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91" r:id="rId6"/>
    <p:sldMasterId id="2147483714" r:id="rId7"/>
    <p:sldMasterId id="2147483728" r:id="rId8"/>
    <p:sldMasterId id="2147483731" r:id="rId9"/>
    <p:sldMasterId id="2147483746" r:id="rId10"/>
  </p:sldMasterIdLst>
  <p:notesMasterIdLst>
    <p:notesMasterId r:id="rId68"/>
  </p:notesMasterIdLst>
  <p:sldIdLst>
    <p:sldId id="4282" r:id="rId11"/>
    <p:sldId id="4135" r:id="rId12"/>
    <p:sldId id="4280" r:id="rId13"/>
    <p:sldId id="3742" r:id="rId14"/>
    <p:sldId id="3743" r:id="rId15"/>
    <p:sldId id="3744" r:id="rId16"/>
    <p:sldId id="4137" r:id="rId17"/>
    <p:sldId id="3745" r:id="rId18"/>
    <p:sldId id="3746" r:id="rId19"/>
    <p:sldId id="3747" r:id="rId20"/>
    <p:sldId id="3750" r:id="rId21"/>
    <p:sldId id="3751" r:id="rId22"/>
    <p:sldId id="3754" r:id="rId23"/>
    <p:sldId id="1342" r:id="rId24"/>
    <p:sldId id="3755" r:id="rId25"/>
    <p:sldId id="3756" r:id="rId26"/>
    <p:sldId id="3760" r:id="rId27"/>
    <p:sldId id="3761" r:id="rId28"/>
    <p:sldId id="377" r:id="rId29"/>
    <p:sldId id="2143" r:id="rId30"/>
    <p:sldId id="3767" r:id="rId31"/>
    <p:sldId id="4024" r:id="rId32"/>
    <p:sldId id="3768" r:id="rId33"/>
    <p:sldId id="3769" r:id="rId34"/>
    <p:sldId id="293" r:id="rId35"/>
    <p:sldId id="3678" r:id="rId36"/>
    <p:sldId id="3331" r:id="rId37"/>
    <p:sldId id="889" r:id="rId38"/>
    <p:sldId id="4093" r:id="rId39"/>
    <p:sldId id="3350" r:id="rId40"/>
    <p:sldId id="3351" r:id="rId41"/>
    <p:sldId id="4094" r:id="rId42"/>
    <p:sldId id="3613" r:id="rId43"/>
    <p:sldId id="1215" r:id="rId44"/>
    <p:sldId id="3766" r:id="rId45"/>
    <p:sldId id="4104" r:id="rId46"/>
    <p:sldId id="3777" r:id="rId47"/>
    <p:sldId id="3988" r:id="rId48"/>
    <p:sldId id="3780" r:id="rId49"/>
    <p:sldId id="925" r:id="rId50"/>
    <p:sldId id="3989" r:id="rId51"/>
    <p:sldId id="4134" r:id="rId52"/>
    <p:sldId id="309" r:id="rId53"/>
    <p:sldId id="4133" r:id="rId54"/>
    <p:sldId id="4279" r:id="rId55"/>
    <p:sldId id="2146" r:id="rId56"/>
    <p:sldId id="4025" r:id="rId57"/>
    <p:sldId id="311" r:id="rId58"/>
    <p:sldId id="2147" r:id="rId59"/>
    <p:sldId id="313" r:id="rId60"/>
    <p:sldId id="2790" r:id="rId61"/>
    <p:sldId id="3262" r:id="rId62"/>
    <p:sldId id="2110" r:id="rId63"/>
    <p:sldId id="2725" r:id="rId64"/>
    <p:sldId id="2112" r:id="rId65"/>
    <p:sldId id="4281" r:id="rId66"/>
    <p:sldId id="4136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97055-9BA7-BEA6-6F55-DAA1D812644B}" v="2" dt="2022-11-02T19:51:05.390"/>
    <p1510:client id="{979469A4-17F4-47DC-ADD6-E1D10AB61311}" v="15" dt="2022-10-31T20:50:49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5047" autoAdjust="0"/>
  </p:normalViewPr>
  <p:slideViewPr>
    <p:cSldViewPr snapToGrid="0">
      <p:cViewPr varScale="1">
        <p:scale>
          <a:sx n="102" d="100"/>
          <a:sy n="102" d="100"/>
        </p:scale>
        <p:origin x="1830" y="114"/>
      </p:cViewPr>
      <p:guideLst/>
    </p:cSldViewPr>
  </p:slideViewPr>
  <p:outlineViewPr>
    <p:cViewPr>
      <p:scale>
        <a:sx n="33" d="100"/>
        <a:sy n="33" d="100"/>
      </p:scale>
      <p:origin x="0" y="-13027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German Muños Rios" userId="66cbb74c-f403-455f-9431-05505c8a10b1" providerId="ADAL" clId="{C50452A8-4A31-4247-9F2B-D894F6D9D113}"/>
    <pc:docChg chg="undo custSel modSld modMainMaster">
      <pc:chgData name="Sergio German Muños Rios" userId="66cbb74c-f403-455f-9431-05505c8a10b1" providerId="ADAL" clId="{C50452A8-4A31-4247-9F2B-D894F6D9D113}" dt="2022-09-22T13:52:52.521" v="104"/>
      <pc:docMkLst>
        <pc:docMk/>
      </pc:docMkLst>
      <pc:sldChg chg="addSp delSp modSp mod">
        <pc:chgData name="Sergio German Muños Rios" userId="66cbb74c-f403-455f-9431-05505c8a10b1" providerId="ADAL" clId="{C50452A8-4A31-4247-9F2B-D894F6D9D113}" dt="2022-09-22T13:50:35.764" v="82" actId="6549"/>
        <pc:sldMkLst>
          <pc:docMk/>
          <pc:sldMk cId="3126133489" sldId="3760"/>
        </pc:sldMkLst>
        <pc:spChg chg="add del mod">
          <ac:chgData name="Sergio German Muños Rios" userId="66cbb74c-f403-455f-9431-05505c8a10b1" providerId="ADAL" clId="{C50452A8-4A31-4247-9F2B-D894F6D9D113}" dt="2022-09-22T13:50:35.764" v="82" actId="6549"/>
          <ac:spMkLst>
            <pc:docMk/>
            <pc:sldMk cId="3126133489" sldId="3760"/>
            <ac:spMk id="9" creationId="{00000000-0000-0000-0000-000000000000}"/>
          </ac:spMkLst>
        </pc:spChg>
      </pc:sldChg>
      <pc:sldChg chg="modSp mod">
        <pc:chgData name="Sergio German Muños Rios" userId="66cbb74c-f403-455f-9431-05505c8a10b1" providerId="ADAL" clId="{C50452A8-4A31-4247-9F2B-D894F6D9D113}" dt="2022-09-22T13:49:06.636" v="73" actId="255"/>
        <pc:sldMkLst>
          <pc:docMk/>
          <pc:sldMk cId="920893087" sldId="4135"/>
        </pc:sldMkLst>
        <pc:spChg chg="mod">
          <ac:chgData name="Sergio German Muños Rios" userId="66cbb74c-f403-455f-9431-05505c8a10b1" providerId="ADAL" clId="{C50452A8-4A31-4247-9F2B-D894F6D9D113}" dt="2022-09-22T13:48:51.627" v="67" actId="1076"/>
          <ac:spMkLst>
            <pc:docMk/>
            <pc:sldMk cId="920893087" sldId="4135"/>
            <ac:spMk id="5" creationId="{DB98647E-65C1-4BA3-94CA-5B83137DDAAF}"/>
          </ac:spMkLst>
        </pc:spChg>
        <pc:spChg chg="mod">
          <ac:chgData name="Sergio German Muños Rios" userId="66cbb74c-f403-455f-9431-05505c8a10b1" providerId="ADAL" clId="{C50452A8-4A31-4247-9F2B-D894F6D9D113}" dt="2022-09-22T13:49:06.636" v="73" actId="255"/>
          <ac:spMkLst>
            <pc:docMk/>
            <pc:sldMk cId="920893087" sldId="4135"/>
            <ac:spMk id="6" creationId="{58716B02-8D2D-4B73-9FE8-A600160E3B29}"/>
          </ac:spMkLst>
        </pc:spChg>
        <pc:spChg chg="mod">
          <ac:chgData name="Sergio German Muños Rios" userId="66cbb74c-f403-455f-9431-05505c8a10b1" providerId="ADAL" clId="{C50452A8-4A31-4247-9F2B-D894F6D9D113}" dt="2022-09-22T13:48:57.157" v="69" actId="1076"/>
          <ac:spMkLst>
            <pc:docMk/>
            <pc:sldMk cId="920893087" sldId="4135"/>
            <ac:spMk id="7" creationId="{5F1CC6A6-B6AD-48B4-B15E-C05F9B6F7EBD}"/>
          </ac:spMkLst>
        </pc:spChg>
        <pc:picChg chg="mod">
          <ac:chgData name="Sergio German Muños Rios" userId="66cbb74c-f403-455f-9431-05505c8a10b1" providerId="ADAL" clId="{C50452A8-4A31-4247-9F2B-D894F6D9D113}" dt="2022-09-22T13:47:05.961" v="51" actId="1076"/>
          <ac:picMkLst>
            <pc:docMk/>
            <pc:sldMk cId="920893087" sldId="4135"/>
            <ac:picMk id="9" creationId="{86481696-A521-45FE-9CB8-1BE0CD00EB21}"/>
          </ac:picMkLst>
        </pc:picChg>
        <pc:picChg chg="mod">
          <ac:chgData name="Sergio German Muños Rios" userId="66cbb74c-f403-455f-9431-05505c8a10b1" providerId="ADAL" clId="{C50452A8-4A31-4247-9F2B-D894F6D9D113}" dt="2022-09-22T13:47:05.961" v="51" actId="1076"/>
          <ac:picMkLst>
            <pc:docMk/>
            <pc:sldMk cId="920893087" sldId="4135"/>
            <ac:picMk id="14" creationId="{2B25C542-5759-E75B-B020-0E25411ACD2C}"/>
          </ac:picMkLst>
        </pc:picChg>
      </pc:sldChg>
      <pc:sldChg chg="delSp modSp mod delAnim">
        <pc:chgData name="Sergio German Muños Rios" userId="66cbb74c-f403-455f-9431-05505c8a10b1" providerId="ADAL" clId="{C50452A8-4A31-4247-9F2B-D894F6D9D113}" dt="2022-09-22T13:51:00.267" v="86" actId="478"/>
        <pc:sldMkLst>
          <pc:docMk/>
          <pc:sldMk cId="3646164986" sldId="4136"/>
        </pc:sldMkLst>
        <pc:spChg chg="del mod">
          <ac:chgData name="Sergio German Muños Rios" userId="66cbb74c-f403-455f-9431-05505c8a10b1" providerId="ADAL" clId="{C50452A8-4A31-4247-9F2B-D894F6D9D113}" dt="2022-09-22T13:50:50.675" v="84" actId="478"/>
          <ac:spMkLst>
            <pc:docMk/>
            <pc:sldMk cId="3646164986" sldId="4136"/>
            <ac:spMk id="4" creationId="{10DC472F-5749-49F6-9C6E-8C66A54579E2}"/>
          </ac:spMkLst>
        </pc:spChg>
        <pc:spChg chg="del mod">
          <ac:chgData name="Sergio German Muños Rios" userId="66cbb74c-f403-455f-9431-05505c8a10b1" providerId="ADAL" clId="{C50452A8-4A31-4247-9F2B-D894F6D9D113}" dt="2022-09-22T13:51:00.267" v="86" actId="478"/>
          <ac:spMkLst>
            <pc:docMk/>
            <pc:sldMk cId="3646164986" sldId="4136"/>
            <ac:spMk id="6" creationId="{01BAD33E-D5EA-45F6-AD37-43A16CB5DE22}"/>
          </ac:spMkLst>
        </pc:spChg>
        <pc:spChg chg="del mod">
          <ac:chgData name="Sergio German Muños Rios" userId="66cbb74c-f403-455f-9431-05505c8a10b1" providerId="ADAL" clId="{C50452A8-4A31-4247-9F2B-D894F6D9D113}" dt="2022-09-22T13:51:00.267" v="86" actId="478"/>
          <ac:spMkLst>
            <pc:docMk/>
            <pc:sldMk cId="3646164986" sldId="4136"/>
            <ac:spMk id="7" creationId="{B3817E42-12FD-5F86-1F15-71F2223C9671}"/>
          </ac:spMkLst>
        </pc:spChg>
      </pc:sldChg>
      <pc:sldChg chg="addSp delSp modSp mod">
        <pc:chgData name="Sergio German Muños Rios" userId="66cbb74c-f403-455f-9431-05505c8a10b1" providerId="ADAL" clId="{C50452A8-4A31-4247-9F2B-D894F6D9D113}" dt="2022-09-22T13:43:30.817" v="12"/>
        <pc:sldMkLst>
          <pc:docMk/>
          <pc:sldMk cId="2985485726" sldId="4282"/>
        </pc:sldMkLst>
        <pc:spChg chg="del">
          <ac:chgData name="Sergio German Muños Rios" userId="66cbb74c-f403-455f-9431-05505c8a10b1" providerId="ADAL" clId="{C50452A8-4A31-4247-9F2B-D894F6D9D113}" dt="2022-09-22T13:42:32.709" v="4" actId="478"/>
          <ac:spMkLst>
            <pc:docMk/>
            <pc:sldMk cId="2985485726" sldId="4282"/>
            <ac:spMk id="2" creationId="{6FBAB0D6-1404-65D8-A51F-5894D61FE385}"/>
          </ac:spMkLst>
        </pc:spChg>
        <pc:spChg chg="del">
          <ac:chgData name="Sergio German Muños Rios" userId="66cbb74c-f403-455f-9431-05505c8a10b1" providerId="ADAL" clId="{C50452A8-4A31-4247-9F2B-D894F6D9D113}" dt="2022-09-22T13:42:32.709" v="4" actId="478"/>
          <ac:spMkLst>
            <pc:docMk/>
            <pc:sldMk cId="2985485726" sldId="4282"/>
            <ac:spMk id="3" creationId="{29FA5696-2536-FEB4-849F-70698997C4BA}"/>
          </ac:spMkLst>
        </pc:spChg>
        <pc:spChg chg="add mod">
          <ac:chgData name="Sergio German Muños Rios" userId="66cbb74c-f403-455f-9431-05505c8a10b1" providerId="ADAL" clId="{C50452A8-4A31-4247-9F2B-D894F6D9D113}" dt="2022-09-22T13:43:16.629" v="11" actId="2711"/>
          <ac:spMkLst>
            <pc:docMk/>
            <pc:sldMk cId="2985485726" sldId="4282"/>
            <ac:spMk id="6" creationId="{68C1ED2B-A6E0-7BBE-BB72-D21E186B8519}"/>
          </ac:spMkLst>
        </pc:spChg>
        <pc:spChg chg="add mod">
          <ac:chgData name="Sergio German Muños Rios" userId="66cbb74c-f403-455f-9431-05505c8a10b1" providerId="ADAL" clId="{C50452A8-4A31-4247-9F2B-D894F6D9D113}" dt="2022-09-22T13:42:52.716" v="7"/>
          <ac:spMkLst>
            <pc:docMk/>
            <pc:sldMk cId="2985485726" sldId="4282"/>
            <ac:spMk id="7" creationId="{0536BE26-63AF-ECC1-6088-8633530A0F2D}"/>
          </ac:spMkLst>
        </pc:spChg>
        <pc:spChg chg="add mod">
          <ac:chgData name="Sergio German Muños Rios" userId="66cbb74c-f403-455f-9431-05505c8a10b1" providerId="ADAL" clId="{C50452A8-4A31-4247-9F2B-D894F6D9D113}" dt="2022-09-22T13:42:52.716" v="7"/>
          <ac:spMkLst>
            <pc:docMk/>
            <pc:sldMk cId="2985485726" sldId="4282"/>
            <ac:spMk id="8" creationId="{1D91075C-B24E-46C1-2655-8C10084B80A5}"/>
          </ac:spMkLst>
        </pc:spChg>
        <pc:picChg chg="add del mod">
          <ac:chgData name="Sergio German Muños Rios" userId="66cbb74c-f403-455f-9431-05505c8a10b1" providerId="ADAL" clId="{C50452A8-4A31-4247-9F2B-D894F6D9D113}" dt="2022-09-22T13:42:48.664" v="6"/>
          <ac:picMkLst>
            <pc:docMk/>
            <pc:sldMk cId="2985485726" sldId="4282"/>
            <ac:picMk id="4" creationId="{8E59D2EC-10D3-D907-9769-8EC8B898CEF3}"/>
          </ac:picMkLst>
        </pc:picChg>
        <pc:picChg chg="add del mod">
          <ac:chgData name="Sergio German Muños Rios" userId="66cbb74c-f403-455f-9431-05505c8a10b1" providerId="ADAL" clId="{C50452A8-4A31-4247-9F2B-D894F6D9D113}" dt="2022-09-22T13:42:48.664" v="6"/>
          <ac:picMkLst>
            <pc:docMk/>
            <pc:sldMk cId="2985485726" sldId="4282"/>
            <ac:picMk id="5" creationId="{9A5E6983-E7A1-D1C1-F6E1-1CC00B58EBCF}"/>
          </ac:picMkLst>
        </pc:picChg>
        <pc:picChg chg="add mod">
          <ac:chgData name="Sergio German Muños Rios" userId="66cbb74c-f403-455f-9431-05505c8a10b1" providerId="ADAL" clId="{C50452A8-4A31-4247-9F2B-D894F6D9D113}" dt="2022-09-22T13:43:30.817" v="12"/>
          <ac:picMkLst>
            <pc:docMk/>
            <pc:sldMk cId="2985485726" sldId="4282"/>
            <ac:picMk id="9" creationId="{A3DD6842-7492-09A1-5AA9-6C70B7BF549A}"/>
          </ac:picMkLst>
        </pc:picChg>
      </pc:sldChg>
      <pc:sldMasterChg chg="addSp modSp">
        <pc:chgData name="Sergio German Muños Rios" userId="66cbb74c-f403-455f-9431-05505c8a10b1" providerId="ADAL" clId="{C50452A8-4A31-4247-9F2B-D894F6D9D113}" dt="2022-09-22T13:42:07.112" v="0"/>
        <pc:sldMasterMkLst>
          <pc:docMk/>
          <pc:sldMasterMk cId="2491215734" sldId="2147483660"/>
        </pc:sldMasterMkLst>
        <pc:picChg chg="add mod">
          <ac:chgData name="Sergio German Muños Rios" userId="66cbb74c-f403-455f-9431-05505c8a10b1" providerId="ADAL" clId="{C50452A8-4A31-4247-9F2B-D894F6D9D113}" dt="2022-09-22T13:42:07.112" v="0"/>
          <ac:picMkLst>
            <pc:docMk/>
            <pc:sldMasterMk cId="2491215734" sldId="2147483660"/>
            <ac:picMk id="7" creationId="{C6D31EB2-8149-2028-8998-A812BABDF29F}"/>
          </ac:picMkLst>
        </pc:picChg>
        <pc:picChg chg="add mod">
          <ac:chgData name="Sergio German Muños Rios" userId="66cbb74c-f403-455f-9431-05505c8a10b1" providerId="ADAL" clId="{C50452A8-4A31-4247-9F2B-D894F6D9D113}" dt="2022-09-22T13:42:07.112" v="0"/>
          <ac:picMkLst>
            <pc:docMk/>
            <pc:sldMasterMk cId="2491215734" sldId="2147483660"/>
            <ac:picMk id="8" creationId="{99FD1201-2FFE-3D6E-81A3-F9BAB503C964}"/>
          </ac:picMkLst>
        </pc:picChg>
      </pc:sldMasterChg>
      <pc:sldMasterChg chg="addSp modSp mod">
        <pc:chgData name="Sergio German Muños Rios" userId="66cbb74c-f403-455f-9431-05505c8a10b1" providerId="ADAL" clId="{C50452A8-4A31-4247-9F2B-D894F6D9D113}" dt="2022-09-22T13:52:52.521" v="104"/>
        <pc:sldMasterMkLst>
          <pc:docMk/>
          <pc:sldMasterMk cId="2913564076" sldId="2147483672"/>
        </pc:sldMasterMkLst>
        <pc:picChg chg="add mod">
          <ac:chgData name="Sergio German Muños Rios" userId="66cbb74c-f403-455f-9431-05505c8a10b1" providerId="ADAL" clId="{C50452A8-4A31-4247-9F2B-D894F6D9D113}" dt="2022-09-22T13:42:21.916" v="3" actId="1076"/>
          <ac:picMkLst>
            <pc:docMk/>
            <pc:sldMasterMk cId="2913564076" sldId="2147483672"/>
            <ac:picMk id="8" creationId="{ECA79017-70C5-DE82-DCDF-E228C0C13631}"/>
          </ac:picMkLst>
        </pc:picChg>
        <pc:picChg chg="add mod">
          <ac:chgData name="Sergio German Muños Rios" userId="66cbb74c-f403-455f-9431-05505c8a10b1" providerId="ADAL" clId="{C50452A8-4A31-4247-9F2B-D894F6D9D113}" dt="2022-09-22T13:42:21.916" v="3" actId="1076"/>
          <ac:picMkLst>
            <pc:docMk/>
            <pc:sldMasterMk cId="2913564076" sldId="2147483672"/>
            <ac:picMk id="9" creationId="{AF53794C-070B-4EDF-D958-461C697C87A2}"/>
          </ac:picMkLst>
        </pc:picChg>
        <pc:picChg chg="add mod">
          <ac:chgData name="Sergio German Muños Rios" userId="66cbb74c-f403-455f-9431-05505c8a10b1" providerId="ADAL" clId="{C50452A8-4A31-4247-9F2B-D894F6D9D113}" dt="2022-09-22T13:52:52.521" v="104"/>
          <ac:picMkLst>
            <pc:docMk/>
            <pc:sldMasterMk cId="2913564076" sldId="2147483672"/>
            <ac:picMk id="10" creationId="{4B24C441-D03D-7B3C-2BDA-B9D302410F9A}"/>
          </ac:picMkLst>
        </pc:picChg>
      </pc:sldMasterChg>
      <pc:sldMasterChg chg="addSp modSp mod">
        <pc:chgData name="Sergio German Muños Rios" userId="66cbb74c-f403-455f-9431-05505c8a10b1" providerId="ADAL" clId="{C50452A8-4A31-4247-9F2B-D894F6D9D113}" dt="2022-09-22T13:50:09.536" v="78" actId="1076"/>
        <pc:sldMasterMkLst>
          <pc:docMk/>
          <pc:sldMasterMk cId="1994097491" sldId="2147483691"/>
        </pc:sldMasterMkLst>
        <pc:picChg chg="add mod">
          <ac:chgData name="Sergio German Muños Rios" userId="66cbb74c-f403-455f-9431-05505c8a10b1" providerId="ADAL" clId="{C50452A8-4A31-4247-9F2B-D894F6D9D113}" dt="2022-09-22T13:50:09.536" v="78" actId="1076"/>
          <ac:picMkLst>
            <pc:docMk/>
            <pc:sldMasterMk cId="1994097491" sldId="2147483691"/>
            <ac:picMk id="2" creationId="{9FAE355C-2252-8D05-CE54-F6FF31477181}"/>
          </ac:picMkLst>
        </pc:picChg>
        <pc:picChg chg="add mod">
          <ac:chgData name="Sergio German Muños Rios" userId="66cbb74c-f403-455f-9431-05505c8a10b1" providerId="ADAL" clId="{C50452A8-4A31-4247-9F2B-D894F6D9D113}" dt="2022-09-22T13:50:05.508" v="77"/>
          <ac:picMkLst>
            <pc:docMk/>
            <pc:sldMasterMk cId="1994097491" sldId="2147483691"/>
            <ac:picMk id="3" creationId="{FE83A8A3-4433-0B4F-2795-573A63313D4A}"/>
          </ac:picMkLst>
        </pc:picChg>
      </pc:sldMasterChg>
      <pc:sldMasterChg chg="addSp delSp modSp mod">
        <pc:chgData name="Sergio German Muños Rios" userId="66cbb74c-f403-455f-9431-05505c8a10b1" providerId="ADAL" clId="{C50452A8-4A31-4247-9F2B-D894F6D9D113}" dt="2022-09-22T13:52:40.570" v="103"/>
        <pc:sldMasterMkLst>
          <pc:docMk/>
          <pc:sldMasterMk cId="3071074625" sldId="2147483714"/>
        </pc:sldMasterMkLst>
        <pc:picChg chg="add mod">
          <ac:chgData name="Sergio German Muños Rios" userId="66cbb74c-f403-455f-9431-05505c8a10b1" providerId="ADAL" clId="{C50452A8-4A31-4247-9F2B-D894F6D9D113}" dt="2022-09-22T13:49:48.232" v="76"/>
          <ac:picMkLst>
            <pc:docMk/>
            <pc:sldMasterMk cId="3071074625" sldId="2147483714"/>
            <ac:picMk id="3" creationId="{BD66528C-A2D5-A171-860F-B08B1C66EE20}"/>
          </ac:picMkLst>
        </pc:picChg>
        <pc:picChg chg="add mod">
          <ac:chgData name="Sergio German Muños Rios" userId="66cbb74c-f403-455f-9431-05505c8a10b1" providerId="ADAL" clId="{C50452A8-4A31-4247-9F2B-D894F6D9D113}" dt="2022-09-22T13:49:48.232" v="76"/>
          <ac:picMkLst>
            <pc:docMk/>
            <pc:sldMasterMk cId="3071074625" sldId="2147483714"/>
            <ac:picMk id="5" creationId="{D53A27CC-9422-F4BA-28E8-BEB9E248B0A8}"/>
          </ac:picMkLst>
        </pc:picChg>
        <pc:picChg chg="del">
          <ac:chgData name="Sergio German Muños Rios" userId="66cbb74c-f403-455f-9431-05505c8a10b1" providerId="ADAL" clId="{C50452A8-4A31-4247-9F2B-D894F6D9D113}" dt="2022-09-22T13:49:47.693" v="75" actId="478"/>
          <ac:picMkLst>
            <pc:docMk/>
            <pc:sldMasterMk cId="3071074625" sldId="2147483714"/>
            <ac:picMk id="6" creationId="{12D7B3E8-A1C9-47FA-8B2B-7190871E5F7E}"/>
          </ac:picMkLst>
        </pc:picChg>
        <pc:picChg chg="add mod">
          <ac:chgData name="Sergio German Muños Rios" userId="66cbb74c-f403-455f-9431-05505c8a10b1" providerId="ADAL" clId="{C50452A8-4A31-4247-9F2B-D894F6D9D113}" dt="2022-09-22T13:52:40.570" v="103"/>
          <ac:picMkLst>
            <pc:docMk/>
            <pc:sldMasterMk cId="3071074625" sldId="2147483714"/>
            <ac:picMk id="8" creationId="{6CC9D3FA-27AE-9887-4889-53D7C0C8EFB5}"/>
          </ac:picMkLst>
        </pc:picChg>
        <pc:picChg chg="del">
          <ac:chgData name="Sergio German Muños Rios" userId="66cbb74c-f403-455f-9431-05505c8a10b1" providerId="ADAL" clId="{C50452A8-4A31-4247-9F2B-D894F6D9D113}" dt="2022-09-22T13:49:41.743" v="74" actId="478"/>
          <ac:picMkLst>
            <pc:docMk/>
            <pc:sldMasterMk cId="3071074625" sldId="2147483714"/>
            <ac:picMk id="14" creationId="{1279DE94-B4DA-38ED-9E2C-D808B94F24EA}"/>
          </ac:picMkLst>
        </pc:picChg>
      </pc:sldMasterChg>
      <pc:sldMasterChg chg="addSp delSp modSp mod">
        <pc:chgData name="Sergio German Muños Rios" userId="66cbb74c-f403-455f-9431-05505c8a10b1" providerId="ADAL" clId="{C50452A8-4A31-4247-9F2B-D894F6D9D113}" dt="2022-09-22T13:44:59.458" v="27"/>
        <pc:sldMasterMkLst>
          <pc:docMk/>
          <pc:sldMasterMk cId="3446954394" sldId="2147483728"/>
        </pc:sldMasterMkLst>
        <pc:picChg chg="add mod">
          <ac:chgData name="Sergio German Muños Rios" userId="66cbb74c-f403-455f-9431-05505c8a10b1" providerId="ADAL" clId="{C50452A8-4A31-4247-9F2B-D894F6D9D113}" dt="2022-09-22T13:44:59.458" v="27"/>
          <ac:picMkLst>
            <pc:docMk/>
            <pc:sldMasterMk cId="3446954394" sldId="2147483728"/>
            <ac:picMk id="4" creationId="{5D037C10-A94B-ABA7-A544-7A1BB383B781}"/>
          </ac:picMkLst>
        </pc:picChg>
        <pc:picChg chg="add mod">
          <ac:chgData name="Sergio German Muños Rios" userId="66cbb74c-f403-455f-9431-05505c8a10b1" providerId="ADAL" clId="{C50452A8-4A31-4247-9F2B-D894F6D9D113}" dt="2022-09-22T13:44:59.458" v="27"/>
          <ac:picMkLst>
            <pc:docMk/>
            <pc:sldMasterMk cId="3446954394" sldId="2147483728"/>
            <ac:picMk id="5" creationId="{F94DC3DC-2EA2-2C19-ED9C-3AC2D43E2490}"/>
          </ac:picMkLst>
        </pc:picChg>
        <pc:picChg chg="add mod">
          <ac:chgData name="Sergio German Muños Rios" userId="66cbb74c-f403-455f-9431-05505c8a10b1" providerId="ADAL" clId="{C50452A8-4A31-4247-9F2B-D894F6D9D113}" dt="2022-09-22T13:44:59.458" v="27"/>
          <ac:picMkLst>
            <pc:docMk/>
            <pc:sldMasterMk cId="3446954394" sldId="2147483728"/>
            <ac:picMk id="6" creationId="{738D7FD9-861B-910F-E8A4-8B3EFA710D81}"/>
          </ac:picMkLst>
        </pc:picChg>
        <pc:picChg chg="del">
          <ac:chgData name="Sergio German Muños Rios" userId="66cbb74c-f403-455f-9431-05505c8a10b1" providerId="ADAL" clId="{C50452A8-4A31-4247-9F2B-D894F6D9D113}" dt="2022-09-22T13:44:51.075" v="25" actId="478"/>
          <ac:picMkLst>
            <pc:docMk/>
            <pc:sldMasterMk cId="3446954394" sldId="2147483728"/>
            <ac:picMk id="7" creationId="{00000000-0000-0000-0000-000000000000}"/>
          </ac:picMkLst>
        </pc:picChg>
        <pc:picChg chg="del">
          <ac:chgData name="Sergio German Muños Rios" userId="66cbb74c-f403-455f-9431-05505c8a10b1" providerId="ADAL" clId="{C50452A8-4A31-4247-9F2B-D894F6D9D113}" dt="2022-09-22T13:44:58.854" v="26" actId="478"/>
          <ac:picMkLst>
            <pc:docMk/>
            <pc:sldMasterMk cId="3446954394" sldId="2147483728"/>
            <ac:picMk id="8" creationId="{DC5FF421-343A-D49C-1354-3214FA8D405F}"/>
          </ac:picMkLst>
        </pc:picChg>
      </pc:sldMasterChg>
      <pc:sldMasterChg chg="addSp delSp modSp mod modSldLayout">
        <pc:chgData name="Sergio German Muños Rios" userId="66cbb74c-f403-455f-9431-05505c8a10b1" providerId="ADAL" clId="{C50452A8-4A31-4247-9F2B-D894F6D9D113}" dt="2022-09-22T13:45:42.916" v="35"/>
        <pc:sldMasterMkLst>
          <pc:docMk/>
          <pc:sldMasterMk cId="4247123660" sldId="2147483731"/>
        </pc:sldMasterMkLst>
        <pc:spChg chg="mod">
          <ac:chgData name="Sergio German Muños Rios" userId="66cbb74c-f403-455f-9431-05505c8a10b1" providerId="ADAL" clId="{C50452A8-4A31-4247-9F2B-D894F6D9D113}" dt="2022-09-22T13:44:44.678" v="24" actId="207"/>
          <ac:spMkLst>
            <pc:docMk/>
            <pc:sldMasterMk cId="4247123660" sldId="2147483731"/>
            <ac:spMk id="2" creationId="{82EF0B20-CA6B-B343-A7C3-35803DE14995}"/>
          </ac:spMkLst>
        </pc:spChg>
        <pc:spChg chg="add del mod">
          <ac:chgData name="Sergio German Muños Rios" userId="66cbb74c-f403-455f-9431-05505c8a10b1" providerId="ADAL" clId="{C50452A8-4A31-4247-9F2B-D894F6D9D113}" dt="2022-09-22T13:44:23.870" v="20"/>
          <ac:spMkLst>
            <pc:docMk/>
            <pc:sldMasterMk cId="4247123660" sldId="2147483731"/>
            <ac:spMk id="11" creationId="{525BD682-9A42-BAD9-2169-F736DFF303A8}"/>
          </ac:spMkLst>
        </pc:spChg>
        <pc:picChg chg="mod">
          <ac:chgData name="Sergio German Muños Rios" userId="66cbb74c-f403-455f-9431-05505c8a10b1" providerId="ADAL" clId="{C50452A8-4A31-4247-9F2B-D894F6D9D113}" dt="2022-09-22T13:44:15.012" v="18" actId="1076"/>
          <ac:picMkLst>
            <pc:docMk/>
            <pc:sldMasterMk cId="4247123660" sldId="2147483731"/>
            <ac:picMk id="5" creationId="{4395DD4C-4457-3C6C-C3FA-80385A91AA10}"/>
          </ac:picMkLst>
        </pc:picChg>
        <pc:picChg chg="del">
          <ac:chgData name="Sergio German Muños Rios" userId="66cbb74c-f403-455f-9431-05505c8a10b1" providerId="ADAL" clId="{C50452A8-4A31-4247-9F2B-D894F6D9D113}" dt="2022-09-22T13:43:50.031" v="13" actId="478"/>
          <ac:picMkLst>
            <pc:docMk/>
            <pc:sldMasterMk cId="4247123660" sldId="2147483731"/>
            <ac:picMk id="8" creationId="{A4139385-2CBB-B8FF-F2D7-6223D62A5EF8}"/>
          </ac:picMkLst>
        </pc:picChg>
        <pc:picChg chg="add mod">
          <ac:chgData name="Sergio German Muños Rios" userId="66cbb74c-f403-455f-9431-05505c8a10b1" providerId="ADAL" clId="{C50452A8-4A31-4247-9F2B-D894F6D9D113}" dt="2022-09-22T13:44:09.059" v="17"/>
          <ac:picMkLst>
            <pc:docMk/>
            <pc:sldMasterMk cId="4247123660" sldId="2147483731"/>
            <ac:picMk id="9" creationId="{DBE6564C-273B-F5A3-F17D-0D36EAFC700E}"/>
          </ac:picMkLst>
        </pc:picChg>
        <pc:picChg chg="add mod">
          <ac:chgData name="Sergio German Muños Rios" userId="66cbb74c-f403-455f-9431-05505c8a10b1" providerId="ADAL" clId="{C50452A8-4A31-4247-9F2B-D894F6D9D113}" dt="2022-09-22T13:44:09.059" v="17"/>
          <ac:picMkLst>
            <pc:docMk/>
            <pc:sldMasterMk cId="4247123660" sldId="2147483731"/>
            <ac:picMk id="10" creationId="{6137F903-5D3E-F951-B30F-5F41E8630EB2}"/>
          </ac:picMkLst>
        </pc:picChg>
        <pc:picChg chg="del">
          <ac:chgData name="Sergio German Muños Rios" userId="66cbb74c-f403-455f-9431-05505c8a10b1" providerId="ADAL" clId="{C50452A8-4A31-4247-9F2B-D894F6D9D113}" dt="2022-09-22T13:43:53.947" v="16" actId="478"/>
          <ac:picMkLst>
            <pc:docMk/>
            <pc:sldMasterMk cId="4247123660" sldId="2147483731"/>
            <ac:picMk id="14" creationId="{1279DE94-B4DA-38ED-9E2C-D808B94F24EA}"/>
          </ac:picMkLst>
        </pc:picChg>
        <pc:cxnChg chg="del">
          <ac:chgData name="Sergio German Muños Rios" userId="66cbb74c-f403-455f-9431-05505c8a10b1" providerId="ADAL" clId="{C50452A8-4A31-4247-9F2B-D894F6D9D113}" dt="2022-09-22T13:43:52.883" v="15" actId="478"/>
          <ac:cxnSpMkLst>
            <pc:docMk/>
            <pc:sldMasterMk cId="4247123660" sldId="2147483731"/>
            <ac:cxnSpMk id="3" creationId="{DF25C7F7-45CB-92F4-B11F-8017F951AA7B}"/>
          </ac:cxnSpMkLst>
        </pc:cxnChg>
        <pc:cxnChg chg="del">
          <ac:chgData name="Sergio German Muños Rios" userId="66cbb74c-f403-455f-9431-05505c8a10b1" providerId="ADAL" clId="{C50452A8-4A31-4247-9F2B-D894F6D9D113}" dt="2022-09-22T13:43:51.638" v="14" actId="478"/>
          <ac:cxnSpMkLst>
            <pc:docMk/>
            <pc:sldMasterMk cId="4247123660" sldId="2147483731"/>
            <ac:cxnSpMk id="6" creationId="{B42D9E73-070A-488F-660B-51DC60D448B4}"/>
          </ac:cxnSpMkLst>
        </pc:cxnChg>
        <pc:sldLayoutChg chg="addSp delSp modSp mod">
          <pc:chgData name="Sergio German Muños Rios" userId="66cbb74c-f403-455f-9431-05505c8a10b1" providerId="ADAL" clId="{C50452A8-4A31-4247-9F2B-D894F6D9D113}" dt="2022-09-22T13:45:15.025" v="29"/>
          <pc:sldLayoutMkLst>
            <pc:docMk/>
            <pc:sldMasterMk cId="4247123660" sldId="2147483731"/>
            <pc:sldLayoutMk cId="3502891871" sldId="2147483741"/>
          </pc:sldLayoutMkLst>
          <pc:picChg chg="add mod">
            <ac:chgData name="Sergio German Muños Rios" userId="66cbb74c-f403-455f-9431-05505c8a10b1" providerId="ADAL" clId="{C50452A8-4A31-4247-9F2B-D894F6D9D113}" dt="2022-09-22T13:45:15.025" v="29"/>
            <ac:picMkLst>
              <pc:docMk/>
              <pc:sldMasterMk cId="4247123660" sldId="2147483731"/>
              <pc:sldLayoutMk cId="3502891871" sldId="2147483741"/>
              <ac:picMk id="2" creationId="{63D011EB-C276-321E-ACE6-B6288C088532}"/>
            </ac:picMkLst>
          </pc:picChg>
          <pc:picChg chg="add mod">
            <ac:chgData name="Sergio German Muños Rios" userId="66cbb74c-f403-455f-9431-05505c8a10b1" providerId="ADAL" clId="{C50452A8-4A31-4247-9F2B-D894F6D9D113}" dt="2022-09-22T13:45:15.025" v="29"/>
            <ac:picMkLst>
              <pc:docMk/>
              <pc:sldMasterMk cId="4247123660" sldId="2147483731"/>
              <pc:sldLayoutMk cId="3502891871" sldId="2147483741"/>
              <ac:picMk id="3" creationId="{9C2FDF8C-A77E-0310-EE54-79E27622FCE7}"/>
            </ac:picMkLst>
          </pc:picChg>
          <pc:picChg chg="del">
            <ac:chgData name="Sergio German Muños Rios" userId="66cbb74c-f403-455f-9431-05505c8a10b1" providerId="ADAL" clId="{C50452A8-4A31-4247-9F2B-D894F6D9D113}" dt="2022-09-22T13:45:13.564" v="28" actId="478"/>
            <ac:picMkLst>
              <pc:docMk/>
              <pc:sldMasterMk cId="4247123660" sldId="2147483731"/>
              <pc:sldLayoutMk cId="3502891871" sldId="2147483741"/>
              <ac:picMk id="6" creationId="{662E267B-92DC-F896-10AE-05C3D9E5F482}"/>
            </ac:picMkLst>
          </pc:picChg>
          <pc:picChg chg="del">
            <ac:chgData name="Sergio German Muños Rios" userId="66cbb74c-f403-455f-9431-05505c8a10b1" providerId="ADAL" clId="{C50452A8-4A31-4247-9F2B-D894F6D9D113}" dt="2022-09-22T13:45:13.564" v="28" actId="478"/>
            <ac:picMkLst>
              <pc:docMk/>
              <pc:sldMasterMk cId="4247123660" sldId="2147483731"/>
              <pc:sldLayoutMk cId="3502891871" sldId="2147483741"/>
              <ac:picMk id="8" creationId="{161E7117-EEE3-CA9D-1679-9CB4205E20C2}"/>
            </ac:picMkLst>
          </pc:picChg>
          <pc:picChg chg="del">
            <ac:chgData name="Sergio German Muños Rios" userId="66cbb74c-f403-455f-9431-05505c8a10b1" providerId="ADAL" clId="{C50452A8-4A31-4247-9F2B-D894F6D9D113}" dt="2022-09-22T13:45:13.564" v="28" actId="478"/>
            <ac:picMkLst>
              <pc:docMk/>
              <pc:sldMasterMk cId="4247123660" sldId="2147483731"/>
              <pc:sldLayoutMk cId="3502891871" sldId="2147483741"/>
              <ac:picMk id="474" creationId="{E8BDA0C5-A8E3-4B71-9895-98F296EE74D8}"/>
            </ac:picMkLst>
          </pc:picChg>
        </pc:sldLayoutChg>
        <pc:sldLayoutChg chg="addSp delSp modSp mod">
          <pc:chgData name="Sergio German Muños Rios" userId="66cbb74c-f403-455f-9431-05505c8a10b1" providerId="ADAL" clId="{C50452A8-4A31-4247-9F2B-D894F6D9D113}" dt="2022-09-22T13:45:24.616" v="31"/>
          <pc:sldLayoutMkLst>
            <pc:docMk/>
            <pc:sldMasterMk cId="4247123660" sldId="2147483731"/>
            <pc:sldLayoutMk cId="3162153996" sldId="2147483742"/>
          </pc:sldLayoutMkLst>
          <pc:picChg chg="add mod">
            <ac:chgData name="Sergio German Muños Rios" userId="66cbb74c-f403-455f-9431-05505c8a10b1" providerId="ADAL" clId="{C50452A8-4A31-4247-9F2B-D894F6D9D113}" dt="2022-09-22T13:45:24.616" v="31"/>
            <ac:picMkLst>
              <pc:docMk/>
              <pc:sldMasterMk cId="4247123660" sldId="2147483731"/>
              <pc:sldLayoutMk cId="3162153996" sldId="2147483742"/>
              <ac:picMk id="2" creationId="{EA81E72C-4BFB-39A9-ACF1-3309DF527292}"/>
            </ac:picMkLst>
          </pc:picChg>
          <pc:picChg chg="add mod">
            <ac:chgData name="Sergio German Muños Rios" userId="66cbb74c-f403-455f-9431-05505c8a10b1" providerId="ADAL" clId="{C50452A8-4A31-4247-9F2B-D894F6D9D113}" dt="2022-09-22T13:45:24.616" v="31"/>
            <ac:picMkLst>
              <pc:docMk/>
              <pc:sldMasterMk cId="4247123660" sldId="2147483731"/>
              <pc:sldLayoutMk cId="3162153996" sldId="2147483742"/>
              <ac:picMk id="3" creationId="{CF3C81E2-565E-0AEA-E4E8-EA9A007FA1DB}"/>
            </ac:picMkLst>
          </pc:picChg>
          <pc:picChg chg="del">
            <ac:chgData name="Sergio German Muños Rios" userId="66cbb74c-f403-455f-9431-05505c8a10b1" providerId="ADAL" clId="{C50452A8-4A31-4247-9F2B-D894F6D9D113}" dt="2022-09-22T13:45:23.996" v="30" actId="478"/>
            <ac:picMkLst>
              <pc:docMk/>
              <pc:sldMasterMk cId="4247123660" sldId="2147483731"/>
              <pc:sldLayoutMk cId="3162153996" sldId="2147483742"/>
              <ac:picMk id="6" creationId="{2238CF97-F0EE-768F-E411-69054490BBD5}"/>
            </ac:picMkLst>
          </pc:picChg>
          <pc:picChg chg="del">
            <ac:chgData name="Sergio German Muños Rios" userId="66cbb74c-f403-455f-9431-05505c8a10b1" providerId="ADAL" clId="{C50452A8-4A31-4247-9F2B-D894F6D9D113}" dt="2022-09-22T13:45:23.996" v="30" actId="478"/>
            <ac:picMkLst>
              <pc:docMk/>
              <pc:sldMasterMk cId="4247123660" sldId="2147483731"/>
              <pc:sldLayoutMk cId="3162153996" sldId="2147483742"/>
              <ac:picMk id="7" creationId="{C7EC7B06-4B3C-F0D6-EDAA-0C145F010A1E}"/>
            </ac:picMkLst>
          </pc:picChg>
          <pc:picChg chg="del">
            <ac:chgData name="Sergio German Muños Rios" userId="66cbb74c-f403-455f-9431-05505c8a10b1" providerId="ADAL" clId="{C50452A8-4A31-4247-9F2B-D894F6D9D113}" dt="2022-09-22T13:45:23.996" v="30" actId="478"/>
            <ac:picMkLst>
              <pc:docMk/>
              <pc:sldMasterMk cId="4247123660" sldId="2147483731"/>
              <pc:sldLayoutMk cId="3162153996" sldId="2147483742"/>
              <ac:picMk id="10" creationId="{3EB14B8E-54AC-3685-847A-4787EFEA290B}"/>
            </ac:picMkLst>
          </pc:picChg>
          <pc:picChg chg="del">
            <ac:chgData name="Sergio German Muños Rios" userId="66cbb74c-f403-455f-9431-05505c8a10b1" providerId="ADAL" clId="{C50452A8-4A31-4247-9F2B-D894F6D9D113}" dt="2022-09-22T13:45:23.996" v="30" actId="478"/>
            <ac:picMkLst>
              <pc:docMk/>
              <pc:sldMasterMk cId="4247123660" sldId="2147483731"/>
              <pc:sldLayoutMk cId="3162153996" sldId="2147483742"/>
              <ac:picMk id="460" creationId="{C95731D4-0918-4E75-B7D7-397C732A7D95}"/>
            </ac:picMkLst>
          </pc:picChg>
        </pc:sldLayoutChg>
        <pc:sldLayoutChg chg="addSp delSp modSp mod">
          <pc:chgData name="Sergio German Muños Rios" userId="66cbb74c-f403-455f-9431-05505c8a10b1" providerId="ADAL" clId="{C50452A8-4A31-4247-9F2B-D894F6D9D113}" dt="2022-09-22T13:45:36.428" v="33"/>
          <pc:sldLayoutMkLst>
            <pc:docMk/>
            <pc:sldMasterMk cId="4247123660" sldId="2147483731"/>
            <pc:sldLayoutMk cId="3132239664" sldId="2147483743"/>
          </pc:sldLayoutMkLst>
          <pc:picChg chg="add mod">
            <ac:chgData name="Sergio German Muños Rios" userId="66cbb74c-f403-455f-9431-05505c8a10b1" providerId="ADAL" clId="{C50452A8-4A31-4247-9F2B-D894F6D9D113}" dt="2022-09-22T13:45:36.428" v="33"/>
            <ac:picMkLst>
              <pc:docMk/>
              <pc:sldMasterMk cId="4247123660" sldId="2147483731"/>
              <pc:sldLayoutMk cId="3132239664" sldId="2147483743"/>
              <ac:picMk id="2" creationId="{3E36521D-DDFD-8A72-420A-0657095DC1EE}"/>
            </ac:picMkLst>
          </pc:picChg>
          <pc:picChg chg="add mod">
            <ac:chgData name="Sergio German Muños Rios" userId="66cbb74c-f403-455f-9431-05505c8a10b1" providerId="ADAL" clId="{C50452A8-4A31-4247-9F2B-D894F6D9D113}" dt="2022-09-22T13:45:36.428" v="33"/>
            <ac:picMkLst>
              <pc:docMk/>
              <pc:sldMasterMk cId="4247123660" sldId="2147483731"/>
              <pc:sldLayoutMk cId="3132239664" sldId="2147483743"/>
              <ac:picMk id="3" creationId="{64A704E3-E52D-1638-93BA-D3F2EE3A2901}"/>
            </ac:picMkLst>
          </pc:picChg>
          <pc:picChg chg="del">
            <ac:chgData name="Sergio German Muños Rios" userId="66cbb74c-f403-455f-9431-05505c8a10b1" providerId="ADAL" clId="{C50452A8-4A31-4247-9F2B-D894F6D9D113}" dt="2022-09-22T13:45:35.700" v="32" actId="478"/>
            <ac:picMkLst>
              <pc:docMk/>
              <pc:sldMasterMk cId="4247123660" sldId="2147483731"/>
              <pc:sldLayoutMk cId="3132239664" sldId="2147483743"/>
              <ac:picMk id="6" creationId="{C83A39FC-A6DC-35A6-330A-C399B58B7861}"/>
            </ac:picMkLst>
          </pc:picChg>
          <pc:picChg chg="del">
            <ac:chgData name="Sergio German Muños Rios" userId="66cbb74c-f403-455f-9431-05505c8a10b1" providerId="ADAL" clId="{C50452A8-4A31-4247-9F2B-D894F6D9D113}" dt="2022-09-22T13:45:35.700" v="32" actId="478"/>
            <ac:picMkLst>
              <pc:docMk/>
              <pc:sldMasterMk cId="4247123660" sldId="2147483731"/>
              <pc:sldLayoutMk cId="3132239664" sldId="2147483743"/>
              <ac:picMk id="7" creationId="{0A7FD607-FED4-51D6-36AB-1B2E716B8FB9}"/>
            </ac:picMkLst>
          </pc:picChg>
          <pc:picChg chg="del">
            <ac:chgData name="Sergio German Muños Rios" userId="66cbb74c-f403-455f-9431-05505c8a10b1" providerId="ADAL" clId="{C50452A8-4A31-4247-9F2B-D894F6D9D113}" dt="2022-09-22T13:45:35.700" v="32" actId="478"/>
            <ac:picMkLst>
              <pc:docMk/>
              <pc:sldMasterMk cId="4247123660" sldId="2147483731"/>
              <pc:sldLayoutMk cId="3132239664" sldId="2147483743"/>
              <ac:picMk id="10" creationId="{61D0774D-68B7-7809-4EA1-CC374F1F9437}"/>
            </ac:picMkLst>
          </pc:picChg>
          <pc:picChg chg="del">
            <ac:chgData name="Sergio German Muños Rios" userId="66cbb74c-f403-455f-9431-05505c8a10b1" providerId="ADAL" clId="{C50452A8-4A31-4247-9F2B-D894F6D9D113}" dt="2022-09-22T13:45:35.700" v="32" actId="478"/>
            <ac:picMkLst>
              <pc:docMk/>
              <pc:sldMasterMk cId="4247123660" sldId="2147483731"/>
              <pc:sldLayoutMk cId="3132239664" sldId="2147483743"/>
              <ac:picMk id="932" creationId="{2D18413A-53ED-448C-AB9D-6C4C8059AE1F}"/>
            </ac:picMkLst>
          </pc:picChg>
        </pc:sldLayoutChg>
        <pc:sldLayoutChg chg="addSp delSp modSp mod">
          <pc:chgData name="Sergio German Muños Rios" userId="66cbb74c-f403-455f-9431-05505c8a10b1" providerId="ADAL" clId="{C50452A8-4A31-4247-9F2B-D894F6D9D113}" dt="2022-09-22T13:45:42.916" v="35"/>
          <pc:sldLayoutMkLst>
            <pc:docMk/>
            <pc:sldMasterMk cId="4247123660" sldId="2147483731"/>
            <pc:sldLayoutMk cId="1757410534" sldId="2147483744"/>
          </pc:sldLayoutMkLst>
          <pc:picChg chg="add mod">
            <ac:chgData name="Sergio German Muños Rios" userId="66cbb74c-f403-455f-9431-05505c8a10b1" providerId="ADAL" clId="{C50452A8-4A31-4247-9F2B-D894F6D9D113}" dt="2022-09-22T13:45:42.916" v="35"/>
            <ac:picMkLst>
              <pc:docMk/>
              <pc:sldMasterMk cId="4247123660" sldId="2147483731"/>
              <pc:sldLayoutMk cId="1757410534" sldId="2147483744"/>
              <ac:picMk id="2" creationId="{9A4C4FBE-60A0-1050-0E0B-457D1DC3790E}"/>
            </ac:picMkLst>
          </pc:picChg>
          <pc:picChg chg="add mod">
            <ac:chgData name="Sergio German Muños Rios" userId="66cbb74c-f403-455f-9431-05505c8a10b1" providerId="ADAL" clId="{C50452A8-4A31-4247-9F2B-D894F6D9D113}" dt="2022-09-22T13:45:42.916" v="35"/>
            <ac:picMkLst>
              <pc:docMk/>
              <pc:sldMasterMk cId="4247123660" sldId="2147483731"/>
              <pc:sldLayoutMk cId="1757410534" sldId="2147483744"/>
              <ac:picMk id="3" creationId="{18E717EF-108D-4328-FEBE-A9A491576E1D}"/>
            </ac:picMkLst>
          </pc:picChg>
          <pc:picChg chg="del">
            <ac:chgData name="Sergio German Muños Rios" userId="66cbb74c-f403-455f-9431-05505c8a10b1" providerId="ADAL" clId="{C50452A8-4A31-4247-9F2B-D894F6D9D113}" dt="2022-09-22T13:45:42.135" v="34" actId="478"/>
            <ac:picMkLst>
              <pc:docMk/>
              <pc:sldMasterMk cId="4247123660" sldId="2147483731"/>
              <pc:sldLayoutMk cId="1757410534" sldId="2147483744"/>
              <ac:picMk id="6" creationId="{CB19962B-5D6C-B3E1-3441-C5D82E48D8D6}"/>
            </ac:picMkLst>
          </pc:picChg>
          <pc:picChg chg="del">
            <ac:chgData name="Sergio German Muños Rios" userId="66cbb74c-f403-455f-9431-05505c8a10b1" providerId="ADAL" clId="{C50452A8-4A31-4247-9F2B-D894F6D9D113}" dt="2022-09-22T13:45:42.135" v="34" actId="478"/>
            <ac:picMkLst>
              <pc:docMk/>
              <pc:sldMasterMk cId="4247123660" sldId="2147483731"/>
              <pc:sldLayoutMk cId="1757410534" sldId="2147483744"/>
              <ac:picMk id="7" creationId="{EEA52256-7DEB-1272-3023-8ECAFDE90040}"/>
            </ac:picMkLst>
          </pc:picChg>
          <pc:picChg chg="del">
            <ac:chgData name="Sergio German Muños Rios" userId="66cbb74c-f403-455f-9431-05505c8a10b1" providerId="ADAL" clId="{C50452A8-4A31-4247-9F2B-D894F6D9D113}" dt="2022-09-22T13:45:42.135" v="34" actId="478"/>
            <ac:picMkLst>
              <pc:docMk/>
              <pc:sldMasterMk cId="4247123660" sldId="2147483731"/>
              <pc:sldLayoutMk cId="1757410534" sldId="2147483744"/>
              <ac:picMk id="10" creationId="{A820D578-21E5-A4A3-6B86-B2D57BA7604C}"/>
            </ac:picMkLst>
          </pc:picChg>
          <pc:picChg chg="del">
            <ac:chgData name="Sergio German Muños Rios" userId="66cbb74c-f403-455f-9431-05505c8a10b1" providerId="ADAL" clId="{C50452A8-4A31-4247-9F2B-D894F6D9D113}" dt="2022-09-22T13:45:42.135" v="34" actId="478"/>
            <ac:picMkLst>
              <pc:docMk/>
              <pc:sldMasterMk cId="4247123660" sldId="2147483731"/>
              <pc:sldLayoutMk cId="1757410534" sldId="2147483744"/>
              <ac:picMk id="924" creationId="{8A1B2119-8259-4180-AC52-76CAFD0BE6C0}"/>
            </ac:picMkLst>
          </pc:picChg>
        </pc:sldLayoutChg>
      </pc:sldMasterChg>
      <pc:sldMasterChg chg="addSp delSp modSp mod modAnim modSldLayout">
        <pc:chgData name="Sergio German Muños Rios" userId="66cbb74c-f403-455f-9431-05505c8a10b1" providerId="ADAL" clId="{C50452A8-4A31-4247-9F2B-D894F6D9D113}" dt="2022-09-22T13:52:05.632" v="102" actId="1076"/>
        <pc:sldMasterMkLst>
          <pc:docMk/>
          <pc:sldMasterMk cId="1328803901" sldId="2147483746"/>
        </pc:sldMasterMkLst>
        <pc:spChg chg="add mod">
          <ac:chgData name="Sergio German Muños Rios" userId="66cbb74c-f403-455f-9431-05505c8a10b1" providerId="ADAL" clId="{C50452A8-4A31-4247-9F2B-D894F6D9D113}" dt="2022-09-22T13:46:01.679" v="37"/>
          <ac:spMkLst>
            <pc:docMk/>
            <pc:sldMasterMk cId="1328803901" sldId="2147483746"/>
            <ac:spMk id="5" creationId="{387578EB-3152-F936-BBF6-828F5681016A}"/>
          </ac:spMkLst>
        </pc:spChg>
        <pc:spChg chg="add mod">
          <ac:chgData name="Sergio German Muños Rios" userId="66cbb74c-f403-455f-9431-05505c8a10b1" providerId="ADAL" clId="{C50452A8-4A31-4247-9F2B-D894F6D9D113}" dt="2022-09-22T13:46:01.679" v="37"/>
          <ac:spMkLst>
            <pc:docMk/>
            <pc:sldMasterMk cId="1328803901" sldId="2147483746"/>
            <ac:spMk id="6" creationId="{9CA9A6AE-7F1C-D8C5-AE1D-1C01A11FE64C}"/>
          </ac:spMkLst>
        </pc:spChg>
        <pc:spChg chg="add mod">
          <ac:chgData name="Sergio German Muños Rios" userId="66cbb74c-f403-455f-9431-05505c8a10b1" providerId="ADAL" clId="{C50452A8-4A31-4247-9F2B-D894F6D9D113}" dt="2022-09-22T13:46:01.679" v="37"/>
          <ac:spMkLst>
            <pc:docMk/>
            <pc:sldMasterMk cId="1328803901" sldId="2147483746"/>
            <ac:spMk id="10" creationId="{954F2D7C-FFB7-B1B7-1876-3C8D48B739EB}"/>
          </ac:spMkLst>
        </pc:spChg>
        <pc:spChg chg="add mod">
          <ac:chgData name="Sergio German Muños Rios" userId="66cbb74c-f403-455f-9431-05505c8a10b1" providerId="ADAL" clId="{C50452A8-4A31-4247-9F2B-D894F6D9D113}" dt="2022-09-22T13:46:01.679" v="37"/>
          <ac:spMkLst>
            <pc:docMk/>
            <pc:sldMasterMk cId="1328803901" sldId="2147483746"/>
            <ac:spMk id="11" creationId="{6A08294D-3BE8-EBA0-B27D-3955ABE83DB9}"/>
          </ac:spMkLst>
        </pc:spChg>
        <pc:spChg chg="add mod">
          <ac:chgData name="Sergio German Muños Rios" userId="66cbb74c-f403-455f-9431-05505c8a10b1" providerId="ADAL" clId="{C50452A8-4A31-4247-9F2B-D894F6D9D113}" dt="2022-09-22T13:46:01.679" v="37"/>
          <ac:spMkLst>
            <pc:docMk/>
            <pc:sldMasterMk cId="1328803901" sldId="2147483746"/>
            <ac:spMk id="13" creationId="{27BAC0CE-E766-1314-2D4F-B697F0B76CE3}"/>
          </ac:spMkLst>
        </pc:spChg>
        <pc:spChg chg="add mod">
          <ac:chgData name="Sergio German Muños Rios" userId="66cbb74c-f403-455f-9431-05505c8a10b1" providerId="ADAL" clId="{C50452A8-4A31-4247-9F2B-D894F6D9D113}" dt="2022-09-22T13:52:05.632" v="102" actId="1076"/>
          <ac:spMkLst>
            <pc:docMk/>
            <pc:sldMasterMk cId="1328803901" sldId="2147483746"/>
            <ac:spMk id="14" creationId="{E1DB8310-B0DA-4841-D07E-6DF4A84BE739}"/>
          </ac:spMkLst>
        </pc:spChg>
        <pc:spChg chg="add mod">
          <ac:chgData name="Sergio German Muños Rios" userId="66cbb74c-f403-455f-9431-05505c8a10b1" providerId="ADAL" clId="{C50452A8-4A31-4247-9F2B-D894F6D9D113}" dt="2022-09-22T13:52:05.632" v="102" actId="1076"/>
          <ac:spMkLst>
            <pc:docMk/>
            <pc:sldMasterMk cId="1328803901" sldId="2147483746"/>
            <ac:spMk id="15" creationId="{DCD7B081-7248-178B-B8FD-69819D8829D2}"/>
          </ac:spMkLst>
        </pc:spChg>
        <pc:spChg chg="add del mod">
          <ac:chgData name="Sergio German Muños Rios" userId="66cbb74c-f403-455f-9431-05505c8a10b1" providerId="ADAL" clId="{C50452A8-4A31-4247-9F2B-D894F6D9D113}" dt="2022-09-22T13:52:01.062" v="101" actId="478"/>
          <ac:spMkLst>
            <pc:docMk/>
            <pc:sldMasterMk cId="1328803901" sldId="2147483746"/>
            <ac:spMk id="18" creationId="{2F271F90-008B-7306-F6AC-C2771C76B2CB}"/>
          </ac:spMkLst>
        </pc:spChg>
        <pc:spChg chg="add del mod">
          <ac:chgData name="Sergio German Muños Rios" userId="66cbb74c-f403-455f-9431-05505c8a10b1" providerId="ADAL" clId="{C50452A8-4A31-4247-9F2B-D894F6D9D113}" dt="2022-09-22T13:52:01.062" v="101" actId="478"/>
          <ac:spMkLst>
            <pc:docMk/>
            <pc:sldMasterMk cId="1328803901" sldId="2147483746"/>
            <ac:spMk id="19" creationId="{A6B77C1D-6D36-52B2-7D4F-856D94C89214}"/>
          </ac:spMkLst>
        </pc:spChg>
        <pc:picChg chg="del">
          <ac:chgData name="Sergio German Muños Rios" userId="66cbb74c-f403-455f-9431-05505c8a10b1" providerId="ADAL" clId="{C50452A8-4A31-4247-9F2B-D894F6D9D113}" dt="2022-09-22T13:46:00.663" v="36" actId="478"/>
          <ac:picMkLst>
            <pc:docMk/>
            <pc:sldMasterMk cId="1328803901" sldId="2147483746"/>
            <ac:picMk id="4" creationId="{F59FAFB9-D999-B1A5-8EE0-66A68E58B5CA}"/>
          </ac:picMkLst>
        </pc:picChg>
        <pc:picChg chg="del">
          <ac:chgData name="Sergio German Muños Rios" userId="66cbb74c-f403-455f-9431-05505c8a10b1" providerId="ADAL" clId="{C50452A8-4A31-4247-9F2B-D894F6D9D113}" dt="2022-09-22T13:46:00.663" v="36" actId="478"/>
          <ac:picMkLst>
            <pc:docMk/>
            <pc:sldMasterMk cId="1328803901" sldId="2147483746"/>
            <ac:picMk id="7" creationId="{00000000-0000-0000-0000-000000000000}"/>
          </ac:picMkLst>
        </pc:picChg>
        <pc:picChg chg="add mod">
          <ac:chgData name="Sergio German Muños Rios" userId="66cbb74c-f403-455f-9431-05505c8a10b1" providerId="ADAL" clId="{C50452A8-4A31-4247-9F2B-D894F6D9D113}" dt="2022-09-22T13:46:01.679" v="37"/>
          <ac:picMkLst>
            <pc:docMk/>
            <pc:sldMasterMk cId="1328803901" sldId="2147483746"/>
            <ac:picMk id="8" creationId="{1C2871BC-544B-1B77-4216-79A201C0CEBC}"/>
          </ac:picMkLst>
        </pc:picChg>
        <pc:picChg chg="add mod">
          <ac:chgData name="Sergio German Muños Rios" userId="66cbb74c-f403-455f-9431-05505c8a10b1" providerId="ADAL" clId="{C50452A8-4A31-4247-9F2B-D894F6D9D113}" dt="2022-09-22T13:46:01.679" v="37"/>
          <ac:picMkLst>
            <pc:docMk/>
            <pc:sldMasterMk cId="1328803901" sldId="2147483746"/>
            <ac:picMk id="9" creationId="{9DB2BBE5-9EDE-0D83-3760-4F4142469F1A}"/>
          </ac:picMkLst>
        </pc:picChg>
        <pc:picChg chg="del">
          <ac:chgData name="Sergio German Muños Rios" userId="66cbb74c-f403-455f-9431-05505c8a10b1" providerId="ADAL" clId="{C50452A8-4A31-4247-9F2B-D894F6D9D113}" dt="2022-09-22T13:46:00.663" v="36" actId="478"/>
          <ac:picMkLst>
            <pc:docMk/>
            <pc:sldMasterMk cId="1328803901" sldId="2147483746"/>
            <ac:picMk id="12" creationId="{692A9988-F1C1-A0AA-EF52-C54DC9FB42BF}"/>
          </ac:picMkLst>
        </pc:picChg>
        <pc:picChg chg="add mod">
          <ac:chgData name="Sergio German Muños Rios" userId="66cbb74c-f403-455f-9431-05505c8a10b1" providerId="ADAL" clId="{C50452A8-4A31-4247-9F2B-D894F6D9D113}" dt="2022-09-22T13:46:01.679" v="37"/>
          <ac:picMkLst>
            <pc:docMk/>
            <pc:sldMasterMk cId="1328803901" sldId="2147483746"/>
            <ac:picMk id="16" creationId="{056B2402-7A3E-E2D3-A106-4E5409892C2C}"/>
          </ac:picMkLst>
        </pc:picChg>
        <pc:picChg chg="add mod">
          <ac:chgData name="Sergio German Muños Rios" userId="66cbb74c-f403-455f-9431-05505c8a10b1" providerId="ADAL" clId="{C50452A8-4A31-4247-9F2B-D894F6D9D113}" dt="2022-09-22T13:52:05.632" v="102" actId="1076"/>
          <ac:picMkLst>
            <pc:docMk/>
            <pc:sldMasterMk cId="1328803901" sldId="2147483746"/>
            <ac:picMk id="17" creationId="{E97FA14A-C1FC-81F4-D0C7-1492FA8120A0}"/>
          </ac:picMkLst>
        </pc:picChg>
        <pc:sldLayoutChg chg="addSp delSp modSp mod">
          <pc:chgData name="Sergio German Muños Rios" userId="66cbb74c-f403-455f-9431-05505c8a10b1" providerId="ADAL" clId="{C50452A8-4A31-4247-9F2B-D894F6D9D113}" dt="2022-09-22T13:51:25.181" v="91" actId="478"/>
          <pc:sldLayoutMkLst>
            <pc:docMk/>
            <pc:sldMasterMk cId="1328803901" sldId="2147483746"/>
            <pc:sldLayoutMk cId="2989032246" sldId="2147483747"/>
          </pc:sldLayoutMkLst>
          <pc:spChg chg="del">
            <ac:chgData name="Sergio German Muños Rios" userId="66cbb74c-f403-455f-9431-05505c8a10b1" providerId="ADAL" clId="{C50452A8-4A31-4247-9F2B-D894F6D9D113}" dt="2022-09-22T13:51:17.963" v="90" actId="478"/>
            <ac:spMkLst>
              <pc:docMk/>
              <pc:sldMasterMk cId="1328803901" sldId="2147483746"/>
              <pc:sldLayoutMk cId="2989032246" sldId="2147483747"/>
              <ac:spMk id="2" creationId="{00000000-0000-0000-0000-000000000000}"/>
            </ac:spMkLst>
          </pc:spChg>
          <pc:spChg chg="del">
            <ac:chgData name="Sergio German Muños Rios" userId="66cbb74c-f403-455f-9431-05505c8a10b1" providerId="ADAL" clId="{C50452A8-4A31-4247-9F2B-D894F6D9D113}" dt="2022-09-22T13:51:16.779" v="89" actId="478"/>
            <ac:spMkLst>
              <pc:docMk/>
              <pc:sldMasterMk cId="1328803901" sldId="2147483746"/>
              <pc:sldLayoutMk cId="2989032246" sldId="2147483747"/>
              <ac:spMk id="3" creationId="{00000000-0000-0000-0000-000000000000}"/>
            </ac:spMkLst>
          </pc:spChg>
          <pc:spChg chg="add del mod">
            <ac:chgData name="Sergio German Muños Rios" userId="66cbb74c-f403-455f-9431-05505c8a10b1" providerId="ADAL" clId="{C50452A8-4A31-4247-9F2B-D894F6D9D113}" dt="2022-09-22T13:51:25.181" v="91" actId="478"/>
            <ac:spMkLst>
              <pc:docMk/>
              <pc:sldMasterMk cId="1328803901" sldId="2147483746"/>
              <pc:sldLayoutMk cId="2989032246" sldId="2147483747"/>
              <ac:spMk id="4" creationId="{DBEA9A9C-4C2B-FCD4-4D94-E3955A66B65B}"/>
            </ac:spMkLst>
          </pc:spChg>
          <pc:spChg chg="add del mod">
            <ac:chgData name="Sergio German Muños Rios" userId="66cbb74c-f403-455f-9431-05505c8a10b1" providerId="ADAL" clId="{C50452A8-4A31-4247-9F2B-D894F6D9D113}" dt="2022-09-22T13:51:25.181" v="91" actId="478"/>
            <ac:spMkLst>
              <pc:docMk/>
              <pc:sldMasterMk cId="1328803901" sldId="2147483746"/>
              <pc:sldLayoutMk cId="2989032246" sldId="2147483747"/>
              <ac:spMk id="5" creationId="{7787D606-6E6C-EB52-F014-F2D5B9F8423F}"/>
            </ac:spMkLst>
          </pc:spChg>
        </pc:sldLayoutChg>
      </pc:sldMasterChg>
    </pc:docChg>
  </pc:docChgLst>
  <pc:docChgLst>
    <pc:chgData name="Ana Jimena  Estrada Fuerte" userId="S::auxgrafico@noria.mx::66cbb74c-f403-455f-9431-05505c8a10b1" providerId="AD" clId="Web-{4AA97055-9BA7-BEA6-6F55-DAA1D812644B}"/>
    <pc:docChg chg="modSld">
      <pc:chgData name="Ana Jimena  Estrada Fuerte" userId="S::auxgrafico@noria.mx::66cbb74c-f403-455f-9431-05505c8a10b1" providerId="AD" clId="Web-{4AA97055-9BA7-BEA6-6F55-DAA1D812644B}" dt="2022-11-02T19:51:05.390" v="1" actId="1076"/>
      <pc:docMkLst>
        <pc:docMk/>
      </pc:docMkLst>
      <pc:sldChg chg="modSp">
        <pc:chgData name="Ana Jimena  Estrada Fuerte" userId="S::auxgrafico@noria.mx::66cbb74c-f403-455f-9431-05505c8a10b1" providerId="AD" clId="Web-{4AA97055-9BA7-BEA6-6F55-DAA1D812644B}" dt="2022-11-02T19:51:05.390" v="1" actId="1076"/>
        <pc:sldMkLst>
          <pc:docMk/>
          <pc:sldMk cId="920893087" sldId="4135"/>
        </pc:sldMkLst>
        <pc:picChg chg="mod">
          <ac:chgData name="Ana Jimena  Estrada Fuerte" userId="S::auxgrafico@noria.mx::66cbb74c-f403-455f-9431-05505c8a10b1" providerId="AD" clId="Web-{4AA97055-9BA7-BEA6-6F55-DAA1D812644B}" dt="2022-11-02T19:51:05.390" v="1" actId="1076"/>
          <ac:picMkLst>
            <pc:docMk/>
            <pc:sldMk cId="920893087" sldId="4135"/>
            <ac:picMk id="9" creationId="{86481696-A521-45FE-9CB8-1BE0CD00EB21}"/>
          </ac:picMkLst>
        </pc:picChg>
      </pc:sldChg>
    </pc:docChg>
  </pc:docChgLst>
  <pc:docChgLst>
    <pc:chgData name="Ana Jimena  Estrada Fuerte" userId="66cbb74c-f403-455f-9431-05505c8a10b1" providerId="ADAL" clId="{979469A4-17F4-47DC-ADD6-E1D10AB61311}"/>
    <pc:docChg chg="custSel delMainMaster modMainMaster">
      <pc:chgData name="Ana Jimena  Estrada Fuerte" userId="66cbb74c-f403-455f-9431-05505c8a10b1" providerId="ADAL" clId="{979469A4-17F4-47DC-ADD6-E1D10AB61311}" dt="2022-10-31T20:50:49.912" v="48"/>
      <pc:docMkLst>
        <pc:docMk/>
      </pc:docMkLst>
      <pc:sldMasterChg chg="modSp mod">
        <pc:chgData name="Ana Jimena  Estrada Fuerte" userId="66cbb74c-f403-455f-9431-05505c8a10b1" providerId="ADAL" clId="{979469A4-17F4-47DC-ADD6-E1D10AB61311}" dt="2022-10-31T20:50:49.912" v="48"/>
        <pc:sldMasterMkLst>
          <pc:docMk/>
          <pc:sldMasterMk cId="2491215734" sldId="2147483660"/>
        </pc:sldMasterMkLst>
        <pc:picChg chg="mod">
          <ac:chgData name="Ana Jimena  Estrada Fuerte" userId="66cbb74c-f403-455f-9431-05505c8a10b1" providerId="ADAL" clId="{979469A4-17F4-47DC-ADD6-E1D10AB61311}" dt="2022-10-31T20:50:49.912" v="48"/>
          <ac:picMkLst>
            <pc:docMk/>
            <pc:sldMasterMk cId="2491215734" sldId="2147483660"/>
            <ac:picMk id="7" creationId="{C6D31EB2-8149-2028-8998-A812BABDF29F}"/>
          </ac:picMkLst>
        </pc:picChg>
      </pc:sldMasterChg>
      <pc:sldMasterChg chg="addSp delSp modSp mod">
        <pc:chgData name="Ana Jimena  Estrada Fuerte" userId="66cbb74c-f403-455f-9431-05505c8a10b1" providerId="ADAL" clId="{979469A4-17F4-47DC-ADD6-E1D10AB61311}" dt="2022-10-31T20:46:33.299" v="20" actId="1076"/>
        <pc:sldMasterMkLst>
          <pc:docMk/>
          <pc:sldMasterMk cId="2913564076" sldId="2147483672"/>
        </pc:sldMasterMkLst>
        <pc:picChg chg="mod">
          <ac:chgData name="Ana Jimena  Estrada Fuerte" userId="66cbb74c-f403-455f-9431-05505c8a10b1" providerId="ADAL" clId="{979469A4-17F4-47DC-ADD6-E1D10AB61311}" dt="2022-10-31T20:45:37.405" v="4" actId="1076"/>
          <ac:picMkLst>
            <pc:docMk/>
            <pc:sldMasterMk cId="2913564076" sldId="2147483672"/>
            <ac:picMk id="2" creationId="{00000000-0000-0000-0000-000000000000}"/>
          </ac:picMkLst>
        </pc:picChg>
        <pc:picChg chg="mod">
          <ac:chgData name="Ana Jimena  Estrada Fuerte" userId="66cbb74c-f403-455f-9431-05505c8a10b1" providerId="ADAL" clId="{979469A4-17F4-47DC-ADD6-E1D10AB61311}" dt="2022-10-31T20:45:42.483" v="7" actId="1076"/>
          <ac:picMkLst>
            <pc:docMk/>
            <pc:sldMasterMk cId="2913564076" sldId="2147483672"/>
            <ac:picMk id="3" creationId="{00000000-0000-0000-0000-000000000000}"/>
          </ac:picMkLst>
        </pc:picChg>
        <pc:picChg chg="mod">
          <ac:chgData name="Ana Jimena  Estrada Fuerte" userId="66cbb74c-f403-455f-9431-05505c8a10b1" providerId="ADAL" clId="{979469A4-17F4-47DC-ADD6-E1D10AB61311}" dt="2022-10-31T20:45:55.498" v="8" actId="1076"/>
          <ac:picMkLst>
            <pc:docMk/>
            <pc:sldMasterMk cId="2913564076" sldId="2147483672"/>
            <ac:picMk id="8" creationId="{ECA79017-70C5-DE82-DCDF-E228C0C13631}"/>
          </ac:picMkLst>
        </pc:picChg>
        <pc:picChg chg="del">
          <ac:chgData name="Ana Jimena  Estrada Fuerte" userId="66cbb74c-f403-455f-9431-05505c8a10b1" providerId="ADAL" clId="{979469A4-17F4-47DC-ADD6-E1D10AB61311}" dt="2022-10-31T20:46:05.779" v="9" actId="478"/>
          <ac:picMkLst>
            <pc:docMk/>
            <pc:sldMasterMk cId="2913564076" sldId="2147483672"/>
            <ac:picMk id="9" creationId="{AF53794C-070B-4EDF-D958-461C697C87A2}"/>
          </ac:picMkLst>
        </pc:picChg>
        <pc:picChg chg="mod">
          <ac:chgData name="Ana Jimena  Estrada Fuerte" userId="66cbb74c-f403-455f-9431-05505c8a10b1" providerId="ADAL" clId="{979469A4-17F4-47DC-ADD6-E1D10AB61311}" dt="2022-10-31T20:46:33.299" v="20" actId="1076"/>
          <ac:picMkLst>
            <pc:docMk/>
            <pc:sldMasterMk cId="2913564076" sldId="2147483672"/>
            <ac:picMk id="10" creationId="{4B24C441-D03D-7B3C-2BDA-B9D302410F9A}"/>
          </ac:picMkLst>
        </pc:picChg>
        <pc:picChg chg="add mod">
          <ac:chgData name="Ana Jimena  Estrada Fuerte" userId="66cbb74c-f403-455f-9431-05505c8a10b1" providerId="ADAL" clId="{979469A4-17F4-47DC-ADD6-E1D10AB61311}" dt="2022-10-31T20:46:27.547" v="19" actId="1076"/>
          <ac:picMkLst>
            <pc:docMk/>
            <pc:sldMasterMk cId="2913564076" sldId="2147483672"/>
            <ac:picMk id="12" creationId="{CBB21ABD-E91D-82FE-0431-7142C2626F02}"/>
          </ac:picMkLst>
        </pc:picChg>
      </pc:sldMasterChg>
      <pc:sldMasterChg chg="addSp delSp modSp mod">
        <pc:chgData name="Ana Jimena  Estrada Fuerte" userId="66cbb74c-f403-455f-9431-05505c8a10b1" providerId="ADAL" clId="{979469A4-17F4-47DC-ADD6-E1D10AB61311}" dt="2022-10-31T20:47:15.109" v="25"/>
        <pc:sldMasterMkLst>
          <pc:docMk/>
          <pc:sldMasterMk cId="1994097491" sldId="2147483691"/>
        </pc:sldMasterMkLst>
        <pc:picChg chg="del">
          <ac:chgData name="Ana Jimena  Estrada Fuerte" userId="66cbb74c-f403-455f-9431-05505c8a10b1" providerId="ADAL" clId="{979469A4-17F4-47DC-ADD6-E1D10AB61311}" dt="2022-10-31T20:47:00.995" v="24" actId="478"/>
          <ac:picMkLst>
            <pc:docMk/>
            <pc:sldMasterMk cId="1994097491" sldId="2147483691"/>
            <ac:picMk id="3" creationId="{FE83A8A3-4433-0B4F-2795-573A63313D4A}"/>
          </ac:picMkLst>
        </pc:picChg>
        <pc:picChg chg="mod">
          <ac:chgData name="Ana Jimena  Estrada Fuerte" userId="66cbb74c-f403-455f-9431-05505c8a10b1" providerId="ADAL" clId="{979469A4-17F4-47DC-ADD6-E1D10AB61311}" dt="2022-10-31T20:46:54.075" v="23" actId="1076"/>
          <ac:picMkLst>
            <pc:docMk/>
            <pc:sldMasterMk cId="1994097491" sldId="2147483691"/>
            <ac:picMk id="8" creationId="{00000000-0000-0000-0000-000000000000}"/>
          </ac:picMkLst>
        </pc:picChg>
        <pc:picChg chg="add mod">
          <ac:chgData name="Ana Jimena  Estrada Fuerte" userId="66cbb74c-f403-455f-9431-05505c8a10b1" providerId="ADAL" clId="{979469A4-17F4-47DC-ADD6-E1D10AB61311}" dt="2022-10-31T20:47:15.109" v="25"/>
          <ac:picMkLst>
            <pc:docMk/>
            <pc:sldMasterMk cId="1994097491" sldId="2147483691"/>
            <ac:picMk id="13" creationId="{F2C26489-280C-D76B-72BF-3AA634295E5D}"/>
          </ac:picMkLst>
        </pc:picChg>
      </pc:sldMasterChg>
      <pc:sldMasterChg chg="del delSldLayout">
        <pc:chgData name="Ana Jimena  Estrada Fuerte" userId="66cbb74c-f403-455f-9431-05505c8a10b1" providerId="ADAL" clId="{979469A4-17F4-47DC-ADD6-E1D10AB61311}" dt="2022-10-31T20:47:47.979" v="27" actId="2696"/>
        <pc:sldMasterMkLst>
          <pc:docMk/>
          <pc:sldMasterMk cId="65194303" sldId="2147483712"/>
        </pc:sldMasterMkLst>
        <pc:sldLayoutChg chg="del">
          <pc:chgData name="Ana Jimena  Estrada Fuerte" userId="66cbb74c-f403-455f-9431-05505c8a10b1" providerId="ADAL" clId="{979469A4-17F4-47DC-ADD6-E1D10AB61311}" dt="2022-10-31T20:47:47.961" v="26" actId="2696"/>
          <pc:sldLayoutMkLst>
            <pc:docMk/>
            <pc:sldMasterMk cId="65194303" sldId="2147483712"/>
            <pc:sldLayoutMk cId="693387851" sldId="2147483713"/>
          </pc:sldLayoutMkLst>
        </pc:sldLayoutChg>
      </pc:sldMasterChg>
      <pc:sldMasterChg chg="addSp delSp modSp mod delSldLayout">
        <pc:chgData name="Ana Jimena  Estrada Fuerte" userId="66cbb74c-f403-455f-9431-05505c8a10b1" providerId="ADAL" clId="{979469A4-17F4-47DC-ADD6-E1D10AB61311}" dt="2022-10-31T20:48:42.086" v="37"/>
        <pc:sldMasterMkLst>
          <pc:docMk/>
          <pc:sldMasterMk cId="3071074625" sldId="2147483714"/>
        </pc:sldMasterMkLst>
        <pc:picChg chg="del">
          <ac:chgData name="Ana Jimena  Estrada Fuerte" userId="66cbb74c-f403-455f-9431-05505c8a10b1" providerId="ADAL" clId="{979469A4-17F4-47DC-ADD6-E1D10AB61311}" dt="2022-10-31T20:48:41.762" v="36" actId="478"/>
          <ac:picMkLst>
            <pc:docMk/>
            <pc:sldMasterMk cId="3071074625" sldId="2147483714"/>
            <ac:picMk id="5" creationId="{D53A27CC-9422-F4BA-28E8-BEB9E248B0A8}"/>
          </ac:picMkLst>
        </pc:picChg>
        <pc:picChg chg="add mod">
          <ac:chgData name="Ana Jimena  Estrada Fuerte" userId="66cbb74c-f403-455f-9431-05505c8a10b1" providerId="ADAL" clId="{979469A4-17F4-47DC-ADD6-E1D10AB61311}" dt="2022-10-31T20:48:42.086" v="37"/>
          <ac:picMkLst>
            <pc:docMk/>
            <pc:sldMasterMk cId="3071074625" sldId="2147483714"/>
            <ac:picMk id="6" creationId="{B73CAF32-AF47-C59B-86AA-871D38308637}"/>
          </ac:picMkLst>
        </pc:picChg>
        <pc:sldLayoutChg chg="del">
          <pc:chgData name="Ana Jimena  Estrada Fuerte" userId="66cbb74c-f403-455f-9431-05505c8a10b1" providerId="ADAL" clId="{979469A4-17F4-47DC-ADD6-E1D10AB61311}" dt="2022-10-31T20:47:53.834" v="28" actId="2696"/>
          <pc:sldLayoutMkLst>
            <pc:docMk/>
            <pc:sldMasterMk cId="3071074625" sldId="2147483714"/>
            <pc:sldLayoutMk cId="3100403630" sldId="2147483724"/>
          </pc:sldLayoutMkLst>
        </pc:sldLayoutChg>
        <pc:sldLayoutChg chg="del">
          <pc:chgData name="Ana Jimena  Estrada Fuerte" userId="66cbb74c-f403-455f-9431-05505c8a10b1" providerId="ADAL" clId="{979469A4-17F4-47DC-ADD6-E1D10AB61311}" dt="2022-10-31T20:47:54.714" v="29" actId="2696"/>
          <pc:sldLayoutMkLst>
            <pc:docMk/>
            <pc:sldMasterMk cId="3071074625" sldId="2147483714"/>
            <pc:sldLayoutMk cId="3416077838" sldId="2147483725"/>
          </pc:sldLayoutMkLst>
        </pc:sldLayoutChg>
        <pc:sldLayoutChg chg="del">
          <pc:chgData name="Ana Jimena  Estrada Fuerte" userId="66cbb74c-f403-455f-9431-05505c8a10b1" providerId="ADAL" clId="{979469A4-17F4-47DC-ADD6-E1D10AB61311}" dt="2022-10-31T20:47:56.668" v="30" actId="2696"/>
          <pc:sldLayoutMkLst>
            <pc:docMk/>
            <pc:sldMasterMk cId="3071074625" sldId="2147483714"/>
            <pc:sldLayoutMk cId="3891826413" sldId="2147483726"/>
          </pc:sldLayoutMkLst>
        </pc:sldLayoutChg>
        <pc:sldLayoutChg chg="del">
          <pc:chgData name="Ana Jimena  Estrada Fuerte" userId="66cbb74c-f403-455f-9431-05505c8a10b1" providerId="ADAL" clId="{979469A4-17F4-47DC-ADD6-E1D10AB61311}" dt="2022-10-31T20:47:57.488" v="31" actId="2696"/>
          <pc:sldLayoutMkLst>
            <pc:docMk/>
            <pc:sldMasterMk cId="3071074625" sldId="2147483714"/>
            <pc:sldLayoutMk cId="3133282800" sldId="2147483727"/>
          </pc:sldLayoutMkLst>
        </pc:sldLayoutChg>
      </pc:sldMasterChg>
      <pc:sldMasterChg chg="addSp delSp modSp mod modSldLayout">
        <pc:chgData name="Ana Jimena  Estrada Fuerte" userId="66cbb74c-f403-455f-9431-05505c8a10b1" providerId="ADAL" clId="{979469A4-17F4-47DC-ADD6-E1D10AB61311}" dt="2022-10-31T20:50:22.123" v="46"/>
        <pc:sldMasterMkLst>
          <pc:docMk/>
          <pc:sldMasterMk cId="4247123660" sldId="2147483731"/>
        </pc:sldMasterMkLst>
        <pc:picChg chg="add del mod">
          <ac:chgData name="Ana Jimena  Estrada Fuerte" userId="66cbb74c-f403-455f-9431-05505c8a10b1" providerId="ADAL" clId="{979469A4-17F4-47DC-ADD6-E1D10AB61311}" dt="2022-10-31T20:48:19.395" v="35" actId="478"/>
          <ac:picMkLst>
            <pc:docMk/>
            <pc:sldMasterMk cId="4247123660" sldId="2147483731"/>
            <ac:picMk id="6" creationId="{4AD48477-1485-4D2A-1094-CFBACD01D128}"/>
          </ac:picMkLst>
        </pc:picChg>
        <pc:picChg chg="add mod">
          <ac:chgData name="Ana Jimena  Estrada Fuerte" userId="66cbb74c-f403-455f-9431-05505c8a10b1" providerId="ADAL" clId="{979469A4-17F4-47DC-ADD6-E1D10AB61311}" dt="2022-10-31T20:49:01.079" v="39"/>
          <ac:picMkLst>
            <pc:docMk/>
            <pc:sldMasterMk cId="4247123660" sldId="2147483731"/>
            <ac:picMk id="8" creationId="{1E1B22B0-4A2A-75D6-B108-3F4DE450B6AA}"/>
          </ac:picMkLst>
        </pc:picChg>
        <pc:picChg chg="del">
          <ac:chgData name="Ana Jimena  Estrada Fuerte" userId="66cbb74c-f403-455f-9431-05505c8a10b1" providerId="ADAL" clId="{979469A4-17F4-47DC-ADD6-E1D10AB61311}" dt="2022-10-31T20:48:09.427" v="32" actId="478"/>
          <ac:picMkLst>
            <pc:docMk/>
            <pc:sldMasterMk cId="4247123660" sldId="2147483731"/>
            <ac:picMk id="10" creationId="{6137F903-5D3E-F951-B30F-5F41E8630EB2}"/>
          </ac:picMkLst>
        </pc:picChg>
        <pc:sldLayoutChg chg="addSp modSp">
          <pc:chgData name="Ana Jimena  Estrada Fuerte" userId="66cbb74c-f403-455f-9431-05505c8a10b1" providerId="ADAL" clId="{979469A4-17F4-47DC-ADD6-E1D10AB61311}" dt="2022-10-31T20:48:55.158" v="38"/>
          <pc:sldLayoutMkLst>
            <pc:docMk/>
            <pc:sldMasterMk cId="4247123660" sldId="2147483731"/>
            <pc:sldLayoutMk cId="2719786853" sldId="2147483732"/>
          </pc:sldLayoutMkLst>
          <pc:picChg chg="add mod">
            <ac:chgData name="Ana Jimena  Estrada Fuerte" userId="66cbb74c-f403-455f-9431-05505c8a10b1" providerId="ADAL" clId="{979469A4-17F4-47DC-ADD6-E1D10AB61311}" dt="2022-10-31T20:48:55.158" v="38"/>
            <ac:picMkLst>
              <pc:docMk/>
              <pc:sldMasterMk cId="4247123660" sldId="2147483731"/>
              <pc:sldLayoutMk cId="2719786853" sldId="2147483732"/>
              <ac:picMk id="2" creationId="{D2CE3ACA-1729-0A09-DE15-23CE73E18116}"/>
            </ac:picMkLst>
          </pc:picChg>
        </pc:sldLayoutChg>
        <pc:sldLayoutChg chg="modSp">
          <pc:chgData name="Ana Jimena  Estrada Fuerte" userId="66cbb74c-f403-455f-9431-05505c8a10b1" providerId="ADAL" clId="{979469A4-17F4-47DC-ADD6-E1D10AB61311}" dt="2022-10-31T20:50:22.123" v="46"/>
          <pc:sldLayoutMkLst>
            <pc:docMk/>
            <pc:sldMasterMk cId="4247123660" sldId="2147483731"/>
            <pc:sldLayoutMk cId="3502891871" sldId="2147483741"/>
          </pc:sldLayoutMkLst>
          <pc:picChg chg="mod">
            <ac:chgData name="Ana Jimena  Estrada Fuerte" userId="66cbb74c-f403-455f-9431-05505c8a10b1" providerId="ADAL" clId="{979469A4-17F4-47DC-ADD6-E1D10AB61311}" dt="2022-10-31T20:50:22.123" v="46"/>
            <ac:picMkLst>
              <pc:docMk/>
              <pc:sldMasterMk cId="4247123660" sldId="2147483731"/>
              <pc:sldLayoutMk cId="3502891871" sldId="2147483741"/>
              <ac:picMk id="2" creationId="{63D011EB-C276-321E-ACE6-B6288C088532}"/>
            </ac:picMkLst>
          </pc:picChg>
        </pc:sldLayoutChg>
        <pc:sldLayoutChg chg="modSp">
          <pc:chgData name="Ana Jimena  Estrada Fuerte" userId="66cbb74c-f403-455f-9431-05505c8a10b1" providerId="ADAL" clId="{979469A4-17F4-47DC-ADD6-E1D10AB61311}" dt="2022-10-31T20:50:15.342" v="45"/>
          <pc:sldLayoutMkLst>
            <pc:docMk/>
            <pc:sldMasterMk cId="4247123660" sldId="2147483731"/>
            <pc:sldLayoutMk cId="3162153996" sldId="2147483742"/>
          </pc:sldLayoutMkLst>
          <pc:picChg chg="mod">
            <ac:chgData name="Ana Jimena  Estrada Fuerte" userId="66cbb74c-f403-455f-9431-05505c8a10b1" providerId="ADAL" clId="{979469A4-17F4-47DC-ADD6-E1D10AB61311}" dt="2022-10-31T20:50:15.342" v="45"/>
            <ac:picMkLst>
              <pc:docMk/>
              <pc:sldMasterMk cId="4247123660" sldId="2147483731"/>
              <pc:sldLayoutMk cId="3162153996" sldId="2147483742"/>
              <ac:picMk id="2" creationId="{EA81E72C-4BFB-39A9-ACF1-3309DF527292}"/>
            </ac:picMkLst>
          </pc:picChg>
        </pc:sldLayoutChg>
        <pc:sldLayoutChg chg="modSp">
          <pc:chgData name="Ana Jimena  Estrada Fuerte" userId="66cbb74c-f403-455f-9431-05505c8a10b1" providerId="ADAL" clId="{979469A4-17F4-47DC-ADD6-E1D10AB61311}" dt="2022-10-31T20:50:05.587" v="44"/>
          <pc:sldLayoutMkLst>
            <pc:docMk/>
            <pc:sldMasterMk cId="4247123660" sldId="2147483731"/>
            <pc:sldLayoutMk cId="3132239664" sldId="2147483743"/>
          </pc:sldLayoutMkLst>
          <pc:picChg chg="mod">
            <ac:chgData name="Ana Jimena  Estrada Fuerte" userId="66cbb74c-f403-455f-9431-05505c8a10b1" providerId="ADAL" clId="{979469A4-17F4-47DC-ADD6-E1D10AB61311}" dt="2022-10-31T20:50:05.587" v="44"/>
            <ac:picMkLst>
              <pc:docMk/>
              <pc:sldMasterMk cId="4247123660" sldId="2147483731"/>
              <pc:sldLayoutMk cId="3132239664" sldId="2147483743"/>
              <ac:picMk id="2" creationId="{3E36521D-DDFD-8A72-420A-0657095DC1EE}"/>
            </ac:picMkLst>
          </pc:picChg>
        </pc:sldLayoutChg>
        <pc:sldLayoutChg chg="modSp">
          <pc:chgData name="Ana Jimena  Estrada Fuerte" userId="66cbb74c-f403-455f-9431-05505c8a10b1" providerId="ADAL" clId="{979469A4-17F4-47DC-ADD6-E1D10AB61311}" dt="2022-10-31T20:49:48.676" v="43"/>
          <pc:sldLayoutMkLst>
            <pc:docMk/>
            <pc:sldMasterMk cId="4247123660" sldId="2147483731"/>
            <pc:sldLayoutMk cId="1757410534" sldId="2147483744"/>
          </pc:sldLayoutMkLst>
          <pc:picChg chg="mod">
            <ac:chgData name="Ana Jimena  Estrada Fuerte" userId="66cbb74c-f403-455f-9431-05505c8a10b1" providerId="ADAL" clId="{979469A4-17F4-47DC-ADD6-E1D10AB61311}" dt="2022-10-31T20:49:48.676" v="43"/>
            <ac:picMkLst>
              <pc:docMk/>
              <pc:sldMasterMk cId="4247123660" sldId="2147483731"/>
              <pc:sldLayoutMk cId="1757410534" sldId="2147483744"/>
              <ac:picMk id="2" creationId="{9A4C4FBE-60A0-1050-0E0B-457D1DC3790E}"/>
            </ac:picMkLst>
          </pc:picChg>
        </pc:sldLayoutChg>
      </pc:sldMasterChg>
      <pc:sldMasterChg chg="modSp">
        <pc:chgData name="Ana Jimena  Estrada Fuerte" userId="66cbb74c-f403-455f-9431-05505c8a10b1" providerId="ADAL" clId="{979469A4-17F4-47DC-ADD6-E1D10AB61311}" dt="2022-10-31T20:50:31.352" v="47"/>
        <pc:sldMasterMkLst>
          <pc:docMk/>
          <pc:sldMasterMk cId="1328803901" sldId="2147483746"/>
        </pc:sldMasterMkLst>
        <pc:picChg chg="mod">
          <ac:chgData name="Ana Jimena  Estrada Fuerte" userId="66cbb74c-f403-455f-9431-05505c8a10b1" providerId="ADAL" clId="{979469A4-17F4-47DC-ADD6-E1D10AB61311}" dt="2022-10-31T20:50:31.352" v="47"/>
          <ac:picMkLst>
            <pc:docMk/>
            <pc:sldMasterMk cId="1328803901" sldId="2147483746"/>
            <ac:picMk id="9" creationId="{9DB2BBE5-9EDE-0D83-3760-4F4142469F1A}"/>
          </ac:picMkLst>
        </pc:picChg>
      </pc:sldMasterChg>
    </pc:docChg>
  </pc:docChgLst>
  <pc:docChgLst>
    <pc:chgData name="Sergio German Muños Rios" userId="S::dgrafico@noria.mx::490b3eab-2d75-45dc-8c0b-3b055a3e558b" providerId="AD" clId="Web-{BBB529D8-8FA4-C5D2-7414-49DD93F9B903}"/>
    <pc:docChg chg="mod addSld modSld sldOrd modMainMaster setSldSz">
      <pc:chgData name="Sergio German Muños Rios" userId="S::dgrafico@noria.mx::490b3eab-2d75-45dc-8c0b-3b055a3e558b" providerId="AD" clId="Web-{BBB529D8-8FA4-C5D2-7414-49DD93F9B903}" dt="2022-09-22T13:41:26.599" v="5"/>
      <pc:docMkLst>
        <pc:docMk/>
      </pc:docMkLst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219722827" sldId="293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219722827" sldId="293"/>
            <ac:spMk id="4" creationId="{97C41307-E8E7-7FF4-13E8-37A248431C5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219722827" sldId="293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219722827" sldId="293"/>
            <ac:spMk id="8" creationId="{08174D8E-8216-4829-BA96-E4248E512B98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219722827" sldId="293"/>
            <ac:spMk id="9" creationId="{6CFD60F4-8363-4C80-87C1-0EF4B788C16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219722827" sldId="293"/>
            <ac:spMk id="11" creationId="{1C309EE1-43A8-48A0-AB69-005256DC03D9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219722827" sldId="293"/>
            <ac:spMk id="13" creationId="{5246327A-06F8-4094-981A-1D96B44F15C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219722827" sldId="293"/>
            <ac:spMk id="174087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219722827" sldId="293"/>
            <ac:picMk id="14" creationId="{64F83A43-BE46-74C6-B5A8-8A0480E32D75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219722827" sldId="293"/>
            <ac:picMk id="16" creationId="{AD9882B7-6072-6FEE-720F-917EA63ACAAF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219722827" sldId="293"/>
            <ac:picMk id="17" creationId="{E004E0A0-7172-0F81-9B70-05A1AB61E181}"/>
          </ac:picMkLst>
        </pc:pic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219722827" sldId="293"/>
            <ac:cxnSpMk id="10" creationId="{4D38F28A-D981-07D9-A33B-02496F6E8AA9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219722827" sldId="293"/>
            <ac:cxnSpMk id="15" creationId="{E863D431-28CC-3277-1CF2-5000CB36B57E}"/>
          </ac:cxnSpMkLst>
        </pc:cxn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317723434" sldId="309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13" creationId="{1A284142-E344-4E4E-B90C-0FF4578136F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14" creationId="{774566EE-A3AF-9C40-B6C5-964E0E20497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18" creationId="{1DCEABAC-4C33-2C44-8A8B-F84A8EAF484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19" creationId="{68587071-66F6-45FF-A8D2-5FD74F18196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17723434" sldId="309"/>
            <ac:spMk id="20" creationId="{57207B2A-E35C-5915-5B9E-8DACECE62DA3}"/>
          </ac:spMkLst>
        </pc:spChg>
        <pc:graphicFrameChg chg="mod">
          <ac:chgData name="Sergio German Muños Rios" userId="S::dgrafico@noria.mx::490b3eab-2d75-45dc-8c0b-3b055a3e558b" providerId="AD" clId="Web-{BBB529D8-8FA4-C5D2-7414-49DD93F9B903}" dt="2022-09-22T13:40:22.535" v="0"/>
          <ac:graphicFrameMkLst>
            <pc:docMk/>
            <pc:sldMk cId="3317723434" sldId="309"/>
            <ac:graphicFrameMk id="2" creationId="{00000000-0000-0000-0000-000000000000}"/>
          </ac:graphicFrameMkLst>
        </pc:graphicFrame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317723434" sldId="309"/>
            <ac:picMk id="16" creationId="{F5B88ECD-1CEF-43C7-B192-7B8C0E2F9D22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053475387" sldId="311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14" creationId="{CC6818EF-74FD-02CF-56FE-626BF9B6825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2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2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2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2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2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53475387" sldId="311"/>
            <ac:spMk id="25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447756953" sldId="313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3" creationId="{DFADCAAF-8D5F-6575-60CA-102B3E18F87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1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1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1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2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2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2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47756953" sldId="313"/>
            <ac:spMk id="24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447756953" sldId="313"/>
            <ac:picMk id="4" creationId="{293F5300-0360-4C1A-A26F-C89CFFA954F2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447756953" sldId="313"/>
            <ac:picMk id="10" creationId="{180D56BB-A102-4550-9A3C-C8E15D175B6D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447756953" sldId="313"/>
            <ac:picMk id="13" creationId="{6946834C-1430-454C-8E16-7426AF893F13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066609476" sldId="377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66609476" sldId="377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66609476" sldId="377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66609476" sldId="377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66609476" sldId="377"/>
            <ac:spMk id="1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66609476" sldId="377"/>
            <ac:spMk id="19" creationId="{C90C2FE9-A83C-4BE3-9A59-4B6037CA1F59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66609476" sldId="377"/>
            <ac:spMk id="2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66609476" sldId="377"/>
            <ac:spMk id="2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66609476" sldId="377"/>
            <ac:spMk id="27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066609476" sldId="377"/>
            <ac:picMk id="6" creationId="{A02ED604-3A20-4EB9-8439-D6355FD2360B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066609476" sldId="377"/>
            <ac:picMk id="9" creationId="{F2081B3D-762A-4DD7-B585-B5BC982358B2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1020349014" sldId="889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020349014" sldId="889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020349014" sldId="889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020349014" sldId="889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020349014" sldId="889"/>
            <ac:spMk id="5" creationId="{89BE58BE-0CB7-5370-9460-F78854F7C9B7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020349014" sldId="889"/>
            <ac:spMk id="6" creationId="{4C24416A-0DF1-A8F0-EB86-910BFC29038D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020349014" sldId="889"/>
            <ac:picMk id="4098" creationId="{00000000-0000-0000-0000-000000000000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91211653" sldId="925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1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1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2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2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2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24" creationId="{67DEE187-7E75-A199-126E-2F4BF4A0EE8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2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2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3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3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3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3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3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3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1211653" sldId="925"/>
            <ac:spMk id="36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91211653" sldId="925"/>
            <ac:picMk id="4" creationId="{00000000-0000-0000-0000-000000000000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652605190" sldId="1215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2" creationId="{C2CC73E9-FF3C-4D9A-988C-FA08C5BA30F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10" creationId="{06C82B96-5C0F-4778-A0D9-FA6BD7534CA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11" creationId="{F54CF9E4-DC1B-4448-B771-8D9300F446E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12" creationId="{F78C838C-68AD-45DB-93A9-570DBD9354A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1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1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17" creationId="{4624BA55-4E5D-A46B-7DCB-449B7159A9A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652605190" sldId="1215"/>
            <ac:spMk id="18" creationId="{88E818E0-AF52-2C87-8E1C-B21199813AB5}"/>
          </ac:spMkLst>
        </pc:sp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652605190" sldId="1215"/>
            <ac:cxnSpMk id="8" creationId="{00000000-0000-0000-0000-000000000000}"/>
          </ac:cxnSpMkLst>
        </pc:cxn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981712806" sldId="1342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1712806" sldId="1342"/>
            <ac:spMk id="2" creationId="{855FE418-C931-1BDC-044C-A9969EDE3E9D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1712806" sldId="1342"/>
            <ac:spMk id="5" creationId="{C4975003-5859-4180-A4DE-50257AB4EF1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1712806" sldId="1342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1712806" sldId="1342"/>
            <ac:spMk id="10" creationId="{7F83EBB0-C1F0-4C2A-882A-6095F0B6C2F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1712806" sldId="1342"/>
            <ac:spMk id="11" creationId="{36264AF6-3CE7-43C8-8938-284EAFA932D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1712806" sldId="1342"/>
            <ac:spMk id="12" creationId="{DFEB3381-0DA9-4A7B-9007-8351911A9E3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1712806" sldId="1342"/>
            <ac:spMk id="14" creationId="{995B40B0-3018-4448-AD7A-976A447BEDC4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981712806" sldId="1342"/>
            <ac:picMk id="15" creationId="{5C0DA0D4-6D4F-41F0-AB30-D13F7B7659EA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959009081" sldId="2110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1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1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2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2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27" creationId="{D457F28F-BFA2-4EC5-93A2-779E5CCB29E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2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2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3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3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3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3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3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3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3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59009081" sldId="2110"/>
            <ac:spMk id="37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973479370" sldId="2112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973479370" sldId="2112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973479370" sldId="2112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973479370" sldId="2112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973479370" sldId="2112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973479370" sldId="2112"/>
            <ac:spMk id="12" creationId="{A0D13540-19FE-41F4-950C-9AD6E54078C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973479370" sldId="2112"/>
            <ac:spMk id="15" creationId="{F2B85282-FF10-4A57-A32B-CB6CC81701D1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973479370" sldId="2112"/>
            <ac:picMk id="13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973479370" sldId="2112"/>
            <ac:picMk id="1028" creationId="{00000000-0000-0000-0000-000000000000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505423194" sldId="2143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1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18" creationId="{6D36301C-6C2A-EC37-279F-84289F90976D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2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2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2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2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2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05423194" sldId="2143"/>
            <ac:spMk id="30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505423194" sldId="2143"/>
            <ac:picMk id="3" creationId="{5AF703F3-7E79-4CC4-8931-CDB3D22CE12C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505423194" sldId="2143"/>
            <ac:picMk id="7" creationId="{C3025CEC-E5FE-4CEA-8B1E-09341FDB8A23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505423194" sldId="2143"/>
            <ac:picMk id="11" creationId="{C0C5014F-0E7C-430D-8C54-F8D97E34AC52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505423194" sldId="2143"/>
            <ac:picMk id="14" creationId="{71E6FF06-DB5D-4DF5-9BF1-C1903552C1A4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1742621331" sldId="2146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42621331" sldId="2146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42621331" sldId="2146"/>
            <ac:spMk id="6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1739294386" sldId="2147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19" creationId="{73E82376-116C-412C-BE63-F401792AB3DB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20" creationId="{8D23E821-CE80-4240-9C23-0529D711F6F2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2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23" creationId="{959A47C1-9232-C1B4-0A2E-AE16AB8120F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3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3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3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4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4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4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4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4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4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739294386" sldId="2147"/>
            <ac:spMk id="50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739294386" sldId="2147"/>
            <ac:picMk id="4" creationId="{10E78DE1-5F6D-47EE-81D0-154D37895C41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581167406" sldId="2725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2" creationId="{80B2A6C9-93A2-44A2-BBE4-8846E7F9876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14" creationId="{B520DF83-D9CA-42AB-A32D-6BE385BC610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16" creationId="{D9558E14-66F7-48E7-9A0D-2157C224AD99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18" creationId="{BEE0A9AA-EB10-42D1-B021-BAA71B7DE71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20" creationId="{778A0610-E214-4315-A2F4-FE964BAB30C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22" creationId="{60220697-0603-48F9-A3A3-1D01E3EC695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26" creationId="{83AB4E22-DCB9-4D8E-88F1-37CE59F3AC5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27" creationId="{F9D9C825-0DB1-4C4D-B969-A33E22A7F43B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28" creationId="{33AE92A8-C581-4F7A-901B-F6FF882FADE8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29" creationId="{C6671768-280F-4606-8976-3B392DCAB7A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30" creationId="{000394C8-F494-419B-8138-357C1AB0A81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31" creationId="{6A55B1FC-9189-475B-BADB-48BED429D229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34" creationId="{DA017EF2-F961-4FB9-9C43-DAAD494AD5E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39" creationId="{65899FAA-7C1F-4C63-AC31-7B496187E96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40" creationId="{25009A93-D1CB-4592-A96B-A2A87887311B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581167406" sldId="2725"/>
            <ac:spMk id="41" creationId="{7A7497E1-B84E-4B15-8328-37E551CE59F9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581167406" sldId="2725"/>
            <ac:picMk id="25" creationId="{DA5101B9-A3FF-4DBB-A2C9-2F6CEC88891D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581167406" sldId="2725"/>
            <ac:picMk id="33" creationId="{20219DD8-8053-4419-A896-50DFA4F30D6A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581167406" sldId="2725"/>
            <ac:picMk id="35" creationId="{68966449-3A17-4F74-9222-60082B8ED407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581167406" sldId="2725"/>
            <ac:picMk id="37" creationId="{3EDDD731-4766-4DB1-91D9-8D0DB21D108E}"/>
          </ac:picMkLst>
        </pc:pic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581167406" sldId="2725"/>
            <ac:cxnSpMk id="8" creationId="{1E465B08-2129-48FB-898A-3DD50F2FD28C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581167406" sldId="2725"/>
            <ac:cxnSpMk id="13" creationId="{C4F7F8FD-DC12-4966-B755-3FC0EEB66DAA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581167406" sldId="2725"/>
            <ac:cxnSpMk id="15" creationId="{9229CA98-6F99-40C8-A7E7-97CC1C76D2A8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581167406" sldId="2725"/>
            <ac:cxnSpMk id="17" creationId="{FD1B0428-08A2-4C36-B988-2C63DAA400E9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581167406" sldId="2725"/>
            <ac:cxnSpMk id="19" creationId="{4E87D51D-0942-4182-B84D-14CA96D9132C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581167406" sldId="2725"/>
            <ac:cxnSpMk id="21" creationId="{9BC3CBD0-64E7-4007-83B1-B5D4834D25D0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581167406" sldId="2725"/>
            <ac:cxnSpMk id="32" creationId="{3BBA5BAB-80E4-4A28-8D92-3ABA459348E5}"/>
          </ac:cxnSpMkLst>
        </pc:cxn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1491775213" sldId="2790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491775213" sldId="2790"/>
            <ac:spMk id="2" creationId="{E0F9B6A6-E09B-416D-9363-1ECB769C4919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491775213" sldId="2790"/>
            <ac:spMk id="6" creationId="{EE1F0DFF-D8CB-4673-BEA0-DE870D86753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491775213" sldId="2790"/>
            <ac:spMk id="7" creationId="{A6E8091B-4B1A-430D-B613-AC1C2997D826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491775213" sldId="2790"/>
            <ac:spMk id="8" creationId="{A2C04C27-2611-4D62-9957-13BD8A4F767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491775213" sldId="2790"/>
            <ac:spMk id="9" creationId="{CA6C66E3-F941-410D-AD8E-B99CF0A1FE1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491775213" sldId="2790"/>
            <ac:spMk id="13" creationId="{319A5F39-9165-2DF7-B36F-2F6B17000972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491775213" sldId="2790"/>
            <ac:picMk id="12" creationId="{791A4045-9C3A-4E12-9A3A-F6FF71CEB6BA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491775213" sldId="2790"/>
            <ac:picMk id="14" creationId="{21FE91FB-B365-4F95-8A7E-0E8B216DF7B8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491775213" sldId="2790"/>
            <ac:picMk id="16" creationId="{2CDF5514-831B-46F7-ACF7-D91BD851BA0E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491775213" sldId="2790"/>
            <ac:picMk id="18" creationId="{30CDA349-CA54-4474-9433-2E9627E04741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491775213" sldId="2790"/>
            <ac:picMk id="20" creationId="{032613F0-4CA5-478A-86A1-378D7EF227EC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4203767466" sldId="3262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1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1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23" creationId="{742AA2A7-A63B-2C83-AE84-46EB7C4DAC7D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2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2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2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2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2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3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4203767466" sldId="3262"/>
            <ac:spMk id="31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4203767466" sldId="3262"/>
            <ac:picMk id="5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4203767466" sldId="3262"/>
            <ac:picMk id="8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4203767466" sldId="3262"/>
            <ac:picMk id="11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4203767466" sldId="3262"/>
            <ac:picMk id="12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4203767466" sldId="3262"/>
            <ac:picMk id="14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4203767466" sldId="3262"/>
            <ac:picMk id="16" creationId="{00000000-0000-0000-0000-000000000000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696650492" sldId="3331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96650492" sldId="3331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96650492" sldId="3331"/>
            <ac:spMk id="4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094351583" sldId="3350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4351583" sldId="3350"/>
            <ac:spMk id="2" creationId="{8D7F4F54-EAA1-FFE4-2F83-82AE8B041DA6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4351583" sldId="3350"/>
            <ac:spMk id="8" creationId="{9283F8CB-A49C-FD21-C3ED-3A0C3862F0C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4351583" sldId="3350"/>
            <ac:spMk id="21" creationId="{9B7BB533-EF0C-4605-BB3D-0941B09D273D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4351583" sldId="3350"/>
            <ac:spMk id="23" creationId="{8853D3A3-7EB7-4BCC-A385-8CFB67C4F59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4351583" sldId="3350"/>
            <ac:spMk id="48133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094351583" sldId="3350"/>
            <ac:picMk id="6146" creationId="{D4205A83-7FA9-C5D3-825D-8FE06435EC86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513451853" sldId="3351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13451853" sldId="3351"/>
            <ac:spMk id="8" creationId="{F22D139B-9CCF-4012-2827-AAB433A3B1B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13451853" sldId="3351"/>
            <ac:spMk id="10" creationId="{30BAF9A0-EBD3-34D8-BEE8-093714706582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13451853" sldId="3351"/>
            <ac:spMk id="11" creationId="{D265BE96-3EEB-7C2C-3EF8-5DC0133E7DCD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13451853" sldId="3351"/>
            <ac:spMk id="14" creationId="{85CB0809-FCE4-4166-2103-519DF3BB9D0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13451853" sldId="3351"/>
            <ac:spMk id="15" creationId="{13AFC78A-84B1-40EA-9CE9-31C1EC5D3A4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13451853" sldId="3351"/>
            <ac:spMk id="16" creationId="{53A5DE0C-3D2D-4B8C-B48E-C264F23C78B6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13451853" sldId="3351"/>
            <ac:spMk id="48133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513451853" sldId="3351"/>
            <ac:picMk id="3" creationId="{B7890154-D64C-6FC7-939C-03BEC0AE1B83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718557450" sldId="3613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1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1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1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1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1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1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1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2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3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3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3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3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3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3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3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3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18557450" sldId="3613"/>
            <ac:spMk id="42" creationId="{86863EF0-8ADA-4725-811A-A7C445B14293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718557450" sldId="3613"/>
            <ac:picMk id="1026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718557450" sldId="3613"/>
            <ac:picMk id="1027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718557450" sldId="3613"/>
            <ac:picMk id="1029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718557450" sldId="3613"/>
            <ac:picMk id="1030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718557450" sldId="3613"/>
            <ac:picMk id="1031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718557450" sldId="3613"/>
            <ac:picMk id="1032" creationId="{00000000-0000-0000-0000-000000000000}"/>
          </ac:picMkLst>
        </pc:pic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718557450" sldId="3613"/>
            <ac:cxnSpMk id="39" creationId="{00000000-0000-0000-0000-000000000000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718557450" sldId="3613"/>
            <ac:cxnSpMk id="40" creationId="{00000000-0000-0000-0000-000000000000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718557450" sldId="3613"/>
            <ac:cxnSpMk id="43" creationId="{00000000-0000-0000-0000-000000000000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718557450" sldId="3613"/>
            <ac:cxnSpMk id="48" creationId="{00000000-0000-0000-0000-000000000000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718557450" sldId="3613"/>
            <ac:cxnSpMk id="49" creationId="{00000000-0000-0000-0000-000000000000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k cId="3718557450" sldId="3613"/>
            <ac:cxnSpMk id="50" creationId="{00000000-0000-0000-0000-000000000000}"/>
          </ac:cxnSpMkLst>
        </pc:cxn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026033688" sldId="3678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26033688" sldId="3678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026033688" sldId="3678"/>
            <ac:spMk id="3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572543451" sldId="3742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72543451" sldId="3742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72543451" sldId="3742"/>
            <ac:spMk id="3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090562354" sldId="3743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4" creationId="{D4BAE413-E9A6-444C-3BB0-4BE673EC346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8" creationId="{E6E5586E-FEE8-4D24-0E9B-626E2B2DF5A8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9" creationId="{17BBB8D2-DF35-EC8D-1C2D-AFADD03BDA88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10" creationId="{B43AEC5E-9979-47E1-46A3-4661DA36C78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11" creationId="{A778BFB7-E846-2A8A-A0F7-105200AA2DB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12" creationId="{96F0C3F7-746E-401E-A1E0-89CEDC735A8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90562354" sldId="3743"/>
            <ac:spMk id="13" creationId="{AE9350E4-1381-2516-F854-8E1AD8012697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090562354" sldId="3743"/>
            <ac:picMk id="15" creationId="{69F82483-8409-A0CC-24A1-6D70467DDE08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074127792" sldId="3744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74127792" sldId="3744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74127792" sldId="3744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74127792" sldId="3744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74127792" sldId="3744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74127792" sldId="3744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74127792" sldId="3744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74127792" sldId="3744"/>
            <ac:spMk id="12" creationId="{75A667CD-38A9-EBEC-6C20-7682FC9A9DB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74127792" sldId="3744"/>
            <ac:spMk id="1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74127792" sldId="3744"/>
            <ac:spMk id="19" creationId="{46414975-48B7-4D1D-8E55-4DE7D4694B21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074127792" sldId="3744"/>
            <ac:picMk id="1026" creationId="{9953B8FF-0EFF-4D04-A074-7640E2F30BBD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100524482" sldId="3745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00524482" sldId="3745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00524482" sldId="3745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00524482" sldId="3745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00524482" sldId="3745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00524482" sldId="3745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00524482" sldId="3745"/>
            <ac:spMk id="12" creationId="{AAE57E8C-3998-5142-979B-7D8BC1464799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100524482" sldId="3745"/>
            <ac:picMk id="15" creationId="{9E1D9AC0-9725-64B6-2198-4F5D62978B84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804787380" sldId="3746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804787380" sldId="3746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804787380" sldId="3746"/>
            <ac:spMk id="3" creationId="{77C42FDC-55E3-E6C6-929F-288A3E0CE25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804787380" sldId="3746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804787380" sldId="3746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804787380" sldId="3746"/>
            <ac:spMk id="8" creationId="{F474A2C6-B4A6-C427-1E0B-A7C7F1BE746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804787380" sldId="3746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804787380" sldId="3746"/>
            <ac:spMk id="10" creationId="{7AA56E8B-B5FA-762A-6300-C681146B3F8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804787380" sldId="3746"/>
            <ac:spMk id="11" creationId="{4F242A62-3F14-088A-C3EE-226B89BF91B8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804787380" sldId="3746"/>
            <ac:picMk id="12" creationId="{3CED9301-CB6C-6DB1-F567-A463D6BC862E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1579904889" sldId="3747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9904889" sldId="3747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9904889" sldId="3747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9904889" sldId="3747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9904889" sldId="3747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9904889" sldId="3747"/>
            <ac:spMk id="11" creationId="{2C3C5CA5-931A-C0D7-B8B6-BA0B35F6EE5A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579904889" sldId="3747"/>
            <ac:picMk id="13" creationId="{F943092A-87E0-DA8F-6E3A-06EF15004F14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475846230" sldId="3750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75846230" sldId="3750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75846230" sldId="3750"/>
            <ac:spMk id="3" creationId="{32BE4B7C-D030-4271-91F2-80E5DA5E01A4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435951782" sldId="3751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35951782" sldId="3751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35951782" sldId="3751"/>
            <ac:spMk id="3" creationId="{3189DCD9-8170-73C4-E4D8-AFDA5DA87448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35951782" sldId="3751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35951782" sldId="3751"/>
            <ac:spMk id="1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35951782" sldId="3751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35951782" sldId="3751"/>
            <ac:spMk id="1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35951782" sldId="3751"/>
            <ac:spMk id="1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35951782" sldId="3751"/>
            <ac:spMk id="2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435951782" sldId="3751"/>
            <ac:spMk id="23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435951782" sldId="3751"/>
            <ac:picMk id="6" creationId="{1758B998-05F0-75CC-2361-4C5B78FCDF22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964272052" sldId="3754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64272052" sldId="3754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64272052" sldId="3754"/>
            <ac:spMk id="4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757930928" sldId="3755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1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13" creationId="{5731F4E4-BD8C-475E-B4DA-D9BDA4CE1A8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1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15" creationId="{F7BC7E18-94CE-7C44-8016-0416CDBECFB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1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17" creationId="{E2E7BEF0-2CE5-9846-EA7C-7CAC2574E848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757930928" sldId="3755"/>
            <ac:spMk id="18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757930928" sldId="3755"/>
            <ac:picMk id="11" creationId="{CA219A37-B457-F718-C9E4-CE430902CDC6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815898910" sldId="3756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815898910" sldId="3756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815898910" sldId="3756"/>
            <ac:spMk id="4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126133489" sldId="3760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26133489" sldId="3760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26133489" sldId="3760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26133489" sldId="3760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26133489" sldId="3760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26133489" sldId="3760"/>
            <ac:spMk id="10" creationId="{D11E948F-0566-E420-AE29-BD722BA5C092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126133489" sldId="3760"/>
            <ac:picMk id="11" creationId="{FBF504DE-97EE-B1DE-6378-7B70ACA83B19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1458549036" sldId="3761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458549036" sldId="3761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458549036" sldId="3761"/>
            <ac:spMk id="4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98846912" sldId="3766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846912" sldId="3766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846912" sldId="3766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846912" sldId="3766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846912" sldId="3766"/>
            <ac:spMk id="9" creationId="{0063491B-3140-BE49-9846-8DC05D2535F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98846912" sldId="3766"/>
            <ac:spMk id="10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98846912" sldId="3766"/>
            <ac:picMk id="9218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98846912" sldId="3766"/>
            <ac:picMk id="9225" creationId="{00000000-0000-0000-0000-000000000000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380049034" sldId="3767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380049034" sldId="3767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380049034" sldId="3767"/>
            <ac:spMk id="3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530864469" sldId="3768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30864469" sldId="3768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30864469" sldId="3768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30864469" sldId="3768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30864469" sldId="3768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30864469" sldId="3768"/>
            <ac:spMk id="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530864469" sldId="3768"/>
            <ac:spMk id="15" creationId="{71709283-38FD-A475-026B-91E3E19ABD6B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530864469" sldId="3768"/>
            <ac:picMk id="13" creationId="{9DCEA3C2-0636-F65A-B0A5-BC537CB9DFDB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383183752" sldId="3769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83183752" sldId="3769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83183752" sldId="3769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83183752" sldId="3769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83183752" sldId="3769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83183752" sldId="3769"/>
            <ac:spMk id="14" creationId="{B81DD173-FC37-41C5-CABE-A9A7C162002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383183752" sldId="3769"/>
            <ac:spMk id="180226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383183752" sldId="3769"/>
            <ac:picMk id="12" creationId="{9DF437FE-2E77-3646-ED4A-F5D3D0D877CC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383183752" sldId="3769"/>
            <ac:picMk id="16" creationId="{AA8737C6-7398-8C34-CBE7-3B8EDCC92FC2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383183752" sldId="3769"/>
            <ac:picMk id="18" creationId="{8341441E-824D-5C24-538C-37AD682BCF4E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966765917" sldId="3777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66765917" sldId="3777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66765917" sldId="3777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66765917" sldId="3777"/>
            <ac:spMk id="5" creationId="{48F801F4-D4B2-D5F3-0A71-B82E91941252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287093158" sldId="3780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287093158" sldId="3780"/>
            <ac:spMk id="3" creationId="{9B4CA8B8-136A-1D8F-46F1-BDE79E3B2C7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287093158" sldId="3780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287093158" sldId="3780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287093158" sldId="3780"/>
            <ac:spMk id="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287093158" sldId="3780"/>
            <ac:spMk id="1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287093158" sldId="3780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287093158" sldId="3780"/>
            <ac:spMk id="1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287093158" sldId="3780"/>
            <ac:spMk id="32" creationId="{E59E6811-8667-4345-9192-19152AC61FBC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287093158" sldId="3780"/>
            <ac:picMk id="4" creationId="{75FE66A7-2F37-4FDE-94A5-84818EB39048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287093158" sldId="3780"/>
            <ac:picMk id="19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287093158" sldId="3780"/>
            <ac:picMk id="20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287093158" sldId="3780"/>
            <ac:picMk id="21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287093158" sldId="3780"/>
            <ac:picMk id="22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287093158" sldId="3780"/>
            <ac:picMk id="23" creationId="{00000000-0000-0000-0000-000000000000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1228698950" sldId="3988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4" creationId="{19E144AD-F114-D3A4-20C6-EF9074D486D6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1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1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1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1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2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2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2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2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2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2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2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2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2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3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3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32" creationId="{36D6D4E1-4A7F-4D19-96A8-280968B5EA3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33" creationId="{91C814D0-D15D-450A-93D3-37DF06D6269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28698950" sldId="3988"/>
            <ac:spMk id="35" creationId="{A165E180-B7B5-4A8B-90ED-CE27D3ECE572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129060225" sldId="3989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2" creationId="{FF045102-BED3-4867-84A7-E4824AD56EC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3" creationId="{540F9E3E-B1F5-46BA-B89D-3D3B7788038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4" creationId="{0480C3D8-8A84-42DE-85C2-C403D9AC80DD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5" creationId="{BE6242C8-7770-43E3-A154-D994F5470E5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6" creationId="{82B12217-AC4F-409C-A180-FDFA47EC8787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7" creationId="{17E7376D-802A-4F6A-938A-A58E4B55E5A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8" creationId="{65080554-A5DC-4E56-9894-5335253E214B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9" creationId="{6A7D9EF6-C74E-4C47-B6D3-197D5F580E7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0" creationId="{1CF5458E-5E32-2E45-3946-2D051FCEAEF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1" creationId="{4F4615D5-E3CF-48DC-8377-ECEF87468D4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2" creationId="{44C3D210-2A55-46D4-B3D2-7F09467E4D6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3" creationId="{EC454E42-172A-4929-8BD6-C212FA5310C2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4" creationId="{B5C45A20-0103-489F-91DD-F8E2365C6B9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5" creationId="{B04B1C10-F1E5-4F4C-8EB0-AD0813082AB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6" creationId="{D1D4D2D9-0187-4725-93DD-F98A10E22FF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7" creationId="{B59EF52A-F6A3-4CE5-9AAE-3F374C7BB1E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8" creationId="{A8B71D45-DBE2-4671-B70C-D199D0816632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19" creationId="{A5FB7F52-75D8-42F3-B6C8-840EA0FF0F9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29060225" sldId="3989"/>
            <ac:spMk id="22" creationId="{8DCCAF87-558F-46FD-B7ED-89B2144B78FB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29060225" sldId="3989"/>
            <ac:picMk id="21" creationId="{61C4C577-F3AD-4B18-8B95-41108C5C6C79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046299250" sldId="4024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299250" sldId="4024"/>
            <ac:spMk id="2" creationId="{F65C425D-72B2-45EC-BC9A-CFA8BE945D0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299250" sldId="4024"/>
            <ac:spMk id="4" creationId="{52B1750B-EE4F-6758-C48B-A9E62745B75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299250" sldId="4024"/>
            <ac:spMk id="5" creationId="{4E5230FF-7D04-4F7A-B409-27C2CEEDD49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299250" sldId="4024"/>
            <ac:spMk id="6" creationId="{73072C66-42C9-42FD-86DF-4DE4BC009AC2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299250" sldId="4024"/>
            <ac:spMk id="7" creationId="{706BDD11-A3EC-411C-BCFA-7B725BE1AED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299250" sldId="4024"/>
            <ac:spMk id="8" creationId="{EC1A7E34-8C6D-4D9F-8280-4CF6A8405A04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046299250" sldId="4024"/>
            <ac:picMk id="10" creationId="{26DDB88D-61C2-43FA-9544-EF79983B44B8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046299250" sldId="4024"/>
            <ac:picMk id="12" creationId="{C58F8360-0E52-4E14-8FF3-53CF2134B856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794145285" sldId="4025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794145285" sldId="4025"/>
            <ac:spMk id="2" creationId="{859A42AB-D763-40E3-AF8B-FC686F9AA51B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794145285" sldId="4025"/>
            <ac:spMk id="4" creationId="{7364D83D-7EE1-4B53-8072-1166F46209A7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794145285" sldId="4025"/>
            <ac:spMk id="5" creationId="{DE01CA02-3233-4446-9BD3-CACD068A4A78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794145285" sldId="4025"/>
            <ac:spMk id="6" creationId="{4720DFDE-7C15-426E-8B66-1FF2C39D208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794145285" sldId="4025"/>
            <ac:spMk id="7" creationId="{51A13C36-969D-4E51-848B-20E3957AF1F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794145285" sldId="4025"/>
            <ac:spMk id="8" creationId="{EEFADE93-A34A-482B-B3C2-4A0BCA0705D9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794145285" sldId="4025"/>
            <ac:spMk id="9" creationId="{62FD8086-1F91-4DE7-9004-364B0045CE0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794145285" sldId="4025"/>
            <ac:spMk id="13" creationId="{46766C4F-88B7-A191-3401-634DFD620DB5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794145285" sldId="4025"/>
            <ac:picMk id="12" creationId="{2E97FC8E-4238-473C-8A02-62B345C35BEC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046610893" sldId="4093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610893" sldId="4093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610893" sldId="4093"/>
            <ac:spMk id="8" creationId="{87F83826-8C72-9815-A808-4925CECF6EC8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610893" sldId="4093"/>
            <ac:spMk id="9" creationId="{CFAAE18D-E565-0A0C-B8ED-5523A131929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610893" sldId="4093"/>
            <ac:spMk id="10" creationId="{9E1B6357-D2B3-4A04-961E-EBB2CB03384B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610893" sldId="4093"/>
            <ac:spMk id="11" creationId="{A1CCDB95-CE11-645E-B4F4-AC4AD5F9B91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046610893" sldId="4093"/>
            <ac:spMk id="12" creationId="{DE28B5E7-F187-4D39-847F-1E1BAC032FE5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046610893" sldId="4093"/>
            <ac:picMk id="7" creationId="{B02B0A4E-D62F-8C70-B95E-282EBD7545B4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934091588" sldId="4094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34091588" sldId="4094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34091588" sldId="4094"/>
            <ac:spMk id="3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660202217" sldId="4104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60202217" sldId="4104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60202217" sldId="4104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60202217" sldId="4104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60202217" sldId="4104"/>
            <ac:spMk id="9" creationId="{B02E163F-6488-CB1D-C59D-7413155B4F3E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60202217" sldId="4104"/>
            <ac:spMk id="10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660202217" sldId="4104"/>
            <ac:picMk id="9218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660202217" sldId="4104"/>
            <ac:picMk id="9225" creationId="{00000000-0000-0000-0000-000000000000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1578298963" sldId="4133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8298963" sldId="4133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8298963" sldId="4133"/>
            <ac:spMk id="1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8298963" sldId="4133"/>
            <ac:spMk id="1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8298963" sldId="4133"/>
            <ac:spMk id="1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8298963" sldId="4133"/>
            <ac:spMk id="1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8298963" sldId="4133"/>
            <ac:spMk id="21" creationId="{58485A5C-EEDB-0F1D-6699-DEB6570A03B7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1578298963" sldId="4133"/>
            <ac:spMk id="25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1578298963" sldId="4133"/>
            <ac:picMk id="4" creationId="{0A9F8538-8BEA-92F9-F1C9-292459605F37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941742774" sldId="4134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2" creationId="{FF045102-BED3-4867-84A7-E4824AD56EC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3" creationId="{540F9E3E-B1F5-46BA-B89D-3D3B7788038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4" creationId="{0480C3D8-8A84-42DE-85C2-C403D9AC80DD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5" creationId="{BE6242C8-7770-43E3-A154-D994F5470E5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6" creationId="{82B12217-AC4F-409C-A180-FDFA47EC8787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7" creationId="{17E7376D-802A-4F6A-938A-A58E4B55E5A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8" creationId="{65080554-A5DC-4E56-9894-5335253E214B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9" creationId="{6A7D9EF6-C74E-4C47-B6D3-197D5F580E7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11" creationId="{4F4615D5-E3CF-48DC-8377-ECEF87468D4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12" creationId="{44C3D210-2A55-46D4-B3D2-7F09467E4D6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13" creationId="{EC454E42-172A-4929-8BD6-C212FA5310C2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14" creationId="{B5C45A20-0103-489F-91DD-F8E2365C6B9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15" creationId="{B04B1C10-F1E5-4F4C-8EB0-AD0813082AB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16" creationId="{D1D4D2D9-0187-4725-93DD-F98A10E22FF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17" creationId="{B59EF52A-F6A3-4CE5-9AAE-3F374C7BB1E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18" creationId="{A8B71D45-DBE2-4671-B70C-D199D0816632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19" creationId="{A5FB7F52-75D8-42F3-B6C8-840EA0FF0F9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22" creationId="{8DCCAF87-558F-46FD-B7ED-89B2144B78FB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41742774" sldId="4134"/>
            <ac:spMk id="25" creationId="{195CF1A4-786C-5624-519B-6BECBBFE0BBE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941742774" sldId="4134"/>
            <ac:picMk id="21" creationId="{61C4C577-F3AD-4B18-8B95-41108C5C6C79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920893087" sldId="4135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20893087" sldId="4135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20893087" sldId="4135"/>
            <ac:spMk id="5" creationId="{DB98647E-65C1-4BA3-94CA-5B83137DDAAF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20893087" sldId="4135"/>
            <ac:spMk id="6" creationId="{58716B02-8D2D-4B73-9FE8-A600160E3B29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920893087" sldId="4135"/>
            <ac:spMk id="7" creationId="{5F1CC6A6-B6AD-48B4-B15E-C05F9B6F7EBD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920893087" sldId="4135"/>
            <ac:picMk id="9" creationId="{86481696-A521-45FE-9CB8-1BE0CD00EB21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920893087" sldId="4135"/>
            <ac:picMk id="14" creationId="{2B25C542-5759-E75B-B020-0E25411ACD2C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646164986" sldId="4136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46164986" sldId="4136"/>
            <ac:spMk id="4" creationId="{10DC472F-5749-49F6-9C6E-8C66A54579E2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46164986" sldId="4136"/>
            <ac:spMk id="6" creationId="{01BAD33E-D5EA-45F6-AD37-43A16CB5DE22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646164986" sldId="4136"/>
            <ac:spMk id="7" creationId="{B3817E42-12FD-5F86-1F15-71F2223C9671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18082" sldId="4137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8082" sldId="4137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8082" sldId="4137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8082" sldId="4137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8082" sldId="4137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8082" sldId="4137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8082" sldId="4137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8082" sldId="4137"/>
            <ac:spMk id="12" creationId="{75A667CD-38A9-EBEC-6C20-7682FC9A9DB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8082" sldId="4137"/>
            <ac:spMk id="1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18082" sldId="4137"/>
            <ac:spMk id="19" creationId="{46414975-48B7-4D1D-8E55-4DE7D4694B21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318082" sldId="4137"/>
            <ac:picMk id="3" creationId="{AB3C3753-F122-999D-BF7D-A8794F8CB404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259909809" sldId="4279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9909809" sldId="4279"/>
            <ac:spMk id="2" creationId="{4147A33E-B450-3446-56CD-46116F7D815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9909809" sldId="4279"/>
            <ac:spMk id="4" creationId="{5826215A-C2D0-E3D4-E03A-8AEACB4670E7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9909809" sldId="4279"/>
            <ac:spMk id="5" creationId="{81C27C40-C113-32B3-48EB-890D5CE592D9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9909809" sldId="4279"/>
            <ac:spMk id="6" creationId="{9FEBA188-17DE-122B-AFEC-FC7238D726F9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9909809" sldId="4279"/>
            <ac:spMk id="7" creationId="{3C3E9572-4129-799B-239F-9D6B3D4BB737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9909809" sldId="4279"/>
            <ac:spMk id="8" creationId="{FB2591E8-10EA-7AAF-AF9F-387837EDCC54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259909809" sldId="4279"/>
            <ac:spMk id="11" creationId="{7F568330-B1BD-9338-7108-E40877A831C8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k cId="259909809" sldId="4279"/>
            <ac:picMk id="10" creationId="{CFA657E0-CA27-72DD-AF3F-A9A38684EF30}"/>
          </ac:picMkLst>
        </pc:pic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853247682" sldId="4280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853247682" sldId="4280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853247682" sldId="4280"/>
            <ac:spMk id="3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BBB529D8-8FA4-C5D2-7414-49DD93F9B903}" dt="2022-09-22T13:40:22.535" v="0"/>
        <pc:sldMkLst>
          <pc:docMk/>
          <pc:sldMk cId="3420687298" sldId="4281"/>
        </pc:sld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3" creationId="{277E1CD3-8DB6-11D1-BD99-5011417B239A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8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14" creationId="{CC6818EF-74FD-02CF-56FE-626BF9B6825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2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2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2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2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2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k cId="3420687298" sldId="4281"/>
            <ac:spMk id="25" creationId="{00000000-0000-0000-0000-000000000000}"/>
          </ac:spMkLst>
        </pc:spChg>
      </pc:sldChg>
      <pc:sldChg chg="addSp delSp modSp new ord">
        <pc:chgData name="Sergio German Muños Rios" userId="S::dgrafico@noria.mx::490b3eab-2d75-45dc-8c0b-3b055a3e558b" providerId="AD" clId="Web-{BBB529D8-8FA4-C5D2-7414-49DD93F9B903}" dt="2022-09-22T13:41:26.599" v="5"/>
        <pc:sldMkLst>
          <pc:docMk/>
          <pc:sldMk cId="2985485726" sldId="4282"/>
        </pc:sldMkLst>
        <pc:picChg chg="add del mod">
          <ac:chgData name="Sergio German Muños Rios" userId="S::dgrafico@noria.mx::490b3eab-2d75-45dc-8c0b-3b055a3e558b" providerId="AD" clId="Web-{BBB529D8-8FA4-C5D2-7414-49DD93F9B903}" dt="2022-09-22T13:41:26.599" v="5"/>
          <ac:picMkLst>
            <pc:docMk/>
            <pc:sldMk cId="2985485726" sldId="4282"/>
            <ac:picMk id="4" creationId="{9526B9F8-CC84-5A27-B8C6-EF678D4052BA}"/>
          </ac:picMkLst>
        </pc:picChg>
      </pc:sldChg>
      <pc:sldMasterChg chg="modSp modSldLayout">
        <pc:chgData name="Sergio German Muños Rios" userId="S::dgrafico@noria.mx::490b3eab-2d75-45dc-8c0b-3b055a3e558b" providerId="AD" clId="Web-{BBB529D8-8FA4-C5D2-7414-49DD93F9B903}" dt="2022-09-22T13:40:22.535" v="0"/>
        <pc:sldMasterMkLst>
          <pc:docMk/>
          <pc:sldMasterMk cId="2491215734" sldId="2147483660"/>
        </pc:sldMaster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2491215734" sldId="2147483660"/>
            <ac:spMk id="2" creationId="{ACD3C384-3737-4216-93AA-118F825CABA1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2491215734" sldId="2147483660"/>
            <ac:spMk id="3" creationId="{1866DC67-FC11-4F43-8DE7-BC8A12EF3693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2491215734" sldId="2147483660"/>
            <ac:spMk id="4" creationId="{EEADFEFB-3E26-4C4A-B1FB-16D8767209EC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2491215734" sldId="2147483660"/>
            <ac:spMk id="5" creationId="{7AA5574A-D351-446C-97C3-1AAA1DD8C4C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2491215734" sldId="2147483660"/>
            <ac:spMk id="6" creationId="{7C5E394A-9559-4AD8-A0F6-6CCC235FBD95}"/>
          </ac:spMkLst>
        </pc:sp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491215734" sldId="2147483660"/>
            <pc:sldLayoutMk cId="674137541" sldId="2147483661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674137541" sldId="2147483661"/>
              <ac:spMk id="2" creationId="{F4933116-B8E0-4596-A307-C010449E697E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674137541" sldId="2147483661"/>
              <ac:spMk id="3" creationId="{7F7D35D0-E817-4CBE-85D7-19ACEA8335B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491215734" sldId="2147483660"/>
            <pc:sldLayoutMk cId="3917792851" sldId="2147483663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3917792851" sldId="2147483663"/>
              <ac:spMk id="2" creationId="{83D3982A-4FC2-45B0-8780-91EC7674E8C1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3917792851" sldId="2147483663"/>
              <ac:spMk id="3" creationId="{38151196-5286-4B78-A71A-164774D1984D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491215734" sldId="2147483660"/>
            <pc:sldLayoutMk cId="1464074968" sldId="2147483664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1464074968" sldId="2147483664"/>
              <ac:spMk id="3" creationId="{F4F239C0-A9BF-465A-9B73-4AC1C4CCF5B5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1464074968" sldId="2147483664"/>
              <ac:spMk id="4" creationId="{727193C8-A9CF-4E68-A293-0BA2A8149372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491215734" sldId="2147483660"/>
            <pc:sldLayoutMk cId="1142392160" sldId="2147483665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1142392160" sldId="2147483665"/>
              <ac:spMk id="2" creationId="{D49D0178-A0B0-43F2-A03B-3CC853C9377D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1142392160" sldId="2147483665"/>
              <ac:spMk id="3" creationId="{E03E1159-7EDA-4A86-8442-E23DF47D2535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1142392160" sldId="2147483665"/>
              <ac:spMk id="4" creationId="{3CD0EEA5-E802-4781-B22F-436DA230EBE1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1142392160" sldId="2147483665"/>
              <ac:spMk id="5" creationId="{71BE4595-783C-428A-881B-77F318363AA6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1142392160" sldId="2147483665"/>
              <ac:spMk id="6" creationId="{56C20F83-8D49-47E8-A3F8-BE16B51DCC67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491215734" sldId="2147483660"/>
            <pc:sldLayoutMk cId="4217402668" sldId="2147483668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4217402668" sldId="2147483668"/>
              <ac:spMk id="2" creationId="{FAD23762-A533-4F47-8FA0-6ACD20D4E85C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4217402668" sldId="2147483668"/>
              <ac:spMk id="3" creationId="{767E1A21-CC4A-4149-9DE7-D0359462BA77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4217402668" sldId="2147483668"/>
              <ac:spMk id="4" creationId="{A6B9DB25-C80F-4A09-AFAD-9CCF8F22D532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491215734" sldId="2147483660"/>
            <pc:sldLayoutMk cId="3144485625" sldId="2147483669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3144485625" sldId="2147483669"/>
              <ac:spMk id="2" creationId="{EFA7EC5C-1B6E-4A9B-B5F2-6FD681ADCC88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3144485625" sldId="2147483669"/>
              <ac:spMk id="3" creationId="{1FC5F328-54BF-4C8C-912D-19B2F74D4501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3144485625" sldId="2147483669"/>
              <ac:spMk id="4" creationId="{28FB83AE-4CF6-4E46-977B-7C6240CA40C5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491215734" sldId="2147483660"/>
            <pc:sldLayoutMk cId="4249349636" sldId="2147483671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4249349636" sldId="2147483671"/>
              <ac:spMk id="2" creationId="{D46D5CD7-7D1A-4A0E-B5FF-2FFA91B75B31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491215734" sldId="2147483660"/>
              <pc:sldLayoutMk cId="4249349636" sldId="2147483671"/>
              <ac:spMk id="3" creationId="{C1C29A3D-FBCB-4051-9E34-1ECCCA394D0E}"/>
            </ac:spMkLst>
          </pc:spChg>
        </pc:sldLayoutChg>
      </pc:sldMasterChg>
      <pc:sldMasterChg chg="modSp modSldLayout">
        <pc:chgData name="Sergio German Muños Rios" userId="S::dgrafico@noria.mx::490b3eab-2d75-45dc-8c0b-3b055a3e558b" providerId="AD" clId="Web-{BBB529D8-8FA4-C5D2-7414-49DD93F9B903}" dt="2022-09-22T13:40:22.535" v="0"/>
        <pc:sldMasterMkLst>
          <pc:docMk/>
          <pc:sldMasterMk cId="2913564076" sldId="2147483672"/>
        </pc:sldMaster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2913564076" sldId="2147483672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2913564076" sldId="2147483672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2913564076" sldId="2147483672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2913564076" sldId="2147483672"/>
            <ac:spMk id="7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2913564076" sldId="2147483672"/>
            <ac:picMk id="2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2913564076" sldId="2147483672"/>
            <ac:picMk id="3" creationId="{00000000-0000-0000-0000-000000000000}"/>
          </ac:picMkLst>
        </pc:pic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3986881714" sldId="2147483673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986881714" sldId="2147483673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986881714" sldId="2147483673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986881714" sldId="2147483673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986881714" sldId="2147483673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986881714" sldId="2147483673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1410974335" sldId="2147483674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410974335" sldId="2147483674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410974335" sldId="2147483674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410974335" sldId="2147483674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410974335" sldId="2147483674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410974335" sldId="2147483674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3578443394" sldId="2147483675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578443394" sldId="2147483675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578443394" sldId="2147483675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578443394" sldId="2147483675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578443394" sldId="2147483675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578443394" sldId="2147483675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3784668627" sldId="2147483676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84668627" sldId="2147483676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84668627" sldId="2147483676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84668627" sldId="2147483676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84668627" sldId="2147483676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84668627" sldId="2147483676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84668627" sldId="2147483676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1867401178" sldId="2147483677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867401178" sldId="2147483677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867401178" sldId="2147483677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867401178" sldId="2147483677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867401178" sldId="2147483677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867401178" sldId="2147483677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867401178" sldId="2147483677"/>
              <ac:spMk id="7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867401178" sldId="2147483677"/>
              <ac:spMk id="8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867401178" sldId="2147483677"/>
              <ac:spMk id="9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3363049805" sldId="2147483678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363049805" sldId="2147483678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363049805" sldId="2147483678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363049805" sldId="2147483678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363049805" sldId="2147483678"/>
              <ac:spMk id="5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1748114631" sldId="2147483679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748114631" sldId="2147483679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748114631" sldId="2147483679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748114631" sldId="2147483679"/>
              <ac:spMk id="4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2446537830" sldId="2147483680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2446537830" sldId="2147483680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2446537830" sldId="2147483680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2446537830" sldId="2147483680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2446537830" sldId="2147483680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2446537830" sldId="2147483680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2446537830" sldId="2147483680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3886544227" sldId="2147483681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886544227" sldId="2147483681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886544227" sldId="2147483681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886544227" sldId="2147483681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886544227" sldId="2147483681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886544227" sldId="2147483681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886544227" sldId="2147483681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373658097" sldId="2147483682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3658097" sldId="2147483682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3658097" sldId="2147483682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3658097" sldId="2147483682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3658097" sldId="2147483682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73658097" sldId="2147483682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43432718" sldId="2147483683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43432718" sldId="2147483683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43432718" sldId="2147483683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43432718" sldId="2147483683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43432718" sldId="2147483683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43432718" sldId="2147483683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3606575366" sldId="2147483684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606575366" sldId="2147483684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606575366" sldId="2147483684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606575366" sldId="2147483684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746546211" sldId="2147483685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746546211" sldId="2147483685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746546211" sldId="2147483685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746546211" sldId="2147483685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1958283597" sldId="2147483687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958283597" sldId="2147483687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958283597" sldId="2147483687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1958283597" sldId="2147483687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2913564076" sldId="2147483672"/>
            <pc:sldLayoutMk cId="3040108029" sldId="2147483688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040108029" sldId="2147483688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040108029" sldId="2147483688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2913564076" sldId="2147483672"/>
              <pc:sldLayoutMk cId="3040108029" sldId="2147483688"/>
              <ac:spMk id="6" creationId="{00000000-0000-0000-0000-000000000000}"/>
            </ac:spMkLst>
          </pc:spChg>
        </pc:sldLayoutChg>
      </pc:sldMasterChg>
      <pc:sldMasterChg chg="modSp modSldLayout">
        <pc:chgData name="Sergio German Muños Rios" userId="S::dgrafico@noria.mx::490b3eab-2d75-45dc-8c0b-3b055a3e558b" providerId="AD" clId="Web-{BBB529D8-8FA4-C5D2-7414-49DD93F9B903}" dt="2022-09-22T13:40:22.535" v="0"/>
        <pc:sldMasterMkLst>
          <pc:docMk/>
          <pc:sldMasterMk cId="1994097491" sldId="2147483691"/>
        </pc:sldMaster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994097491" sldId="2147483691"/>
            <ac:spMk id="4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994097491" sldId="2147483691"/>
            <ac:spMk id="5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994097491" sldId="2147483691"/>
            <ac:spMk id="6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994097491" sldId="2147483691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994097491" sldId="2147483691"/>
            <ac:spMk id="9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994097491" sldId="2147483691"/>
            <ac:spMk id="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994097491" sldId="2147483691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994097491" sldId="2147483691"/>
            <ac:spMk id="12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1994097491" sldId="2147483691"/>
            <ac:picMk id="8" creationId="{00000000-0000-0000-0000-000000000000}"/>
          </ac:picMkLst>
        </pc:pic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2753987982" sldId="2147483692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753987982" sldId="2147483692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753987982" sldId="2147483692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753987982" sldId="2147483692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753987982" sldId="2147483692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753987982" sldId="2147483692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3433905752" sldId="2147483693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433905752" sldId="2147483693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433905752" sldId="2147483693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433905752" sldId="2147483693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433905752" sldId="2147483693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433905752" sldId="2147483693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169338841" sldId="2147483694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69338841" sldId="2147483694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69338841" sldId="2147483694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69338841" sldId="2147483694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69338841" sldId="2147483694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69338841" sldId="2147483694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1832655163" sldId="2147483695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832655163" sldId="2147483695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832655163" sldId="2147483695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832655163" sldId="2147483695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832655163" sldId="2147483695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832655163" sldId="2147483695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832655163" sldId="2147483695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3063063379" sldId="2147483696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063063379" sldId="2147483696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063063379" sldId="2147483696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063063379" sldId="2147483696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063063379" sldId="2147483696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063063379" sldId="2147483696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063063379" sldId="2147483696"/>
              <ac:spMk id="7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063063379" sldId="2147483696"/>
              <ac:spMk id="8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063063379" sldId="2147483696"/>
              <ac:spMk id="9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2433795630" sldId="2147483697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433795630" sldId="2147483697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433795630" sldId="2147483697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433795630" sldId="2147483697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433795630" sldId="2147483697"/>
              <ac:spMk id="5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4133920295" sldId="2147483698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4133920295" sldId="2147483698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4133920295" sldId="2147483698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4133920295" sldId="2147483698"/>
              <ac:spMk id="4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1970340892" sldId="2147483699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0340892" sldId="2147483699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0340892" sldId="2147483699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0340892" sldId="2147483699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0340892" sldId="2147483699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0340892" sldId="2147483699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0340892" sldId="2147483699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197245981" sldId="2147483700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245981" sldId="2147483700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245981" sldId="2147483700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245981" sldId="2147483700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245981" sldId="2147483700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245981" sldId="2147483700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7245981" sldId="2147483700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368740990" sldId="2147483701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68740990" sldId="2147483701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68740990" sldId="2147483701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68740990" sldId="2147483701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68740990" sldId="2147483701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68740990" sldId="2147483701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1966739253" sldId="2147483702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66739253" sldId="2147483702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66739253" sldId="2147483702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66739253" sldId="2147483702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66739253" sldId="2147483702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1966739253" sldId="2147483702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3203500537" sldId="2147483703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203500537" sldId="2147483703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203500537" sldId="2147483703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203500537" sldId="2147483703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2800884443" sldId="2147483704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800884443" sldId="2147483704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800884443" sldId="2147483704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800884443" sldId="2147483704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3144053999" sldId="2147483705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144053999" sldId="2147483705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3144053999" sldId="2147483705"/>
              <ac:spMk id="3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965130404" sldId="2147483706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965130404" sldId="2147483706"/>
              <ac:spMk id="2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990163943" sldId="2147483708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990163943" sldId="2147483708"/>
              <ac:spMk id="4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990163943" sldId="2147483708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990163943" sldId="2147483708"/>
              <ac:spMk id="6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440959493" sldId="2147483709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440959493" sldId="2147483709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440959493" sldId="2147483709"/>
              <ac:spMk id="3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440959493" sldId="2147483709"/>
              <ac:spMk id="4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994097491" sldId="2147483691"/>
            <pc:sldLayoutMk cId="2804132128" sldId="2147483710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804132128" sldId="2147483710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994097491" sldId="2147483691"/>
              <pc:sldLayoutMk cId="2804132128" sldId="2147483710"/>
              <ac:spMk id="3" creationId="{00000000-0000-0000-0000-000000000000}"/>
            </ac:spMkLst>
          </pc:spChg>
        </pc:sldLayoutChg>
      </pc:sldMasterChg>
      <pc:sldMasterChg chg="modSp">
        <pc:chgData name="Sergio German Muños Rios" userId="S::dgrafico@noria.mx::490b3eab-2d75-45dc-8c0b-3b055a3e558b" providerId="AD" clId="Web-{BBB529D8-8FA4-C5D2-7414-49DD93F9B903}" dt="2022-09-22T13:40:22.535" v="0"/>
        <pc:sldMasterMkLst>
          <pc:docMk/>
          <pc:sldMasterMk cId="65194303" sldId="2147483712"/>
        </pc:sldMaster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65194303" sldId="2147483712"/>
            <ac:spMk id="12" creationId="{9C74C144-40F3-5346-8E0E-B3FCA2487984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65194303" sldId="2147483712"/>
            <ac:picMk id="3" creationId="{68CFA87B-F0B0-969B-AA0B-2A94603FE4F9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65194303" sldId="2147483712"/>
            <ac:picMk id="7" creationId="{FEF6F12D-5095-2D9C-0EA1-C73CF11A1B1D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65194303" sldId="2147483712"/>
            <ac:picMk id="8" creationId="{DC5B4672-EBB4-19C9-C563-35A1617A1853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65194303" sldId="2147483712"/>
            <ac:picMk id="10" creationId="{13BAEC7B-4FB0-58E4-8E8C-D1994FBAB653}"/>
          </ac:picMkLst>
        </pc:picChg>
      </pc:sldMasterChg>
      <pc:sldMasterChg chg="modSp modSldLayout">
        <pc:chgData name="Sergio German Muños Rios" userId="S::dgrafico@noria.mx::490b3eab-2d75-45dc-8c0b-3b055a3e558b" providerId="AD" clId="Web-{BBB529D8-8FA4-C5D2-7414-49DD93F9B903}" dt="2022-09-22T13:40:22.535" v="0"/>
        <pc:sldMasterMkLst>
          <pc:docMk/>
          <pc:sldMasterMk cId="3071074625" sldId="2147483714"/>
        </pc:sldMaster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3071074625" sldId="2147483714"/>
            <ac:spMk id="2" creationId="{82EF0B20-CA6B-B343-A7C3-35803DE1499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3071074625" sldId="2147483714"/>
            <ac:spMk id="4" creationId="{246F1726-08FA-0D46-9455-FB5016143C7D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3071074625" sldId="2147483714"/>
            <ac:picMk id="6" creationId="{12D7B3E8-A1C9-47FA-8B2B-7190871E5F7E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3071074625" sldId="2147483714"/>
            <ac:picMk id="7" creationId="{17A15D31-28D5-154E-8DBA-65D2663FD5C8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3071074625" sldId="2147483714"/>
            <ac:picMk id="14" creationId="{1279DE94-B4DA-38ED-9E2C-D808B94F24EA}"/>
          </ac:picMkLst>
        </pc:pic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762065588" sldId="2147483715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762065588" sldId="2147483715"/>
              <ac:spMk id="3" creationId="{D09EFECD-D350-FF42-8E0B-475F1F781277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762065588" sldId="2147483715"/>
              <ac:spMk id="4" creationId="{17F333C8-057C-B545-82C5-3C58AD9BA9DB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3972305586" sldId="2147483717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3972305586" sldId="2147483717"/>
              <ac:spMk id="4" creationId="{FD520EB3-AF1E-B945-9553-94896C589D63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3972305586" sldId="2147483717"/>
              <ac:spMk id="5" creationId="{DDA3008A-2A83-764F-B6B9-A3E9D98113A8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633221789" sldId="2147483718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633221789" sldId="2147483718"/>
              <ac:spMk id="6" creationId="{4860E7F8-4458-3B42-B1E0-C752FB120E1D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633221789" sldId="2147483718"/>
              <ac:spMk id="11" creationId="{B7DAC05E-D73B-BD48-BF77-D3D88165B86A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1074143714" sldId="2147483719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1074143714" sldId="2147483719"/>
              <ac:spMk id="10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1074143714" sldId="2147483719"/>
              <ac:spMk id="11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1074143714" sldId="2147483719"/>
              <ac:spMk id="1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1074143714" sldId="2147483719"/>
              <ac:spMk id="13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2855975498" sldId="2147483721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2855975498" sldId="2147483721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2855975498" sldId="2147483721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2855975498" sldId="2147483721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3639366833" sldId="2147483722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3639366833" sldId="2147483722"/>
              <ac:spMk id="8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3639366833" sldId="2147483722"/>
              <ac:spMk id="9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3639366833" sldId="2147483722"/>
              <ac:spMk id="10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3100403630" sldId="2147483724"/>
          </pc:sldLayoutMkLst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100403630" sldId="2147483724"/>
              <ac:picMk id="6" creationId="{662E267B-92DC-F896-10AE-05C3D9E5F482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100403630" sldId="2147483724"/>
              <ac:picMk id="8" creationId="{161E7117-EEE3-CA9D-1679-9CB4205E20C2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100403630" sldId="2147483724"/>
              <ac:picMk id="17" creationId="{080D5C41-F902-6AE7-EF0A-08FC9C95427D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100403630" sldId="2147483724"/>
              <ac:picMk id="474" creationId="{E8BDA0C5-A8E3-4B71-9895-98F296EE74D8}"/>
            </ac:picMkLst>
          </pc:pic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3416077838" sldId="2147483725"/>
          </pc:sldLayoutMkLst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416077838" sldId="2147483725"/>
              <ac:picMk id="6" creationId="{2238CF97-F0EE-768F-E411-69054490BBD5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416077838" sldId="2147483725"/>
              <ac:picMk id="7" creationId="{C7EC7B06-4B3C-F0D6-EDAA-0C145F010A1E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416077838" sldId="2147483725"/>
              <ac:picMk id="10" creationId="{3EB14B8E-54AC-3685-847A-4787EFEA290B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416077838" sldId="2147483725"/>
              <ac:picMk id="460" creationId="{C95731D4-0918-4E75-B7D7-397C732A7D95}"/>
            </ac:picMkLst>
          </pc:pic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3891826413" sldId="2147483726"/>
          </pc:sldLayoutMkLst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891826413" sldId="2147483726"/>
              <ac:picMk id="6" creationId="{C83A39FC-A6DC-35A6-330A-C399B58B7861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891826413" sldId="2147483726"/>
              <ac:picMk id="7" creationId="{0A7FD607-FED4-51D6-36AB-1B2E716B8FB9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891826413" sldId="2147483726"/>
              <ac:picMk id="10" creationId="{61D0774D-68B7-7809-4EA1-CC374F1F9437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891826413" sldId="2147483726"/>
              <ac:picMk id="932" creationId="{2D18413A-53ED-448C-AB9D-6C4C8059AE1F}"/>
            </ac:picMkLst>
          </pc:pic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3133282800" sldId="2147483727"/>
          </pc:sldLayoutMkLst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133282800" sldId="2147483727"/>
              <ac:picMk id="6" creationId="{CB19962B-5D6C-B3E1-3441-C5D82E48D8D6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133282800" sldId="2147483727"/>
              <ac:picMk id="7" creationId="{EEA52256-7DEB-1272-3023-8ECAFDE90040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133282800" sldId="2147483727"/>
              <ac:picMk id="10" creationId="{A820D578-21E5-A4A3-6B86-B2D57BA7604C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3071074625" sldId="2147483714"/>
              <pc:sldLayoutMk cId="3133282800" sldId="2147483727"/>
              <ac:picMk id="924" creationId="{8A1B2119-8259-4180-AC52-76CAFD0BE6C0}"/>
            </ac:picMkLst>
          </pc:pic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071074625" sldId="2147483714"/>
            <pc:sldLayoutMk cId="3540557053" sldId="2147483730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071074625" sldId="2147483714"/>
              <pc:sldLayoutMk cId="3540557053" sldId="2147483730"/>
              <ac:spMk id="7" creationId="{00000000-0000-0000-0000-000000000000}"/>
            </ac:spMkLst>
          </pc:spChg>
        </pc:sldLayoutChg>
      </pc:sldMasterChg>
      <pc:sldMasterChg chg="modSp modSldLayout">
        <pc:chgData name="Sergio German Muños Rios" userId="S::dgrafico@noria.mx::490b3eab-2d75-45dc-8c0b-3b055a3e558b" providerId="AD" clId="Web-{BBB529D8-8FA4-C5D2-7414-49DD93F9B903}" dt="2022-09-22T13:40:22.535" v="0"/>
        <pc:sldMasterMkLst>
          <pc:docMk/>
          <pc:sldMasterMk cId="3446954394" sldId="2147483728"/>
        </pc:sldMaster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3446954394" sldId="2147483728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3446954394" sldId="2147483728"/>
            <ac:spMk id="3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3446954394" sldId="2147483728"/>
            <ac:picMk id="7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3446954394" sldId="2147483728"/>
            <ac:picMk id="8" creationId="{DC5FF421-343A-D49C-1354-3214FA8D405F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3446954394" sldId="2147483728"/>
            <ac:picMk id="12" creationId="{692A9988-F1C1-A0AA-EF52-C54DC9FB42BF}"/>
          </ac:picMkLst>
        </pc:pic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3446954394" sldId="2147483728"/>
            <pc:sldLayoutMk cId="1474449392" sldId="2147483729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446954394" sldId="2147483728"/>
              <pc:sldLayoutMk cId="1474449392" sldId="2147483729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3446954394" sldId="2147483728"/>
              <pc:sldLayoutMk cId="1474449392" sldId="2147483729"/>
              <ac:spMk id="3" creationId="{00000000-0000-0000-0000-000000000000}"/>
            </ac:spMkLst>
          </pc:spChg>
        </pc:sldLayoutChg>
      </pc:sldMasterChg>
      <pc:sldMasterChg chg="modSp modSldLayout">
        <pc:chgData name="Sergio German Muños Rios" userId="S::dgrafico@noria.mx::490b3eab-2d75-45dc-8c0b-3b055a3e558b" providerId="AD" clId="Web-{BBB529D8-8FA4-C5D2-7414-49DD93F9B903}" dt="2022-09-22T13:40:22.535" v="0"/>
        <pc:sldMasterMkLst>
          <pc:docMk/>
          <pc:sldMasterMk cId="4247123660" sldId="2147483731"/>
        </pc:sldMaster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4247123660" sldId="2147483731"/>
            <ac:spMk id="2" creationId="{82EF0B20-CA6B-B343-A7C3-35803DE14995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4247123660" sldId="2147483731"/>
            <ac:spMk id="4" creationId="{246F1726-08FA-0D46-9455-FB5016143C7D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4247123660" sldId="2147483731"/>
            <ac:picMk id="5" creationId="{4395DD4C-4457-3C6C-C3FA-80385A91AA1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4247123660" sldId="2147483731"/>
            <ac:picMk id="7" creationId="{17A15D31-28D5-154E-8DBA-65D2663FD5C8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4247123660" sldId="2147483731"/>
            <ac:picMk id="8" creationId="{A4139385-2CBB-B8FF-F2D7-6223D62A5EF8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4247123660" sldId="2147483731"/>
            <ac:picMk id="14" creationId="{1279DE94-B4DA-38ED-9E2C-D808B94F24EA}"/>
          </ac:picMkLst>
        </pc:pic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asterMk cId="4247123660" sldId="2147483731"/>
            <ac:cxnSpMk id="3" creationId="{DF25C7F7-45CB-92F4-B11F-8017F951AA7B}"/>
          </ac:cxnSpMkLst>
        </pc:cxnChg>
        <pc:cxnChg chg="mod">
          <ac:chgData name="Sergio German Muños Rios" userId="S::dgrafico@noria.mx::490b3eab-2d75-45dc-8c0b-3b055a3e558b" providerId="AD" clId="Web-{BBB529D8-8FA4-C5D2-7414-49DD93F9B903}" dt="2022-09-22T13:40:22.535" v="0"/>
          <ac:cxnSpMkLst>
            <pc:docMk/>
            <pc:sldMasterMk cId="4247123660" sldId="2147483731"/>
            <ac:cxnSpMk id="6" creationId="{B42D9E73-070A-488F-660B-51DC60D448B4}"/>
          </ac:cxnSpMkLst>
        </pc:cxn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2719786853" sldId="2147483732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2719786853" sldId="2147483732"/>
              <ac:spMk id="3" creationId="{D09EFECD-D350-FF42-8E0B-475F1F781277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2719786853" sldId="2147483732"/>
              <ac:spMk id="4" creationId="{17F333C8-057C-B545-82C5-3C58AD9BA9DB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2763052682" sldId="2147483734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2763052682" sldId="2147483734"/>
              <ac:spMk id="4" creationId="{FD520EB3-AF1E-B945-9553-94896C589D63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2763052682" sldId="2147483734"/>
              <ac:spMk id="5" creationId="{DDA3008A-2A83-764F-B6B9-A3E9D98113A8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3135831784" sldId="2147483735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3135831784" sldId="2147483735"/>
              <ac:spMk id="6" creationId="{4860E7F8-4458-3B42-B1E0-C752FB120E1D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3135831784" sldId="2147483735"/>
              <ac:spMk id="11" creationId="{B7DAC05E-D73B-BD48-BF77-D3D88165B86A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804867764" sldId="2147483736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804867764" sldId="2147483736"/>
              <ac:spMk id="10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804867764" sldId="2147483736"/>
              <ac:spMk id="11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804867764" sldId="2147483736"/>
              <ac:spMk id="1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804867764" sldId="2147483736"/>
              <ac:spMk id="13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2427874570" sldId="2147483738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2427874570" sldId="2147483738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2427874570" sldId="2147483738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2427874570" sldId="2147483738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3930789296" sldId="2147483739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3930789296" sldId="2147483739"/>
              <ac:spMk id="8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3930789296" sldId="2147483739"/>
              <ac:spMk id="9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3930789296" sldId="2147483739"/>
              <ac:spMk id="10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3502891871" sldId="2147483741"/>
          </pc:sldLayoutMkLst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502891871" sldId="2147483741"/>
              <ac:picMk id="6" creationId="{662E267B-92DC-F896-10AE-05C3D9E5F482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502891871" sldId="2147483741"/>
              <ac:picMk id="8" creationId="{161E7117-EEE3-CA9D-1679-9CB4205E20C2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502891871" sldId="2147483741"/>
              <ac:picMk id="474" creationId="{E8BDA0C5-A8E3-4B71-9895-98F296EE74D8}"/>
            </ac:picMkLst>
          </pc:pic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3162153996" sldId="2147483742"/>
          </pc:sldLayoutMkLst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162153996" sldId="2147483742"/>
              <ac:picMk id="6" creationId="{2238CF97-F0EE-768F-E411-69054490BBD5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162153996" sldId="2147483742"/>
              <ac:picMk id="7" creationId="{C7EC7B06-4B3C-F0D6-EDAA-0C145F010A1E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162153996" sldId="2147483742"/>
              <ac:picMk id="10" creationId="{3EB14B8E-54AC-3685-847A-4787EFEA290B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162153996" sldId="2147483742"/>
              <ac:picMk id="460" creationId="{C95731D4-0918-4E75-B7D7-397C732A7D95}"/>
            </ac:picMkLst>
          </pc:pic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3132239664" sldId="2147483743"/>
          </pc:sldLayoutMkLst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132239664" sldId="2147483743"/>
              <ac:picMk id="6" creationId="{C83A39FC-A6DC-35A6-330A-C399B58B7861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132239664" sldId="2147483743"/>
              <ac:picMk id="7" creationId="{0A7FD607-FED4-51D6-36AB-1B2E716B8FB9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132239664" sldId="2147483743"/>
              <ac:picMk id="10" creationId="{61D0774D-68B7-7809-4EA1-CC374F1F9437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3132239664" sldId="2147483743"/>
              <ac:picMk id="932" creationId="{2D18413A-53ED-448C-AB9D-6C4C8059AE1F}"/>
            </ac:picMkLst>
          </pc:pic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1757410534" sldId="2147483744"/>
          </pc:sldLayoutMkLst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1757410534" sldId="2147483744"/>
              <ac:picMk id="6" creationId="{CB19962B-5D6C-B3E1-3441-C5D82E48D8D6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1757410534" sldId="2147483744"/>
              <ac:picMk id="7" creationId="{EEA52256-7DEB-1272-3023-8ECAFDE90040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1757410534" sldId="2147483744"/>
              <ac:picMk id="10" creationId="{A820D578-21E5-A4A3-6B86-B2D57BA7604C}"/>
            </ac:picMkLst>
          </pc:picChg>
          <pc:picChg chg="mod">
            <ac:chgData name="Sergio German Muños Rios" userId="S::dgrafico@noria.mx::490b3eab-2d75-45dc-8c0b-3b055a3e558b" providerId="AD" clId="Web-{BBB529D8-8FA4-C5D2-7414-49DD93F9B903}" dt="2022-09-22T13:40:22.535" v="0"/>
            <ac:picMkLst>
              <pc:docMk/>
              <pc:sldMasterMk cId="4247123660" sldId="2147483731"/>
              <pc:sldLayoutMk cId="1757410534" sldId="2147483744"/>
              <ac:picMk id="924" creationId="{8A1B2119-8259-4180-AC52-76CAFD0BE6C0}"/>
            </ac:picMkLst>
          </pc:picChg>
        </pc:sldLayout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4247123660" sldId="2147483731"/>
            <pc:sldLayoutMk cId="1201373896" sldId="2147483745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4247123660" sldId="2147483731"/>
              <pc:sldLayoutMk cId="1201373896" sldId="2147483745"/>
              <ac:spMk id="7" creationId="{00000000-0000-0000-0000-000000000000}"/>
            </ac:spMkLst>
          </pc:spChg>
        </pc:sldLayoutChg>
      </pc:sldMasterChg>
      <pc:sldMasterChg chg="modSp modSldLayout">
        <pc:chgData name="Sergio German Muños Rios" userId="S::dgrafico@noria.mx::490b3eab-2d75-45dc-8c0b-3b055a3e558b" providerId="AD" clId="Web-{BBB529D8-8FA4-C5D2-7414-49DD93F9B903}" dt="2022-09-22T13:40:22.535" v="0"/>
        <pc:sldMasterMkLst>
          <pc:docMk/>
          <pc:sldMasterMk cId="1328803901" sldId="2147483746"/>
        </pc:sldMasterMkLst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328803901" sldId="2147483746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BBB529D8-8FA4-C5D2-7414-49DD93F9B903}" dt="2022-09-22T13:40:22.535" v="0"/>
          <ac:spMkLst>
            <pc:docMk/>
            <pc:sldMasterMk cId="1328803901" sldId="2147483746"/>
            <ac:spMk id="3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1328803901" sldId="2147483746"/>
            <ac:picMk id="4" creationId="{F59FAFB9-D999-B1A5-8EE0-66A68E58B5CA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1328803901" sldId="2147483746"/>
            <ac:picMk id="7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BBB529D8-8FA4-C5D2-7414-49DD93F9B903}" dt="2022-09-22T13:40:22.535" v="0"/>
          <ac:picMkLst>
            <pc:docMk/>
            <pc:sldMasterMk cId="1328803901" sldId="2147483746"/>
            <ac:picMk id="12" creationId="{692A9988-F1C1-A0AA-EF52-C54DC9FB42BF}"/>
          </ac:picMkLst>
        </pc:picChg>
        <pc:sldLayoutChg chg="modSp">
          <pc:chgData name="Sergio German Muños Rios" userId="S::dgrafico@noria.mx::490b3eab-2d75-45dc-8c0b-3b055a3e558b" providerId="AD" clId="Web-{BBB529D8-8FA4-C5D2-7414-49DD93F9B903}" dt="2022-09-22T13:40:22.535" v="0"/>
          <pc:sldLayoutMkLst>
            <pc:docMk/>
            <pc:sldMasterMk cId="1328803901" sldId="2147483746"/>
            <pc:sldLayoutMk cId="2989032246" sldId="2147483747"/>
          </pc:sldLayoutMkLst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328803901" sldId="2147483746"/>
              <pc:sldLayoutMk cId="2989032246" sldId="2147483747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BBB529D8-8FA4-C5D2-7414-49DD93F9B903}" dt="2022-09-22T13:40:22.535" v="0"/>
            <ac:spMkLst>
              <pc:docMk/>
              <pc:sldMasterMk cId="1328803901" sldId="2147483746"/>
              <pc:sldLayoutMk cId="2989032246" sldId="2147483747"/>
              <ac:spMk id="3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A64745-9E18-45EA-9ED4-F3CFBCC81213}" type="doc">
      <dgm:prSet loTypeId="urn:microsoft.com/office/officeart/2005/8/layout/orgChart1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61EA1E33-2101-4BC7-8EDD-2CE180991979}">
      <dgm:prSet phldrT="[Text]" custT="1"/>
      <dgm:spPr/>
      <dgm:t>
        <a:bodyPr/>
        <a:lstStyle/>
        <a:p>
          <a:endParaRPr lang="es-CO" sz="1400" dirty="0">
            <a:latin typeface="Arial Narrow" panose="020B0606020202030204" pitchFamily="34" charset="0"/>
          </a:endParaRPr>
        </a:p>
      </dgm:t>
    </dgm:pt>
    <dgm:pt modelId="{66848045-5939-4101-A36E-E89B2A91EBE7}" type="parTrans" cxnId="{522EDDE7-ECA9-4EAA-A527-70EAB086A25B}">
      <dgm:prSet/>
      <dgm:spPr/>
      <dgm:t>
        <a:bodyPr/>
        <a:lstStyle/>
        <a:p>
          <a:endParaRPr lang="es-CO" sz="700">
            <a:latin typeface="Arial Narrow" panose="020B0606020202030204" pitchFamily="34" charset="0"/>
          </a:endParaRPr>
        </a:p>
      </dgm:t>
    </dgm:pt>
    <dgm:pt modelId="{273830AC-1EB9-439E-A470-9C1B963EBC63}" type="sibTrans" cxnId="{522EDDE7-ECA9-4EAA-A527-70EAB086A25B}">
      <dgm:prSet/>
      <dgm:spPr/>
      <dgm:t>
        <a:bodyPr/>
        <a:lstStyle/>
        <a:p>
          <a:endParaRPr lang="es-CO" sz="700">
            <a:latin typeface="Arial Narrow" panose="020B0606020202030204" pitchFamily="34" charset="0"/>
          </a:endParaRPr>
        </a:p>
      </dgm:t>
    </dgm:pt>
    <dgm:pt modelId="{FFFC420E-82E5-499A-8796-08F2613AA6EF}">
      <dgm:prSet phldrT="[Text]" custT="1"/>
      <dgm:spPr/>
      <dgm:t>
        <a:bodyPr/>
        <a:lstStyle/>
        <a:p>
          <a:endParaRPr lang="es-CO" sz="1400" dirty="0">
            <a:latin typeface="Arial Narrow" panose="020B0606020202030204" pitchFamily="34" charset="0"/>
          </a:endParaRPr>
        </a:p>
      </dgm:t>
    </dgm:pt>
    <dgm:pt modelId="{95B0F201-1ECE-461C-BCAA-CF310245EFAA}" type="parTrans" cxnId="{366EAE06-91AF-4E7F-8CF7-A6F6F348AD4B}">
      <dgm:prSet/>
      <dgm:spPr/>
      <dgm:t>
        <a:bodyPr/>
        <a:lstStyle/>
        <a:p>
          <a:endParaRPr lang="es-CO" sz="700">
            <a:latin typeface="Arial Narrow" panose="020B0606020202030204" pitchFamily="34" charset="0"/>
          </a:endParaRPr>
        </a:p>
      </dgm:t>
    </dgm:pt>
    <dgm:pt modelId="{A1FA3E42-3548-4BBC-AC66-CD237A2ACBEB}" type="sibTrans" cxnId="{366EAE06-91AF-4E7F-8CF7-A6F6F348AD4B}">
      <dgm:prSet/>
      <dgm:spPr/>
      <dgm:t>
        <a:bodyPr/>
        <a:lstStyle/>
        <a:p>
          <a:endParaRPr lang="es-CO" sz="700">
            <a:latin typeface="Arial Narrow" panose="020B0606020202030204" pitchFamily="34" charset="0"/>
          </a:endParaRPr>
        </a:p>
      </dgm:t>
    </dgm:pt>
    <dgm:pt modelId="{5208424A-3E1A-4C94-8EC8-B9BE9F56C58B}">
      <dgm:prSet phldrT="[Text]" custT="1"/>
      <dgm:spPr/>
      <dgm:t>
        <a:bodyPr/>
        <a:lstStyle/>
        <a:p>
          <a:endParaRPr lang="es-CO" sz="1400" dirty="0">
            <a:latin typeface="Arial Narrow" panose="020B0606020202030204" pitchFamily="34" charset="0"/>
          </a:endParaRPr>
        </a:p>
      </dgm:t>
    </dgm:pt>
    <dgm:pt modelId="{B92C433E-154E-4A78-9E5E-49933EEE5925}" type="parTrans" cxnId="{9CFC27F4-4357-436E-9086-A21B2A6C8BA9}">
      <dgm:prSet/>
      <dgm:spPr/>
      <dgm:t>
        <a:bodyPr/>
        <a:lstStyle/>
        <a:p>
          <a:endParaRPr lang="es-CO" sz="700">
            <a:latin typeface="Arial Narrow" panose="020B0606020202030204" pitchFamily="34" charset="0"/>
          </a:endParaRPr>
        </a:p>
      </dgm:t>
    </dgm:pt>
    <dgm:pt modelId="{475B0686-AD32-4A4F-8658-E6E53EE3D4F3}" type="sibTrans" cxnId="{9CFC27F4-4357-436E-9086-A21B2A6C8BA9}">
      <dgm:prSet/>
      <dgm:spPr/>
      <dgm:t>
        <a:bodyPr/>
        <a:lstStyle/>
        <a:p>
          <a:endParaRPr lang="es-CO" sz="700">
            <a:latin typeface="Arial Narrow" panose="020B0606020202030204" pitchFamily="34" charset="0"/>
          </a:endParaRPr>
        </a:p>
      </dgm:t>
    </dgm:pt>
    <dgm:pt modelId="{2B4D929D-DAE6-4424-BFAE-6BC287DC5205}">
      <dgm:prSet custT="1"/>
      <dgm:spPr/>
      <dgm:t>
        <a:bodyPr/>
        <a:lstStyle/>
        <a:p>
          <a:endParaRPr lang="es-CO" sz="1200"/>
        </a:p>
      </dgm:t>
    </dgm:pt>
    <dgm:pt modelId="{0B7291FC-6A9C-4570-BD5E-95F11E11C232}" type="parTrans" cxnId="{79FC4934-E5F5-425C-88B0-9D095FAEA213}">
      <dgm:prSet/>
      <dgm:spPr/>
      <dgm:t>
        <a:bodyPr/>
        <a:lstStyle/>
        <a:p>
          <a:endParaRPr lang="es-CO" sz="700"/>
        </a:p>
      </dgm:t>
    </dgm:pt>
    <dgm:pt modelId="{9256DC0E-A688-45B8-AEA4-2574DF46A367}" type="sibTrans" cxnId="{79FC4934-E5F5-425C-88B0-9D095FAEA213}">
      <dgm:prSet/>
      <dgm:spPr/>
      <dgm:t>
        <a:bodyPr/>
        <a:lstStyle/>
        <a:p>
          <a:endParaRPr lang="es-CO" sz="700"/>
        </a:p>
      </dgm:t>
    </dgm:pt>
    <dgm:pt modelId="{286DCD3C-4E63-47C3-9BFF-88D2691F3A7D}">
      <dgm:prSet custT="1"/>
      <dgm:spPr/>
      <dgm:t>
        <a:bodyPr/>
        <a:lstStyle/>
        <a:p>
          <a:endParaRPr lang="es-CO" sz="1200"/>
        </a:p>
      </dgm:t>
    </dgm:pt>
    <dgm:pt modelId="{7731E97E-10A1-4BCB-BB3B-7E5E7EB29CDA}" type="parTrans" cxnId="{38C98A8B-A915-4331-8984-E25DCA61C9A0}">
      <dgm:prSet/>
      <dgm:spPr/>
      <dgm:t>
        <a:bodyPr/>
        <a:lstStyle/>
        <a:p>
          <a:endParaRPr lang="es-CO" sz="700"/>
        </a:p>
      </dgm:t>
    </dgm:pt>
    <dgm:pt modelId="{83ED1374-3333-47F5-BC1A-2FDE4DD47FB8}" type="sibTrans" cxnId="{38C98A8B-A915-4331-8984-E25DCA61C9A0}">
      <dgm:prSet/>
      <dgm:spPr/>
      <dgm:t>
        <a:bodyPr/>
        <a:lstStyle/>
        <a:p>
          <a:endParaRPr lang="es-CO" sz="700"/>
        </a:p>
      </dgm:t>
    </dgm:pt>
    <dgm:pt modelId="{5704977D-7454-4FFC-8C50-6F9072E15B7B}">
      <dgm:prSet custT="1"/>
      <dgm:spPr/>
      <dgm:t>
        <a:bodyPr/>
        <a:lstStyle/>
        <a:p>
          <a:endParaRPr lang="es-CO" sz="1200" dirty="0">
            <a:latin typeface="Arial Narrow" panose="020B0606020202030204" pitchFamily="34" charset="0"/>
          </a:endParaRPr>
        </a:p>
      </dgm:t>
    </dgm:pt>
    <dgm:pt modelId="{A40FBE3C-50C4-4A94-B44D-414C19241382}" type="parTrans" cxnId="{87C68CDF-22A0-48EF-BFA7-2062E8DBE57C}">
      <dgm:prSet/>
      <dgm:spPr/>
      <dgm:t>
        <a:bodyPr/>
        <a:lstStyle/>
        <a:p>
          <a:endParaRPr lang="es-CO" sz="700"/>
        </a:p>
      </dgm:t>
    </dgm:pt>
    <dgm:pt modelId="{150D3EB5-F7D4-49FE-859A-CA83DB8205F1}" type="sibTrans" cxnId="{87C68CDF-22A0-48EF-BFA7-2062E8DBE57C}">
      <dgm:prSet/>
      <dgm:spPr/>
      <dgm:t>
        <a:bodyPr/>
        <a:lstStyle/>
        <a:p>
          <a:endParaRPr lang="es-CO" sz="700"/>
        </a:p>
      </dgm:t>
    </dgm:pt>
    <dgm:pt modelId="{29E36074-9886-4954-AFE7-75069A93D989}">
      <dgm:prSet/>
      <dgm:spPr/>
      <dgm:t>
        <a:bodyPr/>
        <a:lstStyle/>
        <a:p>
          <a:endParaRPr lang="es-CO"/>
        </a:p>
      </dgm:t>
    </dgm:pt>
    <dgm:pt modelId="{DE84B7FD-02A3-498E-BAD8-4AF9E618E54A}" type="parTrans" cxnId="{57592C0B-051D-4B23-9491-89D7BDE80132}">
      <dgm:prSet/>
      <dgm:spPr/>
      <dgm:t>
        <a:bodyPr/>
        <a:lstStyle/>
        <a:p>
          <a:endParaRPr lang="es-CO"/>
        </a:p>
      </dgm:t>
    </dgm:pt>
    <dgm:pt modelId="{403415C4-9A9E-422C-9396-A6CD8EC0A57C}" type="sibTrans" cxnId="{57592C0B-051D-4B23-9491-89D7BDE80132}">
      <dgm:prSet/>
      <dgm:spPr/>
      <dgm:t>
        <a:bodyPr/>
        <a:lstStyle/>
        <a:p>
          <a:endParaRPr lang="es-CO"/>
        </a:p>
      </dgm:t>
    </dgm:pt>
    <dgm:pt modelId="{B0786EAA-0112-4F1E-BA8A-7F5783EA21B4}">
      <dgm:prSet/>
      <dgm:spPr/>
      <dgm:t>
        <a:bodyPr/>
        <a:lstStyle/>
        <a:p>
          <a:endParaRPr lang="es-CO"/>
        </a:p>
      </dgm:t>
    </dgm:pt>
    <dgm:pt modelId="{215E6ED4-D76C-4152-AA16-FD8C44EC4715}" type="parTrans" cxnId="{B3DD5946-7B03-4667-AE16-AEC27525A40E}">
      <dgm:prSet/>
      <dgm:spPr/>
      <dgm:t>
        <a:bodyPr/>
        <a:lstStyle/>
        <a:p>
          <a:endParaRPr lang="es-CO"/>
        </a:p>
      </dgm:t>
    </dgm:pt>
    <dgm:pt modelId="{F28B5148-2538-41AD-8B1D-2A74EB7C8F28}" type="sibTrans" cxnId="{B3DD5946-7B03-4667-AE16-AEC27525A40E}">
      <dgm:prSet/>
      <dgm:spPr/>
      <dgm:t>
        <a:bodyPr/>
        <a:lstStyle/>
        <a:p>
          <a:endParaRPr lang="es-CO"/>
        </a:p>
      </dgm:t>
    </dgm:pt>
    <dgm:pt modelId="{AFF23CDA-740F-44A5-9C36-FE8E5CFFE48E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CO" sz="2000" b="1" dirty="0">
              <a:latin typeface="Arial Narrow" panose="020B0606020202030204" pitchFamily="34" charset="0"/>
            </a:rPr>
            <a:t>Elementos</a:t>
          </a:r>
        </a:p>
      </dgm:t>
    </dgm:pt>
    <dgm:pt modelId="{0B0B16B2-7410-411B-B3C0-2A0EE02F2BD4}" type="parTrans" cxnId="{6ACF1982-D973-4249-946A-892690B265E6}">
      <dgm:prSet/>
      <dgm:spPr/>
      <dgm:t>
        <a:bodyPr/>
        <a:lstStyle/>
        <a:p>
          <a:endParaRPr lang="es-CO"/>
        </a:p>
      </dgm:t>
    </dgm:pt>
    <dgm:pt modelId="{745C2867-D43A-4FF3-8A36-445E0F7841C6}" type="sibTrans" cxnId="{6ACF1982-D973-4249-946A-892690B265E6}">
      <dgm:prSet/>
      <dgm:spPr/>
      <dgm:t>
        <a:bodyPr/>
        <a:lstStyle/>
        <a:p>
          <a:endParaRPr lang="es-CO"/>
        </a:p>
      </dgm:t>
    </dgm:pt>
    <dgm:pt modelId="{8BC6A294-E00D-4543-9FF4-8149E563CC2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S" sz="2000" b="1" dirty="0">
              <a:latin typeface="Arial Narrow" panose="020B0606020202030204" pitchFamily="34" charset="0"/>
            </a:rPr>
            <a:t>Elementos</a:t>
          </a:r>
          <a:endParaRPr lang="es-CO" sz="4800" b="1" dirty="0">
            <a:latin typeface="Arial Narrow" panose="020B0606020202030204" pitchFamily="34" charset="0"/>
          </a:endParaRPr>
        </a:p>
      </dgm:t>
    </dgm:pt>
    <dgm:pt modelId="{89B3D7CB-0A50-4A41-B0BD-19A0116169B1}" type="parTrans" cxnId="{A40DAC30-AFF2-4854-9C52-302FB0C4D93C}">
      <dgm:prSet/>
      <dgm:spPr/>
      <dgm:t>
        <a:bodyPr/>
        <a:lstStyle/>
        <a:p>
          <a:endParaRPr lang="es-CO"/>
        </a:p>
      </dgm:t>
    </dgm:pt>
    <dgm:pt modelId="{A5153945-B835-488B-8ADD-D6B235263CF1}" type="sibTrans" cxnId="{A40DAC30-AFF2-4854-9C52-302FB0C4D93C}">
      <dgm:prSet/>
      <dgm:spPr/>
      <dgm:t>
        <a:bodyPr/>
        <a:lstStyle/>
        <a:p>
          <a:endParaRPr lang="es-CO"/>
        </a:p>
      </dgm:t>
    </dgm:pt>
    <dgm:pt modelId="{F52E40B4-4D95-433A-9B1B-A24AE776E397}" type="pres">
      <dgm:prSet presAssocID="{87A64745-9E18-45EA-9ED4-F3CFBCC8121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13CA050-9B1D-4AEC-AC62-BC01C38C020C}" type="pres">
      <dgm:prSet presAssocID="{61EA1E33-2101-4BC7-8EDD-2CE180991979}" presName="hierRoot1" presStyleCnt="0">
        <dgm:presLayoutVars>
          <dgm:hierBranch val="init"/>
        </dgm:presLayoutVars>
      </dgm:prSet>
      <dgm:spPr/>
    </dgm:pt>
    <dgm:pt modelId="{654753E9-62B0-425D-972E-10A7BD4CD21D}" type="pres">
      <dgm:prSet presAssocID="{61EA1E33-2101-4BC7-8EDD-2CE180991979}" presName="rootComposite1" presStyleCnt="0"/>
      <dgm:spPr/>
    </dgm:pt>
    <dgm:pt modelId="{57862A2F-F74D-43AE-A14B-49CA31FCBFB3}" type="pres">
      <dgm:prSet presAssocID="{61EA1E33-2101-4BC7-8EDD-2CE180991979}" presName="rootText1" presStyleLbl="node0" presStyleIdx="0" presStyleCnt="1">
        <dgm:presLayoutVars>
          <dgm:chPref val="3"/>
        </dgm:presLayoutVars>
      </dgm:prSet>
      <dgm:spPr>
        <a:prstGeom prst="roundRect">
          <a:avLst/>
        </a:prstGeom>
      </dgm:spPr>
    </dgm:pt>
    <dgm:pt modelId="{7387B992-8D91-43EB-9C7F-AA7E0046467D}" type="pres">
      <dgm:prSet presAssocID="{61EA1E33-2101-4BC7-8EDD-2CE180991979}" presName="rootConnector1" presStyleLbl="node1" presStyleIdx="0" presStyleCnt="0"/>
      <dgm:spPr/>
    </dgm:pt>
    <dgm:pt modelId="{25473937-3D59-4671-AA1C-5804E75193C6}" type="pres">
      <dgm:prSet presAssocID="{61EA1E33-2101-4BC7-8EDD-2CE180991979}" presName="hierChild2" presStyleCnt="0"/>
      <dgm:spPr/>
    </dgm:pt>
    <dgm:pt modelId="{8E7AA56E-3B29-43A6-BE2B-315D532416CD}" type="pres">
      <dgm:prSet presAssocID="{95B0F201-1ECE-461C-BCAA-CF310245EFAA}" presName="Name37" presStyleLbl="parChTrans1D2" presStyleIdx="0" presStyleCnt="1"/>
      <dgm:spPr/>
    </dgm:pt>
    <dgm:pt modelId="{D728332B-D10B-4687-8AC6-12B4F90E5C69}" type="pres">
      <dgm:prSet presAssocID="{FFFC420E-82E5-499A-8796-08F2613AA6EF}" presName="hierRoot2" presStyleCnt="0">
        <dgm:presLayoutVars>
          <dgm:hierBranch val="init"/>
        </dgm:presLayoutVars>
      </dgm:prSet>
      <dgm:spPr/>
    </dgm:pt>
    <dgm:pt modelId="{52329D95-1ACC-45BC-AB4A-89294BB0DB0D}" type="pres">
      <dgm:prSet presAssocID="{FFFC420E-82E5-499A-8796-08F2613AA6EF}" presName="rootComposite" presStyleCnt="0"/>
      <dgm:spPr/>
    </dgm:pt>
    <dgm:pt modelId="{19F5A4D1-7E51-4A1A-B6E0-0C15A6A83B7C}" type="pres">
      <dgm:prSet presAssocID="{FFFC420E-82E5-499A-8796-08F2613AA6EF}" presName="rootText" presStyleLbl="node2" presStyleIdx="0" presStyleCnt="1">
        <dgm:presLayoutVars>
          <dgm:chPref val="3"/>
        </dgm:presLayoutVars>
      </dgm:prSet>
      <dgm:spPr>
        <a:prstGeom prst="roundRect">
          <a:avLst/>
        </a:prstGeom>
      </dgm:spPr>
    </dgm:pt>
    <dgm:pt modelId="{A3D4F216-4B01-4E63-ACF1-4C286E55FB31}" type="pres">
      <dgm:prSet presAssocID="{FFFC420E-82E5-499A-8796-08F2613AA6EF}" presName="rootConnector" presStyleLbl="node2" presStyleIdx="0" presStyleCnt="1"/>
      <dgm:spPr/>
    </dgm:pt>
    <dgm:pt modelId="{944B5E9C-095C-4D7A-A2C2-EA57298FE54C}" type="pres">
      <dgm:prSet presAssocID="{FFFC420E-82E5-499A-8796-08F2613AA6EF}" presName="hierChild4" presStyleCnt="0"/>
      <dgm:spPr/>
    </dgm:pt>
    <dgm:pt modelId="{517D17F2-8C3C-4419-87DB-8541EAA1E6E6}" type="pres">
      <dgm:prSet presAssocID="{0B7291FC-6A9C-4570-BD5E-95F11E11C232}" presName="Name37" presStyleLbl="parChTrans1D3" presStyleIdx="0" presStyleCnt="2"/>
      <dgm:spPr/>
    </dgm:pt>
    <dgm:pt modelId="{1A4DD4BB-16AD-4EAB-812E-A6CC055BCEE2}" type="pres">
      <dgm:prSet presAssocID="{2B4D929D-DAE6-4424-BFAE-6BC287DC5205}" presName="hierRoot2" presStyleCnt="0">
        <dgm:presLayoutVars>
          <dgm:hierBranch val="init"/>
        </dgm:presLayoutVars>
      </dgm:prSet>
      <dgm:spPr/>
    </dgm:pt>
    <dgm:pt modelId="{10D7BC45-6B1F-404D-8F40-870A0EF75553}" type="pres">
      <dgm:prSet presAssocID="{2B4D929D-DAE6-4424-BFAE-6BC287DC5205}" presName="rootComposite" presStyleCnt="0"/>
      <dgm:spPr/>
    </dgm:pt>
    <dgm:pt modelId="{B462C1FF-63CE-499D-83AD-5E570F03B5D9}" type="pres">
      <dgm:prSet presAssocID="{2B4D929D-DAE6-4424-BFAE-6BC287DC5205}" presName="rootText" presStyleLbl="node3" presStyleIdx="0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E69F0DFE-E452-413B-852B-3D3255C11812}" type="pres">
      <dgm:prSet presAssocID="{2B4D929D-DAE6-4424-BFAE-6BC287DC5205}" presName="rootConnector" presStyleLbl="node3" presStyleIdx="0" presStyleCnt="2"/>
      <dgm:spPr/>
    </dgm:pt>
    <dgm:pt modelId="{FAA08902-72EF-4EB4-A4D9-F2E4930030E2}" type="pres">
      <dgm:prSet presAssocID="{2B4D929D-DAE6-4424-BFAE-6BC287DC5205}" presName="hierChild4" presStyleCnt="0"/>
      <dgm:spPr/>
    </dgm:pt>
    <dgm:pt modelId="{7348A42F-7B16-4957-9BCF-DBB33683159A}" type="pres">
      <dgm:prSet presAssocID="{7731E97E-10A1-4BCB-BB3B-7E5E7EB29CDA}" presName="Name37" presStyleLbl="parChTrans1D4" presStyleIdx="0" presStyleCnt="6"/>
      <dgm:spPr/>
    </dgm:pt>
    <dgm:pt modelId="{0773E778-08D3-4EAC-8329-405B5F4C045E}" type="pres">
      <dgm:prSet presAssocID="{286DCD3C-4E63-47C3-9BFF-88D2691F3A7D}" presName="hierRoot2" presStyleCnt="0">
        <dgm:presLayoutVars>
          <dgm:hierBranch val="init"/>
        </dgm:presLayoutVars>
      </dgm:prSet>
      <dgm:spPr/>
    </dgm:pt>
    <dgm:pt modelId="{1A486E6A-6510-4406-8C94-1F3D8CD3BAE8}" type="pres">
      <dgm:prSet presAssocID="{286DCD3C-4E63-47C3-9BFF-88D2691F3A7D}" presName="rootComposite" presStyleCnt="0"/>
      <dgm:spPr/>
    </dgm:pt>
    <dgm:pt modelId="{5C278400-1266-4E2C-961C-2A65D5CB8AED}" type="pres">
      <dgm:prSet presAssocID="{286DCD3C-4E63-47C3-9BFF-88D2691F3A7D}" presName="rootText" presStyleLbl="node4" presStyleIdx="0" presStyleCnt="6">
        <dgm:presLayoutVars>
          <dgm:chPref val="3"/>
        </dgm:presLayoutVars>
      </dgm:prSet>
      <dgm:spPr>
        <a:prstGeom prst="roundRect">
          <a:avLst/>
        </a:prstGeom>
      </dgm:spPr>
    </dgm:pt>
    <dgm:pt modelId="{6D5D86DE-54F9-42AC-8909-FEEF0C6BC4D8}" type="pres">
      <dgm:prSet presAssocID="{286DCD3C-4E63-47C3-9BFF-88D2691F3A7D}" presName="rootConnector" presStyleLbl="node4" presStyleIdx="0" presStyleCnt="6"/>
      <dgm:spPr/>
    </dgm:pt>
    <dgm:pt modelId="{1B604DFE-32EC-4FCA-84C3-3E9FD058A062}" type="pres">
      <dgm:prSet presAssocID="{286DCD3C-4E63-47C3-9BFF-88D2691F3A7D}" presName="hierChild4" presStyleCnt="0"/>
      <dgm:spPr/>
    </dgm:pt>
    <dgm:pt modelId="{AEC0DF7C-C784-4D60-AD08-F4001352CF1B}" type="pres">
      <dgm:prSet presAssocID="{DE84B7FD-02A3-498E-BAD8-4AF9E618E54A}" presName="Name37" presStyleLbl="parChTrans1D4" presStyleIdx="1" presStyleCnt="6"/>
      <dgm:spPr/>
    </dgm:pt>
    <dgm:pt modelId="{7D713578-3280-4AA6-8E26-DC1EADDFDB50}" type="pres">
      <dgm:prSet presAssocID="{29E36074-9886-4954-AFE7-75069A93D989}" presName="hierRoot2" presStyleCnt="0">
        <dgm:presLayoutVars>
          <dgm:hierBranch val="init"/>
        </dgm:presLayoutVars>
      </dgm:prSet>
      <dgm:spPr/>
    </dgm:pt>
    <dgm:pt modelId="{6257306D-26DF-43E2-B217-4AB52508A889}" type="pres">
      <dgm:prSet presAssocID="{29E36074-9886-4954-AFE7-75069A93D989}" presName="rootComposite" presStyleCnt="0"/>
      <dgm:spPr/>
    </dgm:pt>
    <dgm:pt modelId="{BD0A601A-2907-4EB3-88B0-12CA3F4F5A3F}" type="pres">
      <dgm:prSet presAssocID="{29E36074-9886-4954-AFE7-75069A93D989}" presName="rootText" presStyleLbl="node4" presStyleIdx="1" presStyleCnt="6">
        <dgm:presLayoutVars>
          <dgm:chPref val="3"/>
        </dgm:presLayoutVars>
      </dgm:prSet>
      <dgm:spPr>
        <a:prstGeom prst="roundRect">
          <a:avLst/>
        </a:prstGeom>
      </dgm:spPr>
    </dgm:pt>
    <dgm:pt modelId="{824E41D5-5795-4562-86CE-FA72F9C2A234}" type="pres">
      <dgm:prSet presAssocID="{29E36074-9886-4954-AFE7-75069A93D989}" presName="rootConnector" presStyleLbl="node4" presStyleIdx="1" presStyleCnt="6"/>
      <dgm:spPr/>
    </dgm:pt>
    <dgm:pt modelId="{3795FDD2-CB40-4963-9450-0F8F69722F4E}" type="pres">
      <dgm:prSet presAssocID="{29E36074-9886-4954-AFE7-75069A93D989}" presName="hierChild4" presStyleCnt="0"/>
      <dgm:spPr/>
    </dgm:pt>
    <dgm:pt modelId="{3A688A2E-B381-401A-8445-62D478B4F195}" type="pres">
      <dgm:prSet presAssocID="{29E36074-9886-4954-AFE7-75069A93D989}" presName="hierChild5" presStyleCnt="0"/>
      <dgm:spPr/>
    </dgm:pt>
    <dgm:pt modelId="{96D4643B-886A-4A8C-9103-AC0936B62D5A}" type="pres">
      <dgm:prSet presAssocID="{286DCD3C-4E63-47C3-9BFF-88D2691F3A7D}" presName="hierChild5" presStyleCnt="0"/>
      <dgm:spPr/>
    </dgm:pt>
    <dgm:pt modelId="{A3100D42-DCB5-4924-A032-DFA196F8A73B}" type="pres">
      <dgm:prSet presAssocID="{215E6ED4-D76C-4152-AA16-FD8C44EC4715}" presName="Name37" presStyleLbl="parChTrans1D4" presStyleIdx="2" presStyleCnt="6"/>
      <dgm:spPr/>
    </dgm:pt>
    <dgm:pt modelId="{1151645B-3CFA-4467-A07B-3C6BB77437F4}" type="pres">
      <dgm:prSet presAssocID="{B0786EAA-0112-4F1E-BA8A-7F5783EA21B4}" presName="hierRoot2" presStyleCnt="0">
        <dgm:presLayoutVars>
          <dgm:hierBranch val="init"/>
        </dgm:presLayoutVars>
      </dgm:prSet>
      <dgm:spPr/>
    </dgm:pt>
    <dgm:pt modelId="{329D1D6C-4DFA-4CE0-BE52-0A7012F81F20}" type="pres">
      <dgm:prSet presAssocID="{B0786EAA-0112-4F1E-BA8A-7F5783EA21B4}" presName="rootComposite" presStyleCnt="0"/>
      <dgm:spPr/>
    </dgm:pt>
    <dgm:pt modelId="{023C2F79-C9DC-4DD2-AD80-BC9AB6BBD1BE}" type="pres">
      <dgm:prSet presAssocID="{B0786EAA-0112-4F1E-BA8A-7F5783EA21B4}" presName="rootText" presStyleLbl="node4" presStyleIdx="2" presStyleCnt="6">
        <dgm:presLayoutVars>
          <dgm:chPref val="3"/>
        </dgm:presLayoutVars>
      </dgm:prSet>
      <dgm:spPr>
        <a:prstGeom prst="roundRect">
          <a:avLst/>
        </a:prstGeom>
      </dgm:spPr>
    </dgm:pt>
    <dgm:pt modelId="{678397C5-A0C3-474D-9FD4-12A315A70FD1}" type="pres">
      <dgm:prSet presAssocID="{B0786EAA-0112-4F1E-BA8A-7F5783EA21B4}" presName="rootConnector" presStyleLbl="node4" presStyleIdx="2" presStyleCnt="6"/>
      <dgm:spPr/>
    </dgm:pt>
    <dgm:pt modelId="{5194926F-E65F-4530-8378-513B5593FD6A}" type="pres">
      <dgm:prSet presAssocID="{B0786EAA-0112-4F1E-BA8A-7F5783EA21B4}" presName="hierChild4" presStyleCnt="0"/>
      <dgm:spPr/>
    </dgm:pt>
    <dgm:pt modelId="{3EAECA72-6D17-47D8-AE0E-15C66C1984CB}" type="pres">
      <dgm:prSet presAssocID="{B0786EAA-0112-4F1E-BA8A-7F5783EA21B4}" presName="hierChild5" presStyleCnt="0"/>
      <dgm:spPr/>
    </dgm:pt>
    <dgm:pt modelId="{465DDDDE-43B3-4AC5-B41B-086087B267C2}" type="pres">
      <dgm:prSet presAssocID="{2B4D929D-DAE6-4424-BFAE-6BC287DC5205}" presName="hierChild5" presStyleCnt="0"/>
      <dgm:spPr/>
    </dgm:pt>
    <dgm:pt modelId="{758A642B-A96D-46A1-B178-766CB6317CCC}" type="pres">
      <dgm:prSet presAssocID="{B92C433E-154E-4A78-9E5E-49933EEE5925}" presName="Name37" presStyleLbl="parChTrans1D3" presStyleIdx="1" presStyleCnt="2"/>
      <dgm:spPr/>
    </dgm:pt>
    <dgm:pt modelId="{541060C5-526F-4D76-B332-7E5BC6B7DAF1}" type="pres">
      <dgm:prSet presAssocID="{5208424A-3E1A-4C94-8EC8-B9BE9F56C58B}" presName="hierRoot2" presStyleCnt="0">
        <dgm:presLayoutVars>
          <dgm:hierBranch val="init"/>
        </dgm:presLayoutVars>
      </dgm:prSet>
      <dgm:spPr/>
    </dgm:pt>
    <dgm:pt modelId="{CB4C7D1C-1FAC-434E-B013-870F1B6832BA}" type="pres">
      <dgm:prSet presAssocID="{5208424A-3E1A-4C94-8EC8-B9BE9F56C58B}" presName="rootComposite" presStyleCnt="0"/>
      <dgm:spPr/>
    </dgm:pt>
    <dgm:pt modelId="{AE499640-9F22-4C8B-A534-B874AE6E430E}" type="pres">
      <dgm:prSet presAssocID="{5208424A-3E1A-4C94-8EC8-B9BE9F56C58B}" presName="rootText" presStyleLbl="node3" presStyleIdx="1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D6FD00DB-C5A7-4690-A51D-F64F33C890D2}" type="pres">
      <dgm:prSet presAssocID="{5208424A-3E1A-4C94-8EC8-B9BE9F56C58B}" presName="rootConnector" presStyleLbl="node3" presStyleIdx="1" presStyleCnt="2"/>
      <dgm:spPr/>
    </dgm:pt>
    <dgm:pt modelId="{5B09229C-DF5B-499A-99D4-D881F9F73CF8}" type="pres">
      <dgm:prSet presAssocID="{5208424A-3E1A-4C94-8EC8-B9BE9F56C58B}" presName="hierChild4" presStyleCnt="0"/>
      <dgm:spPr/>
    </dgm:pt>
    <dgm:pt modelId="{DEE278CB-24AC-462E-8162-F4F554EEFEC3}" type="pres">
      <dgm:prSet presAssocID="{A40FBE3C-50C4-4A94-B44D-414C19241382}" presName="Name37" presStyleLbl="parChTrans1D4" presStyleIdx="3" presStyleCnt="6"/>
      <dgm:spPr/>
    </dgm:pt>
    <dgm:pt modelId="{75F6BF95-8667-46D8-9470-5164796DECFE}" type="pres">
      <dgm:prSet presAssocID="{5704977D-7454-4FFC-8C50-6F9072E15B7B}" presName="hierRoot2" presStyleCnt="0">
        <dgm:presLayoutVars>
          <dgm:hierBranch val="init"/>
        </dgm:presLayoutVars>
      </dgm:prSet>
      <dgm:spPr/>
    </dgm:pt>
    <dgm:pt modelId="{CE9B63DD-CECA-4FD8-84F4-0A38F406052F}" type="pres">
      <dgm:prSet presAssocID="{5704977D-7454-4FFC-8C50-6F9072E15B7B}" presName="rootComposite" presStyleCnt="0"/>
      <dgm:spPr/>
    </dgm:pt>
    <dgm:pt modelId="{9ACAF92C-7D33-4717-A0FC-FD62AB6631A8}" type="pres">
      <dgm:prSet presAssocID="{5704977D-7454-4FFC-8C50-6F9072E15B7B}" presName="rootText" presStyleLbl="node4" presStyleIdx="3" presStyleCnt="6">
        <dgm:presLayoutVars>
          <dgm:chPref val="3"/>
        </dgm:presLayoutVars>
      </dgm:prSet>
      <dgm:spPr>
        <a:prstGeom prst="roundRect">
          <a:avLst/>
        </a:prstGeom>
      </dgm:spPr>
    </dgm:pt>
    <dgm:pt modelId="{EF1E9589-C32A-4DE4-9A23-BBF7F1A46945}" type="pres">
      <dgm:prSet presAssocID="{5704977D-7454-4FFC-8C50-6F9072E15B7B}" presName="rootConnector" presStyleLbl="node4" presStyleIdx="3" presStyleCnt="6"/>
      <dgm:spPr/>
    </dgm:pt>
    <dgm:pt modelId="{52D1CF8A-2684-41E7-B9F4-9B46EFDA6B96}" type="pres">
      <dgm:prSet presAssocID="{5704977D-7454-4FFC-8C50-6F9072E15B7B}" presName="hierChild4" presStyleCnt="0"/>
      <dgm:spPr/>
    </dgm:pt>
    <dgm:pt modelId="{88C222BB-7211-43DA-A806-3A54079F3482}" type="pres">
      <dgm:prSet presAssocID="{0B0B16B2-7410-411B-B3C0-2A0EE02F2BD4}" presName="Name37" presStyleLbl="parChTrans1D4" presStyleIdx="4" presStyleCnt="6"/>
      <dgm:spPr/>
    </dgm:pt>
    <dgm:pt modelId="{820FED41-6D5D-4107-9387-4D076F067C13}" type="pres">
      <dgm:prSet presAssocID="{AFF23CDA-740F-44A5-9C36-FE8E5CFFE48E}" presName="hierRoot2" presStyleCnt="0">
        <dgm:presLayoutVars>
          <dgm:hierBranch val="init"/>
        </dgm:presLayoutVars>
      </dgm:prSet>
      <dgm:spPr/>
    </dgm:pt>
    <dgm:pt modelId="{DCF97313-9B00-4036-943E-70E1C089CF3A}" type="pres">
      <dgm:prSet presAssocID="{AFF23CDA-740F-44A5-9C36-FE8E5CFFE48E}" presName="rootComposite" presStyleCnt="0"/>
      <dgm:spPr/>
    </dgm:pt>
    <dgm:pt modelId="{6C7137A8-4BC4-455F-A662-2503EEF6AF11}" type="pres">
      <dgm:prSet presAssocID="{AFF23CDA-740F-44A5-9C36-FE8E5CFFE48E}" presName="rootText" presStyleLbl="node4" presStyleIdx="4" presStyleCnt="6">
        <dgm:presLayoutVars>
          <dgm:chPref val="3"/>
        </dgm:presLayoutVars>
      </dgm:prSet>
      <dgm:spPr>
        <a:prstGeom prst="roundRect">
          <a:avLst/>
        </a:prstGeom>
      </dgm:spPr>
    </dgm:pt>
    <dgm:pt modelId="{DDC639B4-552B-4B67-A541-2BD468ED31D2}" type="pres">
      <dgm:prSet presAssocID="{AFF23CDA-740F-44A5-9C36-FE8E5CFFE48E}" presName="rootConnector" presStyleLbl="node4" presStyleIdx="4" presStyleCnt="6"/>
      <dgm:spPr/>
    </dgm:pt>
    <dgm:pt modelId="{427FE76E-22C1-484F-B714-72D39A6B5077}" type="pres">
      <dgm:prSet presAssocID="{AFF23CDA-740F-44A5-9C36-FE8E5CFFE48E}" presName="hierChild4" presStyleCnt="0"/>
      <dgm:spPr/>
    </dgm:pt>
    <dgm:pt modelId="{B3A81E17-657D-4AAB-8EB7-FC044C07F599}" type="pres">
      <dgm:prSet presAssocID="{AFF23CDA-740F-44A5-9C36-FE8E5CFFE48E}" presName="hierChild5" presStyleCnt="0"/>
      <dgm:spPr/>
    </dgm:pt>
    <dgm:pt modelId="{BAF0D9EE-54F0-43CB-8FC7-ACF4DFAB1227}" type="pres">
      <dgm:prSet presAssocID="{89B3D7CB-0A50-4A41-B0BD-19A0116169B1}" presName="Name37" presStyleLbl="parChTrans1D4" presStyleIdx="5" presStyleCnt="6"/>
      <dgm:spPr/>
    </dgm:pt>
    <dgm:pt modelId="{93E77494-953F-4EBC-95D9-449E502FD849}" type="pres">
      <dgm:prSet presAssocID="{8BC6A294-E00D-4543-9FF4-8149E563CC21}" presName="hierRoot2" presStyleCnt="0">
        <dgm:presLayoutVars>
          <dgm:hierBranch val="init"/>
        </dgm:presLayoutVars>
      </dgm:prSet>
      <dgm:spPr/>
    </dgm:pt>
    <dgm:pt modelId="{13218ED0-3B2D-47C8-8749-7F24B24C8762}" type="pres">
      <dgm:prSet presAssocID="{8BC6A294-E00D-4543-9FF4-8149E563CC21}" presName="rootComposite" presStyleCnt="0"/>
      <dgm:spPr/>
    </dgm:pt>
    <dgm:pt modelId="{6273B752-3F6A-471E-951A-4E746D12DC0C}" type="pres">
      <dgm:prSet presAssocID="{8BC6A294-E00D-4543-9FF4-8149E563CC21}" presName="rootText" presStyleLbl="node4" presStyleIdx="5" presStyleCnt="6">
        <dgm:presLayoutVars>
          <dgm:chPref val="3"/>
        </dgm:presLayoutVars>
      </dgm:prSet>
      <dgm:spPr>
        <a:prstGeom prst="roundRect">
          <a:avLst/>
        </a:prstGeom>
      </dgm:spPr>
    </dgm:pt>
    <dgm:pt modelId="{37C46CE8-2F6E-43FF-974B-D5A45348A9D5}" type="pres">
      <dgm:prSet presAssocID="{8BC6A294-E00D-4543-9FF4-8149E563CC21}" presName="rootConnector" presStyleLbl="node4" presStyleIdx="5" presStyleCnt="6"/>
      <dgm:spPr/>
    </dgm:pt>
    <dgm:pt modelId="{F5F80FB8-6EA6-465F-A85D-A1B74BB2E2A9}" type="pres">
      <dgm:prSet presAssocID="{8BC6A294-E00D-4543-9FF4-8149E563CC21}" presName="hierChild4" presStyleCnt="0"/>
      <dgm:spPr/>
    </dgm:pt>
    <dgm:pt modelId="{F0A6368F-3353-4720-BC0E-EA7EB389F3E9}" type="pres">
      <dgm:prSet presAssocID="{8BC6A294-E00D-4543-9FF4-8149E563CC21}" presName="hierChild5" presStyleCnt="0"/>
      <dgm:spPr/>
    </dgm:pt>
    <dgm:pt modelId="{7C4D725A-31A0-4212-BFC2-427E60627C3D}" type="pres">
      <dgm:prSet presAssocID="{5704977D-7454-4FFC-8C50-6F9072E15B7B}" presName="hierChild5" presStyleCnt="0"/>
      <dgm:spPr/>
    </dgm:pt>
    <dgm:pt modelId="{21EE0E6D-BCE5-4BDB-8909-09E47A21542D}" type="pres">
      <dgm:prSet presAssocID="{5208424A-3E1A-4C94-8EC8-B9BE9F56C58B}" presName="hierChild5" presStyleCnt="0"/>
      <dgm:spPr/>
    </dgm:pt>
    <dgm:pt modelId="{1F6690EE-70CD-4C28-84E4-F3B6A11A1A46}" type="pres">
      <dgm:prSet presAssocID="{FFFC420E-82E5-499A-8796-08F2613AA6EF}" presName="hierChild5" presStyleCnt="0"/>
      <dgm:spPr/>
    </dgm:pt>
    <dgm:pt modelId="{DBCB9C27-0A92-4A38-9DF2-5A5E425414F3}" type="pres">
      <dgm:prSet presAssocID="{61EA1E33-2101-4BC7-8EDD-2CE180991979}" presName="hierChild3" presStyleCnt="0"/>
      <dgm:spPr/>
    </dgm:pt>
  </dgm:ptLst>
  <dgm:cxnLst>
    <dgm:cxn modelId="{8250BE03-958C-4A29-85DD-F8CA934211C3}" type="presOf" srcId="{AFF23CDA-740F-44A5-9C36-FE8E5CFFE48E}" destId="{DDC639B4-552B-4B67-A541-2BD468ED31D2}" srcOrd="1" destOrd="0" presId="urn:microsoft.com/office/officeart/2005/8/layout/orgChart1"/>
    <dgm:cxn modelId="{1C1A3704-F897-4964-A150-CCEE2E136106}" type="presOf" srcId="{286DCD3C-4E63-47C3-9BFF-88D2691F3A7D}" destId="{5C278400-1266-4E2C-961C-2A65D5CB8AED}" srcOrd="0" destOrd="0" presId="urn:microsoft.com/office/officeart/2005/8/layout/orgChart1"/>
    <dgm:cxn modelId="{366EAE06-91AF-4E7F-8CF7-A6F6F348AD4B}" srcId="{61EA1E33-2101-4BC7-8EDD-2CE180991979}" destId="{FFFC420E-82E5-499A-8796-08F2613AA6EF}" srcOrd="0" destOrd="0" parTransId="{95B0F201-1ECE-461C-BCAA-CF310245EFAA}" sibTransId="{A1FA3E42-3548-4BBC-AC66-CD237A2ACBEB}"/>
    <dgm:cxn modelId="{57592C0B-051D-4B23-9491-89D7BDE80132}" srcId="{286DCD3C-4E63-47C3-9BFF-88D2691F3A7D}" destId="{29E36074-9886-4954-AFE7-75069A93D989}" srcOrd="0" destOrd="0" parTransId="{DE84B7FD-02A3-498E-BAD8-4AF9E618E54A}" sibTransId="{403415C4-9A9E-422C-9396-A6CD8EC0A57C}"/>
    <dgm:cxn modelId="{6DA2C014-BEFE-49AF-954E-EB683CD1E636}" type="presOf" srcId="{7731E97E-10A1-4BCB-BB3B-7E5E7EB29CDA}" destId="{7348A42F-7B16-4957-9BCF-DBB33683159A}" srcOrd="0" destOrd="0" presId="urn:microsoft.com/office/officeart/2005/8/layout/orgChart1"/>
    <dgm:cxn modelId="{BF356A29-EDFC-477B-9BF8-ED7194850F86}" type="presOf" srcId="{5704977D-7454-4FFC-8C50-6F9072E15B7B}" destId="{9ACAF92C-7D33-4717-A0FC-FD62AB6631A8}" srcOrd="0" destOrd="0" presId="urn:microsoft.com/office/officeart/2005/8/layout/orgChart1"/>
    <dgm:cxn modelId="{74E82030-BC4E-4299-ACD8-10105FBF16A3}" type="presOf" srcId="{FFFC420E-82E5-499A-8796-08F2613AA6EF}" destId="{A3D4F216-4B01-4E63-ACF1-4C286E55FB31}" srcOrd="1" destOrd="0" presId="urn:microsoft.com/office/officeart/2005/8/layout/orgChart1"/>
    <dgm:cxn modelId="{A40DAC30-AFF2-4854-9C52-302FB0C4D93C}" srcId="{5704977D-7454-4FFC-8C50-6F9072E15B7B}" destId="{8BC6A294-E00D-4543-9FF4-8149E563CC21}" srcOrd="1" destOrd="0" parTransId="{89B3D7CB-0A50-4A41-B0BD-19A0116169B1}" sibTransId="{A5153945-B835-488B-8ADD-D6B235263CF1}"/>
    <dgm:cxn modelId="{79FC4934-E5F5-425C-88B0-9D095FAEA213}" srcId="{FFFC420E-82E5-499A-8796-08F2613AA6EF}" destId="{2B4D929D-DAE6-4424-BFAE-6BC287DC5205}" srcOrd="0" destOrd="0" parTransId="{0B7291FC-6A9C-4570-BD5E-95F11E11C232}" sibTransId="{9256DC0E-A688-45B8-AEA4-2574DF46A367}"/>
    <dgm:cxn modelId="{5002CC34-36A9-402D-B55C-B3D3485519CA}" type="presOf" srcId="{61EA1E33-2101-4BC7-8EDD-2CE180991979}" destId="{7387B992-8D91-43EB-9C7F-AA7E0046467D}" srcOrd="1" destOrd="0" presId="urn:microsoft.com/office/officeart/2005/8/layout/orgChart1"/>
    <dgm:cxn modelId="{801F0A60-F85B-47BF-A26C-8202A322F801}" type="presOf" srcId="{2B4D929D-DAE6-4424-BFAE-6BC287DC5205}" destId="{B462C1FF-63CE-499D-83AD-5E570F03B5D9}" srcOrd="0" destOrd="0" presId="urn:microsoft.com/office/officeart/2005/8/layout/orgChart1"/>
    <dgm:cxn modelId="{12802541-E3DC-490C-9063-28050D7A09CF}" type="presOf" srcId="{0B7291FC-6A9C-4570-BD5E-95F11E11C232}" destId="{517D17F2-8C3C-4419-87DB-8541EAA1E6E6}" srcOrd="0" destOrd="0" presId="urn:microsoft.com/office/officeart/2005/8/layout/orgChart1"/>
    <dgm:cxn modelId="{3B134145-61A7-4D83-8AF5-F209132ABD99}" type="presOf" srcId="{0B0B16B2-7410-411B-B3C0-2A0EE02F2BD4}" destId="{88C222BB-7211-43DA-A806-3A54079F3482}" srcOrd="0" destOrd="0" presId="urn:microsoft.com/office/officeart/2005/8/layout/orgChart1"/>
    <dgm:cxn modelId="{B3DD5946-7B03-4667-AE16-AEC27525A40E}" srcId="{2B4D929D-DAE6-4424-BFAE-6BC287DC5205}" destId="{B0786EAA-0112-4F1E-BA8A-7F5783EA21B4}" srcOrd="1" destOrd="0" parTransId="{215E6ED4-D76C-4152-AA16-FD8C44EC4715}" sibTransId="{F28B5148-2538-41AD-8B1D-2A74EB7C8F28}"/>
    <dgm:cxn modelId="{D15EC668-4F78-49BE-99B0-ADCDF4058F5F}" type="presOf" srcId="{29E36074-9886-4954-AFE7-75069A93D989}" destId="{BD0A601A-2907-4EB3-88B0-12CA3F4F5A3F}" srcOrd="0" destOrd="0" presId="urn:microsoft.com/office/officeart/2005/8/layout/orgChart1"/>
    <dgm:cxn modelId="{BF265A75-E32B-4F72-A27F-428A79B76C16}" type="presOf" srcId="{5704977D-7454-4FFC-8C50-6F9072E15B7B}" destId="{EF1E9589-C32A-4DE4-9A23-BBF7F1A46945}" srcOrd="1" destOrd="0" presId="urn:microsoft.com/office/officeart/2005/8/layout/orgChart1"/>
    <dgm:cxn modelId="{21773F58-35A9-44DE-B1D0-4E8A4F1E4180}" type="presOf" srcId="{DE84B7FD-02A3-498E-BAD8-4AF9E618E54A}" destId="{AEC0DF7C-C784-4D60-AD08-F4001352CF1B}" srcOrd="0" destOrd="0" presId="urn:microsoft.com/office/officeart/2005/8/layout/orgChart1"/>
    <dgm:cxn modelId="{F6870179-E386-4649-A97F-1A9B59B06276}" type="presOf" srcId="{286DCD3C-4E63-47C3-9BFF-88D2691F3A7D}" destId="{6D5D86DE-54F9-42AC-8909-FEEF0C6BC4D8}" srcOrd="1" destOrd="0" presId="urn:microsoft.com/office/officeart/2005/8/layout/orgChart1"/>
    <dgm:cxn modelId="{EE268359-2806-4199-B632-7BF4D813E90B}" type="presOf" srcId="{8BC6A294-E00D-4543-9FF4-8149E563CC21}" destId="{37C46CE8-2F6E-43FF-974B-D5A45348A9D5}" srcOrd="1" destOrd="0" presId="urn:microsoft.com/office/officeart/2005/8/layout/orgChart1"/>
    <dgm:cxn modelId="{6ACF1982-D973-4249-946A-892690B265E6}" srcId="{5704977D-7454-4FFC-8C50-6F9072E15B7B}" destId="{AFF23CDA-740F-44A5-9C36-FE8E5CFFE48E}" srcOrd="0" destOrd="0" parTransId="{0B0B16B2-7410-411B-B3C0-2A0EE02F2BD4}" sibTransId="{745C2867-D43A-4FF3-8A36-445E0F7841C6}"/>
    <dgm:cxn modelId="{61E35185-3C9A-4732-82CD-3EE9B9AF1DAC}" type="presOf" srcId="{61EA1E33-2101-4BC7-8EDD-2CE180991979}" destId="{57862A2F-F74D-43AE-A14B-49CA31FCBFB3}" srcOrd="0" destOrd="0" presId="urn:microsoft.com/office/officeart/2005/8/layout/orgChart1"/>
    <dgm:cxn modelId="{38C98A8B-A915-4331-8984-E25DCA61C9A0}" srcId="{2B4D929D-DAE6-4424-BFAE-6BC287DC5205}" destId="{286DCD3C-4E63-47C3-9BFF-88D2691F3A7D}" srcOrd="0" destOrd="0" parTransId="{7731E97E-10A1-4BCB-BB3B-7E5E7EB29CDA}" sibTransId="{83ED1374-3333-47F5-BC1A-2FDE4DD47FB8}"/>
    <dgm:cxn modelId="{09368594-459B-44CB-86CA-83369BC42D0F}" type="presOf" srcId="{8BC6A294-E00D-4543-9FF4-8149E563CC21}" destId="{6273B752-3F6A-471E-951A-4E746D12DC0C}" srcOrd="0" destOrd="0" presId="urn:microsoft.com/office/officeart/2005/8/layout/orgChart1"/>
    <dgm:cxn modelId="{15A3509D-DFED-4CA8-9251-BEE8F19D85A5}" type="presOf" srcId="{89B3D7CB-0A50-4A41-B0BD-19A0116169B1}" destId="{BAF0D9EE-54F0-43CB-8FC7-ACF4DFAB1227}" srcOrd="0" destOrd="0" presId="urn:microsoft.com/office/officeart/2005/8/layout/orgChart1"/>
    <dgm:cxn modelId="{8B9FBA9D-BBA0-4E1E-9961-52C678D4693D}" type="presOf" srcId="{B0786EAA-0112-4F1E-BA8A-7F5783EA21B4}" destId="{023C2F79-C9DC-4DD2-AD80-BC9AB6BBD1BE}" srcOrd="0" destOrd="0" presId="urn:microsoft.com/office/officeart/2005/8/layout/orgChart1"/>
    <dgm:cxn modelId="{D2AD079E-9E13-46D5-88A5-129AAF565E25}" type="presOf" srcId="{AFF23CDA-740F-44A5-9C36-FE8E5CFFE48E}" destId="{6C7137A8-4BC4-455F-A662-2503EEF6AF11}" srcOrd="0" destOrd="0" presId="urn:microsoft.com/office/officeart/2005/8/layout/orgChart1"/>
    <dgm:cxn modelId="{8502FEA9-949D-45E0-840D-283424209918}" type="presOf" srcId="{B0786EAA-0112-4F1E-BA8A-7F5783EA21B4}" destId="{678397C5-A0C3-474D-9FD4-12A315A70FD1}" srcOrd="1" destOrd="0" presId="urn:microsoft.com/office/officeart/2005/8/layout/orgChart1"/>
    <dgm:cxn modelId="{AF6A98B1-7225-4659-8838-67CF76743BA0}" type="presOf" srcId="{215E6ED4-D76C-4152-AA16-FD8C44EC4715}" destId="{A3100D42-DCB5-4924-A032-DFA196F8A73B}" srcOrd="0" destOrd="0" presId="urn:microsoft.com/office/officeart/2005/8/layout/orgChart1"/>
    <dgm:cxn modelId="{B7CEA3B4-B5E7-4DE8-AB33-3EA3688DDEFB}" type="presOf" srcId="{2B4D929D-DAE6-4424-BFAE-6BC287DC5205}" destId="{E69F0DFE-E452-413B-852B-3D3255C11812}" srcOrd="1" destOrd="0" presId="urn:microsoft.com/office/officeart/2005/8/layout/orgChart1"/>
    <dgm:cxn modelId="{7A129BB8-088E-472B-BE90-CB6B6C116F62}" type="presOf" srcId="{29E36074-9886-4954-AFE7-75069A93D989}" destId="{824E41D5-5795-4562-86CE-FA72F9C2A234}" srcOrd="1" destOrd="0" presId="urn:microsoft.com/office/officeart/2005/8/layout/orgChart1"/>
    <dgm:cxn modelId="{C5E3E6B9-D633-4AF0-92DC-9FB9E4F797F2}" type="presOf" srcId="{FFFC420E-82E5-499A-8796-08F2613AA6EF}" destId="{19F5A4D1-7E51-4A1A-B6E0-0C15A6A83B7C}" srcOrd="0" destOrd="0" presId="urn:microsoft.com/office/officeart/2005/8/layout/orgChart1"/>
    <dgm:cxn modelId="{E3C7A3BF-7B6C-4922-9A69-5F33A96BB4D5}" type="presOf" srcId="{95B0F201-1ECE-461C-BCAA-CF310245EFAA}" destId="{8E7AA56E-3B29-43A6-BE2B-315D532416CD}" srcOrd="0" destOrd="0" presId="urn:microsoft.com/office/officeart/2005/8/layout/orgChart1"/>
    <dgm:cxn modelId="{5DB915C2-08C9-48B8-BAAF-E658713798B2}" type="presOf" srcId="{5208424A-3E1A-4C94-8EC8-B9BE9F56C58B}" destId="{D6FD00DB-C5A7-4690-A51D-F64F33C890D2}" srcOrd="1" destOrd="0" presId="urn:microsoft.com/office/officeart/2005/8/layout/orgChart1"/>
    <dgm:cxn modelId="{0DC774D1-F552-4A6C-BA31-BC10DED7C05E}" type="presOf" srcId="{5208424A-3E1A-4C94-8EC8-B9BE9F56C58B}" destId="{AE499640-9F22-4C8B-A534-B874AE6E430E}" srcOrd="0" destOrd="0" presId="urn:microsoft.com/office/officeart/2005/8/layout/orgChart1"/>
    <dgm:cxn modelId="{C7FE4ADF-791A-4C33-AB56-453E71235B32}" type="presOf" srcId="{87A64745-9E18-45EA-9ED4-F3CFBCC81213}" destId="{F52E40B4-4D95-433A-9B1B-A24AE776E397}" srcOrd="0" destOrd="0" presId="urn:microsoft.com/office/officeart/2005/8/layout/orgChart1"/>
    <dgm:cxn modelId="{87C68CDF-22A0-48EF-BFA7-2062E8DBE57C}" srcId="{5208424A-3E1A-4C94-8EC8-B9BE9F56C58B}" destId="{5704977D-7454-4FFC-8C50-6F9072E15B7B}" srcOrd="0" destOrd="0" parTransId="{A40FBE3C-50C4-4A94-B44D-414C19241382}" sibTransId="{150D3EB5-F7D4-49FE-859A-CA83DB8205F1}"/>
    <dgm:cxn modelId="{F708EBE6-D114-4283-A2AA-24C31B381E2D}" type="presOf" srcId="{A40FBE3C-50C4-4A94-B44D-414C19241382}" destId="{DEE278CB-24AC-462E-8162-F4F554EEFEC3}" srcOrd="0" destOrd="0" presId="urn:microsoft.com/office/officeart/2005/8/layout/orgChart1"/>
    <dgm:cxn modelId="{522EDDE7-ECA9-4EAA-A527-70EAB086A25B}" srcId="{87A64745-9E18-45EA-9ED4-F3CFBCC81213}" destId="{61EA1E33-2101-4BC7-8EDD-2CE180991979}" srcOrd="0" destOrd="0" parTransId="{66848045-5939-4101-A36E-E89B2A91EBE7}" sibTransId="{273830AC-1EB9-439E-A470-9C1B963EBC63}"/>
    <dgm:cxn modelId="{56A8F3F1-5C4B-403E-9588-B4B29DD63293}" type="presOf" srcId="{B92C433E-154E-4A78-9E5E-49933EEE5925}" destId="{758A642B-A96D-46A1-B178-766CB6317CCC}" srcOrd="0" destOrd="0" presId="urn:microsoft.com/office/officeart/2005/8/layout/orgChart1"/>
    <dgm:cxn modelId="{9CFC27F4-4357-436E-9086-A21B2A6C8BA9}" srcId="{FFFC420E-82E5-499A-8796-08F2613AA6EF}" destId="{5208424A-3E1A-4C94-8EC8-B9BE9F56C58B}" srcOrd="1" destOrd="0" parTransId="{B92C433E-154E-4A78-9E5E-49933EEE5925}" sibTransId="{475B0686-AD32-4A4F-8658-E6E53EE3D4F3}"/>
    <dgm:cxn modelId="{DDA22395-2AC6-4B9C-9857-B6AFDF4D9E43}" type="presParOf" srcId="{F52E40B4-4D95-433A-9B1B-A24AE776E397}" destId="{013CA050-9B1D-4AEC-AC62-BC01C38C020C}" srcOrd="0" destOrd="0" presId="urn:microsoft.com/office/officeart/2005/8/layout/orgChart1"/>
    <dgm:cxn modelId="{00D9EA4E-7F0D-4E8F-B8AA-07531472FD62}" type="presParOf" srcId="{013CA050-9B1D-4AEC-AC62-BC01C38C020C}" destId="{654753E9-62B0-425D-972E-10A7BD4CD21D}" srcOrd="0" destOrd="0" presId="urn:microsoft.com/office/officeart/2005/8/layout/orgChart1"/>
    <dgm:cxn modelId="{69709F60-F20E-4578-A444-61E57D8F0988}" type="presParOf" srcId="{654753E9-62B0-425D-972E-10A7BD4CD21D}" destId="{57862A2F-F74D-43AE-A14B-49CA31FCBFB3}" srcOrd="0" destOrd="0" presId="urn:microsoft.com/office/officeart/2005/8/layout/orgChart1"/>
    <dgm:cxn modelId="{770F5A5B-D2F1-4012-9228-205639D54497}" type="presParOf" srcId="{654753E9-62B0-425D-972E-10A7BD4CD21D}" destId="{7387B992-8D91-43EB-9C7F-AA7E0046467D}" srcOrd="1" destOrd="0" presId="urn:microsoft.com/office/officeart/2005/8/layout/orgChart1"/>
    <dgm:cxn modelId="{BCD5385A-DEDA-47B7-90D3-3DBAAF61B6BA}" type="presParOf" srcId="{013CA050-9B1D-4AEC-AC62-BC01C38C020C}" destId="{25473937-3D59-4671-AA1C-5804E75193C6}" srcOrd="1" destOrd="0" presId="urn:microsoft.com/office/officeart/2005/8/layout/orgChart1"/>
    <dgm:cxn modelId="{68B88EF1-FE29-4440-BEB4-BBD6DBF0FDA4}" type="presParOf" srcId="{25473937-3D59-4671-AA1C-5804E75193C6}" destId="{8E7AA56E-3B29-43A6-BE2B-315D532416CD}" srcOrd="0" destOrd="0" presId="urn:microsoft.com/office/officeart/2005/8/layout/orgChart1"/>
    <dgm:cxn modelId="{39337DFC-2471-4485-A737-57354632BEDB}" type="presParOf" srcId="{25473937-3D59-4671-AA1C-5804E75193C6}" destId="{D728332B-D10B-4687-8AC6-12B4F90E5C69}" srcOrd="1" destOrd="0" presId="urn:microsoft.com/office/officeart/2005/8/layout/orgChart1"/>
    <dgm:cxn modelId="{C3E61C3C-530B-48CF-9289-CAB0E993A45B}" type="presParOf" srcId="{D728332B-D10B-4687-8AC6-12B4F90E5C69}" destId="{52329D95-1ACC-45BC-AB4A-89294BB0DB0D}" srcOrd="0" destOrd="0" presId="urn:microsoft.com/office/officeart/2005/8/layout/orgChart1"/>
    <dgm:cxn modelId="{94B2CE3C-C6EC-4353-9E2D-19C7C9063777}" type="presParOf" srcId="{52329D95-1ACC-45BC-AB4A-89294BB0DB0D}" destId="{19F5A4D1-7E51-4A1A-B6E0-0C15A6A83B7C}" srcOrd="0" destOrd="0" presId="urn:microsoft.com/office/officeart/2005/8/layout/orgChart1"/>
    <dgm:cxn modelId="{683FE09B-BCB4-4D32-988E-76AF96486BEF}" type="presParOf" srcId="{52329D95-1ACC-45BC-AB4A-89294BB0DB0D}" destId="{A3D4F216-4B01-4E63-ACF1-4C286E55FB31}" srcOrd="1" destOrd="0" presId="urn:microsoft.com/office/officeart/2005/8/layout/orgChart1"/>
    <dgm:cxn modelId="{E89CDEF8-7440-4225-9C43-20ACF6CBDA1F}" type="presParOf" srcId="{D728332B-D10B-4687-8AC6-12B4F90E5C69}" destId="{944B5E9C-095C-4D7A-A2C2-EA57298FE54C}" srcOrd="1" destOrd="0" presId="urn:microsoft.com/office/officeart/2005/8/layout/orgChart1"/>
    <dgm:cxn modelId="{45A7BF60-85B5-4D7E-8A60-C7FAFCC57309}" type="presParOf" srcId="{944B5E9C-095C-4D7A-A2C2-EA57298FE54C}" destId="{517D17F2-8C3C-4419-87DB-8541EAA1E6E6}" srcOrd="0" destOrd="0" presId="urn:microsoft.com/office/officeart/2005/8/layout/orgChart1"/>
    <dgm:cxn modelId="{B715A36C-B19C-4E6D-9B51-7741BC00F54A}" type="presParOf" srcId="{944B5E9C-095C-4D7A-A2C2-EA57298FE54C}" destId="{1A4DD4BB-16AD-4EAB-812E-A6CC055BCEE2}" srcOrd="1" destOrd="0" presId="urn:microsoft.com/office/officeart/2005/8/layout/orgChart1"/>
    <dgm:cxn modelId="{8B2B32F5-BDB9-412E-9B4F-F63BE76E7B7B}" type="presParOf" srcId="{1A4DD4BB-16AD-4EAB-812E-A6CC055BCEE2}" destId="{10D7BC45-6B1F-404D-8F40-870A0EF75553}" srcOrd="0" destOrd="0" presId="urn:microsoft.com/office/officeart/2005/8/layout/orgChart1"/>
    <dgm:cxn modelId="{DBB651EC-EB09-4632-A7CD-0F12AB6655A2}" type="presParOf" srcId="{10D7BC45-6B1F-404D-8F40-870A0EF75553}" destId="{B462C1FF-63CE-499D-83AD-5E570F03B5D9}" srcOrd="0" destOrd="0" presId="urn:microsoft.com/office/officeart/2005/8/layout/orgChart1"/>
    <dgm:cxn modelId="{BF18032A-5CA0-4880-B3F3-3AED7E25196A}" type="presParOf" srcId="{10D7BC45-6B1F-404D-8F40-870A0EF75553}" destId="{E69F0DFE-E452-413B-852B-3D3255C11812}" srcOrd="1" destOrd="0" presId="urn:microsoft.com/office/officeart/2005/8/layout/orgChart1"/>
    <dgm:cxn modelId="{966A2179-65A9-4748-8089-55458847A583}" type="presParOf" srcId="{1A4DD4BB-16AD-4EAB-812E-A6CC055BCEE2}" destId="{FAA08902-72EF-4EB4-A4D9-F2E4930030E2}" srcOrd="1" destOrd="0" presId="urn:microsoft.com/office/officeart/2005/8/layout/orgChart1"/>
    <dgm:cxn modelId="{88CB9203-7E22-4A5D-984C-F61804B56397}" type="presParOf" srcId="{FAA08902-72EF-4EB4-A4D9-F2E4930030E2}" destId="{7348A42F-7B16-4957-9BCF-DBB33683159A}" srcOrd="0" destOrd="0" presId="urn:microsoft.com/office/officeart/2005/8/layout/orgChart1"/>
    <dgm:cxn modelId="{6D6E3B03-C404-4A47-9567-1D42129CC6FF}" type="presParOf" srcId="{FAA08902-72EF-4EB4-A4D9-F2E4930030E2}" destId="{0773E778-08D3-4EAC-8329-405B5F4C045E}" srcOrd="1" destOrd="0" presId="urn:microsoft.com/office/officeart/2005/8/layout/orgChart1"/>
    <dgm:cxn modelId="{504C1F6D-F0C1-44D8-9081-60356ADC16D0}" type="presParOf" srcId="{0773E778-08D3-4EAC-8329-405B5F4C045E}" destId="{1A486E6A-6510-4406-8C94-1F3D8CD3BAE8}" srcOrd="0" destOrd="0" presId="urn:microsoft.com/office/officeart/2005/8/layout/orgChart1"/>
    <dgm:cxn modelId="{B0C6730F-C959-47BF-A44A-B0FC9DA3531D}" type="presParOf" srcId="{1A486E6A-6510-4406-8C94-1F3D8CD3BAE8}" destId="{5C278400-1266-4E2C-961C-2A65D5CB8AED}" srcOrd="0" destOrd="0" presId="urn:microsoft.com/office/officeart/2005/8/layout/orgChart1"/>
    <dgm:cxn modelId="{3913CE3A-26D3-4BAE-825A-62CB5F74297D}" type="presParOf" srcId="{1A486E6A-6510-4406-8C94-1F3D8CD3BAE8}" destId="{6D5D86DE-54F9-42AC-8909-FEEF0C6BC4D8}" srcOrd="1" destOrd="0" presId="urn:microsoft.com/office/officeart/2005/8/layout/orgChart1"/>
    <dgm:cxn modelId="{953A5FE7-5105-47B7-9BAB-9D85C84244F6}" type="presParOf" srcId="{0773E778-08D3-4EAC-8329-405B5F4C045E}" destId="{1B604DFE-32EC-4FCA-84C3-3E9FD058A062}" srcOrd="1" destOrd="0" presId="urn:microsoft.com/office/officeart/2005/8/layout/orgChart1"/>
    <dgm:cxn modelId="{0B3887B5-49E4-4EDF-875E-48A52EDD5849}" type="presParOf" srcId="{1B604DFE-32EC-4FCA-84C3-3E9FD058A062}" destId="{AEC0DF7C-C784-4D60-AD08-F4001352CF1B}" srcOrd="0" destOrd="0" presId="urn:microsoft.com/office/officeart/2005/8/layout/orgChart1"/>
    <dgm:cxn modelId="{7E7CE1FA-8B28-47C3-A6B9-894CFAE736C8}" type="presParOf" srcId="{1B604DFE-32EC-4FCA-84C3-3E9FD058A062}" destId="{7D713578-3280-4AA6-8E26-DC1EADDFDB50}" srcOrd="1" destOrd="0" presId="urn:microsoft.com/office/officeart/2005/8/layout/orgChart1"/>
    <dgm:cxn modelId="{80D36D2A-E5F1-4DDB-99C6-131C73381778}" type="presParOf" srcId="{7D713578-3280-4AA6-8E26-DC1EADDFDB50}" destId="{6257306D-26DF-43E2-B217-4AB52508A889}" srcOrd="0" destOrd="0" presId="urn:microsoft.com/office/officeart/2005/8/layout/orgChart1"/>
    <dgm:cxn modelId="{B47649CE-BBBC-4D98-B71E-6ECC3DA096EF}" type="presParOf" srcId="{6257306D-26DF-43E2-B217-4AB52508A889}" destId="{BD0A601A-2907-4EB3-88B0-12CA3F4F5A3F}" srcOrd="0" destOrd="0" presId="urn:microsoft.com/office/officeart/2005/8/layout/orgChart1"/>
    <dgm:cxn modelId="{50B4AFE9-A99E-4C11-ACB2-BC06FC3DCB16}" type="presParOf" srcId="{6257306D-26DF-43E2-B217-4AB52508A889}" destId="{824E41D5-5795-4562-86CE-FA72F9C2A234}" srcOrd="1" destOrd="0" presId="urn:microsoft.com/office/officeart/2005/8/layout/orgChart1"/>
    <dgm:cxn modelId="{101D33E3-8945-4FAF-87B9-DE254EAC2709}" type="presParOf" srcId="{7D713578-3280-4AA6-8E26-DC1EADDFDB50}" destId="{3795FDD2-CB40-4963-9450-0F8F69722F4E}" srcOrd="1" destOrd="0" presId="urn:microsoft.com/office/officeart/2005/8/layout/orgChart1"/>
    <dgm:cxn modelId="{2B313DEB-70FE-4D1A-825E-924175A40C8A}" type="presParOf" srcId="{7D713578-3280-4AA6-8E26-DC1EADDFDB50}" destId="{3A688A2E-B381-401A-8445-62D478B4F195}" srcOrd="2" destOrd="0" presId="urn:microsoft.com/office/officeart/2005/8/layout/orgChart1"/>
    <dgm:cxn modelId="{0CE78D74-CC00-45BC-BB83-386C994D40A2}" type="presParOf" srcId="{0773E778-08D3-4EAC-8329-405B5F4C045E}" destId="{96D4643B-886A-4A8C-9103-AC0936B62D5A}" srcOrd="2" destOrd="0" presId="urn:microsoft.com/office/officeart/2005/8/layout/orgChart1"/>
    <dgm:cxn modelId="{DDAA1E16-9A14-49FD-A603-5DB10E625521}" type="presParOf" srcId="{FAA08902-72EF-4EB4-A4D9-F2E4930030E2}" destId="{A3100D42-DCB5-4924-A032-DFA196F8A73B}" srcOrd="2" destOrd="0" presId="urn:microsoft.com/office/officeart/2005/8/layout/orgChart1"/>
    <dgm:cxn modelId="{46E9BA11-AF8E-4DED-94E6-987D15FB54D0}" type="presParOf" srcId="{FAA08902-72EF-4EB4-A4D9-F2E4930030E2}" destId="{1151645B-3CFA-4467-A07B-3C6BB77437F4}" srcOrd="3" destOrd="0" presId="urn:microsoft.com/office/officeart/2005/8/layout/orgChart1"/>
    <dgm:cxn modelId="{CDF8FA1B-3183-427F-BE0B-D125B06461D6}" type="presParOf" srcId="{1151645B-3CFA-4467-A07B-3C6BB77437F4}" destId="{329D1D6C-4DFA-4CE0-BE52-0A7012F81F20}" srcOrd="0" destOrd="0" presId="urn:microsoft.com/office/officeart/2005/8/layout/orgChart1"/>
    <dgm:cxn modelId="{3FD0D7ED-AE74-4AEE-B764-3A30141B1787}" type="presParOf" srcId="{329D1D6C-4DFA-4CE0-BE52-0A7012F81F20}" destId="{023C2F79-C9DC-4DD2-AD80-BC9AB6BBD1BE}" srcOrd="0" destOrd="0" presId="urn:microsoft.com/office/officeart/2005/8/layout/orgChart1"/>
    <dgm:cxn modelId="{97FFBA29-DB33-4030-B477-84A3491EFFA9}" type="presParOf" srcId="{329D1D6C-4DFA-4CE0-BE52-0A7012F81F20}" destId="{678397C5-A0C3-474D-9FD4-12A315A70FD1}" srcOrd="1" destOrd="0" presId="urn:microsoft.com/office/officeart/2005/8/layout/orgChart1"/>
    <dgm:cxn modelId="{3A281833-5C8D-41F4-8735-15C95BDE1209}" type="presParOf" srcId="{1151645B-3CFA-4467-A07B-3C6BB77437F4}" destId="{5194926F-E65F-4530-8378-513B5593FD6A}" srcOrd="1" destOrd="0" presId="urn:microsoft.com/office/officeart/2005/8/layout/orgChart1"/>
    <dgm:cxn modelId="{2B38A6A1-3476-4798-B18E-C08FF4709BF0}" type="presParOf" srcId="{1151645B-3CFA-4467-A07B-3C6BB77437F4}" destId="{3EAECA72-6D17-47D8-AE0E-15C66C1984CB}" srcOrd="2" destOrd="0" presId="urn:microsoft.com/office/officeart/2005/8/layout/orgChart1"/>
    <dgm:cxn modelId="{3AAA81F9-8491-4888-84D1-AD8FF74D9DD2}" type="presParOf" srcId="{1A4DD4BB-16AD-4EAB-812E-A6CC055BCEE2}" destId="{465DDDDE-43B3-4AC5-B41B-086087B267C2}" srcOrd="2" destOrd="0" presId="urn:microsoft.com/office/officeart/2005/8/layout/orgChart1"/>
    <dgm:cxn modelId="{8EB39708-CDC6-472C-9B91-6D04A00F8BC2}" type="presParOf" srcId="{944B5E9C-095C-4D7A-A2C2-EA57298FE54C}" destId="{758A642B-A96D-46A1-B178-766CB6317CCC}" srcOrd="2" destOrd="0" presId="urn:microsoft.com/office/officeart/2005/8/layout/orgChart1"/>
    <dgm:cxn modelId="{73F6B08A-27FA-4494-B431-AB65214424E7}" type="presParOf" srcId="{944B5E9C-095C-4D7A-A2C2-EA57298FE54C}" destId="{541060C5-526F-4D76-B332-7E5BC6B7DAF1}" srcOrd="3" destOrd="0" presId="urn:microsoft.com/office/officeart/2005/8/layout/orgChart1"/>
    <dgm:cxn modelId="{D3474B9B-0855-45FE-A8FA-2F6949DDAD03}" type="presParOf" srcId="{541060C5-526F-4D76-B332-7E5BC6B7DAF1}" destId="{CB4C7D1C-1FAC-434E-B013-870F1B6832BA}" srcOrd="0" destOrd="0" presId="urn:microsoft.com/office/officeart/2005/8/layout/orgChart1"/>
    <dgm:cxn modelId="{18353C3D-B63B-4192-BE39-5ADFBD6ACD83}" type="presParOf" srcId="{CB4C7D1C-1FAC-434E-B013-870F1B6832BA}" destId="{AE499640-9F22-4C8B-A534-B874AE6E430E}" srcOrd="0" destOrd="0" presId="urn:microsoft.com/office/officeart/2005/8/layout/orgChart1"/>
    <dgm:cxn modelId="{B1BCAD38-3F7F-41E5-A92D-E2CFB5C2F61F}" type="presParOf" srcId="{CB4C7D1C-1FAC-434E-B013-870F1B6832BA}" destId="{D6FD00DB-C5A7-4690-A51D-F64F33C890D2}" srcOrd="1" destOrd="0" presId="urn:microsoft.com/office/officeart/2005/8/layout/orgChart1"/>
    <dgm:cxn modelId="{61EBD502-523A-4497-87AF-EBB386310216}" type="presParOf" srcId="{541060C5-526F-4D76-B332-7E5BC6B7DAF1}" destId="{5B09229C-DF5B-499A-99D4-D881F9F73CF8}" srcOrd="1" destOrd="0" presId="urn:microsoft.com/office/officeart/2005/8/layout/orgChart1"/>
    <dgm:cxn modelId="{BD11AD9E-CE43-4AA9-B237-BA5C31CEE81D}" type="presParOf" srcId="{5B09229C-DF5B-499A-99D4-D881F9F73CF8}" destId="{DEE278CB-24AC-462E-8162-F4F554EEFEC3}" srcOrd="0" destOrd="0" presId="urn:microsoft.com/office/officeart/2005/8/layout/orgChart1"/>
    <dgm:cxn modelId="{04B0C217-2B1A-43E7-BEC4-5BBD84C7CC65}" type="presParOf" srcId="{5B09229C-DF5B-499A-99D4-D881F9F73CF8}" destId="{75F6BF95-8667-46D8-9470-5164796DECFE}" srcOrd="1" destOrd="0" presId="urn:microsoft.com/office/officeart/2005/8/layout/orgChart1"/>
    <dgm:cxn modelId="{34554989-8CB5-406C-85CA-1B7D16CD6CDB}" type="presParOf" srcId="{75F6BF95-8667-46D8-9470-5164796DECFE}" destId="{CE9B63DD-CECA-4FD8-84F4-0A38F406052F}" srcOrd="0" destOrd="0" presId="urn:microsoft.com/office/officeart/2005/8/layout/orgChart1"/>
    <dgm:cxn modelId="{6FB1D18C-527C-484D-872B-266072EBA416}" type="presParOf" srcId="{CE9B63DD-CECA-4FD8-84F4-0A38F406052F}" destId="{9ACAF92C-7D33-4717-A0FC-FD62AB6631A8}" srcOrd="0" destOrd="0" presId="urn:microsoft.com/office/officeart/2005/8/layout/orgChart1"/>
    <dgm:cxn modelId="{E75D2633-06B4-4B22-B73D-A4F990DF2272}" type="presParOf" srcId="{CE9B63DD-CECA-4FD8-84F4-0A38F406052F}" destId="{EF1E9589-C32A-4DE4-9A23-BBF7F1A46945}" srcOrd="1" destOrd="0" presId="urn:microsoft.com/office/officeart/2005/8/layout/orgChart1"/>
    <dgm:cxn modelId="{16CD9CD9-68F1-4FF1-83AD-1A8D5051700A}" type="presParOf" srcId="{75F6BF95-8667-46D8-9470-5164796DECFE}" destId="{52D1CF8A-2684-41E7-B9F4-9B46EFDA6B96}" srcOrd="1" destOrd="0" presId="urn:microsoft.com/office/officeart/2005/8/layout/orgChart1"/>
    <dgm:cxn modelId="{7AD94733-5628-4837-BD3E-0DD2390F485B}" type="presParOf" srcId="{52D1CF8A-2684-41E7-B9F4-9B46EFDA6B96}" destId="{88C222BB-7211-43DA-A806-3A54079F3482}" srcOrd="0" destOrd="0" presId="urn:microsoft.com/office/officeart/2005/8/layout/orgChart1"/>
    <dgm:cxn modelId="{1F1E7BCD-5FE2-46A7-BEEE-1CD497D90E4B}" type="presParOf" srcId="{52D1CF8A-2684-41E7-B9F4-9B46EFDA6B96}" destId="{820FED41-6D5D-4107-9387-4D076F067C13}" srcOrd="1" destOrd="0" presId="urn:microsoft.com/office/officeart/2005/8/layout/orgChart1"/>
    <dgm:cxn modelId="{CF69DA50-3D2A-4EFA-85C6-6DEC085F6710}" type="presParOf" srcId="{820FED41-6D5D-4107-9387-4D076F067C13}" destId="{DCF97313-9B00-4036-943E-70E1C089CF3A}" srcOrd="0" destOrd="0" presId="urn:microsoft.com/office/officeart/2005/8/layout/orgChart1"/>
    <dgm:cxn modelId="{77486CBD-33BD-46C8-BB2E-2571CA50FEF8}" type="presParOf" srcId="{DCF97313-9B00-4036-943E-70E1C089CF3A}" destId="{6C7137A8-4BC4-455F-A662-2503EEF6AF11}" srcOrd="0" destOrd="0" presId="urn:microsoft.com/office/officeart/2005/8/layout/orgChart1"/>
    <dgm:cxn modelId="{4AC5B7A5-C23E-42C3-BB46-E01ED789605F}" type="presParOf" srcId="{DCF97313-9B00-4036-943E-70E1C089CF3A}" destId="{DDC639B4-552B-4B67-A541-2BD468ED31D2}" srcOrd="1" destOrd="0" presId="urn:microsoft.com/office/officeart/2005/8/layout/orgChart1"/>
    <dgm:cxn modelId="{ED2DE462-76F4-486C-A52F-4541EB60E43C}" type="presParOf" srcId="{820FED41-6D5D-4107-9387-4D076F067C13}" destId="{427FE76E-22C1-484F-B714-72D39A6B5077}" srcOrd="1" destOrd="0" presId="urn:microsoft.com/office/officeart/2005/8/layout/orgChart1"/>
    <dgm:cxn modelId="{5ACFE27D-F35F-4269-AF66-E556179BE1B5}" type="presParOf" srcId="{820FED41-6D5D-4107-9387-4D076F067C13}" destId="{B3A81E17-657D-4AAB-8EB7-FC044C07F599}" srcOrd="2" destOrd="0" presId="urn:microsoft.com/office/officeart/2005/8/layout/orgChart1"/>
    <dgm:cxn modelId="{9253F183-65AE-4ED7-B991-FCE76A6C242D}" type="presParOf" srcId="{52D1CF8A-2684-41E7-B9F4-9B46EFDA6B96}" destId="{BAF0D9EE-54F0-43CB-8FC7-ACF4DFAB1227}" srcOrd="2" destOrd="0" presId="urn:microsoft.com/office/officeart/2005/8/layout/orgChart1"/>
    <dgm:cxn modelId="{78180A92-495F-4140-986E-0485640243DD}" type="presParOf" srcId="{52D1CF8A-2684-41E7-B9F4-9B46EFDA6B96}" destId="{93E77494-953F-4EBC-95D9-449E502FD849}" srcOrd="3" destOrd="0" presId="urn:microsoft.com/office/officeart/2005/8/layout/orgChart1"/>
    <dgm:cxn modelId="{38CC1682-DA38-4B10-88EE-02A589256097}" type="presParOf" srcId="{93E77494-953F-4EBC-95D9-449E502FD849}" destId="{13218ED0-3B2D-47C8-8749-7F24B24C8762}" srcOrd="0" destOrd="0" presId="urn:microsoft.com/office/officeart/2005/8/layout/orgChart1"/>
    <dgm:cxn modelId="{3C995D8D-E01D-4BAB-8CF7-E3AFCD0D8736}" type="presParOf" srcId="{13218ED0-3B2D-47C8-8749-7F24B24C8762}" destId="{6273B752-3F6A-471E-951A-4E746D12DC0C}" srcOrd="0" destOrd="0" presId="urn:microsoft.com/office/officeart/2005/8/layout/orgChart1"/>
    <dgm:cxn modelId="{F8CEFF11-5BB6-4017-AAD9-73275ADC6EC0}" type="presParOf" srcId="{13218ED0-3B2D-47C8-8749-7F24B24C8762}" destId="{37C46CE8-2F6E-43FF-974B-D5A45348A9D5}" srcOrd="1" destOrd="0" presId="urn:microsoft.com/office/officeart/2005/8/layout/orgChart1"/>
    <dgm:cxn modelId="{8136CD08-7AE0-408A-9FFF-8F5385CA81E8}" type="presParOf" srcId="{93E77494-953F-4EBC-95D9-449E502FD849}" destId="{F5F80FB8-6EA6-465F-A85D-A1B74BB2E2A9}" srcOrd="1" destOrd="0" presId="urn:microsoft.com/office/officeart/2005/8/layout/orgChart1"/>
    <dgm:cxn modelId="{13D9D732-E221-4DCC-BD1F-36A1C0794C4A}" type="presParOf" srcId="{93E77494-953F-4EBC-95D9-449E502FD849}" destId="{F0A6368F-3353-4720-BC0E-EA7EB389F3E9}" srcOrd="2" destOrd="0" presId="urn:microsoft.com/office/officeart/2005/8/layout/orgChart1"/>
    <dgm:cxn modelId="{1A0ADDA3-C7CB-4649-9158-22213DD87077}" type="presParOf" srcId="{75F6BF95-8667-46D8-9470-5164796DECFE}" destId="{7C4D725A-31A0-4212-BFC2-427E60627C3D}" srcOrd="2" destOrd="0" presId="urn:microsoft.com/office/officeart/2005/8/layout/orgChart1"/>
    <dgm:cxn modelId="{6F9C33D6-F4DA-44FC-BB0C-26F64FFF2F09}" type="presParOf" srcId="{541060C5-526F-4D76-B332-7E5BC6B7DAF1}" destId="{21EE0E6D-BCE5-4BDB-8909-09E47A21542D}" srcOrd="2" destOrd="0" presId="urn:microsoft.com/office/officeart/2005/8/layout/orgChart1"/>
    <dgm:cxn modelId="{02538D28-4B80-460A-A314-259D263F3832}" type="presParOf" srcId="{D728332B-D10B-4687-8AC6-12B4F90E5C69}" destId="{1F6690EE-70CD-4C28-84E4-F3B6A11A1A46}" srcOrd="2" destOrd="0" presId="urn:microsoft.com/office/officeart/2005/8/layout/orgChart1"/>
    <dgm:cxn modelId="{FCE0B2FA-3756-4CC5-8DEA-602160CD50DE}" type="presParOf" srcId="{013CA050-9B1D-4AEC-AC62-BC01C38C020C}" destId="{DBCB9C27-0A92-4A38-9DF2-5A5E425414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0D9EE-54F0-43CB-8FC7-ACF4DFAB1227}">
      <dsp:nvSpPr>
        <dsp:cNvPr id="0" name=""/>
        <dsp:cNvSpPr/>
      </dsp:nvSpPr>
      <dsp:spPr>
        <a:xfrm>
          <a:off x="4414751" y="2523224"/>
          <a:ext cx="143814" cy="1121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1756"/>
              </a:lnTo>
              <a:lnTo>
                <a:pt x="143814" y="11217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C222BB-7211-43DA-A806-3A54079F3482}">
      <dsp:nvSpPr>
        <dsp:cNvPr id="0" name=""/>
        <dsp:cNvSpPr/>
      </dsp:nvSpPr>
      <dsp:spPr>
        <a:xfrm>
          <a:off x="4414751" y="2523224"/>
          <a:ext cx="143814" cy="441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032"/>
              </a:lnTo>
              <a:lnTo>
                <a:pt x="143814" y="4410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E278CB-24AC-462E-8162-F4F554EEFEC3}">
      <dsp:nvSpPr>
        <dsp:cNvPr id="0" name=""/>
        <dsp:cNvSpPr/>
      </dsp:nvSpPr>
      <dsp:spPr>
        <a:xfrm>
          <a:off x="4752538" y="1842500"/>
          <a:ext cx="91440" cy="201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3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8A642B-A96D-46A1-B178-766CB6317CCC}">
      <dsp:nvSpPr>
        <dsp:cNvPr id="0" name=""/>
        <dsp:cNvSpPr/>
      </dsp:nvSpPr>
      <dsp:spPr>
        <a:xfrm>
          <a:off x="3928178" y="1161775"/>
          <a:ext cx="870080" cy="201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670"/>
              </a:lnTo>
              <a:lnTo>
                <a:pt x="870080" y="100670"/>
              </a:lnTo>
              <a:lnTo>
                <a:pt x="870080" y="2013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100D42-DCB5-4924-A032-DFA196F8A73B}">
      <dsp:nvSpPr>
        <dsp:cNvPr id="0" name=""/>
        <dsp:cNvSpPr/>
      </dsp:nvSpPr>
      <dsp:spPr>
        <a:xfrm>
          <a:off x="3058097" y="1842500"/>
          <a:ext cx="580053" cy="201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670"/>
              </a:lnTo>
              <a:lnTo>
                <a:pt x="580053" y="100670"/>
              </a:lnTo>
              <a:lnTo>
                <a:pt x="580053" y="2013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C0DF7C-C784-4D60-AD08-F4001352CF1B}">
      <dsp:nvSpPr>
        <dsp:cNvPr id="0" name=""/>
        <dsp:cNvSpPr/>
      </dsp:nvSpPr>
      <dsp:spPr>
        <a:xfrm>
          <a:off x="2094537" y="2523224"/>
          <a:ext cx="143814" cy="441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032"/>
              </a:lnTo>
              <a:lnTo>
                <a:pt x="143814" y="4410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8A42F-7B16-4957-9BCF-DBB33683159A}">
      <dsp:nvSpPr>
        <dsp:cNvPr id="0" name=""/>
        <dsp:cNvSpPr/>
      </dsp:nvSpPr>
      <dsp:spPr>
        <a:xfrm>
          <a:off x="2478043" y="1842500"/>
          <a:ext cx="580053" cy="201340"/>
        </a:xfrm>
        <a:custGeom>
          <a:avLst/>
          <a:gdLst/>
          <a:ahLst/>
          <a:cxnLst/>
          <a:rect l="0" t="0" r="0" b="0"/>
          <a:pathLst>
            <a:path>
              <a:moveTo>
                <a:pt x="580053" y="0"/>
              </a:moveTo>
              <a:lnTo>
                <a:pt x="580053" y="100670"/>
              </a:lnTo>
              <a:lnTo>
                <a:pt x="0" y="100670"/>
              </a:lnTo>
              <a:lnTo>
                <a:pt x="0" y="2013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D17F2-8C3C-4419-87DB-8541EAA1E6E6}">
      <dsp:nvSpPr>
        <dsp:cNvPr id="0" name=""/>
        <dsp:cNvSpPr/>
      </dsp:nvSpPr>
      <dsp:spPr>
        <a:xfrm>
          <a:off x="3058097" y="1161775"/>
          <a:ext cx="870080" cy="201340"/>
        </a:xfrm>
        <a:custGeom>
          <a:avLst/>
          <a:gdLst/>
          <a:ahLst/>
          <a:cxnLst/>
          <a:rect l="0" t="0" r="0" b="0"/>
          <a:pathLst>
            <a:path>
              <a:moveTo>
                <a:pt x="870080" y="0"/>
              </a:moveTo>
              <a:lnTo>
                <a:pt x="870080" y="100670"/>
              </a:lnTo>
              <a:lnTo>
                <a:pt x="0" y="100670"/>
              </a:lnTo>
              <a:lnTo>
                <a:pt x="0" y="20134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AA56E-3B29-43A6-BE2B-315D532416CD}">
      <dsp:nvSpPr>
        <dsp:cNvPr id="0" name=""/>
        <dsp:cNvSpPr/>
      </dsp:nvSpPr>
      <dsp:spPr>
        <a:xfrm>
          <a:off x="3882458" y="481051"/>
          <a:ext cx="91440" cy="201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3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862A2F-F74D-43AE-A14B-49CA31FCBFB3}">
      <dsp:nvSpPr>
        <dsp:cNvPr id="0" name=""/>
        <dsp:cNvSpPr/>
      </dsp:nvSpPr>
      <dsp:spPr>
        <a:xfrm>
          <a:off x="3448794" y="1668"/>
          <a:ext cx="958766" cy="4793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>
            <a:latin typeface="Arial Narrow" panose="020B0606020202030204" pitchFamily="34" charset="0"/>
          </a:endParaRPr>
        </a:p>
      </dsp:txBody>
      <dsp:txXfrm>
        <a:off x="3472196" y="25070"/>
        <a:ext cx="911962" cy="432579"/>
      </dsp:txXfrm>
    </dsp:sp>
    <dsp:sp modelId="{19F5A4D1-7E51-4A1A-B6E0-0C15A6A83B7C}">
      <dsp:nvSpPr>
        <dsp:cNvPr id="0" name=""/>
        <dsp:cNvSpPr/>
      </dsp:nvSpPr>
      <dsp:spPr>
        <a:xfrm>
          <a:off x="3448794" y="682392"/>
          <a:ext cx="958766" cy="4793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>
            <a:latin typeface="Arial Narrow" panose="020B0606020202030204" pitchFamily="34" charset="0"/>
          </a:endParaRPr>
        </a:p>
      </dsp:txBody>
      <dsp:txXfrm>
        <a:off x="3472196" y="705794"/>
        <a:ext cx="911962" cy="432579"/>
      </dsp:txXfrm>
    </dsp:sp>
    <dsp:sp modelId="{B462C1FF-63CE-499D-83AD-5E570F03B5D9}">
      <dsp:nvSpPr>
        <dsp:cNvPr id="0" name=""/>
        <dsp:cNvSpPr/>
      </dsp:nvSpPr>
      <dsp:spPr>
        <a:xfrm>
          <a:off x="2578714" y="1363116"/>
          <a:ext cx="958766" cy="4793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2602116" y="1386518"/>
        <a:ext cx="911962" cy="432579"/>
      </dsp:txXfrm>
    </dsp:sp>
    <dsp:sp modelId="{5C278400-1266-4E2C-961C-2A65D5CB8AED}">
      <dsp:nvSpPr>
        <dsp:cNvPr id="0" name=""/>
        <dsp:cNvSpPr/>
      </dsp:nvSpPr>
      <dsp:spPr>
        <a:xfrm>
          <a:off x="1998660" y="2043840"/>
          <a:ext cx="958766" cy="4793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2022062" y="2067242"/>
        <a:ext cx="911962" cy="432579"/>
      </dsp:txXfrm>
    </dsp:sp>
    <dsp:sp modelId="{BD0A601A-2907-4EB3-88B0-12CA3F4F5A3F}">
      <dsp:nvSpPr>
        <dsp:cNvPr id="0" name=""/>
        <dsp:cNvSpPr/>
      </dsp:nvSpPr>
      <dsp:spPr>
        <a:xfrm>
          <a:off x="2238352" y="2724565"/>
          <a:ext cx="958766" cy="4793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800" kern="1200"/>
        </a:p>
      </dsp:txBody>
      <dsp:txXfrm>
        <a:off x="2261754" y="2747967"/>
        <a:ext cx="911962" cy="432579"/>
      </dsp:txXfrm>
    </dsp:sp>
    <dsp:sp modelId="{023C2F79-C9DC-4DD2-AD80-BC9AB6BBD1BE}">
      <dsp:nvSpPr>
        <dsp:cNvPr id="0" name=""/>
        <dsp:cNvSpPr/>
      </dsp:nvSpPr>
      <dsp:spPr>
        <a:xfrm>
          <a:off x="3158768" y="2043840"/>
          <a:ext cx="958766" cy="4793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800" kern="1200"/>
        </a:p>
      </dsp:txBody>
      <dsp:txXfrm>
        <a:off x="3182170" y="2067242"/>
        <a:ext cx="911962" cy="432579"/>
      </dsp:txXfrm>
    </dsp:sp>
    <dsp:sp modelId="{AE499640-9F22-4C8B-A534-B874AE6E430E}">
      <dsp:nvSpPr>
        <dsp:cNvPr id="0" name=""/>
        <dsp:cNvSpPr/>
      </dsp:nvSpPr>
      <dsp:spPr>
        <a:xfrm>
          <a:off x="4318875" y="1363116"/>
          <a:ext cx="958766" cy="4793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 dirty="0">
            <a:latin typeface="Arial Narrow" panose="020B0606020202030204" pitchFamily="34" charset="0"/>
          </a:endParaRPr>
        </a:p>
      </dsp:txBody>
      <dsp:txXfrm>
        <a:off x="4342277" y="1386518"/>
        <a:ext cx="911962" cy="432579"/>
      </dsp:txXfrm>
    </dsp:sp>
    <dsp:sp modelId="{9ACAF92C-7D33-4717-A0FC-FD62AB6631A8}">
      <dsp:nvSpPr>
        <dsp:cNvPr id="0" name=""/>
        <dsp:cNvSpPr/>
      </dsp:nvSpPr>
      <dsp:spPr>
        <a:xfrm>
          <a:off x="4318875" y="2043840"/>
          <a:ext cx="958766" cy="4793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 dirty="0">
            <a:latin typeface="Arial Narrow" panose="020B0606020202030204" pitchFamily="34" charset="0"/>
          </a:endParaRPr>
        </a:p>
      </dsp:txBody>
      <dsp:txXfrm>
        <a:off x="4342277" y="2067242"/>
        <a:ext cx="911962" cy="432579"/>
      </dsp:txXfrm>
    </dsp:sp>
    <dsp:sp modelId="{6C7137A8-4BC4-455F-A662-2503EEF6AF11}">
      <dsp:nvSpPr>
        <dsp:cNvPr id="0" name=""/>
        <dsp:cNvSpPr/>
      </dsp:nvSpPr>
      <dsp:spPr>
        <a:xfrm>
          <a:off x="4558566" y="2724565"/>
          <a:ext cx="958766" cy="47938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latin typeface="Arial Narrow" panose="020B0606020202030204" pitchFamily="34" charset="0"/>
            </a:rPr>
            <a:t>Elementos</a:t>
          </a:r>
        </a:p>
      </dsp:txBody>
      <dsp:txXfrm>
        <a:off x="4581968" y="2747967"/>
        <a:ext cx="911962" cy="432579"/>
      </dsp:txXfrm>
    </dsp:sp>
    <dsp:sp modelId="{6273B752-3F6A-471E-951A-4E746D12DC0C}">
      <dsp:nvSpPr>
        <dsp:cNvPr id="0" name=""/>
        <dsp:cNvSpPr/>
      </dsp:nvSpPr>
      <dsp:spPr>
        <a:xfrm>
          <a:off x="4558566" y="3405289"/>
          <a:ext cx="958766" cy="47938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Arial Narrow" panose="020B0606020202030204" pitchFamily="34" charset="0"/>
            </a:rPr>
            <a:t>Elementos</a:t>
          </a:r>
          <a:endParaRPr lang="es-CO" sz="4800" b="1" kern="1200" dirty="0">
            <a:latin typeface="Arial Narrow" panose="020B0606020202030204" pitchFamily="34" charset="0"/>
          </a:endParaRPr>
        </a:p>
      </dsp:txBody>
      <dsp:txXfrm>
        <a:off x="4581968" y="3428691"/>
        <a:ext cx="911962" cy="432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6835C-BCEB-49DC-BEEC-98766DA91A35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37D60-70C6-4D91-A08E-F5C76DEC5A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889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501020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2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8A309-7460-4B2E-ACB2-7EC5A99B6D7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2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4247310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63041" indent="-293477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73910" indent="-234782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43474" indent="-234782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113038" indent="-234782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82601" indent="-2347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3052166" indent="-2347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521730" indent="-2347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991294" indent="-23478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A15BB-DA8C-47B7-9F74-EA1583EBC1F3}" type="slidenum">
              <a:rPr kumimoji="0" lang="en-US" altLang="es-C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s-C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893465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1530675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3283664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30572-4D35-45DE-A5D7-3006A2276B9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183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210258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2787688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10FD8-FA6E-447B-B742-5DAD039E61E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001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10FD8-FA6E-447B-B742-5DAD039E61E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66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1646490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58797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67435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65100" y="142875"/>
            <a:ext cx="6478588" cy="4857750"/>
          </a:xfrm>
        </p:spPr>
      </p:sp>
    </p:spTree>
    <p:extLst>
      <p:ext uri="{BB962C8B-B14F-4D97-AF65-F5344CB8AC3E}">
        <p14:creationId xmlns:p14="http://schemas.microsoft.com/office/powerpoint/2010/main" val="4036578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2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8A309-7460-4B2E-ACB2-7EC5A99B6D7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2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33116-B8E0-4596-A307-C010449E6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7D35D0-E817-4CBE-85D7-19ACEA833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59C8A-F417-4A57-907E-72183A4C2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1659D5-06F4-4288-80FA-7F4FAC36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47A9F9-6E00-46F2-A8AD-F46933A4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413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98418-60A0-4B20-8233-968C8D56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F8D364-D420-489E-8747-441124D1E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466744-7569-45DA-A867-B92CE9EE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1D190B-569D-4027-B35A-F6E71AC1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570DB0-53F5-4B53-ABD1-AAA4FD611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368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6D5CD7-7D1A-4A0E-B5FF-2FFA91B75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C29A3D-FBCB-4051-9E34-1ECCCA394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A361B9-91B0-483E-9436-113ABCE6E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1C3066-CD16-4EEE-AF08-D8D164080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38A4DA-536C-413A-9505-0E4B539D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9349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761C0-DE9A-4D25-AE29-D0BE7765B965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881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5B67-B28B-49AD-8299-B4A511CA3A98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974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3819D-AB71-46E6-90D4-91347722B13F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443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5FF6-6FFF-4776-A9D0-0442EF935623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68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88D15-3543-4A71-A47C-9066816853A6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0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2A896-D332-4C80-8FF0-F1CC8B8C8E5F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049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BAF72-EA5E-4B15-A02F-005328209AE4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14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25DEB-89B3-4818-B0BC-C61E03D618D4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53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E864F-031D-48A8-BACB-53E91C7E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6EBC7-0A13-4A88-A3E6-C96B02B0A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1BDFB6-5749-4402-BE3B-1BAE1D1F7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6095E-89A0-4B99-A64F-7DC425BD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7ED8A3-A16F-49BF-9C8A-F70603E9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1273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30763-E34F-4CCC-91CB-090F3C9972CF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544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59304-03A3-4564-B24C-908D5DFD3CA0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8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04FCFD-EB04-443A-B886-DCB38410339F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32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575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46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001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19E4F-8DA3-4D44-B142-621DF0935973}" type="datetimeFigureOut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12DBD-23B7-4522-AE8D-BF617B3C74D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2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108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4992-4857-4BD3-8FE0-9639C986116D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27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46881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3982A-4FC2-45B0-8780-91EC7674E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151196-5286-4B78-A71A-164774D1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0E2D30-AE97-4DBE-9064-874D7D5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D87905-6F17-4D42-8C98-DED0D07F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9F3C48-4B8C-4164-B36D-5B113C94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7792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B7D761C0-DE9A-4D25-AE29-D0BE7765B965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87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A4D95B67-B28B-49AD-8299-B4A511CA3A98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05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E03819D-AB71-46E6-90D4-91347722B13F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8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300E5FF6-6FFF-4776-A9D0-0442EF935623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55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A988D15-3543-4A71-A47C-9066816853A6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63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F42A896-D332-4C80-8FF0-F1CC8B8C8E5F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95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B92BAF72-EA5E-4B15-A02F-005328209AE4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20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83A25DEB-89B3-4818-B0BC-C61E03D618D4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40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55E30763-E34F-4CCC-91CB-090F3C9972CF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5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EDC59304-03A3-4564-B24C-908D5DFD3CA0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7C248-2BE1-4D46-A7FE-F673F013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F239C0-A9BF-465A-9B73-4AC1C4CCF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7193C8-A9CF-4E68-A293-0BA2A8149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312776-588D-4069-9553-BB8A178C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0244E2-15C1-4F49-95D9-BBC4B748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17D262-5EEF-4611-B46C-56406772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4074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7804FCFD-EB04-443A-B886-DCB38410339F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392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9C444992-4857-4BD3-8FE0-9639C986116D}" type="slidenum">
              <a:rPr lang="en-US" smtClean="0">
                <a:solidFill>
                  <a:prstClr val="white"/>
                </a:solidFill>
              </a:rPr>
              <a:pPr defTabSz="685783"/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00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9C444992-4857-4BD3-8FE0-9639C986116D}" type="slidenum">
              <a:rPr lang="en-US" smtClean="0">
                <a:solidFill>
                  <a:prstClr val="white"/>
                </a:solidFill>
              </a:rPr>
              <a:pPr defTabSz="685783"/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84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16632"/>
            <a:ext cx="9144000" cy="6264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01092" y="6572248"/>
            <a:ext cx="500066" cy="28575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defTabSz="685783">
              <a:defRPr/>
            </a:pPr>
            <a:fld id="{D78C90B2-CC86-45D4-BD62-C83689AD944F}" type="slidenum">
              <a:rPr lang="es-CO" smtClean="0">
                <a:solidFill>
                  <a:prstClr val="white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53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4904" y="6669384"/>
            <a:ext cx="21336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pPr defTabSz="685783"/>
            <a:fld id="{9C444992-4857-4BD3-8FE0-9639C986116D}" type="slidenum">
              <a:rPr lang="en-US" smtClean="0">
                <a:solidFill>
                  <a:srgbClr val="1F497D"/>
                </a:solidFill>
              </a:rPr>
              <a:pPr defTabSz="685783"/>
              <a:t>‹Nº›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30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898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B419E4F-8DA3-4D44-B142-621DF0935973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/>
              <a:t>2/11/2022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7C212DBD-23B7-4522-AE8D-BF617B3C7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fade/>
      </p:transition>
    </mc:Choice>
    <mc:Fallback xmlns="">
      <p:transition spd="slow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783">
              <a:defRPr/>
            </a:pPr>
            <a:fld id="{02BE2550-4844-48CA-A2AA-FFA0FCC11ABB}" type="slidenum">
              <a:rPr lang="en-US" b="0" smtClean="0">
                <a:solidFill>
                  <a:srgbClr val="1F497D"/>
                </a:solidFill>
              </a:rPr>
              <a:pPr defTabSz="685783">
                <a:defRPr/>
              </a:pPr>
              <a:t>‹Nº›</a:t>
            </a:fld>
            <a:endParaRPr lang="en-US" b="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59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149" y="261770"/>
            <a:ext cx="8573703" cy="37082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fld id="{9C444992-4857-4BD3-8FE0-9639C986116D}" type="slidenum">
              <a:rPr lang="en-US" smtClean="0">
                <a:solidFill>
                  <a:srgbClr val="1F497D"/>
                </a:solidFill>
                <a:cs typeface="Arial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1F497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32128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20635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0178-A0B0-43F2-A03B-3CC853C9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3E1159-7EDA-4A86-8442-E23DF47D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D0EEA5-E802-4781-B22F-436DA230E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BE4595-783C-428A-881B-77F318363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C20F83-8D49-47E8-A3F8-BE16B51DC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70FA76-5F68-48B1-88FC-6890B713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280AFE-88FA-4CE8-AF2C-0C7CBB53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FB3704-11D2-4BD2-8185-5F801DE0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2392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2065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2408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2305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otham Black" panose="02000604040000020004" pitchFamily="50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3221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4143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5518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55975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393668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599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4904" y="6669384"/>
            <a:ext cx="21336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fld id="{9C444992-4857-4BD3-8FE0-9639C986116D}" type="slidenum">
              <a:rPr lang="en-US" smtClean="0">
                <a:solidFill>
                  <a:srgbClr val="1F497D"/>
                </a:solidFill>
              </a:rPr>
              <a:pPr/>
              <a:t>‹Nº›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5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6C8DE-2C58-4B74-BB1E-0C455572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33EADC-4AF0-4977-9217-E99C1ADB4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EB0945-E48A-4BE3-A050-40D298C9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190B40-79F5-45CE-8A32-9205ACC8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70641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4449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CE3ACA-1729-0A09-DE15-23CE73E18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6" y="6050349"/>
            <a:ext cx="8132143" cy="8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868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2967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3052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otham Black" panose="02000604040000020004" pitchFamily="50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58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4867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2580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7874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07892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D011EB-C276-321E-ACE6-B6288C088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30991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9C2FDF8C-A77E-0310-EE54-79E27622FC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475D9B-64E8-4236-B158-205523DC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1CF64E-4EB0-4A38-8394-D1CBE8BCF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A511B1-26A2-42DE-9F71-D7D67B9E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28182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A81E72C-4BFB-39A9-ACF1-3309DF527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CF3C81E2-565E-0AEA-E4E8-EA9A007FA1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39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36521D-DDFD-8A72-420A-0657095DC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64A704E3-E52D-1638-93BA-D3F2EE3A29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96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4C4FBE-60A0-1050-0E0B-457D1DC37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18E717EF-108D-4328-FEBE-A9A491576E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10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4904" y="6669384"/>
            <a:ext cx="21336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fld id="{9C444992-4857-4BD3-8FE0-9639C986116D}" type="slidenum">
              <a:rPr lang="en-US" smtClean="0">
                <a:solidFill>
                  <a:srgbClr val="1F497D"/>
                </a:solidFill>
              </a:rPr>
              <a:pPr/>
              <a:t>‹Nº›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738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03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23762-A533-4F47-8FA0-6ACD20D4E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7E1A21-CC4A-4149-9DE7-D0359462B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B9DB25-C80F-4A09-AFAD-9CCF8F22D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CE0FB2-3F45-4C8D-816D-C69DDD5D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BEA524-9969-4EC6-B101-D0141A17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9C9DD6-6FDA-4925-8863-84B45220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740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7EC5C-1B6E-4A9B-B5F2-6FD681AD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FC5F328-54BF-4C8C-912D-19B2F74D4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FB83AE-4CF6-4E46-977B-7C6240CA4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AB10F6-258F-4C99-86F2-EB8F1106F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353B8C-5F1B-47EC-9D80-D53D580D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A7BF70-9DB1-4770-B665-696065ED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448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D3C384-3737-4216-93AA-118F825C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66DC67-FC11-4F43-8DE7-BC8A12EF3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ADFEFB-3E26-4C4A-B1FB-16D876720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2F43B-A57D-4DAA-83D5-9DFCF25C6CBF}" type="datetimeFigureOut">
              <a:rPr lang="es-CO" smtClean="0"/>
              <a:t>2/11/2022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A5574A-D351-446C-97C3-1AAA1DD8C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5E394A-9559-4AD8-A0F6-6CCC235FB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6B302-5EF4-4B4F-B4DE-50AAD19A9CF7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D31EB2-8149-2028-8998-A812BABDF29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37"/>
            <a:ext cx="9142419" cy="6856814"/>
          </a:xfrm>
          <a:prstGeom prst="rect">
            <a:avLst/>
          </a:prstGeom>
        </p:spPr>
      </p:pic>
      <p:pic>
        <p:nvPicPr>
          <p:cNvPr id="8" name="Gráfico 6">
            <a:extLst>
              <a:ext uri="{FF2B5EF4-FFF2-40B4-BE49-F238E27FC236}">
                <a16:creationId xmlns:a16="http://schemas.microsoft.com/office/drawing/2014/main" id="{99FD1201-2FFE-3D6E-81A3-F9BAB503C9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1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5500C-AFAE-4D99-B9A6-05A61F9F48A2}" type="datetime1">
              <a:rPr kumimoji="0" lang="es-C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8660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 userDrawn="1"/>
        </p:nvSpPr>
        <p:spPr>
          <a:xfrm>
            <a:off x="0" y="0"/>
            <a:ext cx="7812360" cy="764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0"/>
          <a:srcRect b="46230"/>
          <a:stretch/>
        </p:blipFill>
        <p:spPr>
          <a:xfrm flipH="1">
            <a:off x="7251219" y="0"/>
            <a:ext cx="911888" cy="7644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957" y="21915"/>
            <a:ext cx="826009" cy="7425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CA79017-70C5-DE82-DCDF-E228C0C1363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63" y="136524"/>
            <a:ext cx="1372909" cy="38847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B24C441-D03D-7B3C-2BDA-B9D302410F9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03" y="6241280"/>
            <a:ext cx="761618" cy="35467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B21ABD-E91D-82FE-0431-7142C2626F0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6" y="6050349"/>
            <a:ext cx="8132143" cy="8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6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 userDrawn="1"/>
        </p:nvSpPr>
        <p:spPr>
          <a:xfrm flipH="1">
            <a:off x="279806" y="-1011"/>
            <a:ext cx="286200" cy="381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fld id="{3635500C-AFAE-4D99-B9A6-05A61F9F48A2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2/11/2022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defRPr/>
            </a:pPr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86600" y="64928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defTabSz="685783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685783">
                <a:defRPr/>
              </a:pPr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 userDrawn="1"/>
        </p:nvSpPr>
        <p:spPr>
          <a:xfrm>
            <a:off x="566055" y="-1011"/>
            <a:ext cx="8570650" cy="764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162" y="34327"/>
            <a:ext cx="717629" cy="687772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 flipH="1">
            <a:off x="-950" y="-1011"/>
            <a:ext cx="286200" cy="381600"/>
          </a:xfrm>
          <a:prstGeom prst="rect">
            <a:avLst/>
          </a:prstGeom>
          <a:solidFill>
            <a:srgbClr val="233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/>
          <p:cNvSpPr/>
          <p:nvPr userDrawn="1"/>
        </p:nvSpPr>
        <p:spPr>
          <a:xfrm flipH="1">
            <a:off x="0" y="378213"/>
            <a:ext cx="286200" cy="38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 userDrawn="1"/>
        </p:nvSpPr>
        <p:spPr>
          <a:xfrm flipH="1">
            <a:off x="280756" y="378213"/>
            <a:ext cx="286200" cy="38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FAE355C-2252-8D05-CE54-F6FF3147718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274320"/>
            <a:ext cx="1372909" cy="3884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2C26489-280C-D76B-72BF-3AA634295E5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6" y="6050349"/>
            <a:ext cx="8132143" cy="8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9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66528C-A2D5-A171-860F-B08B1C66EE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pic>
        <p:nvPicPr>
          <p:cNvPr id="8" name="Picture 9" descr="Logo&#10;&#10;Description automatically generated">
            <a:extLst>
              <a:ext uri="{FF2B5EF4-FFF2-40B4-BE49-F238E27FC236}">
                <a16:creationId xmlns:a16="http://schemas.microsoft.com/office/drawing/2014/main" id="{6CC9D3FA-27AE-9887-4889-53D7C0C8EFB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37" y="6313966"/>
            <a:ext cx="761618" cy="3546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3CAF32-AF47-C59B-86AA-871D383086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6" y="6050349"/>
            <a:ext cx="8132143" cy="8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3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92A9988-F1C1-A0AA-EF52-C54DC9FB42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0218" y="6114952"/>
            <a:ext cx="510083" cy="5440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D037C10-A94B-ABA7-A544-7A1BB383B7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" y="2774"/>
            <a:ext cx="9136605" cy="68524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94DC3DC-2EA2-2C19-ED9C-3AC2D43E24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0331" y="6266270"/>
            <a:ext cx="570038" cy="453201"/>
          </a:xfrm>
          <a:prstGeom prst="rect">
            <a:avLst/>
          </a:prstGeom>
        </p:spPr>
      </p:pic>
      <p:pic>
        <p:nvPicPr>
          <p:cNvPr id="6" name="Gráfico 7">
            <a:extLst>
              <a:ext uri="{FF2B5EF4-FFF2-40B4-BE49-F238E27FC236}">
                <a16:creationId xmlns:a16="http://schemas.microsoft.com/office/drawing/2014/main" id="{738D7FD9-861B-910F-E8A4-8B3EFA710D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5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5" name="Picture 9" descr="Logo&#10;&#10;Description automatically generated">
            <a:extLst>
              <a:ext uri="{FF2B5EF4-FFF2-40B4-BE49-F238E27FC236}">
                <a16:creationId xmlns:a16="http://schemas.microsoft.com/office/drawing/2014/main" id="{4395DD4C-4457-3C6C-C3FA-80385A91AA1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37" y="6313966"/>
            <a:ext cx="761618" cy="3546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E6564C-273B-F5A3-F17D-0D36EAFC700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E1B22B0-4A2A-75D6-B108-3F4DE450B6A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6" y="6050349"/>
            <a:ext cx="8132143" cy="8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_tradnl" sz="2500" b="1" kern="1200">
          <a:solidFill>
            <a:srgbClr val="0020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387578EB-3152-F936-BBF6-828F5681016A}"/>
              </a:ext>
            </a:extLst>
          </p:cNvPr>
          <p:cNvSpPr txBox="1">
            <a:spLocks/>
          </p:cNvSpPr>
          <p:nvPr userDrawn="1"/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9CA9A6AE-7F1C-D8C5-AE1D-1C01A11FE64C}"/>
              </a:ext>
            </a:extLst>
          </p:cNvPr>
          <p:cNvSpPr txBox="1">
            <a:spLocks/>
          </p:cNvSpPr>
          <p:nvPr userDrawn="1"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C2871BC-544B-1B77-4216-79A201C0CE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B2BBE5-9EDE-0D83-3760-4F4142469F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" y="2774"/>
            <a:ext cx="9136605" cy="6852453"/>
          </a:xfrm>
          <a:prstGeom prst="rect">
            <a:avLst/>
          </a:prstGeom>
        </p:spPr>
      </p:pic>
      <p:sp>
        <p:nvSpPr>
          <p:cNvPr id="10" name="14 Subtítulo">
            <a:extLst>
              <a:ext uri="{FF2B5EF4-FFF2-40B4-BE49-F238E27FC236}">
                <a16:creationId xmlns:a16="http://schemas.microsoft.com/office/drawing/2014/main" id="{954F2D7C-FFB7-B1B7-1876-3C8D48B739EB}"/>
              </a:ext>
            </a:extLst>
          </p:cNvPr>
          <p:cNvSpPr txBox="1">
            <a:spLocks/>
          </p:cNvSpPr>
          <p:nvPr userDrawn="1"/>
        </p:nvSpPr>
        <p:spPr>
          <a:xfrm>
            <a:off x="1223627" y="2240266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08294D-3BE8-EBA0-B27D-3955ABE83DB9}"/>
              </a:ext>
            </a:extLst>
          </p:cNvPr>
          <p:cNvSpPr txBox="1"/>
          <p:nvPr userDrawn="1"/>
        </p:nvSpPr>
        <p:spPr>
          <a:xfrm>
            <a:off x="3059406" y="1687027"/>
            <a:ext cx="30251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>
                <a:solidFill>
                  <a:schemeClr val="bg1"/>
                </a:solidFill>
                <a:latin typeface="Century Gothic" panose="020B0502020202020204" pitchFamily="34" charset="0"/>
              </a:rPr>
              <a:t>POR SU ATENCIÓN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7BAC0CE-E766-1314-2D4F-B697F0B76CE3}"/>
              </a:ext>
            </a:extLst>
          </p:cNvPr>
          <p:cNvSpPr/>
          <p:nvPr userDrawn="1"/>
        </p:nvSpPr>
        <p:spPr>
          <a:xfrm>
            <a:off x="2545642" y="3531254"/>
            <a:ext cx="40527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Ahora… ¡A implementar!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1DB8310-B0DA-4841-D07E-6DF4A84BE739}"/>
              </a:ext>
            </a:extLst>
          </p:cNvPr>
          <p:cNvSpPr/>
          <p:nvPr userDrawn="1"/>
        </p:nvSpPr>
        <p:spPr>
          <a:xfrm>
            <a:off x="2149636" y="5351450"/>
            <a:ext cx="4844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lack" panose="02000604040000020004" pitchFamily="50" charset="0"/>
                <a:ea typeface="+mn-ea"/>
                <a:cs typeface="+mn-cs"/>
              </a:rPr>
              <a:t>CARLOS MARIO PÉREZ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lack" panose="02000604040000020004" pitchFamily="50" charset="0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CD7B081-7248-178B-B8FD-69819D8829D2}"/>
              </a:ext>
            </a:extLst>
          </p:cNvPr>
          <p:cNvSpPr/>
          <p:nvPr userDrawn="1"/>
        </p:nvSpPr>
        <p:spPr>
          <a:xfrm>
            <a:off x="2094127" y="5852564"/>
            <a:ext cx="4947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carlos.perez@soporteycia.com</a:t>
            </a:r>
          </a:p>
        </p:txBody>
      </p:sp>
      <p:pic>
        <p:nvPicPr>
          <p:cNvPr id="16" name="Gráfico 7">
            <a:extLst>
              <a:ext uri="{FF2B5EF4-FFF2-40B4-BE49-F238E27FC236}">
                <a16:creationId xmlns:a16="http://schemas.microsoft.com/office/drawing/2014/main" id="{056B2402-7A3E-E2D3-A106-4E5409892C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5"/>
            <a:ext cx="2090706" cy="58944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97FA14A-C1FC-81F4-D0C7-1492FA8120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4914" y="4644629"/>
            <a:ext cx="734171" cy="5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68C1ED2B-A6E0-7BBE-BB72-D21E186B8519}"/>
              </a:ext>
            </a:extLst>
          </p:cNvPr>
          <p:cNvSpPr>
            <a:spLocks noGrp="1"/>
          </p:cNvSpPr>
          <p:nvPr/>
        </p:nvSpPr>
        <p:spPr>
          <a:xfrm>
            <a:off x="-289363" y="5670846"/>
            <a:ext cx="9144000" cy="91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CARLOS MARIO PÉREZ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algn="r"/>
            <a:r>
              <a:rPr lang="es-CO" sz="2500" dirty="0">
                <a:latin typeface="Century Gothic" panose="020B0502020202020204" pitchFamily="34" charset="0"/>
              </a:rPr>
              <a:t>CMC CHILE, 2022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36BE26-63AF-ECC1-6088-8633530A0F2D}"/>
              </a:ext>
            </a:extLst>
          </p:cNvPr>
          <p:cNvSpPr txBox="1"/>
          <p:nvPr/>
        </p:nvSpPr>
        <p:spPr>
          <a:xfrm>
            <a:off x="324035" y="1426301"/>
            <a:ext cx="86859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“</a:t>
            </a:r>
            <a:r>
              <a:rPr lang="es-MX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POR AQUÍ ES UN CAMINO…</a:t>
            </a:r>
            <a:r>
              <a:rPr lang="es-MX" sz="6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”</a:t>
            </a:r>
            <a:br>
              <a:rPr lang="es-MX" sz="6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br>
              <a:rPr lang="es-MX" sz="60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endParaRPr lang="es-MX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D91075C-B24E-46C1-2655-8C10084B80A5}"/>
              </a:ext>
            </a:extLst>
          </p:cNvPr>
          <p:cNvSpPr>
            <a:spLocks noGrp="1"/>
          </p:cNvSpPr>
          <p:nvPr/>
        </p:nvSpPr>
        <p:spPr>
          <a:xfrm>
            <a:off x="479395" y="3368456"/>
            <a:ext cx="8375242" cy="1843497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0" dirty="0">
                <a:latin typeface="Century Gothic"/>
              </a:rPr>
              <a:t>VAMOS A COMPARTIR NUESTRAS EXPERIENCIAS, LOGROS, TROPIEZOS Y DESCUBRIMIENTOS.</a:t>
            </a:r>
            <a:endParaRPr lang="es-MX" sz="3500" b="0" dirty="0">
              <a:latin typeface="Century Gothic"/>
              <a:ea typeface="Verdana" panose="020B0604030504040204" pitchFamily="34" charset="0"/>
            </a:endParaRPr>
          </a:p>
        </p:txBody>
      </p:sp>
      <p:pic>
        <p:nvPicPr>
          <p:cNvPr id="9" name="Imagen 11">
            <a:extLst>
              <a:ext uri="{FF2B5EF4-FFF2-40B4-BE49-F238E27FC236}">
                <a16:creationId xmlns:a16="http://schemas.microsoft.com/office/drawing/2014/main" id="{A3DD6842-7492-09A1-5AA9-6C70B7BF5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270" y="273072"/>
            <a:ext cx="868367" cy="6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85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214220" y="2735364"/>
            <a:ext cx="3176255" cy="153150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4572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Es lógico cuidarlos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734897" y="2691766"/>
            <a:ext cx="3176255" cy="162086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Y hacerlo en una forma  responsable.</a:t>
            </a:r>
          </a:p>
        </p:txBody>
      </p:sp>
      <p:sp>
        <p:nvSpPr>
          <p:cNvPr id="6" name="Flecha derecha 5"/>
          <p:cNvSpPr/>
          <p:nvPr/>
        </p:nvSpPr>
        <p:spPr>
          <a:xfrm>
            <a:off x="3963100" y="4014842"/>
            <a:ext cx="1368152" cy="50405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C3C5CA5-931A-C0D7-B8B6-BA0B35F6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452" y="949645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Sakkal Majalla" pitchFamily="2" charset="-78"/>
              </a:rPr>
              <a:t>¿PARA QUÉ SE USAN LOS ACTIVOS?</a:t>
            </a:r>
            <a:endParaRPr lang="es-CO" sz="2700" dirty="0">
              <a:solidFill>
                <a:schemeClr val="tx1"/>
              </a:solidFill>
            </a:endParaRPr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F943092A-87E0-DA8F-6E3A-06EF15004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6"/>
          <a:stretch/>
        </p:blipFill>
        <p:spPr>
          <a:xfrm>
            <a:off x="2255575" y="3327633"/>
            <a:ext cx="1093544" cy="87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0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0399" y="2987995"/>
            <a:ext cx="6823203" cy="72437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eaLnBrk="1" hangingPunct="1"/>
            <a:r>
              <a:rPr lang="es-CO" sz="495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¿QUÉ ESPERAMOS DE LOS ACTIVOS Y LAS INSTALACIONES?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2BE4B7C-D030-4271-91F2-80E5DA5E01A4}"/>
              </a:ext>
            </a:extLst>
          </p:cNvPr>
          <p:cNvSpPr txBox="1">
            <a:spLocks/>
          </p:cNvSpPr>
          <p:nvPr/>
        </p:nvSpPr>
        <p:spPr>
          <a:xfrm>
            <a:off x="7543800" y="5830403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46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redondeado 22"/>
          <p:cNvSpPr/>
          <p:nvPr/>
        </p:nvSpPr>
        <p:spPr>
          <a:xfrm>
            <a:off x="236526" y="4525641"/>
            <a:ext cx="8670948" cy="594000"/>
          </a:xfrm>
          <a:prstGeom prst="roundRect">
            <a:avLst>
              <a:gd name="adj" fmla="val 14685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Durante todo su ciclo de vida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89DCD9-8170-73C4-E4D8-AFDA5DA8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949645"/>
            <a:ext cx="7247141" cy="724376"/>
          </a:xfrm>
        </p:spPr>
        <p:txBody>
          <a:bodyPr/>
          <a:lstStyle/>
          <a:p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Sakkal Majalla" pitchFamily="2" charset="-78"/>
              </a:rPr>
              <a:t>¿QUÉ ESPERAMOS DE LOS ACTIVOS E INSTALACIONES?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E2550-4844-48CA-A2AA-FFA0FCC11AB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237390" y="2103494"/>
            <a:ext cx="4266000" cy="64800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2000" tIns="78342" rIns="72000" bIns="78342" numCol="1" spcCol="1270" anchor="ctr" anchorCtr="0">
            <a:noAutofit/>
          </a:bodyPr>
          <a:lstStyle/>
          <a:p>
            <a:pPr marL="0" marR="0" lvl="0" indent="0" algn="ctr" defTabSz="10667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Más confiables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642338" y="3734150"/>
            <a:ext cx="4266000" cy="64800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2000" tIns="78342" rIns="72000" bIns="78342" numCol="1" spcCol="1270" anchor="ctr" anchorCtr="0">
            <a:noAutofit/>
          </a:bodyPr>
          <a:lstStyle/>
          <a:p>
            <a:pPr algn="ctr"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Mejor desempeño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237390" y="2910188"/>
            <a:ext cx="4266000" cy="64800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2000" tIns="78342" rIns="72000" bIns="78342" numCol="1" spcCol="1270" anchor="ctr" anchorCtr="0">
            <a:noAutofit/>
          </a:bodyPr>
          <a:lstStyle/>
          <a:p>
            <a:pPr algn="ctr"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Más rentables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237390" y="3734150"/>
            <a:ext cx="4266000" cy="64800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2000" tIns="78342" rIns="72000" bIns="78342" numCol="1" spcCol="1270" anchor="ctr" anchorCtr="0">
            <a:noAutofit/>
          </a:bodyPr>
          <a:lstStyle/>
          <a:p>
            <a:pPr marL="0" marR="0" lvl="0" indent="0" algn="ctr" defTabSz="10667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Más seguros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4642338" y="2103494"/>
            <a:ext cx="4266000" cy="64800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2000" tIns="78342" rIns="72000" bIns="78342" numCol="1" spcCol="1270" anchor="ctr" anchorCtr="0">
            <a:noAutofit/>
          </a:bodyPr>
          <a:lstStyle/>
          <a:p>
            <a:pPr algn="ctr"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Más amigables con el medio ambiente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4642338" y="2910188"/>
            <a:ext cx="4266000" cy="64800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2000" tIns="78342" rIns="72000" bIns="78342" numCol="1" spcCol="1270" anchor="ctr" anchorCtr="0">
            <a:noAutofit/>
          </a:bodyPr>
          <a:lstStyle/>
          <a:p>
            <a:pPr marL="0" marR="0" lvl="0" indent="0" algn="ctr" defTabSz="10667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Alineados con la imagen corporativa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1758B998-05F0-75CC-2361-4C5B78FCD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8"/>
          <a:stretch/>
        </p:blipFill>
        <p:spPr>
          <a:xfrm>
            <a:off x="7267942" y="4449417"/>
            <a:ext cx="1146297" cy="94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5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8761" y="2864170"/>
            <a:ext cx="7626478" cy="72437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eaLnBrk="1" hangingPunct="1"/>
            <a:r>
              <a:rPr lang="es-CO" sz="495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¿CUÁNDO FALLAN LOS ACTIVOS E INSTALACIONES?</a:t>
            </a: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542330" y="5845596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C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272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F83EBB0-C1F0-4C2A-882A-6095F0B6C2FF}"/>
              </a:ext>
            </a:extLst>
          </p:cNvPr>
          <p:cNvSpPr/>
          <p:nvPr/>
        </p:nvSpPr>
        <p:spPr>
          <a:xfrm>
            <a:off x="6033539" y="2553834"/>
            <a:ext cx="2678662" cy="1938557"/>
          </a:xfrm>
          <a:prstGeom prst="roundRect">
            <a:avLst>
              <a:gd name="adj" fmla="val 110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Libres de fallas a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 largo de su vida.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7543800" y="5840889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3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4975003-5859-4180-A4DE-50257AB4EF15}"/>
              </a:ext>
            </a:extLst>
          </p:cNvPr>
          <p:cNvSpPr/>
          <p:nvPr/>
        </p:nvSpPr>
        <p:spPr>
          <a:xfrm>
            <a:off x="2698217" y="2553833"/>
            <a:ext cx="3165272" cy="567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Instalaciones</a:t>
            </a:r>
            <a:endParaRPr kumimoji="0" lang="es-CO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6264AF6-3CE7-43C8-8938-284EAFA932D3}"/>
              </a:ext>
            </a:extLst>
          </p:cNvPr>
          <p:cNvSpPr/>
          <p:nvPr/>
        </p:nvSpPr>
        <p:spPr>
          <a:xfrm>
            <a:off x="2698221" y="3239612"/>
            <a:ext cx="3165271" cy="567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Activos</a:t>
            </a:r>
            <a:endParaRPr kumimoji="0" lang="es-CO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FEB3381-0DA9-4A7B-9007-8351911A9E33}"/>
              </a:ext>
            </a:extLst>
          </p:cNvPr>
          <p:cNvSpPr/>
          <p:nvPr/>
        </p:nvSpPr>
        <p:spPr>
          <a:xfrm>
            <a:off x="2698219" y="3925391"/>
            <a:ext cx="3165271" cy="567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Infraestructura</a:t>
            </a:r>
            <a:endParaRPr kumimoji="0" lang="es-CO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95B40B0-3018-4448-AD7A-976A447BEDC4}"/>
              </a:ext>
            </a:extLst>
          </p:cNvPr>
          <p:cNvSpPr txBox="1"/>
          <p:nvPr/>
        </p:nvSpPr>
        <p:spPr>
          <a:xfrm>
            <a:off x="540542" y="2547144"/>
            <a:ext cx="1987628" cy="1945246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algn="ctr">
              <a:defRPr sz="3200">
                <a:solidFill>
                  <a:schemeClr val="dk1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 existen:</a:t>
            </a:r>
          </a:p>
        </p:txBody>
      </p:sp>
      <p:pic>
        <p:nvPicPr>
          <p:cNvPr id="15" name="Imagen 14" descr="Forma&#10;&#10;Descripción generada automáticamente con confianza baja">
            <a:extLst>
              <a:ext uri="{FF2B5EF4-FFF2-40B4-BE49-F238E27FC236}">
                <a16:creationId xmlns:a16="http://schemas.microsoft.com/office/drawing/2014/main" id="{5C0DA0D4-6D4F-41F0-AB30-D13F7B765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7"/>
          <a:stretch/>
        </p:blipFill>
        <p:spPr>
          <a:xfrm>
            <a:off x="1083184" y="3384664"/>
            <a:ext cx="902343" cy="783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5FE418-C931-1BDC-044C-A9969EDE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751" y="949645"/>
            <a:ext cx="6823203" cy="724376"/>
          </a:xfrm>
        </p:spPr>
        <p:txBody>
          <a:bodyPr/>
          <a:lstStyle/>
          <a:p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¿CUÁNDO FALLAN LOS ACTIVOS E INSTALACIONES?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 rot="1013932">
            <a:off x="-140253" y="3719264"/>
            <a:ext cx="9335529" cy="42179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7543800" y="5830403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424083" y="2563838"/>
            <a:ext cx="1215000" cy="810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3500" tIns="113035" rIns="13500" bIns="113035" numCol="1" spcCol="1270" anchor="ctr" anchorCtr="0">
            <a:noAutofit/>
          </a:bodyPr>
          <a:lstStyle/>
          <a:p>
            <a:pPr marL="0" marR="0" lvl="0" indent="0" algn="ctr" defTabSz="86675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Adquisición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045396" y="3283481"/>
            <a:ext cx="1107000" cy="810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3500" tIns="113035" rIns="13500" bIns="113035" numCol="1" spcCol="1270" anchor="ctr" anchorCtr="0">
            <a:noAutofit/>
          </a:bodyPr>
          <a:lstStyle/>
          <a:p>
            <a:pPr marL="0" marR="0" lvl="0" indent="0" algn="ctr" defTabSz="86675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Instalación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5180552" y="3643302"/>
            <a:ext cx="1080000" cy="810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3500" tIns="113035" rIns="13500" bIns="113035" numCol="1" spcCol="1270" anchor="ctr" anchorCtr="0">
            <a:noAutofit/>
          </a:bodyPr>
          <a:lstStyle/>
          <a:p>
            <a:pPr marL="0" marR="0" lvl="0" indent="0" algn="ctr" defTabSz="86675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Operación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6288709" y="4003124"/>
            <a:ext cx="1458000" cy="810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3500" tIns="113035" rIns="13500" bIns="113035" numCol="1" spcCol="1270" anchor="ctr" anchorCtr="0">
            <a:noAutofit/>
          </a:bodyPr>
          <a:lstStyle/>
          <a:p>
            <a:pPr marL="0" marR="0" lvl="0" indent="0" algn="ctr" defTabSz="86675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Mantenimiento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7774865" y="4362947"/>
            <a:ext cx="1188000" cy="810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3500" tIns="113035" rIns="13500" bIns="113035" numCol="1" spcCol="1270" anchor="ctr" anchorCtr="0">
            <a:noAutofit/>
          </a:bodyPr>
          <a:lstStyle/>
          <a:p>
            <a:pPr marL="0" marR="0" lvl="0" indent="0" algn="ctr" defTabSz="86675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Disposición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180926" y="2204016"/>
            <a:ext cx="1215000" cy="810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3500" tIns="113035" rIns="13500" bIns="113035" numCol="1" spcCol="1270" anchor="ctr" anchorCtr="0">
            <a:noAutofit/>
          </a:bodyPr>
          <a:lstStyle/>
          <a:p>
            <a:pPr marL="0" marR="0" lvl="0" indent="0" algn="ctr" defTabSz="86675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Diseño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concepción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31F4E4-BD8C-475E-B4DA-D9BDA4CE1A8A}"/>
              </a:ext>
            </a:extLst>
          </p:cNvPr>
          <p:cNvSpPr/>
          <p:nvPr/>
        </p:nvSpPr>
        <p:spPr>
          <a:xfrm>
            <a:off x="4918408" y="2187893"/>
            <a:ext cx="4150694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Pueden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fallar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durante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cualquier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etapa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ciclo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vida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Rectángulo redondeado 7">
            <a:extLst>
              <a:ext uri="{FF2B5EF4-FFF2-40B4-BE49-F238E27FC236}">
                <a16:creationId xmlns:a16="http://schemas.microsoft.com/office/drawing/2014/main" id="{F7BC7E18-94CE-7C44-8016-0416CDBECFB1}"/>
              </a:ext>
            </a:extLst>
          </p:cNvPr>
          <p:cNvSpPr/>
          <p:nvPr/>
        </p:nvSpPr>
        <p:spPr>
          <a:xfrm>
            <a:off x="2667239" y="2923659"/>
            <a:ext cx="1350000" cy="810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3500" tIns="113035" rIns="13500" bIns="113035" numCol="1" spcCol="1270" anchor="ctr" anchorCtr="0">
            <a:noAutofit/>
          </a:bodyPr>
          <a:lstStyle/>
          <a:p>
            <a:pPr marL="0" marR="0" lvl="0" indent="0" algn="ctr" defTabSz="86675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Construcción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2E7BEF0-2CE5-9846-EA7C-7CAC2574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751" y="949645"/>
            <a:ext cx="6823203" cy="724376"/>
          </a:xfrm>
        </p:spPr>
        <p:txBody>
          <a:bodyPr/>
          <a:lstStyle/>
          <a:p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¿CUÁNDO FALLAN LOS ACTIVOS E INSTALACIONES?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CA219A37-B457-F718-C9E4-CE430902C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1"/>
          <a:stretch/>
        </p:blipFill>
        <p:spPr>
          <a:xfrm>
            <a:off x="487445" y="4111526"/>
            <a:ext cx="1366419" cy="10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3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3647" y="2968945"/>
            <a:ext cx="6823203" cy="72437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eaLnBrk="1" hangingPunct="1"/>
            <a:r>
              <a:rPr lang="es-CO" sz="495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DEFINICIONES: FALLA</a:t>
            </a: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542330" y="5845596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C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98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/>
          <p:cNvSpPr txBox="1">
            <a:spLocks/>
          </p:cNvSpPr>
          <p:nvPr/>
        </p:nvSpPr>
        <p:spPr>
          <a:xfrm>
            <a:off x="7543800" y="5840889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3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47950" y="2542231"/>
            <a:ext cx="4437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Cualquier circunstancia que descienda el nivel esperado de funcionamiento de un activo: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5414899" y="2689428"/>
            <a:ext cx="331372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anchor="ctr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Debe ser considerada como una falla. 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4856181" y="3644678"/>
            <a:ext cx="940348" cy="50687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1E948F-0566-E420-AE29-BD722BA5C092}"/>
              </a:ext>
            </a:extLst>
          </p:cNvPr>
          <p:cNvSpPr txBox="1">
            <a:spLocks/>
          </p:cNvSpPr>
          <p:nvPr/>
        </p:nvSpPr>
        <p:spPr>
          <a:xfrm>
            <a:off x="2003297" y="1063945"/>
            <a:ext cx="6823203" cy="7243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700" dirty="0">
                <a:solidFill>
                  <a:schemeClr val="tx1"/>
                </a:solidFill>
                <a:latin typeface="Arial Narrow" pitchFamily="34" charset="0"/>
                <a:ea typeface="+mn-ea"/>
                <a:cs typeface="Sakkal Majalla" pitchFamily="2" charset="-78"/>
              </a:rPr>
              <a:t>DEFINICIÓN DE FALLA</a:t>
            </a:r>
            <a:endParaRPr lang="es-CO" sz="2700" dirty="0">
              <a:solidFill>
                <a:schemeClr val="tx1"/>
              </a:solidFill>
            </a:endParaRP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FBF504DE-97EE-B1DE-6378-7B70ACA83B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2"/>
          <a:stretch/>
        </p:blipFill>
        <p:spPr>
          <a:xfrm>
            <a:off x="7757485" y="3251023"/>
            <a:ext cx="838566" cy="6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3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8386" y="2978470"/>
            <a:ext cx="8547228" cy="72437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eaLnBrk="1" hangingPunct="1"/>
            <a:r>
              <a:rPr lang="es-CO" sz="495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¿PORQUÉ FALLAN LOS ACTIVOS Y LAS INSTALACIONES?</a:t>
            </a: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7543800" y="5838750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C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49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0" y="2799216"/>
            <a:ext cx="9144000" cy="1826537"/>
          </a:xfrm>
          <a:prstGeom prst="roundRect">
            <a:avLst>
              <a:gd name="adj" fmla="val 897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7" name="Slide Number Placeholder 5"/>
          <p:cNvSpPr txBox="1">
            <a:spLocks/>
          </p:cNvSpPr>
          <p:nvPr/>
        </p:nvSpPr>
        <p:spPr>
          <a:xfrm>
            <a:off x="7543800" y="5764596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C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9C444992-4857-4BD3-8FE0-9639C986116D}" type="slidenum">
              <a:rPr lang="en-US" sz="900">
                <a:solidFill>
                  <a:srgbClr val="1F497D"/>
                </a:solidFill>
              </a:rPr>
              <a:pPr/>
              <a:t>19</a:t>
            </a:fld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440921" y="3098241"/>
            <a:ext cx="2511000" cy="594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400" b="0" kern="1200" dirty="0">
                <a:latin typeface="Arial Narrow" pitchFamily="34" charset="0"/>
              </a:rPr>
              <a:t>Desgaste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5898092" y="3098241"/>
            <a:ext cx="2511000" cy="594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400" b="0" kern="1200">
                <a:latin typeface="Arial Narrow" pitchFamily="34" charset="0"/>
              </a:rPr>
              <a:t>Suciedad</a:t>
            </a:r>
            <a:endParaRPr lang="es-CO" sz="2400" b="0" kern="1200" dirty="0">
              <a:latin typeface="Arial Narrow" pitchFamily="34" charset="0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4531259" y="3841628"/>
            <a:ext cx="2511000" cy="594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400" b="0" kern="1200" dirty="0">
                <a:latin typeface="Arial Narrow" pitchFamily="34" charset="0"/>
              </a:rPr>
              <a:t>Lubricación</a:t>
            </a:r>
            <a:endParaRPr lang="es-CO" sz="2400" b="0" kern="1200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169507" y="3098241"/>
            <a:ext cx="2511000" cy="594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400" b="0" kern="1200" dirty="0">
                <a:latin typeface="Arial Narrow" pitchFamily="34" charset="0"/>
              </a:rPr>
              <a:t>Movimiento</a:t>
            </a:r>
            <a:endParaRPr lang="es-CO" sz="2400" b="0" kern="1200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1832221" y="3841628"/>
            <a:ext cx="2511000" cy="594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400" b="0" kern="1200" dirty="0">
                <a:latin typeface="Arial Narrow" pitchFamily="34" charset="0"/>
              </a:rPr>
              <a:t>Súbita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C90C2FE9-A83C-4BE3-9A59-4B6037CA1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665" y="1054260"/>
            <a:ext cx="5278843" cy="101518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 lIns="67866" tIns="33338" rIns="67866" bIns="33338">
            <a:spAutoFit/>
          </a:bodyPr>
          <a:lstStyle>
            <a:defPPr>
              <a:defRPr lang="es-ES"/>
            </a:defPPr>
            <a:lvl1pPr marL="457200" indent="-457200">
              <a:spcBef>
                <a:spcPct val="20000"/>
              </a:spcBef>
              <a:defRPr sz="2600" b="1">
                <a:solidFill>
                  <a:schemeClr val="tx2"/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s-ES" sz="2800" dirty="0">
                <a:solidFill>
                  <a:schemeClr val="tx1"/>
                </a:solidFill>
              </a:rPr>
              <a:t>¿PORQUÉ FALLAN LOS ACTIVOS </a:t>
            </a:r>
          </a:p>
          <a:p>
            <a:pPr algn="ctr" fontAlgn="base">
              <a:spcAft>
                <a:spcPct val="0"/>
              </a:spcAft>
            </a:pPr>
            <a:r>
              <a:rPr lang="es-ES" sz="2800" dirty="0">
                <a:solidFill>
                  <a:schemeClr val="tx1"/>
                </a:solidFill>
              </a:rPr>
              <a:t>Y LAS INSTALACIONES?</a:t>
            </a:r>
            <a:endParaRPr lang="es-CO" sz="2800" dirty="0">
              <a:solidFill>
                <a:schemeClr val="tx1"/>
              </a:solidFill>
            </a:endParaRPr>
          </a:p>
        </p:txBody>
      </p:sp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A02ED604-3A20-4EB9-8439-D6355FD23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4"/>
          <a:stretch/>
        </p:blipFill>
        <p:spPr>
          <a:xfrm>
            <a:off x="608750" y="3792330"/>
            <a:ext cx="834087" cy="692595"/>
          </a:xfrm>
          <a:prstGeom prst="rect">
            <a:avLst/>
          </a:prstGeom>
        </p:spPr>
      </p:pic>
      <p:pic>
        <p:nvPicPr>
          <p:cNvPr id="9" name="Imagen 8" descr="Forma&#10;&#10;Descripción generada automáticamente con confianza baja">
            <a:extLst>
              <a:ext uri="{FF2B5EF4-FFF2-40B4-BE49-F238E27FC236}">
                <a16:creationId xmlns:a16="http://schemas.microsoft.com/office/drawing/2014/main" id="{F2081B3D-762A-4DD7-B585-B5BC98235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6" b="26733"/>
          <a:stretch/>
        </p:blipFill>
        <p:spPr>
          <a:xfrm>
            <a:off x="7357903" y="3792330"/>
            <a:ext cx="1102657" cy="69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0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 animBg="1"/>
      <p:bldP spid="5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2B25C542-5759-E75B-B020-0E25411AC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14" y="1240907"/>
            <a:ext cx="3945918" cy="4441636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572000" y="1674019"/>
            <a:ext cx="3105150" cy="27462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3375"/>
          </a:p>
          <a:p>
            <a:pPr marL="0" indent="0">
              <a:buNone/>
            </a:pPr>
            <a:endParaRPr lang="es-MX" sz="3375"/>
          </a:p>
        </p:txBody>
      </p:sp>
      <p:sp>
        <p:nvSpPr>
          <p:cNvPr id="5" name="14 Subtítulo">
            <a:extLst>
              <a:ext uri="{FF2B5EF4-FFF2-40B4-BE49-F238E27FC236}">
                <a16:creationId xmlns:a16="http://schemas.microsoft.com/office/drawing/2014/main" id="{DB98647E-65C1-4BA3-94CA-5B83137DDAAF}"/>
              </a:ext>
            </a:extLst>
          </p:cNvPr>
          <p:cNvSpPr txBox="1">
            <a:spLocks/>
          </p:cNvSpPr>
          <p:nvPr/>
        </p:nvSpPr>
        <p:spPr>
          <a:xfrm>
            <a:off x="4055165" y="847391"/>
            <a:ext cx="5088835" cy="199503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Estrategias de confiabilidad: ¿Cuáles son y cómo se integran?</a:t>
            </a:r>
            <a:endParaRPr kumimoji="0" lang="es-MX" sz="4500" b="1" i="0" u="none" strike="noStrike" kern="1200" cap="none" spc="0" normalizeH="0" baseline="0" noProof="0" dirty="0">
              <a:ln>
                <a:noFill/>
              </a:ln>
              <a:solidFill>
                <a:srgbClr val="292F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15 CuadroTexto">
            <a:extLst>
              <a:ext uri="{FF2B5EF4-FFF2-40B4-BE49-F238E27FC236}">
                <a16:creationId xmlns:a16="http://schemas.microsoft.com/office/drawing/2014/main" id="{58716B02-8D2D-4B73-9FE8-A600160E3B29}"/>
              </a:ext>
            </a:extLst>
          </p:cNvPr>
          <p:cNvSpPr txBox="1"/>
          <p:nvPr/>
        </p:nvSpPr>
        <p:spPr>
          <a:xfrm>
            <a:off x="4055165" y="4316046"/>
            <a:ext cx="543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601111"/>
                </a:solidFill>
                <a:effectLst/>
                <a:uLnTx/>
                <a:uFillTx/>
                <a:latin typeface="Century Gothic" panose="020B0502020202020204" pitchFamily="34" charset="0"/>
              </a:rPr>
              <a:t>CARLOS MARIO PÉREZ</a:t>
            </a:r>
            <a:endParaRPr kumimoji="0" lang="es-MX" sz="3500" b="1" i="0" u="none" strike="noStrike" kern="1200" cap="none" spc="0" normalizeH="0" baseline="0" noProof="0" dirty="0">
              <a:ln>
                <a:noFill/>
              </a:ln>
              <a:solidFill>
                <a:srgbClr val="60111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16 CuadroTexto">
            <a:extLst>
              <a:ext uri="{FF2B5EF4-FFF2-40B4-BE49-F238E27FC236}">
                <a16:creationId xmlns:a16="http://schemas.microsoft.com/office/drawing/2014/main" id="{5F1CC6A6-B6AD-48B4-B15E-C05F9B6F7EBD}"/>
              </a:ext>
            </a:extLst>
          </p:cNvPr>
          <p:cNvSpPr txBox="1"/>
          <p:nvPr/>
        </p:nvSpPr>
        <p:spPr>
          <a:xfrm>
            <a:off x="4055165" y="4789803"/>
            <a:ext cx="4647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Consultor – </a:t>
            </a:r>
            <a:r>
              <a:rPr kumimoji="0" lang="es-MX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Practitioner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 principal RCM2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Times New Roman" pitchFamily="18" charset="0"/>
              </a:rPr>
              <a:t>carlos.perez@soporteycia.com</a:t>
            </a: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86481696-A521-45FE-9CB8-1BE0CD00E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358"/>
          <a:stretch/>
        </p:blipFill>
        <p:spPr>
          <a:xfrm>
            <a:off x="574157" y="1553066"/>
            <a:ext cx="2783791" cy="27814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089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redondeado 22"/>
          <p:cNvSpPr/>
          <p:nvPr/>
        </p:nvSpPr>
        <p:spPr>
          <a:xfrm>
            <a:off x="1" y="3657603"/>
            <a:ext cx="9144000" cy="1215000"/>
          </a:xfrm>
          <a:prstGeom prst="roundRect">
            <a:avLst>
              <a:gd name="adj" fmla="val 897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1" name="Rectángulo redondeado 20"/>
          <p:cNvSpPr/>
          <p:nvPr/>
        </p:nvSpPr>
        <p:spPr>
          <a:xfrm>
            <a:off x="0" y="2255572"/>
            <a:ext cx="9144000" cy="1215000"/>
          </a:xfrm>
          <a:prstGeom prst="roundRect">
            <a:avLst>
              <a:gd name="adj" fmla="val 8975"/>
            </a:avLst>
          </a:prstGeom>
          <a:solidFill>
            <a:srgbClr val="CACDA6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s-ES" sz="1350">
              <a:solidFill>
                <a:schemeClr val="tx1"/>
              </a:solidFill>
            </a:endParaRPr>
          </a:p>
        </p:txBody>
      </p:sp>
      <p:sp>
        <p:nvSpPr>
          <p:cNvPr id="27" name="Slide Number Placeholder 5"/>
          <p:cNvSpPr txBox="1">
            <a:spLocks/>
          </p:cNvSpPr>
          <p:nvPr/>
        </p:nvSpPr>
        <p:spPr>
          <a:xfrm>
            <a:off x="7543800" y="5764596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C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9C444992-4857-4BD3-8FE0-9639C986116D}" type="slidenum">
              <a:rPr lang="en-US" sz="900">
                <a:solidFill>
                  <a:srgbClr val="1F497D"/>
                </a:solidFill>
              </a:rPr>
              <a:pPr/>
              <a:t>20</a:t>
            </a:fld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357879" y="2552572"/>
            <a:ext cx="2511000" cy="621000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100" b="0" kern="1200" dirty="0">
                <a:latin typeface="Arial Narrow" pitchFamily="34" charset="0"/>
              </a:rPr>
              <a:t>Medio ambiente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6251785" y="2552572"/>
            <a:ext cx="2511000" cy="621000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100" b="0" kern="1200" dirty="0">
                <a:latin typeface="Arial Narrow" pitchFamily="34" charset="0"/>
              </a:rPr>
              <a:t>Errores humanos</a:t>
            </a:r>
            <a:endParaRPr lang="es-CO" sz="2100" b="0" kern="1200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3235286" y="2552572"/>
            <a:ext cx="2511000" cy="621000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100" b="0" kern="1200" dirty="0">
                <a:latin typeface="Arial Narrow" pitchFamily="34" charset="0"/>
              </a:rPr>
              <a:t>Proveedor - Fabricante</a:t>
            </a:r>
            <a:endParaRPr lang="es-CO" sz="2100" b="0" kern="1200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357879" y="3954603"/>
            <a:ext cx="2511000" cy="621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100" b="0" kern="1200" dirty="0">
                <a:latin typeface="Arial Narrow" pitchFamily="34" charset="0"/>
              </a:rPr>
              <a:t>Procedimientos</a:t>
            </a:r>
            <a:endParaRPr lang="es-CO" sz="2100" b="0" kern="1200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236882" y="3954603"/>
            <a:ext cx="2511000" cy="621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100" b="0" kern="1200" dirty="0">
                <a:latin typeface="Arial Narrow" pitchFamily="34" charset="0"/>
              </a:rPr>
              <a:t>Diseño</a:t>
            </a:r>
            <a:endParaRPr lang="es-CO" sz="2100" b="0" kern="1200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6255446" y="3954603"/>
            <a:ext cx="2511000" cy="621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00" tIns="80010" rIns="5400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100" b="0" kern="1200" dirty="0">
                <a:latin typeface="Arial Narrow" pitchFamily="34" charset="0"/>
              </a:rPr>
              <a:t>Montaje</a:t>
            </a:r>
            <a:endParaRPr lang="es-CO" sz="2100" b="0" kern="1200" dirty="0">
              <a:latin typeface="Arial Narrow" pitchFamily="34" charset="0"/>
              <a:ea typeface="Calibri"/>
              <a:cs typeface="Times New Roman"/>
            </a:endParaRPr>
          </a:p>
        </p:txBody>
      </p:sp>
      <p:pic>
        <p:nvPicPr>
          <p:cNvPr id="3" name="Imagen 2" descr="Forma&#10;&#10;Descripción generada automáticamente con confianza baja">
            <a:extLst>
              <a:ext uri="{FF2B5EF4-FFF2-40B4-BE49-F238E27FC236}">
                <a16:creationId xmlns:a16="http://schemas.microsoft.com/office/drawing/2014/main" id="{5AF703F3-7E79-4CC4-8931-CDB3D22CE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11"/>
          <a:stretch/>
        </p:blipFill>
        <p:spPr>
          <a:xfrm>
            <a:off x="2766333" y="2640892"/>
            <a:ext cx="553453" cy="444360"/>
          </a:xfrm>
          <a:prstGeom prst="rect">
            <a:avLst/>
          </a:prstGeom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C3025CEC-E5FE-4CEA-8B1E-09341FDB8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8"/>
          <a:stretch/>
        </p:blipFill>
        <p:spPr>
          <a:xfrm>
            <a:off x="2804907" y="4055366"/>
            <a:ext cx="505499" cy="419475"/>
          </a:xfrm>
          <a:prstGeom prst="rect">
            <a:avLst/>
          </a:prstGeom>
        </p:spPr>
      </p:pic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C0C5014F-0E7C-430D-8C54-F8D97E34AC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0"/>
          <a:stretch/>
        </p:blipFill>
        <p:spPr>
          <a:xfrm>
            <a:off x="5728239" y="2676515"/>
            <a:ext cx="472240" cy="406789"/>
          </a:xfrm>
          <a:prstGeom prst="rect">
            <a:avLst/>
          </a:prstGeom>
        </p:spPr>
      </p:pic>
      <p:pic>
        <p:nvPicPr>
          <p:cNvPr id="14" name="Imagen 13" descr="Forma&#10;&#10;Descripción generada automáticamente con confianza baja">
            <a:extLst>
              <a:ext uri="{FF2B5EF4-FFF2-40B4-BE49-F238E27FC236}">
                <a16:creationId xmlns:a16="http://schemas.microsoft.com/office/drawing/2014/main" id="{71E6FF06-DB5D-4DF5-9BF1-C1903552C1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6"/>
          <a:stretch/>
        </p:blipFill>
        <p:spPr>
          <a:xfrm>
            <a:off x="5775055" y="4071094"/>
            <a:ext cx="453218" cy="388019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6D36301C-6C2A-EC37-279F-84289F909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665" y="1054260"/>
            <a:ext cx="5278843" cy="101518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 lIns="67866" tIns="33338" rIns="67866" bIns="33338">
            <a:spAutoFit/>
          </a:bodyPr>
          <a:lstStyle>
            <a:defPPr>
              <a:defRPr lang="es-ES"/>
            </a:defPPr>
            <a:lvl1pPr marL="457200" indent="-457200">
              <a:spcBef>
                <a:spcPct val="20000"/>
              </a:spcBef>
              <a:defRPr sz="2600" b="1">
                <a:solidFill>
                  <a:schemeClr val="tx2"/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s-ES" sz="2800" dirty="0">
                <a:solidFill>
                  <a:schemeClr val="tx1"/>
                </a:solidFill>
              </a:rPr>
              <a:t>¿PORQUÉ FALLAN LOS ACTIVOS </a:t>
            </a:r>
          </a:p>
          <a:p>
            <a:pPr algn="ctr" fontAlgn="base">
              <a:spcAft>
                <a:spcPct val="0"/>
              </a:spcAft>
            </a:pPr>
            <a:r>
              <a:rPr lang="es-ES" sz="2800" dirty="0">
                <a:solidFill>
                  <a:schemeClr val="tx1"/>
                </a:solidFill>
              </a:rPr>
              <a:t>Y LAS INSTALACIONES?</a:t>
            </a:r>
            <a:endParaRPr lang="es-CO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30" grpId="0" animBg="1"/>
      <p:bldP spid="8" grpId="0" animBg="1"/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0399" y="3066812"/>
            <a:ext cx="6823203" cy="72437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eaLnBrk="1" hangingPunct="1"/>
            <a:r>
              <a:rPr lang="es-CO" sz="495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DEFINICIONES:</a:t>
            </a:r>
            <a:br>
              <a:rPr lang="es-CO" sz="495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s-CO" sz="495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CONFIABILIDAD</a:t>
            </a:r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7542330" y="5805264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49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1A7E34-8C6D-4D9F-8280-4CF6A8405A04}"/>
              </a:ext>
            </a:extLst>
          </p:cNvPr>
          <p:cNvSpPr/>
          <p:nvPr/>
        </p:nvSpPr>
        <p:spPr>
          <a:xfrm>
            <a:off x="791307" y="2281225"/>
            <a:ext cx="3086101" cy="2174369"/>
          </a:xfrm>
          <a:prstGeom prst="roundRect">
            <a:avLst>
              <a:gd name="adj" fmla="val 1158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Variables para hablar de confiabilidad: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B1750B-EE4F-6758-C48B-A9E62745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DEFINICIÓN DE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5C425D-72B2-45EC-BC9A-CFA8BE945D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5230FF-7D04-4F7A-B409-27C2CEEDD495}"/>
              </a:ext>
            </a:extLst>
          </p:cNvPr>
          <p:cNvSpPr/>
          <p:nvPr/>
        </p:nvSpPr>
        <p:spPr>
          <a:xfrm>
            <a:off x="4255500" y="2281225"/>
            <a:ext cx="4403947" cy="6480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Función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072C66-42C9-42FD-86DF-4DE4BC009AC2}"/>
              </a:ext>
            </a:extLst>
          </p:cNvPr>
          <p:cNvSpPr/>
          <p:nvPr/>
        </p:nvSpPr>
        <p:spPr>
          <a:xfrm>
            <a:off x="4255500" y="3070915"/>
            <a:ext cx="4403947" cy="6480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Parámetro de funcionamiento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6BDD11-A3EC-411C-BCFA-7B725BE1AEDF}"/>
              </a:ext>
            </a:extLst>
          </p:cNvPr>
          <p:cNvSpPr/>
          <p:nvPr/>
        </p:nvSpPr>
        <p:spPr>
          <a:xfrm>
            <a:off x="4255500" y="3848249"/>
            <a:ext cx="4403947" cy="6480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Tiempo de funcionamiento</a:t>
            </a: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26DDB88D-61C2-43FA-9544-EF79983B44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4"/>
          <a:stretch/>
        </p:blipFill>
        <p:spPr>
          <a:xfrm>
            <a:off x="2356287" y="3686932"/>
            <a:ext cx="1020716" cy="768662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C58F8360-0E52-4E14-8FF3-53CF2134B8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2"/>
          <a:stretch/>
        </p:blipFill>
        <p:spPr>
          <a:xfrm>
            <a:off x="1589507" y="3733054"/>
            <a:ext cx="899046" cy="7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9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 txBox="1">
            <a:spLocks/>
          </p:cNvSpPr>
          <p:nvPr/>
        </p:nvSpPr>
        <p:spPr>
          <a:xfrm>
            <a:off x="7562310" y="5840889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algn="r">
              <a:defRPr sz="1200" b="1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9 Rectángulo redondeado"/>
          <p:cNvSpPr/>
          <p:nvPr/>
        </p:nvSpPr>
        <p:spPr>
          <a:xfrm>
            <a:off x="305526" y="3365287"/>
            <a:ext cx="2781000" cy="1466087"/>
          </a:xfrm>
          <a:prstGeom prst="round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43212" tIns="43212" rIns="43212" bIns="43212" numCol="1" spcCol="1270" anchor="ctr" anchorCtr="0">
            <a:noAutofit/>
          </a:bodyPr>
          <a:lstStyle/>
          <a:p>
            <a:pPr marL="0" marR="0" lvl="1" indent="0" algn="ctr" defTabSz="6000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Para desempeñar las funciones requeridas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9 Rectángulo redondeado"/>
          <p:cNvSpPr/>
          <p:nvPr/>
        </p:nvSpPr>
        <p:spPr>
          <a:xfrm>
            <a:off x="3194538" y="3365287"/>
            <a:ext cx="2781000" cy="1466087"/>
          </a:xfrm>
          <a:prstGeom prst="round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43212" tIns="43212" rIns="43212" bIns="43212" numCol="1" spcCol="1270" anchor="ctr" anchorCtr="0">
            <a:noAutofit/>
          </a:bodyPr>
          <a:lstStyle/>
          <a:p>
            <a:pPr marL="0" marR="0" lvl="1" indent="0" algn="ctr" defTabSz="6000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 las condiciones establecidas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056856" y="3365287"/>
            <a:ext cx="2781000" cy="1466087"/>
          </a:xfrm>
          <a:prstGeom prst="round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43212" tIns="43212" rIns="43212" bIns="43212" numCol="1" spcCol="1270" anchor="ctr" anchorCtr="0">
            <a:noAutofit/>
          </a:bodyPr>
          <a:lstStyle/>
          <a:p>
            <a:pPr marL="0" marR="0" lvl="1" indent="0" algn="ctr" defTabSz="6000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por un determinado período de tiempo.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4270" y="2022623"/>
            <a:ext cx="7161707" cy="1055608"/>
          </a:xfrm>
          <a:prstGeom prst="round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 la capacidad de un sistema, componente, equipo, activo o instalación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1709283-38FD-A475-026B-91E3E19ABD6B}"/>
              </a:ext>
            </a:extLst>
          </p:cNvPr>
          <p:cNvSpPr txBox="1">
            <a:spLocks/>
          </p:cNvSpPr>
          <p:nvPr/>
        </p:nvSpPr>
        <p:spPr>
          <a:xfrm>
            <a:off x="2003297" y="1063945"/>
            <a:ext cx="6823203" cy="7243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700">
                <a:solidFill>
                  <a:schemeClr val="tx1"/>
                </a:solidFill>
                <a:latin typeface="Arial Narrow" pitchFamily="34" charset="0"/>
                <a:ea typeface="+mn-ea"/>
                <a:cs typeface="Arial" pitchFamily="34" charset="0"/>
              </a:rPr>
              <a:t>DEFINICIÓN DE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9DCEA3C2-0636-F65A-B0A5-BC537CB9D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0"/>
          <a:stretch/>
        </p:blipFill>
        <p:spPr>
          <a:xfrm>
            <a:off x="8049730" y="2203130"/>
            <a:ext cx="930350" cy="7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Number Placeholder 1"/>
          <p:cNvSpPr txBox="1">
            <a:spLocks/>
          </p:cNvSpPr>
          <p:nvPr/>
        </p:nvSpPr>
        <p:spPr bwMode="auto">
          <a:xfrm>
            <a:off x="7543800" y="5805488"/>
            <a:ext cx="16002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4DBD4-B1A0-42DD-844A-80E2EE2A9FE1}" type="slidenum">
              <a:rPr kumimoji="0" lang="en-US" altLang="es-CO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s-CO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492371" y="2021895"/>
            <a:ext cx="8154000" cy="621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044" tIns="72000" rIns="134044" bIns="72000" numCol="1" spcCol="1270" anchor="ctr" anchorCtr="0">
            <a:noAutofit/>
          </a:bodyPr>
          <a:lstStyle/>
          <a:p>
            <a:pPr marL="0" marR="0" lvl="0" indent="0" algn="just" defTabSz="115567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Percibida por el usuario como la ausencia de sorpresas.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488844" y="2732781"/>
            <a:ext cx="8154000" cy="6210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 w="28575">
            <a:noFill/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044" tIns="72000" rIns="134044" bIns="72000" numCol="1" spcCol="1270" anchor="ctr" anchorCtr="0">
            <a:noAutofit/>
          </a:bodyPr>
          <a:lstStyle/>
          <a:p>
            <a:pPr marL="0" marR="0" lvl="0" indent="0" algn="just" defTabSz="115567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Menor ocurrencia de sorpresas.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488844" y="3443667"/>
            <a:ext cx="8154000" cy="621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044" tIns="72000" rIns="134044" bIns="72000" numCol="1" spcCol="1270" anchor="ctr" anchorCtr="0">
            <a:noAutofit/>
          </a:bodyPr>
          <a:lstStyle/>
          <a:p>
            <a:pPr marL="0" marR="0" lvl="0" indent="0" algn="just" defTabSz="115567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Capacidad de satisfacer a los usuarios de los activos e instalaciones.</a:t>
            </a:r>
          </a:p>
        </p:txBody>
      </p:sp>
      <p:sp>
        <p:nvSpPr>
          <p:cNvPr id="9" name="Forma libre 8"/>
          <p:cNvSpPr/>
          <p:nvPr/>
        </p:nvSpPr>
        <p:spPr>
          <a:xfrm>
            <a:off x="488844" y="4154553"/>
            <a:ext cx="8154000" cy="6210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 w="28575">
            <a:noFill/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044" tIns="72000" rIns="134044" bIns="72000" numCol="1" spcCol="1270" anchor="ctr" anchorCtr="0">
            <a:noAutofit/>
          </a:bodyPr>
          <a:lstStyle/>
          <a:p>
            <a:pPr marL="0" marR="0" lvl="0" indent="0" algn="just" defTabSz="115567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Capacidad de cumplir todas sus funciones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B81DD173-FC37-41C5-CABE-A9A7C1620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949645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DEFINICIÓN DE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DF437FE-2E77-3646-ED4A-F5D3D0D87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2"/>
          <a:stretch/>
        </p:blipFill>
        <p:spPr>
          <a:xfrm>
            <a:off x="7741751" y="1987056"/>
            <a:ext cx="803397" cy="627763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AA8737C6-7398-8C34-CBE7-3B8EDCC92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0"/>
          <a:stretch/>
        </p:blipFill>
        <p:spPr>
          <a:xfrm>
            <a:off x="7922098" y="2789944"/>
            <a:ext cx="553688" cy="456458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8341441E-824D-5C24-538C-37AD682BC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18"/>
          <a:stretch/>
        </p:blipFill>
        <p:spPr>
          <a:xfrm>
            <a:off x="7997709" y="4204801"/>
            <a:ext cx="645136" cy="5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8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Slide Number Placeholder 1"/>
          <p:cNvSpPr txBox="1">
            <a:spLocks/>
          </p:cNvSpPr>
          <p:nvPr/>
        </p:nvSpPr>
        <p:spPr bwMode="auto">
          <a:xfrm>
            <a:off x="7495572" y="5813069"/>
            <a:ext cx="16002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A6B63D-B6A0-4499-AE11-702C32C2F475}" type="slidenum">
              <a:rPr kumimoji="0" lang="en-US" altLang="es-CO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s-CO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82424" y="2049978"/>
            <a:ext cx="4512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 representada por la confiabilidad de los diversos: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174D8E-8216-4829-BA96-E4248E512B98}"/>
              </a:ext>
            </a:extLst>
          </p:cNvPr>
          <p:cNvSpPr/>
          <p:nvPr/>
        </p:nvSpPr>
        <p:spPr>
          <a:xfrm>
            <a:off x="319516" y="2135125"/>
            <a:ext cx="3372374" cy="891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Subsistemas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6CFD60F4-8363-4C80-87C1-0EF4B788C160}"/>
              </a:ext>
            </a:extLst>
          </p:cNvPr>
          <p:cNvSpPr/>
          <p:nvPr/>
        </p:nvSpPr>
        <p:spPr>
          <a:xfrm>
            <a:off x="2796608" y="3115860"/>
            <a:ext cx="3770442" cy="891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Componentes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C309EE1-43A8-48A0-AB69-005256DC03D9}"/>
              </a:ext>
            </a:extLst>
          </p:cNvPr>
          <p:cNvSpPr/>
          <p:nvPr/>
        </p:nvSpPr>
        <p:spPr>
          <a:xfrm>
            <a:off x="5395331" y="4092798"/>
            <a:ext cx="3429153" cy="891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Elementos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C41307-E8E7-7FF4-13E8-37A24843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17" y="938878"/>
            <a:ext cx="6823203" cy="724376"/>
          </a:xfrm>
          <a:noFill/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CONFIABILIDAD DE UN SISTEMA</a:t>
            </a:r>
            <a:endParaRPr lang="es-CO" sz="2700" dirty="0">
              <a:solidFill>
                <a:schemeClr val="tx1"/>
              </a:solidFill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D38F28A-D981-07D9-A33B-02496F6E8AA9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 rot="16200000" flipH="1">
            <a:off x="2133538" y="2898290"/>
            <a:ext cx="535235" cy="790904"/>
          </a:xfrm>
          <a:prstGeom prst="bentConnector2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863D431-28CC-3277-1CF2-5000CB36B57E}"/>
              </a:ext>
            </a:extLst>
          </p:cNvPr>
          <p:cNvCxnSpPr>
            <a:cxnSpLocks/>
            <a:stCxn id="9" idx="2"/>
            <a:endCxn id="11" idx="1"/>
          </p:cNvCxnSpPr>
          <p:nvPr/>
        </p:nvCxnSpPr>
        <p:spPr>
          <a:xfrm rot="16200000" flipH="1">
            <a:off x="4772861" y="3915828"/>
            <a:ext cx="531438" cy="713503"/>
          </a:xfrm>
          <a:prstGeom prst="bentConnector2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246327A-06F8-4094-981A-1D96B44F15C4}"/>
              </a:ext>
            </a:extLst>
          </p:cNvPr>
          <p:cNvSpPr/>
          <p:nvPr/>
        </p:nvSpPr>
        <p:spPr>
          <a:xfrm>
            <a:off x="319516" y="4915218"/>
            <a:ext cx="8517379" cy="486000"/>
          </a:xfrm>
          <a:prstGeom prst="roundRect">
            <a:avLst>
              <a:gd name="adj" fmla="val 1865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5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Que lo conforman</a:t>
            </a:r>
            <a:endParaRPr kumimoji="0" lang="es-ES" sz="25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Imagen 10">
            <a:extLst>
              <a:ext uri="{FF2B5EF4-FFF2-40B4-BE49-F238E27FC236}">
                <a16:creationId xmlns:a16="http://schemas.microsoft.com/office/drawing/2014/main" id="{64F83A43-BE46-74C6-B5A8-8A0480E32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37" y="2234749"/>
            <a:ext cx="971754" cy="78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12">
            <a:extLst>
              <a:ext uri="{FF2B5EF4-FFF2-40B4-BE49-F238E27FC236}">
                <a16:creationId xmlns:a16="http://schemas.microsoft.com/office/drawing/2014/main" id="{AD9882B7-6072-6FEE-720F-917EA63AC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31" y="3220308"/>
            <a:ext cx="928752" cy="66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004E0A0-7172-0F81-9B70-05A1AB61E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028" y="4200367"/>
            <a:ext cx="901266" cy="6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972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0399" y="2892745"/>
            <a:ext cx="6823203" cy="72437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eaLnBrk="1" hangingPunct="1"/>
            <a:r>
              <a:rPr lang="es-ES" sz="495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¿CÓMO MEDIR LA CONFIABILIDAD ?</a:t>
            </a:r>
          </a:p>
        </p:txBody>
      </p:sp>
      <p:sp>
        <p:nvSpPr>
          <p:cNvPr id="3" name="Slide Number Placeholder 2"/>
          <p:cNvSpPr txBox="1">
            <a:spLocks/>
          </p:cNvSpPr>
          <p:nvPr/>
        </p:nvSpPr>
        <p:spPr>
          <a:xfrm>
            <a:off x="7543800" y="5805264"/>
            <a:ext cx="1600200" cy="161925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33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5726908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US"/>
            </a:defPPr>
            <a:lvl1pPr marL="0" algn="r" defTabSz="685800" rtl="0" eaLnBrk="1" latinLnBrk="0" hangingPunct="1">
              <a:defRPr sz="675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514350">
                <a:defRPr/>
              </a:pPr>
              <a:t>27</a:t>
            </a:fld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4" name="10 Rectángulo redondeado"/>
          <p:cNvSpPr/>
          <p:nvPr/>
        </p:nvSpPr>
        <p:spPr>
          <a:xfrm>
            <a:off x="251520" y="2348880"/>
            <a:ext cx="8640960" cy="2160240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anchor="ctr">
            <a:noAutofit/>
          </a:bodyPr>
          <a:lstStyle/>
          <a:p>
            <a:pPr algn="ctr" defTabSz="914378">
              <a:defRPr/>
            </a:pPr>
            <a:r>
              <a:rPr lang="es-ES" sz="4800" b="1" dirty="0">
                <a:solidFill>
                  <a:srgbClr val="10253F"/>
                </a:solidFill>
                <a:latin typeface="Arial Narrow" pitchFamily="34" charset="0"/>
                <a:cs typeface="Arial" pitchFamily="34" charset="0"/>
              </a:rPr>
              <a:t>CONFIABILIDAD Y TIEMPO MEDIO ENTRE FALLAS (TMEF)  </a:t>
            </a:r>
          </a:p>
        </p:txBody>
      </p:sp>
    </p:spTree>
    <p:extLst>
      <p:ext uri="{BB962C8B-B14F-4D97-AF65-F5344CB8AC3E}">
        <p14:creationId xmlns:p14="http://schemas.microsoft.com/office/powerpoint/2010/main" val="3696650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8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US"/>
            </a:defPPr>
            <a:lvl1pPr marL="0" algn="r" defTabSz="685800" rtl="0" eaLnBrk="1" latinLnBrk="0" hangingPunct="1">
              <a:defRPr sz="675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514350">
                <a:defRPr/>
              </a:pPr>
              <a:t>28</a:t>
            </a:fld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81924" y="2279011"/>
            <a:ext cx="818015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just"/>
            <a:r>
              <a:rPr lang="es-ES" sz="2400" b="1" dirty="0">
                <a:latin typeface="Arial Narrow" panose="020B0606020202030204" pitchFamily="34" charset="0"/>
              </a:rPr>
              <a:t>El concepto de “tiempo medio entre fallas” ha adquirido un nivel de atención desproporcionado,</a:t>
            </a: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667945" y="1109930"/>
            <a:ext cx="5709759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E2C3E"/>
                </a:solidFill>
                <a:effectLst/>
                <a:uLnTx/>
                <a:uFillTx/>
                <a:latin typeface="Arial Narrow" pitchFamily="34" charset="0"/>
              </a:defRPr>
            </a:lvl1pPr>
          </a:lstStyle>
          <a:p>
            <a:pPr lvl="0" algn="ctr">
              <a:defRPr/>
            </a:pPr>
            <a:r>
              <a:rPr lang="es-ES" sz="2700" dirty="0">
                <a:solidFill>
                  <a:schemeClr val="tx1"/>
                </a:solidFill>
              </a:rPr>
              <a:t>TIEMPO MEDIO ENTRE FALLAS (</a:t>
            </a:r>
            <a:r>
              <a:rPr lang="es-ES" sz="2700" dirty="0" err="1">
                <a:solidFill>
                  <a:schemeClr val="tx1"/>
                </a:solidFill>
              </a:rPr>
              <a:t>TMEF</a:t>
            </a:r>
            <a:r>
              <a:rPr lang="es-ES" sz="2700" dirty="0">
                <a:solidFill>
                  <a:schemeClr val="tx1"/>
                </a:solidFill>
              </a:rPr>
              <a:t>)  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4098" name="Picture 2" descr="Image result for checklis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7" y="3543331"/>
            <a:ext cx="649418" cy="89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E58BE-0CB7-5370-9460-F78854F7C9B7}"/>
              </a:ext>
            </a:extLst>
          </p:cNvPr>
          <p:cNvSpPr/>
          <p:nvPr/>
        </p:nvSpPr>
        <p:spPr>
          <a:xfrm>
            <a:off x="2383574" y="3517761"/>
            <a:ext cx="6278502" cy="945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s-E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respecto a su verdadero valor en la toma de decisiones </a:t>
            </a:r>
            <a:r>
              <a:rPr lang="es-ES" sz="2400" b="1" dirty="0">
                <a:latin typeface="Arial Narrow" panose="020B0606020202030204" pitchFamily="34" charset="0"/>
              </a:rPr>
              <a:t>en</a:t>
            </a:r>
            <a:r>
              <a:rPr lang="es-E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mantenimiento.</a:t>
            </a:r>
            <a:endParaRPr lang="es-CO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C24416A-0DF1-A8F0-EB86-910BFC29038D}"/>
              </a:ext>
            </a:extLst>
          </p:cNvPr>
          <p:cNvSpPr/>
          <p:nvPr/>
        </p:nvSpPr>
        <p:spPr>
          <a:xfrm>
            <a:off x="1399214" y="3725648"/>
            <a:ext cx="761071" cy="52922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0203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8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US"/>
            </a:defPPr>
            <a:lvl1pPr marL="0" algn="r" defTabSz="685800" rtl="0" eaLnBrk="1" latinLnBrk="0" hangingPunct="1">
              <a:defRPr sz="675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defTabSz="514350">
                <a:defRPr/>
              </a:pPr>
              <a:t>29</a:t>
            </a:fld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E1B6357-D2B3-4A04-961E-EBB2CB03384B}"/>
              </a:ext>
            </a:extLst>
          </p:cNvPr>
          <p:cNvSpPr/>
          <p:nvPr/>
        </p:nvSpPr>
        <p:spPr>
          <a:xfrm>
            <a:off x="686217" y="3152318"/>
            <a:ext cx="3699000" cy="102600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marL="61913" lvl="0" algn="ctr"/>
            <a:r>
              <a:rPr lang="es-E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A condición </a:t>
            </a:r>
            <a:endParaRPr lang="es-CO" sz="27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E28B5E7-F187-4D39-847F-1E1BAC032FE5}"/>
              </a:ext>
            </a:extLst>
          </p:cNvPr>
          <p:cNvSpPr/>
          <p:nvPr/>
        </p:nvSpPr>
        <p:spPr>
          <a:xfrm>
            <a:off x="4663630" y="3152318"/>
            <a:ext cx="3699000" cy="102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marL="61913" lvl="0" algn="ctr"/>
            <a:r>
              <a:rPr lang="es-E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Preventivas de restauración y de cambio cíclico</a:t>
            </a:r>
            <a:endParaRPr lang="es-CO" sz="27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F83826-8C72-9815-A808-4925CECF6EC8}"/>
              </a:ext>
            </a:extLst>
          </p:cNvPr>
          <p:cNvSpPr txBox="1"/>
          <p:nvPr/>
        </p:nvSpPr>
        <p:spPr>
          <a:xfrm>
            <a:off x="2286697" y="2087561"/>
            <a:ext cx="45706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700" b="1" dirty="0">
                <a:latin typeface="Arial Narrow" panose="020B0606020202030204" pitchFamily="34" charset="0"/>
              </a:rPr>
              <a:t>No tiene nada que ver con la frecuencia de las tareas:</a:t>
            </a:r>
            <a:endParaRPr lang="es-CO" sz="2700" b="1" dirty="0"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CDB95-CE11-645E-B4F4-AC4AD5F9B914}"/>
              </a:ext>
            </a:extLst>
          </p:cNvPr>
          <p:cNvSpPr txBox="1"/>
          <p:nvPr/>
        </p:nvSpPr>
        <p:spPr>
          <a:xfrm>
            <a:off x="686217" y="4332618"/>
            <a:ext cx="7676413" cy="5618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s-ES" sz="2700" b="1" dirty="0">
                <a:solidFill>
                  <a:schemeClr val="tx1"/>
                </a:solidFill>
                <a:latin typeface="Arial Narrow" panose="020B0606020202030204" pitchFamily="34" charset="0"/>
              </a:rPr>
              <a:t>del plan de mantenimiento.</a:t>
            </a:r>
            <a:endParaRPr lang="es-CO" sz="2700" b="1" dirty="0"/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B02B0A4E-D62F-8C70-B95E-282EBD754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2"/>
          <a:stretch/>
        </p:blipFill>
        <p:spPr>
          <a:xfrm>
            <a:off x="1317412" y="4333311"/>
            <a:ext cx="1106411" cy="874257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CFAAE18D-E565-0A0C-B8ED-5523A131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945" y="1109930"/>
            <a:ext cx="5709759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E2C3E"/>
                </a:solidFill>
                <a:effectLst/>
                <a:uLnTx/>
                <a:uFillTx/>
                <a:latin typeface="Arial Narrow" pitchFamily="34" charset="0"/>
              </a:defRPr>
            </a:lvl1pPr>
          </a:lstStyle>
          <a:p>
            <a:pPr lvl="0" algn="ctr">
              <a:defRPr/>
            </a:pPr>
            <a:r>
              <a:rPr lang="es-ES" sz="2700" dirty="0">
                <a:solidFill>
                  <a:schemeClr val="tx1"/>
                </a:solidFill>
              </a:rPr>
              <a:t>TIEMPO MEDIO ENTRE FALLAS (</a:t>
            </a:r>
            <a:r>
              <a:rPr lang="es-ES" sz="2700" dirty="0" err="1">
                <a:solidFill>
                  <a:schemeClr val="tx1"/>
                </a:solidFill>
              </a:rPr>
              <a:t>TMEF</a:t>
            </a:r>
            <a:r>
              <a:rPr lang="es-ES" sz="2700" dirty="0">
                <a:solidFill>
                  <a:schemeClr val="tx1"/>
                </a:solidFill>
              </a:rPr>
              <a:t>)  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466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529" y="2949895"/>
            <a:ext cx="6400943" cy="72437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eaLnBrk="1" hangingPunct="1"/>
            <a:r>
              <a:rPr lang="es-ES" sz="450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FALLAS DE LOS ACTIVOS Y CONFIABILIDAD</a:t>
            </a:r>
            <a:endParaRPr lang="es-CO" sz="4500" b="1" dirty="0">
              <a:solidFill>
                <a:srgbClr val="10253F"/>
              </a:solidFill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Slide Number Placeholder 5"/>
          <p:cNvSpPr txBox="1">
            <a:spLocks/>
          </p:cNvSpPr>
          <p:nvPr/>
        </p:nvSpPr>
        <p:spPr>
          <a:xfrm>
            <a:off x="7543800" y="5838750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C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47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Slide Number Placeholder 1"/>
          <p:cNvSpPr txBox="1">
            <a:spLocks/>
          </p:cNvSpPr>
          <p:nvPr/>
        </p:nvSpPr>
        <p:spPr bwMode="auto">
          <a:xfrm>
            <a:off x="7503465" y="5803968"/>
            <a:ext cx="16002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0521B3-AA15-43AD-8218-514C4F53D44F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9B7BB533-EF0C-4605-BB3D-0941B09D273D}"/>
              </a:ext>
            </a:extLst>
          </p:cNvPr>
          <p:cNvSpPr/>
          <p:nvPr/>
        </p:nvSpPr>
        <p:spPr>
          <a:xfrm>
            <a:off x="1870617" y="2444412"/>
            <a:ext cx="6986238" cy="810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marL="61913" lvl="0" algn="just"/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Establecer la frecuencia de las tareas de búsqueda de fallas </a:t>
            </a:r>
            <a:endParaRPr lang="es-CO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8853D3A3-7EB7-4BCC-A385-8CFB67C4F590}"/>
              </a:ext>
            </a:extLst>
          </p:cNvPr>
          <p:cNvSpPr/>
          <p:nvPr/>
        </p:nvSpPr>
        <p:spPr>
          <a:xfrm>
            <a:off x="1870617" y="3412217"/>
            <a:ext cx="6986239" cy="945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marL="61913" lvl="0" algn="just"/>
            <a:r>
              <a:rPr lang="es-E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Decidir si merecen la pena tareas del plan de mantenimiento para modos de falla con consecuencias económicas.</a:t>
            </a:r>
            <a:endParaRPr lang="es-CO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7F4F54-EAA1-FFE4-2F83-82AE8B041DA6}"/>
              </a:ext>
            </a:extLst>
          </p:cNvPr>
          <p:cNvSpPr/>
          <p:nvPr/>
        </p:nvSpPr>
        <p:spPr>
          <a:xfrm>
            <a:off x="387001" y="2444412"/>
            <a:ext cx="1319136" cy="19128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b="1" dirty="0">
                <a:solidFill>
                  <a:schemeClr val="tx1"/>
                </a:solidFill>
                <a:latin typeface="Arial Narrow" panose="020B0606020202030204" pitchFamily="34" charset="0"/>
              </a:rPr>
              <a:t>Permite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4205A83-7FA9-C5D3-825D-8FE06435E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0" y="3752443"/>
            <a:ext cx="847712" cy="8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5">
            <a:extLst>
              <a:ext uri="{FF2B5EF4-FFF2-40B4-BE49-F238E27FC236}">
                <a16:creationId xmlns:a16="http://schemas.microsoft.com/office/drawing/2014/main" id="{9283F8CB-A49C-FD21-C3ED-3A0C3862F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945" y="1109930"/>
            <a:ext cx="5709759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E2C3E"/>
                </a:solidFill>
                <a:effectLst/>
                <a:uLnTx/>
                <a:uFillTx/>
                <a:latin typeface="Arial Narrow" pitchFamily="34" charset="0"/>
              </a:defRPr>
            </a:lvl1pPr>
          </a:lstStyle>
          <a:p>
            <a:pPr lvl="0" algn="ctr">
              <a:defRPr/>
            </a:pPr>
            <a:r>
              <a:rPr lang="es-ES" sz="2700" dirty="0">
                <a:solidFill>
                  <a:schemeClr val="tx1"/>
                </a:solidFill>
              </a:rPr>
              <a:t>TIEMPO MEDIO ENTRE FALLAS (</a:t>
            </a:r>
            <a:r>
              <a:rPr lang="es-ES" sz="2700" dirty="0" err="1">
                <a:solidFill>
                  <a:schemeClr val="tx1"/>
                </a:solidFill>
              </a:rPr>
              <a:t>TMEF</a:t>
            </a:r>
            <a:r>
              <a:rPr lang="es-ES" sz="2700" dirty="0">
                <a:solidFill>
                  <a:schemeClr val="tx1"/>
                </a:solidFill>
              </a:rPr>
              <a:t>)  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43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Slide Number Placeholder 1"/>
          <p:cNvSpPr txBox="1">
            <a:spLocks/>
          </p:cNvSpPr>
          <p:nvPr/>
        </p:nvSpPr>
        <p:spPr bwMode="auto">
          <a:xfrm>
            <a:off x="7503465" y="5803968"/>
            <a:ext cx="16002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0521B3-AA15-43AD-8218-514C4F53D44F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3A5DE0C-3D2D-4B8C-B48E-C264F23C78B6}"/>
              </a:ext>
            </a:extLst>
          </p:cNvPr>
          <p:cNvSpPr txBox="1"/>
          <p:nvPr/>
        </p:nvSpPr>
        <p:spPr>
          <a:xfrm>
            <a:off x="988025" y="1774318"/>
            <a:ext cx="7167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00" b="1" dirty="0">
                <a:latin typeface="Arial Narrow" panose="020B0606020202030204" pitchFamily="34" charset="0"/>
              </a:rPr>
              <a:t>Puede utilizarse en situaciones que no son exclusivas de mantenimiento:</a:t>
            </a:r>
            <a:endParaRPr lang="es-CO" sz="2700" b="1" dirty="0">
              <a:latin typeface="Arial Narrow" panose="020B0606020202030204" pitchFamily="34" charset="0"/>
            </a:endParaRPr>
          </a:p>
        </p:txBody>
      </p:sp>
      <p:sp>
        <p:nvSpPr>
          <p:cNvPr id="14" name="Rectángulo redondeado 11">
            <a:extLst>
              <a:ext uri="{FF2B5EF4-FFF2-40B4-BE49-F238E27FC236}">
                <a16:creationId xmlns:a16="http://schemas.microsoft.com/office/drawing/2014/main" id="{85CB0809-FCE4-4166-2103-519DF3BB9D0F}"/>
              </a:ext>
            </a:extLst>
          </p:cNvPr>
          <p:cNvSpPr/>
          <p:nvPr/>
        </p:nvSpPr>
        <p:spPr>
          <a:xfrm>
            <a:off x="242274" y="2916252"/>
            <a:ext cx="2545100" cy="999000"/>
          </a:xfrm>
          <a:prstGeom prst="roundRect">
            <a:avLst>
              <a:gd name="adj" fmla="val 12004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prstClr val="black"/>
                </a:solidFill>
                <a:latin typeface="Arial Narrow" pitchFamily="34" charset="0"/>
              </a:rPr>
              <a:t>En el diseño</a:t>
            </a:r>
          </a:p>
        </p:txBody>
      </p:sp>
      <p:sp>
        <p:nvSpPr>
          <p:cNvPr id="15" name="Rectángulo redondeado 12">
            <a:extLst>
              <a:ext uri="{FF2B5EF4-FFF2-40B4-BE49-F238E27FC236}">
                <a16:creationId xmlns:a16="http://schemas.microsoft.com/office/drawing/2014/main" id="{13AFC78A-84B1-40EA-9CE9-31C1EC5D3A4C}"/>
              </a:ext>
            </a:extLst>
          </p:cNvPr>
          <p:cNvSpPr/>
          <p:nvPr/>
        </p:nvSpPr>
        <p:spPr>
          <a:xfrm>
            <a:off x="3007336" y="2916252"/>
            <a:ext cx="5813352" cy="999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s-ES" altLang="en-US" sz="2400" dirty="0">
                <a:solidFill>
                  <a:prstClr val="black"/>
                </a:solidFill>
                <a:latin typeface="Arial Narrow" pitchFamily="34" charset="0"/>
              </a:rPr>
              <a:t>Para llevar a cabo una justificación de costos detallada en caso de una modificación propuesta. 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7890154-D64C-6FC7-939C-03BEC0AE1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8"/>
          <a:stretch/>
        </p:blipFill>
        <p:spPr>
          <a:xfrm>
            <a:off x="1961767" y="3088185"/>
            <a:ext cx="825607" cy="655135"/>
          </a:xfrm>
          <a:prstGeom prst="rect">
            <a:avLst/>
          </a:prstGeom>
        </p:spPr>
      </p:pic>
      <p:sp>
        <p:nvSpPr>
          <p:cNvPr id="8" name="Rectángulo redondeado 11">
            <a:extLst>
              <a:ext uri="{FF2B5EF4-FFF2-40B4-BE49-F238E27FC236}">
                <a16:creationId xmlns:a16="http://schemas.microsoft.com/office/drawing/2014/main" id="{F22D139B-9CCF-4012-2827-AAB433A3B1B0}"/>
              </a:ext>
            </a:extLst>
          </p:cNvPr>
          <p:cNvSpPr/>
          <p:nvPr/>
        </p:nvSpPr>
        <p:spPr>
          <a:xfrm>
            <a:off x="242274" y="4110044"/>
            <a:ext cx="2545100" cy="999000"/>
          </a:xfrm>
          <a:prstGeom prst="roundRect">
            <a:avLst>
              <a:gd name="adj" fmla="val 12841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prstClr val="black"/>
                </a:solidFill>
                <a:latin typeface="Arial Narrow" pitchFamily="34" charset="0"/>
              </a:rPr>
              <a:t>En la adquisición</a:t>
            </a:r>
          </a:p>
        </p:txBody>
      </p:sp>
      <p:sp>
        <p:nvSpPr>
          <p:cNvPr id="10" name="Rectángulo redondeado 12">
            <a:extLst>
              <a:ext uri="{FF2B5EF4-FFF2-40B4-BE49-F238E27FC236}">
                <a16:creationId xmlns:a16="http://schemas.microsoft.com/office/drawing/2014/main" id="{30BAF9A0-EBD3-34D8-BEE8-093714706582}"/>
              </a:ext>
            </a:extLst>
          </p:cNvPr>
          <p:cNvSpPr/>
          <p:nvPr/>
        </p:nvSpPr>
        <p:spPr>
          <a:xfrm>
            <a:off x="3007336" y="4110045"/>
            <a:ext cx="5813352" cy="9989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s-ES" altLang="en-US" sz="2400" dirty="0">
                <a:solidFill>
                  <a:prstClr val="black"/>
                </a:solidFill>
                <a:latin typeface="Arial Narrow" pitchFamily="34" charset="0"/>
              </a:rPr>
              <a:t>Para evaluar la confiabilidad de componentes diferentes que pueden tener la misma aplicación. 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D265BE96-3EEB-7C2C-3EF8-5DC0133E7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945" y="1109930"/>
            <a:ext cx="5709759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E2C3E"/>
                </a:solidFill>
                <a:effectLst/>
                <a:uLnTx/>
                <a:uFillTx/>
                <a:latin typeface="Arial Narrow" pitchFamily="34" charset="0"/>
              </a:defRPr>
            </a:lvl1pPr>
          </a:lstStyle>
          <a:p>
            <a:pPr lvl="0" algn="ctr">
              <a:defRPr/>
            </a:pPr>
            <a:r>
              <a:rPr lang="es-ES" sz="2700" dirty="0">
                <a:solidFill>
                  <a:schemeClr val="tx1"/>
                </a:solidFill>
              </a:rPr>
              <a:t>TIEMPO MEDIO ENTRE FALLAS (</a:t>
            </a:r>
            <a:r>
              <a:rPr lang="es-ES" sz="2700" dirty="0" err="1">
                <a:solidFill>
                  <a:schemeClr val="tx1"/>
                </a:solidFill>
              </a:rPr>
              <a:t>TMEF</a:t>
            </a:r>
            <a:r>
              <a:rPr lang="es-ES" sz="2700" dirty="0">
                <a:solidFill>
                  <a:schemeClr val="tx1"/>
                </a:solidFill>
              </a:rPr>
              <a:t>)  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345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0399" y="2892745"/>
            <a:ext cx="6823203" cy="72437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eaLnBrk="1" hangingPunct="1"/>
            <a:r>
              <a:rPr lang="es-ES" sz="495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¿CÓMO MEDIR LA CONFIABILIDAD ?</a:t>
            </a:r>
          </a:p>
        </p:txBody>
      </p:sp>
      <p:sp>
        <p:nvSpPr>
          <p:cNvPr id="3" name="Slide Number Placeholder 2"/>
          <p:cNvSpPr txBox="1">
            <a:spLocks/>
          </p:cNvSpPr>
          <p:nvPr/>
        </p:nvSpPr>
        <p:spPr>
          <a:xfrm>
            <a:off x="7543800" y="5805264"/>
            <a:ext cx="1600200" cy="161925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91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ector recto 49"/>
          <p:cNvCxnSpPr/>
          <p:nvPr/>
        </p:nvCxnSpPr>
        <p:spPr>
          <a:xfrm>
            <a:off x="5315696" y="3276225"/>
            <a:ext cx="486126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H="1" flipV="1">
            <a:off x="4991732" y="3724170"/>
            <a:ext cx="405000" cy="421615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 flipH="1">
            <a:off x="4991732" y="2384608"/>
            <a:ext cx="405000" cy="44831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>
            <a:cxnSpLocks/>
          </p:cNvCxnSpPr>
          <p:nvPr/>
        </p:nvCxnSpPr>
        <p:spPr>
          <a:xfrm>
            <a:off x="3955826" y="2317009"/>
            <a:ext cx="315159" cy="35784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>
            <a:cxnSpLocks/>
          </p:cNvCxnSpPr>
          <p:nvPr/>
        </p:nvCxnSpPr>
        <p:spPr>
          <a:xfrm flipV="1">
            <a:off x="3929783" y="3770439"/>
            <a:ext cx="405000" cy="421615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3965696" y="2574225"/>
            <a:ext cx="1404000" cy="14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739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6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4019696" y="2628225"/>
            <a:ext cx="1296000" cy="1296000"/>
          </a:xfrm>
          <a:prstGeom prst="ellipse">
            <a:avLst/>
          </a:prstGeom>
          <a:solidFill>
            <a:srgbClr val="739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211411" y="2689820"/>
            <a:ext cx="2639201" cy="1172812"/>
          </a:xfrm>
          <a:prstGeom prst="roundRect">
            <a:avLst>
              <a:gd name="adj" fmla="val 45568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2069685" y="2601225"/>
            <a:ext cx="1350000" cy="13500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19685" y="3010768"/>
            <a:ext cx="1188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Incidentes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Accidentes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150619" y="2987685"/>
            <a:ext cx="11881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MÍNIMO RIESGO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5976636" y="4144724"/>
            <a:ext cx="2616980" cy="1172812"/>
          </a:xfrm>
          <a:prstGeom prst="roundRect">
            <a:avLst>
              <a:gd name="adj" fmla="val 45568"/>
            </a:avLst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5101166" y="4056129"/>
            <a:ext cx="1350000" cy="135000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583542" y="4465672"/>
            <a:ext cx="1370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Averías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Emergencias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207756" y="4442589"/>
            <a:ext cx="11881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MÍNIMAS AVERÍAS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599703" y="4144724"/>
            <a:ext cx="3041881" cy="1172812"/>
          </a:xfrm>
          <a:prstGeom prst="roundRect">
            <a:avLst>
              <a:gd name="adj" fmla="val 45568"/>
            </a:avLst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2748616" y="3976028"/>
            <a:ext cx="1350000" cy="135000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55229" y="4350256"/>
            <a:ext cx="20908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Costo unitario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Consumo de energía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Consumo de agua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760311" y="4397644"/>
            <a:ext cx="133830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MÁXIMA RENTABILIDAD</a:t>
            </a:r>
          </a:p>
        </p:txBody>
      </p:sp>
      <p:sp>
        <p:nvSpPr>
          <p:cNvPr id="26" name="Rectángulo redondeado 25"/>
          <p:cNvSpPr/>
          <p:nvPr/>
        </p:nvSpPr>
        <p:spPr>
          <a:xfrm>
            <a:off x="5747816" y="1262168"/>
            <a:ext cx="2970330" cy="1172812"/>
          </a:xfrm>
          <a:prstGeom prst="roundRect">
            <a:avLst>
              <a:gd name="adj" fmla="val 45568"/>
            </a:avLst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5153750" y="1173573"/>
            <a:ext cx="1350000" cy="135000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577505" y="1236867"/>
            <a:ext cx="22723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Tiempo perdido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Cantidad producida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Factor de utilización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Tiempo entre paros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500" dirty="0">
                <a:solidFill>
                  <a:prstClr val="black"/>
                </a:solidFill>
                <a:latin typeface="Arial Narrow" panose="020B0606020202030204" pitchFamily="34" charset="0"/>
              </a:rPr>
              <a:t>Disponibilidad</a:t>
            </a:r>
            <a:endParaRPr kumimoji="0" lang="es-E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234684" y="1433075"/>
            <a:ext cx="118813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MÍNIMO TIEMPO PERDIDO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6473577" y="2689820"/>
            <a:ext cx="2522811" cy="1172812"/>
          </a:xfrm>
          <a:prstGeom prst="roundRect">
            <a:avLst>
              <a:gd name="adj" fmla="val 45568"/>
            </a:avLst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5801822" y="2601225"/>
            <a:ext cx="1350000" cy="135000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225577" y="3010768"/>
            <a:ext cx="1658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Defectos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Quejas de clientes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908411" y="2987685"/>
            <a:ext cx="11881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MÍNIMOS DEFECTOS</a:t>
            </a:r>
          </a:p>
        </p:txBody>
      </p:sp>
      <p:sp>
        <p:nvSpPr>
          <p:cNvPr id="34" name="Rectángulo redondeado 33"/>
          <p:cNvSpPr/>
          <p:nvPr/>
        </p:nvSpPr>
        <p:spPr>
          <a:xfrm>
            <a:off x="584486" y="1262168"/>
            <a:ext cx="3024336" cy="1172812"/>
          </a:xfrm>
          <a:prstGeom prst="roundRect">
            <a:avLst>
              <a:gd name="adj" fmla="val 45568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2748616" y="1173573"/>
            <a:ext cx="1350000" cy="13500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1246710" y="1583116"/>
            <a:ext cx="1658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Incidentes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Nivel de residuos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2829550" y="1433075"/>
            <a:ext cx="118813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MÍNIMO IMPACTO AMBIENTAL</a:t>
            </a:r>
          </a:p>
        </p:txBody>
      </p:sp>
      <p:cxnSp>
        <p:nvCxnSpPr>
          <p:cNvPr id="40" name="Conector recto 39"/>
          <p:cNvCxnSpPr>
            <a:cxnSpLocks/>
          </p:cNvCxnSpPr>
          <p:nvPr/>
        </p:nvCxnSpPr>
        <p:spPr>
          <a:xfrm>
            <a:off x="3459732" y="3276225"/>
            <a:ext cx="486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ombre práctico trabajador silueta icono gratuito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5003" r="17157" b="5450"/>
          <a:stretch>
            <a:fillRect/>
          </a:stretch>
        </p:blipFill>
        <p:spPr bwMode="auto">
          <a:xfrm>
            <a:off x="406714" y="3041077"/>
            <a:ext cx="335756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Muestra de peligro icono gratuito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47" y="4518008"/>
            <a:ext cx="386954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eciclaje icono gratuito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1" b="17412"/>
          <a:stretch>
            <a:fillRect/>
          </a:stretch>
        </p:blipFill>
        <p:spPr bwMode="auto">
          <a:xfrm>
            <a:off x="698819" y="1633424"/>
            <a:ext cx="532347" cy="4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Símbolo de dólar icono gratuito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0" y="4551940"/>
            <a:ext cx="353616" cy="35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Verificación de la lista de entrega símbolo portapapeles icono gratuito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18" y="2781228"/>
            <a:ext cx="486269" cy="49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ronómetro icono gratuito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87" y="1637238"/>
            <a:ext cx="415529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019768" y="2995428"/>
            <a:ext cx="12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ACTIVOS CONFIABLES</a:t>
            </a:r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86863EF0-8ADA-4725-811A-A7C445B14293}"/>
              </a:ext>
            </a:extLst>
          </p:cNvPr>
          <p:cNvSpPr txBox="1">
            <a:spLocks/>
          </p:cNvSpPr>
          <p:nvPr/>
        </p:nvSpPr>
        <p:spPr bwMode="auto">
          <a:xfrm>
            <a:off x="7543800" y="5362352"/>
            <a:ext cx="16002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108B5B-6864-4587-9FA3-ABE3853016ED}" type="slidenum">
              <a:rPr kumimoji="0" lang="en-US" altLang="es-CO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s-CO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F78C838C-68AD-45DB-93A9-570DBD9354AF}"/>
              </a:ext>
            </a:extLst>
          </p:cNvPr>
          <p:cNvSpPr/>
          <p:nvPr/>
        </p:nvSpPr>
        <p:spPr>
          <a:xfrm>
            <a:off x="971550" y="2162912"/>
            <a:ext cx="7301893" cy="27930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971550" y="1746840"/>
            <a:ext cx="3510000" cy="648000"/>
          </a:xfrm>
          <a:prstGeom prst="roundRect">
            <a:avLst>
              <a:gd name="adj" fmla="val 1287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 activo confiable…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8340" y="5027972"/>
            <a:ext cx="2808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Confiabilidad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624BA55-4E5D-A46B-7DCB-449B7159A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51" y="949645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¿CÓMO MEDIR LA CONFIABILIDAD?</a:t>
            </a:r>
            <a:endParaRPr lang="es-CO" sz="2700" dirty="0">
              <a:solidFill>
                <a:schemeClr val="tx1"/>
              </a:solidFill>
            </a:endParaRPr>
          </a:p>
        </p:txBody>
      </p:sp>
      <p:sp>
        <p:nvSpPr>
          <p:cNvPr id="13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D4EFB-41B1-4939-BD5B-83682A07E5DC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066573" y="4069051"/>
            <a:ext cx="1115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Defectos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043626" y="3719299"/>
            <a:ext cx="1115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Tiempo de paro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066573" y="4555105"/>
            <a:ext cx="1115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Incidentes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1131512" y="4955974"/>
            <a:ext cx="7141931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C2CC73E9-FF3C-4D9A-988C-FA08C5BA30F5}"/>
              </a:ext>
            </a:extLst>
          </p:cNvPr>
          <p:cNvSpPr/>
          <p:nvPr/>
        </p:nvSpPr>
        <p:spPr>
          <a:xfrm>
            <a:off x="1738994" y="2523034"/>
            <a:ext cx="5327580" cy="1450181"/>
          </a:xfrm>
          <a:custGeom>
            <a:avLst/>
            <a:gdLst>
              <a:gd name="connsiteX0" fmla="*/ 0 w 4943475"/>
              <a:gd name="connsiteY0" fmla="*/ 0 h 1933575"/>
              <a:gd name="connsiteX1" fmla="*/ 714375 w 4943475"/>
              <a:gd name="connsiteY1" fmla="*/ 438150 h 1933575"/>
              <a:gd name="connsiteX2" fmla="*/ 2562225 w 4943475"/>
              <a:gd name="connsiteY2" fmla="*/ 1076325 h 1933575"/>
              <a:gd name="connsiteX3" fmla="*/ 4067175 w 4943475"/>
              <a:gd name="connsiteY3" fmla="*/ 1628775 h 1933575"/>
              <a:gd name="connsiteX4" fmla="*/ 4943475 w 4943475"/>
              <a:gd name="connsiteY4" fmla="*/ 1933575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3475" h="1933575">
                <a:moveTo>
                  <a:pt x="0" y="0"/>
                </a:moveTo>
                <a:cubicBezTo>
                  <a:pt x="143669" y="129381"/>
                  <a:pt x="287338" y="258763"/>
                  <a:pt x="714375" y="438150"/>
                </a:cubicBezTo>
                <a:cubicBezTo>
                  <a:pt x="1141412" y="617537"/>
                  <a:pt x="2003425" y="877888"/>
                  <a:pt x="2562225" y="1076325"/>
                </a:cubicBezTo>
                <a:cubicBezTo>
                  <a:pt x="3121025" y="1274762"/>
                  <a:pt x="4067175" y="1628775"/>
                  <a:pt x="4067175" y="1628775"/>
                </a:cubicBezTo>
                <a:cubicBezTo>
                  <a:pt x="4464050" y="1771650"/>
                  <a:pt x="4703762" y="1852612"/>
                  <a:pt x="4943475" y="1933575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06C82B96-5C0F-4778-A0D9-FA6BD7534CA1}"/>
              </a:ext>
            </a:extLst>
          </p:cNvPr>
          <p:cNvSpPr/>
          <p:nvPr/>
        </p:nvSpPr>
        <p:spPr>
          <a:xfrm>
            <a:off x="1836965" y="3196319"/>
            <a:ext cx="5203712" cy="985838"/>
          </a:xfrm>
          <a:custGeom>
            <a:avLst/>
            <a:gdLst>
              <a:gd name="connsiteX0" fmla="*/ 0 w 4924425"/>
              <a:gd name="connsiteY0" fmla="*/ 0 h 1314450"/>
              <a:gd name="connsiteX1" fmla="*/ 352425 w 4924425"/>
              <a:gd name="connsiteY1" fmla="*/ 57150 h 1314450"/>
              <a:gd name="connsiteX2" fmla="*/ 714375 w 4924425"/>
              <a:gd name="connsiteY2" fmla="*/ 133350 h 1314450"/>
              <a:gd name="connsiteX3" fmla="*/ 1123950 w 4924425"/>
              <a:gd name="connsiteY3" fmla="*/ 285750 h 1314450"/>
              <a:gd name="connsiteX4" fmla="*/ 1419225 w 4924425"/>
              <a:gd name="connsiteY4" fmla="*/ 428625 h 1314450"/>
              <a:gd name="connsiteX5" fmla="*/ 1838325 w 4924425"/>
              <a:gd name="connsiteY5" fmla="*/ 485775 h 1314450"/>
              <a:gd name="connsiteX6" fmla="*/ 2438400 w 4924425"/>
              <a:gd name="connsiteY6" fmla="*/ 571500 h 1314450"/>
              <a:gd name="connsiteX7" fmla="*/ 2876550 w 4924425"/>
              <a:gd name="connsiteY7" fmla="*/ 676275 h 1314450"/>
              <a:gd name="connsiteX8" fmla="*/ 3429000 w 4924425"/>
              <a:gd name="connsiteY8" fmla="*/ 752475 h 1314450"/>
              <a:gd name="connsiteX9" fmla="*/ 3905250 w 4924425"/>
              <a:gd name="connsiteY9" fmla="*/ 933450 h 1314450"/>
              <a:gd name="connsiteX10" fmla="*/ 4610100 w 4924425"/>
              <a:gd name="connsiteY10" fmla="*/ 1190625 h 1314450"/>
              <a:gd name="connsiteX11" fmla="*/ 4924425 w 4924425"/>
              <a:gd name="connsiteY11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24425" h="1314450">
                <a:moveTo>
                  <a:pt x="0" y="0"/>
                </a:moveTo>
                <a:cubicBezTo>
                  <a:pt x="116681" y="17462"/>
                  <a:pt x="233363" y="34925"/>
                  <a:pt x="352425" y="57150"/>
                </a:cubicBezTo>
                <a:cubicBezTo>
                  <a:pt x="471487" y="79375"/>
                  <a:pt x="585788" y="95250"/>
                  <a:pt x="714375" y="133350"/>
                </a:cubicBezTo>
                <a:cubicBezTo>
                  <a:pt x="842963" y="171450"/>
                  <a:pt x="1006475" y="236538"/>
                  <a:pt x="1123950" y="285750"/>
                </a:cubicBezTo>
                <a:cubicBezTo>
                  <a:pt x="1241425" y="334962"/>
                  <a:pt x="1300163" y="395288"/>
                  <a:pt x="1419225" y="428625"/>
                </a:cubicBezTo>
                <a:cubicBezTo>
                  <a:pt x="1538287" y="461962"/>
                  <a:pt x="1838325" y="485775"/>
                  <a:pt x="1838325" y="485775"/>
                </a:cubicBezTo>
                <a:cubicBezTo>
                  <a:pt x="2008187" y="509587"/>
                  <a:pt x="2265363" y="539750"/>
                  <a:pt x="2438400" y="571500"/>
                </a:cubicBezTo>
                <a:cubicBezTo>
                  <a:pt x="2611438" y="603250"/>
                  <a:pt x="2711450" y="646113"/>
                  <a:pt x="2876550" y="676275"/>
                </a:cubicBezTo>
                <a:cubicBezTo>
                  <a:pt x="3041650" y="706437"/>
                  <a:pt x="3257550" y="709613"/>
                  <a:pt x="3429000" y="752475"/>
                </a:cubicBezTo>
                <a:cubicBezTo>
                  <a:pt x="3600450" y="795337"/>
                  <a:pt x="3905250" y="933450"/>
                  <a:pt x="3905250" y="933450"/>
                </a:cubicBezTo>
                <a:lnTo>
                  <a:pt x="4610100" y="1190625"/>
                </a:lnTo>
                <a:cubicBezTo>
                  <a:pt x="4779963" y="1254125"/>
                  <a:pt x="4852194" y="1284287"/>
                  <a:pt x="4924425" y="131445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F54CF9E4-DC1B-4448-B771-8D9300F446EE}"/>
              </a:ext>
            </a:extLst>
          </p:cNvPr>
          <p:cNvSpPr/>
          <p:nvPr/>
        </p:nvSpPr>
        <p:spPr>
          <a:xfrm>
            <a:off x="1657350" y="3389200"/>
            <a:ext cx="5411598" cy="1282856"/>
          </a:xfrm>
          <a:custGeom>
            <a:avLst/>
            <a:gdLst>
              <a:gd name="connsiteX0" fmla="*/ 0 w 4933546"/>
              <a:gd name="connsiteY0" fmla="*/ 0 h 1710474"/>
              <a:gd name="connsiteX1" fmla="*/ 1704975 w 4933546"/>
              <a:gd name="connsiteY1" fmla="*/ 657225 h 1710474"/>
              <a:gd name="connsiteX2" fmla="*/ 1952625 w 4933546"/>
              <a:gd name="connsiteY2" fmla="*/ 742950 h 1710474"/>
              <a:gd name="connsiteX3" fmla="*/ 2933700 w 4933546"/>
              <a:gd name="connsiteY3" fmla="*/ 1104900 h 1710474"/>
              <a:gd name="connsiteX4" fmla="*/ 3552825 w 4933546"/>
              <a:gd name="connsiteY4" fmla="*/ 1333500 h 1710474"/>
              <a:gd name="connsiteX5" fmla="*/ 3838575 w 4933546"/>
              <a:gd name="connsiteY5" fmla="*/ 1457325 h 1710474"/>
              <a:gd name="connsiteX6" fmla="*/ 4429125 w 4933546"/>
              <a:gd name="connsiteY6" fmla="*/ 1647825 h 1710474"/>
              <a:gd name="connsiteX7" fmla="*/ 4886325 w 4933546"/>
              <a:gd name="connsiteY7" fmla="*/ 1704975 h 1710474"/>
              <a:gd name="connsiteX8" fmla="*/ 4895850 w 4933546"/>
              <a:gd name="connsiteY8" fmla="*/ 1704975 h 171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3546" h="1710474">
                <a:moveTo>
                  <a:pt x="0" y="0"/>
                </a:moveTo>
                <a:lnTo>
                  <a:pt x="1704975" y="657225"/>
                </a:lnTo>
                <a:cubicBezTo>
                  <a:pt x="2030412" y="781050"/>
                  <a:pt x="1952625" y="742950"/>
                  <a:pt x="1952625" y="742950"/>
                </a:cubicBezTo>
                <a:lnTo>
                  <a:pt x="2933700" y="1104900"/>
                </a:lnTo>
                <a:lnTo>
                  <a:pt x="3552825" y="1333500"/>
                </a:lnTo>
                <a:cubicBezTo>
                  <a:pt x="3703638" y="1392238"/>
                  <a:pt x="3692525" y="1404938"/>
                  <a:pt x="3838575" y="1457325"/>
                </a:cubicBezTo>
                <a:cubicBezTo>
                  <a:pt x="3984625" y="1509712"/>
                  <a:pt x="4254500" y="1606550"/>
                  <a:pt x="4429125" y="1647825"/>
                </a:cubicBezTo>
                <a:cubicBezTo>
                  <a:pt x="4603750" y="1689100"/>
                  <a:pt x="4886325" y="1704975"/>
                  <a:pt x="4886325" y="1704975"/>
                </a:cubicBezTo>
                <a:cubicBezTo>
                  <a:pt x="4964112" y="1714500"/>
                  <a:pt x="4929981" y="1709737"/>
                  <a:pt x="4895850" y="1704975"/>
                </a:cubicBezTo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redondeado 6">
            <a:extLst>
              <a:ext uri="{FF2B5EF4-FFF2-40B4-BE49-F238E27FC236}">
                <a16:creationId xmlns:a16="http://schemas.microsoft.com/office/drawing/2014/main" id="{88E818E0-AF52-2C87-8E1C-B21199813AB5}"/>
              </a:ext>
            </a:extLst>
          </p:cNvPr>
          <p:cNvSpPr/>
          <p:nvPr/>
        </p:nvSpPr>
        <p:spPr>
          <a:xfrm>
            <a:off x="4763443" y="1747445"/>
            <a:ext cx="3510000" cy="648000"/>
          </a:xfrm>
          <a:prstGeom prst="roundRect">
            <a:avLst>
              <a:gd name="adj" fmla="val 1287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Falla menos</a:t>
            </a:r>
          </a:p>
        </p:txBody>
      </p:sp>
    </p:spTree>
    <p:extLst>
      <p:ext uri="{BB962C8B-B14F-4D97-AF65-F5344CB8AC3E}">
        <p14:creationId xmlns:p14="http://schemas.microsoft.com/office/powerpoint/2010/main" val="65260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3" grpId="0"/>
      <p:bldP spid="14" grpId="0"/>
      <p:bldP spid="15" grpId="0"/>
      <p:bldP spid="2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21968" y="2671020"/>
            <a:ext cx="2862000" cy="71508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Falla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932040" y="2636912"/>
            <a:ext cx="2808204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Parada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7543800" y="5838750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Image result for failure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44" y="3531406"/>
            <a:ext cx="901911" cy="90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26" y="3432186"/>
            <a:ext cx="855322" cy="85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ot Equal 5"/>
          <p:cNvSpPr/>
          <p:nvPr/>
        </p:nvSpPr>
        <p:spPr>
          <a:xfrm>
            <a:off x="4027414" y="3222252"/>
            <a:ext cx="1161180" cy="810090"/>
          </a:xfrm>
          <a:prstGeom prst="mathNotEqual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4 Rectángulo">
            <a:extLst>
              <a:ext uri="{FF2B5EF4-FFF2-40B4-BE49-F238E27FC236}">
                <a16:creationId xmlns:a16="http://schemas.microsoft.com/office/drawing/2014/main" id="{0063491B-3140-BE49-9846-8DC05D253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30" y="1012611"/>
            <a:ext cx="526842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EFECTIVIDAD DEL MANTENIMIENTO</a:t>
            </a:r>
          </a:p>
        </p:txBody>
      </p:sp>
    </p:spTree>
    <p:extLst>
      <p:ext uri="{BB962C8B-B14F-4D97-AF65-F5344CB8AC3E}">
        <p14:creationId xmlns:p14="http://schemas.microsoft.com/office/powerpoint/2010/main" val="2988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32936" y="2611105"/>
            <a:ext cx="2862000" cy="1328023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Esfuerzo para reducir fallas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132065" y="2611105"/>
            <a:ext cx="3211835" cy="1328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defPPr>
              <a:defRPr lang="es-CO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s-CO" sz="3600" dirty="0">
                <a:solidFill>
                  <a:prstClr val="black"/>
                </a:solidFill>
              </a:rPr>
              <a:t>Esfuerzo para reducir paradas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7543800" y="5838750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Image result for failure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81" y="4176542"/>
            <a:ext cx="901911" cy="90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43" y="4176542"/>
            <a:ext cx="714884" cy="71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ot Equal 5"/>
          <p:cNvSpPr/>
          <p:nvPr/>
        </p:nvSpPr>
        <p:spPr>
          <a:xfrm>
            <a:off x="3932911" y="2857303"/>
            <a:ext cx="1161180" cy="810090"/>
          </a:xfrm>
          <a:prstGeom prst="mathNotEqual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4 Rectángulo">
            <a:extLst>
              <a:ext uri="{FF2B5EF4-FFF2-40B4-BE49-F238E27FC236}">
                <a16:creationId xmlns:a16="http://schemas.microsoft.com/office/drawing/2014/main" id="{B02E163F-6488-CB1D-C59D-7413155B4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30" y="1012611"/>
            <a:ext cx="526842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EFECTIVIDAD DEL MANTENIMIENTO</a:t>
            </a:r>
          </a:p>
        </p:txBody>
      </p:sp>
    </p:spTree>
    <p:extLst>
      <p:ext uri="{BB962C8B-B14F-4D97-AF65-F5344CB8AC3E}">
        <p14:creationId xmlns:p14="http://schemas.microsoft.com/office/powerpoint/2010/main" val="36602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0399" y="2286955"/>
            <a:ext cx="6823203" cy="72437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s-CO" sz="4950" b="1" kern="1200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ESTRATEGIAS DE CONFIABILIDAD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7455573" y="5838825"/>
            <a:ext cx="16002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E2B03-4528-4808-96D4-D344353BD22D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2 Rectángulo redondeado">
            <a:extLst>
              <a:ext uri="{FF2B5EF4-FFF2-40B4-BE49-F238E27FC236}">
                <a16:creationId xmlns:a16="http://schemas.microsoft.com/office/drawing/2014/main" id="{48F801F4-D4B2-D5F3-0A71-B82E91941252}"/>
              </a:ext>
            </a:extLst>
          </p:cNvPr>
          <p:cNvSpPr/>
          <p:nvPr/>
        </p:nvSpPr>
        <p:spPr>
          <a:xfrm>
            <a:off x="1938338" y="3723000"/>
            <a:ext cx="5267325" cy="1404156"/>
          </a:xfrm>
          <a:prstGeom prst="roundRect">
            <a:avLst/>
          </a:prstGeom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¿Qué se debe hacer para enfrentar las causas de falla?</a:t>
            </a:r>
          </a:p>
        </p:txBody>
      </p:sp>
    </p:spTree>
    <p:extLst>
      <p:ext uri="{BB962C8B-B14F-4D97-AF65-F5344CB8AC3E}">
        <p14:creationId xmlns:p14="http://schemas.microsoft.com/office/powerpoint/2010/main" val="966765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redondeado 30">
            <a:extLst>
              <a:ext uri="{FF2B5EF4-FFF2-40B4-BE49-F238E27FC236}">
                <a16:creationId xmlns:a16="http://schemas.microsoft.com/office/drawing/2014/main" id="{A165E180-B7B5-4A8B-90ED-CE27D3ECE572}"/>
              </a:ext>
            </a:extLst>
          </p:cNvPr>
          <p:cNvSpPr/>
          <p:nvPr/>
        </p:nvSpPr>
        <p:spPr>
          <a:xfrm>
            <a:off x="3295165" y="3490236"/>
            <a:ext cx="2518973" cy="1481803"/>
          </a:xfrm>
          <a:prstGeom prst="roundRect">
            <a:avLst>
              <a:gd name="adj" fmla="val 868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6120236" y="3490430"/>
            <a:ext cx="2518973" cy="1481803"/>
          </a:xfrm>
          <a:prstGeom prst="roundRect">
            <a:avLst>
              <a:gd name="adj" fmla="val 868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6120236" y="2020856"/>
            <a:ext cx="2518973" cy="1440000"/>
          </a:xfrm>
          <a:prstGeom prst="roundRect">
            <a:avLst>
              <a:gd name="adj" fmla="val 1293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3295166" y="2025838"/>
            <a:ext cx="2518973" cy="1435020"/>
          </a:xfrm>
          <a:prstGeom prst="roundRect">
            <a:avLst>
              <a:gd name="adj" fmla="val 982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98589" y="2011138"/>
            <a:ext cx="2518973" cy="2970813"/>
          </a:xfrm>
          <a:prstGeom prst="roundRect">
            <a:avLst>
              <a:gd name="adj" fmla="val 982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lide Number Placeholder 1"/>
          <p:cNvSpPr txBox="1">
            <a:spLocks/>
          </p:cNvSpPr>
          <p:nvPr/>
        </p:nvSpPr>
        <p:spPr>
          <a:xfrm>
            <a:off x="7543800" y="5832198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algn="r">
              <a:defRPr sz="1200" b="1">
                <a:solidFill>
                  <a:srgbClr val="4F81BD">
                    <a:lumMod val="50000"/>
                  </a:srgbClr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17 Forma libre"/>
          <p:cNvSpPr/>
          <p:nvPr/>
        </p:nvSpPr>
        <p:spPr>
          <a:xfrm>
            <a:off x="678074" y="2209271"/>
            <a:ext cx="2160000" cy="5940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9355" tIns="79355" rIns="79355" bIns="79355" numCol="1" spcCol="1270" anchor="ctr" anchorCtr="0">
            <a:noAutofit/>
          </a:bodyPr>
          <a:lstStyle/>
          <a:p>
            <a:pPr marL="0" marR="0" lvl="0" indent="0" algn="ctr" defTabSz="6000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Diseño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8" name="18 Forma libre"/>
          <p:cNvSpPr/>
          <p:nvPr/>
        </p:nvSpPr>
        <p:spPr>
          <a:xfrm>
            <a:off x="678074" y="4270162"/>
            <a:ext cx="2160000" cy="5940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/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Instalación</a:t>
            </a:r>
          </a:p>
        </p:txBody>
      </p:sp>
      <p:sp>
        <p:nvSpPr>
          <p:cNvPr id="19" name="19 Forma libre"/>
          <p:cNvSpPr/>
          <p:nvPr/>
        </p:nvSpPr>
        <p:spPr>
          <a:xfrm>
            <a:off x="678074" y="3583199"/>
            <a:ext cx="2160000" cy="5940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/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Fabricación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20 Forma libre"/>
          <p:cNvSpPr/>
          <p:nvPr/>
        </p:nvSpPr>
        <p:spPr>
          <a:xfrm>
            <a:off x="6299720" y="3664564"/>
            <a:ext cx="2160000" cy="5400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/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Medio ambiente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" name="21 Forma libre"/>
          <p:cNvSpPr/>
          <p:nvPr/>
        </p:nvSpPr>
        <p:spPr>
          <a:xfrm>
            <a:off x="3474651" y="2163919"/>
            <a:ext cx="2160000" cy="540000"/>
          </a:xfrm>
          <a:custGeom>
            <a:avLst/>
            <a:gdLst>
              <a:gd name="connsiteX0" fmla="*/ 0 w 1906473"/>
              <a:gd name="connsiteY0" fmla="*/ 127100 h 762586"/>
              <a:gd name="connsiteX1" fmla="*/ 127100 w 1906473"/>
              <a:gd name="connsiteY1" fmla="*/ 0 h 762586"/>
              <a:gd name="connsiteX2" fmla="*/ 1779373 w 1906473"/>
              <a:gd name="connsiteY2" fmla="*/ 0 h 762586"/>
              <a:gd name="connsiteX3" fmla="*/ 1906473 w 1906473"/>
              <a:gd name="connsiteY3" fmla="*/ 127100 h 762586"/>
              <a:gd name="connsiteX4" fmla="*/ 1906473 w 1906473"/>
              <a:gd name="connsiteY4" fmla="*/ 635486 h 762586"/>
              <a:gd name="connsiteX5" fmla="*/ 1779373 w 1906473"/>
              <a:gd name="connsiteY5" fmla="*/ 762586 h 762586"/>
              <a:gd name="connsiteX6" fmla="*/ 127100 w 1906473"/>
              <a:gd name="connsiteY6" fmla="*/ 762586 h 762586"/>
              <a:gd name="connsiteX7" fmla="*/ 0 w 1906473"/>
              <a:gd name="connsiteY7" fmla="*/ 635486 h 762586"/>
              <a:gd name="connsiteX8" fmla="*/ 0 w 1906473"/>
              <a:gd name="connsiteY8" fmla="*/ 127100 h 7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473" h="762586">
                <a:moveTo>
                  <a:pt x="0" y="127100"/>
                </a:moveTo>
                <a:cubicBezTo>
                  <a:pt x="0" y="56905"/>
                  <a:pt x="56905" y="0"/>
                  <a:pt x="127100" y="0"/>
                </a:cubicBezTo>
                <a:lnTo>
                  <a:pt x="1779373" y="0"/>
                </a:lnTo>
                <a:cubicBezTo>
                  <a:pt x="1849568" y="0"/>
                  <a:pt x="1906473" y="56905"/>
                  <a:pt x="1906473" y="127100"/>
                </a:cubicBezTo>
                <a:lnTo>
                  <a:pt x="1906473" y="635486"/>
                </a:lnTo>
                <a:cubicBezTo>
                  <a:pt x="1906473" y="705681"/>
                  <a:pt x="1849568" y="762586"/>
                  <a:pt x="1779373" y="762586"/>
                </a:cubicBezTo>
                <a:lnTo>
                  <a:pt x="127100" y="762586"/>
                </a:lnTo>
                <a:cubicBezTo>
                  <a:pt x="56905" y="762586"/>
                  <a:pt x="0" y="705681"/>
                  <a:pt x="0" y="635486"/>
                </a:cubicBezTo>
                <a:lnTo>
                  <a:pt x="0" y="127100"/>
                </a:lnTo>
                <a:close/>
              </a:path>
            </a:pathLst>
          </a:cu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/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Operación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22 Forma libre"/>
          <p:cNvSpPr/>
          <p:nvPr/>
        </p:nvSpPr>
        <p:spPr>
          <a:xfrm>
            <a:off x="3474651" y="4301908"/>
            <a:ext cx="2160000" cy="540000"/>
          </a:xfrm>
          <a:custGeom>
            <a:avLst/>
            <a:gdLst>
              <a:gd name="connsiteX0" fmla="*/ 0 w 1906473"/>
              <a:gd name="connsiteY0" fmla="*/ 127100 h 762586"/>
              <a:gd name="connsiteX1" fmla="*/ 127100 w 1906473"/>
              <a:gd name="connsiteY1" fmla="*/ 0 h 762586"/>
              <a:gd name="connsiteX2" fmla="*/ 1779373 w 1906473"/>
              <a:gd name="connsiteY2" fmla="*/ 0 h 762586"/>
              <a:gd name="connsiteX3" fmla="*/ 1906473 w 1906473"/>
              <a:gd name="connsiteY3" fmla="*/ 127100 h 762586"/>
              <a:gd name="connsiteX4" fmla="*/ 1906473 w 1906473"/>
              <a:gd name="connsiteY4" fmla="*/ 635486 h 762586"/>
              <a:gd name="connsiteX5" fmla="*/ 1779373 w 1906473"/>
              <a:gd name="connsiteY5" fmla="*/ 762586 h 762586"/>
              <a:gd name="connsiteX6" fmla="*/ 127100 w 1906473"/>
              <a:gd name="connsiteY6" fmla="*/ 762586 h 762586"/>
              <a:gd name="connsiteX7" fmla="*/ 0 w 1906473"/>
              <a:gd name="connsiteY7" fmla="*/ 635486 h 762586"/>
              <a:gd name="connsiteX8" fmla="*/ 0 w 1906473"/>
              <a:gd name="connsiteY8" fmla="*/ 127100 h 7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473" h="762586">
                <a:moveTo>
                  <a:pt x="0" y="127100"/>
                </a:moveTo>
                <a:cubicBezTo>
                  <a:pt x="0" y="56905"/>
                  <a:pt x="56905" y="0"/>
                  <a:pt x="127100" y="0"/>
                </a:cubicBezTo>
                <a:lnTo>
                  <a:pt x="1779373" y="0"/>
                </a:lnTo>
                <a:cubicBezTo>
                  <a:pt x="1849568" y="0"/>
                  <a:pt x="1906473" y="56905"/>
                  <a:pt x="1906473" y="127100"/>
                </a:cubicBezTo>
                <a:lnTo>
                  <a:pt x="1906473" y="635486"/>
                </a:lnTo>
                <a:cubicBezTo>
                  <a:pt x="1906473" y="705681"/>
                  <a:pt x="1849568" y="762586"/>
                  <a:pt x="1779373" y="762586"/>
                </a:cubicBezTo>
                <a:lnTo>
                  <a:pt x="127100" y="762586"/>
                </a:lnTo>
                <a:cubicBezTo>
                  <a:pt x="56905" y="762586"/>
                  <a:pt x="0" y="705681"/>
                  <a:pt x="0" y="635486"/>
                </a:cubicBezTo>
                <a:lnTo>
                  <a:pt x="0" y="127100"/>
                </a:lnTo>
                <a:close/>
              </a:path>
            </a:pathLst>
          </a:cu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/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Contratistas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6" name="26 Forma libre"/>
          <p:cNvSpPr/>
          <p:nvPr/>
        </p:nvSpPr>
        <p:spPr>
          <a:xfrm>
            <a:off x="3474651" y="2776046"/>
            <a:ext cx="2160000" cy="540000"/>
          </a:xfrm>
          <a:custGeom>
            <a:avLst/>
            <a:gdLst>
              <a:gd name="connsiteX0" fmla="*/ 0 w 1906473"/>
              <a:gd name="connsiteY0" fmla="*/ 127100 h 762586"/>
              <a:gd name="connsiteX1" fmla="*/ 127100 w 1906473"/>
              <a:gd name="connsiteY1" fmla="*/ 0 h 762586"/>
              <a:gd name="connsiteX2" fmla="*/ 1779373 w 1906473"/>
              <a:gd name="connsiteY2" fmla="*/ 0 h 762586"/>
              <a:gd name="connsiteX3" fmla="*/ 1906473 w 1906473"/>
              <a:gd name="connsiteY3" fmla="*/ 127100 h 762586"/>
              <a:gd name="connsiteX4" fmla="*/ 1906473 w 1906473"/>
              <a:gd name="connsiteY4" fmla="*/ 635486 h 762586"/>
              <a:gd name="connsiteX5" fmla="*/ 1779373 w 1906473"/>
              <a:gd name="connsiteY5" fmla="*/ 762586 h 762586"/>
              <a:gd name="connsiteX6" fmla="*/ 127100 w 1906473"/>
              <a:gd name="connsiteY6" fmla="*/ 762586 h 762586"/>
              <a:gd name="connsiteX7" fmla="*/ 0 w 1906473"/>
              <a:gd name="connsiteY7" fmla="*/ 635486 h 762586"/>
              <a:gd name="connsiteX8" fmla="*/ 0 w 1906473"/>
              <a:gd name="connsiteY8" fmla="*/ 127100 h 7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473" h="762586">
                <a:moveTo>
                  <a:pt x="0" y="127100"/>
                </a:moveTo>
                <a:cubicBezTo>
                  <a:pt x="0" y="56905"/>
                  <a:pt x="56905" y="0"/>
                  <a:pt x="127100" y="0"/>
                </a:cubicBezTo>
                <a:lnTo>
                  <a:pt x="1779373" y="0"/>
                </a:lnTo>
                <a:cubicBezTo>
                  <a:pt x="1849568" y="0"/>
                  <a:pt x="1906473" y="56905"/>
                  <a:pt x="1906473" y="127100"/>
                </a:cubicBezTo>
                <a:lnTo>
                  <a:pt x="1906473" y="635486"/>
                </a:lnTo>
                <a:cubicBezTo>
                  <a:pt x="1906473" y="705681"/>
                  <a:pt x="1849568" y="762586"/>
                  <a:pt x="1779373" y="762586"/>
                </a:cubicBezTo>
                <a:lnTo>
                  <a:pt x="127100" y="762586"/>
                </a:lnTo>
                <a:cubicBezTo>
                  <a:pt x="56905" y="762586"/>
                  <a:pt x="0" y="705681"/>
                  <a:pt x="0" y="635486"/>
                </a:cubicBezTo>
                <a:lnTo>
                  <a:pt x="0" y="127100"/>
                </a:lnTo>
                <a:close/>
              </a:path>
            </a:pathLst>
          </a:cu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/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Mantenimiento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7" name="24 Forma libre"/>
          <p:cNvSpPr/>
          <p:nvPr/>
        </p:nvSpPr>
        <p:spPr>
          <a:xfrm>
            <a:off x="6299720" y="4301908"/>
            <a:ext cx="2160000" cy="5400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/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Usuario final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" name="23 Forma libre"/>
          <p:cNvSpPr/>
          <p:nvPr/>
        </p:nvSpPr>
        <p:spPr>
          <a:xfrm>
            <a:off x="6299720" y="2163919"/>
            <a:ext cx="2160000" cy="5400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/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Compras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0" name="24 Forma libre"/>
          <p:cNvSpPr/>
          <p:nvPr/>
        </p:nvSpPr>
        <p:spPr>
          <a:xfrm>
            <a:off x="6299720" y="2776046"/>
            <a:ext cx="2160000" cy="5400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/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Almacenes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6D6D4E1-4A7F-4D19-96A8-280968B5EA3E}"/>
              </a:ext>
            </a:extLst>
          </p:cNvPr>
          <p:cNvSpPr txBox="1"/>
          <p:nvPr/>
        </p:nvSpPr>
        <p:spPr>
          <a:xfrm>
            <a:off x="678074" y="2896235"/>
            <a:ext cx="2160000" cy="5940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9355" tIns="79355" rIns="79355" bIns="79355" numCol="1" spcCol="1270" anchor="ctr" anchorCtr="0">
            <a:noAutofit/>
          </a:bodyPr>
          <a:lstStyle>
            <a:defPPr>
              <a:defRPr lang="es-ES"/>
            </a:defPPr>
            <a:lvl1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667" b="1" kern="0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6000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Selección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1C814D0-D15D-450A-93D3-37DF06D6269E}"/>
              </a:ext>
            </a:extLst>
          </p:cNvPr>
          <p:cNvSpPr txBox="1"/>
          <p:nvPr/>
        </p:nvSpPr>
        <p:spPr>
          <a:xfrm>
            <a:off x="3474651" y="3664564"/>
            <a:ext cx="2160000" cy="54000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85070" tIns="85070" rIns="85070" bIns="85070" numCol="1" spcCol="1270" anchor="ctr" anchorCtr="0">
            <a:noAutofit/>
          </a:bodyPr>
          <a:lstStyle>
            <a:defPPr>
              <a:defRPr lang="es-ES"/>
            </a:defPPr>
            <a:lvl1pPr algn="ctr"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667" b="1" kern="0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6667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Proveedores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E144AD-F114-D3A4-20C6-EF9074D4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RESPONSABILIDADES EN LA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  <p:bldP spid="24" grpId="0" animBg="1"/>
      <p:bldP spid="2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394319" y="1544972"/>
            <a:ext cx="5670000" cy="540000"/>
          </a:xfrm>
          <a:prstGeom prst="round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5193" rIns="174534" bIns="105193" numCol="1" spcCol="1270" anchor="ctr" anchorCtr="0">
            <a:noAutofit/>
          </a:bodyPr>
          <a:lstStyle/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Selección, construcción e instalación adecuada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883523" y="2164297"/>
            <a:ext cx="567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l" defTabSz="9667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Operación correcta y profesional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372727" y="2807578"/>
            <a:ext cx="5670000" cy="540000"/>
          </a:xfrm>
          <a:prstGeom prst="round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l" defTabSz="9667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Prácticas de mantenimiento profesionales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1861931" y="3440430"/>
            <a:ext cx="567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l" defTabSz="9667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Gestión de inventarios adecuada y efectiva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2351135" y="4098325"/>
            <a:ext cx="5670000" cy="540000"/>
          </a:xfrm>
          <a:prstGeom prst="roundRect">
            <a:avLst/>
          </a:prstGeom>
          <a:ln w="190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l" defTabSz="9667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Compras efectivas</a:t>
            </a:r>
            <a:endParaRPr kumimoji="0" lang="es-CO" sz="21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auto">
          <a:xfrm>
            <a:off x="7542330" y="5838825"/>
            <a:ext cx="16002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E2B03-4528-4808-96D4-D344353BD22D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>
            <a:off x="5555091" y="1641288"/>
            <a:ext cx="450718" cy="38153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r="4851" b="14300"/>
          <a:stretch/>
        </p:blipFill>
        <p:spPr>
          <a:xfrm>
            <a:off x="5942454" y="2233983"/>
            <a:ext cx="430371" cy="41817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>
            <a:off x="6602704" y="2872876"/>
            <a:ext cx="435752" cy="36886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6951" b="13250"/>
          <a:stretch/>
        </p:blipFill>
        <p:spPr>
          <a:xfrm>
            <a:off x="7011555" y="3536127"/>
            <a:ext cx="372430" cy="37524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4850" r="10101" b="19551"/>
          <a:stretch/>
        </p:blipFill>
        <p:spPr>
          <a:xfrm>
            <a:off x="7485941" y="4168426"/>
            <a:ext cx="452358" cy="446162"/>
          </a:xfrm>
          <a:prstGeom prst="rect">
            <a:avLst/>
          </a:prstGeom>
        </p:spPr>
      </p:pic>
      <p:sp>
        <p:nvSpPr>
          <p:cNvPr id="32" name="Rectángulo redondeado 16">
            <a:extLst>
              <a:ext uri="{FF2B5EF4-FFF2-40B4-BE49-F238E27FC236}">
                <a16:creationId xmlns:a16="http://schemas.microsoft.com/office/drawing/2014/main" id="{E59E6811-8667-4345-9192-19152AC61FBC}"/>
              </a:ext>
            </a:extLst>
          </p:cNvPr>
          <p:cNvSpPr/>
          <p:nvPr/>
        </p:nvSpPr>
        <p:spPr>
          <a:xfrm>
            <a:off x="2840339" y="4756220"/>
            <a:ext cx="567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l" defTabSz="9667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capacitado, comprometido y proactivo</a:t>
            </a: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75FE66A7-2F37-4FDE-94A5-84818EB390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7962604" y="4756220"/>
            <a:ext cx="527732" cy="4808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4CA8B8-136A-1D8F-46F1-BDE79E3B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397" y="869565"/>
            <a:ext cx="7526465" cy="724376"/>
          </a:xfrm>
          <a:noFill/>
        </p:spPr>
        <p:txBody>
          <a:bodyPr/>
          <a:lstStyle/>
          <a:p>
            <a:pPr algn="ctr"/>
            <a:r>
              <a:rPr kumimoji="0" lang="es-CO" sz="19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REQUERIMIENTOS PARA ALCANZAR UN BUEN NIVEL DE CONFIABILIDAD</a:t>
            </a:r>
            <a:endParaRPr lang="es-CO" sz="19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7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8177" y="2949895"/>
            <a:ext cx="5547647" cy="72437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eaLnBrk="1" hangingPunct="1"/>
            <a:r>
              <a:rPr lang="es-CO" sz="4500" b="1" dirty="0">
                <a:solidFill>
                  <a:srgbClr val="10253F"/>
                </a:solidFill>
                <a:latin typeface="Arial Narrow" pitchFamily="34" charset="0"/>
                <a:ea typeface="+mn-ea"/>
                <a:cs typeface="Arial" pitchFamily="34" charset="0"/>
              </a:rPr>
              <a:t>¿PARA QUÉ SE USAN LOS ACTIVOS?</a:t>
            </a:r>
          </a:p>
        </p:txBody>
      </p:sp>
      <p:sp>
        <p:nvSpPr>
          <p:cNvPr id="3" name="Slide Number Placeholder 5"/>
          <p:cNvSpPr txBox="1">
            <a:spLocks/>
          </p:cNvSpPr>
          <p:nvPr/>
        </p:nvSpPr>
        <p:spPr>
          <a:xfrm>
            <a:off x="7543800" y="5838750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C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43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marL="0" algn="r" defTabSz="685800" rtl="0" eaLnBrk="1" latinLnBrk="0" hangingPunct="1">
              <a:defRPr sz="900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719549" y="2446155"/>
            <a:ext cx="1350000" cy="5670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ts val="225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BSC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632812" y="2133391"/>
            <a:ext cx="1080000" cy="56700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KPI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1020578" y="3591364"/>
            <a:ext cx="2160000" cy="567000"/>
          </a:xfrm>
          <a:prstGeom prst="round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RAM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4252571" y="2949578"/>
            <a:ext cx="1620000" cy="567000"/>
          </a:xfrm>
          <a:prstGeom prst="round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PM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2962653" y="3788223"/>
            <a:ext cx="1620000" cy="56700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CM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4684619" y="3564298"/>
            <a:ext cx="1620000" cy="5670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CBM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1843397" y="2112548"/>
            <a:ext cx="1350000" cy="56700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dk1"/>
                </a:solidFill>
                <a:latin typeface="Arial Narrow" pitchFamily="34" charset="0"/>
                <a:cs typeface="Arabic Typesetting" pitchFamily="66" charset="-78"/>
              </a:rPr>
              <a:t>RBI</a:t>
            </a:r>
            <a:endParaRPr lang="es-ES" altLang="zh-CN" sz="1500" b="1" dirty="0">
              <a:solidFill>
                <a:schemeClr val="dk1"/>
              </a:solidFill>
              <a:latin typeface="Arial Narrow" pitchFamily="34" charset="0"/>
              <a:cs typeface="Arabic Typesetting" pitchFamily="66" charset="-78"/>
            </a:endParaRPr>
          </a:p>
        </p:txBody>
      </p:sp>
      <p:sp>
        <p:nvSpPr>
          <p:cNvPr id="29" name="Rectángulo redondeado 28"/>
          <p:cNvSpPr/>
          <p:nvPr/>
        </p:nvSpPr>
        <p:spPr>
          <a:xfrm>
            <a:off x="1113605" y="3057590"/>
            <a:ext cx="1350000" cy="5670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CAS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6105324" y="3213323"/>
            <a:ext cx="2160000" cy="56700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RCA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3224081" y="3267328"/>
            <a:ext cx="1350000" cy="5670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STD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6204971" y="3847798"/>
            <a:ext cx="1080000" cy="56700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ial" pitchFamily="34" charset="0"/>
              </a:rPr>
              <a:t>LCCA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ial" pitchFamily="34" charset="0"/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3301559" y="2209172"/>
            <a:ext cx="1080000" cy="5670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FTA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3012812" y="2687450"/>
            <a:ext cx="1080000" cy="56700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FMEA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5872751" y="2412245"/>
            <a:ext cx="2160000" cy="5670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RCM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sp>
        <p:nvSpPr>
          <p:cNvPr id="36" name="Rectángulo redondeado 35"/>
          <p:cNvSpPr/>
          <p:nvPr/>
        </p:nvSpPr>
        <p:spPr>
          <a:xfrm>
            <a:off x="7704468" y="2654035"/>
            <a:ext cx="1080000" cy="5670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00" b="1" dirty="0">
                <a:solidFill>
                  <a:schemeClr val="tx1"/>
                </a:solidFill>
                <a:latin typeface="Arial Narrow" pitchFamily="34" charset="0"/>
                <a:ea typeface="SimSun" charset="-122"/>
                <a:cs typeface="Arabic Typesetting" pitchFamily="66" charset="-78"/>
              </a:rPr>
              <a:t>TPM</a:t>
            </a:r>
            <a:endParaRPr lang="es-ES" altLang="zh-CN" sz="1500" b="1" dirty="0">
              <a:solidFill>
                <a:schemeClr val="tx1"/>
              </a:solidFill>
              <a:latin typeface="Arial Narrow" pitchFamily="34" charset="0"/>
              <a:ea typeface="SimSun" charset="-122"/>
              <a:cs typeface="Arabic Typesetting" pitchFamily="66" charset="-7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2201" b="16401"/>
          <a:stretch/>
        </p:blipFill>
        <p:spPr>
          <a:xfrm>
            <a:off x="7488770" y="4134208"/>
            <a:ext cx="1087962" cy="1186619"/>
          </a:xfrm>
          <a:prstGeom prst="rect">
            <a:avLst/>
          </a:prstGeom>
        </p:spPr>
      </p:pic>
      <p:sp>
        <p:nvSpPr>
          <p:cNvPr id="24" name="Title 9">
            <a:extLst>
              <a:ext uri="{FF2B5EF4-FFF2-40B4-BE49-F238E27FC236}">
                <a16:creationId xmlns:a16="http://schemas.microsoft.com/office/drawing/2014/main" id="{67DEE187-7E75-A199-126E-2F4BF4A0EE8A}"/>
              </a:ext>
            </a:extLst>
          </p:cNvPr>
          <p:cNvSpPr txBox="1">
            <a:spLocks/>
          </p:cNvSpPr>
          <p:nvPr/>
        </p:nvSpPr>
        <p:spPr>
          <a:xfrm>
            <a:off x="1919700" y="1108348"/>
            <a:ext cx="6823203" cy="7243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7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rPr>
              <a:t>ESTRATEGIAS DE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1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77">
            <a:extLst>
              <a:ext uri="{FF2B5EF4-FFF2-40B4-BE49-F238E27FC236}">
                <a16:creationId xmlns:a16="http://schemas.microsoft.com/office/drawing/2014/main" id="{A5FB7F52-75D8-42F3-B6C8-840EA0FF0F91}"/>
              </a:ext>
            </a:extLst>
          </p:cNvPr>
          <p:cNvSpPr/>
          <p:nvPr/>
        </p:nvSpPr>
        <p:spPr>
          <a:xfrm>
            <a:off x="584375" y="1566276"/>
            <a:ext cx="3568547" cy="723600"/>
          </a:xfrm>
          <a:prstGeom prst="roundRect">
            <a:avLst>
              <a:gd name="adj" fmla="val 19143"/>
            </a:avLst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Identificación de causas de falla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CF5458E-5E32-2E45-3946-2D051FCE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700" y="879748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ESTRATEGIAS DE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045102-BED3-4867-84A7-E4824AD56E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ounded Rectangle 69">
            <a:extLst>
              <a:ext uri="{FF2B5EF4-FFF2-40B4-BE49-F238E27FC236}">
                <a16:creationId xmlns:a16="http://schemas.microsoft.com/office/drawing/2014/main" id="{540F9E3E-B1F5-46BA-B89D-3D3B77880380}"/>
              </a:ext>
            </a:extLst>
          </p:cNvPr>
          <p:cNvSpPr/>
          <p:nvPr/>
        </p:nvSpPr>
        <p:spPr>
          <a:xfrm>
            <a:off x="584376" y="2916519"/>
            <a:ext cx="3543299" cy="972000"/>
          </a:xfrm>
          <a:prstGeom prst="roundRect">
            <a:avLst>
              <a:gd name="adj" fmla="val 11792"/>
            </a:avLst>
          </a:prstGeom>
          <a:solidFill>
            <a:srgbClr val="4F81BD">
              <a:lumMod val="20000"/>
              <a:lumOff val="80000"/>
            </a:srgbClr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lIns="13500" rIns="13500"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Enfoque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proactivo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Rounded Rectangle 71">
            <a:extLst>
              <a:ext uri="{FF2B5EF4-FFF2-40B4-BE49-F238E27FC236}">
                <a16:creationId xmlns:a16="http://schemas.microsoft.com/office/drawing/2014/main" id="{0480C3D8-8A84-42DE-85C2-C403D9AC80DD}"/>
              </a:ext>
            </a:extLst>
          </p:cNvPr>
          <p:cNvSpPr/>
          <p:nvPr/>
        </p:nvSpPr>
        <p:spPr>
          <a:xfrm>
            <a:off x="800101" y="3301911"/>
            <a:ext cx="891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F81BD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AMFE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Rounded Rectangle 72">
            <a:extLst>
              <a:ext uri="{FF2B5EF4-FFF2-40B4-BE49-F238E27FC236}">
                <a16:creationId xmlns:a16="http://schemas.microsoft.com/office/drawing/2014/main" id="{BE6242C8-7770-43E3-A154-D994F5470E50}"/>
              </a:ext>
            </a:extLst>
          </p:cNvPr>
          <p:cNvSpPr/>
          <p:nvPr/>
        </p:nvSpPr>
        <p:spPr>
          <a:xfrm>
            <a:off x="1919700" y="3301911"/>
            <a:ext cx="891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F81BD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AMFEC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ounded Rectangle 73">
            <a:extLst>
              <a:ext uri="{FF2B5EF4-FFF2-40B4-BE49-F238E27FC236}">
                <a16:creationId xmlns:a16="http://schemas.microsoft.com/office/drawing/2014/main" id="{82B12217-AC4F-409C-A180-FDFA47EC8787}"/>
              </a:ext>
            </a:extLst>
          </p:cNvPr>
          <p:cNvSpPr/>
          <p:nvPr/>
        </p:nvSpPr>
        <p:spPr>
          <a:xfrm>
            <a:off x="2983502" y="3301911"/>
            <a:ext cx="891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F81BD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MCC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Rounded Rectangle 70">
            <a:extLst>
              <a:ext uri="{FF2B5EF4-FFF2-40B4-BE49-F238E27FC236}">
                <a16:creationId xmlns:a16="http://schemas.microsoft.com/office/drawing/2014/main" id="{17E7376D-802A-4F6A-938A-A58E4B55E5A1}"/>
              </a:ext>
            </a:extLst>
          </p:cNvPr>
          <p:cNvSpPr/>
          <p:nvPr/>
        </p:nvSpPr>
        <p:spPr>
          <a:xfrm>
            <a:off x="584376" y="4506879"/>
            <a:ext cx="3543299" cy="1053000"/>
          </a:xfrm>
          <a:prstGeom prst="roundRect">
            <a:avLst>
              <a:gd name="adj" fmla="val 11792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chemeClr val="accent5"/>
            </a:solidFill>
            <a:prstDash val="solid"/>
          </a:ln>
          <a:effectLst/>
        </p:spPr>
        <p:txBody>
          <a:bodyPr lIns="13500" rIns="13500"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Enfoque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reactivo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Rounded Rectangle 74">
            <a:extLst>
              <a:ext uri="{FF2B5EF4-FFF2-40B4-BE49-F238E27FC236}">
                <a16:creationId xmlns:a16="http://schemas.microsoft.com/office/drawing/2014/main" id="{65080554-A5DC-4E56-9894-5335253E214B}"/>
              </a:ext>
            </a:extLst>
          </p:cNvPr>
          <p:cNvSpPr/>
          <p:nvPr/>
        </p:nvSpPr>
        <p:spPr>
          <a:xfrm>
            <a:off x="800100" y="4924929"/>
            <a:ext cx="1458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BACC6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ACR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Rounded Rectangle 75">
            <a:extLst>
              <a:ext uri="{FF2B5EF4-FFF2-40B4-BE49-F238E27FC236}">
                <a16:creationId xmlns:a16="http://schemas.microsoft.com/office/drawing/2014/main" id="{6A7D9EF6-C74E-4C47-B6D3-197D5F580E74}"/>
              </a:ext>
            </a:extLst>
          </p:cNvPr>
          <p:cNvSpPr/>
          <p:nvPr/>
        </p:nvSpPr>
        <p:spPr>
          <a:xfrm>
            <a:off x="2416500" y="4924929"/>
            <a:ext cx="1458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BACC6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Análisis de </a:t>
            </a:r>
            <a:r>
              <a:rPr kumimoji="0" lang="en-US" sz="165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eventos</a:t>
            </a:r>
            <a:endParaRPr kumimoji="0" lang="es-CO" sz="16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Rounded Rectangle 76">
            <a:extLst>
              <a:ext uri="{FF2B5EF4-FFF2-40B4-BE49-F238E27FC236}">
                <a16:creationId xmlns:a16="http://schemas.microsoft.com/office/drawing/2014/main" id="{4F4615D5-E3CF-48DC-8377-ECEF87468D43}"/>
              </a:ext>
            </a:extLst>
          </p:cNvPr>
          <p:cNvSpPr/>
          <p:nvPr/>
        </p:nvSpPr>
        <p:spPr>
          <a:xfrm>
            <a:off x="584376" y="3965402"/>
            <a:ext cx="3543298" cy="459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BACC6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Árbol de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fallas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Rounded Rectangle 67">
            <a:extLst>
              <a:ext uri="{FF2B5EF4-FFF2-40B4-BE49-F238E27FC236}">
                <a16:creationId xmlns:a16="http://schemas.microsoft.com/office/drawing/2014/main" id="{44C3D210-2A55-46D4-B3D2-7F09467E4D6A}"/>
              </a:ext>
            </a:extLst>
          </p:cNvPr>
          <p:cNvSpPr/>
          <p:nvPr/>
        </p:nvSpPr>
        <p:spPr>
          <a:xfrm>
            <a:off x="584375" y="2366759"/>
            <a:ext cx="3543299" cy="459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Taxonomía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Rounded Rectangle 77">
            <a:extLst>
              <a:ext uri="{FF2B5EF4-FFF2-40B4-BE49-F238E27FC236}">
                <a16:creationId xmlns:a16="http://schemas.microsoft.com/office/drawing/2014/main" id="{EC454E42-172A-4929-8BD6-C212FA5310C2}"/>
              </a:ext>
            </a:extLst>
          </p:cNvPr>
          <p:cNvSpPr/>
          <p:nvPr/>
        </p:nvSpPr>
        <p:spPr>
          <a:xfrm>
            <a:off x="5014124" y="1566276"/>
            <a:ext cx="3402000" cy="724376"/>
          </a:xfrm>
          <a:prstGeom prst="roundRect">
            <a:avLst>
              <a:gd name="adj" fmla="val 13653"/>
            </a:avLst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Estrategias para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manejar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las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causas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de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falla</a:t>
            </a:r>
            <a:endParaRPr kumimoji="0" lang="es-CO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Rounded Rectangle 78">
            <a:extLst>
              <a:ext uri="{FF2B5EF4-FFF2-40B4-BE49-F238E27FC236}">
                <a16:creationId xmlns:a16="http://schemas.microsoft.com/office/drawing/2014/main" id="{B5C45A20-0103-489F-91DD-F8E2365C6B94}"/>
              </a:ext>
            </a:extLst>
          </p:cNvPr>
          <p:cNvSpPr/>
          <p:nvPr/>
        </p:nvSpPr>
        <p:spPr>
          <a:xfrm>
            <a:off x="5014124" y="2478459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Plan de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mantenimiento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Rounded Rectangle 78">
            <a:extLst>
              <a:ext uri="{FF2B5EF4-FFF2-40B4-BE49-F238E27FC236}">
                <a16:creationId xmlns:a16="http://schemas.microsoft.com/office/drawing/2014/main" id="{B04B1C10-F1E5-4F4C-8EB0-AD0813082ABC}"/>
              </a:ext>
            </a:extLst>
          </p:cNvPr>
          <p:cNvSpPr/>
          <p:nvPr/>
        </p:nvSpPr>
        <p:spPr>
          <a:xfrm>
            <a:off x="5014124" y="3763827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Entrenamientos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Rounded Rectangle 78">
            <a:extLst>
              <a:ext uri="{FF2B5EF4-FFF2-40B4-BE49-F238E27FC236}">
                <a16:creationId xmlns:a16="http://schemas.microsoft.com/office/drawing/2014/main" id="{D1D4D2D9-0187-4725-93DD-F98A10E22FF0}"/>
              </a:ext>
            </a:extLst>
          </p:cNvPr>
          <p:cNvSpPr/>
          <p:nvPr/>
        </p:nvSpPr>
        <p:spPr>
          <a:xfrm>
            <a:off x="5014124" y="3121143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Gestion de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inventario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de repuestos</a:t>
            </a:r>
          </a:p>
        </p:txBody>
      </p:sp>
      <p:sp>
        <p:nvSpPr>
          <p:cNvPr id="17" name="Rounded Rectangle 78">
            <a:extLst>
              <a:ext uri="{FF2B5EF4-FFF2-40B4-BE49-F238E27FC236}">
                <a16:creationId xmlns:a16="http://schemas.microsoft.com/office/drawing/2014/main" id="{B59EF52A-F6A3-4CE5-9AAE-3F374C7BB1E1}"/>
              </a:ext>
            </a:extLst>
          </p:cNvPr>
          <p:cNvSpPr/>
          <p:nvPr/>
        </p:nvSpPr>
        <p:spPr>
          <a:xfrm>
            <a:off x="5014124" y="5049194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Procedimientos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Rounded Rectangle 78">
            <a:extLst>
              <a:ext uri="{FF2B5EF4-FFF2-40B4-BE49-F238E27FC236}">
                <a16:creationId xmlns:a16="http://schemas.microsoft.com/office/drawing/2014/main" id="{A8B71D45-DBE2-4671-B70C-D199D0816632}"/>
              </a:ext>
            </a:extLst>
          </p:cNvPr>
          <p:cNvSpPr/>
          <p:nvPr/>
        </p:nvSpPr>
        <p:spPr>
          <a:xfrm>
            <a:off x="5014124" y="4406511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Mejora en diseños </a:t>
            </a:r>
          </a:p>
        </p:txBody>
      </p:sp>
      <p:pic>
        <p:nvPicPr>
          <p:cNvPr id="21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61C4C577-F3AD-4B18-8B95-41108C5C6C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8388919" y="1690398"/>
            <a:ext cx="755081" cy="65837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8DCCAF87-558F-46FD-B7ED-89B2144B78FB}"/>
              </a:ext>
            </a:extLst>
          </p:cNvPr>
          <p:cNvSpPr/>
          <p:nvPr/>
        </p:nvSpPr>
        <p:spPr>
          <a:xfrm>
            <a:off x="4286249" y="1690398"/>
            <a:ext cx="619827" cy="41987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77">
            <a:extLst>
              <a:ext uri="{FF2B5EF4-FFF2-40B4-BE49-F238E27FC236}">
                <a16:creationId xmlns:a16="http://schemas.microsoft.com/office/drawing/2014/main" id="{A5FB7F52-75D8-42F3-B6C8-840EA0FF0F91}"/>
              </a:ext>
            </a:extLst>
          </p:cNvPr>
          <p:cNvSpPr/>
          <p:nvPr/>
        </p:nvSpPr>
        <p:spPr>
          <a:xfrm>
            <a:off x="584375" y="1598933"/>
            <a:ext cx="3568547" cy="723600"/>
          </a:xfrm>
          <a:prstGeom prst="roundRect">
            <a:avLst>
              <a:gd name="adj" fmla="val 19143"/>
            </a:avLst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Identificación de causas de falla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045102-BED3-4867-84A7-E4824AD56E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ounded Rectangle 69">
            <a:extLst>
              <a:ext uri="{FF2B5EF4-FFF2-40B4-BE49-F238E27FC236}">
                <a16:creationId xmlns:a16="http://schemas.microsoft.com/office/drawing/2014/main" id="{540F9E3E-B1F5-46BA-B89D-3D3B77880380}"/>
              </a:ext>
            </a:extLst>
          </p:cNvPr>
          <p:cNvSpPr/>
          <p:nvPr/>
        </p:nvSpPr>
        <p:spPr>
          <a:xfrm>
            <a:off x="584376" y="2949176"/>
            <a:ext cx="3543299" cy="972000"/>
          </a:xfrm>
          <a:prstGeom prst="roundRect">
            <a:avLst>
              <a:gd name="adj" fmla="val 11792"/>
            </a:avLst>
          </a:prstGeom>
          <a:solidFill>
            <a:srgbClr val="4F81BD">
              <a:lumMod val="20000"/>
              <a:lumOff val="80000"/>
            </a:srgbClr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lIns="13500" rIns="13500"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Enfoque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proactivo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Rounded Rectangle 71">
            <a:extLst>
              <a:ext uri="{FF2B5EF4-FFF2-40B4-BE49-F238E27FC236}">
                <a16:creationId xmlns:a16="http://schemas.microsoft.com/office/drawing/2014/main" id="{0480C3D8-8A84-42DE-85C2-C403D9AC80DD}"/>
              </a:ext>
            </a:extLst>
          </p:cNvPr>
          <p:cNvSpPr/>
          <p:nvPr/>
        </p:nvSpPr>
        <p:spPr>
          <a:xfrm>
            <a:off x="800101" y="3334568"/>
            <a:ext cx="891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F81BD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lvl="0" algn="ctr">
              <a:defRPr/>
            </a:pPr>
            <a:r>
              <a:rPr lang="en-US" sz="1800" b="1" kern="0" dirty="0">
                <a:solidFill>
                  <a:prstClr val="black"/>
                </a:solidFill>
                <a:latin typeface="Arial Narrow"/>
              </a:rPr>
              <a:t>FMEA</a:t>
            </a:r>
          </a:p>
        </p:txBody>
      </p:sp>
      <p:sp>
        <p:nvSpPr>
          <p:cNvPr id="5" name="Rounded Rectangle 72">
            <a:extLst>
              <a:ext uri="{FF2B5EF4-FFF2-40B4-BE49-F238E27FC236}">
                <a16:creationId xmlns:a16="http://schemas.microsoft.com/office/drawing/2014/main" id="{BE6242C8-7770-43E3-A154-D994F5470E50}"/>
              </a:ext>
            </a:extLst>
          </p:cNvPr>
          <p:cNvSpPr/>
          <p:nvPr/>
        </p:nvSpPr>
        <p:spPr>
          <a:xfrm>
            <a:off x="1919700" y="3334568"/>
            <a:ext cx="891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F81BD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lvl="0" algn="ctr">
              <a:defRPr/>
            </a:pPr>
            <a:r>
              <a:rPr lang="en-US" sz="1800" b="1" kern="0" dirty="0">
                <a:solidFill>
                  <a:prstClr val="black"/>
                </a:solidFill>
                <a:latin typeface="Arial Narrow"/>
              </a:rPr>
              <a:t>FMECA</a:t>
            </a:r>
            <a:endParaRPr lang="es-CO" sz="1800" b="1" kern="0" dirty="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6" name="Rounded Rectangle 73">
            <a:extLst>
              <a:ext uri="{FF2B5EF4-FFF2-40B4-BE49-F238E27FC236}">
                <a16:creationId xmlns:a16="http://schemas.microsoft.com/office/drawing/2014/main" id="{82B12217-AC4F-409C-A180-FDFA47EC8787}"/>
              </a:ext>
            </a:extLst>
          </p:cNvPr>
          <p:cNvSpPr/>
          <p:nvPr/>
        </p:nvSpPr>
        <p:spPr>
          <a:xfrm>
            <a:off x="2983502" y="3334568"/>
            <a:ext cx="891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F81BD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lvl="0" algn="ctr">
              <a:defRPr/>
            </a:pPr>
            <a:r>
              <a:rPr lang="en-US" sz="1800" b="1" kern="0" dirty="0">
                <a:solidFill>
                  <a:prstClr val="black"/>
                </a:solidFill>
                <a:latin typeface="Arial Narrow"/>
              </a:rPr>
              <a:t>RCM</a:t>
            </a:r>
            <a:endParaRPr lang="es-CO" sz="1800" b="1" kern="0" dirty="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7" name="Rounded Rectangle 70">
            <a:extLst>
              <a:ext uri="{FF2B5EF4-FFF2-40B4-BE49-F238E27FC236}">
                <a16:creationId xmlns:a16="http://schemas.microsoft.com/office/drawing/2014/main" id="{17E7376D-802A-4F6A-938A-A58E4B55E5A1}"/>
              </a:ext>
            </a:extLst>
          </p:cNvPr>
          <p:cNvSpPr/>
          <p:nvPr/>
        </p:nvSpPr>
        <p:spPr>
          <a:xfrm>
            <a:off x="584376" y="4539536"/>
            <a:ext cx="3543299" cy="1053000"/>
          </a:xfrm>
          <a:prstGeom prst="roundRect">
            <a:avLst>
              <a:gd name="adj" fmla="val 11792"/>
            </a:avLst>
          </a:prstGeom>
          <a:solidFill>
            <a:srgbClr val="4BACC6">
              <a:lumMod val="20000"/>
              <a:lumOff val="80000"/>
            </a:srgbClr>
          </a:solidFill>
          <a:ln w="28575" cap="flat" cmpd="sng" algn="ctr">
            <a:solidFill>
              <a:schemeClr val="accent5"/>
            </a:solidFill>
            <a:prstDash val="solid"/>
          </a:ln>
          <a:effectLst/>
        </p:spPr>
        <p:txBody>
          <a:bodyPr lIns="13500" rIns="13500"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Enfoque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reactivo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Rounded Rectangle 74">
            <a:extLst>
              <a:ext uri="{FF2B5EF4-FFF2-40B4-BE49-F238E27FC236}">
                <a16:creationId xmlns:a16="http://schemas.microsoft.com/office/drawing/2014/main" id="{65080554-A5DC-4E56-9894-5335253E214B}"/>
              </a:ext>
            </a:extLst>
          </p:cNvPr>
          <p:cNvSpPr/>
          <p:nvPr/>
        </p:nvSpPr>
        <p:spPr>
          <a:xfrm>
            <a:off x="800100" y="4957586"/>
            <a:ext cx="1458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BACC6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lvl="0" algn="ctr">
              <a:defRPr/>
            </a:pPr>
            <a:r>
              <a:rPr lang="en-US" sz="1800" b="1" kern="0" dirty="0">
                <a:solidFill>
                  <a:prstClr val="black"/>
                </a:solidFill>
                <a:latin typeface="Arial Narrow"/>
              </a:rPr>
              <a:t>RCA</a:t>
            </a:r>
            <a:endParaRPr lang="es-CO" sz="1800" b="1" kern="0" dirty="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9" name="Rounded Rectangle 75">
            <a:extLst>
              <a:ext uri="{FF2B5EF4-FFF2-40B4-BE49-F238E27FC236}">
                <a16:creationId xmlns:a16="http://schemas.microsoft.com/office/drawing/2014/main" id="{6A7D9EF6-C74E-4C47-B6D3-197D5F580E74}"/>
              </a:ext>
            </a:extLst>
          </p:cNvPr>
          <p:cNvSpPr/>
          <p:nvPr/>
        </p:nvSpPr>
        <p:spPr>
          <a:xfrm>
            <a:off x="2416500" y="4957586"/>
            <a:ext cx="1458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BACC6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lvl="0" algn="ctr">
              <a:defRPr/>
            </a:pPr>
            <a:r>
              <a:rPr lang="en-US" sz="1800" b="1" kern="0" dirty="0">
                <a:solidFill>
                  <a:prstClr val="black"/>
                </a:solidFill>
                <a:latin typeface="Arial Narrow"/>
              </a:rPr>
              <a:t>Data analysis</a:t>
            </a:r>
            <a:endParaRPr lang="es-CO" sz="1800" b="1" kern="0" dirty="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11" name="Rounded Rectangle 76">
            <a:extLst>
              <a:ext uri="{FF2B5EF4-FFF2-40B4-BE49-F238E27FC236}">
                <a16:creationId xmlns:a16="http://schemas.microsoft.com/office/drawing/2014/main" id="{4F4615D5-E3CF-48DC-8377-ECEF87468D43}"/>
              </a:ext>
            </a:extLst>
          </p:cNvPr>
          <p:cNvSpPr/>
          <p:nvPr/>
        </p:nvSpPr>
        <p:spPr>
          <a:xfrm>
            <a:off x="584376" y="3998058"/>
            <a:ext cx="3543298" cy="459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4BACC6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lvl="0" algn="ctr">
              <a:defRPr/>
            </a:pPr>
            <a:r>
              <a:rPr lang="en-US" sz="1800" b="1" kern="0" dirty="0">
                <a:solidFill>
                  <a:prstClr val="black"/>
                </a:solidFill>
                <a:latin typeface="Arial Narrow"/>
              </a:rPr>
              <a:t>FTA</a:t>
            </a:r>
            <a:endParaRPr lang="es-CO" sz="1800" b="1" kern="0" dirty="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12" name="Rounded Rectangle 67">
            <a:extLst>
              <a:ext uri="{FF2B5EF4-FFF2-40B4-BE49-F238E27FC236}">
                <a16:creationId xmlns:a16="http://schemas.microsoft.com/office/drawing/2014/main" id="{44C3D210-2A55-46D4-B3D2-7F09467E4D6A}"/>
              </a:ext>
            </a:extLst>
          </p:cNvPr>
          <p:cNvSpPr/>
          <p:nvPr/>
        </p:nvSpPr>
        <p:spPr>
          <a:xfrm>
            <a:off x="584375" y="2399415"/>
            <a:ext cx="3543299" cy="459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Taxonomía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Rounded Rectangle 77">
            <a:extLst>
              <a:ext uri="{FF2B5EF4-FFF2-40B4-BE49-F238E27FC236}">
                <a16:creationId xmlns:a16="http://schemas.microsoft.com/office/drawing/2014/main" id="{EC454E42-172A-4929-8BD6-C212FA5310C2}"/>
              </a:ext>
            </a:extLst>
          </p:cNvPr>
          <p:cNvSpPr/>
          <p:nvPr/>
        </p:nvSpPr>
        <p:spPr>
          <a:xfrm>
            <a:off x="5014124" y="1598932"/>
            <a:ext cx="3402000" cy="724376"/>
          </a:xfrm>
          <a:prstGeom prst="roundRect">
            <a:avLst>
              <a:gd name="adj" fmla="val 13653"/>
            </a:avLst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Estrategias para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manejar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las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causas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de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falla</a:t>
            </a:r>
            <a:endParaRPr kumimoji="0" lang="es-CO" sz="2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Rounded Rectangle 78">
            <a:extLst>
              <a:ext uri="{FF2B5EF4-FFF2-40B4-BE49-F238E27FC236}">
                <a16:creationId xmlns:a16="http://schemas.microsoft.com/office/drawing/2014/main" id="{B5C45A20-0103-489F-91DD-F8E2365C6B94}"/>
              </a:ext>
            </a:extLst>
          </p:cNvPr>
          <p:cNvSpPr/>
          <p:nvPr/>
        </p:nvSpPr>
        <p:spPr>
          <a:xfrm>
            <a:off x="5014124" y="2511116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Plan de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mantenimiento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Rounded Rectangle 78">
            <a:extLst>
              <a:ext uri="{FF2B5EF4-FFF2-40B4-BE49-F238E27FC236}">
                <a16:creationId xmlns:a16="http://schemas.microsoft.com/office/drawing/2014/main" id="{B04B1C10-F1E5-4F4C-8EB0-AD0813082ABC}"/>
              </a:ext>
            </a:extLst>
          </p:cNvPr>
          <p:cNvSpPr/>
          <p:nvPr/>
        </p:nvSpPr>
        <p:spPr>
          <a:xfrm>
            <a:off x="5014124" y="3796484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Entrenamientos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Rounded Rectangle 78">
            <a:extLst>
              <a:ext uri="{FF2B5EF4-FFF2-40B4-BE49-F238E27FC236}">
                <a16:creationId xmlns:a16="http://schemas.microsoft.com/office/drawing/2014/main" id="{D1D4D2D9-0187-4725-93DD-F98A10E22FF0}"/>
              </a:ext>
            </a:extLst>
          </p:cNvPr>
          <p:cNvSpPr/>
          <p:nvPr/>
        </p:nvSpPr>
        <p:spPr>
          <a:xfrm>
            <a:off x="5014124" y="3153800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Gestion de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inventario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de repuestos</a:t>
            </a:r>
          </a:p>
        </p:txBody>
      </p:sp>
      <p:sp>
        <p:nvSpPr>
          <p:cNvPr id="17" name="Rounded Rectangle 78">
            <a:extLst>
              <a:ext uri="{FF2B5EF4-FFF2-40B4-BE49-F238E27FC236}">
                <a16:creationId xmlns:a16="http://schemas.microsoft.com/office/drawing/2014/main" id="{B59EF52A-F6A3-4CE5-9AAE-3F374C7BB1E1}"/>
              </a:ext>
            </a:extLst>
          </p:cNvPr>
          <p:cNvSpPr/>
          <p:nvPr/>
        </p:nvSpPr>
        <p:spPr>
          <a:xfrm>
            <a:off x="5014124" y="5081850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Procedimientos</a:t>
            </a:r>
            <a:endParaRPr kumimoji="0" lang="es-CO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Rounded Rectangle 78">
            <a:extLst>
              <a:ext uri="{FF2B5EF4-FFF2-40B4-BE49-F238E27FC236}">
                <a16:creationId xmlns:a16="http://schemas.microsoft.com/office/drawing/2014/main" id="{A8B71D45-DBE2-4671-B70C-D199D0816632}"/>
              </a:ext>
            </a:extLst>
          </p:cNvPr>
          <p:cNvSpPr/>
          <p:nvPr/>
        </p:nvSpPr>
        <p:spPr>
          <a:xfrm>
            <a:off x="5014124" y="4439168"/>
            <a:ext cx="3402000" cy="51300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accent3"/>
            </a:solidFill>
            <a:prstDash val="solid"/>
          </a:ln>
          <a:effectLst/>
        </p:spPr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Mejora en diseños </a:t>
            </a:r>
          </a:p>
        </p:txBody>
      </p:sp>
      <p:pic>
        <p:nvPicPr>
          <p:cNvPr id="21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61C4C577-F3AD-4B18-8B95-41108C5C6C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8388919" y="1723055"/>
            <a:ext cx="755081" cy="65837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8DCCAF87-558F-46FD-B7ED-89B2144B78FB}"/>
              </a:ext>
            </a:extLst>
          </p:cNvPr>
          <p:cNvSpPr/>
          <p:nvPr/>
        </p:nvSpPr>
        <p:spPr>
          <a:xfrm>
            <a:off x="4286249" y="1723055"/>
            <a:ext cx="619827" cy="419874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9">
            <a:extLst>
              <a:ext uri="{FF2B5EF4-FFF2-40B4-BE49-F238E27FC236}">
                <a16:creationId xmlns:a16="http://schemas.microsoft.com/office/drawing/2014/main" id="{195CF1A4-786C-5624-519B-6BECBBFE0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700" y="879748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ESTRATEGIAS DE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00614206"/>
              </p:ext>
            </p:extLst>
          </p:nvPr>
        </p:nvGraphicFramePr>
        <p:xfrm>
          <a:off x="-1659624" y="1490915"/>
          <a:ext cx="7515994" cy="3886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6143" y="1669917"/>
            <a:ext cx="1296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Taxonomía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9" y="3560157"/>
            <a:ext cx="2052000" cy="408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Causas de falla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4057101"/>
            <a:ext cx="2052000" cy="1258372"/>
          </a:xfrm>
          <a:prstGeom prst="roundRect">
            <a:avLst>
              <a:gd name="adj" fmla="val 9363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27000" rIns="27000" rtlCol="0" anchor="ctr">
            <a:spAutoFit/>
          </a:bodyPr>
          <a:lstStyle/>
          <a:p>
            <a:pPr marL="71438" marR="0" lvl="0" indent="-714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AMFE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1438" marR="0" lvl="0" indent="-714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Análisis de eventos</a:t>
            </a:r>
          </a:p>
          <a:p>
            <a:pPr marL="71438" marR="0" lvl="0" indent="-714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Catálogo de eventos</a:t>
            </a:r>
          </a:p>
          <a:p>
            <a:pPr marL="71438" marR="0" lvl="0" indent="-714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RCM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4095" y="2402419"/>
            <a:ext cx="2214000" cy="71508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 de mantenimiento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4095" y="3144874"/>
            <a:ext cx="2214000" cy="976908"/>
          </a:xfrm>
          <a:prstGeom prst="roundRect">
            <a:avLst>
              <a:gd name="adj" fmla="val 9786"/>
            </a:avLst>
          </a:prstGeom>
          <a:ln w="3810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27000" rIns="27000" rtlCol="0" anchor="ctr">
            <a:spAutoFit/>
          </a:bodyPr>
          <a:lstStyle>
            <a:defPPr>
              <a:defRPr lang="es-ES"/>
            </a:defPPr>
            <a:lvl1pPr marL="95250" indent="-95250">
              <a:buFont typeface="Arial" panose="020B0604020202020204" pitchFamily="34" charset="0"/>
              <a:buChar char="•"/>
              <a:defRPr sz="2000">
                <a:solidFill>
                  <a:prstClr val="black"/>
                </a:solidFill>
                <a:latin typeface="Arial Narrow" panose="020B0606020202030204" pitchFamily="34" charset="0"/>
              </a:defRPr>
            </a:lvl1pPr>
          </a:lstStyle>
          <a:p>
            <a:pPr marL="71438" marR="0" lvl="0" indent="-714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Tarea 1</a:t>
            </a:r>
          </a:p>
          <a:p>
            <a:pPr marL="71438" marR="0" lvl="0" indent="-714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Tarea 2</a:t>
            </a:r>
          </a:p>
          <a:p>
            <a:pPr marL="71438" marR="0" lvl="0" indent="-7143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Tarea 3….</a:t>
            </a:r>
          </a:p>
        </p:txBody>
      </p:sp>
      <p:sp>
        <p:nvSpPr>
          <p:cNvPr id="15" name="AutoShape 2" descr="Image result for analysis icon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8587071-66F6-45FF-A8D2-5FD74F181960}"/>
              </a:ext>
            </a:extLst>
          </p:cNvPr>
          <p:cNvSpPr txBox="1">
            <a:spLocks/>
          </p:cNvSpPr>
          <p:nvPr/>
        </p:nvSpPr>
        <p:spPr>
          <a:xfrm>
            <a:off x="7543800" y="5717438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1A284142-E344-4E4E-B90C-0FF4578136F0}"/>
              </a:ext>
            </a:extLst>
          </p:cNvPr>
          <p:cNvSpPr/>
          <p:nvPr/>
        </p:nvSpPr>
        <p:spPr>
          <a:xfrm>
            <a:off x="4024564" y="4318047"/>
            <a:ext cx="360947" cy="32485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F5B88ECD-1CEF-43C7-B192-7B8C0E2F9D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6"/>
          <a:stretch/>
        </p:blipFill>
        <p:spPr>
          <a:xfrm>
            <a:off x="8147567" y="3446360"/>
            <a:ext cx="731619" cy="595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4566EE-A3AF-9C40-B6C5-964E0E20497C}"/>
              </a:ext>
            </a:extLst>
          </p:cNvPr>
          <p:cNvSpPr txBox="1"/>
          <p:nvPr/>
        </p:nvSpPr>
        <p:spPr>
          <a:xfrm>
            <a:off x="6794095" y="4182176"/>
            <a:ext cx="2214000" cy="71508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Gestión de inventario de repuestos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CEABAC-4C33-2C44-8A8B-F84A8EAF484F}"/>
              </a:ext>
            </a:extLst>
          </p:cNvPr>
          <p:cNvSpPr txBox="1"/>
          <p:nvPr/>
        </p:nvSpPr>
        <p:spPr>
          <a:xfrm>
            <a:off x="6794095" y="4907520"/>
            <a:ext cx="2214000" cy="4086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Mejora en diseños</a:t>
            </a: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57207B2A-E35C-5915-5B9E-8DACECE62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700" y="879748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ESTRATEGIAS DE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7566136" y="5789293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C444992-4857-4BD3-8FE0-9639C986116D}" type="slidenum">
              <a:rPr lang="en-US" sz="900" b="1">
                <a:solidFill>
                  <a:srgbClr val="1F497D"/>
                </a:solidFill>
                <a:latin typeface="Arial Narrow" pitchFamily="34" charset="0"/>
              </a:rPr>
              <a:pPr algn="r"/>
              <a:t>44</a:t>
            </a:fld>
            <a:endParaRPr lang="en-US" sz="900" b="1" dirty="0">
              <a:solidFill>
                <a:srgbClr val="1F497D"/>
              </a:solidFill>
              <a:latin typeface="Arial Narrow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410030" y="4327081"/>
            <a:ext cx="4860000" cy="810000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Análisis</a:t>
            </a: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modos</a:t>
            </a: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 de </a:t>
            </a: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falla</a:t>
            </a: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y </a:t>
            </a: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efectos</a:t>
            </a: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 (</a:t>
            </a: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AMFE</a:t>
            </a: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/ </a:t>
            </a: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AMFEC</a:t>
            </a: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/ STD)</a:t>
            </a:r>
            <a:endParaRPr lang="es-ES" sz="2100" b="1" dirty="0">
              <a:solidFill>
                <a:prstClr val="black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410030" y="1999049"/>
            <a:ext cx="4860000" cy="435971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Árbol de fallas</a:t>
            </a:r>
            <a:endParaRPr lang="es-ES" sz="2100" b="1" dirty="0">
              <a:solidFill>
                <a:prstClr val="black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410030" y="3639746"/>
            <a:ext cx="4860000" cy="435971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Gestión</a:t>
            </a: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 del </a:t>
            </a: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inventario</a:t>
            </a: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 de </a:t>
            </a: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repuestos</a:t>
            </a:r>
            <a:endParaRPr lang="es-ES" sz="2100" b="1" dirty="0">
              <a:solidFill>
                <a:prstClr val="black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410030" y="2819397"/>
            <a:ext cx="4860000" cy="435971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Catálogo de </a:t>
            </a: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fallas</a:t>
            </a:r>
            <a:r>
              <a:rPr lang="en-US" sz="2100" b="1" dirty="0">
                <a:solidFill>
                  <a:prstClr val="black"/>
                </a:solidFill>
                <a:latin typeface="Arial Narrow"/>
                <a:cs typeface="Arial" pitchFamily="34" charset="0"/>
              </a:rPr>
              <a:t> y </a:t>
            </a:r>
            <a:r>
              <a:rPr lang="en-US" sz="2100" b="1" dirty="0" err="1">
                <a:solidFill>
                  <a:prstClr val="black"/>
                </a:solidFill>
                <a:latin typeface="Arial Narrow"/>
                <a:cs typeface="Arial" pitchFamily="34" charset="0"/>
              </a:rPr>
              <a:t>eventos</a:t>
            </a:r>
            <a:endParaRPr lang="es-ES" sz="2100" b="1" dirty="0">
              <a:solidFill>
                <a:prstClr val="black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727227" y="1866034"/>
            <a:ext cx="2384947" cy="3271046"/>
          </a:xfrm>
          <a:prstGeom prst="roundRect">
            <a:avLst>
              <a:gd name="adj" fmla="val 1323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s-ES" sz="2400" b="1" dirty="0">
              <a:latin typeface="Arial Narrow" panose="020B0606020202030204" pitchFamily="34" charset="0"/>
            </a:endParaRPr>
          </a:p>
          <a:p>
            <a:pPr algn="ctr"/>
            <a:r>
              <a:rPr lang="es-ES" sz="2400" b="1" dirty="0">
                <a:latin typeface="Arial Narrow" panose="020B0606020202030204" pitchFamily="34" charset="0"/>
              </a:rPr>
              <a:t>Taxonomía</a:t>
            </a:r>
          </a:p>
          <a:p>
            <a:pPr algn="ctr"/>
            <a:endParaRPr lang="es-ES" sz="2400" b="1" dirty="0">
              <a:latin typeface="Arial Narrow" panose="020B0606020202030204" pitchFamily="34" charset="0"/>
            </a:endParaRPr>
          </a:p>
          <a:p>
            <a:pPr algn="ctr"/>
            <a:endParaRPr lang="es-ES" sz="2100" dirty="0">
              <a:latin typeface="Arial Narrow" panose="020B0606020202030204" pitchFamily="34" charset="0"/>
            </a:endParaRPr>
          </a:p>
          <a:p>
            <a:pPr algn="ctr"/>
            <a:r>
              <a:rPr lang="es-ES" sz="2100" dirty="0">
                <a:latin typeface="Arial Narrow" panose="020B0606020202030204" pitchFamily="34" charset="0"/>
              </a:rPr>
              <a:t>Elementos identificados para:</a:t>
            </a:r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58485A5C-EEDB-0F1D-6699-DEB6570A03B7}"/>
              </a:ext>
            </a:extLst>
          </p:cNvPr>
          <p:cNvSpPr txBox="1">
            <a:spLocks/>
          </p:cNvSpPr>
          <p:nvPr/>
        </p:nvSpPr>
        <p:spPr>
          <a:xfrm>
            <a:off x="1919700" y="927046"/>
            <a:ext cx="6823203" cy="7243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700" dirty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rPr>
              <a:t>ESTRATEGIAS DE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0A9F8538-8BEA-92F9-F1C9-292459605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/>
        </p:blipFill>
        <p:spPr>
          <a:xfrm>
            <a:off x="1515953" y="4208732"/>
            <a:ext cx="1040486" cy="7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5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47A33E-B450-3446-56CD-46116F7D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marL="0" algn="r" defTabSz="685800" rtl="0" eaLnBrk="1" latinLnBrk="0" hangingPunct="1">
              <a:defRPr sz="900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26215A-C2D0-E3D4-E03A-8AEACB4670E7}"/>
              </a:ext>
            </a:extLst>
          </p:cNvPr>
          <p:cNvSpPr/>
          <p:nvPr/>
        </p:nvSpPr>
        <p:spPr>
          <a:xfrm>
            <a:off x="967740" y="2266950"/>
            <a:ext cx="7239000" cy="7696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Las causas de falla  se pueden manejar de forma: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C27C40-C113-32B3-48EB-890D5CE592D9}"/>
              </a:ext>
            </a:extLst>
          </p:cNvPr>
          <p:cNvSpPr/>
          <p:nvPr/>
        </p:nvSpPr>
        <p:spPr>
          <a:xfrm>
            <a:off x="967740" y="3261360"/>
            <a:ext cx="3459480" cy="6629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1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Proactiva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EBA188-17DE-122B-AFEC-FC7238D726F9}"/>
              </a:ext>
            </a:extLst>
          </p:cNvPr>
          <p:cNvSpPr/>
          <p:nvPr/>
        </p:nvSpPr>
        <p:spPr>
          <a:xfrm>
            <a:off x="4747260" y="3261360"/>
            <a:ext cx="3459480" cy="6629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100" b="1" dirty="0">
                <a:solidFill>
                  <a:schemeClr val="tx1"/>
                </a:solidFill>
                <a:latin typeface="Arial Narrow" panose="020B0606020202030204" pitchFamily="34" charset="0"/>
              </a:rPr>
              <a:t>Reactivo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3E9572-4129-799B-239F-9D6B3D4BB737}"/>
              </a:ext>
            </a:extLst>
          </p:cNvPr>
          <p:cNvSpPr/>
          <p:nvPr/>
        </p:nvSpPr>
        <p:spPr>
          <a:xfrm>
            <a:off x="967740" y="4012950"/>
            <a:ext cx="3459480" cy="891000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100" dirty="0">
                <a:solidFill>
                  <a:schemeClr val="tx1"/>
                </a:solidFill>
                <a:latin typeface="Arial Narrow" panose="020B0606020202030204" pitchFamily="34" charset="0"/>
              </a:rPr>
              <a:t>Tareas preventivas y predictivas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2591E8-10EA-7AAF-AF9F-387837EDCC54}"/>
              </a:ext>
            </a:extLst>
          </p:cNvPr>
          <p:cNvSpPr/>
          <p:nvPr/>
        </p:nvSpPr>
        <p:spPr>
          <a:xfrm>
            <a:off x="4747260" y="4012950"/>
            <a:ext cx="3459480" cy="89100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100" dirty="0">
                <a:solidFill>
                  <a:schemeClr val="tx1"/>
                </a:solidFill>
                <a:latin typeface="Arial Narrow" panose="020B0606020202030204" pitchFamily="34" charset="0"/>
              </a:rPr>
              <a:t>Tareas </a:t>
            </a:r>
            <a:r>
              <a:rPr lang="es-CO" sz="21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detectivas</a:t>
            </a:r>
            <a:r>
              <a:rPr lang="es-CO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y prepararse para cuando ocurra</a:t>
            </a: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CFA657E0-CA27-72DD-AF3F-A9A38684EF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1"/>
          <a:stretch/>
        </p:blipFill>
        <p:spPr>
          <a:xfrm>
            <a:off x="4045458" y="3219991"/>
            <a:ext cx="1083565" cy="891000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7F568330-B1BD-9338-7108-E40877A831C8}"/>
              </a:ext>
            </a:extLst>
          </p:cNvPr>
          <p:cNvSpPr txBox="1">
            <a:spLocks/>
          </p:cNvSpPr>
          <p:nvPr/>
        </p:nvSpPr>
        <p:spPr>
          <a:xfrm>
            <a:off x="1919700" y="927046"/>
            <a:ext cx="6823203" cy="7243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700" dirty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rPr>
              <a:t>ESTRATEGIAS DE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9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6790" y="2251754"/>
            <a:ext cx="762018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5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RUTAS TRADICIONALES Y ACTUALES DE GESTIONAR LA CONFIABILIDAD</a:t>
            </a: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7499887" y="5838750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1F497D"/>
                </a:solidFill>
                <a:latin typeface="Arial Narrow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13CEF-9833-C5CB-4954-24969BFA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2621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A42AB-D763-40E3-AF8B-FC686F9AA5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4D83D-7EE1-4B53-8072-1166F46209A7}"/>
              </a:ext>
            </a:extLst>
          </p:cNvPr>
          <p:cNvSpPr/>
          <p:nvPr/>
        </p:nvSpPr>
        <p:spPr>
          <a:xfrm>
            <a:off x="612321" y="2250789"/>
            <a:ext cx="3869873" cy="24436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Tradicional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01CA02-3233-4446-9BD3-CACD068A4A78}"/>
              </a:ext>
            </a:extLst>
          </p:cNvPr>
          <p:cNvSpPr/>
          <p:nvPr/>
        </p:nvSpPr>
        <p:spPr>
          <a:xfrm>
            <a:off x="1085850" y="3004456"/>
            <a:ext cx="2943226" cy="149015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Basado en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datos históricos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20DFDE-7C15-426E-8B66-1FF2C39D208F}"/>
              </a:ext>
            </a:extLst>
          </p:cNvPr>
          <p:cNvSpPr/>
          <p:nvPr/>
        </p:nvSpPr>
        <p:spPr>
          <a:xfrm>
            <a:off x="4620985" y="2250789"/>
            <a:ext cx="3910694" cy="24436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Actual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A13C36-969D-4E51-848B-20E3957AF1FA}"/>
              </a:ext>
            </a:extLst>
          </p:cNvPr>
          <p:cNvSpPr/>
          <p:nvPr/>
        </p:nvSpPr>
        <p:spPr>
          <a:xfrm>
            <a:off x="4915832" y="3004456"/>
            <a:ext cx="3321000" cy="675000"/>
          </a:xfrm>
          <a:prstGeom prst="roundRect">
            <a:avLst/>
          </a:prstGeom>
          <a:ln w="571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Análisis proactivos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FADE93-A34A-482B-B3C2-4A0BCA0705D9}"/>
              </a:ext>
            </a:extLst>
          </p:cNvPr>
          <p:cNvSpPr/>
          <p:nvPr/>
        </p:nvSpPr>
        <p:spPr>
          <a:xfrm>
            <a:off x="4915832" y="3819608"/>
            <a:ext cx="3321000" cy="675000"/>
          </a:xfrm>
          <a:prstGeom prst="roundRect">
            <a:avLst/>
          </a:prstGeom>
          <a:ln w="571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rIns="27000" rtlCol="0" anchor="ctr"/>
          <a:lstStyle/>
          <a:p>
            <a:pPr lvl="0" algn="ctr">
              <a:defRPr/>
            </a:pPr>
            <a:r>
              <a:rPr lang="es-CO" sz="2400" dirty="0">
                <a:solidFill>
                  <a:prstClr val="black"/>
                </a:solidFill>
                <a:latin typeface="Arial Narrow" panose="020B0606020202030204" pitchFamily="34" charset="0"/>
              </a:rPr>
              <a:t>Basado en datos históricos</a:t>
            </a: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62FD8086-1F91-4DE7-9004-364B0045CE04}"/>
              </a:ext>
            </a:extLst>
          </p:cNvPr>
          <p:cNvSpPr/>
          <p:nvPr/>
        </p:nvSpPr>
        <p:spPr>
          <a:xfrm>
            <a:off x="6260930" y="3479532"/>
            <a:ext cx="630804" cy="540000"/>
          </a:xfrm>
          <a:prstGeom prst="mathPlu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E97FC8E-4238-473C-8A02-62B345C3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6"/>
          <a:stretch/>
        </p:blipFill>
        <p:spPr>
          <a:xfrm>
            <a:off x="2081861" y="3868172"/>
            <a:ext cx="767475" cy="615546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6766C4F-88B7-A191-3401-634DFD620DB5}"/>
              </a:ext>
            </a:extLst>
          </p:cNvPr>
          <p:cNvSpPr txBox="1">
            <a:spLocks/>
          </p:cNvSpPr>
          <p:nvPr/>
        </p:nvSpPr>
        <p:spPr>
          <a:xfrm>
            <a:off x="1888997" y="897843"/>
            <a:ext cx="6823203" cy="7243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7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rPr>
              <a:t>RUTAS PARA MEJORAR LA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81000" y="1989519"/>
            <a:ext cx="8496300" cy="4597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TRADICIONAL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7543800" y="5838750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1F497D"/>
                </a:solidFill>
                <a:latin typeface="Arial Narrow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" name="Rectangle 148"/>
          <p:cNvSpPr>
            <a:spLocks noChangeArrowheads="1"/>
          </p:cNvSpPr>
          <p:nvPr/>
        </p:nvSpPr>
        <p:spPr bwMode="auto">
          <a:xfrm>
            <a:off x="381000" y="2521190"/>
            <a:ext cx="8496300" cy="2079000"/>
          </a:xfrm>
          <a:prstGeom prst="roundRect">
            <a:avLst>
              <a:gd name="adj" fmla="val 11073"/>
            </a:avLst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27000" tIns="27000" rIns="27000" bIns="27000" anchor="t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ESTRATEGIAS</a:t>
            </a:r>
          </a:p>
        </p:txBody>
      </p:sp>
      <p:sp>
        <p:nvSpPr>
          <p:cNvPr id="21" name="Rectangle 177"/>
          <p:cNvSpPr>
            <a:spLocks noChangeArrowheads="1"/>
          </p:cNvSpPr>
          <p:nvPr/>
        </p:nvSpPr>
        <p:spPr bwMode="auto">
          <a:xfrm>
            <a:off x="3376962" y="3765643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CÁLCULOS DE CONFIABILIDAD</a:t>
            </a:r>
          </a:p>
        </p:txBody>
      </p:sp>
      <p:sp>
        <p:nvSpPr>
          <p:cNvPr id="22" name="Rectangle 177"/>
          <p:cNvSpPr>
            <a:spLocks noChangeArrowheads="1"/>
          </p:cNvSpPr>
          <p:nvPr/>
        </p:nvSpPr>
        <p:spPr bwMode="auto">
          <a:xfrm>
            <a:off x="672707" y="2990942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ANÁLISIS DE CRITICIDAD</a:t>
            </a:r>
          </a:p>
        </p:txBody>
      </p:sp>
      <p:sp>
        <p:nvSpPr>
          <p:cNvPr id="23" name="Rectangle 177"/>
          <p:cNvSpPr>
            <a:spLocks noChangeArrowheads="1"/>
          </p:cNvSpPr>
          <p:nvPr/>
        </p:nvSpPr>
        <p:spPr bwMode="auto">
          <a:xfrm>
            <a:off x="3376962" y="2990942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CONFIABILIDAD, DISPONIBILIDAD, MANTENIBILIDAD (RAM)</a:t>
            </a:r>
          </a:p>
        </p:txBody>
      </p:sp>
      <p:sp>
        <p:nvSpPr>
          <p:cNvPr id="24" name="Rectangle 177"/>
          <p:cNvSpPr>
            <a:spLocks noChangeArrowheads="1"/>
          </p:cNvSpPr>
          <p:nvPr/>
        </p:nvSpPr>
        <p:spPr bwMode="auto">
          <a:xfrm>
            <a:off x="659201" y="3746254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ANÁLISIS DE CAUSA RAÍZ</a:t>
            </a:r>
          </a:p>
        </p:txBody>
      </p:sp>
      <p:sp>
        <p:nvSpPr>
          <p:cNvPr id="25" name="Rectangle 177"/>
          <p:cNvSpPr>
            <a:spLocks noChangeArrowheads="1"/>
          </p:cNvSpPr>
          <p:nvPr/>
        </p:nvSpPr>
        <p:spPr bwMode="auto">
          <a:xfrm>
            <a:off x="6081218" y="2993167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PRESUNCIONES ESTADÍSTICAS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979" y="4948155"/>
            <a:ext cx="578323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RAM: Reliability, Availability, and Maintainability</a:t>
            </a:r>
            <a:endParaRPr kumimoji="0" lang="es-ES" sz="1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C6818EF-74FD-02CF-56FE-626BF9B6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897843"/>
            <a:ext cx="6823203" cy="724376"/>
          </a:xfrm>
        </p:spPr>
        <p:txBody>
          <a:bodyPr/>
          <a:lstStyle/>
          <a:p>
            <a:pPr algn="ctr"/>
            <a:r>
              <a:rPr lang="es-CO" sz="2700" dirty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rPr>
              <a:t>RUTAS</a:t>
            </a:r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PARA MEJORAR LA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75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3612" y="1773984"/>
            <a:ext cx="8636775" cy="4597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prstClr val="black"/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ACTUAL</a:t>
            </a:r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7543800" y="5838750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1F497D"/>
                </a:solidFill>
                <a:latin typeface="Arial Narrow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6" name="Rectangle 148"/>
          <p:cNvSpPr>
            <a:spLocks noChangeArrowheads="1"/>
          </p:cNvSpPr>
          <p:nvPr/>
        </p:nvSpPr>
        <p:spPr bwMode="auto">
          <a:xfrm>
            <a:off x="253612" y="2382686"/>
            <a:ext cx="2754000" cy="2864809"/>
          </a:xfrm>
          <a:prstGeom prst="roundRect">
            <a:avLst>
              <a:gd name="adj" fmla="val 8632"/>
            </a:avLst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27000" tIns="27000" rIns="27000" bIns="27000" anchor="t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INFORMACIÓN </a:t>
            </a: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DE LOS ACTIVOS</a:t>
            </a:r>
          </a:p>
        </p:txBody>
      </p:sp>
      <p:sp>
        <p:nvSpPr>
          <p:cNvPr id="37" name="Rectangle 177"/>
          <p:cNvSpPr>
            <a:spLocks noChangeArrowheads="1"/>
          </p:cNvSpPr>
          <p:nvPr/>
        </p:nvSpPr>
        <p:spPr bwMode="auto">
          <a:xfrm>
            <a:off x="369133" y="4080293"/>
            <a:ext cx="2484000" cy="459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sz="1350" b="1" kern="0" dirty="0">
                <a:solidFill>
                  <a:prstClr val="black"/>
                </a:solidFill>
                <a:latin typeface="Arial Narrow"/>
              </a:rPr>
              <a:t>DEFINICIÓN DE MODELO DE </a:t>
            </a: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GESTIÓN  DE INVENTARIOS</a:t>
            </a:r>
          </a:p>
        </p:txBody>
      </p:sp>
      <p:sp>
        <p:nvSpPr>
          <p:cNvPr id="38" name="Rectangle 177"/>
          <p:cNvSpPr>
            <a:spLocks noChangeArrowheads="1"/>
          </p:cNvSpPr>
          <p:nvPr/>
        </p:nvSpPr>
        <p:spPr bwMode="auto">
          <a:xfrm>
            <a:off x="369133" y="3052504"/>
            <a:ext cx="2484000" cy="9728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TAXONOMÍA:</a:t>
            </a:r>
          </a:p>
          <a:p>
            <a:pPr marL="214313" indent="-2143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350" b="1" kern="0" dirty="0">
                <a:solidFill>
                  <a:prstClr val="black"/>
                </a:solidFill>
                <a:latin typeface="Arial Narrow"/>
              </a:rPr>
              <a:t>ANÁLISIS DE CRITICIDAD</a:t>
            </a:r>
          </a:p>
          <a:p>
            <a:pPr marL="214313" indent="-2143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350" b="1" kern="0" dirty="0">
                <a:solidFill>
                  <a:prstClr val="black"/>
                </a:solidFill>
                <a:latin typeface="Arial Narrow"/>
              </a:rPr>
              <a:t>DESPIECES (BOMS)</a:t>
            </a:r>
          </a:p>
          <a:p>
            <a:pPr marL="214313" indent="-2143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350" b="1" kern="0" dirty="0">
                <a:solidFill>
                  <a:prstClr val="black"/>
                </a:solidFill>
                <a:latin typeface="Arial Narrow"/>
              </a:rPr>
              <a:t>COMPONENTES REPARABLES</a:t>
            </a:r>
          </a:p>
        </p:txBody>
      </p:sp>
      <p:sp>
        <p:nvSpPr>
          <p:cNvPr id="41" name="Rectangle 148"/>
          <p:cNvSpPr>
            <a:spLocks noChangeArrowheads="1"/>
          </p:cNvSpPr>
          <p:nvPr/>
        </p:nvSpPr>
        <p:spPr bwMode="auto">
          <a:xfrm>
            <a:off x="3194810" y="2382686"/>
            <a:ext cx="2754000" cy="2313050"/>
          </a:xfrm>
          <a:prstGeom prst="roundRect">
            <a:avLst>
              <a:gd name="adj" fmla="val 9856"/>
            </a:avLst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27000" tIns="27000" rIns="27000" bIns="27000" anchor="t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PLANES Y ESTRATEGIAS </a:t>
            </a: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DE MANTENIMIENTO</a:t>
            </a:r>
          </a:p>
        </p:txBody>
      </p:sp>
      <p:sp>
        <p:nvSpPr>
          <p:cNvPr id="42" name="Rectangle 177"/>
          <p:cNvSpPr>
            <a:spLocks noChangeArrowheads="1"/>
          </p:cNvSpPr>
          <p:nvPr/>
        </p:nvSpPr>
        <p:spPr bwMode="auto">
          <a:xfrm>
            <a:off x="3383810" y="3566399"/>
            <a:ext cx="2322000" cy="459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TAREAS PREDICTIVAS</a:t>
            </a:r>
          </a:p>
        </p:txBody>
      </p:sp>
      <p:sp>
        <p:nvSpPr>
          <p:cNvPr id="46" name="Rectangle 148"/>
          <p:cNvSpPr>
            <a:spLocks noChangeArrowheads="1"/>
          </p:cNvSpPr>
          <p:nvPr/>
        </p:nvSpPr>
        <p:spPr bwMode="auto">
          <a:xfrm>
            <a:off x="6136387" y="2382686"/>
            <a:ext cx="2754000" cy="2317222"/>
          </a:xfrm>
          <a:prstGeom prst="roundRect">
            <a:avLst>
              <a:gd name="adj" fmla="val 10778"/>
            </a:avLst>
          </a:prstGeom>
          <a:ln w="381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27000" tIns="27000" rIns="27000" bIns="27000" anchor="t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ANÁLISIS</a:t>
            </a:r>
          </a:p>
        </p:txBody>
      </p:sp>
      <p:sp>
        <p:nvSpPr>
          <p:cNvPr id="47" name="Rectangle 169"/>
          <p:cNvSpPr>
            <a:spLocks noChangeArrowheads="1"/>
          </p:cNvSpPr>
          <p:nvPr/>
        </p:nvSpPr>
        <p:spPr bwMode="auto">
          <a:xfrm>
            <a:off x="6352387" y="3056572"/>
            <a:ext cx="2322000" cy="459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ANÁLISIS  DE CAUSA RAÍZ </a:t>
            </a:r>
          </a:p>
        </p:txBody>
      </p:sp>
      <p:sp>
        <p:nvSpPr>
          <p:cNvPr id="48" name="Rectangle 170"/>
          <p:cNvSpPr>
            <a:spLocks noChangeArrowheads="1"/>
          </p:cNvSpPr>
          <p:nvPr/>
        </p:nvSpPr>
        <p:spPr bwMode="auto">
          <a:xfrm>
            <a:off x="6352387" y="3570467"/>
            <a:ext cx="2322000" cy="459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ANÁLISIS DE EVENTOS</a:t>
            </a:r>
          </a:p>
        </p:txBody>
      </p:sp>
      <p:sp>
        <p:nvSpPr>
          <p:cNvPr id="49" name="Rectangle 177"/>
          <p:cNvSpPr>
            <a:spLocks noChangeArrowheads="1"/>
          </p:cNvSpPr>
          <p:nvPr/>
        </p:nvSpPr>
        <p:spPr bwMode="auto">
          <a:xfrm>
            <a:off x="6352387" y="4084361"/>
            <a:ext cx="2322000" cy="459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EVALUACIÓN DE LA CONDICIÓN</a:t>
            </a:r>
          </a:p>
        </p:txBody>
      </p:sp>
      <p:sp>
        <p:nvSpPr>
          <p:cNvPr id="50" name="Rectangle 177"/>
          <p:cNvSpPr>
            <a:spLocks noChangeArrowheads="1"/>
          </p:cNvSpPr>
          <p:nvPr/>
        </p:nvSpPr>
        <p:spPr bwMode="auto">
          <a:xfrm>
            <a:off x="3383810" y="3052504"/>
            <a:ext cx="2322000" cy="459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TAREAS PREVENTIVAS</a:t>
            </a:r>
          </a:p>
        </p:txBody>
      </p:sp>
      <p:sp>
        <p:nvSpPr>
          <p:cNvPr id="19" name="Rectangle 177">
            <a:extLst>
              <a:ext uri="{FF2B5EF4-FFF2-40B4-BE49-F238E27FC236}">
                <a16:creationId xmlns:a16="http://schemas.microsoft.com/office/drawing/2014/main" id="{73E82376-116C-412C-BE63-F401792AB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33" y="4601654"/>
            <a:ext cx="2484000" cy="459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DOCUMENTACIÓN TÉCNICA</a:t>
            </a:r>
          </a:p>
        </p:txBody>
      </p:sp>
      <p:sp>
        <p:nvSpPr>
          <p:cNvPr id="20" name="Rectangle 177">
            <a:extLst>
              <a:ext uri="{FF2B5EF4-FFF2-40B4-BE49-F238E27FC236}">
                <a16:creationId xmlns:a16="http://schemas.microsoft.com/office/drawing/2014/main" id="{8D23E821-CE80-4240-9C23-0529D711F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810" y="4080293"/>
            <a:ext cx="2322000" cy="459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TAREAS DETECTIVAS</a:t>
            </a:r>
          </a:p>
        </p:txBody>
      </p:sp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10E78DE1-5F6D-47EE-81D0-154D37895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7"/>
          <a:stretch/>
        </p:blipFill>
        <p:spPr>
          <a:xfrm>
            <a:off x="7673314" y="4695737"/>
            <a:ext cx="1341173" cy="985944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959A47C1-9232-C1B4-0A2E-AE16AB81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897843"/>
            <a:ext cx="6823203" cy="724376"/>
          </a:xfrm>
        </p:spPr>
        <p:txBody>
          <a:bodyPr/>
          <a:lstStyle/>
          <a:p>
            <a:pPr algn="ctr"/>
            <a:r>
              <a:rPr lang="es-CO" sz="2700" dirty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rPr>
              <a:t>RUTAS</a:t>
            </a:r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PARA MEJORAR LA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9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6E5586E-FEE8-4D24-0E9B-626E2B2D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315" y="949645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LOS ACTIVOS FÍSICOS</a:t>
            </a:r>
            <a:endParaRPr lang="es-CO" sz="2700" dirty="0">
              <a:solidFill>
                <a:schemeClr val="tx1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233678" y="2877444"/>
            <a:ext cx="3054646" cy="1720950"/>
          </a:xfrm>
          <a:prstGeom prst="roundRect">
            <a:avLst>
              <a:gd name="adj" fmla="val 14623"/>
            </a:avLst>
          </a:prstGeom>
          <a:ln w="2857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Existen desde que fueron usados los primeros: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66729" y="1903347"/>
            <a:ext cx="8588722" cy="81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Están integrados en la vida moderna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BAE413-E9A6-444C-3BB0-4BE673EC3460}"/>
              </a:ext>
            </a:extLst>
          </p:cNvPr>
          <p:cNvSpPr/>
          <p:nvPr/>
        </p:nvSpPr>
        <p:spPr>
          <a:xfrm>
            <a:off x="3440706" y="2877444"/>
            <a:ext cx="2700000" cy="48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700" b="1" dirty="0">
                <a:solidFill>
                  <a:schemeClr val="tx1"/>
                </a:solidFill>
                <a:latin typeface="Arial Narrow" panose="020B0606020202030204" pitchFamily="34" charset="0"/>
              </a:rPr>
              <a:t>Equipos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BBB8D2-DF35-EC8D-1C2D-AFADD03BDA88}"/>
              </a:ext>
            </a:extLst>
          </p:cNvPr>
          <p:cNvSpPr/>
          <p:nvPr/>
        </p:nvSpPr>
        <p:spPr>
          <a:xfrm>
            <a:off x="3440706" y="3498447"/>
            <a:ext cx="2700000" cy="48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Herramientas</a:t>
            </a:r>
            <a:endParaRPr lang="es-CO" sz="27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3AEC5E-9979-47E1-46A3-4661DA36C780}"/>
              </a:ext>
            </a:extLst>
          </p:cNvPr>
          <p:cNvSpPr/>
          <p:nvPr/>
        </p:nvSpPr>
        <p:spPr>
          <a:xfrm>
            <a:off x="3440706" y="4118334"/>
            <a:ext cx="2700000" cy="48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Mecanismos</a:t>
            </a:r>
            <a:endParaRPr lang="es-CO" sz="27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78BFB7-E846-2A8A-A0F7-105200AA2DBE}"/>
              </a:ext>
            </a:extLst>
          </p:cNvPr>
          <p:cNvSpPr/>
          <p:nvPr/>
        </p:nvSpPr>
        <p:spPr>
          <a:xfrm>
            <a:off x="6286322" y="2877444"/>
            <a:ext cx="2700000" cy="48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Máquinas</a:t>
            </a:r>
            <a:endParaRPr lang="es-CO" sz="27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F0C3F7-746E-401E-A1E0-89CEDC735A84}"/>
              </a:ext>
            </a:extLst>
          </p:cNvPr>
          <p:cNvSpPr/>
          <p:nvPr/>
        </p:nvSpPr>
        <p:spPr>
          <a:xfrm>
            <a:off x="6286322" y="3498447"/>
            <a:ext cx="2700000" cy="48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Dispositivos</a:t>
            </a:r>
            <a:endParaRPr lang="es-CO" sz="27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9350E4-1381-2516-F854-8E1AD8012697}"/>
              </a:ext>
            </a:extLst>
          </p:cNvPr>
          <p:cNvSpPr/>
          <p:nvPr/>
        </p:nvSpPr>
        <p:spPr>
          <a:xfrm>
            <a:off x="6286322" y="4118334"/>
            <a:ext cx="2700000" cy="48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Infraestructura</a:t>
            </a:r>
            <a:endParaRPr lang="es-CO" sz="27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69F82483-8409-A0CC-24A1-6D70467DD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1"/>
          <a:stretch/>
        </p:blipFill>
        <p:spPr>
          <a:xfrm>
            <a:off x="2616811" y="4118334"/>
            <a:ext cx="900113" cy="7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1"/>
          <p:cNvSpPr>
            <a:spLocks noChangeArrowheads="1"/>
          </p:cNvSpPr>
          <p:nvPr/>
        </p:nvSpPr>
        <p:spPr bwMode="auto">
          <a:xfrm>
            <a:off x="3248906" y="2014624"/>
            <a:ext cx="2700000" cy="2427728"/>
          </a:xfrm>
          <a:prstGeom prst="roundRect">
            <a:avLst>
              <a:gd name="adj" fmla="val 9729"/>
            </a:avLst>
          </a:prstGeom>
          <a:ln w="28575">
            <a:solidFill>
              <a:schemeClr val="tx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 DE MANTENIMIENTO</a:t>
            </a:r>
          </a:p>
        </p:txBody>
      </p:sp>
      <p:sp>
        <p:nvSpPr>
          <p:cNvPr id="8" name="Rectangle 159"/>
          <p:cNvSpPr>
            <a:spLocks noChangeArrowheads="1"/>
          </p:cNvSpPr>
          <p:nvPr/>
        </p:nvSpPr>
        <p:spPr bwMode="auto">
          <a:xfrm>
            <a:off x="263033" y="2654307"/>
            <a:ext cx="2700000" cy="540000"/>
          </a:xfrm>
          <a:prstGeom prst="roundRect">
            <a:avLst/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500" b="1" kern="0">
                <a:solidFill>
                  <a:prstClr val="black"/>
                </a:solidFill>
                <a:latin typeface="Arial Narrow" panose="020B0606020202030204" pitchFamily="34" charset="0"/>
              </a:rPr>
              <a:t>GESTIÓN DE COMPONENTES REPARABLES</a:t>
            </a:r>
            <a:endParaRPr lang="es-CO" sz="1500" b="1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182"/>
          <p:cNvSpPr>
            <a:spLocks noChangeArrowheads="1"/>
          </p:cNvSpPr>
          <p:nvPr/>
        </p:nvSpPr>
        <p:spPr bwMode="auto">
          <a:xfrm>
            <a:off x="263033" y="2030285"/>
            <a:ext cx="2700000" cy="540000"/>
          </a:xfrm>
          <a:prstGeom prst="roundRect">
            <a:avLst/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TAXONOMÍA</a:t>
            </a:r>
          </a:p>
        </p:txBody>
      </p:sp>
      <p:sp>
        <p:nvSpPr>
          <p:cNvPr id="11" name="Rectangle 177"/>
          <p:cNvSpPr>
            <a:spLocks noChangeArrowheads="1"/>
          </p:cNvSpPr>
          <p:nvPr/>
        </p:nvSpPr>
        <p:spPr bwMode="auto">
          <a:xfrm>
            <a:off x="263033" y="3902352"/>
            <a:ext cx="2700000" cy="540000"/>
          </a:xfrm>
          <a:prstGeom prst="roundRect">
            <a:avLst/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DOCUMENTACIÓN TÉCNICA</a:t>
            </a:r>
          </a:p>
        </p:txBody>
      </p:sp>
      <p:sp>
        <p:nvSpPr>
          <p:cNvPr id="14" name="Rectangle 152"/>
          <p:cNvSpPr>
            <a:spLocks noChangeArrowheads="1"/>
          </p:cNvSpPr>
          <p:nvPr/>
        </p:nvSpPr>
        <p:spPr bwMode="auto">
          <a:xfrm>
            <a:off x="6184583" y="3740352"/>
            <a:ext cx="2700000" cy="702000"/>
          </a:xfrm>
          <a:prstGeom prst="roundRect">
            <a:avLst/>
          </a:prstGeom>
          <a:ln w="28575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ANÁLISIS DE EVENTOS</a:t>
            </a:r>
          </a:p>
        </p:txBody>
      </p:sp>
      <p:sp>
        <p:nvSpPr>
          <p:cNvPr id="15" name="Rectangle 152"/>
          <p:cNvSpPr>
            <a:spLocks noChangeArrowheads="1"/>
          </p:cNvSpPr>
          <p:nvPr/>
        </p:nvSpPr>
        <p:spPr bwMode="auto">
          <a:xfrm>
            <a:off x="6184583" y="2877488"/>
            <a:ext cx="2700000" cy="702000"/>
          </a:xfrm>
          <a:prstGeom prst="roundRect">
            <a:avLst/>
          </a:prstGeom>
          <a:ln w="28575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ANÁLISIS DE FALLAS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236128" y="4636742"/>
            <a:ext cx="2700000" cy="435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DE SOPORTE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3222000" y="4636742"/>
            <a:ext cx="2700000" cy="43597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PROACTIVAS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6157678" y="4424846"/>
            <a:ext cx="2700000" cy="81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500" tIns="35100" rIns="67500" bIns="35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REACTIVAS 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Y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TOMA DE DECISIONES</a:t>
            </a:r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s-CO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Slide Number Placeholder 1"/>
          <p:cNvSpPr txBox="1">
            <a:spLocks/>
          </p:cNvSpPr>
          <p:nvPr/>
        </p:nvSpPr>
        <p:spPr>
          <a:xfrm>
            <a:off x="7543800" y="5747453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1F497D"/>
                </a:solidFill>
                <a:latin typeface="Arial Narrow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3" name="Rectangle 177"/>
          <p:cNvSpPr>
            <a:spLocks noChangeArrowheads="1"/>
          </p:cNvSpPr>
          <p:nvPr/>
        </p:nvSpPr>
        <p:spPr bwMode="auto">
          <a:xfrm>
            <a:off x="6184583" y="2014625"/>
            <a:ext cx="2700000" cy="702000"/>
          </a:xfrm>
          <a:prstGeom prst="roundRect">
            <a:avLst/>
          </a:prstGeom>
          <a:ln w="28575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EVALUACIÓN DE LA CONDICIÓN</a:t>
            </a:r>
          </a:p>
        </p:txBody>
      </p:sp>
      <p:sp>
        <p:nvSpPr>
          <p:cNvPr id="2" name="Rectangle 1"/>
          <p:cNvSpPr/>
          <p:nvPr/>
        </p:nvSpPr>
        <p:spPr>
          <a:xfrm>
            <a:off x="3076879" y="1578346"/>
            <a:ext cx="299024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SEGÚN LA OPORTUNIDAD</a:t>
            </a:r>
          </a:p>
        </p:txBody>
      </p:sp>
      <p:sp>
        <p:nvSpPr>
          <p:cNvPr id="16" name="Rectangle 159"/>
          <p:cNvSpPr>
            <a:spLocks noChangeArrowheads="1"/>
          </p:cNvSpPr>
          <p:nvPr/>
        </p:nvSpPr>
        <p:spPr bwMode="auto">
          <a:xfrm>
            <a:off x="263033" y="3278330"/>
            <a:ext cx="2700000" cy="540000"/>
          </a:xfrm>
          <a:prstGeom prst="roundRect">
            <a:avLst/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500" b="1" kern="0" dirty="0">
                <a:solidFill>
                  <a:prstClr val="black"/>
                </a:solidFill>
                <a:latin typeface="Arial Narrow"/>
              </a:rPr>
              <a:t>DEFINICIÓN DE MODELO DE GESTIÓN  DE INVENTARIOS</a:t>
            </a:r>
          </a:p>
        </p:txBody>
      </p:sp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293F5300-0360-4C1A-A26F-C89CFFA95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0"/>
          <a:stretch/>
        </p:blipFill>
        <p:spPr>
          <a:xfrm>
            <a:off x="4343384" y="3574266"/>
            <a:ext cx="745988" cy="656172"/>
          </a:xfrm>
          <a:prstGeom prst="rect">
            <a:avLst/>
          </a:prstGeom>
        </p:spPr>
      </p:pic>
      <p:pic>
        <p:nvPicPr>
          <p:cNvPr id="10" name="Imagen 9" descr="Forma&#10;&#10;Descripción generada automáticamente con confianza baja">
            <a:extLst>
              <a:ext uri="{FF2B5EF4-FFF2-40B4-BE49-F238E27FC236}">
                <a16:creationId xmlns:a16="http://schemas.microsoft.com/office/drawing/2014/main" id="{180D56BB-A102-4550-9A3C-C8E15D175B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/>
        </p:blipFill>
        <p:spPr>
          <a:xfrm>
            <a:off x="8365121" y="4519265"/>
            <a:ext cx="371511" cy="310581"/>
          </a:xfrm>
          <a:prstGeom prst="rect">
            <a:avLst/>
          </a:prstGeom>
        </p:spPr>
      </p:pic>
      <p:pic>
        <p:nvPicPr>
          <p:cNvPr id="13" name="Imagen 12" descr="Forma&#10;&#10;Descripción generada automáticamente con confianza baja">
            <a:extLst>
              <a:ext uri="{FF2B5EF4-FFF2-40B4-BE49-F238E27FC236}">
                <a16:creationId xmlns:a16="http://schemas.microsoft.com/office/drawing/2014/main" id="{6946834C-1430-454C-8E16-7426AF893F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/>
        </p:blipFill>
        <p:spPr>
          <a:xfrm>
            <a:off x="2423916" y="4699437"/>
            <a:ext cx="371511" cy="3105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ADCAAF-8D5F-6575-60CA-102B3E18F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897843"/>
            <a:ext cx="6823203" cy="724376"/>
          </a:xfrm>
        </p:spPr>
        <p:txBody>
          <a:bodyPr/>
          <a:lstStyle/>
          <a:p>
            <a:pPr algn="ctr"/>
            <a:r>
              <a:rPr lang="es-CO" sz="2700" dirty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rPr>
              <a:t>RUTAS</a:t>
            </a:r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PARA MEJORAR LA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5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4" grpId="0" animBg="1"/>
      <p:bldP spid="15" grpId="0" animBg="1"/>
      <p:bldP spid="18" grpId="0" animBg="1"/>
      <p:bldP spid="20" grpId="0" animBg="1"/>
      <p:bldP spid="21" grpId="0" animBg="1"/>
      <p:bldP spid="23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791A4045-9C3A-4E12-9A3A-F6FF71CEB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9"/>
          <a:stretch/>
        </p:blipFill>
        <p:spPr>
          <a:xfrm>
            <a:off x="2273513" y="1425163"/>
            <a:ext cx="4596975" cy="4007674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0F9B6A6-E09B-416D-9363-1ECB769C4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marL="0" algn="r" defTabSz="685800" rtl="0" eaLnBrk="1" latinLnBrk="0" hangingPunct="1">
              <a:defRPr sz="900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1F0DFF-D8CB-4673-BEA0-DE870D86753C}"/>
              </a:ext>
            </a:extLst>
          </p:cNvPr>
          <p:cNvSpPr txBox="1"/>
          <p:nvPr/>
        </p:nvSpPr>
        <p:spPr>
          <a:xfrm>
            <a:off x="2888593" y="1590818"/>
            <a:ext cx="1350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Dirección</a:t>
            </a:r>
            <a:endParaRPr kumimoji="0" lang="es-CO" sz="21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E8091B-4B1A-430D-B613-AC1C2997D826}"/>
              </a:ext>
            </a:extLst>
          </p:cNvPr>
          <p:cNvSpPr txBox="1"/>
          <p:nvPr/>
        </p:nvSpPr>
        <p:spPr>
          <a:xfrm>
            <a:off x="4732958" y="1632420"/>
            <a:ext cx="1728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Confiabilidad</a:t>
            </a:r>
            <a:endParaRPr kumimoji="0" lang="es-CO" sz="21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C04C27-2611-4D62-9957-13BD8A4F767E}"/>
              </a:ext>
            </a:extLst>
          </p:cNvPr>
          <p:cNvSpPr txBox="1"/>
          <p:nvPr/>
        </p:nvSpPr>
        <p:spPr>
          <a:xfrm>
            <a:off x="4707708" y="4719261"/>
            <a:ext cx="189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Planeación y programación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6C66E3-F941-410D-AD8E-B99CF0A1FE1C}"/>
              </a:ext>
            </a:extLst>
          </p:cNvPr>
          <p:cNvSpPr txBox="1"/>
          <p:nvPr/>
        </p:nvSpPr>
        <p:spPr>
          <a:xfrm>
            <a:off x="2668481" y="4832066"/>
            <a:ext cx="1728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Ejecución</a:t>
            </a:r>
            <a:endParaRPr kumimoji="0" lang="es-CO" sz="21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Imagen 13" descr="Forma&#10;&#10;Descripción generada automáticamente con confianza baja">
            <a:extLst>
              <a:ext uri="{FF2B5EF4-FFF2-40B4-BE49-F238E27FC236}">
                <a16:creationId xmlns:a16="http://schemas.microsoft.com/office/drawing/2014/main" id="{21FE91FB-B365-4F95-8A7E-0E8B216DF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3033877" y="1998945"/>
            <a:ext cx="1059582" cy="819053"/>
          </a:xfrm>
          <a:prstGeom prst="rect">
            <a:avLst/>
          </a:prstGeom>
        </p:spPr>
      </p:pic>
      <p:pic>
        <p:nvPicPr>
          <p:cNvPr id="16" name="Imagen 15" descr="Forma&#10;&#10;Descripción generada automáticamente con confianza baja">
            <a:extLst>
              <a:ext uri="{FF2B5EF4-FFF2-40B4-BE49-F238E27FC236}">
                <a16:creationId xmlns:a16="http://schemas.microsoft.com/office/drawing/2014/main" id="{2CDF5514-831B-46F7-ACF7-D91BD851BA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>
          <a:xfrm>
            <a:off x="5084419" y="2149540"/>
            <a:ext cx="1136789" cy="819053"/>
          </a:xfrm>
          <a:prstGeom prst="rect">
            <a:avLst/>
          </a:prstGeom>
        </p:spPr>
      </p:pic>
      <p:pic>
        <p:nvPicPr>
          <p:cNvPr id="18" name="Imagen 17" descr="Forma&#10;&#10;Descripción generada automáticamente con confianza baja">
            <a:extLst>
              <a:ext uri="{FF2B5EF4-FFF2-40B4-BE49-F238E27FC236}">
                <a16:creationId xmlns:a16="http://schemas.microsoft.com/office/drawing/2014/main" id="{30CDA349-CA54-4474-9433-2E9627E047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2"/>
          <a:stretch/>
        </p:blipFill>
        <p:spPr>
          <a:xfrm>
            <a:off x="3002785" y="3716114"/>
            <a:ext cx="1121765" cy="937098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032613F0-4CA5-478A-86A1-378D7EF227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1"/>
          <a:stretch/>
        </p:blipFill>
        <p:spPr>
          <a:xfrm>
            <a:off x="5164735" y="3998652"/>
            <a:ext cx="864640" cy="744878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319A5F39-9165-2DF7-B36F-2F6B17000972}"/>
              </a:ext>
            </a:extLst>
          </p:cNvPr>
          <p:cNvSpPr txBox="1">
            <a:spLocks/>
          </p:cNvSpPr>
          <p:nvPr/>
        </p:nvSpPr>
        <p:spPr>
          <a:xfrm>
            <a:off x="1888997" y="949645"/>
            <a:ext cx="6823203" cy="7243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Lato" panose="020B0604020202020204" charset="0"/>
              </a:rPr>
              <a:t>ACCIONES PARA MEJORAR LA CONFIABILIDAD</a:t>
            </a:r>
            <a:endParaRPr lang="es-CO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75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redondeado 28"/>
          <p:cNvSpPr/>
          <p:nvPr/>
        </p:nvSpPr>
        <p:spPr>
          <a:xfrm>
            <a:off x="4960997" y="3692669"/>
            <a:ext cx="702078" cy="59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4960997" y="2968989"/>
            <a:ext cx="702078" cy="59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258944" y="4419341"/>
            <a:ext cx="702078" cy="59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258944" y="3695660"/>
            <a:ext cx="702078" cy="59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258944" y="2971980"/>
            <a:ext cx="702078" cy="59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887971" y="2998980"/>
            <a:ext cx="3020429" cy="54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5193" rIns="174534" bIns="105193" numCol="1" spcCol="1270" anchor="ctr" anchorCtr="0">
            <a:no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Enseñar - capacitar</a:t>
            </a:r>
            <a:endParaRPr kumimoji="0" lang="es-CO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87970" y="3726001"/>
            <a:ext cx="3958441" cy="54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Documentar guías, procedimientos y formatos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887970" y="4434511"/>
            <a:ext cx="3444000" cy="54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Dar herramientas al personal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5590023" y="2998980"/>
            <a:ext cx="3405102" cy="54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Asignar el tiempo al personal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5590023" y="3711658"/>
            <a:ext cx="3123013" cy="54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Realizar las tareas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443922" y="1703342"/>
            <a:ext cx="6256157" cy="954399"/>
          </a:xfrm>
          <a:prstGeom prst="roundRect">
            <a:avLst>
              <a:gd name="adj" fmla="val 11779"/>
            </a:avLst>
          </a:prstGeom>
          <a:noFill/>
          <a:ln>
            <a:noFill/>
          </a:ln>
        </p:spPr>
        <p:txBody>
          <a:bodyPr wrap="square" tIns="108000" anchor="ctr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Para cambiar el mantenimiento hay que cambiar la manera en que piensan las personas</a:t>
            </a: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 bwMode="auto">
          <a:xfrm>
            <a:off x="7508304" y="5838825"/>
            <a:ext cx="16002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E2B03-4528-4808-96D4-D344353BD22D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4960997" y="4416350"/>
            <a:ext cx="702078" cy="59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5590023" y="4440795"/>
            <a:ext cx="3518481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52662" tIns="108050" rIns="179868" bIns="108050" numCol="1" spcCol="1270" anchor="ctr" anchorCtr="0">
            <a:no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Hacer seguimiento – rendición de cuentas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1"/>
          <a:stretch/>
        </p:blipFill>
        <p:spPr>
          <a:xfrm>
            <a:off x="324057" y="3034462"/>
            <a:ext cx="571852" cy="4720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>
          <a:xfrm>
            <a:off x="381213" y="3794203"/>
            <a:ext cx="457540" cy="3969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r="5900" b="18500"/>
          <a:stretch/>
        </p:blipFill>
        <p:spPr>
          <a:xfrm>
            <a:off x="356556" y="4469251"/>
            <a:ext cx="506854" cy="46284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10101" r="19551" b="25850"/>
          <a:stretch/>
        </p:blipFill>
        <p:spPr>
          <a:xfrm>
            <a:off x="5138508" y="3076968"/>
            <a:ext cx="347055" cy="37804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3250" b="13250"/>
          <a:stretch/>
        </p:blipFill>
        <p:spPr>
          <a:xfrm>
            <a:off x="5090459" y="3735977"/>
            <a:ext cx="443155" cy="51568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>
          <a:xfrm>
            <a:off x="5075559" y="4486096"/>
            <a:ext cx="472953" cy="41028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42AA2A7-A63B-2C83-AE84-46EB7C4DA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949645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FACTORES DE ÉXITO</a:t>
            </a:r>
            <a:endParaRPr lang="es-CO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6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7" grpId="0" animBg="1"/>
      <p:bldP spid="26" grpId="0" animBg="1"/>
      <p:bldP spid="24" grpId="0" animBg="1"/>
      <p:bldP spid="6" grpId="0"/>
      <p:bldP spid="10" grpId="0"/>
      <p:bldP spid="13" grpId="0"/>
      <p:bldP spid="15" grpId="0"/>
      <p:bldP spid="17" grpId="0"/>
      <p:bldP spid="30" grpId="0" animBg="1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314950" y="4340677"/>
            <a:ext cx="1543050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675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14350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algn="r" defTabSz="514350">
                <a:defRPr/>
              </a:pPr>
              <a:t>53</a:t>
            </a:fld>
            <a:endParaRPr lang="en-US" sz="900" b="1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2 Rectángulo"/>
          <p:cNvSpPr/>
          <p:nvPr/>
        </p:nvSpPr>
        <p:spPr>
          <a:xfrm>
            <a:off x="6973910" y="2384390"/>
            <a:ext cx="2026583" cy="25545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ES" sz="1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4643378" y="2384390"/>
            <a:ext cx="2166313" cy="25545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ES" sz="1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2477065" y="2379831"/>
            <a:ext cx="2166313" cy="255458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ES" sz="1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7" name="5 Rectángulo"/>
          <p:cNvSpPr/>
          <p:nvPr/>
        </p:nvSpPr>
        <p:spPr>
          <a:xfrm>
            <a:off x="143509" y="2382221"/>
            <a:ext cx="2166313" cy="255458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ES" sz="1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8" name="6 Rectángulo"/>
          <p:cNvSpPr/>
          <p:nvPr/>
        </p:nvSpPr>
        <p:spPr>
          <a:xfrm>
            <a:off x="146427" y="1991480"/>
            <a:ext cx="2147410" cy="54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s-ES" sz="2000" b="1" dirty="0">
                <a:solidFill>
                  <a:prstClr val="black"/>
                </a:solidFill>
                <a:latin typeface="Arial Narrow" pitchFamily="34" charset="0"/>
              </a:rPr>
              <a:t>Estado actual</a:t>
            </a:r>
          </a:p>
        </p:txBody>
      </p:sp>
      <p:sp>
        <p:nvSpPr>
          <p:cNvPr id="9" name="7 Elipse"/>
          <p:cNvSpPr/>
          <p:nvPr/>
        </p:nvSpPr>
        <p:spPr>
          <a:xfrm>
            <a:off x="388370" y="2886620"/>
            <a:ext cx="1656000" cy="1620000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8">
              <a:defRPr/>
            </a:pPr>
            <a:endParaRPr lang="es-ES" sz="20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0" name="8 Elipse"/>
          <p:cNvSpPr/>
          <p:nvPr/>
        </p:nvSpPr>
        <p:spPr>
          <a:xfrm>
            <a:off x="982136" y="3611425"/>
            <a:ext cx="885041" cy="864000"/>
          </a:xfrm>
          <a:prstGeom prst="ellipse">
            <a:avLst/>
          </a:prstGeom>
          <a:solidFill>
            <a:schemeClr val="accent5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ES" sz="1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1" name="9 CuadroTexto"/>
          <p:cNvSpPr txBox="1"/>
          <p:nvPr/>
        </p:nvSpPr>
        <p:spPr>
          <a:xfrm>
            <a:off x="203083" y="3220740"/>
            <a:ext cx="196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2000" b="1" dirty="0">
                <a:solidFill>
                  <a:prstClr val="white"/>
                </a:solidFill>
                <a:latin typeface="Arial Narrow" pitchFamily="34" charset="0"/>
              </a:rPr>
              <a:t>Averías</a:t>
            </a:r>
          </a:p>
        </p:txBody>
      </p:sp>
      <p:sp>
        <p:nvSpPr>
          <p:cNvPr id="12" name="10 CuadroTexto"/>
          <p:cNvSpPr txBox="1"/>
          <p:nvPr/>
        </p:nvSpPr>
        <p:spPr>
          <a:xfrm>
            <a:off x="709465" y="3697247"/>
            <a:ext cx="144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800" b="1" dirty="0">
                <a:solidFill>
                  <a:prstClr val="white"/>
                </a:solidFill>
                <a:latin typeface="Arial Narrow" pitchFamily="34" charset="0"/>
              </a:rPr>
              <a:t>Trabajo planeado</a:t>
            </a:r>
          </a:p>
        </p:txBody>
      </p:sp>
      <p:sp>
        <p:nvSpPr>
          <p:cNvPr id="13" name="11 Elipse"/>
          <p:cNvSpPr/>
          <p:nvPr/>
        </p:nvSpPr>
        <p:spPr>
          <a:xfrm>
            <a:off x="2607697" y="2828136"/>
            <a:ext cx="1656000" cy="1620000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8">
              <a:defRPr/>
            </a:pPr>
            <a:endParaRPr lang="es-ES" sz="1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5" name="13 Elipse"/>
          <p:cNvSpPr/>
          <p:nvPr/>
        </p:nvSpPr>
        <p:spPr>
          <a:xfrm>
            <a:off x="5008039" y="2990154"/>
            <a:ext cx="1260000" cy="1260000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8">
              <a:defRPr/>
            </a:pPr>
            <a:endParaRPr lang="es-ES" sz="12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5" name="23 Rectángulo"/>
          <p:cNvSpPr/>
          <p:nvPr/>
        </p:nvSpPr>
        <p:spPr>
          <a:xfrm>
            <a:off x="2458056" y="2002970"/>
            <a:ext cx="4351634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 defTabSz="914378">
              <a:defRPr/>
            </a:pPr>
            <a:r>
              <a:rPr lang="es-ES" sz="2000" b="1" dirty="0">
                <a:solidFill>
                  <a:prstClr val="black"/>
                </a:solidFill>
                <a:latin typeface="Arial Narrow" pitchFamily="34" charset="0"/>
              </a:rPr>
              <a:t>Transición</a:t>
            </a:r>
          </a:p>
        </p:txBody>
      </p:sp>
      <p:sp>
        <p:nvSpPr>
          <p:cNvPr id="26" name="24 Rectángulo"/>
          <p:cNvSpPr/>
          <p:nvPr/>
        </p:nvSpPr>
        <p:spPr>
          <a:xfrm>
            <a:off x="6973908" y="1991480"/>
            <a:ext cx="2002094" cy="54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 defTabSz="914378">
              <a:defRPr/>
            </a:pPr>
            <a:r>
              <a:rPr lang="es-ES" sz="2000" b="1" dirty="0">
                <a:solidFill>
                  <a:prstClr val="black"/>
                </a:solidFill>
                <a:latin typeface="Arial Narrow" pitchFamily="34" charset="0"/>
              </a:rPr>
              <a:t>Estado deseado</a:t>
            </a:r>
          </a:p>
        </p:txBody>
      </p:sp>
      <p:sp>
        <p:nvSpPr>
          <p:cNvPr id="28" name="9 CuadroTexto"/>
          <p:cNvSpPr txBox="1"/>
          <p:nvPr/>
        </p:nvSpPr>
        <p:spPr>
          <a:xfrm>
            <a:off x="2470446" y="3153267"/>
            <a:ext cx="196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2000" b="1" dirty="0">
                <a:solidFill>
                  <a:prstClr val="white"/>
                </a:solidFill>
                <a:latin typeface="Arial Narrow" pitchFamily="34" charset="0"/>
              </a:rPr>
              <a:t>Averías</a:t>
            </a:r>
          </a:p>
        </p:txBody>
      </p:sp>
      <p:sp>
        <p:nvSpPr>
          <p:cNvPr id="29" name="9 CuadroTexto"/>
          <p:cNvSpPr txBox="1"/>
          <p:nvPr/>
        </p:nvSpPr>
        <p:spPr>
          <a:xfrm>
            <a:off x="4652603" y="3088078"/>
            <a:ext cx="196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2000" b="1" dirty="0">
                <a:solidFill>
                  <a:prstClr val="white"/>
                </a:solidFill>
                <a:latin typeface="Arial Narrow" pitchFamily="34" charset="0"/>
              </a:rPr>
              <a:t>Averías</a:t>
            </a:r>
          </a:p>
        </p:txBody>
      </p:sp>
      <p:sp>
        <p:nvSpPr>
          <p:cNvPr id="30" name="8 Elipse"/>
          <p:cNvSpPr/>
          <p:nvPr/>
        </p:nvSpPr>
        <p:spPr>
          <a:xfrm>
            <a:off x="3489666" y="3784083"/>
            <a:ext cx="885600" cy="864000"/>
          </a:xfrm>
          <a:prstGeom prst="ellipse">
            <a:avLst/>
          </a:prstGeom>
          <a:solidFill>
            <a:schemeClr val="accent5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ES" sz="1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1" name="10 CuadroTexto"/>
          <p:cNvSpPr txBox="1"/>
          <p:nvPr/>
        </p:nvSpPr>
        <p:spPr>
          <a:xfrm>
            <a:off x="3213644" y="3899991"/>
            <a:ext cx="144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800" b="1" dirty="0">
                <a:solidFill>
                  <a:prstClr val="white"/>
                </a:solidFill>
                <a:latin typeface="Arial Narrow" pitchFamily="34" charset="0"/>
              </a:rPr>
              <a:t>Trabajo planeado</a:t>
            </a:r>
          </a:p>
        </p:txBody>
      </p:sp>
      <p:sp>
        <p:nvSpPr>
          <p:cNvPr id="32" name="8 Elipse"/>
          <p:cNvSpPr/>
          <p:nvPr/>
        </p:nvSpPr>
        <p:spPr>
          <a:xfrm>
            <a:off x="5506970" y="3644549"/>
            <a:ext cx="1080000" cy="1080000"/>
          </a:xfrm>
          <a:prstGeom prst="ellipse">
            <a:avLst/>
          </a:prstGeom>
          <a:solidFill>
            <a:schemeClr val="accent5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ES" sz="1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3" name="10 CuadroTexto"/>
          <p:cNvSpPr txBox="1"/>
          <p:nvPr/>
        </p:nvSpPr>
        <p:spPr>
          <a:xfrm>
            <a:off x="5337534" y="3892322"/>
            <a:ext cx="144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2000" b="1" dirty="0">
                <a:solidFill>
                  <a:prstClr val="white"/>
                </a:solidFill>
                <a:latin typeface="Arial Narrow" pitchFamily="34" charset="0"/>
              </a:rPr>
              <a:t>Trabajo planeado</a:t>
            </a:r>
          </a:p>
        </p:txBody>
      </p:sp>
      <p:sp>
        <p:nvSpPr>
          <p:cNvPr id="34" name="8 Elipse"/>
          <p:cNvSpPr/>
          <p:nvPr/>
        </p:nvSpPr>
        <p:spPr>
          <a:xfrm>
            <a:off x="7159199" y="2929483"/>
            <a:ext cx="1656000" cy="1620000"/>
          </a:xfrm>
          <a:prstGeom prst="ellipse">
            <a:avLst/>
          </a:prstGeom>
          <a:solidFill>
            <a:schemeClr val="accent5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ES" sz="1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5" name="10 CuadroTexto"/>
          <p:cNvSpPr txBox="1"/>
          <p:nvPr/>
        </p:nvSpPr>
        <p:spPr>
          <a:xfrm>
            <a:off x="7087487" y="2955110"/>
            <a:ext cx="1799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2000" b="1" dirty="0">
                <a:solidFill>
                  <a:prstClr val="white"/>
                </a:solidFill>
                <a:latin typeface="Arial Narrow" pitchFamily="34" charset="0"/>
              </a:rPr>
              <a:t>Trabajo planeado</a:t>
            </a:r>
          </a:p>
        </p:txBody>
      </p:sp>
      <p:sp>
        <p:nvSpPr>
          <p:cNvPr id="36" name="13 Elipse"/>
          <p:cNvSpPr/>
          <p:nvPr/>
        </p:nvSpPr>
        <p:spPr>
          <a:xfrm>
            <a:off x="7773190" y="3611425"/>
            <a:ext cx="885600" cy="864000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8">
              <a:defRPr/>
            </a:pPr>
            <a:endParaRPr lang="es-ES" sz="14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37" name="9 CuadroTexto"/>
          <p:cNvSpPr txBox="1"/>
          <p:nvPr/>
        </p:nvSpPr>
        <p:spPr>
          <a:xfrm>
            <a:off x="7524194" y="3850282"/>
            <a:ext cx="1389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2000" b="1" dirty="0">
                <a:solidFill>
                  <a:prstClr val="white"/>
                </a:solidFill>
                <a:latin typeface="Arial Narrow" pitchFamily="34" charset="0"/>
              </a:rPr>
              <a:t>Averías</a:t>
            </a:r>
          </a:p>
        </p:txBody>
      </p:sp>
      <p:sp>
        <p:nvSpPr>
          <p:cNvPr id="27" name="4 Rectángulo">
            <a:extLst>
              <a:ext uri="{FF2B5EF4-FFF2-40B4-BE49-F238E27FC236}">
                <a16:creationId xmlns:a16="http://schemas.microsoft.com/office/drawing/2014/main" id="{D457F28F-BFA2-4EC5-93A2-779E5CCB29E3}"/>
              </a:ext>
            </a:extLst>
          </p:cNvPr>
          <p:cNvSpPr/>
          <p:nvPr/>
        </p:nvSpPr>
        <p:spPr>
          <a:xfrm>
            <a:off x="3487300" y="1005083"/>
            <a:ext cx="39404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s-ES" sz="2700" b="1" dirty="0">
                <a:solidFill>
                  <a:srgbClr val="1F497D"/>
                </a:solidFill>
                <a:latin typeface="Arial Narrow" pitchFamily="34" charset="0"/>
                <a:cs typeface="Arial" pitchFamily="34" charset="0"/>
              </a:rPr>
              <a:t>TRANSICIÓN y ESFUERZO</a:t>
            </a:r>
          </a:p>
        </p:txBody>
      </p:sp>
    </p:spTree>
    <p:extLst>
      <p:ext uri="{BB962C8B-B14F-4D97-AF65-F5344CB8AC3E}">
        <p14:creationId xmlns:p14="http://schemas.microsoft.com/office/powerpoint/2010/main" val="95900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5" grpId="0" animBg="1"/>
      <p:bldP spid="25" grpId="0" animBg="1"/>
      <p:bldP spid="26" grpId="0" animBg="1"/>
      <p:bldP spid="28" grpId="0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4F7F8FD-DC12-4966-B755-3FC0EEB66DAA}"/>
              </a:ext>
            </a:extLst>
          </p:cNvPr>
          <p:cNvCxnSpPr>
            <a:cxnSpLocks/>
          </p:cNvCxnSpPr>
          <p:nvPr/>
        </p:nvCxnSpPr>
        <p:spPr>
          <a:xfrm flipH="1" flipV="1">
            <a:off x="904461" y="2077948"/>
            <a:ext cx="0" cy="288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0B2A6C9-93A2-44A2-BBE4-8846E7F9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4954" y="5690294"/>
            <a:ext cx="1543050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675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14350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algn="r" defTabSz="514350">
                <a:defRPr/>
              </a:pPr>
              <a:t>54</a:t>
            </a:fld>
            <a:endParaRPr lang="es-CO" sz="9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520DF83-D9CA-42AB-A32D-6BE385BC6103}"/>
              </a:ext>
            </a:extLst>
          </p:cNvPr>
          <p:cNvSpPr txBox="1"/>
          <p:nvPr/>
        </p:nvSpPr>
        <p:spPr>
          <a:xfrm>
            <a:off x="283314" y="1708616"/>
            <a:ext cx="115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800" b="1" dirty="0">
                <a:solidFill>
                  <a:prstClr val="black"/>
                </a:solidFill>
                <a:latin typeface="Arial Narrow" panose="020B0606020202030204" pitchFamily="34" charset="0"/>
              </a:rPr>
              <a:t>1 semana</a:t>
            </a:r>
            <a:endParaRPr lang="es-CO" sz="1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229CA98-6F99-40C8-A7E7-97CC1C76D2A8}"/>
              </a:ext>
            </a:extLst>
          </p:cNvPr>
          <p:cNvCxnSpPr/>
          <p:nvPr/>
        </p:nvCxnSpPr>
        <p:spPr>
          <a:xfrm flipH="1" flipV="1">
            <a:off x="1768799" y="2110718"/>
            <a:ext cx="1" cy="288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9558E14-66F7-48E7-9A0D-2157C224AD99}"/>
              </a:ext>
            </a:extLst>
          </p:cNvPr>
          <p:cNvSpPr txBox="1"/>
          <p:nvPr/>
        </p:nvSpPr>
        <p:spPr>
          <a:xfrm>
            <a:off x="1265700" y="1708616"/>
            <a:ext cx="115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800" b="1" dirty="0">
                <a:solidFill>
                  <a:prstClr val="black"/>
                </a:solidFill>
                <a:latin typeface="Arial Narrow" panose="020B0606020202030204" pitchFamily="34" charset="0"/>
              </a:rPr>
              <a:t>1 mes</a:t>
            </a:r>
            <a:endParaRPr lang="es-CO" sz="1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D1B0428-08A2-4C36-B988-2C63DAA400E9}"/>
              </a:ext>
            </a:extLst>
          </p:cNvPr>
          <p:cNvCxnSpPr/>
          <p:nvPr/>
        </p:nvCxnSpPr>
        <p:spPr>
          <a:xfrm flipH="1" flipV="1">
            <a:off x="3726568" y="2110718"/>
            <a:ext cx="1" cy="288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E0A9AA-EB10-42D1-B021-BAA71B7DE710}"/>
              </a:ext>
            </a:extLst>
          </p:cNvPr>
          <p:cNvSpPr txBox="1"/>
          <p:nvPr/>
        </p:nvSpPr>
        <p:spPr>
          <a:xfrm>
            <a:off x="3162053" y="1708616"/>
            <a:ext cx="115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800" b="1" dirty="0">
                <a:solidFill>
                  <a:prstClr val="black"/>
                </a:solidFill>
                <a:latin typeface="Arial Narrow" panose="020B0606020202030204" pitchFamily="34" charset="0"/>
              </a:rPr>
              <a:t>3 meses</a:t>
            </a:r>
            <a:endParaRPr lang="es-CO" sz="1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E87D51D-0942-4182-B84D-14CA96D9132C}"/>
              </a:ext>
            </a:extLst>
          </p:cNvPr>
          <p:cNvCxnSpPr/>
          <p:nvPr/>
        </p:nvCxnSpPr>
        <p:spPr>
          <a:xfrm flipH="1" flipV="1">
            <a:off x="5689568" y="2099345"/>
            <a:ext cx="1" cy="288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8A0610-E214-4315-A2F4-FE964BAB30CE}"/>
              </a:ext>
            </a:extLst>
          </p:cNvPr>
          <p:cNvSpPr txBox="1"/>
          <p:nvPr/>
        </p:nvSpPr>
        <p:spPr>
          <a:xfrm>
            <a:off x="5186469" y="1708616"/>
            <a:ext cx="115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800" b="1" dirty="0">
                <a:solidFill>
                  <a:prstClr val="black"/>
                </a:solidFill>
                <a:latin typeface="Arial Narrow" panose="020B0606020202030204" pitchFamily="34" charset="0"/>
              </a:rPr>
              <a:t>6 meses</a:t>
            </a:r>
            <a:endParaRPr lang="es-CO" sz="1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9BC3CBD0-64E7-4007-83B1-B5D4834D25D0}"/>
              </a:ext>
            </a:extLst>
          </p:cNvPr>
          <p:cNvCxnSpPr>
            <a:cxnSpLocks/>
          </p:cNvCxnSpPr>
          <p:nvPr/>
        </p:nvCxnSpPr>
        <p:spPr>
          <a:xfrm flipH="1" flipV="1">
            <a:off x="8816296" y="2094796"/>
            <a:ext cx="1" cy="288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0220697-0603-48F9-A3A3-1D01E3EC6951}"/>
              </a:ext>
            </a:extLst>
          </p:cNvPr>
          <p:cNvSpPr txBox="1"/>
          <p:nvPr/>
        </p:nvSpPr>
        <p:spPr>
          <a:xfrm>
            <a:off x="8044720" y="1715595"/>
            <a:ext cx="115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800" b="1" dirty="0">
                <a:solidFill>
                  <a:prstClr val="black"/>
                </a:solidFill>
                <a:latin typeface="Arial Narrow" panose="020B0606020202030204" pitchFamily="34" charset="0"/>
              </a:rPr>
              <a:t>12 meses</a:t>
            </a:r>
            <a:endParaRPr lang="es-CO" sz="1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Flecha: a la izquierda y derecha 25">
            <a:extLst>
              <a:ext uri="{FF2B5EF4-FFF2-40B4-BE49-F238E27FC236}">
                <a16:creationId xmlns:a16="http://schemas.microsoft.com/office/drawing/2014/main" id="{83AB4E22-DCB9-4D8E-88F1-37CE59F3AC5C}"/>
              </a:ext>
            </a:extLst>
          </p:cNvPr>
          <p:cNvSpPr/>
          <p:nvPr/>
        </p:nvSpPr>
        <p:spPr>
          <a:xfrm>
            <a:off x="186162" y="3277461"/>
            <a:ext cx="1584000" cy="13047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CO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9D9C825-0DB1-4C4D-B969-A33E22A7F43B}"/>
              </a:ext>
            </a:extLst>
          </p:cNvPr>
          <p:cNvSpPr txBox="1"/>
          <p:nvPr/>
        </p:nvSpPr>
        <p:spPr>
          <a:xfrm>
            <a:off x="923006" y="2856872"/>
            <a:ext cx="13608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¿Corto plazo?</a:t>
            </a:r>
            <a:endParaRPr lang="es-CO" sz="1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Flecha: a la izquierda y derecha 27">
            <a:extLst>
              <a:ext uri="{FF2B5EF4-FFF2-40B4-BE49-F238E27FC236}">
                <a16:creationId xmlns:a16="http://schemas.microsoft.com/office/drawing/2014/main" id="{33AE92A8-C581-4F7A-901B-F6FF882FADE8}"/>
              </a:ext>
            </a:extLst>
          </p:cNvPr>
          <p:cNvSpPr/>
          <p:nvPr/>
        </p:nvSpPr>
        <p:spPr>
          <a:xfrm>
            <a:off x="180023" y="3576468"/>
            <a:ext cx="3528000" cy="130479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CO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6671768-280F-4606-8976-3B392DCAB7AE}"/>
              </a:ext>
            </a:extLst>
          </p:cNvPr>
          <p:cNvSpPr txBox="1"/>
          <p:nvPr/>
        </p:nvSpPr>
        <p:spPr>
          <a:xfrm>
            <a:off x="3629150" y="3435854"/>
            <a:ext cx="1625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¿Mediano plazo?</a:t>
            </a:r>
            <a:endParaRPr lang="es-CO" sz="1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Flecha: a la izquierda y derecha 29">
            <a:extLst>
              <a:ext uri="{FF2B5EF4-FFF2-40B4-BE49-F238E27FC236}">
                <a16:creationId xmlns:a16="http://schemas.microsoft.com/office/drawing/2014/main" id="{000394C8-F494-419B-8138-357C1AB0A810}"/>
              </a:ext>
            </a:extLst>
          </p:cNvPr>
          <p:cNvSpPr/>
          <p:nvPr/>
        </p:nvSpPr>
        <p:spPr>
          <a:xfrm>
            <a:off x="191588" y="4240754"/>
            <a:ext cx="8604000" cy="130479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CO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A55B1FC-9189-475B-BADB-48BED429D229}"/>
              </a:ext>
            </a:extLst>
          </p:cNvPr>
          <p:cNvSpPr txBox="1"/>
          <p:nvPr/>
        </p:nvSpPr>
        <p:spPr>
          <a:xfrm>
            <a:off x="6031050" y="3889010"/>
            <a:ext cx="1936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¿Largo plazo?</a:t>
            </a:r>
            <a:endParaRPr lang="es-CO" sz="1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33" name="Imagen 32" descr="Forma&#10;&#10;Descripción generada automáticamente con confianza baja">
            <a:extLst>
              <a:ext uri="{FF2B5EF4-FFF2-40B4-BE49-F238E27FC236}">
                <a16:creationId xmlns:a16="http://schemas.microsoft.com/office/drawing/2014/main" id="{20219DD8-8053-4419-A896-50DFA4F3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22786"/>
          <a:stretch/>
        </p:blipFill>
        <p:spPr>
          <a:xfrm>
            <a:off x="2203253" y="2860799"/>
            <a:ext cx="458791" cy="313469"/>
          </a:xfrm>
          <a:prstGeom prst="rect">
            <a:avLst/>
          </a:prstGeom>
        </p:spPr>
      </p:pic>
      <p:pic>
        <p:nvPicPr>
          <p:cNvPr id="35" name="Imagen 34" descr="Forma&#10;&#10;Descripción generada automáticamente con confianza baja">
            <a:extLst>
              <a:ext uri="{FF2B5EF4-FFF2-40B4-BE49-F238E27FC236}">
                <a16:creationId xmlns:a16="http://schemas.microsoft.com/office/drawing/2014/main" id="{68966449-3A17-4F74-9222-60082B8ED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6"/>
          <a:stretch/>
        </p:blipFill>
        <p:spPr>
          <a:xfrm>
            <a:off x="5232755" y="3457708"/>
            <a:ext cx="365019" cy="308964"/>
          </a:xfrm>
          <a:prstGeom prst="rect">
            <a:avLst/>
          </a:prstGeom>
        </p:spPr>
      </p:pic>
      <p:pic>
        <p:nvPicPr>
          <p:cNvPr id="37" name="Imagen 36" descr="Forma&#10;&#10;Descripción generada automáticamente con confianza baja">
            <a:extLst>
              <a:ext uri="{FF2B5EF4-FFF2-40B4-BE49-F238E27FC236}">
                <a16:creationId xmlns:a16="http://schemas.microsoft.com/office/drawing/2014/main" id="{3EDDD731-4766-4DB1-91D9-8D0DB21D10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8"/>
          <a:stretch/>
        </p:blipFill>
        <p:spPr>
          <a:xfrm>
            <a:off x="7848186" y="3901859"/>
            <a:ext cx="380962" cy="309732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1E465B08-2129-48FB-898A-3DD50F2FD28C}"/>
              </a:ext>
            </a:extLst>
          </p:cNvPr>
          <p:cNvCxnSpPr>
            <a:cxnSpLocks/>
          </p:cNvCxnSpPr>
          <p:nvPr/>
        </p:nvCxnSpPr>
        <p:spPr>
          <a:xfrm>
            <a:off x="131320" y="4979345"/>
            <a:ext cx="896400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BBA5BAB-80E4-4A28-8D92-3ABA459348E5}"/>
              </a:ext>
            </a:extLst>
          </p:cNvPr>
          <p:cNvCxnSpPr>
            <a:cxnSpLocks/>
          </p:cNvCxnSpPr>
          <p:nvPr/>
        </p:nvCxnSpPr>
        <p:spPr>
          <a:xfrm flipV="1">
            <a:off x="148685" y="1784097"/>
            <a:ext cx="0" cy="324000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 descr="Forma&#10;&#10;Descripción generada automáticamente con confianza baja">
            <a:extLst>
              <a:ext uri="{FF2B5EF4-FFF2-40B4-BE49-F238E27FC236}">
                <a16:creationId xmlns:a16="http://schemas.microsoft.com/office/drawing/2014/main" id="{DA5101B9-A3FF-4DBB-A2C9-2F6CEC8889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7"/>
          <a:stretch/>
        </p:blipFill>
        <p:spPr>
          <a:xfrm>
            <a:off x="314130" y="2542084"/>
            <a:ext cx="292138" cy="229834"/>
          </a:xfrm>
          <a:prstGeom prst="rect">
            <a:avLst/>
          </a:prstGeom>
        </p:spPr>
      </p:pic>
      <p:sp>
        <p:nvSpPr>
          <p:cNvPr id="34" name="Flecha: a la izquierda y derecha 33">
            <a:extLst>
              <a:ext uri="{FF2B5EF4-FFF2-40B4-BE49-F238E27FC236}">
                <a16:creationId xmlns:a16="http://schemas.microsoft.com/office/drawing/2014/main" id="{DA017EF2-F961-4FB9-9C43-DAAD494AD5EA}"/>
              </a:ext>
            </a:extLst>
          </p:cNvPr>
          <p:cNvSpPr>
            <a:spLocks/>
          </p:cNvSpPr>
          <p:nvPr/>
        </p:nvSpPr>
        <p:spPr>
          <a:xfrm>
            <a:off x="194410" y="2961312"/>
            <a:ext cx="720000" cy="13047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CO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lecha: a la izquierda y derecha 38">
            <a:extLst>
              <a:ext uri="{FF2B5EF4-FFF2-40B4-BE49-F238E27FC236}">
                <a16:creationId xmlns:a16="http://schemas.microsoft.com/office/drawing/2014/main" id="{65899FAA-7C1F-4C63-AC31-7B496187E96A}"/>
              </a:ext>
            </a:extLst>
          </p:cNvPr>
          <p:cNvSpPr/>
          <p:nvPr/>
        </p:nvSpPr>
        <p:spPr>
          <a:xfrm>
            <a:off x="191588" y="3840357"/>
            <a:ext cx="5472000" cy="130479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CO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Flecha: a la izquierda y derecha 39">
            <a:extLst>
              <a:ext uri="{FF2B5EF4-FFF2-40B4-BE49-F238E27FC236}">
                <a16:creationId xmlns:a16="http://schemas.microsoft.com/office/drawing/2014/main" id="{25009A93-D1CB-4592-A96B-A2A87887311B}"/>
              </a:ext>
            </a:extLst>
          </p:cNvPr>
          <p:cNvSpPr/>
          <p:nvPr/>
        </p:nvSpPr>
        <p:spPr>
          <a:xfrm>
            <a:off x="186162" y="4559906"/>
            <a:ext cx="8892000" cy="130479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CO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4 Rectángulo">
            <a:extLst>
              <a:ext uri="{FF2B5EF4-FFF2-40B4-BE49-F238E27FC236}">
                <a16:creationId xmlns:a16="http://schemas.microsoft.com/office/drawing/2014/main" id="{7A7497E1-B84E-4B15-8328-37E551CE59F9}"/>
              </a:ext>
            </a:extLst>
          </p:cNvPr>
          <p:cNvSpPr/>
          <p:nvPr/>
        </p:nvSpPr>
        <p:spPr>
          <a:xfrm>
            <a:off x="2438548" y="968916"/>
            <a:ext cx="585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s-MX" sz="2800" b="1" dirty="0">
                <a:solidFill>
                  <a:srgbClr val="1F497D"/>
                </a:solidFill>
                <a:latin typeface="Arial Narrow" pitchFamily="34" charset="0"/>
                <a:cs typeface="Arial" pitchFamily="34" charset="0"/>
              </a:rPr>
              <a:t>TIEMPO ADECUADO A LAS INICIATIVAS </a:t>
            </a:r>
          </a:p>
        </p:txBody>
      </p:sp>
    </p:spTree>
    <p:extLst>
      <p:ext uri="{BB962C8B-B14F-4D97-AF65-F5344CB8AC3E}">
        <p14:creationId xmlns:p14="http://schemas.microsoft.com/office/powerpoint/2010/main" val="35811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  <p:bldP spid="30" grpId="0" animBg="1"/>
      <p:bldP spid="31" grpId="0"/>
      <p:bldP spid="34" grpId="0" animBg="1"/>
      <p:bldP spid="39" grpId="0" animBg="1"/>
      <p:bldP spid="4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00950" y="5705134"/>
            <a:ext cx="1543050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675" b="1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14350">
              <a:defRPr/>
            </a:pPr>
            <a:fld id="{CDCAE42D-3EDA-4D34-8FDF-2163A5F0C447}" type="slidenum">
              <a:rPr lang="es-CO" smtClean="0">
                <a:solidFill>
                  <a:prstClr val="black"/>
                </a:solidFill>
              </a:rPr>
              <a:pPr algn="r" defTabSz="514350">
                <a:defRPr/>
              </a:pPr>
              <a:t>55</a:t>
            </a:fld>
            <a:endParaRPr lang="en-US" sz="9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869661" y="4261987"/>
            <a:ext cx="4571375" cy="665943"/>
          </a:xfrm>
          <a:custGeom>
            <a:avLst/>
            <a:gdLst>
              <a:gd name="connsiteX0" fmla="*/ 0 w 4464996"/>
              <a:gd name="connsiteY0" fmla="*/ 1342417 h 1342417"/>
              <a:gd name="connsiteX1" fmla="*/ 583660 w 4464996"/>
              <a:gd name="connsiteY1" fmla="*/ 1001949 h 1342417"/>
              <a:gd name="connsiteX2" fmla="*/ 1293779 w 4464996"/>
              <a:gd name="connsiteY2" fmla="*/ 943583 h 1342417"/>
              <a:gd name="connsiteX3" fmla="*/ 1760707 w 4464996"/>
              <a:gd name="connsiteY3" fmla="*/ 739302 h 1342417"/>
              <a:gd name="connsiteX4" fmla="*/ 2178996 w 4464996"/>
              <a:gd name="connsiteY4" fmla="*/ 768485 h 1342417"/>
              <a:gd name="connsiteX5" fmla="*/ 2587558 w 4464996"/>
              <a:gd name="connsiteY5" fmla="*/ 1050587 h 1342417"/>
              <a:gd name="connsiteX6" fmla="*/ 2996119 w 4464996"/>
              <a:gd name="connsiteY6" fmla="*/ 603115 h 1342417"/>
              <a:gd name="connsiteX7" fmla="*/ 3657600 w 4464996"/>
              <a:gd name="connsiteY7" fmla="*/ 359923 h 1342417"/>
              <a:gd name="connsiteX8" fmla="*/ 4095345 w 4464996"/>
              <a:gd name="connsiteY8" fmla="*/ 359923 h 1342417"/>
              <a:gd name="connsiteX9" fmla="*/ 4464996 w 4464996"/>
              <a:gd name="connsiteY9" fmla="*/ 0 h 134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64996" h="1342417">
                <a:moveTo>
                  <a:pt x="0" y="1342417"/>
                </a:moveTo>
                <a:cubicBezTo>
                  <a:pt x="184015" y="1205419"/>
                  <a:pt x="368030" y="1068421"/>
                  <a:pt x="583660" y="1001949"/>
                </a:cubicBezTo>
                <a:cubicBezTo>
                  <a:pt x="799290" y="935477"/>
                  <a:pt x="1097605" y="987357"/>
                  <a:pt x="1293779" y="943583"/>
                </a:cubicBezTo>
                <a:cubicBezTo>
                  <a:pt x="1489954" y="899808"/>
                  <a:pt x="1613171" y="768485"/>
                  <a:pt x="1760707" y="739302"/>
                </a:cubicBezTo>
                <a:cubicBezTo>
                  <a:pt x="1908243" y="710119"/>
                  <a:pt x="2041188" y="716604"/>
                  <a:pt x="2178996" y="768485"/>
                </a:cubicBezTo>
                <a:cubicBezTo>
                  <a:pt x="2316804" y="820366"/>
                  <a:pt x="2451371" y="1078149"/>
                  <a:pt x="2587558" y="1050587"/>
                </a:cubicBezTo>
                <a:cubicBezTo>
                  <a:pt x="2723745" y="1023025"/>
                  <a:pt x="2817779" y="718226"/>
                  <a:pt x="2996119" y="603115"/>
                </a:cubicBezTo>
                <a:cubicBezTo>
                  <a:pt x="3174459" y="488004"/>
                  <a:pt x="3474396" y="400455"/>
                  <a:pt x="3657600" y="359923"/>
                </a:cubicBezTo>
                <a:cubicBezTo>
                  <a:pt x="3840804" y="319391"/>
                  <a:pt x="3960779" y="419910"/>
                  <a:pt x="4095345" y="359923"/>
                </a:cubicBezTo>
                <a:cubicBezTo>
                  <a:pt x="4229911" y="299936"/>
                  <a:pt x="4347453" y="149968"/>
                  <a:pt x="4464996" y="0"/>
                </a:cubicBezTo>
              </a:path>
            </a:pathLst>
          </a:cu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CO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01620" y="2397773"/>
            <a:ext cx="2091447" cy="78319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8">
              <a:defRPr sz="2000" b="1" i="0" u="none" strike="noStrike" kern="1200" baseline="0">
                <a:solidFill>
                  <a:prstClr val="black"/>
                </a:solidFill>
                <a:latin typeface="Arial Narrow" pitchFamily="34" charset="0"/>
                <a:ea typeface="+mn-ea"/>
                <a:cs typeface="+mn-cs"/>
              </a:defRPr>
            </a:pPr>
            <a:r>
              <a:rPr lang="en-US" sz="2000" b="1" dirty="0" err="1">
                <a:solidFill>
                  <a:prstClr val="white"/>
                </a:solidFill>
                <a:latin typeface="Arial Narrow" pitchFamily="34" charset="0"/>
              </a:rPr>
              <a:t>Ambiente</a:t>
            </a:r>
            <a:r>
              <a:rPr lang="en-US" sz="2000" b="1" dirty="0">
                <a:solidFill>
                  <a:prstClr val="white"/>
                </a:solidFill>
                <a:latin typeface="Arial Narrow" pitchFamily="34" charset="0"/>
              </a:rPr>
              <a:t> NO </a:t>
            </a:r>
            <a:r>
              <a:rPr lang="en-US" sz="2000" b="1" dirty="0" err="1">
                <a:solidFill>
                  <a:prstClr val="white"/>
                </a:solidFill>
                <a:latin typeface="Arial Narrow" pitchFamily="34" charset="0"/>
              </a:rPr>
              <a:t>confiable</a:t>
            </a:r>
            <a:endParaRPr lang="en-US" sz="20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5832" y="4752696"/>
            <a:ext cx="2103023" cy="78319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s-CO" sz="2000" b="1" dirty="0">
                <a:solidFill>
                  <a:prstClr val="white"/>
                </a:solidFill>
                <a:latin typeface="Arial Narrow" pitchFamily="34" charset="0"/>
              </a:rPr>
              <a:t>Ambiente confiable</a:t>
            </a:r>
          </a:p>
        </p:txBody>
      </p:sp>
      <p:pic>
        <p:nvPicPr>
          <p:cNvPr id="13" name="Picture 4" descr="Image result for finish lin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65" y="388334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F2B85282-FF10-4A57-A32B-CB6CC81701D1}"/>
              </a:ext>
            </a:extLst>
          </p:cNvPr>
          <p:cNvSpPr/>
          <p:nvPr/>
        </p:nvSpPr>
        <p:spPr>
          <a:xfrm>
            <a:off x="2869661" y="1884293"/>
            <a:ext cx="4578275" cy="1623735"/>
          </a:xfrm>
          <a:custGeom>
            <a:avLst/>
            <a:gdLst>
              <a:gd name="connsiteX0" fmla="*/ 0 w 4513006"/>
              <a:gd name="connsiteY0" fmla="*/ 1098766 h 1623735"/>
              <a:gd name="connsiteX1" fmla="*/ 221226 w 4513006"/>
              <a:gd name="connsiteY1" fmla="*/ 966030 h 1623735"/>
              <a:gd name="connsiteX2" fmla="*/ 494071 w 4513006"/>
              <a:gd name="connsiteY2" fmla="*/ 1415856 h 1623735"/>
              <a:gd name="connsiteX3" fmla="*/ 501445 w 4513006"/>
              <a:gd name="connsiteY3" fmla="*/ 353972 h 1623735"/>
              <a:gd name="connsiteX4" fmla="*/ 825910 w 4513006"/>
              <a:gd name="connsiteY4" fmla="*/ 1622334 h 1623735"/>
              <a:gd name="connsiteX5" fmla="*/ 855406 w 4513006"/>
              <a:gd name="connsiteY5" fmla="*/ 258108 h 1623735"/>
              <a:gd name="connsiteX6" fmla="*/ 1113503 w 4513006"/>
              <a:gd name="connsiteY6" fmla="*/ 1592837 h 1623735"/>
              <a:gd name="connsiteX7" fmla="*/ 1135626 w 4513006"/>
              <a:gd name="connsiteY7" fmla="*/ 11 h 1623735"/>
              <a:gd name="connsiteX8" fmla="*/ 1526458 w 4513006"/>
              <a:gd name="connsiteY8" fmla="*/ 1622334 h 1623735"/>
              <a:gd name="connsiteX9" fmla="*/ 1541206 w 4513006"/>
              <a:gd name="connsiteY9" fmla="*/ 302353 h 1623735"/>
              <a:gd name="connsiteX10" fmla="*/ 1836174 w 4513006"/>
              <a:gd name="connsiteY10" fmla="*/ 1349488 h 1623735"/>
              <a:gd name="connsiteX11" fmla="*/ 1902542 w 4513006"/>
              <a:gd name="connsiteY11" fmla="*/ 176992 h 1623735"/>
              <a:gd name="connsiteX12" fmla="*/ 2131142 w 4513006"/>
              <a:gd name="connsiteY12" fmla="*/ 1349488 h 1623735"/>
              <a:gd name="connsiteX13" fmla="*/ 2286000 w 4513006"/>
              <a:gd name="connsiteY13" fmla="*/ 221237 h 1623735"/>
              <a:gd name="connsiteX14" fmla="*/ 2529348 w 4513006"/>
              <a:gd name="connsiteY14" fmla="*/ 1231501 h 1623735"/>
              <a:gd name="connsiteX15" fmla="*/ 2654710 w 4513006"/>
              <a:gd name="connsiteY15" fmla="*/ 280230 h 1623735"/>
              <a:gd name="connsiteX16" fmla="*/ 2920181 w 4513006"/>
              <a:gd name="connsiteY16" fmla="*/ 1342114 h 1623735"/>
              <a:gd name="connsiteX17" fmla="*/ 2986548 w 4513006"/>
              <a:gd name="connsiteY17" fmla="*/ 154869 h 1623735"/>
              <a:gd name="connsiteX18" fmla="*/ 3347884 w 4513006"/>
              <a:gd name="connsiteY18" fmla="*/ 1519095 h 1623735"/>
              <a:gd name="connsiteX19" fmla="*/ 3362632 w 4513006"/>
              <a:gd name="connsiteY19" fmla="*/ 66379 h 1623735"/>
              <a:gd name="connsiteX20" fmla="*/ 3775587 w 4513006"/>
              <a:gd name="connsiteY20" fmla="*/ 1283121 h 1623735"/>
              <a:gd name="connsiteX21" fmla="*/ 3841955 w 4513006"/>
              <a:gd name="connsiteY21" fmla="*/ 206488 h 1623735"/>
              <a:gd name="connsiteX22" fmla="*/ 4144297 w 4513006"/>
              <a:gd name="connsiteY22" fmla="*/ 892288 h 1623735"/>
              <a:gd name="connsiteX23" fmla="*/ 4291781 w 4513006"/>
              <a:gd name="connsiteY23" fmla="*/ 228611 h 1623735"/>
              <a:gd name="connsiteX24" fmla="*/ 4513006 w 4513006"/>
              <a:gd name="connsiteY24" fmla="*/ 368721 h 162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13006" h="1623735">
                <a:moveTo>
                  <a:pt x="0" y="1098766"/>
                </a:moveTo>
                <a:cubicBezTo>
                  <a:pt x="69440" y="1005974"/>
                  <a:pt x="138881" y="913182"/>
                  <a:pt x="221226" y="966030"/>
                </a:cubicBezTo>
                <a:cubicBezTo>
                  <a:pt x="303571" y="1018878"/>
                  <a:pt x="447368" y="1517866"/>
                  <a:pt x="494071" y="1415856"/>
                </a:cubicBezTo>
                <a:cubicBezTo>
                  <a:pt x="540774" y="1313846"/>
                  <a:pt x="446139" y="319559"/>
                  <a:pt x="501445" y="353972"/>
                </a:cubicBezTo>
                <a:cubicBezTo>
                  <a:pt x="556751" y="388385"/>
                  <a:pt x="766917" y="1638311"/>
                  <a:pt x="825910" y="1622334"/>
                </a:cubicBezTo>
                <a:cubicBezTo>
                  <a:pt x="884903" y="1606357"/>
                  <a:pt x="807474" y="263024"/>
                  <a:pt x="855406" y="258108"/>
                </a:cubicBezTo>
                <a:cubicBezTo>
                  <a:pt x="903338" y="253192"/>
                  <a:pt x="1066800" y="1635853"/>
                  <a:pt x="1113503" y="1592837"/>
                </a:cubicBezTo>
                <a:cubicBezTo>
                  <a:pt x="1160206" y="1549821"/>
                  <a:pt x="1066800" y="-4905"/>
                  <a:pt x="1135626" y="11"/>
                </a:cubicBezTo>
                <a:cubicBezTo>
                  <a:pt x="1204452" y="4927"/>
                  <a:pt x="1458861" y="1571944"/>
                  <a:pt x="1526458" y="1622334"/>
                </a:cubicBezTo>
                <a:cubicBezTo>
                  <a:pt x="1594055" y="1672724"/>
                  <a:pt x="1489587" y="347827"/>
                  <a:pt x="1541206" y="302353"/>
                </a:cubicBezTo>
                <a:cubicBezTo>
                  <a:pt x="1592825" y="256879"/>
                  <a:pt x="1775951" y="1370382"/>
                  <a:pt x="1836174" y="1349488"/>
                </a:cubicBezTo>
                <a:cubicBezTo>
                  <a:pt x="1896397" y="1328594"/>
                  <a:pt x="1853381" y="176992"/>
                  <a:pt x="1902542" y="176992"/>
                </a:cubicBezTo>
                <a:cubicBezTo>
                  <a:pt x="1951703" y="176992"/>
                  <a:pt x="2067232" y="1342114"/>
                  <a:pt x="2131142" y="1349488"/>
                </a:cubicBezTo>
                <a:cubicBezTo>
                  <a:pt x="2195052" y="1356862"/>
                  <a:pt x="2219632" y="240901"/>
                  <a:pt x="2286000" y="221237"/>
                </a:cubicBezTo>
                <a:cubicBezTo>
                  <a:pt x="2352368" y="201573"/>
                  <a:pt x="2467896" y="1221669"/>
                  <a:pt x="2529348" y="1231501"/>
                </a:cubicBezTo>
                <a:cubicBezTo>
                  <a:pt x="2590800" y="1241333"/>
                  <a:pt x="2589571" y="261794"/>
                  <a:pt x="2654710" y="280230"/>
                </a:cubicBezTo>
                <a:cubicBezTo>
                  <a:pt x="2719849" y="298665"/>
                  <a:pt x="2864875" y="1363007"/>
                  <a:pt x="2920181" y="1342114"/>
                </a:cubicBezTo>
                <a:cubicBezTo>
                  <a:pt x="2975487" y="1321221"/>
                  <a:pt x="2915264" y="125372"/>
                  <a:pt x="2986548" y="154869"/>
                </a:cubicBezTo>
                <a:cubicBezTo>
                  <a:pt x="3057832" y="184366"/>
                  <a:pt x="3285203" y="1533843"/>
                  <a:pt x="3347884" y="1519095"/>
                </a:cubicBezTo>
                <a:cubicBezTo>
                  <a:pt x="3410565" y="1504347"/>
                  <a:pt x="3291348" y="105708"/>
                  <a:pt x="3362632" y="66379"/>
                </a:cubicBezTo>
                <a:cubicBezTo>
                  <a:pt x="3433916" y="27050"/>
                  <a:pt x="3695700" y="1259770"/>
                  <a:pt x="3775587" y="1283121"/>
                </a:cubicBezTo>
                <a:cubicBezTo>
                  <a:pt x="3855474" y="1306472"/>
                  <a:pt x="3780503" y="271627"/>
                  <a:pt x="3841955" y="206488"/>
                </a:cubicBezTo>
                <a:cubicBezTo>
                  <a:pt x="3903407" y="141349"/>
                  <a:pt x="4069326" y="888601"/>
                  <a:pt x="4144297" y="892288"/>
                </a:cubicBezTo>
                <a:cubicBezTo>
                  <a:pt x="4219268" y="895975"/>
                  <a:pt x="4230330" y="315872"/>
                  <a:pt x="4291781" y="228611"/>
                </a:cubicBezTo>
                <a:cubicBezTo>
                  <a:pt x="4353232" y="141350"/>
                  <a:pt x="4433119" y="255035"/>
                  <a:pt x="4513006" y="368721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s-CO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8" name="Picture 4" descr="Image result for finish lin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65" y="176793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4 Rectángulo">
            <a:extLst>
              <a:ext uri="{FF2B5EF4-FFF2-40B4-BE49-F238E27FC236}">
                <a16:creationId xmlns:a16="http://schemas.microsoft.com/office/drawing/2014/main" id="{A0D13540-19FE-41F4-950C-9AD6E54078CA}"/>
              </a:ext>
            </a:extLst>
          </p:cNvPr>
          <p:cNvSpPr/>
          <p:nvPr/>
        </p:nvSpPr>
        <p:spPr>
          <a:xfrm>
            <a:off x="3826880" y="1003742"/>
            <a:ext cx="34018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s-ES" sz="2700" b="1" dirty="0">
                <a:solidFill>
                  <a:srgbClr val="1F497D"/>
                </a:solidFill>
                <a:latin typeface="Arial Narrow" pitchFamily="34" charset="0"/>
                <a:cs typeface="Arial" pitchFamily="34" charset="0"/>
              </a:rPr>
              <a:t>DIFERENTES CAMINOS</a:t>
            </a:r>
          </a:p>
        </p:txBody>
      </p:sp>
    </p:spTree>
    <p:extLst>
      <p:ext uri="{BB962C8B-B14F-4D97-AF65-F5344CB8AC3E}">
        <p14:creationId xmlns:p14="http://schemas.microsoft.com/office/powerpoint/2010/main" val="397347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81000" y="1859770"/>
            <a:ext cx="8496300" cy="4597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CONFIABILIDAD</a:t>
            </a: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7543800" y="5838750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ES"/>
            </a:defPPr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1F497D"/>
                </a:solidFill>
                <a:latin typeface="Arial Narrow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" name="Rectangle 148"/>
          <p:cNvSpPr>
            <a:spLocks noChangeArrowheads="1"/>
          </p:cNvSpPr>
          <p:nvPr/>
        </p:nvSpPr>
        <p:spPr bwMode="auto">
          <a:xfrm>
            <a:off x="381000" y="2391442"/>
            <a:ext cx="8496300" cy="2079000"/>
          </a:xfrm>
          <a:prstGeom prst="roundRect">
            <a:avLst>
              <a:gd name="adj" fmla="val 11073"/>
            </a:avLst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27000" tIns="27000" rIns="27000" bIns="27000" anchor="t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OBJETIVOS O BENEFICIOS ?</a:t>
            </a:r>
          </a:p>
        </p:txBody>
      </p:sp>
      <p:sp>
        <p:nvSpPr>
          <p:cNvPr id="21" name="Rectangle 177"/>
          <p:cNvSpPr>
            <a:spLocks noChangeArrowheads="1"/>
          </p:cNvSpPr>
          <p:nvPr/>
        </p:nvSpPr>
        <p:spPr bwMode="auto">
          <a:xfrm>
            <a:off x="3376962" y="3635894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RENTABILIDAD</a:t>
            </a:r>
          </a:p>
        </p:txBody>
      </p:sp>
      <p:sp>
        <p:nvSpPr>
          <p:cNvPr id="22" name="Rectangle 177"/>
          <p:cNvSpPr>
            <a:spLocks noChangeArrowheads="1"/>
          </p:cNvSpPr>
          <p:nvPr/>
        </p:nvSpPr>
        <p:spPr bwMode="auto">
          <a:xfrm>
            <a:off x="672707" y="2861193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DISPONIBILIDAD</a:t>
            </a:r>
          </a:p>
        </p:txBody>
      </p:sp>
      <p:sp>
        <p:nvSpPr>
          <p:cNvPr id="23" name="Rectangle 177"/>
          <p:cNvSpPr>
            <a:spLocks noChangeArrowheads="1"/>
          </p:cNvSpPr>
          <p:nvPr/>
        </p:nvSpPr>
        <p:spPr bwMode="auto">
          <a:xfrm>
            <a:off x="3376962" y="2861193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MANTENIBILIDAD</a:t>
            </a:r>
          </a:p>
        </p:txBody>
      </p:sp>
      <p:sp>
        <p:nvSpPr>
          <p:cNvPr id="24" name="Rectangle 177"/>
          <p:cNvSpPr>
            <a:spLocks noChangeArrowheads="1"/>
          </p:cNvSpPr>
          <p:nvPr/>
        </p:nvSpPr>
        <p:spPr bwMode="auto">
          <a:xfrm>
            <a:off x="659201" y="3616505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SEGURIDAD</a:t>
            </a:r>
          </a:p>
        </p:txBody>
      </p:sp>
      <p:sp>
        <p:nvSpPr>
          <p:cNvPr id="25" name="Rectangle 177"/>
          <p:cNvSpPr>
            <a:spLocks noChangeArrowheads="1"/>
          </p:cNvSpPr>
          <p:nvPr/>
        </p:nvSpPr>
        <p:spPr bwMode="auto">
          <a:xfrm>
            <a:off x="6081218" y="2863418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CALIDAD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0201" y="4650983"/>
            <a:ext cx="578323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REDUCIR LAS FALLAS ES EL CAMINO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C6818EF-74FD-02CF-56FE-626BF9B6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768" y="897843"/>
            <a:ext cx="698843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ALCANCE DE LA MEJORA DE LA CONFIABILIDAD</a:t>
            </a:r>
            <a:endParaRPr lang="es-CO" sz="2700" dirty="0">
              <a:solidFill>
                <a:schemeClr val="tx1"/>
              </a:solidFill>
            </a:endParaRPr>
          </a:p>
        </p:txBody>
      </p:sp>
      <p:sp>
        <p:nvSpPr>
          <p:cNvPr id="3" name="Rectangle 177">
            <a:extLst>
              <a:ext uri="{FF2B5EF4-FFF2-40B4-BE49-F238E27FC236}">
                <a16:creationId xmlns:a16="http://schemas.microsoft.com/office/drawing/2014/main" id="{277E1CD3-8DB6-11D1-BD99-5011417B2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1218" y="3596159"/>
            <a:ext cx="2511000" cy="6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" tIns="27000" rIns="27000" bIns="2700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PRODUCTIVIDAD</a:t>
            </a:r>
          </a:p>
        </p:txBody>
      </p:sp>
    </p:spTree>
    <p:extLst>
      <p:ext uri="{BB962C8B-B14F-4D97-AF65-F5344CB8AC3E}">
        <p14:creationId xmlns:p14="http://schemas.microsoft.com/office/powerpoint/2010/main" val="342068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164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 txBox="1">
            <a:spLocks/>
          </p:cNvSpPr>
          <p:nvPr/>
        </p:nvSpPr>
        <p:spPr>
          <a:xfrm>
            <a:off x="7542330" y="5562525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C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24 Rectángulo"/>
          <p:cNvSpPr/>
          <p:nvPr/>
        </p:nvSpPr>
        <p:spPr>
          <a:xfrm>
            <a:off x="1115616" y="1898148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Los equipos e instalaciones se tienen para: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957201" y="2811608"/>
            <a:ext cx="243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marL="0" marR="0" lvl="0" indent="0" algn="ctr" defTabSz="8334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Funcionar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957201" y="4279091"/>
            <a:ext cx="243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  <a:hueOff val="144575"/>
              <a:satOff val="-3024"/>
              <a:lumOff val="1682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marL="0" marR="0" lvl="0" indent="0" algn="ctr" defTabSz="8334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Fabricar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684639" y="3536427"/>
            <a:ext cx="243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  <a:hueOff val="289149"/>
              <a:satOff val="-6048"/>
              <a:lumOff val="3365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marL="0" marR="0" lvl="0" indent="0" algn="ctr" defTabSz="8334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Explotar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684639" y="4279091"/>
            <a:ext cx="243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  <a:hueOff val="289149"/>
              <a:satOff val="-6048"/>
              <a:lumOff val="3365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marL="0" marR="0" lvl="0" indent="0" algn="ctr" defTabSz="8334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Transformar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684639" y="2811608"/>
            <a:ext cx="243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  <a:hueOff val="144575"/>
              <a:satOff val="-3024"/>
              <a:lumOff val="1682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marL="0" marR="0" lvl="0" indent="0" algn="ctr" defTabSz="8334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Prestar servicios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46414975-48B7-4D1D-8E55-4DE7D4694B21}"/>
              </a:ext>
            </a:extLst>
          </p:cNvPr>
          <p:cNvSpPr/>
          <p:nvPr/>
        </p:nvSpPr>
        <p:spPr>
          <a:xfrm>
            <a:off x="1957201" y="3536427"/>
            <a:ext cx="243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  <a:hueOff val="289149"/>
              <a:satOff val="-6048"/>
              <a:lumOff val="3365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marL="0" marR="0" lvl="0" indent="0" algn="ctr" defTabSz="8334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Explorar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5A667CD-38A9-EBEC-6C20-7682FC9A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230" y="949645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Sakkal Majalla" pitchFamily="2" charset="-78"/>
              </a:rPr>
              <a:t>¿PARA QUÉ SE USAN LOS ACTIVOS? </a:t>
            </a:r>
            <a:endParaRPr lang="es-CO" sz="27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ndustry Icon 5145659">
            <a:extLst>
              <a:ext uri="{FF2B5EF4-FFF2-40B4-BE49-F238E27FC236}">
                <a16:creationId xmlns:a16="http://schemas.microsoft.com/office/drawing/2014/main" id="{9953B8FF-0EFF-4D04-A074-7640E2F30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4"/>
          <a:stretch/>
        </p:blipFill>
        <p:spPr bwMode="auto">
          <a:xfrm>
            <a:off x="285107" y="3772891"/>
            <a:ext cx="1374656" cy="11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1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 txBox="1">
            <a:spLocks/>
          </p:cNvSpPr>
          <p:nvPr/>
        </p:nvSpPr>
        <p:spPr>
          <a:xfrm>
            <a:off x="7542330" y="5562525"/>
            <a:ext cx="1600200" cy="1620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s-CO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2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just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24 Rectángulo"/>
          <p:cNvSpPr/>
          <p:nvPr/>
        </p:nvSpPr>
        <p:spPr>
          <a:xfrm>
            <a:off x="1115616" y="1808821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Los equipos e instalaciones se tienen para: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957201" y="2811608"/>
            <a:ext cx="243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lvl="0" algn="ctr" defTabSz="8334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Aislar</a:t>
            </a:r>
            <a:endParaRPr lang="es-E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957201" y="4279091"/>
            <a:ext cx="243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  <a:hueOff val="144575"/>
              <a:satOff val="-3024"/>
              <a:lumOff val="1682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lvl="0" algn="ctr" defTabSz="8334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Contener </a:t>
            </a:r>
            <a:endParaRPr lang="es-E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684639" y="3536427"/>
            <a:ext cx="243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  <a:hueOff val="289149"/>
              <a:satOff val="-6048"/>
              <a:lumOff val="3365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lvl="0" algn="ctr" defTabSz="8334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Almacenar</a:t>
            </a:r>
            <a:endParaRPr lang="es-E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684639" y="4279091"/>
            <a:ext cx="243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  <a:hueOff val="289149"/>
              <a:satOff val="-6048"/>
              <a:lumOff val="3365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lvl="0" algn="ctr" defTabSz="8334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Indicar</a:t>
            </a:r>
            <a:endParaRPr lang="es-E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684639" y="2811608"/>
            <a:ext cx="243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  <a:hueOff val="144575"/>
              <a:satOff val="-3024"/>
              <a:lumOff val="1682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lvl="0" algn="ctr" defTabSz="8334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Transportar</a:t>
            </a:r>
            <a:endParaRPr lang="es-E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46414975-48B7-4D1D-8E55-4DE7D4694B21}"/>
              </a:ext>
            </a:extLst>
          </p:cNvPr>
          <p:cNvSpPr/>
          <p:nvPr/>
        </p:nvSpPr>
        <p:spPr>
          <a:xfrm>
            <a:off x="1957201" y="3536427"/>
            <a:ext cx="243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  <a:hueOff val="289149"/>
              <a:satOff val="-6048"/>
              <a:lumOff val="3365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4" tIns="95804" rIns="95804" bIns="95804" numCol="1" spcCol="1270" anchor="ctr" anchorCtr="0">
            <a:noAutofit/>
          </a:bodyPr>
          <a:lstStyle/>
          <a:p>
            <a:pPr lvl="0" algn="ctr" defTabSz="8334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anose="020B0606020202030204" pitchFamily="34" charset="0"/>
              </a:rPr>
              <a:t>Proteger </a:t>
            </a:r>
            <a:endParaRPr lang="es-E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5A667CD-38A9-EBEC-6C20-7682FC9A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230" y="949645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Sakkal Majalla" pitchFamily="2" charset="-78"/>
              </a:rPr>
              <a:t>¿PARA QUÉ SE USAN LOS ACTIVOS? </a:t>
            </a:r>
            <a:endParaRPr lang="es-CO" sz="2700" dirty="0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AB3C3753-F122-999D-BF7D-A8794F8CB4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0"/>
          <a:stretch/>
        </p:blipFill>
        <p:spPr>
          <a:xfrm>
            <a:off x="7305766" y="3658137"/>
            <a:ext cx="1445236" cy="11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0" y="2398024"/>
            <a:ext cx="9144000" cy="1800302"/>
          </a:xfrm>
          <a:prstGeom prst="roundRect">
            <a:avLst>
              <a:gd name="adj" fmla="val 984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 lo largo de su vida  necesitan ser: </a:t>
            </a:r>
            <a:endParaRPr kumimoji="0" lang="es-E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7086600" y="5726907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AE42D-3EDA-4D34-8FDF-2163A5F0C447}" type="slidenum">
              <a:rPr kumimoji="0" lang="es-CO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6350534" y="3289663"/>
            <a:ext cx="2449052" cy="576000"/>
          </a:xfrm>
          <a:prstGeom prst="round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Reemplazados. 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554008" y="3289663"/>
            <a:ext cx="2449052" cy="576000"/>
          </a:xfrm>
          <a:prstGeom prst="round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Conservados 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452271" y="3289663"/>
            <a:ext cx="2449052" cy="576000"/>
          </a:xfrm>
          <a:prstGeom prst="round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Reparados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AAE57E8C-3998-5142-979B-7D8BC1464799}"/>
              </a:ext>
            </a:extLst>
          </p:cNvPr>
          <p:cNvSpPr txBox="1">
            <a:spLocks/>
          </p:cNvSpPr>
          <p:nvPr/>
        </p:nvSpPr>
        <p:spPr>
          <a:xfrm>
            <a:off x="1071315" y="949645"/>
            <a:ext cx="6823203" cy="7243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7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rPr>
              <a:t>LOS ACTIVOS FÍSICOS</a:t>
            </a:r>
            <a:endParaRPr lang="es-CO" sz="2700" dirty="0">
              <a:solidFill>
                <a:schemeClr val="tx1"/>
              </a:solidFill>
            </a:endParaRP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9E1D9AC0-9725-64B6-2198-4F5D62978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6"/>
          <a:stretch/>
        </p:blipFill>
        <p:spPr>
          <a:xfrm>
            <a:off x="7461372" y="1861644"/>
            <a:ext cx="1506782" cy="12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/>
          <p:cNvSpPr txBox="1">
            <a:spLocks/>
          </p:cNvSpPr>
          <p:nvPr/>
        </p:nvSpPr>
        <p:spPr>
          <a:xfrm>
            <a:off x="7543800" y="5830403"/>
            <a:ext cx="1600200" cy="16200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44992-4857-4BD3-8FE0-9639C98611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78517" y="3069858"/>
            <a:ext cx="1998000" cy="5312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8" marR="0" lvl="1" algn="ctr" defTabSz="6000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Adquiridos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78517" y="3822634"/>
            <a:ext cx="8658017" cy="675000"/>
          </a:xfrm>
          <a:prstGeom prst="roundRect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ctr" defTabSz="6000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para alcanzar un nivel de desempeño esperado.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9" y="2063988"/>
            <a:ext cx="7704242" cy="5312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1" indent="0" algn="ctr" defTabSz="6000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Los activos son: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C42FDC-55E3-E6C6-929F-288A3E0C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452" y="949645"/>
            <a:ext cx="6823203" cy="724376"/>
          </a:xfrm>
        </p:spPr>
        <p:txBody>
          <a:bodyPr/>
          <a:lstStyle/>
          <a:p>
            <a:pPr algn="ctr"/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Sakkal Majalla" pitchFamily="2" charset="-78"/>
              </a:rPr>
              <a:t>¿PARA QUÉ SE USAN LOS ACTIVOS?</a:t>
            </a:r>
            <a:endParaRPr lang="es-CO" sz="2700" dirty="0">
              <a:solidFill>
                <a:schemeClr val="tx1"/>
              </a:solidFill>
            </a:endParaRPr>
          </a:p>
        </p:txBody>
      </p:sp>
      <p:sp>
        <p:nvSpPr>
          <p:cNvPr id="8" name="Rectángulo redondeado 3">
            <a:extLst>
              <a:ext uri="{FF2B5EF4-FFF2-40B4-BE49-F238E27FC236}">
                <a16:creationId xmlns:a16="http://schemas.microsoft.com/office/drawing/2014/main" id="{F474A2C6-B4A6-C427-1E0B-A7C7F1BE746F}"/>
              </a:ext>
            </a:extLst>
          </p:cNvPr>
          <p:cNvSpPr/>
          <p:nvPr/>
        </p:nvSpPr>
        <p:spPr>
          <a:xfrm>
            <a:off x="2523982" y="3069858"/>
            <a:ext cx="1998000" cy="5312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8" marR="0" lvl="1" algn="ctr" defTabSz="6000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Diseñados</a:t>
            </a:r>
          </a:p>
        </p:txBody>
      </p:sp>
      <p:sp>
        <p:nvSpPr>
          <p:cNvPr id="10" name="Rectángulo redondeado 3">
            <a:extLst>
              <a:ext uri="{FF2B5EF4-FFF2-40B4-BE49-F238E27FC236}">
                <a16:creationId xmlns:a16="http://schemas.microsoft.com/office/drawing/2014/main" id="{7AA56E8B-B5FA-762A-6300-C681146B3F83}"/>
              </a:ext>
            </a:extLst>
          </p:cNvPr>
          <p:cNvSpPr/>
          <p:nvPr/>
        </p:nvSpPr>
        <p:spPr>
          <a:xfrm>
            <a:off x="6938534" y="3069858"/>
            <a:ext cx="1998000" cy="5312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8" marR="0" lvl="1" algn="ctr" defTabSz="6000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Operados</a:t>
            </a:r>
          </a:p>
        </p:txBody>
      </p:sp>
      <p:sp>
        <p:nvSpPr>
          <p:cNvPr id="11" name="Rectángulo redondeado 3">
            <a:extLst>
              <a:ext uri="{FF2B5EF4-FFF2-40B4-BE49-F238E27FC236}">
                <a16:creationId xmlns:a16="http://schemas.microsoft.com/office/drawing/2014/main" id="{4F242A62-3F14-088A-C3EE-226B89BF91B8}"/>
              </a:ext>
            </a:extLst>
          </p:cNvPr>
          <p:cNvSpPr/>
          <p:nvPr/>
        </p:nvSpPr>
        <p:spPr>
          <a:xfrm>
            <a:off x="4769447" y="3069858"/>
            <a:ext cx="1998000" cy="5312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8" marR="0" lvl="1" algn="ctr" defTabSz="60006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Mantenidos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3CED9301-CB6C-6DB1-F567-A463D6BC8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5"/>
          <a:stretch/>
        </p:blipFill>
        <p:spPr>
          <a:xfrm>
            <a:off x="7652056" y="3831462"/>
            <a:ext cx="1383689" cy="10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8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ersonaliza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atrón Maestro Cuerpo CMC-LATAM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5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6.xml><?xml version="1.0" encoding="utf-8"?>
<a:theme xmlns:a="http://schemas.openxmlformats.org/drawingml/2006/main" name="1_Patrón Maestro Cuerpo CMC-LATAM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7.xml><?xml version="1.0" encoding="utf-8"?>
<a:theme xmlns:a="http://schemas.openxmlformats.org/drawingml/2006/main" name="1_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6" ma:contentTypeDescription="Create a new document." ma:contentTypeScope="" ma:versionID="e7c987029a0f9481c8f3daf41a4c862a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8848448516d3461c24db17945a30b17d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093F48-8E81-43E5-A6FC-8FD8BD5B75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3FADB6-8422-4FC4-9A90-A0F133079CF6}">
  <ds:schemaRefs>
    <ds:schemaRef ds:uri="http://schemas.microsoft.com/office/infopath/2007/PartnerControls"/>
    <ds:schemaRef ds:uri="cde33698-54d1-4413-9454-ee6d5558439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0569b8d-7120-4068-b452-55feebc5ffa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FDE0A49-5066-4A8C-AB0E-B1E8764CF8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e33698-54d1-4413-9454-ee6d5558439e"/>
    <ds:schemaRef ds:uri="d0569b8d-7120-4068-b452-55feebc5ff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1353</Words>
  <Application>Microsoft Office PowerPoint</Application>
  <PresentationFormat>Presentación en pantalla (4:3)</PresentationFormat>
  <Paragraphs>438</Paragraphs>
  <Slides>57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diapositiva</vt:lpstr>
      </vt:variant>
      <vt:variant>
        <vt:i4>57</vt:i4>
      </vt:variant>
    </vt:vector>
  </HeadingPairs>
  <TitlesOfParts>
    <vt:vector size="64" baseType="lpstr">
      <vt:lpstr>1_Diseño personalizado</vt:lpstr>
      <vt:lpstr>Diseño personalizado</vt:lpstr>
      <vt:lpstr>2_Diseño personalizado</vt:lpstr>
      <vt:lpstr>Patrón Maestro Cuerpo CMC-LATAM</vt:lpstr>
      <vt:lpstr>Maestro Sección CMC-LATAM</vt:lpstr>
      <vt:lpstr>1_Patrón Maestro Cuerpo CMC-LATAM</vt:lpstr>
      <vt:lpstr>1_Maestro Sección CMC-LATAM</vt:lpstr>
      <vt:lpstr>Presentación de PowerPoint</vt:lpstr>
      <vt:lpstr>Presentación de PowerPoint</vt:lpstr>
      <vt:lpstr>FALLAS DE LOS ACTIVOS Y CONFIABILIDAD</vt:lpstr>
      <vt:lpstr>¿PARA QUÉ SE USAN LOS ACTIVOS?</vt:lpstr>
      <vt:lpstr>LOS ACTIVOS FÍSICOS</vt:lpstr>
      <vt:lpstr>¿PARA QUÉ SE USAN LOS ACTIVOS? </vt:lpstr>
      <vt:lpstr>¿PARA QUÉ SE USAN LOS ACTIVOS? </vt:lpstr>
      <vt:lpstr>Presentación de PowerPoint</vt:lpstr>
      <vt:lpstr>¿PARA QUÉ SE USAN LOS ACTIVOS?</vt:lpstr>
      <vt:lpstr>¿PARA QUÉ SE USAN LOS ACTIVOS?</vt:lpstr>
      <vt:lpstr>¿QUÉ ESPERAMOS DE LOS ACTIVOS Y LAS INSTALACIONES?</vt:lpstr>
      <vt:lpstr>¿QUÉ ESPERAMOS DE LOS ACTIVOS E INSTALACIONES?</vt:lpstr>
      <vt:lpstr>¿CUÁNDO FALLAN LOS ACTIVOS E INSTALACIONES?</vt:lpstr>
      <vt:lpstr>¿CUÁNDO FALLAN LOS ACTIVOS E INSTALACIONES?</vt:lpstr>
      <vt:lpstr>¿CUÁNDO FALLAN LOS ACTIVOS E INSTALACIONES?</vt:lpstr>
      <vt:lpstr>DEFINICIONES: FALLA</vt:lpstr>
      <vt:lpstr>Presentación de PowerPoint</vt:lpstr>
      <vt:lpstr>¿PORQUÉ FALLAN LOS ACTIVOS Y LAS INSTALACIONES?</vt:lpstr>
      <vt:lpstr>Presentación de PowerPoint</vt:lpstr>
      <vt:lpstr>Presentación de PowerPoint</vt:lpstr>
      <vt:lpstr>DEFINICIONES: CONFIABILIDAD</vt:lpstr>
      <vt:lpstr>DEFINICIÓN DE CONFIABILIDAD</vt:lpstr>
      <vt:lpstr>Presentación de PowerPoint</vt:lpstr>
      <vt:lpstr>DEFINICIÓN DE CONFIABILIDAD</vt:lpstr>
      <vt:lpstr>CONFIABILIDAD DE UN SISTEMA</vt:lpstr>
      <vt:lpstr>¿CÓMO MEDIR LA CONFIABILIDAD 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MEDIR LA CONFIABILIDAD ?</vt:lpstr>
      <vt:lpstr>Presentación de PowerPoint</vt:lpstr>
      <vt:lpstr>¿CÓMO MEDIR LA CONFIABILIDAD?</vt:lpstr>
      <vt:lpstr>Presentación de PowerPoint</vt:lpstr>
      <vt:lpstr>Presentación de PowerPoint</vt:lpstr>
      <vt:lpstr>ESTRATEGIAS DE CONFIABILIDAD</vt:lpstr>
      <vt:lpstr>RESPONSABILIDADES EN LA CONFIABILIDAD</vt:lpstr>
      <vt:lpstr>REQUERIMIENTOS PARA ALCANZAR UN BUEN NIVEL DE CONFIABILIDAD</vt:lpstr>
      <vt:lpstr>Presentación de PowerPoint</vt:lpstr>
      <vt:lpstr>ESTRATEGIAS DE CONFIABILIDAD</vt:lpstr>
      <vt:lpstr>ESTRATEGIAS DE CONFIABILIDAD</vt:lpstr>
      <vt:lpstr>ESTRATEGIAS DE CONFIABILIDAD</vt:lpstr>
      <vt:lpstr>Presentación de PowerPoint</vt:lpstr>
      <vt:lpstr>Presentación de PowerPoint</vt:lpstr>
      <vt:lpstr>Presentación de PowerPoint</vt:lpstr>
      <vt:lpstr>Presentación de PowerPoint</vt:lpstr>
      <vt:lpstr>RUTAS PARA MEJORAR LA CONFIABILIDAD</vt:lpstr>
      <vt:lpstr>RUTAS PARA MEJORAR LA CONFIABILIDAD</vt:lpstr>
      <vt:lpstr>RUTAS PARA MEJORAR LA CONFIABILIDAD</vt:lpstr>
      <vt:lpstr>Presentación de PowerPoint</vt:lpstr>
      <vt:lpstr>FACTORES DE ÉXITO</vt:lpstr>
      <vt:lpstr>Presentación de PowerPoint</vt:lpstr>
      <vt:lpstr>Presentación de PowerPoint</vt:lpstr>
      <vt:lpstr>Presentación de PowerPoint</vt:lpstr>
      <vt:lpstr>ALCANCE DE LA MEJORA DE LA CONFIABILIDAD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Cordoba</dc:creator>
  <cp:lastModifiedBy>Ana Jimena  Estrada Fuerte</cp:lastModifiedBy>
  <cp:revision>58</cp:revision>
  <dcterms:created xsi:type="dcterms:W3CDTF">2022-07-18T19:45:21Z</dcterms:created>
  <dcterms:modified xsi:type="dcterms:W3CDTF">2022-11-02T19:51:09Z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