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  <p:sldMasterId id="2147483664" r:id="rId5"/>
    <p:sldMasterId id="2147483702" r:id="rId6"/>
    <p:sldMasterId id="2147483678" r:id="rId7"/>
  </p:sldMasterIdLst>
  <p:notesMasterIdLst>
    <p:notesMasterId r:id="rId29"/>
  </p:notesMasterIdLst>
  <p:handoutMasterIdLst>
    <p:handoutMasterId r:id="rId30"/>
  </p:handoutMasterIdLst>
  <p:sldIdLst>
    <p:sldId id="759" r:id="rId8"/>
    <p:sldId id="1122" r:id="rId9"/>
    <p:sldId id="1123" r:id="rId10"/>
    <p:sldId id="775" r:id="rId11"/>
    <p:sldId id="1115" r:id="rId12"/>
    <p:sldId id="1124" r:id="rId13"/>
    <p:sldId id="1119" r:id="rId14"/>
    <p:sldId id="1125" r:id="rId15"/>
    <p:sldId id="1120" r:id="rId16"/>
    <p:sldId id="1126" r:id="rId17"/>
    <p:sldId id="612" r:id="rId18"/>
    <p:sldId id="1127" r:id="rId19"/>
    <p:sldId id="1112" r:id="rId20"/>
    <p:sldId id="1130" r:id="rId21"/>
    <p:sldId id="1128" r:id="rId22"/>
    <p:sldId id="1116" r:id="rId23"/>
    <p:sldId id="1129" r:id="rId24"/>
    <p:sldId id="270" r:id="rId25"/>
    <p:sldId id="1104" r:id="rId26"/>
    <p:sldId id="776" r:id="rId27"/>
    <p:sldId id="1121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9EB1D0-752B-FF06-5F08-2B1A36821E28}" name="Marisol León" initials="ML" userId="S::coordinacion@noria.mx::e1084f91-3605-43d1-a7ff-413c940f98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F60"/>
    <a:srgbClr val="000000"/>
    <a:srgbClr val="601111"/>
    <a:srgbClr val="178C86"/>
    <a:srgbClr val="00B888"/>
    <a:srgbClr val="004835"/>
    <a:srgbClr val="AEADB3"/>
    <a:srgbClr val="E6E6E6"/>
    <a:srgbClr val="004F58"/>
    <a:srgbClr val="3A9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A45FE-5A55-4C93-A004-87BEEB54179C}" v="52" dt="2022-10-31T20:43:29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Jimena  Estrada Fuerte" userId="66cbb74c-f403-455f-9431-05505c8a10b1" providerId="ADAL" clId="{573A45FE-5A55-4C93-A004-87BEEB54179C}"/>
    <pc:docChg chg="custSel modSld delMainMaster modMainMaster">
      <pc:chgData name="Ana Jimena  Estrada Fuerte" userId="66cbb74c-f403-455f-9431-05505c8a10b1" providerId="ADAL" clId="{573A45FE-5A55-4C93-A004-87BEEB54179C}" dt="2022-10-31T20:43:29.699" v="79" actId="1076"/>
      <pc:docMkLst>
        <pc:docMk/>
      </pc:docMkLst>
      <pc:sldChg chg="modSp mod">
        <pc:chgData name="Ana Jimena  Estrada Fuerte" userId="66cbb74c-f403-455f-9431-05505c8a10b1" providerId="ADAL" clId="{573A45FE-5A55-4C93-A004-87BEEB54179C}" dt="2022-10-31T20:42:47.299" v="69" actId="1036"/>
        <pc:sldMkLst>
          <pc:docMk/>
          <pc:sldMk cId="3282981534" sldId="612"/>
        </pc:sldMkLst>
        <pc:spChg chg="mod">
          <ac:chgData name="Ana Jimena  Estrada Fuerte" userId="66cbb74c-f403-455f-9431-05505c8a10b1" providerId="ADAL" clId="{573A45FE-5A55-4C93-A004-87BEEB54179C}" dt="2022-10-31T20:42:39.563" v="64" actId="1076"/>
          <ac:spMkLst>
            <pc:docMk/>
            <pc:sldMk cId="3282981534" sldId="612"/>
            <ac:spMk id="3" creationId="{1A754B06-5942-7115-471E-BF6763FABA98}"/>
          </ac:spMkLst>
        </pc:spChg>
        <pc:spChg chg="mod">
          <ac:chgData name="Ana Jimena  Estrada Fuerte" userId="66cbb74c-f403-455f-9431-05505c8a10b1" providerId="ADAL" clId="{573A45FE-5A55-4C93-A004-87BEEB54179C}" dt="2022-10-31T20:42:30.954" v="61" actId="1076"/>
          <ac:spMkLst>
            <pc:docMk/>
            <pc:sldMk cId="3282981534" sldId="612"/>
            <ac:spMk id="4" creationId="{FD7235E6-43D9-AC9A-7C37-4604683208DD}"/>
          </ac:spMkLst>
        </pc:spChg>
        <pc:picChg chg="mod">
          <ac:chgData name="Ana Jimena  Estrada Fuerte" userId="66cbb74c-f403-455f-9431-05505c8a10b1" providerId="ADAL" clId="{573A45FE-5A55-4C93-A004-87BEEB54179C}" dt="2022-10-31T20:42:47.299" v="69" actId="1036"/>
          <ac:picMkLst>
            <pc:docMk/>
            <pc:sldMk cId="3282981534" sldId="612"/>
            <ac:picMk id="5" creationId="{25818F8E-C3CE-2EDC-FA6F-31B2AB373B49}"/>
          </ac:picMkLst>
        </pc:picChg>
      </pc:sldChg>
      <pc:sldChg chg="modSp mod">
        <pc:chgData name="Ana Jimena  Estrada Fuerte" userId="66cbb74c-f403-455f-9431-05505c8a10b1" providerId="ADAL" clId="{573A45FE-5A55-4C93-A004-87BEEB54179C}" dt="2022-10-31T20:42:14.443" v="54" actId="1076"/>
        <pc:sldMkLst>
          <pc:docMk/>
          <pc:sldMk cId="3130779582" sldId="1120"/>
        </pc:sldMkLst>
        <pc:spChg chg="mod">
          <ac:chgData name="Ana Jimena  Estrada Fuerte" userId="66cbb74c-f403-455f-9431-05505c8a10b1" providerId="ADAL" clId="{573A45FE-5A55-4C93-A004-87BEEB54179C}" dt="2022-10-31T20:42:14.443" v="54" actId="1076"/>
          <ac:spMkLst>
            <pc:docMk/>
            <pc:sldMk cId="3130779582" sldId="1120"/>
            <ac:spMk id="32" creationId="{F51EE6F3-54B5-9DB7-D0BD-592013F888C8}"/>
          </ac:spMkLst>
        </pc:spChg>
      </pc:sldChg>
      <pc:sldChg chg="modSp mod">
        <pc:chgData name="Ana Jimena  Estrada Fuerte" userId="66cbb74c-f403-455f-9431-05505c8a10b1" providerId="ADAL" clId="{573A45FE-5A55-4C93-A004-87BEEB54179C}" dt="2022-10-31T20:41:46.475" v="49" actId="1076"/>
        <pc:sldMkLst>
          <pc:docMk/>
          <pc:sldMk cId="479344198" sldId="1123"/>
        </pc:sldMkLst>
        <pc:spChg chg="mod">
          <ac:chgData name="Ana Jimena  Estrada Fuerte" userId="66cbb74c-f403-455f-9431-05505c8a10b1" providerId="ADAL" clId="{573A45FE-5A55-4C93-A004-87BEEB54179C}" dt="2022-10-31T20:41:46.475" v="49" actId="1076"/>
          <ac:spMkLst>
            <pc:docMk/>
            <pc:sldMk cId="479344198" sldId="1123"/>
            <ac:spMk id="2" creationId="{CBFEE285-4F9E-4982-955E-D798C30AAE0A}"/>
          </ac:spMkLst>
        </pc:spChg>
        <pc:spChg chg="mod">
          <ac:chgData name="Ana Jimena  Estrada Fuerte" userId="66cbb74c-f403-455f-9431-05505c8a10b1" providerId="ADAL" clId="{573A45FE-5A55-4C93-A004-87BEEB54179C}" dt="2022-10-31T20:41:44.418" v="48" actId="1076"/>
          <ac:spMkLst>
            <pc:docMk/>
            <pc:sldMk cId="479344198" sldId="1123"/>
            <ac:spMk id="3" creationId="{EBF4E9E3-D4B3-4D68-8BE5-FCE90A2251F1}"/>
          </ac:spMkLst>
        </pc:spChg>
      </pc:sldChg>
      <pc:sldChg chg="modSp mod">
        <pc:chgData name="Ana Jimena  Estrada Fuerte" userId="66cbb74c-f403-455f-9431-05505c8a10b1" providerId="ADAL" clId="{573A45FE-5A55-4C93-A004-87BEEB54179C}" dt="2022-10-31T20:42:11.043" v="53" actId="1076"/>
        <pc:sldMkLst>
          <pc:docMk/>
          <pc:sldMk cId="4262728518" sldId="1125"/>
        </pc:sldMkLst>
        <pc:spChg chg="mod">
          <ac:chgData name="Ana Jimena  Estrada Fuerte" userId="66cbb74c-f403-455f-9431-05505c8a10b1" providerId="ADAL" clId="{573A45FE-5A55-4C93-A004-87BEEB54179C}" dt="2022-10-31T20:42:01.307" v="50" actId="1076"/>
          <ac:spMkLst>
            <pc:docMk/>
            <pc:sldMk cId="4262728518" sldId="1125"/>
            <ac:spMk id="4" creationId="{4554FC65-3CE8-5AE9-5338-4CD0731044B9}"/>
          </ac:spMkLst>
        </pc:spChg>
        <pc:spChg chg="mod">
          <ac:chgData name="Ana Jimena  Estrada Fuerte" userId="66cbb74c-f403-455f-9431-05505c8a10b1" providerId="ADAL" clId="{573A45FE-5A55-4C93-A004-87BEEB54179C}" dt="2022-10-31T20:42:11.043" v="53" actId="1076"/>
          <ac:spMkLst>
            <pc:docMk/>
            <pc:sldMk cId="4262728518" sldId="1125"/>
            <ac:spMk id="5" creationId="{C00438F1-E6CC-6483-43AD-E306FB0A935C}"/>
          </ac:spMkLst>
        </pc:spChg>
      </pc:sldChg>
      <pc:sldChg chg="modSp mod">
        <pc:chgData name="Ana Jimena  Estrada Fuerte" userId="66cbb74c-f403-455f-9431-05505c8a10b1" providerId="ADAL" clId="{573A45FE-5A55-4C93-A004-87BEEB54179C}" dt="2022-10-31T20:42:25.955" v="59" actId="1037"/>
        <pc:sldMkLst>
          <pc:docMk/>
          <pc:sldMk cId="4250148252" sldId="1126"/>
        </pc:sldMkLst>
        <pc:spChg chg="mod">
          <ac:chgData name="Ana Jimena  Estrada Fuerte" userId="66cbb74c-f403-455f-9431-05505c8a10b1" providerId="ADAL" clId="{573A45FE-5A55-4C93-A004-87BEEB54179C}" dt="2022-10-31T20:42:25.955" v="59" actId="1037"/>
          <ac:spMkLst>
            <pc:docMk/>
            <pc:sldMk cId="4250148252" sldId="1126"/>
            <ac:spMk id="5" creationId="{B519161A-CF1A-8F15-D835-7ECED5C6F36C}"/>
          </ac:spMkLst>
        </pc:spChg>
      </pc:sldChg>
      <pc:sldChg chg="modSp mod">
        <pc:chgData name="Ana Jimena  Estrada Fuerte" userId="66cbb74c-f403-455f-9431-05505c8a10b1" providerId="ADAL" clId="{573A45FE-5A55-4C93-A004-87BEEB54179C}" dt="2022-10-31T20:43:06.155" v="75" actId="1076"/>
        <pc:sldMkLst>
          <pc:docMk/>
          <pc:sldMk cId="733404612" sldId="1127"/>
        </pc:sldMkLst>
        <pc:spChg chg="mod">
          <ac:chgData name="Ana Jimena  Estrada Fuerte" userId="66cbb74c-f403-455f-9431-05505c8a10b1" providerId="ADAL" clId="{573A45FE-5A55-4C93-A004-87BEEB54179C}" dt="2022-10-31T20:42:59.660" v="71" actId="14100"/>
          <ac:spMkLst>
            <pc:docMk/>
            <pc:sldMk cId="733404612" sldId="1127"/>
            <ac:spMk id="44" creationId="{7CD537A3-06CE-C9A7-A820-2AEDB79D2D00}"/>
          </ac:spMkLst>
        </pc:spChg>
        <pc:spChg chg="mod">
          <ac:chgData name="Ana Jimena  Estrada Fuerte" userId="66cbb74c-f403-455f-9431-05505c8a10b1" providerId="ADAL" clId="{573A45FE-5A55-4C93-A004-87BEEB54179C}" dt="2022-10-31T20:43:03.275" v="72" actId="1076"/>
          <ac:spMkLst>
            <pc:docMk/>
            <pc:sldMk cId="733404612" sldId="1127"/>
            <ac:spMk id="45" creationId="{00E48131-A222-5288-AF3A-7FE27385C130}"/>
          </ac:spMkLst>
        </pc:spChg>
        <pc:picChg chg="mod">
          <ac:chgData name="Ana Jimena  Estrada Fuerte" userId="66cbb74c-f403-455f-9431-05505c8a10b1" providerId="ADAL" clId="{573A45FE-5A55-4C93-A004-87BEEB54179C}" dt="2022-10-31T20:43:06.155" v="75" actId="1076"/>
          <ac:picMkLst>
            <pc:docMk/>
            <pc:sldMk cId="733404612" sldId="1127"/>
            <ac:picMk id="46" creationId="{7EA3DAA7-DB1D-D265-4A42-C13F19446078}"/>
          </ac:picMkLst>
        </pc:picChg>
      </pc:sldChg>
      <pc:sldChg chg="modSp mod">
        <pc:chgData name="Ana Jimena  Estrada Fuerte" userId="66cbb74c-f403-455f-9431-05505c8a10b1" providerId="ADAL" clId="{573A45FE-5A55-4C93-A004-87BEEB54179C}" dt="2022-10-31T20:43:20.794" v="77" actId="1076"/>
        <pc:sldMkLst>
          <pc:docMk/>
          <pc:sldMk cId="114569761" sldId="1128"/>
        </pc:sldMkLst>
        <pc:spChg chg="mod">
          <ac:chgData name="Ana Jimena  Estrada Fuerte" userId="66cbb74c-f403-455f-9431-05505c8a10b1" providerId="ADAL" clId="{573A45FE-5A55-4C93-A004-87BEEB54179C}" dt="2022-10-31T20:43:20.794" v="77" actId="1076"/>
          <ac:spMkLst>
            <pc:docMk/>
            <pc:sldMk cId="114569761" sldId="1128"/>
            <ac:spMk id="5" creationId="{7BD78EC3-32A8-4EC2-0BD8-BDD158BA048E}"/>
          </ac:spMkLst>
        </pc:spChg>
      </pc:sldChg>
      <pc:sldChg chg="modSp mod">
        <pc:chgData name="Ana Jimena  Estrada Fuerte" userId="66cbb74c-f403-455f-9431-05505c8a10b1" providerId="ADAL" clId="{573A45FE-5A55-4C93-A004-87BEEB54179C}" dt="2022-10-31T20:43:29.699" v="79" actId="1076"/>
        <pc:sldMkLst>
          <pc:docMk/>
          <pc:sldMk cId="1990650993" sldId="1129"/>
        </pc:sldMkLst>
        <pc:spChg chg="mod">
          <ac:chgData name="Ana Jimena  Estrada Fuerte" userId="66cbb74c-f403-455f-9431-05505c8a10b1" providerId="ADAL" clId="{573A45FE-5A55-4C93-A004-87BEEB54179C}" dt="2022-10-31T20:43:29.699" v="79" actId="1076"/>
          <ac:spMkLst>
            <pc:docMk/>
            <pc:sldMk cId="1990650993" sldId="1129"/>
            <ac:spMk id="8" creationId="{80063247-5D07-574B-D6D6-57B873B2E7A9}"/>
          </ac:spMkLst>
        </pc:spChg>
      </pc:sldChg>
      <pc:sldMasterChg chg="del delSldLayout">
        <pc:chgData name="Ana Jimena  Estrada Fuerte" userId="66cbb74c-f403-455f-9431-05505c8a10b1" providerId="ADAL" clId="{573A45FE-5A55-4C93-A004-87BEEB54179C}" dt="2022-10-31T20:24:10.371" v="8" actId="2696"/>
        <pc:sldMasterMkLst>
          <pc:docMk/>
          <pc:sldMasterMk cId="1423575879" sldId="2147483654"/>
        </pc:sldMasterMkLst>
        <pc:sldLayoutChg chg="del">
          <pc:chgData name="Ana Jimena  Estrada Fuerte" userId="66cbb74c-f403-455f-9431-05505c8a10b1" providerId="ADAL" clId="{573A45FE-5A55-4C93-A004-87BEEB54179C}" dt="2022-10-31T20:24:10.326" v="1" actId="2696"/>
          <pc:sldLayoutMkLst>
            <pc:docMk/>
            <pc:sldMasterMk cId="1423575879" sldId="2147483654"/>
            <pc:sldLayoutMk cId="1746854774" sldId="2147483655"/>
          </pc:sldLayoutMkLst>
        </pc:sldLayoutChg>
        <pc:sldLayoutChg chg="del">
          <pc:chgData name="Ana Jimena  Estrada Fuerte" userId="66cbb74c-f403-455f-9431-05505c8a10b1" providerId="ADAL" clId="{573A45FE-5A55-4C93-A004-87BEEB54179C}" dt="2022-10-31T20:24:10.329" v="2" actId="2696"/>
          <pc:sldLayoutMkLst>
            <pc:docMk/>
            <pc:sldMasterMk cId="1423575879" sldId="2147483654"/>
            <pc:sldLayoutMk cId="2057484286" sldId="2147483693"/>
          </pc:sldLayoutMkLst>
        </pc:sldLayoutChg>
        <pc:sldLayoutChg chg="del">
          <pc:chgData name="Ana Jimena  Estrada Fuerte" userId="66cbb74c-f403-455f-9431-05505c8a10b1" providerId="ADAL" clId="{573A45FE-5A55-4C93-A004-87BEEB54179C}" dt="2022-10-31T20:24:10.332" v="3" actId="2696"/>
          <pc:sldLayoutMkLst>
            <pc:docMk/>
            <pc:sldMasterMk cId="1423575879" sldId="2147483654"/>
            <pc:sldLayoutMk cId="1874017312" sldId="2147483694"/>
          </pc:sldLayoutMkLst>
        </pc:sldLayoutChg>
        <pc:sldLayoutChg chg="del">
          <pc:chgData name="Ana Jimena  Estrada Fuerte" userId="66cbb74c-f403-455f-9431-05505c8a10b1" providerId="ADAL" clId="{573A45FE-5A55-4C93-A004-87BEEB54179C}" dt="2022-10-31T20:24:10.335" v="4" actId="2696"/>
          <pc:sldLayoutMkLst>
            <pc:docMk/>
            <pc:sldMasterMk cId="1423575879" sldId="2147483654"/>
            <pc:sldLayoutMk cId="3133897077" sldId="2147483697"/>
          </pc:sldLayoutMkLst>
        </pc:sldLayoutChg>
        <pc:sldLayoutChg chg="del">
          <pc:chgData name="Ana Jimena  Estrada Fuerte" userId="66cbb74c-f403-455f-9431-05505c8a10b1" providerId="ADAL" clId="{573A45FE-5A55-4C93-A004-87BEEB54179C}" dt="2022-10-31T20:24:10.337" v="5" actId="2696"/>
          <pc:sldLayoutMkLst>
            <pc:docMk/>
            <pc:sldMasterMk cId="1423575879" sldId="2147483654"/>
            <pc:sldLayoutMk cId="1901343264" sldId="2147483698"/>
          </pc:sldLayoutMkLst>
        </pc:sldLayoutChg>
        <pc:sldLayoutChg chg="del">
          <pc:chgData name="Ana Jimena  Estrada Fuerte" userId="66cbb74c-f403-455f-9431-05505c8a10b1" providerId="ADAL" clId="{573A45FE-5A55-4C93-A004-87BEEB54179C}" dt="2022-10-31T20:24:10.340" v="6" actId="2696"/>
          <pc:sldLayoutMkLst>
            <pc:docMk/>
            <pc:sldMasterMk cId="1423575879" sldId="2147483654"/>
            <pc:sldLayoutMk cId="2968180417" sldId="2147483699"/>
          </pc:sldLayoutMkLst>
        </pc:sldLayoutChg>
        <pc:sldLayoutChg chg="del">
          <pc:chgData name="Ana Jimena  Estrada Fuerte" userId="66cbb74c-f403-455f-9431-05505c8a10b1" providerId="ADAL" clId="{573A45FE-5A55-4C93-A004-87BEEB54179C}" dt="2022-10-31T20:24:10.343" v="7" actId="2696"/>
          <pc:sldLayoutMkLst>
            <pc:docMk/>
            <pc:sldMasterMk cId="1423575879" sldId="2147483654"/>
            <pc:sldLayoutMk cId="4189540858" sldId="2147483724"/>
          </pc:sldLayoutMkLst>
        </pc:sldLayoutChg>
      </pc:sldMasterChg>
      <pc:sldMasterChg chg="addSp delSp modSp mod delSldLayout modSldLayout">
        <pc:chgData name="Ana Jimena  Estrada Fuerte" userId="66cbb74c-f403-455f-9431-05505c8a10b1" providerId="ADAL" clId="{573A45FE-5A55-4C93-A004-87BEEB54179C}" dt="2022-10-31T20:26:53.943" v="32"/>
        <pc:sldMasterMkLst>
          <pc:docMk/>
          <pc:sldMasterMk cId="2328870246" sldId="2147483664"/>
        </pc:sldMasterMkLst>
        <pc:picChg chg="del">
          <ac:chgData name="Ana Jimena  Estrada Fuerte" userId="66cbb74c-f403-455f-9431-05505c8a10b1" providerId="ADAL" clId="{573A45FE-5A55-4C93-A004-87BEEB54179C}" dt="2022-10-31T20:24:24.324" v="11" actId="478"/>
          <ac:picMkLst>
            <pc:docMk/>
            <pc:sldMasterMk cId="2328870246" sldId="2147483664"/>
            <ac:picMk id="3" creationId="{32C05E7D-8275-43EF-C42E-8D42AA26B9AF}"/>
          </ac:picMkLst>
        </pc:picChg>
        <pc:picChg chg="add mod">
          <ac:chgData name="Ana Jimena  Estrada Fuerte" userId="66cbb74c-f403-455f-9431-05505c8a10b1" providerId="ADAL" clId="{573A45FE-5A55-4C93-A004-87BEEB54179C}" dt="2022-10-31T20:24:44.909" v="26" actId="14100"/>
          <ac:picMkLst>
            <pc:docMk/>
            <pc:sldMasterMk cId="2328870246" sldId="2147483664"/>
            <ac:picMk id="6" creationId="{25107B94-BBA4-0AF9-B78F-44AD39A1E6A3}"/>
          </ac:picMkLst>
        </pc:picChg>
        <pc:sldLayoutChg chg="modSp">
          <pc:chgData name="Ana Jimena  Estrada Fuerte" userId="66cbb74c-f403-455f-9431-05505c8a10b1" providerId="ADAL" clId="{573A45FE-5A55-4C93-A004-87BEEB54179C}" dt="2022-10-31T20:25:25.375" v="30"/>
          <pc:sldLayoutMkLst>
            <pc:docMk/>
            <pc:sldMasterMk cId="2328870246" sldId="2147483664"/>
            <pc:sldLayoutMk cId="1217239249" sldId="2147483685"/>
          </pc:sldLayoutMkLst>
          <pc:picChg chg="mod">
            <ac:chgData name="Ana Jimena  Estrada Fuerte" userId="66cbb74c-f403-455f-9431-05505c8a10b1" providerId="ADAL" clId="{573A45FE-5A55-4C93-A004-87BEEB54179C}" dt="2022-10-31T20:25:25.375" v="30"/>
            <ac:picMkLst>
              <pc:docMk/>
              <pc:sldMasterMk cId="2328870246" sldId="2147483664"/>
              <pc:sldLayoutMk cId="1217239249" sldId="2147483685"/>
              <ac:picMk id="2" creationId="{21155013-2BE4-874A-8F9A-7FC14EBEA93F}"/>
            </ac:picMkLst>
          </pc:picChg>
        </pc:sldLayoutChg>
        <pc:sldLayoutChg chg="del">
          <pc:chgData name="Ana Jimena  Estrada Fuerte" userId="66cbb74c-f403-455f-9431-05505c8a10b1" providerId="ADAL" clId="{573A45FE-5A55-4C93-A004-87BEEB54179C}" dt="2022-10-31T20:24:15.608" v="9" actId="2696"/>
          <pc:sldLayoutMkLst>
            <pc:docMk/>
            <pc:sldMasterMk cId="2328870246" sldId="2147483664"/>
            <pc:sldLayoutMk cId="2248737200" sldId="2147483701"/>
          </pc:sldLayoutMkLst>
        </pc:sldLayoutChg>
        <pc:sldLayoutChg chg="del">
          <pc:chgData name="Ana Jimena  Estrada Fuerte" userId="66cbb74c-f403-455f-9431-05505c8a10b1" providerId="ADAL" clId="{573A45FE-5A55-4C93-A004-87BEEB54179C}" dt="2022-10-31T20:24:16.519" v="10" actId="2696"/>
          <pc:sldLayoutMkLst>
            <pc:docMk/>
            <pc:sldMasterMk cId="2328870246" sldId="2147483664"/>
            <pc:sldLayoutMk cId="982392213" sldId="2147483727"/>
          </pc:sldLayoutMkLst>
        </pc:sldLayoutChg>
        <pc:sldLayoutChg chg="modSp">
          <pc:chgData name="Ana Jimena  Estrada Fuerte" userId="66cbb74c-f403-455f-9431-05505c8a10b1" providerId="ADAL" clId="{573A45FE-5A55-4C93-A004-87BEEB54179C}" dt="2022-10-31T20:25:05.274" v="28"/>
          <pc:sldLayoutMkLst>
            <pc:docMk/>
            <pc:sldMasterMk cId="2328870246" sldId="2147483664"/>
            <pc:sldLayoutMk cId="1414725451" sldId="2147483727"/>
          </pc:sldLayoutMkLst>
          <pc:picChg chg="mod">
            <ac:chgData name="Ana Jimena  Estrada Fuerte" userId="66cbb74c-f403-455f-9431-05505c8a10b1" providerId="ADAL" clId="{573A45FE-5A55-4C93-A004-87BEEB54179C}" dt="2022-10-31T20:25:05.274" v="28"/>
            <ac:picMkLst>
              <pc:docMk/>
              <pc:sldMasterMk cId="2328870246" sldId="2147483664"/>
              <pc:sldLayoutMk cId="1414725451" sldId="2147483727"/>
              <ac:picMk id="2" creationId="{7F187EE2-D6E0-85B3-1AA2-3DC1AB8D18AA}"/>
            </ac:picMkLst>
          </pc:picChg>
        </pc:sldLayoutChg>
        <pc:sldLayoutChg chg="modSp">
          <pc:chgData name="Ana Jimena  Estrada Fuerte" userId="66cbb74c-f403-455f-9431-05505c8a10b1" providerId="ADAL" clId="{573A45FE-5A55-4C93-A004-87BEEB54179C}" dt="2022-10-31T20:25:11.670" v="29"/>
          <pc:sldLayoutMkLst>
            <pc:docMk/>
            <pc:sldMasterMk cId="2328870246" sldId="2147483664"/>
            <pc:sldLayoutMk cId="1048516442" sldId="2147483728"/>
          </pc:sldLayoutMkLst>
          <pc:picChg chg="mod">
            <ac:chgData name="Ana Jimena  Estrada Fuerte" userId="66cbb74c-f403-455f-9431-05505c8a10b1" providerId="ADAL" clId="{573A45FE-5A55-4C93-A004-87BEEB54179C}" dt="2022-10-31T20:25:11.670" v="29"/>
            <ac:picMkLst>
              <pc:docMk/>
              <pc:sldMasterMk cId="2328870246" sldId="2147483664"/>
              <pc:sldLayoutMk cId="1048516442" sldId="2147483728"/>
              <ac:picMk id="2" creationId="{B85CAA14-A721-D429-9AC0-90D779FBCABC}"/>
            </ac:picMkLst>
          </pc:picChg>
        </pc:sldLayoutChg>
        <pc:sldLayoutChg chg="modSp mod">
          <pc:chgData name="Ana Jimena  Estrada Fuerte" userId="66cbb74c-f403-455f-9431-05505c8a10b1" providerId="ADAL" clId="{573A45FE-5A55-4C93-A004-87BEEB54179C}" dt="2022-10-31T20:26:53.943" v="32"/>
          <pc:sldLayoutMkLst>
            <pc:docMk/>
            <pc:sldMasterMk cId="2328870246" sldId="2147483664"/>
            <pc:sldLayoutMk cId="581422459" sldId="2147483729"/>
          </pc:sldLayoutMkLst>
          <pc:picChg chg="mod">
            <ac:chgData name="Ana Jimena  Estrada Fuerte" userId="66cbb74c-f403-455f-9431-05505c8a10b1" providerId="ADAL" clId="{573A45FE-5A55-4C93-A004-87BEEB54179C}" dt="2022-10-31T20:26:53.943" v="32"/>
            <ac:picMkLst>
              <pc:docMk/>
              <pc:sldMasterMk cId="2328870246" sldId="2147483664"/>
              <pc:sldLayoutMk cId="581422459" sldId="2147483729"/>
              <ac:picMk id="2" creationId="{83A41F44-ABAB-A8E8-B5AB-15D4D1C03B6A}"/>
            </ac:picMkLst>
          </pc:picChg>
        </pc:sldLayoutChg>
      </pc:sldMasterChg>
      <pc:sldMasterChg chg="modSp">
        <pc:chgData name="Ana Jimena  Estrada Fuerte" userId="66cbb74c-f403-455f-9431-05505c8a10b1" providerId="ADAL" clId="{573A45FE-5A55-4C93-A004-87BEEB54179C}" dt="2022-10-31T20:40:14.018" v="45"/>
        <pc:sldMasterMkLst>
          <pc:docMk/>
          <pc:sldMasterMk cId="1764657274" sldId="2147483678"/>
        </pc:sldMasterMkLst>
        <pc:picChg chg="mod">
          <ac:chgData name="Ana Jimena  Estrada Fuerte" userId="66cbb74c-f403-455f-9431-05505c8a10b1" providerId="ADAL" clId="{573A45FE-5A55-4C93-A004-87BEEB54179C}" dt="2022-10-31T20:40:14.018" v="45"/>
          <ac:picMkLst>
            <pc:docMk/>
            <pc:sldMasterMk cId="1764657274" sldId="2147483678"/>
            <ac:picMk id="9" creationId="{FB2A978F-A4C9-7C27-6741-3AB5646F1AAA}"/>
          </ac:picMkLst>
        </pc:picChg>
      </pc:sldMasterChg>
      <pc:sldMasterChg chg="modSp mod delSldLayout">
        <pc:chgData name="Ana Jimena  Estrada Fuerte" userId="66cbb74c-f403-455f-9431-05505c8a10b1" providerId="ADAL" clId="{573A45FE-5A55-4C93-A004-87BEEB54179C}" dt="2022-10-31T20:40:53.620" v="46" actId="14100"/>
        <pc:sldMasterMkLst>
          <pc:docMk/>
          <pc:sldMasterMk cId="496375632" sldId="2147483691"/>
        </pc:sldMasterMkLst>
        <pc:picChg chg="mod">
          <ac:chgData name="Ana Jimena  Estrada Fuerte" userId="66cbb74c-f403-455f-9431-05505c8a10b1" providerId="ADAL" clId="{573A45FE-5A55-4C93-A004-87BEEB54179C}" dt="2022-10-31T20:40:53.620" v="46" actId="14100"/>
          <ac:picMkLst>
            <pc:docMk/>
            <pc:sldMasterMk cId="496375632" sldId="2147483691"/>
            <ac:picMk id="2" creationId="{7FB8208B-E0FF-2A06-069A-F8D8423FDFB4}"/>
          </ac:picMkLst>
        </pc:picChg>
        <pc:sldLayoutChg chg="del">
          <pc:chgData name="Ana Jimena  Estrada Fuerte" userId="66cbb74c-f403-455f-9431-05505c8a10b1" providerId="ADAL" clId="{573A45FE-5A55-4C93-A004-87BEEB54179C}" dt="2022-10-31T20:24:03.946" v="0" actId="2696"/>
          <pc:sldLayoutMkLst>
            <pc:docMk/>
            <pc:sldMasterMk cId="496375632" sldId="2147483691"/>
            <pc:sldLayoutMk cId="1565958816" sldId="2147483725"/>
          </pc:sldLayoutMkLst>
        </pc:sldLayoutChg>
      </pc:sldMasterChg>
      <pc:sldMasterChg chg="addSp delSp modSp mod modSldLayout">
        <pc:chgData name="Ana Jimena  Estrada Fuerte" userId="66cbb74c-f403-455f-9431-05505c8a10b1" providerId="ADAL" clId="{573A45FE-5A55-4C93-A004-87BEEB54179C}" dt="2022-10-31T20:40:04.468" v="44"/>
        <pc:sldMasterMkLst>
          <pc:docMk/>
          <pc:sldMasterMk cId="254462383" sldId="2147483702"/>
        </pc:sldMasterMkLst>
        <pc:picChg chg="del">
          <ac:chgData name="Ana Jimena  Estrada Fuerte" userId="66cbb74c-f403-455f-9431-05505c8a10b1" providerId="ADAL" clId="{573A45FE-5A55-4C93-A004-87BEEB54179C}" dt="2022-10-31T20:27:00.075" v="33" actId="478"/>
          <ac:picMkLst>
            <pc:docMk/>
            <pc:sldMasterMk cId="254462383" sldId="2147483702"/>
            <ac:picMk id="2" creationId="{0192735A-ED30-2DD8-B77E-990E12907670}"/>
          </ac:picMkLst>
        </pc:picChg>
        <pc:picChg chg="add mod">
          <ac:chgData name="Ana Jimena  Estrada Fuerte" userId="66cbb74c-f403-455f-9431-05505c8a10b1" providerId="ADAL" clId="{573A45FE-5A55-4C93-A004-87BEEB54179C}" dt="2022-10-31T20:27:26.428" v="40" actId="14100"/>
          <ac:picMkLst>
            <pc:docMk/>
            <pc:sldMasterMk cId="254462383" sldId="2147483702"/>
            <ac:picMk id="5" creationId="{68DF8270-3E2F-1B7B-7DFC-F4021D5CC261}"/>
          </ac:picMkLst>
        </pc:picChg>
        <pc:sldLayoutChg chg="modSp mod">
          <pc:chgData name="Ana Jimena  Estrada Fuerte" userId="66cbb74c-f403-455f-9431-05505c8a10b1" providerId="ADAL" clId="{573A45FE-5A55-4C93-A004-87BEEB54179C}" dt="2022-10-31T20:39:55.540" v="42"/>
          <pc:sldLayoutMkLst>
            <pc:docMk/>
            <pc:sldMasterMk cId="254462383" sldId="2147483702"/>
            <pc:sldLayoutMk cId="3357020089" sldId="2147483720"/>
          </pc:sldLayoutMkLst>
          <pc:picChg chg="mod">
            <ac:chgData name="Ana Jimena  Estrada Fuerte" userId="66cbb74c-f403-455f-9431-05505c8a10b1" providerId="ADAL" clId="{573A45FE-5A55-4C93-A004-87BEEB54179C}" dt="2022-10-31T20:39:55.540" v="42"/>
            <ac:picMkLst>
              <pc:docMk/>
              <pc:sldMasterMk cId="254462383" sldId="2147483702"/>
              <pc:sldLayoutMk cId="3357020089" sldId="2147483720"/>
              <ac:picMk id="2" creationId="{7D69CF7B-A610-66FE-442C-F4503D8845C6}"/>
            </ac:picMkLst>
          </pc:picChg>
        </pc:sldLayoutChg>
        <pc:sldLayoutChg chg="modSp">
          <pc:chgData name="Ana Jimena  Estrada Fuerte" userId="66cbb74c-f403-455f-9431-05505c8a10b1" providerId="ADAL" clId="{573A45FE-5A55-4C93-A004-87BEEB54179C}" dt="2022-10-31T20:40:04.468" v="44"/>
          <pc:sldLayoutMkLst>
            <pc:docMk/>
            <pc:sldMasterMk cId="254462383" sldId="2147483702"/>
            <pc:sldLayoutMk cId="167146228" sldId="2147483723"/>
          </pc:sldLayoutMkLst>
          <pc:picChg chg="mod">
            <ac:chgData name="Ana Jimena  Estrada Fuerte" userId="66cbb74c-f403-455f-9431-05505c8a10b1" providerId="ADAL" clId="{573A45FE-5A55-4C93-A004-87BEEB54179C}" dt="2022-10-31T20:40:04.468" v="44"/>
            <ac:picMkLst>
              <pc:docMk/>
              <pc:sldMasterMk cId="254462383" sldId="2147483702"/>
              <pc:sldLayoutMk cId="167146228" sldId="2147483723"/>
              <ac:picMk id="2" creationId="{4A36981B-BCB4-B961-18D6-D8627D884423}"/>
            </ac:picMkLst>
          </pc:picChg>
        </pc:sldLayoutChg>
      </pc:sldMasterChg>
    </pc:docChg>
  </pc:docChgLst>
  <pc:docChgLst>
    <pc:chgData name="Aleck Santamaria De La Cruz" userId="721a85387264591a" providerId="LiveId" clId="{FA177C84-69D2-480A-9F29-75D0DC2FCC7D}"/>
    <pc:docChg chg="modSld modMainMaster">
      <pc:chgData name="Aleck Santamaria De La Cruz" userId="721a85387264591a" providerId="LiveId" clId="{FA177C84-69D2-480A-9F29-75D0DC2FCC7D}" dt="2022-09-22T21:01:25.309" v="61" actId="1076"/>
      <pc:docMkLst>
        <pc:docMk/>
      </pc:docMkLst>
      <pc:sldChg chg="modSp mod">
        <pc:chgData name="Aleck Santamaria De La Cruz" userId="721a85387264591a" providerId="LiveId" clId="{FA177C84-69D2-480A-9F29-75D0DC2FCC7D}" dt="2022-09-22T20:59:20.050" v="7" actId="108"/>
        <pc:sldMkLst>
          <pc:docMk/>
          <pc:sldMk cId="1675295" sldId="1112"/>
        </pc:sldMkLst>
        <pc:spChg chg="mod">
          <ac:chgData name="Aleck Santamaria De La Cruz" userId="721a85387264591a" providerId="LiveId" clId="{FA177C84-69D2-480A-9F29-75D0DC2FCC7D}" dt="2022-09-22T20:59:05.121" v="5" actId="14100"/>
          <ac:spMkLst>
            <pc:docMk/>
            <pc:sldMk cId="1675295" sldId="1112"/>
            <ac:spMk id="41" creationId="{CDC852E6-2598-E3E1-E389-7845F6363B46}"/>
          </ac:spMkLst>
        </pc:spChg>
        <pc:spChg chg="mod">
          <ac:chgData name="Aleck Santamaria De La Cruz" userId="721a85387264591a" providerId="LiveId" clId="{FA177C84-69D2-480A-9F29-75D0DC2FCC7D}" dt="2022-09-22T20:59:00.685" v="4" actId="14100"/>
          <ac:spMkLst>
            <pc:docMk/>
            <pc:sldMk cId="1675295" sldId="1112"/>
            <ac:spMk id="42" creationId="{052E1B96-FF5A-D918-507C-B7E01D0DE102}"/>
          </ac:spMkLst>
        </pc:spChg>
        <pc:spChg chg="mod">
          <ac:chgData name="Aleck Santamaria De La Cruz" userId="721a85387264591a" providerId="LiveId" clId="{FA177C84-69D2-480A-9F29-75D0DC2FCC7D}" dt="2022-09-22T20:59:20.050" v="7" actId="108"/>
          <ac:spMkLst>
            <pc:docMk/>
            <pc:sldMk cId="1675295" sldId="1112"/>
            <ac:spMk id="45" creationId="{ACA25557-2C8D-BBB8-9FCC-136CA2912102}"/>
          </ac:spMkLst>
        </pc:spChg>
      </pc:sldChg>
      <pc:sldMasterChg chg="modSp mod">
        <pc:chgData name="Aleck Santamaria De La Cruz" userId="721a85387264591a" providerId="LiveId" clId="{FA177C84-69D2-480A-9F29-75D0DC2FCC7D}" dt="2022-09-22T21:01:25.309" v="61" actId="1076"/>
        <pc:sldMasterMkLst>
          <pc:docMk/>
          <pc:sldMasterMk cId="1764657274" sldId="2147483678"/>
        </pc:sldMasterMkLst>
        <pc:spChg chg="mod">
          <ac:chgData name="Aleck Santamaria De La Cruz" userId="721a85387264591a" providerId="LiveId" clId="{FA177C84-69D2-480A-9F29-75D0DC2FCC7D}" dt="2022-09-22T21:01:11.128" v="37" actId="1076"/>
          <ac:spMkLst>
            <pc:docMk/>
            <pc:sldMasterMk cId="1764657274" sldId="2147483678"/>
            <ac:spMk id="17" creationId="{613E2FEC-7D6E-8843-AEBC-248150A67CC7}"/>
          </ac:spMkLst>
        </pc:spChg>
        <pc:spChg chg="mod">
          <ac:chgData name="Aleck Santamaria De La Cruz" userId="721a85387264591a" providerId="LiveId" clId="{FA177C84-69D2-480A-9F29-75D0DC2FCC7D}" dt="2022-09-22T21:01:25.309" v="61" actId="1076"/>
          <ac:spMkLst>
            <pc:docMk/>
            <pc:sldMasterMk cId="1764657274" sldId="2147483678"/>
            <ac:spMk id="18" creationId="{E8C00C6F-363E-41D1-73D4-4491C0BFD593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B7B3F01-CA28-8A17-4136-71924B7FEC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2180AC3-3CCB-DAE4-0266-781B20301B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8238E-926B-4A64-854C-683768761018}" type="datetimeFigureOut">
              <a:rPr lang="es-MX" smtClean="0"/>
              <a:t>31/10/2022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CE402B-D31C-8B2A-1CB6-9C36D5B821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8A8DFB-329A-BB26-B962-480BC0C9B7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39070-A5C3-4086-8AC4-7AA6CC1CBFA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4568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31/10/2022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327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96975" y="611188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/>
                </a:solidFill>
              </a:rPr>
              <a:t>Curso Gestión de Activos TGI S.A. E.S.P.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s-CO">
                <a:solidFill>
                  <a:prstClr val="black"/>
                </a:solidFill>
              </a:rPr>
              <a:t>AKTIV Gestión de Activos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/>
                </a:solidFill>
              </a:rPr>
              <a:t>Mayo 12 y 13 de 2014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BC408A1-790D-4386-8CAF-F3019FED2DFD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14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96975" y="611188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/>
                </a:solidFill>
              </a:rPr>
              <a:t>Curso Gestión de Activos TGI S.A. E.S.P.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s-CO">
                <a:solidFill>
                  <a:prstClr val="black"/>
                </a:solidFill>
              </a:rPr>
              <a:t>AKTIV Gestión de Activos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/>
                </a:solidFill>
              </a:rPr>
              <a:t>Mayo 12 y 13 de 2014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BC408A1-790D-4386-8CAF-F3019FED2DFD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3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96975" y="611188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 u="sng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/>
                </a:solidFill>
              </a:rPr>
              <a:t>Curso Gestión de Activos TGI S.A. E.S.P.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s-CO">
                <a:solidFill>
                  <a:prstClr val="black"/>
                </a:solidFill>
              </a:rPr>
              <a:t>AKTIV Gestión de Activos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/>
                </a:solidFill>
              </a:rPr>
              <a:t>Mayo 12 y 13 de 2014</a:t>
            </a:r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BC408A1-790D-4386-8CAF-F3019FED2DFD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8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C9BBA-D8C5-4584-9892-9D2DE750DD81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394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1">
            <a:extLst>
              <a:ext uri="{FF2B5EF4-FFF2-40B4-BE49-F238E27FC236}">
                <a16:creationId xmlns:a16="http://schemas.microsoft.com/office/drawing/2014/main" id="{662E267B-92DC-F896-10AE-05C3D9E5F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39190" y="6114952"/>
            <a:ext cx="510083" cy="5440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F187EE2-D6E0-85B3-1AA2-3DC1AB8D18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A0CC1F80-ECDF-72A5-F873-4680F6B1E4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1">
            <a:extLst>
              <a:ext uri="{FF2B5EF4-FFF2-40B4-BE49-F238E27FC236}">
                <a16:creationId xmlns:a16="http://schemas.microsoft.com/office/drawing/2014/main" id="{2238CF97-F0EE-768F-E411-69054490B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39190" y="6114952"/>
            <a:ext cx="510083" cy="5440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85CAA14-A721-D429-9AC0-90D779FBCA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D2C86DE4-FA74-F357-6F69-08955EACA2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1">
            <a:extLst>
              <a:ext uri="{FF2B5EF4-FFF2-40B4-BE49-F238E27FC236}">
                <a16:creationId xmlns:a16="http://schemas.microsoft.com/office/drawing/2014/main" id="{C83A39FC-A6DC-35A6-330A-C399B58B7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39190" y="6114952"/>
            <a:ext cx="510083" cy="5440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1155013-2BE4-874A-8F9A-7FC14EBEA9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B80D37FE-E471-25D0-6EAF-BB8D2C9F55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1">
            <a:extLst>
              <a:ext uri="{FF2B5EF4-FFF2-40B4-BE49-F238E27FC236}">
                <a16:creationId xmlns:a16="http://schemas.microsoft.com/office/drawing/2014/main" id="{EEA52256-7DEB-1272-3023-8ECAFDE900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39190" y="6114952"/>
            <a:ext cx="510083" cy="5440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3A41F44-ABAB-A8E8-B5AB-15D4D1C03B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1"/>
            <a:ext cx="9144000" cy="6858004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3552E7AC-FE03-E014-3214-144C25B1A6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60436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1">
            <a:extLst>
              <a:ext uri="{FF2B5EF4-FFF2-40B4-BE49-F238E27FC236}">
                <a16:creationId xmlns:a16="http://schemas.microsoft.com/office/drawing/2014/main" id="{EEA52256-7DEB-1272-3023-8ECAFDE900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39190" y="6114952"/>
            <a:ext cx="510083" cy="5440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D69CF7B-A610-66FE-442C-F4503D8845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527"/>
            <a:ext cx="9142419" cy="6842949"/>
          </a:xfrm>
          <a:prstGeom prst="rect">
            <a:avLst/>
          </a:prstGeom>
        </p:spPr>
      </p:pic>
      <p:pic>
        <p:nvPicPr>
          <p:cNvPr id="3" name="Gráfico 6">
            <a:extLst>
              <a:ext uri="{FF2B5EF4-FFF2-40B4-BE49-F238E27FC236}">
                <a16:creationId xmlns:a16="http://schemas.microsoft.com/office/drawing/2014/main" id="{84A8E201-AE39-A4EA-3E31-EEA63E72FC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20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504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24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670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">
    <p:bg>
      <p:bgPr>
        <a:solidFill>
          <a:srgbClr val="124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A36981B-BCB4-B961-18D6-D8627D884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7" y="7527"/>
            <a:ext cx="9123932" cy="6842949"/>
          </a:xfrm>
          <a:prstGeom prst="rect">
            <a:avLst/>
          </a:prstGeom>
        </p:spPr>
      </p:pic>
      <p:pic>
        <p:nvPicPr>
          <p:cNvPr id="3" name="Gráfico 6">
            <a:extLst>
              <a:ext uri="{FF2B5EF4-FFF2-40B4-BE49-F238E27FC236}">
                <a16:creationId xmlns:a16="http://schemas.microsoft.com/office/drawing/2014/main" id="{3B99A96B-C5B1-FED6-98DF-CDAAF254F1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6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">
    <p:bg>
      <p:bgPr>
        <a:solidFill>
          <a:srgbClr val="124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99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/>
          <a:lstStyle>
            <a:lvl1pPr>
              <a:defRPr b="0">
                <a:latin typeface="Gotham Black" panose="02000604040000020004" pitchFamily="50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theme" Target="../theme/theme1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7.sv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92A9988-F1C1-A0AA-EF52-C54DC9FB42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0218" y="6114952"/>
            <a:ext cx="510083" cy="544089"/>
          </a:xfrm>
          <a:prstGeom prst="rect">
            <a:avLst/>
          </a:prstGeom>
        </p:spPr>
      </p:pic>
      <p:pic>
        <p:nvPicPr>
          <p:cNvPr id="9" name="Imagen 8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42C5186-2B74-AAC9-C2A6-451D628AB8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9" y="141609"/>
            <a:ext cx="1104851" cy="5814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FB8208B-E0FF-2A06-069A-F8D8423FD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7"/>
            <a:ext cx="9142419" cy="6856814"/>
          </a:xfrm>
          <a:prstGeom prst="rect">
            <a:avLst/>
          </a:prstGeom>
        </p:spPr>
      </p:pic>
      <p:pic>
        <p:nvPicPr>
          <p:cNvPr id="4" name="Gráfico 6">
            <a:extLst>
              <a:ext uri="{FF2B5EF4-FFF2-40B4-BE49-F238E27FC236}">
                <a16:creationId xmlns:a16="http://schemas.microsoft.com/office/drawing/2014/main" id="{FB451554-51CC-47EC-90F7-A0D2E81DDC9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0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E2ACE0-3274-A050-2D3A-73BA9B0F172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sp>
        <p:nvSpPr>
          <p:cNvPr id="8" name="Marcador de título 1">
            <a:extLst>
              <a:ext uri="{FF2B5EF4-FFF2-40B4-BE49-F238E27FC236}">
                <a16:creationId xmlns:a16="http://schemas.microsoft.com/office/drawing/2014/main" id="{D0080D31-C349-2DD3-019B-F9983BCD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107B94-BBA4-0AF9-B78F-44AD39A1E6A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" y="5949865"/>
            <a:ext cx="8596087" cy="93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82" r:id="rId9"/>
    <p:sldLayoutId id="2147483683" r:id="rId10"/>
    <p:sldLayoutId id="2147483685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292F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01D84B-E081-B18B-77C9-45BA88DB2F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DF8270-3E2F-1B7B-7DFC-F4021D5CC2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8" y="5934809"/>
            <a:ext cx="8512802" cy="9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A46A7A17-FBC6-62F7-9867-3AABD6D6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1FF61869-1B15-EACF-724A-3BEA5D048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426628-625C-E968-0B1C-A630562234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B2A978F-A4C9-7C27-6741-3AB5646F1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0" name="14 Subtítulo">
            <a:extLst>
              <a:ext uri="{FF2B5EF4-FFF2-40B4-BE49-F238E27FC236}">
                <a16:creationId xmlns:a16="http://schemas.microsoft.com/office/drawing/2014/main" id="{C2D65104-4332-3554-FD5D-DFBD05369791}"/>
              </a:ext>
            </a:extLst>
          </p:cNvPr>
          <p:cNvSpPr txBox="1">
            <a:spLocks/>
          </p:cNvSpPr>
          <p:nvPr userDrawn="1"/>
        </p:nvSpPr>
        <p:spPr>
          <a:xfrm>
            <a:off x="1223627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0C1AA9-7951-C16D-6443-6E0DB702D749}"/>
              </a:ext>
            </a:extLst>
          </p:cNvPr>
          <p:cNvSpPr txBox="1"/>
          <p:nvPr userDrawn="1"/>
        </p:nvSpPr>
        <p:spPr>
          <a:xfrm>
            <a:off x="3059406" y="1687027"/>
            <a:ext cx="30251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FB35EF1-B5F0-2016-E642-692465CDFD69}"/>
              </a:ext>
            </a:extLst>
          </p:cNvPr>
          <p:cNvSpPr/>
          <p:nvPr userDrawn="1"/>
        </p:nvSpPr>
        <p:spPr>
          <a:xfrm>
            <a:off x="2545642" y="3531254"/>
            <a:ext cx="4052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Ahora… ¡A implementar!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13E2FEC-7D6E-8843-AEBC-248150A67CC7}"/>
              </a:ext>
            </a:extLst>
          </p:cNvPr>
          <p:cNvSpPr/>
          <p:nvPr userDrawn="1"/>
        </p:nvSpPr>
        <p:spPr>
          <a:xfrm>
            <a:off x="2178539" y="5564851"/>
            <a:ext cx="46912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Aleck Santamaría De La Cruz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8C00C6F-363E-41D1-73D4-4491C0BFD593}"/>
              </a:ext>
            </a:extLst>
          </p:cNvPr>
          <p:cNvSpPr/>
          <p:nvPr userDrawn="1"/>
        </p:nvSpPr>
        <p:spPr>
          <a:xfrm>
            <a:off x="2676161" y="6005965"/>
            <a:ext cx="36960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alecksan@hotmail.com</a:t>
            </a:r>
          </a:p>
        </p:txBody>
      </p:sp>
      <p:pic>
        <p:nvPicPr>
          <p:cNvPr id="19" name="Gráfico 7">
            <a:extLst>
              <a:ext uri="{FF2B5EF4-FFF2-40B4-BE49-F238E27FC236}">
                <a16:creationId xmlns:a16="http://schemas.microsoft.com/office/drawing/2014/main" id="{7C0C2A58-AD7A-9DD0-2E4E-14F30F3728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8470741-7821-7A81-96F2-C77655ABE8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914" y="4768982"/>
            <a:ext cx="734171" cy="5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anotaeconomica.com.co/movidas-empresarial/excelencia-operacional-y-disciplina-individual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inkedin.com/feed/update/urn:li:activity:6719024317306331136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lecksan@hotmail.com" TargetMode="External"/><Relationship Id="rId2" Type="http://schemas.openxmlformats.org/officeDocument/2006/relationships/hyperlink" Target="https://www.linkedin.com/in/aleck-santamar&#237;a-de-la-cruz-52597011b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hyperlink" Target="https://smrp.org/2018-CMRP-Winners" TargetMode="Externa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business-functions/operations/our-insights/industry-40-reimagining-manufacturing-operations-after-covid-19/es-c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datos.gob.es/sites/default/files/doc/file/informe-analitica-predictiva-vr-es_1.pdf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datos.gob.es/sites/default/files/doc/file/informe-analitica-predictiva-vr-es_1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cs.microsoft.com/es-es/power-bi/visuals/power-bi-visualization-anomaly-detection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1">
            <a:extLst>
              <a:ext uri="{FF2B5EF4-FFF2-40B4-BE49-F238E27FC236}">
                <a16:creationId xmlns:a16="http://schemas.microsoft.com/office/drawing/2014/main" id="{FA5A4AF7-156C-C82E-911B-BCABDEA95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270" y="273072"/>
            <a:ext cx="868367" cy="694337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9361C1C5-D677-AA67-3301-F7C026DCE2C9}"/>
              </a:ext>
            </a:extLst>
          </p:cNvPr>
          <p:cNvSpPr>
            <a:spLocks noGrp="1"/>
          </p:cNvSpPr>
          <p:nvPr/>
        </p:nvSpPr>
        <p:spPr>
          <a:xfrm>
            <a:off x="-289363" y="5670846"/>
            <a:ext cx="9144000" cy="9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800" b="1" err="1">
                <a:latin typeface="Century Gothic" panose="020B0502020202020204" pitchFamily="34" charset="0"/>
              </a:rPr>
              <a:t>Aleck</a:t>
            </a:r>
            <a:r>
              <a:rPr lang="es-CO" sz="2800" b="1">
                <a:latin typeface="Century Gothic" panose="020B0502020202020204" pitchFamily="34" charset="0"/>
              </a:rPr>
              <a:t> Santamaría De La Cruz</a:t>
            </a:r>
          </a:p>
          <a:p>
            <a:pPr algn="r"/>
            <a:r>
              <a:rPr lang="es-CO" sz="2500">
                <a:latin typeface="Century Gothic" panose="020B0502020202020204" pitchFamily="34" charset="0"/>
              </a:rPr>
              <a:t>CMC CHILE, 2022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5C6DFC-D739-8E40-B903-0374D0EF8488}"/>
              </a:ext>
            </a:extLst>
          </p:cNvPr>
          <p:cNvSpPr txBox="1"/>
          <p:nvPr/>
        </p:nvSpPr>
        <p:spPr>
          <a:xfrm>
            <a:off x="229019" y="1426301"/>
            <a:ext cx="86859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s-MX" sz="6000" b="1">
                <a:solidFill>
                  <a:schemeClr val="bg1"/>
                </a:solidFill>
                <a:latin typeface="Century Gothic" panose="020B0502020202020204" pitchFamily="34" charset="0"/>
              </a:rPr>
              <a:t>POR AQUÍ ES UN CAMINO…</a:t>
            </a:r>
            <a:r>
              <a:rPr lang="es-MX" sz="60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”</a:t>
            </a:r>
            <a:br>
              <a:rPr lang="es-MX" sz="60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br>
              <a:rPr lang="es-MX" sz="6000" b="1" i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endParaRPr lang="es-MX" sz="6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ADEFE07-F74B-7A43-A421-87053EB90261}"/>
              </a:ext>
            </a:extLst>
          </p:cNvPr>
          <p:cNvSpPr>
            <a:spLocks noGrp="1"/>
          </p:cNvSpPr>
          <p:nvPr/>
        </p:nvSpPr>
        <p:spPr>
          <a:xfrm>
            <a:off x="479395" y="3368456"/>
            <a:ext cx="8375242" cy="1843497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0">
                <a:latin typeface="Century Gothic"/>
              </a:rPr>
              <a:t>VAMOS A COMPARTIR NUESTRAS EXPERIENCIAS, LOGROS, TROPIEZOS Y DESCUBRIMIENTOS.</a:t>
            </a:r>
            <a:endParaRPr lang="es-MX" sz="3500" b="0">
              <a:latin typeface="Century Gothic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66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24B567D-CC7D-2EF3-79E5-90AECE5F6F73}"/>
              </a:ext>
            </a:extLst>
          </p:cNvPr>
          <p:cNvSpPr txBox="1">
            <a:spLocks/>
          </p:cNvSpPr>
          <p:nvPr/>
        </p:nvSpPr>
        <p:spPr>
          <a:xfrm>
            <a:off x="763924" y="2626418"/>
            <a:ext cx="7616152" cy="272034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1. Fundamentos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2. Contexto de negocio y decisiones financieras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3. </a:t>
            </a:r>
            <a:r>
              <a:rPr lang="es-MX" sz="2250" u="sng" spc="-113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MARCO METODOLÓGICO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4. De la confusión a la acción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5. Lecciones Aprendidas y Mejores Prácticas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endParaRPr lang="es-MX" sz="225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B519161A-CF1A-8F15-D835-7ECED5C6F36C}"/>
              </a:ext>
            </a:extLst>
          </p:cNvPr>
          <p:cNvSpPr txBox="1">
            <a:spLocks/>
          </p:cNvSpPr>
          <p:nvPr/>
        </p:nvSpPr>
        <p:spPr>
          <a:xfrm>
            <a:off x="587131" y="1398270"/>
            <a:ext cx="3570089" cy="9906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s-MX" sz="45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CONTENIDO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D2F7C6BA-F5B5-19CB-ED62-608371B14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270" y="273072"/>
            <a:ext cx="868367" cy="6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8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25818F8E-C3CE-2EDC-FA6F-31B2AB373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92" y="1866509"/>
            <a:ext cx="7160721" cy="4027906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7235E6-43D9-AC9A-7C37-4604683208DD}"/>
              </a:ext>
            </a:extLst>
          </p:cNvPr>
          <p:cNvSpPr txBox="1"/>
          <p:nvPr/>
        </p:nvSpPr>
        <p:spPr>
          <a:xfrm>
            <a:off x="336671" y="697516"/>
            <a:ext cx="8807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INTEGRANDO SISTEMAS DE GESTIÓN </a:t>
            </a:r>
          </a:p>
          <a:p>
            <a:r>
              <a:rPr lang="es-CO" sz="3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DE ACTIVOS CON… ANALÍTICA DE DATOS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883867-CB16-0F59-11B3-50765A571850}"/>
              </a:ext>
            </a:extLst>
          </p:cNvPr>
          <p:cNvSpPr/>
          <p:nvPr/>
        </p:nvSpPr>
        <p:spPr>
          <a:xfrm>
            <a:off x="0" y="5207794"/>
            <a:ext cx="1371600" cy="769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54B06-5942-7115-471E-BF6763FABA98}"/>
              </a:ext>
            </a:extLst>
          </p:cNvPr>
          <p:cNvSpPr txBox="1"/>
          <p:nvPr/>
        </p:nvSpPr>
        <p:spPr>
          <a:xfrm>
            <a:off x="431656" y="6581406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Elaborado por el Autor, Infografía adaptada de Norma ISO 55001</a:t>
            </a:r>
          </a:p>
        </p:txBody>
      </p:sp>
    </p:spTree>
    <p:extLst>
      <p:ext uri="{BB962C8B-B14F-4D97-AF65-F5344CB8AC3E}">
        <p14:creationId xmlns:p14="http://schemas.microsoft.com/office/powerpoint/2010/main" val="328298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">
            <a:extLst>
              <a:ext uri="{FF2B5EF4-FFF2-40B4-BE49-F238E27FC236}">
                <a16:creationId xmlns:a16="http://schemas.microsoft.com/office/drawing/2014/main" id="{D177F315-421D-F27E-E871-D1A1D1CF159D}"/>
              </a:ext>
            </a:extLst>
          </p:cNvPr>
          <p:cNvSpPr txBox="1"/>
          <p:nvPr/>
        </p:nvSpPr>
        <p:spPr>
          <a:xfrm>
            <a:off x="1430897" y="5765380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Elaborado por el Autor, Infografía adaptada de Norma ISO 55001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CD537A3-06CE-C9A7-A820-2AEDB79D2D00}"/>
              </a:ext>
            </a:extLst>
          </p:cNvPr>
          <p:cNvSpPr txBox="1"/>
          <p:nvPr/>
        </p:nvSpPr>
        <p:spPr>
          <a:xfrm>
            <a:off x="1012128" y="781253"/>
            <a:ext cx="7274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INTEGRANDO SISTEMAS DE GESTIÓN DE ACTIVOS CON… ANALÍTICA DE DATOS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0E48131-A222-5288-AF3A-7FE27385C130}"/>
              </a:ext>
            </a:extLst>
          </p:cNvPr>
          <p:cNvSpPr txBox="1"/>
          <p:nvPr/>
        </p:nvSpPr>
        <p:spPr>
          <a:xfrm>
            <a:off x="3650369" y="2124925"/>
            <a:ext cx="5377738" cy="331244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0" indent="0" defTabSz="738188">
              <a:buFont typeface="Arial" panose="020B0604020202020204" pitchFamily="34" charset="0"/>
              <a:buNone/>
            </a:pPr>
            <a:r>
              <a:rPr lang="es-MX" sz="1500" b="1">
                <a:latin typeface="Gotham Narrow Medium"/>
                <a:ea typeface="Segoe UI Historic"/>
                <a:cs typeface="Segoe UI Historic"/>
              </a:rPr>
              <a:t>Identificar la pregunta de negocio a resolver</a:t>
            </a:r>
          </a:p>
          <a:p>
            <a:pPr marL="0" indent="0" defTabSz="738188">
              <a:buFont typeface="Arial" panose="020B0604020202020204" pitchFamily="34" charset="0"/>
              <a:buNone/>
            </a:pPr>
            <a:r>
              <a:rPr lang="es-MX" sz="1425">
                <a:latin typeface="Segoe UI Historic"/>
                <a:ea typeface="Segoe UI Historic"/>
                <a:cs typeface="Segoe UI Historic"/>
              </a:rPr>
              <a:t>Hacer un inventario de variables esta debe incluir:</a:t>
            </a:r>
          </a:p>
          <a:p>
            <a:pPr marL="603409" lvl="1" indent="-2571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350">
                <a:latin typeface="Segoe UI Historic"/>
                <a:ea typeface="Segoe UI Historic"/>
                <a:cs typeface="Segoe UI Historic"/>
              </a:rPr>
              <a:t>Fuente</a:t>
            </a:r>
          </a:p>
          <a:p>
            <a:pPr marL="603409" lvl="1" indent="-2571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350">
                <a:latin typeface="Segoe UI Historic"/>
                <a:ea typeface="Segoe UI Historic"/>
                <a:cs typeface="Segoe UI Historic"/>
              </a:rPr>
              <a:t>Unidades de medida</a:t>
            </a:r>
          </a:p>
          <a:p>
            <a:pPr marL="603409" lvl="1" indent="-2571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350">
                <a:latin typeface="Segoe UI Historic"/>
                <a:ea typeface="Segoe UI Historic"/>
                <a:cs typeface="Segoe UI Historic"/>
              </a:rPr>
              <a:t>Frecuencia de actualización</a:t>
            </a:r>
          </a:p>
          <a:p>
            <a:pPr marL="603409" lvl="1" indent="-2571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350">
                <a:latin typeface="Segoe UI Historic"/>
                <a:ea typeface="Segoe UI Historic"/>
                <a:cs typeface="Segoe UI Historic"/>
              </a:rPr>
              <a:t>Confianza</a:t>
            </a:r>
          </a:p>
          <a:p>
            <a:pPr marL="3334"/>
            <a:r>
              <a:rPr lang="es-MX" sz="1425">
                <a:latin typeface="Segoe UI Historic"/>
                <a:ea typeface="Segoe UI Historic"/>
                <a:cs typeface="Segoe UI Historic"/>
              </a:rPr>
              <a:t>Construir un </a:t>
            </a:r>
            <a:r>
              <a:rPr lang="es-MX" sz="1425" i="1" err="1">
                <a:latin typeface="Segoe UI Historic"/>
                <a:ea typeface="Segoe UI Historic"/>
                <a:cs typeface="Segoe UI Historic"/>
              </a:rPr>
              <a:t>datalake</a:t>
            </a:r>
            <a:r>
              <a:rPr lang="es-MX" sz="1425" i="1">
                <a:latin typeface="Segoe UI Historic"/>
                <a:ea typeface="Segoe UI Historic"/>
                <a:cs typeface="Segoe UI Historic"/>
              </a:rPr>
              <a:t> </a:t>
            </a:r>
            <a:r>
              <a:rPr lang="es-MX" sz="1425">
                <a:latin typeface="Segoe UI Historic"/>
                <a:ea typeface="Segoe UI Historic"/>
                <a:cs typeface="Segoe UI Historic"/>
              </a:rPr>
              <a:t>teniendo en cuenta: </a:t>
            </a:r>
            <a:endParaRPr lang="es-MX" sz="1425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560546" lvl="1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350">
                <a:latin typeface="Segoe UI Historic"/>
                <a:ea typeface="Segoe UI Historic"/>
                <a:cs typeface="Segoe UI Historic"/>
              </a:rPr>
              <a:t>Seguridad</a:t>
            </a:r>
          </a:p>
          <a:p>
            <a:pPr marL="560546" lvl="1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350">
                <a:latin typeface="Segoe UI Historic"/>
                <a:ea typeface="Segoe UI Historic"/>
                <a:cs typeface="Segoe UI Historic"/>
              </a:rPr>
              <a:t>Velocidad</a:t>
            </a:r>
          </a:p>
          <a:p>
            <a:pPr marL="560546" lvl="1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350">
                <a:latin typeface="Segoe UI Historic"/>
                <a:ea typeface="Segoe UI Historic"/>
                <a:cs typeface="Segoe UI Historic"/>
              </a:rPr>
              <a:t>Escalabilidad</a:t>
            </a:r>
          </a:p>
          <a:p>
            <a:pPr marL="3334"/>
            <a:r>
              <a:rPr lang="es-MX" sz="1425">
                <a:latin typeface="Segoe UI Historic"/>
                <a:ea typeface="Segoe UI Historic"/>
                <a:cs typeface="Segoe UI Historic"/>
              </a:rPr>
              <a:t>Buscar necesidades de información por área y modelar consultas</a:t>
            </a:r>
          </a:p>
          <a:p>
            <a:pPr marL="3334"/>
            <a:r>
              <a:rPr lang="es-MX" sz="1425">
                <a:latin typeface="Segoe UI Historic"/>
                <a:ea typeface="Segoe UI Historic"/>
                <a:cs typeface="Segoe UI Historic"/>
              </a:rPr>
              <a:t>Construir </a:t>
            </a:r>
            <a:r>
              <a:rPr lang="es-MX" sz="1425" err="1">
                <a:latin typeface="Segoe UI Historic"/>
                <a:ea typeface="Segoe UI Historic"/>
                <a:cs typeface="Segoe UI Historic"/>
              </a:rPr>
              <a:t>dashboard</a:t>
            </a:r>
            <a:r>
              <a:rPr lang="es-MX" sz="1425">
                <a:latin typeface="Segoe UI Historic"/>
                <a:ea typeface="Segoe UI Historic"/>
                <a:cs typeface="Segoe UI Historic"/>
              </a:rPr>
              <a:t> requeridos (Descriptiva)</a:t>
            </a:r>
          </a:p>
          <a:p>
            <a:pPr marL="3334"/>
            <a:r>
              <a:rPr lang="es-MX" sz="1425">
                <a:latin typeface="Segoe UI Historic"/>
                <a:ea typeface="Segoe UI Historic"/>
                <a:cs typeface="Segoe UI Historic"/>
              </a:rPr>
              <a:t>Modelamiento de algoritmos predictivos</a:t>
            </a:r>
          </a:p>
          <a:p>
            <a:pPr defTabSz="738188"/>
            <a:r>
              <a:rPr lang="es-MX" sz="1500" b="1">
                <a:latin typeface="Gotham Narrow Medium"/>
                <a:ea typeface="Segoe UI Historic"/>
                <a:cs typeface="Segoe UI Historic"/>
              </a:rPr>
              <a:t>Desarrollo de sistemas </a:t>
            </a:r>
            <a:r>
              <a:rPr lang="es-MX" sz="1500" b="1" err="1">
                <a:latin typeface="Gotham Narrow Medium"/>
                <a:ea typeface="Segoe UI Historic"/>
                <a:cs typeface="Segoe UI Historic"/>
              </a:rPr>
              <a:t>IIoT</a:t>
            </a:r>
            <a:r>
              <a:rPr lang="es-MX" sz="1500" b="1">
                <a:latin typeface="Gotham Narrow Medium"/>
                <a:ea typeface="Segoe UI Historic"/>
                <a:cs typeface="Segoe UI Historic"/>
              </a:rPr>
              <a:t> y AI</a:t>
            </a:r>
          </a:p>
          <a:p>
            <a:pPr defTabSz="738188"/>
            <a:r>
              <a:rPr lang="es-MX" sz="1500">
                <a:latin typeface="Segoe UI Historic"/>
                <a:ea typeface="Segoe UI Historic"/>
                <a:cs typeface="Segoe UI Historic"/>
              </a:rPr>
              <a:t>Front Especializados (predictivo)</a:t>
            </a:r>
          </a:p>
        </p:txBody>
      </p:sp>
      <p:pic>
        <p:nvPicPr>
          <p:cNvPr id="46" name="Imagen 45" descr="Diagrama&#10;&#10;Descripción generada automáticamente">
            <a:extLst>
              <a:ext uri="{FF2B5EF4-FFF2-40B4-BE49-F238E27FC236}">
                <a16:creationId xmlns:a16="http://schemas.microsoft.com/office/drawing/2014/main" id="{7EA3DAA7-DB1D-D265-4A42-C13F19446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9" y="2725776"/>
            <a:ext cx="3235450" cy="1819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340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2765C1AC-C531-E94C-2D1C-C37699D08D56}"/>
              </a:ext>
            </a:extLst>
          </p:cNvPr>
          <p:cNvSpPr/>
          <p:nvPr/>
        </p:nvSpPr>
        <p:spPr>
          <a:xfrm flipH="1">
            <a:off x="1317480" y="2213709"/>
            <a:ext cx="101333" cy="1261589"/>
          </a:xfrm>
          <a:prstGeom prst="rect">
            <a:avLst/>
          </a:prstGeom>
          <a:solidFill>
            <a:srgbClr val="601111">
              <a:alpha val="7490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4A3028-A2BF-1049-D1CE-C5987A099C86}"/>
              </a:ext>
            </a:extLst>
          </p:cNvPr>
          <p:cNvSpPr txBox="1"/>
          <p:nvPr/>
        </p:nvSpPr>
        <p:spPr>
          <a:xfrm>
            <a:off x="527405" y="1157702"/>
            <a:ext cx="4889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UN EJEMPLO</a:t>
            </a:r>
          </a:p>
        </p:txBody>
      </p:sp>
      <p:sp>
        <p:nvSpPr>
          <p:cNvPr id="51" name="TextBox 2">
            <a:extLst>
              <a:ext uri="{FF2B5EF4-FFF2-40B4-BE49-F238E27FC236}">
                <a16:creationId xmlns:a16="http://schemas.microsoft.com/office/drawing/2014/main" id="{6F45362F-9665-9827-95DE-A1012E6F70E8}"/>
              </a:ext>
            </a:extLst>
          </p:cNvPr>
          <p:cNvSpPr txBox="1"/>
          <p:nvPr/>
        </p:nvSpPr>
        <p:spPr>
          <a:xfrm>
            <a:off x="1427703" y="5766882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Elaborado por el Autor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38458D0D-4942-DD7C-361A-7A5790511B26}"/>
              </a:ext>
            </a:extLst>
          </p:cNvPr>
          <p:cNvCxnSpPr>
            <a:cxnSpLocks/>
          </p:cNvCxnSpPr>
          <p:nvPr/>
        </p:nvCxnSpPr>
        <p:spPr>
          <a:xfrm>
            <a:off x="2833701" y="2942160"/>
            <a:ext cx="433699" cy="0"/>
          </a:xfrm>
          <a:prstGeom prst="straightConnector1">
            <a:avLst/>
          </a:prstGeom>
          <a:ln w="76200">
            <a:solidFill>
              <a:srgbClr val="60111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TextBox 8">
            <a:extLst>
              <a:ext uri="{FF2B5EF4-FFF2-40B4-BE49-F238E27FC236}">
                <a16:creationId xmlns:a16="http://schemas.microsoft.com/office/drawing/2014/main" id="{969BF241-9F8D-F899-8297-F1D8C848058A}"/>
              </a:ext>
            </a:extLst>
          </p:cNvPr>
          <p:cNvSpPr txBox="1"/>
          <p:nvPr/>
        </p:nvSpPr>
        <p:spPr>
          <a:xfrm>
            <a:off x="3337726" y="2828563"/>
            <a:ext cx="1616449" cy="7155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Gotham Narrow Medium" pitchFamily="50" charset="0"/>
                <a:cs typeface="Arial" panose="020B0604020202020204" pitchFamily="34" charset="0"/>
              </a:defRPr>
            </a:lvl1pPr>
          </a:lstStyle>
          <a:p>
            <a:r>
              <a:rPr lang="es-CO" sz="13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Tipo: Operacional</a:t>
            </a:r>
          </a:p>
          <a:p>
            <a:r>
              <a:rPr lang="es-CO" sz="13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Rol: Gerente Operaciones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1ABB0F6D-E4C3-3FCD-EEC4-3CE9E0E87918}"/>
              </a:ext>
            </a:extLst>
          </p:cNvPr>
          <p:cNvSpPr txBox="1"/>
          <p:nvPr/>
        </p:nvSpPr>
        <p:spPr>
          <a:xfrm>
            <a:off x="5895642" y="2405090"/>
            <a:ext cx="137313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rgbClr val="4E70A4"/>
                </a:solidFill>
                <a:latin typeface="Avenir LT Std 55 Roman"/>
              </a:defRPr>
            </a:lvl1pPr>
          </a:lstStyle>
          <a:p>
            <a:pPr algn="ctr"/>
            <a:r>
              <a:rPr lang="es-CO" sz="1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¿Cómo?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69863136-4508-6B60-F6A3-1698850F4ECF}"/>
              </a:ext>
            </a:extLst>
          </p:cNvPr>
          <p:cNvSpPr txBox="1"/>
          <p:nvPr/>
        </p:nvSpPr>
        <p:spPr>
          <a:xfrm>
            <a:off x="5897596" y="4192116"/>
            <a:ext cx="153719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rgbClr val="4E70A4"/>
                </a:solidFill>
                <a:latin typeface="Avenir LT Std 55 Roman"/>
              </a:defRPr>
            </a:lvl1pPr>
          </a:lstStyle>
          <a:p>
            <a:pPr algn="ctr"/>
            <a:r>
              <a:rPr lang="es-CO" sz="1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5F5958D2-4406-60FD-2A07-B7D2655B6391}"/>
              </a:ext>
            </a:extLst>
          </p:cNvPr>
          <p:cNvSpPr txBox="1"/>
          <p:nvPr/>
        </p:nvSpPr>
        <p:spPr>
          <a:xfrm>
            <a:off x="1357734" y="2188370"/>
            <a:ext cx="137313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rgbClr val="4E70A4"/>
                </a:solidFill>
                <a:latin typeface="Avenir LT Std 55 Roman"/>
              </a:defRPr>
            </a:lvl1pPr>
          </a:lstStyle>
          <a:p>
            <a:pPr algn="ctr"/>
            <a:r>
              <a:rPr lang="es-CO" sz="1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Pregunta 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7AEFE9E9-2C35-E8A0-6293-BC4E841611C1}"/>
              </a:ext>
            </a:extLst>
          </p:cNvPr>
          <p:cNvSpPr txBox="1"/>
          <p:nvPr/>
        </p:nvSpPr>
        <p:spPr>
          <a:xfrm>
            <a:off x="5476782" y="1115300"/>
            <a:ext cx="2235751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rgbClr val="4E70A4"/>
                </a:solidFill>
                <a:latin typeface="Avenir LT Std 55 Roman"/>
              </a:defRPr>
            </a:lvl1pPr>
          </a:lstStyle>
          <a:p>
            <a:pPr algn="ctr"/>
            <a:r>
              <a:rPr lang="es-CO" sz="1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Priorización</a:t>
            </a:r>
          </a:p>
          <a:p>
            <a:pPr algn="ctr"/>
            <a:r>
              <a:rPr lang="es-CO" sz="135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¿Cómo se pueden conseguir los datos? 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8A59CBC3-CD48-2201-C8E4-39AE477A0295}"/>
              </a:ext>
            </a:extLst>
          </p:cNvPr>
          <p:cNvSpPr txBox="1"/>
          <p:nvPr/>
        </p:nvSpPr>
        <p:spPr>
          <a:xfrm>
            <a:off x="3689528" y="4485276"/>
            <a:ext cx="176518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rgbClr val="4E70A4"/>
                </a:solidFill>
                <a:latin typeface="Avenir LT Std 55 Roman"/>
              </a:defRPr>
            </a:lvl1pPr>
          </a:lstStyle>
          <a:p>
            <a:pPr algn="ctr"/>
            <a:r>
              <a:rPr lang="es-CO" sz="135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¿El objeto responde la pregunta?</a:t>
            </a:r>
          </a:p>
          <a:p>
            <a:pPr algn="ctr"/>
            <a:r>
              <a:rPr lang="es-CO" sz="135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Si</a:t>
            </a:r>
          </a:p>
          <a:p>
            <a:pPr algn="ctr"/>
            <a:endParaRPr lang="es-CO" sz="1350">
              <a:solidFill>
                <a:srgbClr val="00A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605030D4-6380-B349-1B8E-AC2A23AFCE21}"/>
              </a:ext>
            </a:extLst>
          </p:cNvPr>
          <p:cNvSpPr txBox="1"/>
          <p:nvPr/>
        </p:nvSpPr>
        <p:spPr>
          <a:xfrm>
            <a:off x="1368146" y="4556750"/>
            <a:ext cx="1765188" cy="113107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rgbClr val="4E70A4"/>
                </a:solidFill>
                <a:latin typeface="Avenir LT Std 55 Roman"/>
              </a:defRPr>
            </a:lvl1pPr>
          </a:lstStyle>
          <a:p>
            <a:r>
              <a:rPr lang="es-CO" sz="135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Incorporación objeto en </a:t>
            </a:r>
            <a:r>
              <a:rPr lang="es-CO" sz="1350" err="1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dashboard</a:t>
            </a:r>
            <a:r>
              <a:rPr lang="es-CO" sz="135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según la clasificación</a:t>
            </a:r>
          </a:p>
          <a:p>
            <a:pPr algn="ctr"/>
            <a:endParaRPr lang="es-CO" sz="1350">
              <a:solidFill>
                <a:srgbClr val="00A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05E4980-1C9E-4605-1E75-DA64CE88753C}"/>
              </a:ext>
            </a:extLst>
          </p:cNvPr>
          <p:cNvSpPr/>
          <p:nvPr/>
        </p:nvSpPr>
        <p:spPr>
          <a:xfrm>
            <a:off x="1485375" y="2570286"/>
            <a:ext cx="1348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5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¿Cuál es la disponibilidad</a:t>
            </a:r>
          </a:p>
          <a:p>
            <a:r>
              <a:rPr lang="es-CO" sz="135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la maquina “ABC”? 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DC852E6-2598-E3E1-E389-7845F6363B46}"/>
              </a:ext>
            </a:extLst>
          </p:cNvPr>
          <p:cNvSpPr txBox="1"/>
          <p:nvPr/>
        </p:nvSpPr>
        <p:spPr>
          <a:xfrm>
            <a:off x="7679135" y="3824584"/>
            <a:ext cx="3986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52E1B96-FF5A-D918-507C-B7E01D0DE102}"/>
              </a:ext>
            </a:extLst>
          </p:cNvPr>
          <p:cNvSpPr txBox="1"/>
          <p:nvPr/>
        </p:nvSpPr>
        <p:spPr>
          <a:xfrm>
            <a:off x="6762817" y="2032820"/>
            <a:ext cx="6719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D6030692-49E2-8A76-C1CB-F1C92AD8B506}"/>
                  </a:ext>
                </a:extLst>
              </p:cNvPr>
              <p:cNvSpPr txBox="1"/>
              <p:nvPr/>
            </p:nvSpPr>
            <p:spPr>
              <a:xfrm>
                <a:off x="5102530" y="3334648"/>
                <a:ext cx="2984255" cy="372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1275" b="1" i="1" smtClean="0"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es-CO" sz="1275" b="1" i="1" smtClean="0">
                          <a:latin typeface="Cambria Math" panose="02040503050406030204" pitchFamily="18" charset="0"/>
                        </a:rPr>
                        <m:t>𝑫𝒊𝒔𝒑</m:t>
                      </m:r>
                      <m:r>
                        <a:rPr lang="es-CO" sz="1275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𝒉𝒐𝒓𝒂𝒔</m:t>
                          </m:r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𝒕𝒐𝒕𝒂𝒍𝒆𝒔</m:t>
                          </m:r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𝒉𝒐𝒓𝒂𝒔</m:t>
                          </m:r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𝒎𝒕𝒕𝒐</m:t>
                          </m:r>
                        </m:num>
                        <m:den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𝒉𝒐𝒓𝒂𝒔</m:t>
                          </m:r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CO" sz="1275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𝒕𝒐𝒕𝒂𝒍𝒆𝒔</m:t>
                          </m:r>
                        </m:den>
                      </m:f>
                    </m:oMath>
                  </m:oMathPara>
                </a14:m>
                <a:endParaRPr lang="es-CO" sz="1275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D6030692-49E2-8A76-C1CB-F1C92AD8B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530" y="3334648"/>
                <a:ext cx="2984255" cy="372650"/>
              </a:xfrm>
              <a:prstGeom prst="rect">
                <a:avLst/>
              </a:prstGeom>
              <a:blipFill>
                <a:blip r:embed="rId3"/>
                <a:stretch>
                  <a:fillRect l="-408" t="-3279" r="-204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1">
            <a:extLst>
              <a:ext uri="{FF2B5EF4-FFF2-40B4-BE49-F238E27FC236}">
                <a16:creationId xmlns:a16="http://schemas.microsoft.com/office/drawing/2014/main" id="{A0251DF8-B407-32D6-6442-DA4480DE7A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49" t="20154" r="12461"/>
          <a:stretch/>
        </p:blipFill>
        <p:spPr>
          <a:xfrm>
            <a:off x="6066571" y="4483659"/>
            <a:ext cx="1255502" cy="905962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ACA25557-2C8D-BBB8-9FCC-136CA2912102}"/>
              </a:ext>
            </a:extLst>
          </p:cNvPr>
          <p:cNvSpPr/>
          <p:nvPr/>
        </p:nvSpPr>
        <p:spPr>
          <a:xfrm>
            <a:off x="3267400" y="1993601"/>
            <a:ext cx="2016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Clasificación </a:t>
            </a:r>
          </a:p>
          <a:p>
            <a:pPr algn="ctr"/>
            <a:r>
              <a:rPr lang="es-CO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 preguntas 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0FFA54E3-09A9-6EB9-1DF2-C0C62077F396}"/>
              </a:ext>
            </a:extLst>
          </p:cNvPr>
          <p:cNvSpPr/>
          <p:nvPr/>
        </p:nvSpPr>
        <p:spPr>
          <a:xfrm>
            <a:off x="5533303" y="2676440"/>
            <a:ext cx="22357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35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¿Están los datos para responder la pregunta?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A2601C40-0F1E-F06B-2752-8FFE1838A3E2}"/>
              </a:ext>
            </a:extLst>
          </p:cNvPr>
          <p:cNvSpPr/>
          <p:nvPr/>
        </p:nvSpPr>
        <p:spPr>
          <a:xfrm>
            <a:off x="3836671" y="4180571"/>
            <a:ext cx="1417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Validación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EEA343E-32DD-C9D9-AF83-F7ED44BB36B0}"/>
              </a:ext>
            </a:extLst>
          </p:cNvPr>
          <p:cNvSpPr txBox="1"/>
          <p:nvPr/>
        </p:nvSpPr>
        <p:spPr>
          <a:xfrm>
            <a:off x="1283781" y="4200200"/>
            <a:ext cx="1537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07194">
              <a:tabLst>
                <a:tab pos="0" algn="r"/>
              </a:tabLst>
            </a:pPr>
            <a:r>
              <a:rPr lang="es-CO" sz="1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Despliegue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0269B1-6CEA-9175-3AE4-F579114A8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347" y="2767434"/>
            <a:ext cx="617273" cy="36122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52DF569-0515-964E-D5B0-26CE5AE90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92669">
            <a:off x="7201577" y="3827728"/>
            <a:ext cx="617273" cy="36122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921799A5-C930-5377-DA10-BBA1D3918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999541" y="4472037"/>
            <a:ext cx="617273" cy="36122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6C85D326-F956-4085-A6C5-FC51B78A7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364811" y="4486453"/>
            <a:ext cx="617273" cy="36122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D9173A39-4709-063E-51BD-8DFEB9CE1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73571" y="1909427"/>
            <a:ext cx="617273" cy="3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44E98AC-C571-D8A7-F3FE-0273D0E32CF1}"/>
              </a:ext>
            </a:extLst>
          </p:cNvPr>
          <p:cNvSpPr/>
          <p:nvPr/>
        </p:nvSpPr>
        <p:spPr>
          <a:xfrm>
            <a:off x="464717" y="1466075"/>
            <a:ext cx="87078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518741-B0D4-E198-3795-59C719B2ABD7}"/>
              </a:ext>
            </a:extLst>
          </p:cNvPr>
          <p:cNvSpPr txBox="1"/>
          <p:nvPr/>
        </p:nvSpPr>
        <p:spPr>
          <a:xfrm>
            <a:off x="678655" y="1132397"/>
            <a:ext cx="53320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>
                <a:latin typeface="Century Gothic" panose="020B0502020202020204" pitchFamily="34" charset="0"/>
              </a:rPr>
              <a:t>AVAILABILITY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42662F5-3F66-A82F-384A-EB67987E12D3}"/>
              </a:ext>
            </a:extLst>
          </p:cNvPr>
          <p:cNvGrpSpPr/>
          <p:nvPr/>
        </p:nvGrpSpPr>
        <p:grpSpPr>
          <a:xfrm>
            <a:off x="383722" y="1885950"/>
            <a:ext cx="8295562" cy="3413588"/>
            <a:chOff x="511629" y="1371599"/>
            <a:chExt cx="11060749" cy="455145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77AE05D-8C7B-0EF1-0159-A2E1831A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123"/>
            <a:stretch/>
          </p:blipFill>
          <p:spPr>
            <a:xfrm>
              <a:off x="619622" y="1371599"/>
              <a:ext cx="10952756" cy="4551451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FA62DCEE-62C7-34D8-4464-A345C82F27CD}"/>
                </a:ext>
              </a:extLst>
            </p:cNvPr>
            <p:cNvSpPr/>
            <p:nvPr/>
          </p:nvSpPr>
          <p:spPr>
            <a:xfrm>
              <a:off x="511629" y="137160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50"/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DC855DD2-B244-551B-044E-FFC2CE24C62A}"/>
              </a:ext>
            </a:extLst>
          </p:cNvPr>
          <p:cNvSpPr txBox="1"/>
          <p:nvPr/>
        </p:nvSpPr>
        <p:spPr>
          <a:xfrm>
            <a:off x="1430897" y="5765380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Adaptado por el Autor, Infografía ilustrativa a partir de diferentes fuentes</a:t>
            </a:r>
          </a:p>
        </p:txBody>
      </p:sp>
    </p:spTree>
    <p:extLst>
      <p:ext uri="{BB962C8B-B14F-4D97-AF65-F5344CB8AC3E}">
        <p14:creationId xmlns:p14="http://schemas.microsoft.com/office/powerpoint/2010/main" val="296771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8CEBCE-BA04-CE0E-B4B7-AFA5FA8986F6}"/>
              </a:ext>
            </a:extLst>
          </p:cNvPr>
          <p:cNvSpPr txBox="1">
            <a:spLocks/>
          </p:cNvSpPr>
          <p:nvPr/>
        </p:nvSpPr>
        <p:spPr>
          <a:xfrm>
            <a:off x="721995" y="2675164"/>
            <a:ext cx="7700010" cy="27813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1. Fundamentos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2. Contexto de negocio y decisiones financieras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3. Marco metodológico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4. </a:t>
            </a:r>
            <a:r>
              <a:rPr lang="es-MX" sz="2250" u="sng" spc="-113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 LA CONFUSIÓN A LA ACCIÓN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5. Lecciones Aprendidas y Mejores Prácticas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7BD78EC3-32A8-4EC2-0BD8-BDD158BA048E}"/>
              </a:ext>
            </a:extLst>
          </p:cNvPr>
          <p:cNvSpPr txBox="1">
            <a:spLocks/>
          </p:cNvSpPr>
          <p:nvPr/>
        </p:nvSpPr>
        <p:spPr>
          <a:xfrm>
            <a:off x="604180" y="1401536"/>
            <a:ext cx="3543613" cy="9906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s-MX" sz="45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CONTENIDO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97410E46-7288-69D0-A352-EDA7EA119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270" y="273072"/>
            <a:ext cx="868367" cy="6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9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1">
            <a:extLst>
              <a:ext uri="{FF2B5EF4-FFF2-40B4-BE49-F238E27FC236}">
                <a16:creationId xmlns:a16="http://schemas.microsoft.com/office/drawing/2014/main" id="{F51EE6F3-54B5-9DB7-D0BD-592013F888C8}"/>
              </a:ext>
            </a:extLst>
          </p:cNvPr>
          <p:cNvSpPr txBox="1">
            <a:spLocks/>
          </p:cNvSpPr>
          <p:nvPr/>
        </p:nvSpPr>
        <p:spPr>
          <a:xfrm>
            <a:off x="276016" y="1134410"/>
            <a:ext cx="9621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MX" sz="3000">
                <a:latin typeface="Century Gothic" panose="020B0502020202020204" pitchFamily="34" charset="0"/>
                <a:cs typeface="+mj-cs"/>
              </a:rPr>
              <a:t>SER ESTRATÉGICOS DESDE EL PRINCIPIO</a:t>
            </a: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E6ED1799-215C-0374-4A6A-68609C177435}"/>
              </a:ext>
            </a:extLst>
          </p:cNvPr>
          <p:cNvSpPr txBox="1"/>
          <p:nvPr/>
        </p:nvSpPr>
        <p:spPr>
          <a:xfrm>
            <a:off x="1426600" y="5770141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Elaborado por el Autor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99D8807-1450-B4DB-E361-80FD6FCF1C96}"/>
              </a:ext>
            </a:extLst>
          </p:cNvPr>
          <p:cNvGrpSpPr/>
          <p:nvPr/>
        </p:nvGrpSpPr>
        <p:grpSpPr>
          <a:xfrm>
            <a:off x="481442" y="1736140"/>
            <a:ext cx="8181117" cy="3502610"/>
            <a:chOff x="641922" y="1171853"/>
            <a:chExt cx="10908156" cy="4670147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338CDE13-6CAE-56EC-D98A-731F52929ABC}"/>
                </a:ext>
              </a:extLst>
            </p:cNvPr>
            <p:cNvSpPr/>
            <p:nvPr/>
          </p:nvSpPr>
          <p:spPr>
            <a:xfrm>
              <a:off x="8097853" y="1171853"/>
              <a:ext cx="3452225" cy="4657470"/>
            </a:xfrm>
            <a:prstGeom prst="rect">
              <a:avLst/>
            </a:prstGeom>
            <a:solidFill>
              <a:srgbClr val="60111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8DA239CA-C79A-2A93-A41A-757110491F64}"/>
                </a:ext>
              </a:extLst>
            </p:cNvPr>
            <p:cNvSpPr/>
            <p:nvPr/>
          </p:nvSpPr>
          <p:spPr>
            <a:xfrm>
              <a:off x="4381903" y="1171853"/>
              <a:ext cx="3428194" cy="465747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AE1F1744-2488-3DC5-70FA-E6E9838D53A5}"/>
                </a:ext>
              </a:extLst>
            </p:cNvPr>
            <p:cNvSpPr/>
            <p:nvPr/>
          </p:nvSpPr>
          <p:spPr>
            <a:xfrm>
              <a:off x="641922" y="1172264"/>
              <a:ext cx="3452225" cy="4669736"/>
            </a:xfrm>
            <a:prstGeom prst="rect">
              <a:avLst/>
            </a:prstGeom>
            <a:solidFill>
              <a:srgbClr val="60111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>
                <a:solidFill>
                  <a:srgbClr val="124933"/>
                </a:solidFill>
              </a:endParaRPr>
            </a:p>
          </p:txBody>
        </p:sp>
        <p:sp>
          <p:nvSpPr>
            <p:cNvPr id="42" name="TextBox 14">
              <a:extLst>
                <a:ext uri="{FF2B5EF4-FFF2-40B4-BE49-F238E27FC236}">
                  <a16:creationId xmlns:a16="http://schemas.microsoft.com/office/drawing/2014/main" id="{D8D05E3E-E551-5C1E-7749-49017872DAFE}"/>
                </a:ext>
              </a:extLst>
            </p:cNvPr>
            <p:cNvSpPr txBox="1"/>
            <p:nvPr/>
          </p:nvSpPr>
          <p:spPr>
            <a:xfrm>
              <a:off x="661129" y="2806104"/>
              <a:ext cx="345222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175" b="1">
                  <a:solidFill>
                    <a:schemeClr val="bg1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FINANZAS</a:t>
              </a:r>
            </a:p>
          </p:txBody>
        </p: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F09A4AFA-399F-3D61-8D33-4B8D38E9BD31}"/>
                </a:ext>
              </a:extLst>
            </p:cNvPr>
            <p:cNvGrpSpPr/>
            <p:nvPr/>
          </p:nvGrpSpPr>
          <p:grpSpPr>
            <a:xfrm>
              <a:off x="1871184" y="1483574"/>
              <a:ext cx="1116279" cy="1116279"/>
              <a:chOff x="2054885" y="2240854"/>
              <a:chExt cx="1116279" cy="1116279"/>
            </a:xfrm>
          </p:grpSpPr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A7FD4EE4-11E2-AFA5-9106-B9395CB1D3EC}"/>
                  </a:ext>
                </a:extLst>
              </p:cNvPr>
              <p:cNvSpPr/>
              <p:nvPr/>
            </p:nvSpPr>
            <p:spPr>
              <a:xfrm>
                <a:off x="2054885" y="2240854"/>
                <a:ext cx="1116279" cy="1116279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95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/>
              </a:p>
            </p:txBody>
          </p:sp>
          <p:grpSp>
            <p:nvGrpSpPr>
              <p:cNvPr id="45" name="Google Shape;176;p7">
                <a:extLst>
                  <a:ext uri="{FF2B5EF4-FFF2-40B4-BE49-F238E27FC236}">
                    <a16:creationId xmlns:a16="http://schemas.microsoft.com/office/drawing/2014/main" id="{A183BC79-AD35-70BB-EA8F-F04CEA8F51E5}"/>
                  </a:ext>
                </a:extLst>
              </p:cNvPr>
              <p:cNvGrpSpPr/>
              <p:nvPr/>
            </p:nvGrpSpPr>
            <p:grpSpPr>
              <a:xfrm>
                <a:off x="2303847" y="2531829"/>
                <a:ext cx="618354" cy="534337"/>
                <a:chOff x="884075" y="920269"/>
                <a:chExt cx="154375" cy="133400"/>
              </a:xfrm>
            </p:grpSpPr>
            <p:sp>
              <p:nvSpPr>
                <p:cNvPr id="46" name="Google Shape;177;p7">
                  <a:extLst>
                    <a:ext uri="{FF2B5EF4-FFF2-40B4-BE49-F238E27FC236}">
                      <a16:creationId xmlns:a16="http://schemas.microsoft.com/office/drawing/2014/main" id="{1F73241C-C131-3EE4-8970-BB2D0ABD0C03}"/>
                    </a:ext>
                  </a:extLst>
                </p:cNvPr>
                <p:cNvSpPr/>
                <p:nvPr/>
              </p:nvSpPr>
              <p:spPr>
                <a:xfrm>
                  <a:off x="884075" y="920269"/>
                  <a:ext cx="154375" cy="1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5" h="5336" fill="none" extrusionOk="0">
                      <a:moveTo>
                        <a:pt x="2592" y="267"/>
                      </a:moveTo>
                      <a:lnTo>
                        <a:pt x="77" y="4421"/>
                      </a:lnTo>
                      <a:lnTo>
                        <a:pt x="77" y="4421"/>
                      </a:lnTo>
                      <a:lnTo>
                        <a:pt x="39" y="4536"/>
                      </a:lnTo>
                      <a:lnTo>
                        <a:pt x="1" y="4650"/>
                      </a:lnTo>
                      <a:lnTo>
                        <a:pt x="39" y="4879"/>
                      </a:lnTo>
                      <a:lnTo>
                        <a:pt x="115" y="5069"/>
                      </a:lnTo>
                      <a:lnTo>
                        <a:pt x="191" y="5183"/>
                      </a:lnTo>
                      <a:lnTo>
                        <a:pt x="306" y="5260"/>
                      </a:lnTo>
                      <a:lnTo>
                        <a:pt x="306" y="5260"/>
                      </a:lnTo>
                      <a:lnTo>
                        <a:pt x="420" y="5298"/>
                      </a:lnTo>
                      <a:lnTo>
                        <a:pt x="572" y="5336"/>
                      </a:lnTo>
                      <a:lnTo>
                        <a:pt x="5565" y="5336"/>
                      </a:lnTo>
                      <a:lnTo>
                        <a:pt x="5565" y="5336"/>
                      </a:lnTo>
                      <a:lnTo>
                        <a:pt x="5679" y="5298"/>
                      </a:lnTo>
                      <a:lnTo>
                        <a:pt x="5793" y="5260"/>
                      </a:lnTo>
                      <a:lnTo>
                        <a:pt x="5984" y="5145"/>
                      </a:lnTo>
                      <a:lnTo>
                        <a:pt x="6098" y="4955"/>
                      </a:lnTo>
                      <a:lnTo>
                        <a:pt x="6136" y="4840"/>
                      </a:lnTo>
                      <a:lnTo>
                        <a:pt x="6175" y="4726"/>
                      </a:lnTo>
                      <a:lnTo>
                        <a:pt x="6175" y="4726"/>
                      </a:lnTo>
                      <a:lnTo>
                        <a:pt x="6136" y="4574"/>
                      </a:lnTo>
                      <a:lnTo>
                        <a:pt x="6060" y="4421"/>
                      </a:lnTo>
                      <a:lnTo>
                        <a:pt x="3583" y="267"/>
                      </a:lnTo>
                      <a:lnTo>
                        <a:pt x="3583" y="267"/>
                      </a:lnTo>
                      <a:lnTo>
                        <a:pt x="3507" y="191"/>
                      </a:lnTo>
                      <a:lnTo>
                        <a:pt x="3431" y="115"/>
                      </a:lnTo>
                      <a:lnTo>
                        <a:pt x="3202" y="1"/>
                      </a:lnTo>
                      <a:lnTo>
                        <a:pt x="3011" y="1"/>
                      </a:lnTo>
                      <a:lnTo>
                        <a:pt x="2897" y="39"/>
                      </a:lnTo>
                      <a:lnTo>
                        <a:pt x="2783" y="77"/>
                      </a:lnTo>
                      <a:lnTo>
                        <a:pt x="2783" y="77"/>
                      </a:lnTo>
                      <a:lnTo>
                        <a:pt x="2668" y="153"/>
                      </a:lnTo>
                      <a:lnTo>
                        <a:pt x="2592" y="267"/>
                      </a:lnTo>
                      <a:lnTo>
                        <a:pt x="2592" y="267"/>
                      </a:lnTo>
                      <a:close/>
                    </a:path>
                  </a:pathLst>
                </a:cu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47" name="Google Shape;178;p7">
                  <a:extLst>
                    <a:ext uri="{FF2B5EF4-FFF2-40B4-BE49-F238E27FC236}">
                      <a16:creationId xmlns:a16="http://schemas.microsoft.com/office/drawing/2014/main" id="{C861B13A-9C8A-F4A9-5714-5EF6C3F4F103}"/>
                    </a:ext>
                  </a:extLst>
                </p:cNvPr>
                <p:cNvSpPr/>
                <p:nvPr/>
              </p:nvSpPr>
              <p:spPr>
                <a:xfrm>
                  <a:off x="961250" y="935775"/>
                  <a:ext cx="25" cy="2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83" fill="none" extrusionOk="0">
                      <a:moveTo>
                        <a:pt x="1" y="1"/>
                      </a:moveTo>
                      <a:lnTo>
                        <a:pt x="1" y="1182"/>
                      </a:lnTo>
                    </a:path>
                  </a:pathLst>
                </a:cu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48" name="Google Shape;179;p7">
                  <a:extLst>
                    <a:ext uri="{FF2B5EF4-FFF2-40B4-BE49-F238E27FC236}">
                      <a16:creationId xmlns:a16="http://schemas.microsoft.com/office/drawing/2014/main" id="{026EE170-1508-4335-32B8-1E517C32D61B}"/>
                    </a:ext>
                  </a:extLst>
                </p:cNvPr>
                <p:cNvSpPr/>
                <p:nvPr/>
              </p:nvSpPr>
              <p:spPr>
                <a:xfrm>
                  <a:off x="961250" y="9948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E43F0356-AB49-EF84-F95F-20870CDCB001}"/>
                </a:ext>
              </a:extLst>
            </p:cNvPr>
            <p:cNvGrpSpPr/>
            <p:nvPr/>
          </p:nvGrpSpPr>
          <p:grpSpPr>
            <a:xfrm>
              <a:off x="5537859" y="1483573"/>
              <a:ext cx="1116279" cy="1116279"/>
              <a:chOff x="5230893" y="1483573"/>
              <a:chExt cx="1116279" cy="1116279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FEE74DA5-7112-773A-7DA8-9AA876338EF0}"/>
                  </a:ext>
                </a:extLst>
              </p:cNvPr>
              <p:cNvSpPr/>
              <p:nvPr/>
            </p:nvSpPr>
            <p:spPr>
              <a:xfrm>
                <a:off x="5230893" y="1483573"/>
                <a:ext cx="1116279" cy="1116279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95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/>
              </a:p>
            </p:txBody>
          </p:sp>
          <p:grpSp>
            <p:nvGrpSpPr>
              <p:cNvPr id="50" name="Google Shape;266;p7">
                <a:extLst>
                  <a:ext uri="{FF2B5EF4-FFF2-40B4-BE49-F238E27FC236}">
                    <a16:creationId xmlns:a16="http://schemas.microsoft.com/office/drawing/2014/main" id="{A6A0AFA4-7268-EEBB-5344-C2F66057FB35}"/>
                  </a:ext>
                </a:extLst>
              </p:cNvPr>
              <p:cNvGrpSpPr/>
              <p:nvPr/>
            </p:nvGrpSpPr>
            <p:grpSpPr>
              <a:xfrm>
                <a:off x="5504045" y="1814119"/>
                <a:ext cx="569975" cy="455204"/>
                <a:chOff x="2156000" y="3033436"/>
                <a:chExt cx="146750" cy="117200"/>
              </a:xfrm>
            </p:grpSpPr>
            <p:sp>
              <p:nvSpPr>
                <p:cNvPr id="51" name="Google Shape;267;p7">
                  <a:extLst>
                    <a:ext uri="{FF2B5EF4-FFF2-40B4-BE49-F238E27FC236}">
                      <a16:creationId xmlns:a16="http://schemas.microsoft.com/office/drawing/2014/main" id="{60CC46D1-2F8F-A15B-5D7F-340071414A56}"/>
                    </a:ext>
                  </a:extLst>
                </p:cNvPr>
                <p:cNvSpPr/>
                <p:nvPr/>
              </p:nvSpPr>
              <p:spPr>
                <a:xfrm>
                  <a:off x="2156000" y="3033436"/>
                  <a:ext cx="146750" cy="1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" h="4688" fill="none" extrusionOk="0">
                      <a:moveTo>
                        <a:pt x="572" y="0"/>
                      </a:moveTo>
                      <a:lnTo>
                        <a:pt x="5298" y="0"/>
                      </a:lnTo>
                      <a:lnTo>
                        <a:pt x="5298" y="0"/>
                      </a:lnTo>
                      <a:lnTo>
                        <a:pt x="5412" y="0"/>
                      </a:lnTo>
                      <a:lnTo>
                        <a:pt x="5527" y="38"/>
                      </a:lnTo>
                      <a:lnTo>
                        <a:pt x="5717" y="153"/>
                      </a:lnTo>
                      <a:lnTo>
                        <a:pt x="5832" y="343"/>
                      </a:lnTo>
                      <a:lnTo>
                        <a:pt x="5870" y="458"/>
                      </a:lnTo>
                      <a:lnTo>
                        <a:pt x="5870" y="572"/>
                      </a:lnTo>
                      <a:lnTo>
                        <a:pt x="5870" y="4116"/>
                      </a:lnTo>
                      <a:lnTo>
                        <a:pt x="5870" y="4116"/>
                      </a:lnTo>
                      <a:lnTo>
                        <a:pt x="5870" y="4231"/>
                      </a:lnTo>
                      <a:lnTo>
                        <a:pt x="5832" y="4345"/>
                      </a:lnTo>
                      <a:lnTo>
                        <a:pt x="5717" y="4535"/>
                      </a:lnTo>
                      <a:lnTo>
                        <a:pt x="5527" y="4650"/>
                      </a:lnTo>
                      <a:lnTo>
                        <a:pt x="5412" y="4688"/>
                      </a:lnTo>
                      <a:lnTo>
                        <a:pt x="5298" y="4688"/>
                      </a:lnTo>
                      <a:lnTo>
                        <a:pt x="572" y="4688"/>
                      </a:lnTo>
                      <a:lnTo>
                        <a:pt x="572" y="4688"/>
                      </a:lnTo>
                      <a:lnTo>
                        <a:pt x="458" y="4688"/>
                      </a:lnTo>
                      <a:lnTo>
                        <a:pt x="344" y="4650"/>
                      </a:lnTo>
                      <a:lnTo>
                        <a:pt x="153" y="4535"/>
                      </a:lnTo>
                      <a:lnTo>
                        <a:pt x="39" y="4345"/>
                      </a:lnTo>
                      <a:lnTo>
                        <a:pt x="1" y="4231"/>
                      </a:lnTo>
                      <a:lnTo>
                        <a:pt x="1" y="4116"/>
                      </a:lnTo>
                      <a:lnTo>
                        <a:pt x="1" y="572"/>
                      </a:lnTo>
                      <a:lnTo>
                        <a:pt x="1" y="572"/>
                      </a:lnTo>
                      <a:lnTo>
                        <a:pt x="1" y="458"/>
                      </a:lnTo>
                      <a:lnTo>
                        <a:pt x="39" y="343"/>
                      </a:lnTo>
                      <a:lnTo>
                        <a:pt x="153" y="153"/>
                      </a:lnTo>
                      <a:lnTo>
                        <a:pt x="344" y="38"/>
                      </a:lnTo>
                      <a:lnTo>
                        <a:pt x="458" y="0"/>
                      </a:lnTo>
                      <a:lnTo>
                        <a:pt x="572" y="0"/>
                      </a:lnTo>
                      <a:lnTo>
                        <a:pt x="572" y="0"/>
                      </a:lnTo>
                      <a:close/>
                    </a:path>
                  </a:pathLst>
                </a:cu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52" name="Google Shape;268;p7">
                  <a:extLst>
                    <a:ext uri="{FF2B5EF4-FFF2-40B4-BE49-F238E27FC236}">
                      <a16:creationId xmlns:a16="http://schemas.microsoft.com/office/drawing/2014/main" id="{C5B520EA-4790-D66E-E5B5-626BAC98D7C3}"/>
                    </a:ext>
                  </a:extLst>
                </p:cNvPr>
                <p:cNvSpPr/>
                <p:nvPr/>
              </p:nvSpPr>
              <p:spPr>
                <a:xfrm>
                  <a:off x="2156000" y="3044857"/>
                  <a:ext cx="146750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" h="2059" fill="none" extrusionOk="0">
                      <a:moveTo>
                        <a:pt x="5870" y="1"/>
                      </a:moveTo>
                      <a:lnTo>
                        <a:pt x="2935" y="2059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E2FDBA4F-5CDF-3044-3C2A-187C8027B6AD}"/>
                </a:ext>
              </a:extLst>
            </p:cNvPr>
            <p:cNvGrpSpPr/>
            <p:nvPr/>
          </p:nvGrpSpPr>
          <p:grpSpPr>
            <a:xfrm>
              <a:off x="9261198" y="1483573"/>
              <a:ext cx="1116279" cy="1116279"/>
              <a:chOff x="8789434" y="1483573"/>
              <a:chExt cx="1116279" cy="1116279"/>
            </a:xfrm>
          </p:grpSpPr>
          <p:grpSp>
            <p:nvGrpSpPr>
              <p:cNvPr id="53" name="Google Shape;246;p7">
                <a:extLst>
                  <a:ext uri="{FF2B5EF4-FFF2-40B4-BE49-F238E27FC236}">
                    <a16:creationId xmlns:a16="http://schemas.microsoft.com/office/drawing/2014/main" id="{12ADD4CC-EE5D-0327-CB7A-8A13D186348C}"/>
                  </a:ext>
                </a:extLst>
              </p:cNvPr>
              <p:cNvGrpSpPr/>
              <p:nvPr/>
            </p:nvGrpSpPr>
            <p:grpSpPr>
              <a:xfrm>
                <a:off x="9047295" y="1745021"/>
                <a:ext cx="600556" cy="593384"/>
                <a:chOff x="1515750" y="3862243"/>
                <a:chExt cx="159150" cy="157250"/>
              </a:xfrm>
            </p:grpSpPr>
            <p:sp>
              <p:nvSpPr>
                <p:cNvPr id="54" name="Google Shape;247;p7">
                  <a:extLst>
                    <a:ext uri="{FF2B5EF4-FFF2-40B4-BE49-F238E27FC236}">
                      <a16:creationId xmlns:a16="http://schemas.microsoft.com/office/drawing/2014/main" id="{7D707153-24DB-AE8C-A72D-555B411326B2}"/>
                    </a:ext>
                  </a:extLst>
                </p:cNvPr>
                <p:cNvSpPr/>
                <p:nvPr/>
              </p:nvSpPr>
              <p:spPr>
                <a:xfrm>
                  <a:off x="1575775" y="3886450"/>
                  <a:ext cx="44800" cy="4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792" fill="none" extrusionOk="0">
                      <a:moveTo>
                        <a:pt x="877" y="0"/>
                      </a:moveTo>
                      <a:lnTo>
                        <a:pt x="877" y="0"/>
                      </a:lnTo>
                      <a:lnTo>
                        <a:pt x="1068" y="38"/>
                      </a:lnTo>
                      <a:lnTo>
                        <a:pt x="1220" y="76"/>
                      </a:lnTo>
                      <a:lnTo>
                        <a:pt x="1373" y="153"/>
                      </a:lnTo>
                      <a:lnTo>
                        <a:pt x="1525" y="267"/>
                      </a:lnTo>
                      <a:lnTo>
                        <a:pt x="1639" y="419"/>
                      </a:lnTo>
                      <a:lnTo>
                        <a:pt x="1716" y="572"/>
                      </a:lnTo>
                      <a:lnTo>
                        <a:pt x="1754" y="724"/>
                      </a:lnTo>
                      <a:lnTo>
                        <a:pt x="1792" y="915"/>
                      </a:lnTo>
                      <a:lnTo>
                        <a:pt x="1792" y="915"/>
                      </a:lnTo>
                      <a:lnTo>
                        <a:pt x="1754" y="1067"/>
                      </a:lnTo>
                      <a:lnTo>
                        <a:pt x="1716" y="1258"/>
                      </a:lnTo>
                      <a:lnTo>
                        <a:pt x="1639" y="1410"/>
                      </a:lnTo>
                      <a:lnTo>
                        <a:pt x="1525" y="1525"/>
                      </a:lnTo>
                      <a:lnTo>
                        <a:pt x="1373" y="1639"/>
                      </a:lnTo>
                      <a:lnTo>
                        <a:pt x="1220" y="1715"/>
                      </a:lnTo>
                      <a:lnTo>
                        <a:pt x="1068" y="1753"/>
                      </a:lnTo>
                      <a:lnTo>
                        <a:pt x="877" y="1791"/>
                      </a:lnTo>
                      <a:lnTo>
                        <a:pt x="877" y="1791"/>
                      </a:lnTo>
                      <a:lnTo>
                        <a:pt x="725" y="1753"/>
                      </a:lnTo>
                      <a:lnTo>
                        <a:pt x="534" y="1715"/>
                      </a:lnTo>
                      <a:lnTo>
                        <a:pt x="382" y="1639"/>
                      </a:lnTo>
                      <a:lnTo>
                        <a:pt x="267" y="1525"/>
                      </a:lnTo>
                      <a:lnTo>
                        <a:pt x="153" y="1410"/>
                      </a:lnTo>
                      <a:lnTo>
                        <a:pt x="77" y="1258"/>
                      </a:lnTo>
                      <a:lnTo>
                        <a:pt x="39" y="1067"/>
                      </a:lnTo>
                      <a:lnTo>
                        <a:pt x="1" y="915"/>
                      </a:lnTo>
                      <a:lnTo>
                        <a:pt x="1" y="915"/>
                      </a:lnTo>
                      <a:lnTo>
                        <a:pt x="39" y="724"/>
                      </a:lnTo>
                      <a:lnTo>
                        <a:pt x="77" y="572"/>
                      </a:lnTo>
                      <a:lnTo>
                        <a:pt x="153" y="419"/>
                      </a:lnTo>
                      <a:lnTo>
                        <a:pt x="267" y="267"/>
                      </a:lnTo>
                      <a:lnTo>
                        <a:pt x="382" y="153"/>
                      </a:lnTo>
                      <a:lnTo>
                        <a:pt x="534" y="76"/>
                      </a:lnTo>
                      <a:lnTo>
                        <a:pt x="725" y="38"/>
                      </a:lnTo>
                      <a:lnTo>
                        <a:pt x="877" y="0"/>
                      </a:lnTo>
                      <a:lnTo>
                        <a:pt x="877" y="0"/>
                      </a:lnTo>
                      <a:close/>
                    </a:path>
                  </a:pathLst>
                </a:cu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55" name="Google Shape;248;p7">
                  <a:extLst>
                    <a:ext uri="{FF2B5EF4-FFF2-40B4-BE49-F238E27FC236}">
                      <a16:creationId xmlns:a16="http://schemas.microsoft.com/office/drawing/2014/main" id="{123D4729-D34D-8A87-E3E2-6D2E139B87C5}"/>
                    </a:ext>
                  </a:extLst>
                </p:cNvPr>
                <p:cNvSpPr/>
                <p:nvPr/>
              </p:nvSpPr>
              <p:spPr>
                <a:xfrm>
                  <a:off x="1515750" y="3862243"/>
                  <a:ext cx="159150" cy="1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290" fill="none" extrusionOk="0">
                      <a:moveTo>
                        <a:pt x="5336" y="3964"/>
                      </a:moveTo>
                      <a:lnTo>
                        <a:pt x="5336" y="3964"/>
                      </a:lnTo>
                      <a:lnTo>
                        <a:pt x="5298" y="4079"/>
                      </a:lnTo>
                      <a:lnTo>
                        <a:pt x="5298" y="4231"/>
                      </a:lnTo>
                      <a:lnTo>
                        <a:pt x="5374" y="4384"/>
                      </a:lnTo>
                      <a:lnTo>
                        <a:pt x="5450" y="4498"/>
                      </a:lnTo>
                      <a:lnTo>
                        <a:pt x="5489" y="4536"/>
                      </a:lnTo>
                      <a:lnTo>
                        <a:pt x="5489" y="4536"/>
                      </a:lnTo>
                      <a:lnTo>
                        <a:pt x="5603" y="4727"/>
                      </a:lnTo>
                      <a:lnTo>
                        <a:pt x="5641" y="4917"/>
                      </a:lnTo>
                      <a:lnTo>
                        <a:pt x="5603" y="5108"/>
                      </a:lnTo>
                      <a:lnTo>
                        <a:pt x="5489" y="5298"/>
                      </a:lnTo>
                      <a:lnTo>
                        <a:pt x="5450" y="5336"/>
                      </a:lnTo>
                      <a:lnTo>
                        <a:pt x="5450" y="5336"/>
                      </a:lnTo>
                      <a:lnTo>
                        <a:pt x="5374" y="5413"/>
                      </a:lnTo>
                      <a:lnTo>
                        <a:pt x="5260" y="5451"/>
                      </a:lnTo>
                      <a:lnTo>
                        <a:pt x="5069" y="5489"/>
                      </a:lnTo>
                      <a:lnTo>
                        <a:pt x="4841" y="5451"/>
                      </a:lnTo>
                      <a:lnTo>
                        <a:pt x="4765" y="5413"/>
                      </a:lnTo>
                      <a:lnTo>
                        <a:pt x="4650" y="5336"/>
                      </a:lnTo>
                      <a:lnTo>
                        <a:pt x="4650" y="5336"/>
                      </a:lnTo>
                      <a:lnTo>
                        <a:pt x="4650" y="5336"/>
                      </a:lnTo>
                      <a:lnTo>
                        <a:pt x="4650" y="5336"/>
                      </a:lnTo>
                      <a:lnTo>
                        <a:pt x="4536" y="5222"/>
                      </a:lnTo>
                      <a:lnTo>
                        <a:pt x="4383" y="5184"/>
                      </a:lnTo>
                      <a:lnTo>
                        <a:pt x="4269" y="5184"/>
                      </a:lnTo>
                      <a:lnTo>
                        <a:pt x="4117" y="5222"/>
                      </a:lnTo>
                      <a:lnTo>
                        <a:pt x="4117" y="5222"/>
                      </a:lnTo>
                      <a:lnTo>
                        <a:pt x="4002" y="5298"/>
                      </a:lnTo>
                      <a:lnTo>
                        <a:pt x="3926" y="5413"/>
                      </a:lnTo>
                      <a:lnTo>
                        <a:pt x="3888" y="5527"/>
                      </a:lnTo>
                      <a:lnTo>
                        <a:pt x="3850" y="5679"/>
                      </a:lnTo>
                      <a:lnTo>
                        <a:pt x="3850" y="5717"/>
                      </a:lnTo>
                      <a:lnTo>
                        <a:pt x="3850" y="5717"/>
                      </a:lnTo>
                      <a:lnTo>
                        <a:pt x="3812" y="5870"/>
                      </a:lnTo>
                      <a:lnTo>
                        <a:pt x="3774" y="5984"/>
                      </a:lnTo>
                      <a:lnTo>
                        <a:pt x="3697" y="6137"/>
                      </a:lnTo>
                      <a:lnTo>
                        <a:pt x="3545" y="6213"/>
                      </a:lnTo>
                      <a:lnTo>
                        <a:pt x="3545" y="6213"/>
                      </a:lnTo>
                      <a:lnTo>
                        <a:pt x="3393" y="6251"/>
                      </a:lnTo>
                      <a:lnTo>
                        <a:pt x="3240" y="6289"/>
                      </a:lnTo>
                      <a:lnTo>
                        <a:pt x="3088" y="6251"/>
                      </a:lnTo>
                      <a:lnTo>
                        <a:pt x="2935" y="6175"/>
                      </a:lnTo>
                      <a:lnTo>
                        <a:pt x="2821" y="6098"/>
                      </a:lnTo>
                      <a:lnTo>
                        <a:pt x="2745" y="5984"/>
                      </a:lnTo>
                      <a:lnTo>
                        <a:pt x="2707" y="5832"/>
                      </a:lnTo>
                      <a:lnTo>
                        <a:pt x="2668" y="5679"/>
                      </a:lnTo>
                      <a:lnTo>
                        <a:pt x="2668" y="5679"/>
                      </a:lnTo>
                      <a:lnTo>
                        <a:pt x="2668" y="5679"/>
                      </a:lnTo>
                      <a:lnTo>
                        <a:pt x="2630" y="5527"/>
                      </a:lnTo>
                      <a:lnTo>
                        <a:pt x="2592" y="5413"/>
                      </a:lnTo>
                      <a:lnTo>
                        <a:pt x="2478" y="5298"/>
                      </a:lnTo>
                      <a:lnTo>
                        <a:pt x="2364" y="5222"/>
                      </a:lnTo>
                      <a:lnTo>
                        <a:pt x="2364" y="5222"/>
                      </a:lnTo>
                      <a:lnTo>
                        <a:pt x="2211" y="5184"/>
                      </a:lnTo>
                      <a:lnTo>
                        <a:pt x="2059" y="5184"/>
                      </a:lnTo>
                      <a:lnTo>
                        <a:pt x="1944" y="5222"/>
                      </a:lnTo>
                      <a:lnTo>
                        <a:pt x="1830" y="5336"/>
                      </a:lnTo>
                      <a:lnTo>
                        <a:pt x="1792" y="5374"/>
                      </a:lnTo>
                      <a:lnTo>
                        <a:pt x="1792" y="5374"/>
                      </a:lnTo>
                      <a:lnTo>
                        <a:pt x="1601" y="5489"/>
                      </a:lnTo>
                      <a:lnTo>
                        <a:pt x="1373" y="5527"/>
                      </a:lnTo>
                      <a:lnTo>
                        <a:pt x="1182" y="5489"/>
                      </a:lnTo>
                      <a:lnTo>
                        <a:pt x="992" y="5374"/>
                      </a:lnTo>
                      <a:lnTo>
                        <a:pt x="953" y="5298"/>
                      </a:lnTo>
                      <a:lnTo>
                        <a:pt x="953" y="5298"/>
                      </a:lnTo>
                      <a:lnTo>
                        <a:pt x="801" y="5146"/>
                      </a:lnTo>
                      <a:lnTo>
                        <a:pt x="763" y="4917"/>
                      </a:lnTo>
                      <a:lnTo>
                        <a:pt x="801" y="4727"/>
                      </a:lnTo>
                      <a:lnTo>
                        <a:pt x="953" y="4536"/>
                      </a:lnTo>
                      <a:lnTo>
                        <a:pt x="953" y="4498"/>
                      </a:lnTo>
                      <a:lnTo>
                        <a:pt x="992" y="4498"/>
                      </a:lnTo>
                      <a:lnTo>
                        <a:pt x="992" y="4498"/>
                      </a:lnTo>
                      <a:lnTo>
                        <a:pt x="1068" y="4384"/>
                      </a:lnTo>
                      <a:lnTo>
                        <a:pt x="1106" y="4231"/>
                      </a:lnTo>
                      <a:lnTo>
                        <a:pt x="1106" y="4079"/>
                      </a:lnTo>
                      <a:lnTo>
                        <a:pt x="1068" y="3964"/>
                      </a:lnTo>
                      <a:lnTo>
                        <a:pt x="1068" y="3964"/>
                      </a:lnTo>
                      <a:lnTo>
                        <a:pt x="992" y="3812"/>
                      </a:lnTo>
                      <a:lnTo>
                        <a:pt x="915" y="3736"/>
                      </a:lnTo>
                      <a:lnTo>
                        <a:pt x="763" y="3659"/>
                      </a:lnTo>
                      <a:lnTo>
                        <a:pt x="649" y="3659"/>
                      </a:lnTo>
                      <a:lnTo>
                        <a:pt x="572" y="3659"/>
                      </a:lnTo>
                      <a:lnTo>
                        <a:pt x="572" y="3659"/>
                      </a:lnTo>
                      <a:lnTo>
                        <a:pt x="420" y="3621"/>
                      </a:lnTo>
                      <a:lnTo>
                        <a:pt x="268" y="3583"/>
                      </a:lnTo>
                      <a:lnTo>
                        <a:pt x="153" y="3469"/>
                      </a:lnTo>
                      <a:lnTo>
                        <a:pt x="77" y="3355"/>
                      </a:lnTo>
                      <a:lnTo>
                        <a:pt x="77" y="3355"/>
                      </a:lnTo>
                      <a:lnTo>
                        <a:pt x="1" y="3202"/>
                      </a:lnTo>
                      <a:lnTo>
                        <a:pt x="1" y="3050"/>
                      </a:lnTo>
                      <a:lnTo>
                        <a:pt x="39" y="2897"/>
                      </a:lnTo>
                      <a:lnTo>
                        <a:pt x="77" y="2745"/>
                      </a:lnTo>
                      <a:lnTo>
                        <a:pt x="191" y="2630"/>
                      </a:lnTo>
                      <a:lnTo>
                        <a:pt x="306" y="2554"/>
                      </a:lnTo>
                      <a:lnTo>
                        <a:pt x="420" y="2516"/>
                      </a:lnTo>
                      <a:lnTo>
                        <a:pt x="572" y="2478"/>
                      </a:lnTo>
                      <a:lnTo>
                        <a:pt x="649" y="2478"/>
                      </a:lnTo>
                      <a:lnTo>
                        <a:pt x="649" y="2478"/>
                      </a:lnTo>
                      <a:lnTo>
                        <a:pt x="763" y="2440"/>
                      </a:lnTo>
                      <a:lnTo>
                        <a:pt x="915" y="2402"/>
                      </a:lnTo>
                      <a:lnTo>
                        <a:pt x="992" y="2287"/>
                      </a:lnTo>
                      <a:lnTo>
                        <a:pt x="1068" y="2173"/>
                      </a:lnTo>
                      <a:lnTo>
                        <a:pt x="1068" y="2173"/>
                      </a:lnTo>
                      <a:lnTo>
                        <a:pt x="1106" y="2059"/>
                      </a:lnTo>
                      <a:lnTo>
                        <a:pt x="1106" y="1906"/>
                      </a:lnTo>
                      <a:lnTo>
                        <a:pt x="1068" y="1792"/>
                      </a:lnTo>
                      <a:lnTo>
                        <a:pt x="992" y="1678"/>
                      </a:lnTo>
                      <a:lnTo>
                        <a:pt x="953" y="1678"/>
                      </a:lnTo>
                      <a:lnTo>
                        <a:pt x="953" y="1678"/>
                      </a:lnTo>
                      <a:lnTo>
                        <a:pt x="877" y="1563"/>
                      </a:lnTo>
                      <a:lnTo>
                        <a:pt x="839" y="1487"/>
                      </a:lnTo>
                      <a:lnTo>
                        <a:pt x="801" y="1297"/>
                      </a:lnTo>
                      <a:lnTo>
                        <a:pt x="839" y="1068"/>
                      </a:lnTo>
                      <a:lnTo>
                        <a:pt x="877" y="992"/>
                      </a:lnTo>
                      <a:lnTo>
                        <a:pt x="953" y="916"/>
                      </a:lnTo>
                      <a:lnTo>
                        <a:pt x="1030" y="839"/>
                      </a:lnTo>
                      <a:lnTo>
                        <a:pt x="1030" y="839"/>
                      </a:lnTo>
                      <a:lnTo>
                        <a:pt x="1182" y="725"/>
                      </a:lnTo>
                      <a:lnTo>
                        <a:pt x="1373" y="687"/>
                      </a:lnTo>
                      <a:lnTo>
                        <a:pt x="1563" y="725"/>
                      </a:lnTo>
                      <a:lnTo>
                        <a:pt x="1716" y="839"/>
                      </a:lnTo>
                      <a:lnTo>
                        <a:pt x="1792" y="916"/>
                      </a:lnTo>
                      <a:lnTo>
                        <a:pt x="1830" y="916"/>
                      </a:lnTo>
                      <a:lnTo>
                        <a:pt x="1830" y="916"/>
                      </a:lnTo>
                      <a:lnTo>
                        <a:pt x="1944" y="992"/>
                      </a:lnTo>
                      <a:lnTo>
                        <a:pt x="2059" y="1030"/>
                      </a:lnTo>
                      <a:lnTo>
                        <a:pt x="2211" y="1030"/>
                      </a:lnTo>
                      <a:lnTo>
                        <a:pt x="2364" y="992"/>
                      </a:lnTo>
                      <a:lnTo>
                        <a:pt x="2364" y="992"/>
                      </a:lnTo>
                      <a:lnTo>
                        <a:pt x="2364" y="992"/>
                      </a:lnTo>
                      <a:lnTo>
                        <a:pt x="2516" y="954"/>
                      </a:lnTo>
                      <a:lnTo>
                        <a:pt x="2592" y="839"/>
                      </a:lnTo>
                      <a:lnTo>
                        <a:pt x="2668" y="725"/>
                      </a:lnTo>
                      <a:lnTo>
                        <a:pt x="2668" y="611"/>
                      </a:lnTo>
                      <a:lnTo>
                        <a:pt x="2668" y="573"/>
                      </a:lnTo>
                      <a:lnTo>
                        <a:pt x="2668" y="573"/>
                      </a:lnTo>
                      <a:lnTo>
                        <a:pt x="2707" y="420"/>
                      </a:lnTo>
                      <a:lnTo>
                        <a:pt x="2745" y="268"/>
                      </a:lnTo>
                      <a:lnTo>
                        <a:pt x="2821" y="153"/>
                      </a:lnTo>
                      <a:lnTo>
                        <a:pt x="2973" y="77"/>
                      </a:lnTo>
                      <a:lnTo>
                        <a:pt x="2973" y="77"/>
                      </a:lnTo>
                      <a:lnTo>
                        <a:pt x="3126" y="1"/>
                      </a:lnTo>
                      <a:lnTo>
                        <a:pt x="3278" y="1"/>
                      </a:lnTo>
                      <a:lnTo>
                        <a:pt x="3431" y="39"/>
                      </a:lnTo>
                      <a:lnTo>
                        <a:pt x="3583" y="77"/>
                      </a:lnTo>
                      <a:lnTo>
                        <a:pt x="3697" y="153"/>
                      </a:lnTo>
                      <a:lnTo>
                        <a:pt x="3774" y="268"/>
                      </a:lnTo>
                      <a:lnTo>
                        <a:pt x="3812" y="420"/>
                      </a:lnTo>
                      <a:lnTo>
                        <a:pt x="3850" y="534"/>
                      </a:lnTo>
                      <a:lnTo>
                        <a:pt x="3850" y="534"/>
                      </a:lnTo>
                      <a:lnTo>
                        <a:pt x="3850" y="534"/>
                      </a:lnTo>
                      <a:lnTo>
                        <a:pt x="3888" y="687"/>
                      </a:lnTo>
                      <a:lnTo>
                        <a:pt x="3926" y="801"/>
                      </a:lnTo>
                      <a:lnTo>
                        <a:pt x="4002" y="877"/>
                      </a:lnTo>
                      <a:lnTo>
                        <a:pt x="4117" y="954"/>
                      </a:lnTo>
                      <a:lnTo>
                        <a:pt x="4117" y="954"/>
                      </a:lnTo>
                      <a:lnTo>
                        <a:pt x="4269" y="992"/>
                      </a:lnTo>
                      <a:lnTo>
                        <a:pt x="4383" y="992"/>
                      </a:lnTo>
                      <a:lnTo>
                        <a:pt x="4536" y="954"/>
                      </a:lnTo>
                      <a:lnTo>
                        <a:pt x="4612" y="877"/>
                      </a:lnTo>
                      <a:lnTo>
                        <a:pt x="4650" y="839"/>
                      </a:lnTo>
                      <a:lnTo>
                        <a:pt x="4650" y="839"/>
                      </a:lnTo>
                      <a:lnTo>
                        <a:pt x="4841" y="725"/>
                      </a:lnTo>
                      <a:lnTo>
                        <a:pt x="5031" y="687"/>
                      </a:lnTo>
                      <a:lnTo>
                        <a:pt x="5260" y="725"/>
                      </a:lnTo>
                      <a:lnTo>
                        <a:pt x="5412" y="839"/>
                      </a:lnTo>
                      <a:lnTo>
                        <a:pt x="5412" y="839"/>
                      </a:lnTo>
                      <a:lnTo>
                        <a:pt x="5412" y="839"/>
                      </a:lnTo>
                      <a:lnTo>
                        <a:pt x="5565" y="1030"/>
                      </a:lnTo>
                      <a:lnTo>
                        <a:pt x="5603" y="1259"/>
                      </a:lnTo>
                      <a:lnTo>
                        <a:pt x="5565" y="1449"/>
                      </a:lnTo>
                      <a:lnTo>
                        <a:pt x="5412" y="1640"/>
                      </a:lnTo>
                      <a:lnTo>
                        <a:pt x="5412" y="1640"/>
                      </a:lnTo>
                      <a:lnTo>
                        <a:pt x="5412" y="1640"/>
                      </a:lnTo>
                      <a:lnTo>
                        <a:pt x="5412" y="1640"/>
                      </a:lnTo>
                      <a:lnTo>
                        <a:pt x="5336" y="1754"/>
                      </a:lnTo>
                      <a:lnTo>
                        <a:pt x="5298" y="1906"/>
                      </a:lnTo>
                      <a:lnTo>
                        <a:pt x="5298" y="2021"/>
                      </a:lnTo>
                      <a:lnTo>
                        <a:pt x="5336" y="2173"/>
                      </a:lnTo>
                      <a:lnTo>
                        <a:pt x="5336" y="2173"/>
                      </a:lnTo>
                      <a:lnTo>
                        <a:pt x="5336" y="2173"/>
                      </a:lnTo>
                      <a:lnTo>
                        <a:pt x="5374" y="2287"/>
                      </a:lnTo>
                      <a:lnTo>
                        <a:pt x="5489" y="2402"/>
                      </a:lnTo>
                      <a:lnTo>
                        <a:pt x="5603" y="2440"/>
                      </a:lnTo>
                      <a:lnTo>
                        <a:pt x="5755" y="2478"/>
                      </a:lnTo>
                      <a:lnTo>
                        <a:pt x="5755" y="2478"/>
                      </a:lnTo>
                      <a:lnTo>
                        <a:pt x="5755" y="2478"/>
                      </a:lnTo>
                      <a:lnTo>
                        <a:pt x="5946" y="2516"/>
                      </a:lnTo>
                      <a:lnTo>
                        <a:pt x="6098" y="2592"/>
                      </a:lnTo>
                      <a:lnTo>
                        <a:pt x="6251" y="2707"/>
                      </a:lnTo>
                      <a:lnTo>
                        <a:pt x="6327" y="2859"/>
                      </a:lnTo>
                      <a:lnTo>
                        <a:pt x="6327" y="2859"/>
                      </a:lnTo>
                      <a:lnTo>
                        <a:pt x="6365" y="3012"/>
                      </a:lnTo>
                      <a:lnTo>
                        <a:pt x="6365" y="3164"/>
                      </a:lnTo>
                      <a:lnTo>
                        <a:pt x="6327" y="3278"/>
                      </a:lnTo>
                      <a:lnTo>
                        <a:pt x="6251" y="3393"/>
                      </a:lnTo>
                      <a:lnTo>
                        <a:pt x="6175" y="3507"/>
                      </a:lnTo>
                      <a:lnTo>
                        <a:pt x="6060" y="3583"/>
                      </a:lnTo>
                      <a:lnTo>
                        <a:pt x="5946" y="3621"/>
                      </a:lnTo>
                      <a:lnTo>
                        <a:pt x="5793" y="3659"/>
                      </a:lnTo>
                      <a:lnTo>
                        <a:pt x="5755" y="3659"/>
                      </a:lnTo>
                      <a:lnTo>
                        <a:pt x="5755" y="3659"/>
                      </a:lnTo>
                      <a:lnTo>
                        <a:pt x="5641" y="3659"/>
                      </a:lnTo>
                      <a:lnTo>
                        <a:pt x="5527" y="3736"/>
                      </a:lnTo>
                      <a:lnTo>
                        <a:pt x="5412" y="3812"/>
                      </a:lnTo>
                      <a:lnTo>
                        <a:pt x="5336" y="3964"/>
                      </a:lnTo>
                      <a:lnTo>
                        <a:pt x="5336" y="3964"/>
                      </a:lnTo>
                      <a:close/>
                    </a:path>
                  </a:pathLst>
                </a:cu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CAFD5463-8869-869F-10AF-57B73B8E5DED}"/>
                  </a:ext>
                </a:extLst>
              </p:cNvPr>
              <p:cNvSpPr/>
              <p:nvPr/>
            </p:nvSpPr>
            <p:spPr>
              <a:xfrm>
                <a:off x="8789434" y="1483573"/>
                <a:ext cx="1116279" cy="1116279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95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/>
              </a:p>
            </p:txBody>
          </p:sp>
        </p:grpSp>
        <p:sp>
          <p:nvSpPr>
            <p:cNvPr id="57" name="TextBox 14">
              <a:extLst>
                <a:ext uri="{FF2B5EF4-FFF2-40B4-BE49-F238E27FC236}">
                  <a16:creationId xmlns:a16="http://schemas.microsoft.com/office/drawing/2014/main" id="{5E379824-9FAE-488A-DD91-159888C500CC}"/>
                </a:ext>
              </a:extLst>
            </p:cNvPr>
            <p:cNvSpPr txBox="1"/>
            <p:nvPr/>
          </p:nvSpPr>
          <p:spPr>
            <a:xfrm>
              <a:off x="4381901" y="2835647"/>
              <a:ext cx="342819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175" b="1">
                  <a:solidFill>
                    <a:schemeClr val="bg1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OPERACIONES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2C7D5D10-67A1-4552-4982-037007EB2053}"/>
                </a:ext>
              </a:extLst>
            </p:cNvPr>
            <p:cNvSpPr txBox="1"/>
            <p:nvPr/>
          </p:nvSpPr>
          <p:spPr>
            <a:xfrm>
              <a:off x="8059439" y="2835648"/>
              <a:ext cx="345222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175" b="1">
                  <a:solidFill>
                    <a:schemeClr val="bg1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¿DATOS?</a:t>
              </a: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2350E9F-3B34-475F-9D25-8108D69069C4}"/>
                </a:ext>
              </a:extLst>
            </p:cNvPr>
            <p:cNvSpPr/>
            <p:nvPr/>
          </p:nvSpPr>
          <p:spPr>
            <a:xfrm>
              <a:off x="759579" y="3374257"/>
              <a:ext cx="321691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O" sz="1875" spc="-113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Estructurar el caso de negocio de un proyecto o piloto de analítica de datos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O" sz="1875" spc="-113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¿El mayor impacto es financiero?</a:t>
              </a:r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63D36BF6-B7BF-3DDE-2665-4BCBFB267D71}"/>
                </a:ext>
              </a:extLst>
            </p:cNvPr>
            <p:cNvSpPr/>
            <p:nvPr/>
          </p:nvSpPr>
          <p:spPr>
            <a:xfrm>
              <a:off x="8327281" y="3534925"/>
              <a:ext cx="2990850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O" sz="2025" spc="-113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Calidad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O" sz="2025" spc="-113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Oportunidad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O" sz="2025" spc="-113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Trazabilidad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CO" sz="2025" spc="-113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Confiabilidad de la Decisión</a:t>
              </a:r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CF82DF33-C1B3-37C5-53AF-CC74CC2E52D6}"/>
                </a:ext>
              </a:extLst>
            </p:cNvPr>
            <p:cNvSpPr/>
            <p:nvPr/>
          </p:nvSpPr>
          <p:spPr>
            <a:xfrm>
              <a:off x="4654550" y="3753046"/>
              <a:ext cx="288289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025" spc="-113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¿Cuál es el impacto que se busca?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833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6620875C-1FF3-71D8-EAB4-9660FEF43659}"/>
              </a:ext>
            </a:extLst>
          </p:cNvPr>
          <p:cNvSpPr txBox="1">
            <a:spLocks/>
          </p:cNvSpPr>
          <p:nvPr/>
        </p:nvSpPr>
        <p:spPr>
          <a:xfrm>
            <a:off x="678180" y="2528693"/>
            <a:ext cx="7787640" cy="27813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1. Fundamentos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2. Contexto de negocio y decisiones financieras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3. Marco metodológico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4. De la confusión a la acción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5. </a:t>
            </a:r>
            <a:r>
              <a:rPr lang="es-MX" sz="2250" u="sng" spc="-113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LECCIONES APRENDIDAS Y MEJORES PRÁCTICAS</a:t>
            </a:r>
            <a:endParaRPr lang="es-MX" sz="225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80063247-5D07-574B-D6D6-57B873B2E7A9}"/>
              </a:ext>
            </a:extLst>
          </p:cNvPr>
          <p:cNvSpPr txBox="1">
            <a:spLocks/>
          </p:cNvSpPr>
          <p:nvPr/>
        </p:nvSpPr>
        <p:spPr>
          <a:xfrm>
            <a:off x="548338" y="1398270"/>
            <a:ext cx="3590028" cy="9906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s-MX" sz="45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CONTENIDO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111FDA8A-BA77-D4D0-8867-6289556A3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270" y="273072"/>
            <a:ext cx="868367" cy="6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50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0D8E37-4B85-6F78-7BE5-9B3EFD0E6B8A}"/>
              </a:ext>
            </a:extLst>
          </p:cNvPr>
          <p:cNvSpPr txBox="1"/>
          <p:nvPr/>
        </p:nvSpPr>
        <p:spPr>
          <a:xfrm>
            <a:off x="1217717" y="2163234"/>
            <a:ext cx="6708566" cy="32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algn="just">
              <a:buFont typeface="+mj-lt"/>
              <a:buAutoNum type="arabicPeriod"/>
            </a:pPr>
            <a:r>
              <a:rPr lang="es-CO" sz="1875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Entender muy bien el </a:t>
            </a:r>
            <a:r>
              <a:rPr lang="es-CO" sz="1875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contexto de negocio, la problemática y el valor agregado</a:t>
            </a:r>
            <a:r>
              <a:rPr lang="es-CO" sz="1875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de los proyectos de transformación</a:t>
            </a:r>
          </a:p>
          <a:p>
            <a:pPr marL="385763" indent="-385763" algn="just">
              <a:buFont typeface="+mj-lt"/>
              <a:buAutoNum type="arabicPeriod"/>
            </a:pPr>
            <a:endParaRPr lang="es-CO" sz="1875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85763" indent="-385763" algn="just">
              <a:buFont typeface="+mj-lt"/>
              <a:buAutoNum type="arabicPeriod"/>
            </a:pPr>
            <a:r>
              <a:rPr lang="es-CO" sz="1875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¿Foco financiero? ¿Invertir en activos depreciados?</a:t>
            </a:r>
          </a:p>
          <a:p>
            <a:pPr marL="557213" indent="-557213" algn="just">
              <a:buAutoNum type="arabicPeriod"/>
            </a:pPr>
            <a:endParaRPr lang="es-CO" sz="1875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85763" indent="-385763" algn="just">
              <a:buFont typeface="+mj-lt"/>
              <a:buAutoNum type="arabicPeriod"/>
            </a:pPr>
            <a:r>
              <a:rPr lang="es-CO" sz="1875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Al igual que en la gestión de activos, como mejor práctica, el </a:t>
            </a:r>
            <a:r>
              <a:rPr lang="es-CO" sz="1875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liderazgo y la cultura </a:t>
            </a:r>
            <a:r>
              <a:rPr lang="es-CO" sz="1875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son fundamentales</a:t>
            </a:r>
          </a:p>
          <a:p>
            <a:pPr marL="385763" indent="-385763" algn="just">
              <a:buFont typeface="+mj-lt"/>
              <a:buAutoNum type="arabicPeriod"/>
            </a:pPr>
            <a:endParaRPr lang="es-CO" sz="1875" b="1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66700" indent="-266700" algn="just">
              <a:buFont typeface="+mj-lt"/>
              <a:buAutoNum type="arabicPeriod"/>
            </a:pPr>
            <a:r>
              <a:rPr lang="es-CO" sz="1875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CO" sz="1875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Primero la pregunta de negocio</a:t>
            </a:r>
            <a:r>
              <a:rPr lang="es-CO" sz="1875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luego Analítica de Datos</a:t>
            </a:r>
          </a:p>
          <a:p>
            <a:pPr marL="557213" indent="-557213" algn="just">
              <a:buAutoNum type="arabicPeriod"/>
            </a:pPr>
            <a:endParaRPr lang="es-CO" sz="1875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85763" indent="-385763" algn="just">
              <a:buFont typeface="+mj-lt"/>
              <a:buAutoNum type="arabicPeriod"/>
            </a:pPr>
            <a:r>
              <a:rPr lang="es-CO" sz="1875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No se puede hacer analítica de datos… Sin datos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37D5E83-83AE-508A-086C-B4ADA67E7565}"/>
              </a:ext>
            </a:extLst>
          </p:cNvPr>
          <p:cNvSpPr txBox="1"/>
          <p:nvPr/>
        </p:nvSpPr>
        <p:spPr>
          <a:xfrm>
            <a:off x="1426145" y="5770141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Elaborado por el Autor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A4A6E2-2E0C-5006-DF62-7EECB07B05C2}"/>
              </a:ext>
            </a:extLst>
          </p:cNvPr>
          <p:cNvSpPr txBox="1"/>
          <p:nvPr/>
        </p:nvSpPr>
        <p:spPr>
          <a:xfrm>
            <a:off x="562246" y="988798"/>
            <a:ext cx="63623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3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REFLEXIONES FINALES (ANTES DE COMENZAR A INVERTIR…)</a:t>
            </a:r>
          </a:p>
        </p:txBody>
      </p:sp>
    </p:spTree>
    <p:extLst>
      <p:ext uri="{BB962C8B-B14F-4D97-AF65-F5344CB8AC3E}">
        <p14:creationId xmlns:p14="http://schemas.microsoft.com/office/powerpoint/2010/main" val="3306420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2A6475-6E3D-425C-928F-F78AE8DBBEA6}"/>
              </a:ext>
            </a:extLst>
          </p:cNvPr>
          <p:cNvSpPr txBox="1"/>
          <p:nvPr/>
        </p:nvSpPr>
        <p:spPr>
          <a:xfrm>
            <a:off x="431977" y="1093468"/>
            <a:ext cx="8989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3600" b="1"/>
            </a:lvl1pPr>
            <a:lvl2pPr algn="ctr" eaLnBrk="1" hangingPunct="1">
              <a:defRPr sz="3800" b="1">
                <a:solidFill>
                  <a:srgbClr val="3366CC"/>
                </a:solidFill>
              </a:defRPr>
            </a:lvl2pPr>
            <a:lvl3pPr algn="ctr" eaLnBrk="1" hangingPunct="1">
              <a:defRPr sz="3800" b="1">
                <a:solidFill>
                  <a:srgbClr val="3366CC"/>
                </a:solidFill>
              </a:defRPr>
            </a:lvl3pPr>
            <a:lvl4pPr algn="ctr" eaLnBrk="1" hangingPunct="1">
              <a:defRPr sz="3800" b="1">
                <a:solidFill>
                  <a:srgbClr val="3366CC"/>
                </a:solidFill>
              </a:defRPr>
            </a:lvl4pPr>
            <a:lvl5pPr algn="ctr" eaLnBrk="1" hangingPunct="1">
              <a:defRPr sz="3800" b="1">
                <a:solidFill>
                  <a:srgbClr val="3366CC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600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600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600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600"/>
                </a:solidFill>
              </a:defRPr>
            </a:lvl9pPr>
          </a:lstStyle>
          <a:p>
            <a:r>
              <a:rPr lang="es-ES" sz="3000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LA #EXCELENCIA ES COMO EL CAFÉ: </a:t>
            </a:r>
          </a:p>
          <a:p>
            <a:r>
              <a:rPr lang="es-ES" sz="3000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#CADAPASOCUENTA</a:t>
            </a:r>
            <a:endParaRPr lang="es-CO" sz="3000">
              <a:latin typeface="Century Gothic" panose="020B050202020202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9F3339-E4FA-4566-9EB4-6A4B0CA08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7" t="24788" r="29328" b="14283"/>
          <a:stretch/>
        </p:blipFill>
        <p:spPr>
          <a:xfrm>
            <a:off x="748078" y="2180634"/>
            <a:ext cx="3478526" cy="280214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E83B91C-E213-4BAC-A60A-DA22BA47D07E}"/>
              </a:ext>
            </a:extLst>
          </p:cNvPr>
          <p:cNvSpPr/>
          <p:nvPr/>
        </p:nvSpPr>
        <p:spPr>
          <a:xfrm>
            <a:off x="666677" y="4918403"/>
            <a:ext cx="4119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3"/>
              </a:rPr>
              <a:t>https://lanotaeconomica.com.co/movidas-empresarial/excelencia-operacional-y-disciplina-individual/</a:t>
            </a:r>
            <a:endParaRPr lang="es-CO" sz="12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3E26E1D-E901-48EC-A7D9-14D02DF9714A}"/>
              </a:ext>
            </a:extLst>
          </p:cNvPr>
          <p:cNvGrpSpPr/>
          <p:nvPr/>
        </p:nvGrpSpPr>
        <p:grpSpPr>
          <a:xfrm>
            <a:off x="5503025" y="1994356"/>
            <a:ext cx="2640643" cy="2867273"/>
            <a:chOff x="6637693" y="1560408"/>
            <a:chExt cx="4104456" cy="461806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8FB399A-9339-44AF-80A8-0D067C9B4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013" t="24800" r="33462" b="12523"/>
            <a:stretch/>
          </p:blipFill>
          <p:spPr>
            <a:xfrm>
              <a:off x="6637693" y="1560408"/>
              <a:ext cx="4104456" cy="340286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50D6412-6D67-4D57-9DDF-445528D64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603" t="24801" r="33462" b="17450"/>
            <a:stretch/>
          </p:blipFill>
          <p:spPr>
            <a:xfrm>
              <a:off x="6695056" y="3059141"/>
              <a:ext cx="4026773" cy="3119331"/>
            </a:xfrm>
            <a:prstGeom prst="rect">
              <a:avLst/>
            </a:prstGeom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F6FE30-F0C2-4E75-B89D-B2D7CDD486AD}"/>
              </a:ext>
            </a:extLst>
          </p:cNvPr>
          <p:cNvSpPr txBox="1"/>
          <p:nvPr/>
        </p:nvSpPr>
        <p:spPr>
          <a:xfrm>
            <a:off x="5389735" y="4916328"/>
            <a:ext cx="284123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200">
                <a:latin typeface="Muli" panose="02000503040000020004" pitchFamily="2" charset="0"/>
              </a:defRPr>
            </a:lvl1pPr>
          </a:lstStyle>
          <a:p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6"/>
              </a:rPr>
              <a:t>https://www.linkedin.com/feed/update/urn:li:activity:6719024317306331136/</a:t>
            </a:r>
            <a:endParaRPr lang="es-CO" sz="12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es-CO" sz="12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C2A1305-6632-96D2-C18C-9E770E5A9D9F}"/>
              </a:ext>
            </a:extLst>
          </p:cNvPr>
          <p:cNvSpPr txBox="1"/>
          <p:nvPr/>
        </p:nvSpPr>
        <p:spPr>
          <a:xfrm>
            <a:off x="1426145" y="5770141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Elaborado por el Autor</a:t>
            </a:r>
          </a:p>
        </p:txBody>
      </p:sp>
    </p:spTree>
    <p:extLst>
      <p:ext uri="{BB962C8B-B14F-4D97-AF65-F5344CB8AC3E}">
        <p14:creationId xmlns:p14="http://schemas.microsoft.com/office/powerpoint/2010/main" val="2108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5 CuadroTexto">
            <a:extLst>
              <a:ext uri="{FF2B5EF4-FFF2-40B4-BE49-F238E27FC236}">
                <a16:creationId xmlns:a16="http://schemas.microsoft.com/office/drawing/2014/main" id="{58716B02-8D2D-4B73-9FE8-A600160E3B29}"/>
              </a:ext>
            </a:extLst>
          </p:cNvPr>
          <p:cNvSpPr txBox="1"/>
          <p:nvPr/>
        </p:nvSpPr>
        <p:spPr>
          <a:xfrm>
            <a:off x="3311434" y="3832578"/>
            <a:ext cx="605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01111"/>
                </a:solidFill>
                <a:latin typeface="Century Gothic" panose="020B0502020202020204" pitchFamily="34" charset="0"/>
              </a:rPr>
              <a:t>ALECK SANTAMARÍA DE LA CRUZ</a:t>
            </a: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5F1CC6A6-B6AD-48B4-B15E-C05F9B6F7EBD}"/>
              </a:ext>
            </a:extLst>
          </p:cNvPr>
          <p:cNvSpPr txBox="1"/>
          <p:nvPr/>
        </p:nvSpPr>
        <p:spPr>
          <a:xfrm>
            <a:off x="3196025" y="4232602"/>
            <a:ext cx="496123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7644" indent="-128588">
              <a:buClr>
                <a:srgbClr val="4E0E0E"/>
              </a:buClr>
              <a:buSzPct val="83000"/>
              <a:buFont typeface="Arial" panose="020B0604020202020204" pitchFamily="34" charset="0"/>
              <a:buChar char="•"/>
            </a:pPr>
            <a:r>
              <a:rPr lang="es-MX" sz="1875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C-</a:t>
            </a:r>
            <a:r>
              <a:rPr lang="es-MX" sz="1875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Level</a:t>
            </a:r>
            <a:r>
              <a:rPr lang="es-MX" sz="1875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Executive</a:t>
            </a:r>
          </a:p>
          <a:p>
            <a:pPr marL="197644" indent="-128588">
              <a:buClr>
                <a:srgbClr val="4E0E0E"/>
              </a:buClr>
              <a:buSzPct val="83000"/>
              <a:buFont typeface="Arial" panose="020B0604020202020204" pitchFamily="34" charset="0"/>
              <a:buChar char="•"/>
            </a:pPr>
            <a:r>
              <a:rPr lang="es-MX" sz="1875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Consultor y Conferencista Internacional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2CF61CC-5E80-83B6-8941-D78C09EDE813}"/>
              </a:ext>
            </a:extLst>
          </p:cNvPr>
          <p:cNvGrpSpPr/>
          <p:nvPr/>
        </p:nvGrpSpPr>
        <p:grpSpPr>
          <a:xfrm>
            <a:off x="394062" y="1690526"/>
            <a:ext cx="3395878" cy="3822495"/>
            <a:chOff x="173651" y="1935931"/>
            <a:chExt cx="3573651" cy="4022600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EC006582-EC46-D143-5563-29548BFB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3651" y="1935931"/>
              <a:ext cx="3573651" cy="4022600"/>
            </a:xfrm>
            <a:prstGeom prst="rect">
              <a:avLst/>
            </a:prstGeom>
          </p:spPr>
        </p:pic>
        <p:pic>
          <p:nvPicPr>
            <p:cNvPr id="20" name="Imagen 9">
              <a:extLst>
                <a:ext uri="{FF2B5EF4-FFF2-40B4-BE49-F238E27FC236}">
                  <a16:creationId xmlns:a16="http://schemas.microsoft.com/office/drawing/2014/main" id="{E1BEBF14-50A9-7F18-872D-B2EDA4163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987" r="50377" b="-987"/>
            <a:stretch/>
          </p:blipFill>
          <p:spPr>
            <a:xfrm>
              <a:off x="407636" y="2181309"/>
              <a:ext cx="2600159" cy="259799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20878644-FBE8-52AF-7B76-F37D4F3F5A22}"/>
              </a:ext>
            </a:extLst>
          </p:cNvPr>
          <p:cNvSpPr txBox="1">
            <a:spLocks/>
          </p:cNvSpPr>
          <p:nvPr/>
        </p:nvSpPr>
        <p:spPr>
          <a:xfrm>
            <a:off x="3326976" y="1536282"/>
            <a:ext cx="5693507" cy="21782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450">
                <a:latin typeface="Century Gothic" panose="020B0502020202020204" pitchFamily="34" charset="0"/>
                <a:ea typeface="Verdana" panose="020B0604030504040204" pitchFamily="34" charset="0"/>
              </a:rPr>
              <a:t>ANALÍTICA DE DATOS PARA MANTENIMIENTO</a:t>
            </a:r>
          </a:p>
          <a:p>
            <a:br>
              <a:rPr lang="es-MX" sz="345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MX" sz="2700">
                <a:latin typeface="Century Gothic" panose="020B0502020202020204" pitchFamily="34" charset="0"/>
                <a:ea typeface="Verdana" panose="020B0604030504040204" pitchFamily="34" charset="0"/>
              </a:rPr>
              <a:t>UNA HOJA DE RUTA PROPUESTA</a:t>
            </a:r>
          </a:p>
        </p:txBody>
      </p:sp>
    </p:spTree>
    <p:extLst>
      <p:ext uri="{BB962C8B-B14F-4D97-AF65-F5344CB8AC3E}">
        <p14:creationId xmlns:p14="http://schemas.microsoft.com/office/powerpoint/2010/main" val="2101972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85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A2420B-5C1A-30B2-ABF9-8D8238953D58}"/>
              </a:ext>
            </a:extLst>
          </p:cNvPr>
          <p:cNvSpPr txBox="1">
            <a:spLocks/>
          </p:cNvSpPr>
          <p:nvPr/>
        </p:nvSpPr>
        <p:spPr>
          <a:xfrm>
            <a:off x="732409" y="1418694"/>
            <a:ext cx="5999084" cy="2253761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CO" sz="3000">
                <a:solidFill>
                  <a:schemeClr val="bg1">
                    <a:lumMod val="95000"/>
                  </a:schemeClr>
                </a:solidFill>
                <a:latin typeface="Gotham Narrow Black" pitchFamily="50" charset="0"/>
                <a:ea typeface="Segoe UI Historic" panose="020B0502040204020203" pitchFamily="34" charset="0"/>
                <a:cs typeface="Segoe UI Historic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ALECK SANTAMARÍA DE LA CRUZ</a:t>
            </a:r>
            <a:endParaRPr lang="es-CO" sz="3000">
              <a:solidFill>
                <a:schemeClr val="bg1">
                  <a:lumMod val="95000"/>
                </a:schemeClr>
              </a:solidFill>
              <a:latin typeface="Gotham Narrow Black" pitchFamily="50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50" spc="-113">
                <a:solidFill>
                  <a:schemeClr val="bg1"/>
                </a:solidFill>
                <a:latin typeface="Gotham Narrow Book" pitchFamily="50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Ejecutivo en gestión, estrategia y operaciones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s-CO" sz="2100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75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E-mail: </a:t>
            </a:r>
            <a:r>
              <a:rPr lang="es-CO" sz="1875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alecksan@hotmail.com</a:t>
            </a:r>
            <a:endParaRPr lang="es-CO" sz="1875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75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Celular: (+57) 317 640 65 17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9318CC9-CA91-6D64-0881-5D2219C23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8"/>
          <a:stretch/>
        </p:blipFill>
        <p:spPr bwMode="auto">
          <a:xfrm>
            <a:off x="5765494" y="2358135"/>
            <a:ext cx="2646098" cy="252760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02CFF48-4A28-8F7B-C711-AFF878802DF9}"/>
              </a:ext>
            </a:extLst>
          </p:cNvPr>
          <p:cNvSpPr txBox="1"/>
          <p:nvPr/>
        </p:nvSpPr>
        <p:spPr>
          <a:xfrm>
            <a:off x="837159" y="5025868"/>
            <a:ext cx="798902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875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https://www.linkedin.com/in/aleck-santamaría-de-la-cruz-52597011b</a:t>
            </a:r>
            <a:r>
              <a:rPr lang="en-US" sz="1875" u="sng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s-CO" sz="1875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1875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CMRP of the Year Award, SMRP&gt; </a:t>
            </a:r>
            <a:r>
              <a:rPr lang="en-US" sz="1875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https://smrp.org/2019-CMRP-Winners</a:t>
            </a:r>
            <a:endParaRPr lang="es-CO" sz="1875" b="1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1267BB4E-31FF-1984-817F-C7541F677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270" y="273072"/>
            <a:ext cx="868367" cy="6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16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EE285-4F9E-4982-955E-D798C30AAE0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28197" y="2755633"/>
            <a:ext cx="7087606" cy="250388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1. </a:t>
            </a:r>
            <a:r>
              <a:rPr lang="es-MX" sz="2250" b="1" u="sng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FUNDAMENTOS</a:t>
            </a:r>
            <a:b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2. Contexto de Negocio y Decisiones Financieras</a:t>
            </a:r>
            <a:b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3. Marco Metodológico</a:t>
            </a:r>
            <a:b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4. De la confusión a la acción</a:t>
            </a:r>
            <a:b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5. Lecciones Aprendidas y Mejores Prácticas</a:t>
            </a:r>
            <a:br>
              <a:rPr lang="es-MX" sz="2400">
                <a:solidFill>
                  <a:schemeClr val="bg1"/>
                </a:solidFill>
                <a:latin typeface="Gotham Narrow Medium" pitchFamily="50" charset="0"/>
                <a:ea typeface="Verdana" panose="020B0604030504040204" pitchFamily="34" charset="0"/>
              </a:rPr>
            </a:br>
            <a:endParaRPr lang="es-MX" sz="2400">
              <a:solidFill>
                <a:schemeClr val="bg1"/>
              </a:solidFill>
              <a:latin typeface="Gotham Narrow Medium" pitchFamily="50" charset="0"/>
              <a:ea typeface="Verdana" panose="020B060403050404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BF4E9E3-D4B3-4D68-8BE5-FCE90A2251F1}"/>
              </a:ext>
            </a:extLst>
          </p:cNvPr>
          <p:cNvSpPr txBox="1">
            <a:spLocks/>
          </p:cNvSpPr>
          <p:nvPr/>
        </p:nvSpPr>
        <p:spPr>
          <a:xfrm>
            <a:off x="615413" y="1665316"/>
            <a:ext cx="3881172" cy="9906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s-MX" sz="45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CONTENIDO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D10DC8B6-8C59-C8EA-D04A-C3CD7276B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270" y="273072"/>
            <a:ext cx="868367" cy="6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4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47827-C818-48ED-B91B-4CCC8A462FC0}"/>
              </a:ext>
            </a:extLst>
          </p:cNvPr>
          <p:cNvSpPr txBox="1">
            <a:spLocks/>
          </p:cNvSpPr>
          <p:nvPr/>
        </p:nvSpPr>
        <p:spPr>
          <a:xfrm>
            <a:off x="546032" y="1215448"/>
            <a:ext cx="6796290" cy="50448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" b="1">
                <a:latin typeface="Century Gothic" panose="020B0502020202020204" pitchFamily="34" charset="0"/>
                <a:ea typeface="Verdana" panose="020B0604030504040204" pitchFamily="34" charset="0"/>
              </a:rPr>
              <a:t>IDEAS CENTRALES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564FF186-37B5-4430-BBAC-7960E81F0F72}"/>
              </a:ext>
            </a:extLst>
          </p:cNvPr>
          <p:cNvSpPr txBox="1"/>
          <p:nvPr/>
        </p:nvSpPr>
        <p:spPr>
          <a:xfrm>
            <a:off x="959147" y="1954642"/>
            <a:ext cx="2671767" cy="4385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CO" sz="2250" b="1">
                <a:solidFill>
                  <a:srgbClr val="60111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INDUSTRIA  4.0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9E8A57B-8CE5-4C9E-ADD0-AE5FC4EC2505}"/>
              </a:ext>
            </a:extLst>
          </p:cNvPr>
          <p:cNvSpPr/>
          <p:nvPr/>
        </p:nvSpPr>
        <p:spPr>
          <a:xfrm>
            <a:off x="959147" y="2364300"/>
            <a:ext cx="3141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800" spc="-1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Conectividad, Interacción Hombre-Máquina, Datos, </a:t>
            </a:r>
            <a:r>
              <a:rPr lang="es-CO" sz="1800" spc="-113" err="1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IIoT</a:t>
            </a:r>
            <a:r>
              <a:rPr lang="es-CO" sz="1800" spc="-1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DE7DCB79-BE51-4603-9880-1606123798A9}"/>
              </a:ext>
            </a:extLst>
          </p:cNvPr>
          <p:cNvSpPr txBox="1"/>
          <p:nvPr/>
        </p:nvSpPr>
        <p:spPr>
          <a:xfrm>
            <a:off x="955376" y="3694095"/>
            <a:ext cx="26717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50" b="1">
                <a:solidFill>
                  <a:srgbClr val="60111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COMPETENCIAS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24919D07-EF9C-43C0-9D56-D4A5D912408A}"/>
              </a:ext>
            </a:extLst>
          </p:cNvPr>
          <p:cNvSpPr/>
          <p:nvPr/>
        </p:nvSpPr>
        <p:spPr>
          <a:xfrm>
            <a:off x="955376" y="4023786"/>
            <a:ext cx="2899753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800" spc="-1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Relevantes: trabajo en equipo, solución de problemas, comunicación, resolución de conflictos, priorización.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39F88881-5F0C-4E40-AA63-EFA34D9DD166}"/>
              </a:ext>
            </a:extLst>
          </p:cNvPr>
          <p:cNvSpPr txBox="1"/>
          <p:nvPr/>
        </p:nvSpPr>
        <p:spPr>
          <a:xfrm>
            <a:off x="4882522" y="1971953"/>
            <a:ext cx="322537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3200">
                <a:solidFill>
                  <a:srgbClr val="601111"/>
                </a:solidFill>
                <a:latin typeface="Gotham Narrow Bold" pitchFamily="50" charset="0"/>
                <a:ea typeface="Verdana" panose="020B0604030504040204" pitchFamily="34" charset="0"/>
              </a:defRPr>
            </a:lvl1pPr>
          </a:lstStyle>
          <a:p>
            <a:r>
              <a:rPr lang="es-CO" sz="2250" b="1">
                <a:latin typeface="Century Gothic" panose="020B0502020202020204" pitchFamily="34" charset="0"/>
              </a:rPr>
              <a:t>PROCESOS VS DATOS</a:t>
            </a: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30570D27-68C1-40CE-9C98-96EE448ABF87}"/>
              </a:ext>
            </a:extLst>
          </p:cNvPr>
          <p:cNvSpPr/>
          <p:nvPr/>
        </p:nvSpPr>
        <p:spPr>
          <a:xfrm>
            <a:off x="4882523" y="2331906"/>
            <a:ext cx="3939662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800" spc="-1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No todo lo podremos resolver con </a:t>
            </a:r>
            <a:r>
              <a:rPr lang="es-CO" sz="1800" spc="-113" err="1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IIoT</a:t>
            </a:r>
            <a:r>
              <a:rPr lang="es-CO" sz="1800" spc="-1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</a:t>
            </a:r>
          </a:p>
          <a:p>
            <a:r>
              <a:rPr lang="es-CO" sz="1800" spc="-1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 requiere en nuestro contexto disciplina de procesos e integración con Sistemas de Información.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9AD4A8DA-5E84-4EAD-89B3-493426AC1FE9}"/>
              </a:ext>
            </a:extLst>
          </p:cNvPr>
          <p:cNvSpPr txBox="1"/>
          <p:nvPr/>
        </p:nvSpPr>
        <p:spPr>
          <a:xfrm>
            <a:off x="4882523" y="3694095"/>
            <a:ext cx="41005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3200">
                <a:solidFill>
                  <a:srgbClr val="601111"/>
                </a:solidFill>
                <a:latin typeface="Gotham Narrow Bold" pitchFamily="50" charset="0"/>
                <a:ea typeface="Verdana" panose="020B0604030504040204" pitchFamily="34" charset="0"/>
              </a:defRPr>
            </a:lvl1pPr>
          </a:lstStyle>
          <a:p>
            <a:r>
              <a:rPr lang="es-CO" sz="2250" b="1" spc="-113">
                <a:latin typeface="Century Gothic" panose="020B0502020202020204" pitchFamily="34" charset="0"/>
              </a:rPr>
              <a:t>RESULTADOS VS PROCESO</a:t>
            </a: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564FAE27-924A-46A0-BE9D-CEDB244E296B}"/>
              </a:ext>
            </a:extLst>
          </p:cNvPr>
          <p:cNvSpPr/>
          <p:nvPr/>
        </p:nvSpPr>
        <p:spPr>
          <a:xfrm>
            <a:off x="4882523" y="4048478"/>
            <a:ext cx="3806497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800" spc="-1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No es buena idea adelantar proyectos de analítica lejanos a la toma de decisiones empresariales.</a:t>
            </a:r>
          </a:p>
          <a:p>
            <a:r>
              <a:rPr lang="es-CO" sz="1800" spc="-1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¿Por qué un proyecto de analítica?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20E1F17-4B43-2BBF-2EAD-4D951EF308B7}"/>
              </a:ext>
            </a:extLst>
          </p:cNvPr>
          <p:cNvGrpSpPr/>
          <p:nvPr/>
        </p:nvGrpSpPr>
        <p:grpSpPr>
          <a:xfrm>
            <a:off x="4350164" y="2057744"/>
            <a:ext cx="497768" cy="497768"/>
            <a:chOff x="5800218" y="1308456"/>
            <a:chExt cx="663691" cy="663691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C468F84E-9448-439F-A20D-3A48738A6927}"/>
                </a:ext>
              </a:extLst>
            </p:cNvPr>
            <p:cNvSpPr/>
            <p:nvPr/>
          </p:nvSpPr>
          <p:spPr>
            <a:xfrm>
              <a:off x="5800218" y="1308456"/>
              <a:ext cx="663691" cy="663691"/>
            </a:xfrm>
            <a:prstGeom prst="rect">
              <a:avLst/>
            </a:prstGeom>
            <a:solidFill>
              <a:srgbClr val="60111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4" name="Google Shape;94;p7">
              <a:extLst>
                <a:ext uri="{FF2B5EF4-FFF2-40B4-BE49-F238E27FC236}">
                  <a16:creationId xmlns:a16="http://schemas.microsoft.com/office/drawing/2014/main" id="{A3BEF15C-041D-4ADD-BCCC-F38CF0DF16C2}"/>
                </a:ext>
              </a:extLst>
            </p:cNvPr>
            <p:cNvGrpSpPr/>
            <p:nvPr/>
          </p:nvGrpSpPr>
          <p:grpSpPr>
            <a:xfrm>
              <a:off x="5925299" y="1419165"/>
              <a:ext cx="391938" cy="391997"/>
              <a:chOff x="6578700" y="3828325"/>
              <a:chExt cx="161975" cy="162000"/>
            </a:xfrm>
          </p:grpSpPr>
          <p:sp>
            <p:nvSpPr>
              <p:cNvPr id="35" name="Google Shape;95;p7">
                <a:extLst>
                  <a:ext uri="{FF2B5EF4-FFF2-40B4-BE49-F238E27FC236}">
                    <a16:creationId xmlns:a16="http://schemas.microsoft.com/office/drawing/2014/main" id="{F1154B5F-A9EE-47CD-9AB9-2131F4762299}"/>
                  </a:ext>
                </a:extLst>
              </p:cNvPr>
              <p:cNvSpPr/>
              <p:nvPr/>
            </p:nvSpPr>
            <p:spPr>
              <a:xfrm>
                <a:off x="6622525" y="3874050"/>
                <a:ext cx="733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936" fill="none" extrusionOk="0">
                    <a:moveTo>
                      <a:pt x="1487" y="1"/>
                    </a:moveTo>
                    <a:lnTo>
                      <a:pt x="1487" y="1"/>
                    </a:lnTo>
                    <a:lnTo>
                      <a:pt x="1791" y="39"/>
                    </a:lnTo>
                    <a:lnTo>
                      <a:pt x="2058" y="115"/>
                    </a:lnTo>
                    <a:lnTo>
                      <a:pt x="2287" y="268"/>
                    </a:lnTo>
                    <a:lnTo>
                      <a:pt x="2515" y="420"/>
                    </a:lnTo>
                    <a:lnTo>
                      <a:pt x="2706" y="649"/>
                    </a:lnTo>
                    <a:lnTo>
                      <a:pt x="2820" y="915"/>
                    </a:lnTo>
                    <a:lnTo>
                      <a:pt x="2935" y="1182"/>
                    </a:lnTo>
                    <a:lnTo>
                      <a:pt x="2935" y="1487"/>
                    </a:lnTo>
                    <a:lnTo>
                      <a:pt x="2935" y="1487"/>
                    </a:lnTo>
                    <a:lnTo>
                      <a:pt x="2935" y="1754"/>
                    </a:lnTo>
                    <a:lnTo>
                      <a:pt x="2820" y="2059"/>
                    </a:lnTo>
                    <a:lnTo>
                      <a:pt x="2706" y="2287"/>
                    </a:lnTo>
                    <a:lnTo>
                      <a:pt x="2515" y="2516"/>
                    </a:lnTo>
                    <a:lnTo>
                      <a:pt x="2287" y="2707"/>
                    </a:lnTo>
                    <a:lnTo>
                      <a:pt x="2058" y="2821"/>
                    </a:lnTo>
                    <a:lnTo>
                      <a:pt x="1791" y="2897"/>
                    </a:lnTo>
                    <a:lnTo>
                      <a:pt x="1487" y="2935"/>
                    </a:lnTo>
                    <a:lnTo>
                      <a:pt x="1487" y="2935"/>
                    </a:lnTo>
                    <a:lnTo>
                      <a:pt x="1182" y="2897"/>
                    </a:lnTo>
                    <a:lnTo>
                      <a:pt x="915" y="2821"/>
                    </a:lnTo>
                    <a:lnTo>
                      <a:pt x="648" y="2707"/>
                    </a:lnTo>
                    <a:lnTo>
                      <a:pt x="458" y="2516"/>
                    </a:lnTo>
                    <a:lnTo>
                      <a:pt x="267" y="2287"/>
                    </a:lnTo>
                    <a:lnTo>
                      <a:pt x="115" y="2059"/>
                    </a:lnTo>
                    <a:lnTo>
                      <a:pt x="38" y="1754"/>
                    </a:lnTo>
                    <a:lnTo>
                      <a:pt x="0" y="1487"/>
                    </a:lnTo>
                    <a:lnTo>
                      <a:pt x="0" y="1487"/>
                    </a:lnTo>
                    <a:lnTo>
                      <a:pt x="38" y="1182"/>
                    </a:lnTo>
                    <a:lnTo>
                      <a:pt x="115" y="915"/>
                    </a:lnTo>
                    <a:lnTo>
                      <a:pt x="267" y="649"/>
                    </a:lnTo>
                    <a:lnTo>
                      <a:pt x="458" y="420"/>
                    </a:lnTo>
                    <a:lnTo>
                      <a:pt x="648" y="268"/>
                    </a:lnTo>
                    <a:lnTo>
                      <a:pt x="915" y="115"/>
                    </a:lnTo>
                    <a:lnTo>
                      <a:pt x="1182" y="39"/>
                    </a:lnTo>
                    <a:lnTo>
                      <a:pt x="1487" y="1"/>
                    </a:lnTo>
                    <a:lnTo>
                      <a:pt x="1487" y="1"/>
                    </a:lnTo>
                    <a:close/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6" name="Google Shape;96;p7">
                <a:extLst>
                  <a:ext uri="{FF2B5EF4-FFF2-40B4-BE49-F238E27FC236}">
                    <a16:creationId xmlns:a16="http://schemas.microsoft.com/office/drawing/2014/main" id="{3B9FC6D5-7856-4A19-ABAF-69403C8C9167}"/>
                  </a:ext>
                </a:extLst>
              </p:cNvPr>
              <p:cNvSpPr/>
              <p:nvPr/>
            </p:nvSpPr>
            <p:spPr>
              <a:xfrm>
                <a:off x="6659675" y="3828325"/>
                <a:ext cx="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11" fill="none" extrusionOk="0">
                    <a:moveTo>
                      <a:pt x="1" y="1"/>
                    </a:moveTo>
                    <a:lnTo>
                      <a:pt x="1" y="610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7" name="Google Shape;97;p7">
                <a:extLst>
                  <a:ext uri="{FF2B5EF4-FFF2-40B4-BE49-F238E27FC236}">
                    <a16:creationId xmlns:a16="http://schemas.microsoft.com/office/drawing/2014/main" id="{231B7994-1B8A-40C2-B4B3-56D0EE810003}"/>
                  </a:ext>
                </a:extLst>
              </p:cNvPr>
              <p:cNvSpPr/>
              <p:nvPr/>
            </p:nvSpPr>
            <p:spPr>
              <a:xfrm>
                <a:off x="6659675" y="3976000"/>
                <a:ext cx="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3" fill="none" extrusionOk="0">
                    <a:moveTo>
                      <a:pt x="1" y="1"/>
                    </a:moveTo>
                    <a:lnTo>
                      <a:pt x="1" y="572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8" name="Google Shape;98;p7">
                <a:extLst>
                  <a:ext uri="{FF2B5EF4-FFF2-40B4-BE49-F238E27FC236}">
                    <a16:creationId xmlns:a16="http://schemas.microsoft.com/office/drawing/2014/main" id="{2367A347-FAC1-41B2-A60D-213C0408B9D4}"/>
                  </a:ext>
                </a:extLst>
              </p:cNvPr>
              <p:cNvSpPr/>
              <p:nvPr/>
            </p:nvSpPr>
            <p:spPr>
              <a:xfrm>
                <a:off x="6602500" y="3854050"/>
                <a:ext cx="105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82" fill="none" extrusionOk="0">
                    <a:moveTo>
                      <a:pt x="1" y="1"/>
                    </a:moveTo>
                    <a:lnTo>
                      <a:pt x="420" y="382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9" name="Google Shape;99;p7">
                <a:extLst>
                  <a:ext uri="{FF2B5EF4-FFF2-40B4-BE49-F238E27FC236}">
                    <a16:creationId xmlns:a16="http://schemas.microsoft.com/office/drawing/2014/main" id="{2610BC31-FF40-4CC9-A95A-47E148AD64C0}"/>
                  </a:ext>
                </a:extLst>
              </p:cNvPr>
              <p:cNvSpPr/>
              <p:nvPr/>
            </p:nvSpPr>
            <p:spPr>
              <a:xfrm>
                <a:off x="6706350" y="3957900"/>
                <a:ext cx="105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420" fill="none" extrusionOk="0">
                    <a:moveTo>
                      <a:pt x="1" y="1"/>
                    </a:moveTo>
                    <a:lnTo>
                      <a:pt x="420" y="420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0" name="Google Shape;100;p7">
                <a:extLst>
                  <a:ext uri="{FF2B5EF4-FFF2-40B4-BE49-F238E27FC236}">
                    <a16:creationId xmlns:a16="http://schemas.microsoft.com/office/drawing/2014/main" id="{F114D745-ED80-465D-BFC0-753C7F12526D}"/>
                  </a:ext>
                </a:extLst>
              </p:cNvPr>
              <p:cNvSpPr/>
              <p:nvPr/>
            </p:nvSpPr>
            <p:spPr>
              <a:xfrm>
                <a:off x="6578700" y="3909300"/>
                <a:ext cx="14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" fill="none" extrusionOk="0">
                    <a:moveTo>
                      <a:pt x="0" y="1"/>
                    </a:moveTo>
                    <a:lnTo>
                      <a:pt x="572" y="1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1" name="Google Shape;101;p7">
                <a:extLst>
                  <a:ext uri="{FF2B5EF4-FFF2-40B4-BE49-F238E27FC236}">
                    <a16:creationId xmlns:a16="http://schemas.microsoft.com/office/drawing/2014/main" id="{370B33BE-1AAD-495F-BF9E-EF7C5E61B042}"/>
                  </a:ext>
                </a:extLst>
              </p:cNvPr>
              <p:cNvSpPr/>
              <p:nvPr/>
            </p:nvSpPr>
            <p:spPr>
              <a:xfrm>
                <a:off x="6725425" y="3909300"/>
                <a:ext cx="15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1" fill="none" extrusionOk="0">
                    <a:moveTo>
                      <a:pt x="0" y="1"/>
                    </a:moveTo>
                    <a:lnTo>
                      <a:pt x="610" y="1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2" name="Google Shape;102;p7">
                <a:extLst>
                  <a:ext uri="{FF2B5EF4-FFF2-40B4-BE49-F238E27FC236}">
                    <a16:creationId xmlns:a16="http://schemas.microsoft.com/office/drawing/2014/main" id="{86306E0A-E495-4B50-AF76-C273CB5ABC16}"/>
                  </a:ext>
                </a:extLst>
              </p:cNvPr>
              <p:cNvSpPr/>
              <p:nvPr/>
            </p:nvSpPr>
            <p:spPr>
              <a:xfrm>
                <a:off x="6602500" y="3957900"/>
                <a:ext cx="105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420" fill="none" extrusionOk="0">
                    <a:moveTo>
                      <a:pt x="1" y="420"/>
                    </a:moveTo>
                    <a:lnTo>
                      <a:pt x="420" y="1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3" name="Google Shape;103;p7">
                <a:extLst>
                  <a:ext uri="{FF2B5EF4-FFF2-40B4-BE49-F238E27FC236}">
                    <a16:creationId xmlns:a16="http://schemas.microsoft.com/office/drawing/2014/main" id="{459B887B-3D18-484D-8A9D-EAB632937653}"/>
                  </a:ext>
                </a:extLst>
              </p:cNvPr>
              <p:cNvSpPr/>
              <p:nvPr/>
            </p:nvSpPr>
            <p:spPr>
              <a:xfrm>
                <a:off x="6706350" y="3854050"/>
                <a:ext cx="105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82" fill="none" extrusionOk="0">
                    <a:moveTo>
                      <a:pt x="1" y="382"/>
                    </a:moveTo>
                    <a:lnTo>
                      <a:pt x="420" y="1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2F6EB26C-5A99-BA85-DD24-FA2245AAA1C4}"/>
              </a:ext>
            </a:extLst>
          </p:cNvPr>
          <p:cNvGrpSpPr/>
          <p:nvPr/>
        </p:nvGrpSpPr>
        <p:grpSpPr>
          <a:xfrm>
            <a:off x="407797" y="1981423"/>
            <a:ext cx="497768" cy="497768"/>
            <a:chOff x="543729" y="1312921"/>
            <a:chExt cx="663690" cy="663690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09A3D480-6DBD-46DC-8916-F5FCD041D847}"/>
                </a:ext>
              </a:extLst>
            </p:cNvPr>
            <p:cNvSpPr/>
            <p:nvPr/>
          </p:nvSpPr>
          <p:spPr>
            <a:xfrm>
              <a:off x="543729" y="1312921"/>
              <a:ext cx="663690" cy="663690"/>
            </a:xfrm>
            <a:prstGeom prst="rect">
              <a:avLst/>
            </a:prstGeom>
            <a:solidFill>
              <a:srgbClr val="60111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44" name="Google Shape;202;p7">
              <a:extLst>
                <a:ext uri="{FF2B5EF4-FFF2-40B4-BE49-F238E27FC236}">
                  <a16:creationId xmlns:a16="http://schemas.microsoft.com/office/drawing/2014/main" id="{467909B0-EFBC-44FD-8FAD-F55498302D8A}"/>
                </a:ext>
              </a:extLst>
            </p:cNvPr>
            <p:cNvGrpSpPr/>
            <p:nvPr/>
          </p:nvGrpSpPr>
          <p:grpSpPr>
            <a:xfrm>
              <a:off x="666740" y="1476355"/>
              <a:ext cx="366784" cy="369159"/>
              <a:chOff x="887900" y="3835950"/>
              <a:chExt cx="146750" cy="147700"/>
            </a:xfrm>
          </p:grpSpPr>
          <p:sp>
            <p:nvSpPr>
              <p:cNvPr id="45" name="Google Shape;203;p7">
                <a:extLst>
                  <a:ext uri="{FF2B5EF4-FFF2-40B4-BE49-F238E27FC236}">
                    <a16:creationId xmlns:a16="http://schemas.microsoft.com/office/drawing/2014/main" id="{2FBB8D37-A9BF-4CF1-98F4-E127AB171F87}"/>
                  </a:ext>
                </a:extLst>
              </p:cNvPr>
              <p:cNvSpPr/>
              <p:nvPr/>
            </p:nvSpPr>
            <p:spPr>
              <a:xfrm>
                <a:off x="953625" y="3835950"/>
                <a:ext cx="8102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1" h="3240" fill="none" extrusionOk="0">
                    <a:moveTo>
                      <a:pt x="3240" y="0"/>
                    </a:moveTo>
                    <a:lnTo>
                      <a:pt x="1" y="3240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6" name="Google Shape;204;p7">
                <a:extLst>
                  <a:ext uri="{FF2B5EF4-FFF2-40B4-BE49-F238E27FC236}">
                    <a16:creationId xmlns:a16="http://schemas.microsoft.com/office/drawing/2014/main" id="{5F926C46-CFA6-4560-A497-20D4AC68EF57}"/>
                  </a:ext>
                </a:extLst>
              </p:cNvPr>
              <p:cNvSpPr/>
              <p:nvPr/>
            </p:nvSpPr>
            <p:spPr>
              <a:xfrm>
                <a:off x="887900" y="3835950"/>
                <a:ext cx="146750" cy="14770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5908" fill="none" extrusionOk="0">
                    <a:moveTo>
                      <a:pt x="5869" y="0"/>
                    </a:moveTo>
                    <a:lnTo>
                      <a:pt x="3811" y="5907"/>
                    </a:lnTo>
                    <a:lnTo>
                      <a:pt x="2630" y="3240"/>
                    </a:lnTo>
                    <a:lnTo>
                      <a:pt x="0" y="2058"/>
                    </a:lnTo>
                    <a:lnTo>
                      <a:pt x="5869" y="0"/>
                    </a:lnTo>
                    <a:close/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EDE02146-BE11-4AAA-6EEF-0393FE63CC8F}"/>
              </a:ext>
            </a:extLst>
          </p:cNvPr>
          <p:cNvGrpSpPr/>
          <p:nvPr/>
        </p:nvGrpSpPr>
        <p:grpSpPr>
          <a:xfrm>
            <a:off x="4339556" y="3647630"/>
            <a:ext cx="497768" cy="497768"/>
            <a:chOff x="5786075" y="3635764"/>
            <a:chExt cx="663690" cy="663690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687C71D4-1C30-440D-90D7-57BBBD3DAA30}"/>
                </a:ext>
              </a:extLst>
            </p:cNvPr>
            <p:cNvSpPr/>
            <p:nvPr/>
          </p:nvSpPr>
          <p:spPr>
            <a:xfrm>
              <a:off x="5786075" y="3635764"/>
              <a:ext cx="663690" cy="663690"/>
            </a:xfrm>
            <a:prstGeom prst="rect">
              <a:avLst/>
            </a:prstGeom>
            <a:solidFill>
              <a:srgbClr val="60111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47" name="Google Shape;396;p7">
              <a:extLst>
                <a:ext uri="{FF2B5EF4-FFF2-40B4-BE49-F238E27FC236}">
                  <a16:creationId xmlns:a16="http://schemas.microsoft.com/office/drawing/2014/main" id="{EBDCBA1C-B8F3-425B-9CF3-B0BC91A4205B}"/>
                </a:ext>
              </a:extLst>
            </p:cNvPr>
            <p:cNvGrpSpPr/>
            <p:nvPr/>
          </p:nvGrpSpPr>
          <p:grpSpPr>
            <a:xfrm>
              <a:off x="5894570" y="3861730"/>
              <a:ext cx="391937" cy="214449"/>
              <a:chOff x="4044375" y="4289450"/>
              <a:chExt cx="161975" cy="88625"/>
            </a:xfrm>
          </p:grpSpPr>
          <p:sp>
            <p:nvSpPr>
              <p:cNvPr id="48" name="Google Shape;397;p7">
                <a:extLst>
                  <a:ext uri="{FF2B5EF4-FFF2-40B4-BE49-F238E27FC236}">
                    <a16:creationId xmlns:a16="http://schemas.microsoft.com/office/drawing/2014/main" id="{B1D6FB42-205C-4A76-AA08-567BEDC7CACA}"/>
                  </a:ext>
                </a:extLst>
              </p:cNvPr>
              <p:cNvSpPr/>
              <p:nvPr/>
            </p:nvSpPr>
            <p:spPr>
              <a:xfrm>
                <a:off x="4044375" y="4289450"/>
                <a:ext cx="16197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545" fill="none" extrusionOk="0">
                    <a:moveTo>
                      <a:pt x="6479" y="1"/>
                    </a:moveTo>
                    <a:lnTo>
                      <a:pt x="3659" y="2783"/>
                    </a:lnTo>
                    <a:lnTo>
                      <a:pt x="2172" y="1335"/>
                    </a:lnTo>
                    <a:lnTo>
                      <a:pt x="0" y="3545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9" name="Google Shape;398;p7">
                <a:extLst>
                  <a:ext uri="{FF2B5EF4-FFF2-40B4-BE49-F238E27FC236}">
                    <a16:creationId xmlns:a16="http://schemas.microsoft.com/office/drawing/2014/main" id="{2CFD72C1-5163-429A-B825-A87F5702EA87}"/>
                  </a:ext>
                </a:extLst>
              </p:cNvPr>
              <p:cNvSpPr/>
              <p:nvPr/>
            </p:nvSpPr>
            <p:spPr>
              <a:xfrm>
                <a:off x="4160600" y="4293275"/>
                <a:ext cx="4480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754" fill="none" extrusionOk="0">
                    <a:moveTo>
                      <a:pt x="1" y="0"/>
                    </a:moveTo>
                    <a:lnTo>
                      <a:pt x="1792" y="0"/>
                    </a:lnTo>
                    <a:lnTo>
                      <a:pt x="1792" y="1753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1904B1C2-3A6D-D43E-8D3D-F585897B4705}"/>
              </a:ext>
            </a:extLst>
          </p:cNvPr>
          <p:cNvGrpSpPr/>
          <p:nvPr/>
        </p:nvGrpSpPr>
        <p:grpSpPr>
          <a:xfrm>
            <a:off x="407797" y="3647630"/>
            <a:ext cx="497768" cy="497768"/>
            <a:chOff x="543729" y="3635764"/>
            <a:chExt cx="663690" cy="663690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C1E8D73A-03C4-414F-88FC-379D7AE853B3}"/>
                </a:ext>
              </a:extLst>
            </p:cNvPr>
            <p:cNvSpPr/>
            <p:nvPr/>
          </p:nvSpPr>
          <p:spPr>
            <a:xfrm>
              <a:off x="543729" y="3635764"/>
              <a:ext cx="663690" cy="663690"/>
            </a:xfrm>
            <a:prstGeom prst="rect">
              <a:avLst/>
            </a:prstGeom>
            <a:solidFill>
              <a:srgbClr val="60111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50" name="Google Shape;330;p7">
              <a:extLst>
                <a:ext uri="{FF2B5EF4-FFF2-40B4-BE49-F238E27FC236}">
                  <a16:creationId xmlns:a16="http://schemas.microsoft.com/office/drawing/2014/main" id="{30DCB17D-18AC-4212-BB92-00F9A67C42E1}"/>
                </a:ext>
              </a:extLst>
            </p:cNvPr>
            <p:cNvGrpSpPr/>
            <p:nvPr/>
          </p:nvGrpSpPr>
          <p:grpSpPr>
            <a:xfrm>
              <a:off x="728042" y="3761520"/>
              <a:ext cx="319341" cy="399209"/>
              <a:chOff x="3430800" y="2155300"/>
              <a:chExt cx="118150" cy="147700"/>
            </a:xfrm>
          </p:grpSpPr>
          <p:sp>
            <p:nvSpPr>
              <p:cNvPr id="51" name="Google Shape;331;p7">
                <a:extLst>
                  <a:ext uri="{FF2B5EF4-FFF2-40B4-BE49-F238E27FC236}">
                    <a16:creationId xmlns:a16="http://schemas.microsoft.com/office/drawing/2014/main" id="{8AFB3D26-2D7A-42F9-8953-BEF94EEA329C}"/>
                  </a:ext>
                </a:extLst>
              </p:cNvPr>
              <p:cNvSpPr/>
              <p:nvPr/>
            </p:nvSpPr>
            <p:spPr>
              <a:xfrm>
                <a:off x="3430800" y="2155300"/>
                <a:ext cx="118150" cy="147700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5908" fill="none" extrusionOk="0">
                    <a:moveTo>
                      <a:pt x="2973" y="0"/>
                    </a:moveTo>
                    <a:lnTo>
                      <a:pt x="610" y="0"/>
                    </a:lnTo>
                    <a:lnTo>
                      <a:pt x="610" y="0"/>
                    </a:lnTo>
                    <a:lnTo>
                      <a:pt x="496" y="0"/>
                    </a:lnTo>
                    <a:lnTo>
                      <a:pt x="381" y="39"/>
                    </a:lnTo>
                    <a:lnTo>
                      <a:pt x="191" y="191"/>
                    </a:lnTo>
                    <a:lnTo>
                      <a:pt x="76" y="343"/>
                    </a:lnTo>
                    <a:lnTo>
                      <a:pt x="38" y="458"/>
                    </a:lnTo>
                    <a:lnTo>
                      <a:pt x="0" y="610"/>
                    </a:lnTo>
                    <a:lnTo>
                      <a:pt x="0" y="5298"/>
                    </a:lnTo>
                    <a:lnTo>
                      <a:pt x="0" y="5298"/>
                    </a:lnTo>
                    <a:lnTo>
                      <a:pt x="38" y="5412"/>
                    </a:lnTo>
                    <a:lnTo>
                      <a:pt x="76" y="5526"/>
                    </a:lnTo>
                    <a:lnTo>
                      <a:pt x="191" y="5717"/>
                    </a:lnTo>
                    <a:lnTo>
                      <a:pt x="381" y="5831"/>
                    </a:lnTo>
                    <a:lnTo>
                      <a:pt x="496" y="5869"/>
                    </a:lnTo>
                    <a:lnTo>
                      <a:pt x="610" y="5908"/>
                    </a:lnTo>
                    <a:lnTo>
                      <a:pt x="4154" y="5908"/>
                    </a:lnTo>
                    <a:lnTo>
                      <a:pt x="4154" y="5908"/>
                    </a:lnTo>
                    <a:lnTo>
                      <a:pt x="4269" y="5869"/>
                    </a:lnTo>
                    <a:lnTo>
                      <a:pt x="4383" y="5831"/>
                    </a:lnTo>
                    <a:lnTo>
                      <a:pt x="4573" y="5717"/>
                    </a:lnTo>
                    <a:lnTo>
                      <a:pt x="4688" y="5526"/>
                    </a:lnTo>
                    <a:lnTo>
                      <a:pt x="4726" y="5412"/>
                    </a:lnTo>
                    <a:lnTo>
                      <a:pt x="4726" y="5298"/>
                    </a:lnTo>
                    <a:lnTo>
                      <a:pt x="4726" y="1754"/>
                    </a:lnTo>
                    <a:lnTo>
                      <a:pt x="2973" y="0"/>
                    </a:lnTo>
                    <a:close/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2" name="Google Shape;332;p7">
                <a:extLst>
                  <a:ext uri="{FF2B5EF4-FFF2-40B4-BE49-F238E27FC236}">
                    <a16:creationId xmlns:a16="http://schemas.microsoft.com/office/drawing/2014/main" id="{2EF3813C-D5A9-4E93-96ED-9999B20FF305}"/>
                  </a:ext>
                </a:extLst>
              </p:cNvPr>
              <p:cNvSpPr/>
              <p:nvPr/>
            </p:nvSpPr>
            <p:spPr>
              <a:xfrm>
                <a:off x="3505100" y="2155300"/>
                <a:ext cx="438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54" fill="none" extrusionOk="0">
                    <a:moveTo>
                      <a:pt x="1" y="0"/>
                    </a:moveTo>
                    <a:lnTo>
                      <a:pt x="1" y="1754"/>
                    </a:lnTo>
                    <a:lnTo>
                      <a:pt x="1754" y="1754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3" name="Google Shape;333;p7">
                <a:extLst>
                  <a:ext uri="{FF2B5EF4-FFF2-40B4-BE49-F238E27FC236}">
                    <a16:creationId xmlns:a16="http://schemas.microsoft.com/office/drawing/2014/main" id="{DA98EFAB-B62B-40DB-8111-200F18C65E46}"/>
                  </a:ext>
                </a:extLst>
              </p:cNvPr>
              <p:cNvSpPr/>
              <p:nvPr/>
            </p:nvSpPr>
            <p:spPr>
              <a:xfrm>
                <a:off x="3460325" y="2236275"/>
                <a:ext cx="59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" fill="none" extrusionOk="0">
                    <a:moveTo>
                      <a:pt x="2363" y="1"/>
                    </a:moveTo>
                    <a:lnTo>
                      <a:pt x="1" y="1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4" name="Google Shape;334;p7">
                <a:extLst>
                  <a:ext uri="{FF2B5EF4-FFF2-40B4-BE49-F238E27FC236}">
                    <a16:creationId xmlns:a16="http://schemas.microsoft.com/office/drawing/2014/main" id="{D042D304-AE02-4F9A-99DB-AF5815BDC3B0}"/>
                  </a:ext>
                </a:extLst>
              </p:cNvPr>
              <p:cNvSpPr/>
              <p:nvPr/>
            </p:nvSpPr>
            <p:spPr>
              <a:xfrm>
                <a:off x="3460325" y="2265825"/>
                <a:ext cx="59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" fill="none" extrusionOk="0">
                    <a:moveTo>
                      <a:pt x="2363" y="0"/>
                    </a:moveTo>
                    <a:lnTo>
                      <a:pt x="1" y="0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5" name="Google Shape;335;p7">
                <a:extLst>
                  <a:ext uri="{FF2B5EF4-FFF2-40B4-BE49-F238E27FC236}">
                    <a16:creationId xmlns:a16="http://schemas.microsoft.com/office/drawing/2014/main" id="{C6D24C98-9613-44A1-9876-10B75B04CC40}"/>
                  </a:ext>
                </a:extLst>
              </p:cNvPr>
              <p:cNvSpPr/>
              <p:nvPr/>
            </p:nvSpPr>
            <p:spPr>
              <a:xfrm>
                <a:off x="3460325" y="2206750"/>
                <a:ext cx="15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" fill="none" extrusionOk="0">
                    <a:moveTo>
                      <a:pt x="610" y="0"/>
                    </a:moveTo>
                    <a:lnTo>
                      <a:pt x="229" y="0"/>
                    </a:lnTo>
                    <a:lnTo>
                      <a:pt x="1" y="0"/>
                    </a:lnTo>
                  </a:path>
                </a:pathLst>
              </a:cu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CO" sz="18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57" name="TextBox 2">
            <a:extLst>
              <a:ext uri="{FF2B5EF4-FFF2-40B4-BE49-F238E27FC236}">
                <a16:creationId xmlns:a16="http://schemas.microsoft.com/office/drawing/2014/main" id="{CAF55364-331C-D919-2225-D60D00715097}"/>
              </a:ext>
            </a:extLst>
          </p:cNvPr>
          <p:cNvSpPr txBox="1"/>
          <p:nvPr/>
        </p:nvSpPr>
        <p:spPr>
          <a:xfrm>
            <a:off x="1430897" y="5765380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Elaborado por el Autor.</a:t>
            </a:r>
          </a:p>
        </p:txBody>
      </p:sp>
    </p:spTree>
    <p:extLst>
      <p:ext uri="{BB962C8B-B14F-4D97-AF65-F5344CB8AC3E}">
        <p14:creationId xmlns:p14="http://schemas.microsoft.com/office/powerpoint/2010/main" val="386433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29CE6B9-177F-647F-9170-3AFE5FA88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83" t="24741" r="24917" b="8889"/>
          <a:stretch/>
        </p:blipFill>
        <p:spPr>
          <a:xfrm>
            <a:off x="2335396" y="1830918"/>
            <a:ext cx="4473209" cy="3036361"/>
          </a:xfrm>
          <a:prstGeom prst="rect">
            <a:avLst/>
          </a:prstGeom>
        </p:spPr>
      </p:pic>
      <p:sp>
        <p:nvSpPr>
          <p:cNvPr id="56" name="TextBox 2">
            <a:extLst>
              <a:ext uri="{FF2B5EF4-FFF2-40B4-BE49-F238E27FC236}">
                <a16:creationId xmlns:a16="http://schemas.microsoft.com/office/drawing/2014/main" id="{DF88C941-7BA6-27CE-76A6-E72C0916FFE3}"/>
              </a:ext>
            </a:extLst>
          </p:cNvPr>
          <p:cNvSpPr txBox="1"/>
          <p:nvPr/>
        </p:nvSpPr>
        <p:spPr>
          <a:xfrm>
            <a:off x="1073837" y="4961950"/>
            <a:ext cx="7101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Tomado de McKinsey, </a:t>
            </a:r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3"/>
              </a:rPr>
              <a:t>https://www.mckinsey.com/business-functions/operations/our-insights/industry-40-reimagining-manufacturing-operations-after-covid-19/es-cl</a:t>
            </a:r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consultado el 27 de Junio de 2022</a:t>
            </a:r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88E9C086-A4B1-DCCF-D4B7-23548C6A3ABB}"/>
              </a:ext>
            </a:extLst>
          </p:cNvPr>
          <p:cNvSpPr txBox="1">
            <a:spLocks/>
          </p:cNvSpPr>
          <p:nvPr/>
        </p:nvSpPr>
        <p:spPr>
          <a:xfrm>
            <a:off x="225354" y="1182331"/>
            <a:ext cx="8798798" cy="443198"/>
          </a:xfrm>
          <a:prstGeom prst="rect">
            <a:avLst/>
          </a:prstGeom>
        </p:spPr>
        <p:txBody>
          <a:bodyPr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Gotham Narrow Bold" pitchFamily="50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s-MX" sz="3000">
                <a:latin typeface="Century Gothic" panose="020B0502020202020204" pitchFamily="34" charset="0"/>
              </a:rPr>
              <a:t>¿INDUSTRIA 4.0? ¿QUÉ DICE MCKINSEY? 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ADDD6B51-4F32-FD7B-CF2F-5D8260953331}"/>
              </a:ext>
            </a:extLst>
          </p:cNvPr>
          <p:cNvSpPr/>
          <p:nvPr/>
        </p:nvSpPr>
        <p:spPr>
          <a:xfrm>
            <a:off x="3495584" y="4151123"/>
            <a:ext cx="379080" cy="261241"/>
          </a:xfrm>
          <a:prstGeom prst="rightArrow">
            <a:avLst/>
          </a:prstGeom>
          <a:solidFill>
            <a:srgbClr val="008E69">
              <a:alpha val="76000"/>
            </a:srgbClr>
          </a:solidFill>
          <a:ln>
            <a:solidFill>
              <a:srgbClr val="007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2590877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2">
            <a:extLst>
              <a:ext uri="{FF2B5EF4-FFF2-40B4-BE49-F238E27FC236}">
                <a16:creationId xmlns:a16="http://schemas.microsoft.com/office/drawing/2014/main" id="{DF88C941-7BA6-27CE-76A6-E72C0916FFE3}"/>
              </a:ext>
            </a:extLst>
          </p:cNvPr>
          <p:cNvSpPr txBox="1"/>
          <p:nvPr/>
        </p:nvSpPr>
        <p:spPr>
          <a:xfrm>
            <a:off x="2099212" y="5000459"/>
            <a:ext cx="581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Adaptado de Gartner por , </a:t>
            </a:r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2"/>
              </a:rPr>
              <a:t>https://datos.gob.es/sites/default/files/doc/file/informe-analitica-predictiva-vr-es_1.pdf</a:t>
            </a:r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consultado el 27 de Junio de 2022</a:t>
            </a:r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88E9C086-A4B1-DCCF-D4B7-23548C6A3ABB}"/>
              </a:ext>
            </a:extLst>
          </p:cNvPr>
          <p:cNvSpPr txBox="1">
            <a:spLocks/>
          </p:cNvSpPr>
          <p:nvPr/>
        </p:nvSpPr>
        <p:spPr>
          <a:xfrm>
            <a:off x="329529" y="1121692"/>
            <a:ext cx="7314145" cy="506964"/>
          </a:xfrm>
          <a:prstGeom prst="rect">
            <a:avLst/>
          </a:prstGeom>
        </p:spPr>
        <p:txBody>
          <a:bodyPr anchor="ctr"/>
          <a:lstStyle>
            <a:defPPr>
              <a:defRPr lang="es-MX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Gotham Narrow Bold" pitchFamily="50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s-MX" sz="3000">
                <a:latin typeface="Century Gothic" panose="020B0502020202020204" pitchFamily="34" charset="0"/>
              </a:rPr>
              <a:t>TIPOS DE ANALÍTICA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15CC251-ACAD-F1F6-93D9-9A297BF17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3" t="40764" r="37920" b="16025"/>
          <a:stretch/>
        </p:blipFill>
        <p:spPr>
          <a:xfrm>
            <a:off x="1593138" y="1729104"/>
            <a:ext cx="5957725" cy="31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6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2">
            <a:extLst>
              <a:ext uri="{FF2B5EF4-FFF2-40B4-BE49-F238E27FC236}">
                <a16:creationId xmlns:a16="http://schemas.microsoft.com/office/drawing/2014/main" id="{DF88C941-7BA6-27CE-76A6-E72C0916FFE3}"/>
              </a:ext>
            </a:extLst>
          </p:cNvPr>
          <p:cNvSpPr txBox="1"/>
          <p:nvPr/>
        </p:nvSpPr>
        <p:spPr>
          <a:xfrm>
            <a:off x="1665263" y="4963315"/>
            <a:ext cx="579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Adaptado de Gartner por , </a:t>
            </a:r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2"/>
              </a:rPr>
              <a:t>https://datos.gob.es/sites/default/files/doc/file/informe-analitica-predictiva-vr-es_1.pdf</a:t>
            </a:r>
            <a:r>
              <a:rPr lang="es-CO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consultado el 27 de Junio de 2022</a:t>
            </a:r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88E9C086-A4B1-DCCF-D4B7-23548C6A3ABB}"/>
              </a:ext>
            </a:extLst>
          </p:cNvPr>
          <p:cNvSpPr txBox="1">
            <a:spLocks/>
          </p:cNvSpPr>
          <p:nvPr/>
        </p:nvSpPr>
        <p:spPr>
          <a:xfrm>
            <a:off x="360527" y="1074550"/>
            <a:ext cx="6896613" cy="937571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Gotham Narrow Bold" pitchFamily="50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MX" sz="3000" b="1">
                <a:latin typeface="Century Gothic" panose="020B0502020202020204" pitchFamily="34" charset="0"/>
              </a:rPr>
              <a:t>TIPOS DE ANALÍTICA Y DETECCIÓN DE ANOMALÍAS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15CC251-ACAD-F1F6-93D9-9A297BF17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3" t="41249" r="37750" b="16149"/>
          <a:stretch/>
        </p:blipFill>
        <p:spPr>
          <a:xfrm>
            <a:off x="360527" y="1998868"/>
            <a:ext cx="5547534" cy="2911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2B161C1-C513-7B32-4E8A-8D0AA0346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355"/>
          <a:stretch/>
        </p:blipFill>
        <p:spPr>
          <a:xfrm>
            <a:off x="5908062" y="2010534"/>
            <a:ext cx="3094829" cy="1195007"/>
          </a:xfrm>
          <a:prstGeom prst="rect">
            <a:avLst/>
          </a:prstGeom>
        </p:spPr>
      </p:pic>
      <p:sp>
        <p:nvSpPr>
          <p:cNvPr id="4" name="Flecha: doblada hacia arriba 3">
            <a:extLst>
              <a:ext uri="{FF2B5EF4-FFF2-40B4-BE49-F238E27FC236}">
                <a16:creationId xmlns:a16="http://schemas.microsoft.com/office/drawing/2014/main" id="{834EFCEF-BE10-15A1-F694-E7E7DE215258}"/>
              </a:ext>
            </a:extLst>
          </p:cNvPr>
          <p:cNvSpPr/>
          <p:nvPr/>
        </p:nvSpPr>
        <p:spPr>
          <a:xfrm>
            <a:off x="3591832" y="2871316"/>
            <a:ext cx="4507721" cy="616034"/>
          </a:xfrm>
          <a:prstGeom prst="bentUpArrow">
            <a:avLst>
              <a:gd name="adj1" fmla="val 23533"/>
              <a:gd name="adj2" fmla="val 25733"/>
              <a:gd name="adj3" fmla="val 16199"/>
            </a:avLst>
          </a:prstGeom>
          <a:solidFill>
            <a:srgbClr val="00B050">
              <a:alpha val="7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srgbClr val="60111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6CDB5B8-7C42-F8ED-905F-6CBA461E8897}"/>
              </a:ext>
            </a:extLst>
          </p:cNvPr>
          <p:cNvSpPr txBox="1"/>
          <p:nvPr/>
        </p:nvSpPr>
        <p:spPr>
          <a:xfrm>
            <a:off x="6258559" y="3941771"/>
            <a:ext cx="28854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200"/>
            </a:lvl1pPr>
          </a:lstStyle>
          <a:p>
            <a:r>
              <a:rPr lang="es-CO" sz="900"/>
              <a:t>Tomado de </a:t>
            </a:r>
            <a:r>
              <a:rPr lang="es-CO" sz="900">
                <a:hlinkClick r:id="rId5"/>
              </a:rPr>
              <a:t>https://docs.microsoft.com/es-es/power-bi/visuals/power-bi-visualization-anomaly-detection</a:t>
            </a:r>
            <a:r>
              <a:rPr lang="es-CO" sz="900"/>
              <a:t>,</a:t>
            </a:r>
          </a:p>
          <a:p>
            <a:r>
              <a:rPr lang="es-CO" sz="900"/>
              <a:t>Consultado el 27 de Junio de 2022</a:t>
            </a:r>
          </a:p>
        </p:txBody>
      </p:sp>
    </p:spTree>
    <p:extLst>
      <p:ext uri="{BB962C8B-B14F-4D97-AF65-F5344CB8AC3E}">
        <p14:creationId xmlns:p14="http://schemas.microsoft.com/office/powerpoint/2010/main" val="102719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554FC65-3CE8-5AE9-5338-4CD0731044B9}"/>
              </a:ext>
            </a:extLst>
          </p:cNvPr>
          <p:cNvSpPr txBox="1">
            <a:spLocks/>
          </p:cNvSpPr>
          <p:nvPr/>
        </p:nvSpPr>
        <p:spPr>
          <a:xfrm>
            <a:off x="762000" y="2955845"/>
            <a:ext cx="7871460" cy="250388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1. Fundamentos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2. </a:t>
            </a:r>
            <a:r>
              <a:rPr lang="es-MX" sz="2250" u="sng" spc="-113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CONTEXTO DE NEGOCIO Y DECISIONES FINANCIERAS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3. Marco Metodológico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4. De la confusión a la acción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5. Lecciones Aprendidas y Mejores Prácticas</a:t>
            </a:r>
            <a:br>
              <a:rPr lang="es-MX" sz="225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endParaRPr lang="es-MX" sz="225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C00438F1-E6CC-6483-43AD-E306FB0A935C}"/>
              </a:ext>
            </a:extLst>
          </p:cNvPr>
          <p:cNvSpPr txBox="1">
            <a:spLocks/>
          </p:cNvSpPr>
          <p:nvPr/>
        </p:nvSpPr>
        <p:spPr>
          <a:xfrm>
            <a:off x="502291" y="1831903"/>
            <a:ext cx="3692636" cy="9906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s-MX" sz="45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CONTENIDO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B26CFB5F-6D5F-E021-4352-F7A8382F8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270" y="273072"/>
            <a:ext cx="868367" cy="6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2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1">
            <a:extLst>
              <a:ext uri="{FF2B5EF4-FFF2-40B4-BE49-F238E27FC236}">
                <a16:creationId xmlns:a16="http://schemas.microsoft.com/office/drawing/2014/main" id="{F51EE6F3-54B5-9DB7-D0BD-592013F888C8}"/>
              </a:ext>
            </a:extLst>
          </p:cNvPr>
          <p:cNvSpPr txBox="1">
            <a:spLocks/>
          </p:cNvSpPr>
          <p:nvPr/>
        </p:nvSpPr>
        <p:spPr>
          <a:xfrm>
            <a:off x="341927" y="1031490"/>
            <a:ext cx="8908154" cy="443198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s-MX" sz="3000" b="1">
                <a:latin typeface="Century Gothic" panose="020B0502020202020204" pitchFamily="34" charset="0"/>
              </a:rPr>
              <a:t>ALGUNOS ELEMENTOS A TENER EN CUENTA…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DE945151-0776-4AF4-9B90-078BD04990ED}"/>
              </a:ext>
            </a:extLst>
          </p:cNvPr>
          <p:cNvSpPr/>
          <p:nvPr/>
        </p:nvSpPr>
        <p:spPr>
          <a:xfrm>
            <a:off x="6121070" y="1836013"/>
            <a:ext cx="2595117" cy="3466472"/>
          </a:xfrm>
          <a:prstGeom prst="rect">
            <a:avLst/>
          </a:prstGeom>
          <a:solidFill>
            <a:srgbClr val="60111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0681D6E7-634A-45E8-90ED-DDB61FBF13D6}"/>
              </a:ext>
            </a:extLst>
          </p:cNvPr>
          <p:cNvSpPr/>
          <p:nvPr/>
        </p:nvSpPr>
        <p:spPr>
          <a:xfrm>
            <a:off x="3285702" y="1836013"/>
            <a:ext cx="2595117" cy="34664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CE82A1C-9C66-483B-8C3C-BA93294B7E4C}"/>
              </a:ext>
            </a:extLst>
          </p:cNvPr>
          <p:cNvSpPr/>
          <p:nvPr/>
        </p:nvSpPr>
        <p:spPr>
          <a:xfrm>
            <a:off x="450673" y="1836391"/>
            <a:ext cx="2603184" cy="3475602"/>
          </a:xfrm>
          <a:prstGeom prst="rect">
            <a:avLst/>
          </a:prstGeom>
          <a:solidFill>
            <a:srgbClr val="60111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rgbClr val="124933"/>
              </a:solidFill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6F932E7B-EABB-41F1-8CDE-4992D4065CF8}"/>
              </a:ext>
            </a:extLst>
          </p:cNvPr>
          <p:cNvSpPr txBox="1"/>
          <p:nvPr/>
        </p:nvSpPr>
        <p:spPr>
          <a:xfrm>
            <a:off x="450672" y="3008398"/>
            <a:ext cx="259478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FINANZAS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72350E9F-3B34-475F-9D25-8108D69069C4}"/>
              </a:ext>
            </a:extLst>
          </p:cNvPr>
          <p:cNvSpPr/>
          <p:nvPr/>
        </p:nvSpPr>
        <p:spPr>
          <a:xfrm>
            <a:off x="450673" y="3490040"/>
            <a:ext cx="259477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2667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s-CO" sz="1875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Negocio Regulado o No Regulado</a:t>
            </a:r>
          </a:p>
          <a:p>
            <a:pPr marL="257175" indent="-257175" defTabSz="540544">
              <a:buFont typeface="Arial" panose="020B0604020202020204" pitchFamily="34" charset="0"/>
              <a:buChar char="•"/>
            </a:pPr>
            <a:r>
              <a:rPr lang="es-CO" sz="1875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Flujo de Caja Disponible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875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Activos Depreciados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875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Obsolescencia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74986B6-FD2F-DD3E-F7B4-797234B9FD45}"/>
              </a:ext>
            </a:extLst>
          </p:cNvPr>
          <p:cNvGrpSpPr/>
          <p:nvPr/>
        </p:nvGrpSpPr>
        <p:grpSpPr>
          <a:xfrm>
            <a:off x="1333661" y="2075097"/>
            <a:ext cx="837209" cy="837209"/>
            <a:chOff x="2054885" y="2123620"/>
            <a:chExt cx="1116279" cy="1116279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7B10868-89B5-427D-8229-314ECDA240E2}"/>
                </a:ext>
              </a:extLst>
            </p:cNvPr>
            <p:cNvSpPr/>
            <p:nvPr/>
          </p:nvSpPr>
          <p:spPr>
            <a:xfrm>
              <a:off x="2054885" y="2123620"/>
              <a:ext cx="1116279" cy="1116279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grpSp>
          <p:nvGrpSpPr>
            <p:cNvPr id="11" name="Google Shape;176;p7">
              <a:extLst>
                <a:ext uri="{FF2B5EF4-FFF2-40B4-BE49-F238E27FC236}">
                  <a16:creationId xmlns:a16="http://schemas.microsoft.com/office/drawing/2014/main" id="{327C7E28-306D-48C0-888E-DAE73D80DBE1}"/>
                </a:ext>
              </a:extLst>
            </p:cNvPr>
            <p:cNvGrpSpPr/>
            <p:nvPr/>
          </p:nvGrpSpPr>
          <p:grpSpPr>
            <a:xfrm>
              <a:off x="2303847" y="2414591"/>
              <a:ext cx="618354" cy="534337"/>
              <a:chOff x="884075" y="891000"/>
              <a:chExt cx="154375" cy="133400"/>
            </a:xfrm>
          </p:grpSpPr>
          <p:sp>
            <p:nvSpPr>
              <p:cNvPr id="12" name="Google Shape;177;p7">
                <a:extLst>
                  <a:ext uri="{FF2B5EF4-FFF2-40B4-BE49-F238E27FC236}">
                    <a16:creationId xmlns:a16="http://schemas.microsoft.com/office/drawing/2014/main" id="{288923C6-0A14-46BF-B091-26C6D8900826}"/>
                  </a:ext>
                </a:extLst>
              </p:cNvPr>
              <p:cNvSpPr/>
              <p:nvPr/>
            </p:nvSpPr>
            <p:spPr>
              <a:xfrm>
                <a:off x="884075" y="891000"/>
                <a:ext cx="154375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5336" fill="none" extrusionOk="0">
                    <a:moveTo>
                      <a:pt x="2592" y="267"/>
                    </a:moveTo>
                    <a:lnTo>
                      <a:pt x="77" y="4421"/>
                    </a:lnTo>
                    <a:lnTo>
                      <a:pt x="77" y="4421"/>
                    </a:lnTo>
                    <a:lnTo>
                      <a:pt x="39" y="4536"/>
                    </a:lnTo>
                    <a:lnTo>
                      <a:pt x="1" y="4650"/>
                    </a:lnTo>
                    <a:lnTo>
                      <a:pt x="39" y="4879"/>
                    </a:lnTo>
                    <a:lnTo>
                      <a:pt x="115" y="5069"/>
                    </a:lnTo>
                    <a:lnTo>
                      <a:pt x="191" y="5183"/>
                    </a:lnTo>
                    <a:lnTo>
                      <a:pt x="306" y="5260"/>
                    </a:lnTo>
                    <a:lnTo>
                      <a:pt x="306" y="5260"/>
                    </a:lnTo>
                    <a:lnTo>
                      <a:pt x="420" y="5298"/>
                    </a:lnTo>
                    <a:lnTo>
                      <a:pt x="572" y="5336"/>
                    </a:lnTo>
                    <a:lnTo>
                      <a:pt x="5565" y="5336"/>
                    </a:lnTo>
                    <a:lnTo>
                      <a:pt x="5565" y="5336"/>
                    </a:lnTo>
                    <a:lnTo>
                      <a:pt x="5679" y="5298"/>
                    </a:lnTo>
                    <a:lnTo>
                      <a:pt x="5793" y="5260"/>
                    </a:lnTo>
                    <a:lnTo>
                      <a:pt x="5984" y="5145"/>
                    </a:lnTo>
                    <a:lnTo>
                      <a:pt x="6098" y="4955"/>
                    </a:lnTo>
                    <a:lnTo>
                      <a:pt x="6136" y="4840"/>
                    </a:lnTo>
                    <a:lnTo>
                      <a:pt x="6175" y="4726"/>
                    </a:lnTo>
                    <a:lnTo>
                      <a:pt x="6175" y="4726"/>
                    </a:lnTo>
                    <a:lnTo>
                      <a:pt x="6136" y="4574"/>
                    </a:lnTo>
                    <a:lnTo>
                      <a:pt x="6060" y="4421"/>
                    </a:lnTo>
                    <a:lnTo>
                      <a:pt x="3583" y="267"/>
                    </a:lnTo>
                    <a:lnTo>
                      <a:pt x="3583" y="267"/>
                    </a:lnTo>
                    <a:lnTo>
                      <a:pt x="3507" y="191"/>
                    </a:lnTo>
                    <a:lnTo>
                      <a:pt x="3431" y="115"/>
                    </a:lnTo>
                    <a:lnTo>
                      <a:pt x="3202" y="1"/>
                    </a:lnTo>
                    <a:lnTo>
                      <a:pt x="3011" y="1"/>
                    </a:lnTo>
                    <a:lnTo>
                      <a:pt x="2897" y="39"/>
                    </a:lnTo>
                    <a:lnTo>
                      <a:pt x="2783" y="77"/>
                    </a:lnTo>
                    <a:lnTo>
                      <a:pt x="2783" y="77"/>
                    </a:lnTo>
                    <a:lnTo>
                      <a:pt x="2668" y="153"/>
                    </a:lnTo>
                    <a:lnTo>
                      <a:pt x="2592" y="267"/>
                    </a:lnTo>
                    <a:lnTo>
                      <a:pt x="2592" y="267"/>
                    </a:lnTo>
                    <a:close/>
                  </a:path>
                </a:pathLst>
              </a:custGeom>
              <a:noFill/>
              <a:ln w="381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" name="Google Shape;178;p7">
                <a:extLst>
                  <a:ext uri="{FF2B5EF4-FFF2-40B4-BE49-F238E27FC236}">
                    <a16:creationId xmlns:a16="http://schemas.microsoft.com/office/drawing/2014/main" id="{1EA36E37-B792-47E9-BF95-621CC88AC014}"/>
                  </a:ext>
                </a:extLst>
              </p:cNvPr>
              <p:cNvSpPr/>
              <p:nvPr/>
            </p:nvSpPr>
            <p:spPr>
              <a:xfrm>
                <a:off x="961250" y="935775"/>
                <a:ext cx="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3" fill="none" extrusionOk="0">
                    <a:moveTo>
                      <a:pt x="1" y="1"/>
                    </a:moveTo>
                    <a:lnTo>
                      <a:pt x="1" y="1182"/>
                    </a:lnTo>
                  </a:path>
                </a:pathLst>
              </a:custGeom>
              <a:noFill/>
              <a:ln w="381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4" name="Google Shape;179;p7">
                <a:extLst>
                  <a:ext uri="{FF2B5EF4-FFF2-40B4-BE49-F238E27FC236}">
                    <a16:creationId xmlns:a16="http://schemas.microsoft.com/office/drawing/2014/main" id="{AAB274E4-2A35-497D-B0FF-FCA50331E7AF}"/>
                  </a:ext>
                </a:extLst>
              </p:cNvPr>
              <p:cNvSpPr/>
              <p:nvPr/>
            </p:nvSpPr>
            <p:spPr>
              <a:xfrm>
                <a:off x="961250" y="994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</a:path>
                </a:pathLst>
              </a:custGeom>
              <a:noFill/>
              <a:ln w="381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F8302E1-90F8-6BA1-31A6-A9D9DDA7D493}"/>
              </a:ext>
            </a:extLst>
          </p:cNvPr>
          <p:cNvGrpSpPr/>
          <p:nvPr/>
        </p:nvGrpSpPr>
        <p:grpSpPr>
          <a:xfrm>
            <a:off x="4163659" y="2075096"/>
            <a:ext cx="837209" cy="837209"/>
            <a:chOff x="5761244" y="1366339"/>
            <a:chExt cx="1116279" cy="1116279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002ACE93-3E80-4348-8FFE-AD967352F60F}"/>
                </a:ext>
              </a:extLst>
            </p:cNvPr>
            <p:cNvSpPr/>
            <p:nvPr/>
          </p:nvSpPr>
          <p:spPr>
            <a:xfrm>
              <a:off x="5761244" y="1366339"/>
              <a:ext cx="1116279" cy="1116279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grpSp>
          <p:nvGrpSpPr>
            <p:cNvPr id="25" name="Google Shape;266;p7">
              <a:extLst>
                <a:ext uri="{FF2B5EF4-FFF2-40B4-BE49-F238E27FC236}">
                  <a16:creationId xmlns:a16="http://schemas.microsoft.com/office/drawing/2014/main" id="{F21E8B49-DC85-4E9D-845E-00D3B235BDDE}"/>
                </a:ext>
              </a:extLst>
            </p:cNvPr>
            <p:cNvGrpSpPr/>
            <p:nvPr/>
          </p:nvGrpSpPr>
          <p:grpSpPr>
            <a:xfrm>
              <a:off x="6034396" y="1696876"/>
              <a:ext cx="569975" cy="455204"/>
              <a:chOff x="2156000" y="3003250"/>
              <a:chExt cx="146750" cy="117200"/>
            </a:xfrm>
          </p:grpSpPr>
          <p:sp>
            <p:nvSpPr>
              <p:cNvPr id="26" name="Google Shape;267;p7">
                <a:extLst>
                  <a:ext uri="{FF2B5EF4-FFF2-40B4-BE49-F238E27FC236}">
                    <a16:creationId xmlns:a16="http://schemas.microsoft.com/office/drawing/2014/main" id="{A50F7275-5743-4574-A818-736ECE79644A}"/>
                  </a:ext>
                </a:extLst>
              </p:cNvPr>
              <p:cNvSpPr/>
              <p:nvPr/>
            </p:nvSpPr>
            <p:spPr>
              <a:xfrm>
                <a:off x="2156000" y="3003250"/>
                <a:ext cx="146750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4688" fill="none" extrusionOk="0">
                    <a:moveTo>
                      <a:pt x="572" y="0"/>
                    </a:moveTo>
                    <a:lnTo>
                      <a:pt x="5298" y="0"/>
                    </a:lnTo>
                    <a:lnTo>
                      <a:pt x="5298" y="0"/>
                    </a:lnTo>
                    <a:lnTo>
                      <a:pt x="5412" y="0"/>
                    </a:lnTo>
                    <a:lnTo>
                      <a:pt x="5527" y="38"/>
                    </a:lnTo>
                    <a:lnTo>
                      <a:pt x="5717" y="153"/>
                    </a:lnTo>
                    <a:lnTo>
                      <a:pt x="5832" y="343"/>
                    </a:lnTo>
                    <a:lnTo>
                      <a:pt x="5870" y="458"/>
                    </a:lnTo>
                    <a:lnTo>
                      <a:pt x="5870" y="572"/>
                    </a:lnTo>
                    <a:lnTo>
                      <a:pt x="5870" y="4116"/>
                    </a:lnTo>
                    <a:lnTo>
                      <a:pt x="5870" y="4116"/>
                    </a:lnTo>
                    <a:lnTo>
                      <a:pt x="5870" y="4231"/>
                    </a:lnTo>
                    <a:lnTo>
                      <a:pt x="5832" y="4345"/>
                    </a:lnTo>
                    <a:lnTo>
                      <a:pt x="5717" y="4535"/>
                    </a:lnTo>
                    <a:lnTo>
                      <a:pt x="5527" y="4650"/>
                    </a:lnTo>
                    <a:lnTo>
                      <a:pt x="5412" y="4688"/>
                    </a:lnTo>
                    <a:lnTo>
                      <a:pt x="5298" y="4688"/>
                    </a:lnTo>
                    <a:lnTo>
                      <a:pt x="572" y="4688"/>
                    </a:lnTo>
                    <a:lnTo>
                      <a:pt x="572" y="4688"/>
                    </a:lnTo>
                    <a:lnTo>
                      <a:pt x="458" y="4688"/>
                    </a:lnTo>
                    <a:lnTo>
                      <a:pt x="344" y="4650"/>
                    </a:lnTo>
                    <a:lnTo>
                      <a:pt x="153" y="4535"/>
                    </a:lnTo>
                    <a:lnTo>
                      <a:pt x="39" y="4345"/>
                    </a:lnTo>
                    <a:lnTo>
                      <a:pt x="1" y="4231"/>
                    </a:lnTo>
                    <a:lnTo>
                      <a:pt x="1" y="4116"/>
                    </a:lnTo>
                    <a:lnTo>
                      <a:pt x="1" y="572"/>
                    </a:lnTo>
                    <a:lnTo>
                      <a:pt x="1" y="572"/>
                    </a:lnTo>
                    <a:lnTo>
                      <a:pt x="1" y="458"/>
                    </a:lnTo>
                    <a:lnTo>
                      <a:pt x="39" y="343"/>
                    </a:lnTo>
                    <a:lnTo>
                      <a:pt x="153" y="153"/>
                    </a:lnTo>
                    <a:lnTo>
                      <a:pt x="344" y="38"/>
                    </a:lnTo>
                    <a:lnTo>
                      <a:pt x="458" y="0"/>
                    </a:lnTo>
                    <a:lnTo>
                      <a:pt x="572" y="0"/>
                    </a:lnTo>
                    <a:lnTo>
                      <a:pt x="572" y="0"/>
                    </a:lnTo>
                    <a:close/>
                  </a:path>
                </a:pathLst>
              </a:custGeom>
              <a:noFill/>
              <a:ln w="381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268;p7">
                <a:extLst>
                  <a:ext uri="{FF2B5EF4-FFF2-40B4-BE49-F238E27FC236}">
                    <a16:creationId xmlns:a16="http://schemas.microsoft.com/office/drawing/2014/main" id="{7AD3FB85-CA22-489C-A173-2102D9AF34F0}"/>
                  </a:ext>
                </a:extLst>
              </p:cNvPr>
              <p:cNvSpPr/>
              <p:nvPr/>
            </p:nvSpPr>
            <p:spPr>
              <a:xfrm>
                <a:off x="2156000" y="3014675"/>
                <a:ext cx="1467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59" fill="none" extrusionOk="0">
                    <a:moveTo>
                      <a:pt x="5870" y="1"/>
                    </a:moveTo>
                    <a:lnTo>
                      <a:pt x="2935" y="2059"/>
                    </a:lnTo>
                    <a:lnTo>
                      <a:pt x="1" y="1"/>
                    </a:lnTo>
                  </a:path>
                </a:pathLst>
              </a:custGeom>
              <a:noFill/>
              <a:ln w="381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F9BA57CB-A67E-2536-B425-219B172B8487}"/>
              </a:ext>
            </a:extLst>
          </p:cNvPr>
          <p:cNvGrpSpPr/>
          <p:nvPr/>
        </p:nvGrpSpPr>
        <p:grpSpPr>
          <a:xfrm>
            <a:off x="6987730" y="2075096"/>
            <a:ext cx="837209" cy="837209"/>
            <a:chOff x="9212307" y="1366339"/>
            <a:chExt cx="1116279" cy="1116279"/>
          </a:xfrm>
        </p:grpSpPr>
        <p:grpSp>
          <p:nvGrpSpPr>
            <p:cNvPr id="28" name="Google Shape;246;p7">
              <a:extLst>
                <a:ext uri="{FF2B5EF4-FFF2-40B4-BE49-F238E27FC236}">
                  <a16:creationId xmlns:a16="http://schemas.microsoft.com/office/drawing/2014/main" id="{7405029B-148F-4A45-A818-2D5D9252D06E}"/>
                </a:ext>
              </a:extLst>
            </p:cNvPr>
            <p:cNvGrpSpPr/>
            <p:nvPr/>
          </p:nvGrpSpPr>
          <p:grpSpPr>
            <a:xfrm>
              <a:off x="9470168" y="1627786"/>
              <a:ext cx="600556" cy="593384"/>
              <a:chOff x="1515750" y="3831175"/>
              <a:chExt cx="159150" cy="157250"/>
            </a:xfrm>
          </p:grpSpPr>
          <p:sp>
            <p:nvSpPr>
              <p:cNvPr id="29" name="Google Shape;247;p7">
                <a:extLst>
                  <a:ext uri="{FF2B5EF4-FFF2-40B4-BE49-F238E27FC236}">
                    <a16:creationId xmlns:a16="http://schemas.microsoft.com/office/drawing/2014/main" id="{0AC6A025-8BB2-4474-9F82-C08DD73B5861}"/>
                  </a:ext>
                </a:extLst>
              </p:cNvPr>
              <p:cNvSpPr/>
              <p:nvPr/>
            </p:nvSpPr>
            <p:spPr>
              <a:xfrm>
                <a:off x="1575775" y="3886450"/>
                <a:ext cx="448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792" fill="none" extrusionOk="0">
                    <a:moveTo>
                      <a:pt x="877" y="0"/>
                    </a:moveTo>
                    <a:lnTo>
                      <a:pt x="877" y="0"/>
                    </a:lnTo>
                    <a:lnTo>
                      <a:pt x="1068" y="38"/>
                    </a:lnTo>
                    <a:lnTo>
                      <a:pt x="1220" y="76"/>
                    </a:lnTo>
                    <a:lnTo>
                      <a:pt x="1373" y="153"/>
                    </a:lnTo>
                    <a:lnTo>
                      <a:pt x="1525" y="267"/>
                    </a:lnTo>
                    <a:lnTo>
                      <a:pt x="1639" y="419"/>
                    </a:lnTo>
                    <a:lnTo>
                      <a:pt x="1716" y="572"/>
                    </a:lnTo>
                    <a:lnTo>
                      <a:pt x="1754" y="724"/>
                    </a:lnTo>
                    <a:lnTo>
                      <a:pt x="1792" y="915"/>
                    </a:lnTo>
                    <a:lnTo>
                      <a:pt x="1792" y="915"/>
                    </a:lnTo>
                    <a:lnTo>
                      <a:pt x="1754" y="1067"/>
                    </a:lnTo>
                    <a:lnTo>
                      <a:pt x="1716" y="1258"/>
                    </a:lnTo>
                    <a:lnTo>
                      <a:pt x="1639" y="1410"/>
                    </a:lnTo>
                    <a:lnTo>
                      <a:pt x="1525" y="1525"/>
                    </a:lnTo>
                    <a:lnTo>
                      <a:pt x="1373" y="1639"/>
                    </a:lnTo>
                    <a:lnTo>
                      <a:pt x="1220" y="1715"/>
                    </a:lnTo>
                    <a:lnTo>
                      <a:pt x="1068" y="1753"/>
                    </a:lnTo>
                    <a:lnTo>
                      <a:pt x="877" y="1791"/>
                    </a:lnTo>
                    <a:lnTo>
                      <a:pt x="877" y="1791"/>
                    </a:lnTo>
                    <a:lnTo>
                      <a:pt x="725" y="1753"/>
                    </a:lnTo>
                    <a:lnTo>
                      <a:pt x="534" y="1715"/>
                    </a:lnTo>
                    <a:lnTo>
                      <a:pt x="382" y="1639"/>
                    </a:lnTo>
                    <a:lnTo>
                      <a:pt x="267" y="1525"/>
                    </a:lnTo>
                    <a:lnTo>
                      <a:pt x="153" y="1410"/>
                    </a:lnTo>
                    <a:lnTo>
                      <a:pt x="77" y="1258"/>
                    </a:lnTo>
                    <a:lnTo>
                      <a:pt x="39" y="1067"/>
                    </a:lnTo>
                    <a:lnTo>
                      <a:pt x="1" y="915"/>
                    </a:lnTo>
                    <a:lnTo>
                      <a:pt x="1" y="915"/>
                    </a:lnTo>
                    <a:lnTo>
                      <a:pt x="39" y="724"/>
                    </a:lnTo>
                    <a:lnTo>
                      <a:pt x="77" y="572"/>
                    </a:lnTo>
                    <a:lnTo>
                      <a:pt x="153" y="419"/>
                    </a:lnTo>
                    <a:lnTo>
                      <a:pt x="267" y="267"/>
                    </a:lnTo>
                    <a:lnTo>
                      <a:pt x="382" y="153"/>
                    </a:lnTo>
                    <a:lnTo>
                      <a:pt x="534" y="76"/>
                    </a:lnTo>
                    <a:lnTo>
                      <a:pt x="725" y="38"/>
                    </a:lnTo>
                    <a:lnTo>
                      <a:pt x="877" y="0"/>
                    </a:lnTo>
                    <a:lnTo>
                      <a:pt x="877" y="0"/>
                    </a:lnTo>
                    <a:close/>
                  </a:path>
                </a:pathLst>
              </a:custGeom>
              <a:noFill/>
              <a:ln w="381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0" name="Google Shape;248;p7">
                <a:extLst>
                  <a:ext uri="{FF2B5EF4-FFF2-40B4-BE49-F238E27FC236}">
                    <a16:creationId xmlns:a16="http://schemas.microsoft.com/office/drawing/2014/main" id="{3D1B4FD6-4694-4A5B-9479-7B43AD947FAD}"/>
                  </a:ext>
                </a:extLst>
              </p:cNvPr>
              <p:cNvSpPr/>
              <p:nvPr/>
            </p:nvSpPr>
            <p:spPr>
              <a:xfrm>
                <a:off x="1515750" y="3831175"/>
                <a:ext cx="159150" cy="157250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290" fill="none" extrusionOk="0">
                    <a:moveTo>
                      <a:pt x="5336" y="3964"/>
                    </a:moveTo>
                    <a:lnTo>
                      <a:pt x="5336" y="3964"/>
                    </a:lnTo>
                    <a:lnTo>
                      <a:pt x="5298" y="4079"/>
                    </a:lnTo>
                    <a:lnTo>
                      <a:pt x="5298" y="4231"/>
                    </a:lnTo>
                    <a:lnTo>
                      <a:pt x="5374" y="4384"/>
                    </a:lnTo>
                    <a:lnTo>
                      <a:pt x="5450" y="4498"/>
                    </a:lnTo>
                    <a:lnTo>
                      <a:pt x="5489" y="4536"/>
                    </a:lnTo>
                    <a:lnTo>
                      <a:pt x="5489" y="4536"/>
                    </a:lnTo>
                    <a:lnTo>
                      <a:pt x="5603" y="4727"/>
                    </a:lnTo>
                    <a:lnTo>
                      <a:pt x="5641" y="4917"/>
                    </a:lnTo>
                    <a:lnTo>
                      <a:pt x="5603" y="5108"/>
                    </a:lnTo>
                    <a:lnTo>
                      <a:pt x="5489" y="5298"/>
                    </a:lnTo>
                    <a:lnTo>
                      <a:pt x="5450" y="5336"/>
                    </a:lnTo>
                    <a:lnTo>
                      <a:pt x="5450" y="5336"/>
                    </a:lnTo>
                    <a:lnTo>
                      <a:pt x="5374" y="5413"/>
                    </a:lnTo>
                    <a:lnTo>
                      <a:pt x="5260" y="5451"/>
                    </a:lnTo>
                    <a:lnTo>
                      <a:pt x="5069" y="5489"/>
                    </a:lnTo>
                    <a:lnTo>
                      <a:pt x="4841" y="5451"/>
                    </a:lnTo>
                    <a:lnTo>
                      <a:pt x="4765" y="5413"/>
                    </a:lnTo>
                    <a:lnTo>
                      <a:pt x="4650" y="5336"/>
                    </a:lnTo>
                    <a:lnTo>
                      <a:pt x="4650" y="5336"/>
                    </a:lnTo>
                    <a:lnTo>
                      <a:pt x="4650" y="5336"/>
                    </a:lnTo>
                    <a:lnTo>
                      <a:pt x="4650" y="5336"/>
                    </a:lnTo>
                    <a:lnTo>
                      <a:pt x="4536" y="5222"/>
                    </a:lnTo>
                    <a:lnTo>
                      <a:pt x="4383" y="5184"/>
                    </a:lnTo>
                    <a:lnTo>
                      <a:pt x="4269" y="5184"/>
                    </a:lnTo>
                    <a:lnTo>
                      <a:pt x="4117" y="5222"/>
                    </a:lnTo>
                    <a:lnTo>
                      <a:pt x="4117" y="5222"/>
                    </a:lnTo>
                    <a:lnTo>
                      <a:pt x="4002" y="5298"/>
                    </a:lnTo>
                    <a:lnTo>
                      <a:pt x="3926" y="5413"/>
                    </a:lnTo>
                    <a:lnTo>
                      <a:pt x="3888" y="5527"/>
                    </a:lnTo>
                    <a:lnTo>
                      <a:pt x="3850" y="5679"/>
                    </a:lnTo>
                    <a:lnTo>
                      <a:pt x="3850" y="5717"/>
                    </a:lnTo>
                    <a:lnTo>
                      <a:pt x="3850" y="5717"/>
                    </a:lnTo>
                    <a:lnTo>
                      <a:pt x="3812" y="5870"/>
                    </a:lnTo>
                    <a:lnTo>
                      <a:pt x="3774" y="5984"/>
                    </a:lnTo>
                    <a:lnTo>
                      <a:pt x="3697" y="6137"/>
                    </a:lnTo>
                    <a:lnTo>
                      <a:pt x="3545" y="6213"/>
                    </a:lnTo>
                    <a:lnTo>
                      <a:pt x="3545" y="6213"/>
                    </a:lnTo>
                    <a:lnTo>
                      <a:pt x="3393" y="6251"/>
                    </a:lnTo>
                    <a:lnTo>
                      <a:pt x="3240" y="6289"/>
                    </a:lnTo>
                    <a:lnTo>
                      <a:pt x="3088" y="6251"/>
                    </a:lnTo>
                    <a:lnTo>
                      <a:pt x="2935" y="6175"/>
                    </a:lnTo>
                    <a:lnTo>
                      <a:pt x="2821" y="6098"/>
                    </a:lnTo>
                    <a:lnTo>
                      <a:pt x="2745" y="5984"/>
                    </a:lnTo>
                    <a:lnTo>
                      <a:pt x="2707" y="5832"/>
                    </a:lnTo>
                    <a:lnTo>
                      <a:pt x="2668" y="5679"/>
                    </a:lnTo>
                    <a:lnTo>
                      <a:pt x="2668" y="5679"/>
                    </a:lnTo>
                    <a:lnTo>
                      <a:pt x="2668" y="5679"/>
                    </a:lnTo>
                    <a:lnTo>
                      <a:pt x="2630" y="5527"/>
                    </a:lnTo>
                    <a:lnTo>
                      <a:pt x="2592" y="5413"/>
                    </a:lnTo>
                    <a:lnTo>
                      <a:pt x="2478" y="5298"/>
                    </a:lnTo>
                    <a:lnTo>
                      <a:pt x="2364" y="5222"/>
                    </a:lnTo>
                    <a:lnTo>
                      <a:pt x="2364" y="5222"/>
                    </a:lnTo>
                    <a:lnTo>
                      <a:pt x="2211" y="5184"/>
                    </a:lnTo>
                    <a:lnTo>
                      <a:pt x="2059" y="5184"/>
                    </a:lnTo>
                    <a:lnTo>
                      <a:pt x="1944" y="5222"/>
                    </a:lnTo>
                    <a:lnTo>
                      <a:pt x="1830" y="5336"/>
                    </a:lnTo>
                    <a:lnTo>
                      <a:pt x="1792" y="5374"/>
                    </a:lnTo>
                    <a:lnTo>
                      <a:pt x="1792" y="5374"/>
                    </a:lnTo>
                    <a:lnTo>
                      <a:pt x="1601" y="5489"/>
                    </a:lnTo>
                    <a:lnTo>
                      <a:pt x="1373" y="5527"/>
                    </a:lnTo>
                    <a:lnTo>
                      <a:pt x="1182" y="5489"/>
                    </a:lnTo>
                    <a:lnTo>
                      <a:pt x="992" y="5374"/>
                    </a:lnTo>
                    <a:lnTo>
                      <a:pt x="953" y="5298"/>
                    </a:lnTo>
                    <a:lnTo>
                      <a:pt x="953" y="5298"/>
                    </a:lnTo>
                    <a:lnTo>
                      <a:pt x="801" y="5146"/>
                    </a:lnTo>
                    <a:lnTo>
                      <a:pt x="763" y="4917"/>
                    </a:lnTo>
                    <a:lnTo>
                      <a:pt x="801" y="4727"/>
                    </a:lnTo>
                    <a:lnTo>
                      <a:pt x="953" y="4536"/>
                    </a:lnTo>
                    <a:lnTo>
                      <a:pt x="953" y="4498"/>
                    </a:lnTo>
                    <a:lnTo>
                      <a:pt x="992" y="4498"/>
                    </a:lnTo>
                    <a:lnTo>
                      <a:pt x="992" y="4498"/>
                    </a:lnTo>
                    <a:lnTo>
                      <a:pt x="1068" y="4384"/>
                    </a:lnTo>
                    <a:lnTo>
                      <a:pt x="1106" y="4231"/>
                    </a:lnTo>
                    <a:lnTo>
                      <a:pt x="1106" y="4079"/>
                    </a:lnTo>
                    <a:lnTo>
                      <a:pt x="1068" y="3964"/>
                    </a:lnTo>
                    <a:lnTo>
                      <a:pt x="1068" y="3964"/>
                    </a:lnTo>
                    <a:lnTo>
                      <a:pt x="992" y="3812"/>
                    </a:lnTo>
                    <a:lnTo>
                      <a:pt x="915" y="3736"/>
                    </a:lnTo>
                    <a:lnTo>
                      <a:pt x="763" y="3659"/>
                    </a:lnTo>
                    <a:lnTo>
                      <a:pt x="649" y="3659"/>
                    </a:lnTo>
                    <a:lnTo>
                      <a:pt x="572" y="3659"/>
                    </a:lnTo>
                    <a:lnTo>
                      <a:pt x="572" y="3659"/>
                    </a:lnTo>
                    <a:lnTo>
                      <a:pt x="420" y="3621"/>
                    </a:lnTo>
                    <a:lnTo>
                      <a:pt x="268" y="3583"/>
                    </a:lnTo>
                    <a:lnTo>
                      <a:pt x="153" y="3469"/>
                    </a:lnTo>
                    <a:lnTo>
                      <a:pt x="77" y="3355"/>
                    </a:lnTo>
                    <a:lnTo>
                      <a:pt x="77" y="3355"/>
                    </a:lnTo>
                    <a:lnTo>
                      <a:pt x="1" y="3202"/>
                    </a:lnTo>
                    <a:lnTo>
                      <a:pt x="1" y="3050"/>
                    </a:lnTo>
                    <a:lnTo>
                      <a:pt x="39" y="2897"/>
                    </a:lnTo>
                    <a:lnTo>
                      <a:pt x="77" y="2745"/>
                    </a:lnTo>
                    <a:lnTo>
                      <a:pt x="191" y="2630"/>
                    </a:lnTo>
                    <a:lnTo>
                      <a:pt x="306" y="2554"/>
                    </a:lnTo>
                    <a:lnTo>
                      <a:pt x="420" y="2516"/>
                    </a:lnTo>
                    <a:lnTo>
                      <a:pt x="572" y="2478"/>
                    </a:lnTo>
                    <a:lnTo>
                      <a:pt x="649" y="2478"/>
                    </a:lnTo>
                    <a:lnTo>
                      <a:pt x="649" y="2478"/>
                    </a:lnTo>
                    <a:lnTo>
                      <a:pt x="763" y="2440"/>
                    </a:lnTo>
                    <a:lnTo>
                      <a:pt x="915" y="2402"/>
                    </a:lnTo>
                    <a:lnTo>
                      <a:pt x="992" y="2287"/>
                    </a:lnTo>
                    <a:lnTo>
                      <a:pt x="1068" y="2173"/>
                    </a:lnTo>
                    <a:lnTo>
                      <a:pt x="1068" y="2173"/>
                    </a:lnTo>
                    <a:lnTo>
                      <a:pt x="1106" y="2059"/>
                    </a:lnTo>
                    <a:lnTo>
                      <a:pt x="1106" y="1906"/>
                    </a:lnTo>
                    <a:lnTo>
                      <a:pt x="1068" y="1792"/>
                    </a:lnTo>
                    <a:lnTo>
                      <a:pt x="992" y="1678"/>
                    </a:lnTo>
                    <a:lnTo>
                      <a:pt x="953" y="1678"/>
                    </a:lnTo>
                    <a:lnTo>
                      <a:pt x="953" y="1678"/>
                    </a:lnTo>
                    <a:lnTo>
                      <a:pt x="877" y="1563"/>
                    </a:lnTo>
                    <a:lnTo>
                      <a:pt x="839" y="1487"/>
                    </a:lnTo>
                    <a:lnTo>
                      <a:pt x="801" y="1297"/>
                    </a:lnTo>
                    <a:lnTo>
                      <a:pt x="839" y="1068"/>
                    </a:lnTo>
                    <a:lnTo>
                      <a:pt x="877" y="992"/>
                    </a:lnTo>
                    <a:lnTo>
                      <a:pt x="953" y="916"/>
                    </a:lnTo>
                    <a:lnTo>
                      <a:pt x="1030" y="839"/>
                    </a:lnTo>
                    <a:lnTo>
                      <a:pt x="1030" y="839"/>
                    </a:lnTo>
                    <a:lnTo>
                      <a:pt x="1182" y="725"/>
                    </a:lnTo>
                    <a:lnTo>
                      <a:pt x="1373" y="687"/>
                    </a:lnTo>
                    <a:lnTo>
                      <a:pt x="1563" y="725"/>
                    </a:lnTo>
                    <a:lnTo>
                      <a:pt x="1716" y="839"/>
                    </a:lnTo>
                    <a:lnTo>
                      <a:pt x="1792" y="916"/>
                    </a:lnTo>
                    <a:lnTo>
                      <a:pt x="1830" y="916"/>
                    </a:lnTo>
                    <a:lnTo>
                      <a:pt x="1830" y="916"/>
                    </a:lnTo>
                    <a:lnTo>
                      <a:pt x="1944" y="992"/>
                    </a:lnTo>
                    <a:lnTo>
                      <a:pt x="2059" y="1030"/>
                    </a:lnTo>
                    <a:lnTo>
                      <a:pt x="2211" y="1030"/>
                    </a:lnTo>
                    <a:lnTo>
                      <a:pt x="2364" y="992"/>
                    </a:lnTo>
                    <a:lnTo>
                      <a:pt x="2364" y="992"/>
                    </a:lnTo>
                    <a:lnTo>
                      <a:pt x="2364" y="992"/>
                    </a:lnTo>
                    <a:lnTo>
                      <a:pt x="2516" y="954"/>
                    </a:lnTo>
                    <a:lnTo>
                      <a:pt x="2592" y="839"/>
                    </a:lnTo>
                    <a:lnTo>
                      <a:pt x="2668" y="725"/>
                    </a:lnTo>
                    <a:lnTo>
                      <a:pt x="2668" y="611"/>
                    </a:lnTo>
                    <a:lnTo>
                      <a:pt x="2668" y="573"/>
                    </a:lnTo>
                    <a:lnTo>
                      <a:pt x="2668" y="573"/>
                    </a:lnTo>
                    <a:lnTo>
                      <a:pt x="2707" y="420"/>
                    </a:lnTo>
                    <a:lnTo>
                      <a:pt x="2745" y="268"/>
                    </a:lnTo>
                    <a:lnTo>
                      <a:pt x="2821" y="153"/>
                    </a:lnTo>
                    <a:lnTo>
                      <a:pt x="2973" y="77"/>
                    </a:lnTo>
                    <a:lnTo>
                      <a:pt x="2973" y="77"/>
                    </a:lnTo>
                    <a:lnTo>
                      <a:pt x="3126" y="1"/>
                    </a:lnTo>
                    <a:lnTo>
                      <a:pt x="3278" y="1"/>
                    </a:lnTo>
                    <a:lnTo>
                      <a:pt x="3431" y="39"/>
                    </a:lnTo>
                    <a:lnTo>
                      <a:pt x="3583" y="77"/>
                    </a:lnTo>
                    <a:lnTo>
                      <a:pt x="3697" y="153"/>
                    </a:lnTo>
                    <a:lnTo>
                      <a:pt x="3774" y="268"/>
                    </a:lnTo>
                    <a:lnTo>
                      <a:pt x="3812" y="420"/>
                    </a:lnTo>
                    <a:lnTo>
                      <a:pt x="3850" y="534"/>
                    </a:lnTo>
                    <a:lnTo>
                      <a:pt x="3850" y="534"/>
                    </a:lnTo>
                    <a:lnTo>
                      <a:pt x="3850" y="534"/>
                    </a:lnTo>
                    <a:lnTo>
                      <a:pt x="3888" y="687"/>
                    </a:lnTo>
                    <a:lnTo>
                      <a:pt x="3926" y="801"/>
                    </a:lnTo>
                    <a:lnTo>
                      <a:pt x="4002" y="877"/>
                    </a:lnTo>
                    <a:lnTo>
                      <a:pt x="4117" y="954"/>
                    </a:lnTo>
                    <a:lnTo>
                      <a:pt x="4117" y="954"/>
                    </a:lnTo>
                    <a:lnTo>
                      <a:pt x="4269" y="992"/>
                    </a:lnTo>
                    <a:lnTo>
                      <a:pt x="4383" y="992"/>
                    </a:lnTo>
                    <a:lnTo>
                      <a:pt x="4536" y="954"/>
                    </a:lnTo>
                    <a:lnTo>
                      <a:pt x="4612" y="877"/>
                    </a:lnTo>
                    <a:lnTo>
                      <a:pt x="4650" y="839"/>
                    </a:lnTo>
                    <a:lnTo>
                      <a:pt x="4650" y="839"/>
                    </a:lnTo>
                    <a:lnTo>
                      <a:pt x="4841" y="725"/>
                    </a:lnTo>
                    <a:lnTo>
                      <a:pt x="5031" y="687"/>
                    </a:lnTo>
                    <a:lnTo>
                      <a:pt x="5260" y="725"/>
                    </a:lnTo>
                    <a:lnTo>
                      <a:pt x="5412" y="839"/>
                    </a:lnTo>
                    <a:lnTo>
                      <a:pt x="5412" y="839"/>
                    </a:lnTo>
                    <a:lnTo>
                      <a:pt x="5412" y="839"/>
                    </a:lnTo>
                    <a:lnTo>
                      <a:pt x="5565" y="1030"/>
                    </a:lnTo>
                    <a:lnTo>
                      <a:pt x="5603" y="1259"/>
                    </a:lnTo>
                    <a:lnTo>
                      <a:pt x="5565" y="1449"/>
                    </a:lnTo>
                    <a:lnTo>
                      <a:pt x="5412" y="1640"/>
                    </a:lnTo>
                    <a:lnTo>
                      <a:pt x="5412" y="1640"/>
                    </a:lnTo>
                    <a:lnTo>
                      <a:pt x="5412" y="1640"/>
                    </a:lnTo>
                    <a:lnTo>
                      <a:pt x="5412" y="1640"/>
                    </a:lnTo>
                    <a:lnTo>
                      <a:pt x="5336" y="1754"/>
                    </a:lnTo>
                    <a:lnTo>
                      <a:pt x="5298" y="1906"/>
                    </a:lnTo>
                    <a:lnTo>
                      <a:pt x="5298" y="2021"/>
                    </a:lnTo>
                    <a:lnTo>
                      <a:pt x="5336" y="2173"/>
                    </a:lnTo>
                    <a:lnTo>
                      <a:pt x="5336" y="2173"/>
                    </a:lnTo>
                    <a:lnTo>
                      <a:pt x="5336" y="2173"/>
                    </a:lnTo>
                    <a:lnTo>
                      <a:pt x="5374" y="2287"/>
                    </a:lnTo>
                    <a:lnTo>
                      <a:pt x="5489" y="2402"/>
                    </a:lnTo>
                    <a:lnTo>
                      <a:pt x="5603" y="2440"/>
                    </a:lnTo>
                    <a:lnTo>
                      <a:pt x="5755" y="2478"/>
                    </a:lnTo>
                    <a:lnTo>
                      <a:pt x="5755" y="2478"/>
                    </a:lnTo>
                    <a:lnTo>
                      <a:pt x="5755" y="2478"/>
                    </a:lnTo>
                    <a:lnTo>
                      <a:pt x="5946" y="2516"/>
                    </a:lnTo>
                    <a:lnTo>
                      <a:pt x="6098" y="2592"/>
                    </a:lnTo>
                    <a:lnTo>
                      <a:pt x="6251" y="2707"/>
                    </a:lnTo>
                    <a:lnTo>
                      <a:pt x="6327" y="2859"/>
                    </a:lnTo>
                    <a:lnTo>
                      <a:pt x="6327" y="2859"/>
                    </a:lnTo>
                    <a:lnTo>
                      <a:pt x="6365" y="3012"/>
                    </a:lnTo>
                    <a:lnTo>
                      <a:pt x="6365" y="3164"/>
                    </a:lnTo>
                    <a:lnTo>
                      <a:pt x="6327" y="3278"/>
                    </a:lnTo>
                    <a:lnTo>
                      <a:pt x="6251" y="3393"/>
                    </a:lnTo>
                    <a:lnTo>
                      <a:pt x="6175" y="3507"/>
                    </a:lnTo>
                    <a:lnTo>
                      <a:pt x="6060" y="3583"/>
                    </a:lnTo>
                    <a:lnTo>
                      <a:pt x="5946" y="3621"/>
                    </a:lnTo>
                    <a:lnTo>
                      <a:pt x="5793" y="3659"/>
                    </a:lnTo>
                    <a:lnTo>
                      <a:pt x="5755" y="3659"/>
                    </a:lnTo>
                    <a:lnTo>
                      <a:pt x="5755" y="3659"/>
                    </a:lnTo>
                    <a:lnTo>
                      <a:pt x="5641" y="3659"/>
                    </a:lnTo>
                    <a:lnTo>
                      <a:pt x="5527" y="3736"/>
                    </a:lnTo>
                    <a:lnTo>
                      <a:pt x="5412" y="3812"/>
                    </a:lnTo>
                    <a:lnTo>
                      <a:pt x="5336" y="3964"/>
                    </a:lnTo>
                    <a:lnTo>
                      <a:pt x="5336" y="3964"/>
                    </a:lnTo>
                    <a:close/>
                  </a:path>
                </a:pathLst>
              </a:custGeom>
              <a:noFill/>
              <a:ln w="3810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2EFAF67A-77BD-491B-A111-E12E2D99149E}"/>
                </a:ext>
              </a:extLst>
            </p:cNvPr>
            <p:cNvSpPr/>
            <p:nvPr/>
          </p:nvSpPr>
          <p:spPr>
            <a:xfrm>
              <a:off x="9212307" y="1366339"/>
              <a:ext cx="1116279" cy="1116279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  <p:sp>
        <p:nvSpPr>
          <p:cNvPr id="33" name="TextBox 14">
            <a:extLst>
              <a:ext uri="{FF2B5EF4-FFF2-40B4-BE49-F238E27FC236}">
                <a16:creationId xmlns:a16="http://schemas.microsoft.com/office/drawing/2014/main" id="{4E3FD58B-234A-F71E-E1D3-3CA7B4C058B3}"/>
              </a:ext>
            </a:extLst>
          </p:cNvPr>
          <p:cNvSpPr txBox="1"/>
          <p:nvPr/>
        </p:nvSpPr>
        <p:spPr>
          <a:xfrm>
            <a:off x="3285703" y="3008398"/>
            <a:ext cx="25951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OPERACIONES</a:t>
            </a: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A4D2C55D-E3A7-D551-CE87-70E27FC0633D}"/>
              </a:ext>
            </a:extLst>
          </p:cNvPr>
          <p:cNvSpPr/>
          <p:nvPr/>
        </p:nvSpPr>
        <p:spPr>
          <a:xfrm>
            <a:off x="3285702" y="3429000"/>
            <a:ext cx="2595117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2667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s-CO" sz="1875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Madurez de los Procesos</a:t>
            </a:r>
          </a:p>
          <a:p>
            <a:pPr marL="257175" indent="-257175" defTabSz="2667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s-CO" sz="1875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Sistemas de Información</a:t>
            </a:r>
          </a:p>
          <a:p>
            <a:pPr marL="257175" indent="-257175" defTabSz="2667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s-CO" sz="1875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Arquitectura de los Sistemas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8E3F1D77-F3DA-A9EE-9DFA-2F84FC7E8325}"/>
              </a:ext>
            </a:extLst>
          </p:cNvPr>
          <p:cNvSpPr txBox="1"/>
          <p:nvPr/>
        </p:nvSpPr>
        <p:spPr>
          <a:xfrm>
            <a:off x="6127688" y="3008398"/>
            <a:ext cx="25884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5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¿DATOS?</a:t>
            </a:r>
          </a:p>
        </p:txBody>
      </p:sp>
      <p:sp>
        <p:nvSpPr>
          <p:cNvPr id="38" name="Rectangle 15">
            <a:extLst>
              <a:ext uri="{FF2B5EF4-FFF2-40B4-BE49-F238E27FC236}">
                <a16:creationId xmlns:a16="http://schemas.microsoft.com/office/drawing/2014/main" id="{63D36BF6-B7BF-3DDE-2665-4BCBFB267D71}"/>
              </a:ext>
            </a:extLst>
          </p:cNvPr>
          <p:cNvSpPr/>
          <p:nvPr/>
        </p:nvSpPr>
        <p:spPr>
          <a:xfrm>
            <a:off x="6127688" y="3464277"/>
            <a:ext cx="2595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2667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s-CO" sz="1800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Indicadores de Operaciones y de Mantenimiento</a:t>
            </a:r>
          </a:p>
          <a:p>
            <a:pPr marL="257175" indent="-257175" defTabSz="2667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s-CO" sz="1800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Sistemas SCADA</a:t>
            </a:r>
          </a:p>
          <a:p>
            <a:pPr marL="257175" indent="-257175" defTabSz="2667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s-CO" sz="1800" spc="-113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¿Qué tanto es el procesamiento manual?</a:t>
            </a: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56911A62-2B20-C37E-6BE1-F37C72476B22}"/>
              </a:ext>
            </a:extLst>
          </p:cNvPr>
          <p:cNvSpPr txBox="1"/>
          <p:nvPr/>
        </p:nvSpPr>
        <p:spPr>
          <a:xfrm>
            <a:off x="1430897" y="5765380"/>
            <a:ext cx="6102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Gotham Narrow Light" pitchFamily="50" charset="0"/>
              </a:rPr>
              <a:t>Elaborado por el Autor</a:t>
            </a:r>
          </a:p>
        </p:txBody>
      </p:sp>
    </p:spTree>
    <p:extLst>
      <p:ext uri="{BB962C8B-B14F-4D97-AF65-F5344CB8AC3E}">
        <p14:creationId xmlns:p14="http://schemas.microsoft.com/office/powerpoint/2010/main" val="3130779582"/>
      </p:ext>
    </p:extLst>
  </p:cSld>
  <p:clrMapOvr>
    <a:masterClrMapping/>
  </p:clrMapOvr>
</p:sld>
</file>

<file path=ppt/theme/theme1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2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6" ma:contentTypeDescription="Create a new document." ma:contentTypeScope="" ma:versionID="e7c987029a0f9481c8f3daf41a4c862a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8848448516d3461c24db17945a30b17d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762477-F44D-471D-AE3C-78E64370B2DD}">
  <ds:schemaRefs>
    <ds:schemaRef ds:uri="cde33698-54d1-4413-9454-ee6d5558439e"/>
    <ds:schemaRef ds:uri="d0569b8d-7120-4068-b452-55feebc5ff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39C4AFB-441D-4458-9D80-F5CA98D90559}">
  <ds:schemaRefs>
    <ds:schemaRef ds:uri="cde33698-54d1-4413-9454-ee6d5558439e"/>
    <ds:schemaRef ds:uri="d0569b8d-7120-4068-b452-55feebc5ff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21</Slides>
  <Notes>5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Maestro Sección CMC-LATAM</vt:lpstr>
      <vt:lpstr>Patrón Maestro Cuerpo CMC-LATAM</vt:lpstr>
      <vt:lpstr>Diseño personalizado</vt:lpstr>
      <vt:lpstr>Maestro Final</vt:lpstr>
      <vt:lpstr>PowerPoint Presentation</vt:lpstr>
      <vt:lpstr>PowerPoint Presentation</vt:lpstr>
      <vt:lpstr>1. FUNDAMENTOS 2. Contexto de Negocio y Decisiones Financieras 3. Marco Metodológico 4. De la confusión a la acción 5. Lecciones Aprendidas y Mejores Prácticas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revision>1</cp:revision>
  <dcterms:created xsi:type="dcterms:W3CDTF">2019-07-22T17:42:45Z</dcterms:created>
  <dcterms:modified xsi:type="dcterms:W3CDTF">2022-10-31T20:43:43Z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