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91" r:id="rId5"/>
    <p:sldMasterId id="2147483664" r:id="rId6"/>
    <p:sldMasterId id="2147483678" r:id="rId7"/>
  </p:sldMasterIdLst>
  <p:notesMasterIdLst>
    <p:notesMasterId r:id="rId40"/>
  </p:notesMasterIdLst>
  <p:sldIdLst>
    <p:sldId id="264" r:id="rId8"/>
    <p:sldId id="515" r:id="rId9"/>
    <p:sldId id="509" r:id="rId10"/>
    <p:sldId id="508" r:id="rId11"/>
    <p:sldId id="505" r:id="rId12"/>
    <p:sldId id="506" r:id="rId13"/>
    <p:sldId id="496" r:id="rId14"/>
    <p:sldId id="507" r:id="rId15"/>
    <p:sldId id="514" r:id="rId16"/>
    <p:sldId id="516" r:id="rId17"/>
    <p:sldId id="554" r:id="rId18"/>
    <p:sldId id="517" r:id="rId19"/>
    <p:sldId id="556" r:id="rId20"/>
    <p:sldId id="510" r:id="rId21"/>
    <p:sldId id="512" r:id="rId22"/>
    <p:sldId id="538" r:id="rId23"/>
    <p:sldId id="539" r:id="rId24"/>
    <p:sldId id="540" r:id="rId25"/>
    <p:sldId id="541" r:id="rId26"/>
    <p:sldId id="542" r:id="rId27"/>
    <p:sldId id="543" r:id="rId28"/>
    <p:sldId id="544" r:id="rId29"/>
    <p:sldId id="545" r:id="rId30"/>
    <p:sldId id="546" r:id="rId31"/>
    <p:sldId id="547" r:id="rId32"/>
    <p:sldId id="548" r:id="rId33"/>
    <p:sldId id="549" r:id="rId34"/>
    <p:sldId id="550" r:id="rId35"/>
    <p:sldId id="551" r:id="rId36"/>
    <p:sldId id="552" r:id="rId37"/>
    <p:sldId id="555" r:id="rId38"/>
    <p:sldId id="275" r:id="rId3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0EEA0FA-0BB8-7F48-A2C8-87AD3222D868}">
          <p14:sldIdLst/>
        </p14:section>
        <p14:section name="Presentación" id="{CB916EFE-FB26-0F47-A3F2-8509AC76568C}">
          <p14:sldIdLst>
            <p14:sldId id="264"/>
          </p14:sldIdLst>
        </p14:section>
        <p14:section name="Inicio de Sección" id="{2261FC81-D8DE-DA43-81B4-4B5B396F5083}">
          <p14:sldIdLst/>
        </p14:section>
        <p14:section name="Contenido" id="{F23B10C3-D8A9-C349-8395-AD9FB2EF428F}">
          <p14:sldIdLst>
            <p14:sldId id="515"/>
            <p14:sldId id="509"/>
            <p14:sldId id="508"/>
            <p14:sldId id="505"/>
            <p14:sldId id="506"/>
            <p14:sldId id="496"/>
            <p14:sldId id="507"/>
            <p14:sldId id="514"/>
            <p14:sldId id="516"/>
            <p14:sldId id="554"/>
            <p14:sldId id="517"/>
            <p14:sldId id="556"/>
            <p14:sldId id="510"/>
            <p14:sldId id="512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5"/>
          </p14:sldIdLst>
        </p14:section>
        <p14:section name="Mensajes importantes" id="{670A4AEA-593D-F449-B47F-B0B89EF3CF80}">
          <p14:sldIdLst/>
        </p14:section>
        <p14:section name="Pre-diseñadas" id="{B782C5C3-CC40-3447-BFD6-3348007433F8}">
          <p14:sldIdLst/>
        </p14:section>
        <p14:section name="Conclusiones y cierre" id="{D2CB4710-98CA-8C4C-863D-841536BCA5A2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1111"/>
    <a:srgbClr val="292F60"/>
    <a:srgbClr val="1C2040"/>
    <a:srgbClr val="350909"/>
    <a:srgbClr val="00563F"/>
    <a:srgbClr val="004F58"/>
    <a:srgbClr val="AEADB3"/>
    <a:srgbClr val="8E3086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20B08D-5579-4E48-B5DE-97F157D51241}" v="29" dt="2022-11-04T14:17:37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146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254"/>
    </p:cViewPr>
  </p:sorterViewPr>
  <p:notesViewPr>
    <p:cSldViewPr snapToGrid="0">
      <p:cViewPr varScale="1">
        <p:scale>
          <a:sx n="49" d="100"/>
          <a:sy n="49" d="100"/>
        </p:scale>
        <p:origin x="2740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BA7D2-E7F7-4654-8E36-62BACC532A6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00659530-9742-4A35-9C04-76C5406C7EE0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es-ES" sz="1400" b="1" dirty="0">
            <a:solidFill>
              <a:schemeClr val="bg1"/>
            </a:solidFill>
          </a:endParaRPr>
        </a:p>
        <a:p>
          <a:r>
            <a:rPr lang="es-ES" sz="1400" b="1" dirty="0">
              <a:solidFill>
                <a:schemeClr val="bg1"/>
              </a:solidFill>
            </a:rPr>
            <a:t>Resultados</a:t>
          </a:r>
        </a:p>
        <a:p>
          <a:r>
            <a:rPr lang="es-ES" sz="1100" dirty="0">
              <a:solidFill>
                <a:schemeClr val="bg1"/>
              </a:solidFill>
            </a:rPr>
            <a:t>Crear valor para el</a:t>
          </a:r>
        </a:p>
        <a:p>
          <a:r>
            <a:rPr lang="es-ES" sz="1100" dirty="0">
              <a:solidFill>
                <a:schemeClr val="bg1"/>
              </a:solidFill>
            </a:rPr>
            <a:t> cliente</a:t>
          </a:r>
        </a:p>
      </dgm:t>
    </dgm:pt>
    <dgm:pt modelId="{D9D00C35-2596-46FA-A190-CD0A9C7887A1}" type="parTrans" cxnId="{ADD61C78-107E-47BE-8F43-D6B1397C223C}">
      <dgm:prSet/>
      <dgm:spPr/>
      <dgm:t>
        <a:bodyPr/>
        <a:lstStyle/>
        <a:p>
          <a:endParaRPr lang="es-ES" sz="1100"/>
        </a:p>
      </dgm:t>
    </dgm:pt>
    <dgm:pt modelId="{0DED731E-431C-49A6-B93E-A8D3F598AA41}" type="sibTrans" cxnId="{ADD61C78-107E-47BE-8F43-D6B1397C223C}">
      <dgm:prSet/>
      <dgm:spPr/>
      <dgm:t>
        <a:bodyPr/>
        <a:lstStyle/>
        <a:p>
          <a:endParaRPr lang="es-ES" sz="1100"/>
        </a:p>
      </dgm:t>
    </dgm:pt>
    <dgm:pt modelId="{A12F8635-F0E3-4F2D-858D-8B483ADE0908}">
      <dgm:prSet phldrT="[Texto]" custT="1"/>
      <dgm:spPr>
        <a:solidFill>
          <a:srgbClr val="993300"/>
        </a:solidFill>
      </dgm:spPr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Mejora Continua</a:t>
          </a:r>
        </a:p>
        <a:p>
          <a:r>
            <a:rPr lang="es-ES" sz="1100" dirty="0">
              <a:solidFill>
                <a:schemeClr val="bg1"/>
              </a:solidFill>
            </a:rPr>
            <a:t>Enfoque en el proceso / adoptar el pensamiento científico flujo de valor / Asegurar  calidad en la fuente / buscar la perfección</a:t>
          </a:r>
        </a:p>
        <a:p>
          <a:endParaRPr lang="es-ES" sz="1100" dirty="0">
            <a:solidFill>
              <a:schemeClr val="bg1"/>
            </a:solidFill>
          </a:endParaRPr>
        </a:p>
      </dgm:t>
    </dgm:pt>
    <dgm:pt modelId="{AEC8A1FE-5A8A-4953-9D74-2E6352EF29B9}" type="parTrans" cxnId="{D01B4896-EAD4-43CB-AE93-7F2C91626D59}">
      <dgm:prSet/>
      <dgm:spPr/>
      <dgm:t>
        <a:bodyPr/>
        <a:lstStyle/>
        <a:p>
          <a:endParaRPr lang="es-ES" sz="1100"/>
        </a:p>
      </dgm:t>
    </dgm:pt>
    <dgm:pt modelId="{EF59FF27-AEDC-42A6-9E44-1798E4E23262}" type="sibTrans" cxnId="{D01B4896-EAD4-43CB-AE93-7F2C91626D59}">
      <dgm:prSet/>
      <dgm:spPr/>
      <dgm:t>
        <a:bodyPr/>
        <a:lstStyle/>
        <a:p>
          <a:endParaRPr lang="es-ES" sz="1100"/>
        </a:p>
      </dgm:t>
    </dgm:pt>
    <dgm:pt modelId="{5555EA36-0CDD-4EE7-965F-7A9A15FB0E06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Habilitadores Culturales</a:t>
          </a:r>
        </a:p>
        <a:p>
          <a:r>
            <a:rPr lang="es-ES" sz="1100" dirty="0">
              <a:solidFill>
                <a:schemeClr val="bg1"/>
              </a:solidFill>
            </a:rPr>
            <a:t>Liderar con humildad</a:t>
          </a:r>
        </a:p>
        <a:p>
          <a:r>
            <a:rPr lang="es-ES" sz="1100" dirty="0">
              <a:solidFill>
                <a:schemeClr val="bg1"/>
              </a:solidFill>
            </a:rPr>
            <a:t>Respetar a cada individuo</a:t>
          </a:r>
        </a:p>
      </dgm:t>
    </dgm:pt>
    <dgm:pt modelId="{7A3B576C-BE24-4AC6-9C4C-EAAAC7F6C661}" type="parTrans" cxnId="{80E2667C-DC2C-4208-8B6C-FB3502DD1EFD}">
      <dgm:prSet/>
      <dgm:spPr/>
      <dgm:t>
        <a:bodyPr/>
        <a:lstStyle/>
        <a:p>
          <a:endParaRPr lang="es-ES" sz="1100"/>
        </a:p>
      </dgm:t>
    </dgm:pt>
    <dgm:pt modelId="{7C070C41-95F4-4023-932E-09F692ABBE38}" type="sibTrans" cxnId="{80E2667C-DC2C-4208-8B6C-FB3502DD1EFD}">
      <dgm:prSet/>
      <dgm:spPr/>
      <dgm:t>
        <a:bodyPr/>
        <a:lstStyle/>
        <a:p>
          <a:endParaRPr lang="es-ES" sz="1100"/>
        </a:p>
      </dgm:t>
    </dgm:pt>
    <dgm:pt modelId="{26775605-4076-4195-A779-5C9A6B660600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Alineamiento Empresarial </a:t>
          </a:r>
        </a:p>
        <a:p>
          <a:r>
            <a:rPr lang="es-ES" sz="1100" dirty="0">
              <a:solidFill>
                <a:schemeClr val="bg1"/>
              </a:solidFill>
            </a:rPr>
            <a:t>Crear constancia de propósito/ Pensar sistémicamente</a:t>
          </a:r>
        </a:p>
        <a:p>
          <a:endParaRPr lang="es-ES" sz="1100" dirty="0">
            <a:solidFill>
              <a:schemeClr val="bg1"/>
            </a:solidFill>
          </a:endParaRPr>
        </a:p>
      </dgm:t>
    </dgm:pt>
    <dgm:pt modelId="{72500C78-3836-405E-B20F-E4C9BB6AB385}" type="parTrans" cxnId="{6BD1F2DA-5F89-4EA8-A9F7-A682EF22D8E6}">
      <dgm:prSet/>
      <dgm:spPr/>
      <dgm:t>
        <a:bodyPr/>
        <a:lstStyle/>
        <a:p>
          <a:endParaRPr lang="es-ES" sz="1100"/>
        </a:p>
      </dgm:t>
    </dgm:pt>
    <dgm:pt modelId="{D68E2214-A056-4879-BA37-1B2A7DCEC08D}" type="sibTrans" cxnId="{6BD1F2DA-5F89-4EA8-A9F7-A682EF22D8E6}">
      <dgm:prSet/>
      <dgm:spPr/>
      <dgm:t>
        <a:bodyPr/>
        <a:lstStyle/>
        <a:p>
          <a:endParaRPr lang="es-ES" sz="1100"/>
        </a:p>
      </dgm:t>
    </dgm:pt>
    <dgm:pt modelId="{4938FCD6-BF4E-43E3-A6FA-62F274F13AB2}" type="pres">
      <dgm:prSet presAssocID="{22FBA7D2-E7F7-4654-8E36-62BACC532A67}" presName="Name0" presStyleCnt="0">
        <dgm:presLayoutVars>
          <dgm:dir/>
          <dgm:animLvl val="lvl"/>
          <dgm:resizeHandles val="exact"/>
        </dgm:presLayoutVars>
      </dgm:prSet>
      <dgm:spPr/>
    </dgm:pt>
    <dgm:pt modelId="{471C04B7-08A2-4636-BE37-725BD5D4627D}" type="pres">
      <dgm:prSet presAssocID="{00659530-9742-4A35-9C04-76C5406C7EE0}" presName="Name8" presStyleCnt="0"/>
      <dgm:spPr/>
    </dgm:pt>
    <dgm:pt modelId="{545DE057-F3A2-4F14-9A47-80AB62EA4709}" type="pres">
      <dgm:prSet presAssocID="{00659530-9742-4A35-9C04-76C5406C7EE0}" presName="level" presStyleLbl="node1" presStyleIdx="0" presStyleCnt="4" custLinFactNeighborX="2235">
        <dgm:presLayoutVars>
          <dgm:chMax val="1"/>
          <dgm:bulletEnabled val="1"/>
        </dgm:presLayoutVars>
      </dgm:prSet>
      <dgm:spPr/>
    </dgm:pt>
    <dgm:pt modelId="{907797E3-7980-4121-8893-FAB9C47A6F5B}" type="pres">
      <dgm:prSet presAssocID="{00659530-9742-4A35-9C04-76C5406C7EE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6485E74-EB5D-442B-A873-9D98AE139FEF}" type="pres">
      <dgm:prSet presAssocID="{26775605-4076-4195-A779-5C9A6B660600}" presName="Name8" presStyleCnt="0"/>
      <dgm:spPr/>
    </dgm:pt>
    <dgm:pt modelId="{98430989-6440-4EC3-B59D-D06004369BB6}" type="pres">
      <dgm:prSet presAssocID="{26775605-4076-4195-A779-5C9A6B660600}" presName="level" presStyleLbl="node1" presStyleIdx="1" presStyleCnt="4" custLinFactNeighborX="1117">
        <dgm:presLayoutVars>
          <dgm:chMax val="1"/>
          <dgm:bulletEnabled val="1"/>
        </dgm:presLayoutVars>
      </dgm:prSet>
      <dgm:spPr/>
    </dgm:pt>
    <dgm:pt modelId="{BA4A5500-4A64-4090-8C27-CF0C42D4D3C8}" type="pres">
      <dgm:prSet presAssocID="{26775605-4076-4195-A779-5C9A6B66060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EE51151-F6A9-4D7A-8F19-D762AA181FC1}" type="pres">
      <dgm:prSet presAssocID="{A12F8635-F0E3-4F2D-858D-8B483ADE0908}" presName="Name8" presStyleCnt="0"/>
      <dgm:spPr/>
    </dgm:pt>
    <dgm:pt modelId="{3E699DE0-9F2E-4467-AEEA-581B2CF09AB3}" type="pres">
      <dgm:prSet presAssocID="{A12F8635-F0E3-4F2D-858D-8B483ADE0908}" presName="level" presStyleLbl="node1" presStyleIdx="2" presStyleCnt="4" custLinFactNeighborX="424">
        <dgm:presLayoutVars>
          <dgm:chMax val="1"/>
          <dgm:bulletEnabled val="1"/>
        </dgm:presLayoutVars>
      </dgm:prSet>
      <dgm:spPr/>
    </dgm:pt>
    <dgm:pt modelId="{3C1EFF42-0B61-4A08-96C8-D531D32E8002}" type="pres">
      <dgm:prSet presAssocID="{A12F8635-F0E3-4F2D-858D-8B483ADE090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2BB7897-0BD4-47C8-80E0-8244F50894CA}" type="pres">
      <dgm:prSet presAssocID="{5555EA36-0CDD-4EE7-965F-7A9A15FB0E06}" presName="Name8" presStyleCnt="0"/>
      <dgm:spPr/>
    </dgm:pt>
    <dgm:pt modelId="{EF051166-0307-496C-88A4-D0C35DFDDCE2}" type="pres">
      <dgm:prSet presAssocID="{5555EA36-0CDD-4EE7-965F-7A9A15FB0E06}" presName="level" presStyleLbl="node1" presStyleIdx="3" presStyleCnt="4" custLinFactNeighborX="21168" custLinFactNeighborY="22458">
        <dgm:presLayoutVars>
          <dgm:chMax val="1"/>
          <dgm:bulletEnabled val="1"/>
        </dgm:presLayoutVars>
      </dgm:prSet>
      <dgm:spPr/>
    </dgm:pt>
    <dgm:pt modelId="{6924ACB2-8F3D-41C5-B63D-620E7A648F01}" type="pres">
      <dgm:prSet presAssocID="{5555EA36-0CDD-4EE7-965F-7A9A15FB0E0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92B6F2F-6E94-48D7-8BE5-C203C4FFF518}" type="presOf" srcId="{26775605-4076-4195-A779-5C9A6B660600}" destId="{BA4A5500-4A64-4090-8C27-CF0C42D4D3C8}" srcOrd="1" destOrd="0" presId="urn:microsoft.com/office/officeart/2005/8/layout/pyramid1"/>
    <dgm:cxn modelId="{AF28AA50-05C3-46A4-A39C-FC6367279706}" type="presOf" srcId="{5555EA36-0CDD-4EE7-965F-7A9A15FB0E06}" destId="{EF051166-0307-496C-88A4-D0C35DFDDCE2}" srcOrd="0" destOrd="0" presId="urn:microsoft.com/office/officeart/2005/8/layout/pyramid1"/>
    <dgm:cxn modelId="{ADD61C78-107E-47BE-8F43-D6B1397C223C}" srcId="{22FBA7D2-E7F7-4654-8E36-62BACC532A67}" destId="{00659530-9742-4A35-9C04-76C5406C7EE0}" srcOrd="0" destOrd="0" parTransId="{D9D00C35-2596-46FA-A190-CD0A9C7887A1}" sibTransId="{0DED731E-431C-49A6-B93E-A8D3F598AA41}"/>
    <dgm:cxn modelId="{80E2667C-DC2C-4208-8B6C-FB3502DD1EFD}" srcId="{22FBA7D2-E7F7-4654-8E36-62BACC532A67}" destId="{5555EA36-0CDD-4EE7-965F-7A9A15FB0E06}" srcOrd="3" destOrd="0" parTransId="{7A3B576C-BE24-4AC6-9C4C-EAAAC7F6C661}" sibTransId="{7C070C41-95F4-4023-932E-09F692ABBE38}"/>
    <dgm:cxn modelId="{2233977C-F440-4F50-AB5B-FF84AED64051}" type="presOf" srcId="{26775605-4076-4195-A779-5C9A6B660600}" destId="{98430989-6440-4EC3-B59D-D06004369BB6}" srcOrd="0" destOrd="0" presId="urn:microsoft.com/office/officeart/2005/8/layout/pyramid1"/>
    <dgm:cxn modelId="{D01B4896-EAD4-43CB-AE93-7F2C91626D59}" srcId="{22FBA7D2-E7F7-4654-8E36-62BACC532A67}" destId="{A12F8635-F0E3-4F2D-858D-8B483ADE0908}" srcOrd="2" destOrd="0" parTransId="{AEC8A1FE-5A8A-4953-9D74-2E6352EF29B9}" sibTransId="{EF59FF27-AEDC-42A6-9E44-1798E4E23262}"/>
    <dgm:cxn modelId="{4CCBA7BB-1A9B-4CC4-9E1C-0C22E4C11971}" type="presOf" srcId="{A12F8635-F0E3-4F2D-858D-8B483ADE0908}" destId="{3E699DE0-9F2E-4467-AEEA-581B2CF09AB3}" srcOrd="0" destOrd="0" presId="urn:microsoft.com/office/officeart/2005/8/layout/pyramid1"/>
    <dgm:cxn modelId="{E40C51C3-84DC-44DD-946D-13721E62CEAD}" type="presOf" srcId="{00659530-9742-4A35-9C04-76C5406C7EE0}" destId="{545DE057-F3A2-4F14-9A47-80AB62EA4709}" srcOrd="0" destOrd="0" presId="urn:microsoft.com/office/officeart/2005/8/layout/pyramid1"/>
    <dgm:cxn modelId="{E6DBFECD-AFF5-4A4A-9CE9-41EA82FB1539}" type="presOf" srcId="{22FBA7D2-E7F7-4654-8E36-62BACC532A67}" destId="{4938FCD6-BF4E-43E3-A6FA-62F274F13AB2}" srcOrd="0" destOrd="0" presId="urn:microsoft.com/office/officeart/2005/8/layout/pyramid1"/>
    <dgm:cxn modelId="{41FA8AD0-90BE-4064-A2AA-9428672EF7FF}" type="presOf" srcId="{A12F8635-F0E3-4F2D-858D-8B483ADE0908}" destId="{3C1EFF42-0B61-4A08-96C8-D531D32E8002}" srcOrd="1" destOrd="0" presId="urn:microsoft.com/office/officeart/2005/8/layout/pyramid1"/>
    <dgm:cxn modelId="{6BD1F2DA-5F89-4EA8-A9F7-A682EF22D8E6}" srcId="{22FBA7D2-E7F7-4654-8E36-62BACC532A67}" destId="{26775605-4076-4195-A779-5C9A6B660600}" srcOrd="1" destOrd="0" parTransId="{72500C78-3836-405E-B20F-E4C9BB6AB385}" sibTransId="{D68E2214-A056-4879-BA37-1B2A7DCEC08D}"/>
    <dgm:cxn modelId="{2B1C21EC-9B80-41C1-A407-26DD79F379F1}" type="presOf" srcId="{00659530-9742-4A35-9C04-76C5406C7EE0}" destId="{907797E3-7980-4121-8893-FAB9C47A6F5B}" srcOrd="1" destOrd="0" presId="urn:microsoft.com/office/officeart/2005/8/layout/pyramid1"/>
    <dgm:cxn modelId="{9CC8EDEF-720B-40F0-9AC5-FE1AA1AB3023}" type="presOf" srcId="{5555EA36-0CDD-4EE7-965F-7A9A15FB0E06}" destId="{6924ACB2-8F3D-41C5-B63D-620E7A648F01}" srcOrd="1" destOrd="0" presId="urn:microsoft.com/office/officeart/2005/8/layout/pyramid1"/>
    <dgm:cxn modelId="{1498FF6B-59E5-4295-9C88-C68679FFEE3B}" type="presParOf" srcId="{4938FCD6-BF4E-43E3-A6FA-62F274F13AB2}" destId="{471C04B7-08A2-4636-BE37-725BD5D4627D}" srcOrd="0" destOrd="0" presId="urn:microsoft.com/office/officeart/2005/8/layout/pyramid1"/>
    <dgm:cxn modelId="{854D4295-E71D-4944-BCD1-CA9BB3145218}" type="presParOf" srcId="{471C04B7-08A2-4636-BE37-725BD5D4627D}" destId="{545DE057-F3A2-4F14-9A47-80AB62EA4709}" srcOrd="0" destOrd="0" presId="urn:microsoft.com/office/officeart/2005/8/layout/pyramid1"/>
    <dgm:cxn modelId="{053BD2B4-69A3-46E8-BA8D-302D9D3BA40D}" type="presParOf" srcId="{471C04B7-08A2-4636-BE37-725BD5D4627D}" destId="{907797E3-7980-4121-8893-FAB9C47A6F5B}" srcOrd="1" destOrd="0" presId="urn:microsoft.com/office/officeart/2005/8/layout/pyramid1"/>
    <dgm:cxn modelId="{C0E2FFF7-F5D4-4676-9257-FE7DA8D00608}" type="presParOf" srcId="{4938FCD6-BF4E-43E3-A6FA-62F274F13AB2}" destId="{36485E74-EB5D-442B-A873-9D98AE139FEF}" srcOrd="1" destOrd="0" presId="urn:microsoft.com/office/officeart/2005/8/layout/pyramid1"/>
    <dgm:cxn modelId="{A72A0D01-480E-4DDA-A148-1E26147623A4}" type="presParOf" srcId="{36485E74-EB5D-442B-A873-9D98AE139FEF}" destId="{98430989-6440-4EC3-B59D-D06004369BB6}" srcOrd="0" destOrd="0" presId="urn:microsoft.com/office/officeart/2005/8/layout/pyramid1"/>
    <dgm:cxn modelId="{0FA2DEF0-940A-49A5-BF69-AC9767DBD93E}" type="presParOf" srcId="{36485E74-EB5D-442B-A873-9D98AE139FEF}" destId="{BA4A5500-4A64-4090-8C27-CF0C42D4D3C8}" srcOrd="1" destOrd="0" presId="urn:microsoft.com/office/officeart/2005/8/layout/pyramid1"/>
    <dgm:cxn modelId="{A8ECBF02-AF6F-40F6-877A-D7641FA719CC}" type="presParOf" srcId="{4938FCD6-BF4E-43E3-A6FA-62F274F13AB2}" destId="{7EE51151-F6A9-4D7A-8F19-D762AA181FC1}" srcOrd="2" destOrd="0" presId="urn:microsoft.com/office/officeart/2005/8/layout/pyramid1"/>
    <dgm:cxn modelId="{4A99B28B-D6B2-4476-A6CB-CD8ECE1CF219}" type="presParOf" srcId="{7EE51151-F6A9-4D7A-8F19-D762AA181FC1}" destId="{3E699DE0-9F2E-4467-AEEA-581B2CF09AB3}" srcOrd="0" destOrd="0" presId="urn:microsoft.com/office/officeart/2005/8/layout/pyramid1"/>
    <dgm:cxn modelId="{D0C7BC88-D97E-4C61-853F-B8B34115CF62}" type="presParOf" srcId="{7EE51151-F6A9-4D7A-8F19-D762AA181FC1}" destId="{3C1EFF42-0B61-4A08-96C8-D531D32E8002}" srcOrd="1" destOrd="0" presId="urn:microsoft.com/office/officeart/2005/8/layout/pyramid1"/>
    <dgm:cxn modelId="{67804CCC-6295-4A61-A0B5-61A78EA5A11C}" type="presParOf" srcId="{4938FCD6-BF4E-43E3-A6FA-62F274F13AB2}" destId="{E2BB7897-0BD4-47C8-80E0-8244F50894CA}" srcOrd="3" destOrd="0" presId="urn:microsoft.com/office/officeart/2005/8/layout/pyramid1"/>
    <dgm:cxn modelId="{DB2D9D5B-E306-43BD-9782-041975AC8658}" type="presParOf" srcId="{E2BB7897-0BD4-47C8-80E0-8244F50894CA}" destId="{EF051166-0307-496C-88A4-D0C35DFDDCE2}" srcOrd="0" destOrd="0" presId="urn:microsoft.com/office/officeart/2005/8/layout/pyramid1"/>
    <dgm:cxn modelId="{A94A0D26-A653-4CC2-B011-C637330905CC}" type="presParOf" srcId="{E2BB7897-0BD4-47C8-80E0-8244F50894CA}" destId="{6924ACB2-8F3D-41C5-B63D-620E7A648F0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C8A596-4AB5-4DDC-8387-0BDF2B1229B4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6E6862EE-44A6-43C7-AA86-58F36DEE7C37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dirty="0"/>
            <a:t>Pronóstico de venta</a:t>
          </a:r>
        </a:p>
        <a:p>
          <a:pPr lvl="0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dirty="0"/>
        </a:p>
      </dgm:t>
    </dgm:pt>
    <dgm:pt modelId="{99CC456F-1FFB-4D78-9748-08CD38EE26F5}" type="parTrans" cxnId="{C08D2E37-4E96-4780-81D5-F170F2E173DF}">
      <dgm:prSet/>
      <dgm:spPr/>
      <dgm:t>
        <a:bodyPr/>
        <a:lstStyle/>
        <a:p>
          <a:endParaRPr lang="es-ES" sz="1000"/>
        </a:p>
      </dgm:t>
    </dgm:pt>
    <dgm:pt modelId="{75387F15-5E2E-44C0-B519-51837F93274F}" type="sibTrans" cxnId="{C08D2E37-4E96-4780-81D5-F170F2E173DF}">
      <dgm:prSet/>
      <dgm:spPr/>
      <dgm:t>
        <a:bodyPr/>
        <a:lstStyle/>
        <a:p>
          <a:endParaRPr lang="es-ES" sz="1000"/>
        </a:p>
      </dgm:t>
    </dgm:pt>
    <dgm:pt modelId="{F2AD7DE6-4EFA-40F8-A09E-75CDBE945199}">
      <dgm:prSet custT="1"/>
      <dgm:spPr/>
      <dgm:t>
        <a:bodyPr/>
        <a:lstStyle/>
        <a:p>
          <a:r>
            <a:rPr lang="es-ES" sz="900" dirty="0"/>
            <a:t>Programa de producción a firme y nivelado</a:t>
          </a:r>
        </a:p>
      </dgm:t>
    </dgm:pt>
    <dgm:pt modelId="{A7EC1D67-A6FD-431C-963F-0E57C00491F5}" type="parTrans" cxnId="{767B10E0-3640-4B98-A3FA-2AC0D6A44A71}">
      <dgm:prSet custT="1"/>
      <dgm:spPr/>
      <dgm:t>
        <a:bodyPr/>
        <a:lstStyle/>
        <a:p>
          <a:endParaRPr lang="es-ES" sz="1000"/>
        </a:p>
      </dgm:t>
    </dgm:pt>
    <dgm:pt modelId="{5DC8C7C5-7F72-4856-8F11-9C424322C69D}" type="sibTrans" cxnId="{767B10E0-3640-4B98-A3FA-2AC0D6A44A71}">
      <dgm:prSet/>
      <dgm:spPr/>
      <dgm:t>
        <a:bodyPr/>
        <a:lstStyle/>
        <a:p>
          <a:endParaRPr lang="es-ES" sz="1000"/>
        </a:p>
      </dgm:t>
    </dgm:pt>
    <dgm:pt modelId="{1E93EA2D-6C0B-47E7-97D1-7405B94ED8A8}">
      <dgm:prSet custT="1"/>
      <dgm:spPr/>
      <dgm:t>
        <a:bodyPr/>
        <a:lstStyle/>
        <a:p>
          <a:r>
            <a:rPr lang="es-ES" sz="1000" dirty="0"/>
            <a:t>Gestión  de proveedores</a:t>
          </a:r>
        </a:p>
      </dgm:t>
    </dgm:pt>
    <dgm:pt modelId="{230E0861-37B6-46FC-9174-E160F0921BCF}" type="parTrans" cxnId="{38FCCC66-87CE-4418-906F-75ECB690C3B1}">
      <dgm:prSet custT="1"/>
      <dgm:spPr/>
      <dgm:t>
        <a:bodyPr/>
        <a:lstStyle/>
        <a:p>
          <a:endParaRPr lang="es-ES" sz="1000"/>
        </a:p>
      </dgm:t>
    </dgm:pt>
    <dgm:pt modelId="{79648AF2-0A81-4F93-B0E9-8DEA02D2FCBB}" type="sibTrans" cxnId="{38FCCC66-87CE-4418-906F-75ECB690C3B1}">
      <dgm:prSet/>
      <dgm:spPr/>
      <dgm:t>
        <a:bodyPr/>
        <a:lstStyle/>
        <a:p>
          <a:endParaRPr lang="es-ES" sz="1000"/>
        </a:p>
      </dgm:t>
    </dgm:pt>
    <dgm:pt modelId="{A2023C20-9295-45F0-ACD9-EE0EA2FECF55}">
      <dgm:prSet custT="1"/>
      <dgm:spPr/>
      <dgm:t>
        <a:bodyPr/>
        <a:lstStyle/>
        <a:p>
          <a:r>
            <a:rPr lang="es-ES" sz="1000" dirty="0"/>
            <a:t>Manejo de inventarios</a:t>
          </a:r>
        </a:p>
      </dgm:t>
    </dgm:pt>
    <dgm:pt modelId="{16721F34-3274-4BB1-B344-11DDB6B67778}" type="parTrans" cxnId="{4E84010D-B3A9-4685-BBD8-0DA84EA6CAEA}">
      <dgm:prSet custT="1"/>
      <dgm:spPr/>
      <dgm:t>
        <a:bodyPr/>
        <a:lstStyle/>
        <a:p>
          <a:endParaRPr lang="es-ES" sz="1000"/>
        </a:p>
      </dgm:t>
    </dgm:pt>
    <dgm:pt modelId="{0FB448F6-5DC0-4F2D-B1FA-5816A09118F0}" type="sibTrans" cxnId="{4E84010D-B3A9-4685-BBD8-0DA84EA6CAEA}">
      <dgm:prSet/>
      <dgm:spPr/>
      <dgm:t>
        <a:bodyPr/>
        <a:lstStyle/>
        <a:p>
          <a:endParaRPr lang="es-ES" sz="1000"/>
        </a:p>
      </dgm:t>
    </dgm:pt>
    <dgm:pt modelId="{810086D7-ED8E-4AAC-AE02-9D15E0F969A0}">
      <dgm:prSet custT="1"/>
      <dgm:spPr/>
      <dgm:t>
        <a:bodyPr/>
        <a:lstStyle/>
        <a:p>
          <a:r>
            <a:rPr lang="es-ES" sz="1000" dirty="0"/>
            <a:t>Capacidad de producción</a:t>
          </a:r>
        </a:p>
      </dgm:t>
    </dgm:pt>
    <dgm:pt modelId="{2823969F-65D1-429F-8AAC-8A34FACA19DC}" type="parTrans" cxnId="{F12A2E98-B21A-4B60-A2C0-BBC791518AAE}">
      <dgm:prSet custT="1"/>
      <dgm:spPr/>
      <dgm:t>
        <a:bodyPr/>
        <a:lstStyle/>
        <a:p>
          <a:endParaRPr lang="es-ES" sz="1000"/>
        </a:p>
      </dgm:t>
    </dgm:pt>
    <dgm:pt modelId="{25D8FD54-A70D-4ECB-BA41-D74FC90D8AEE}" type="sibTrans" cxnId="{F12A2E98-B21A-4B60-A2C0-BBC791518AAE}">
      <dgm:prSet/>
      <dgm:spPr/>
      <dgm:t>
        <a:bodyPr/>
        <a:lstStyle/>
        <a:p>
          <a:endParaRPr lang="es-ES" sz="1000"/>
        </a:p>
      </dgm:t>
    </dgm:pt>
    <dgm:pt modelId="{DBD9EEC8-BE71-4030-BFA9-813701EF8C7F}">
      <dgm:prSet custT="1"/>
      <dgm:spPr/>
      <dgm:t>
        <a:bodyPr/>
        <a:lstStyle/>
        <a:p>
          <a:r>
            <a:rPr lang="es-ES" sz="1000" dirty="0"/>
            <a:t>Perdida de venta y posible cliente</a:t>
          </a:r>
        </a:p>
      </dgm:t>
    </dgm:pt>
    <dgm:pt modelId="{3DFF9B73-1DA5-433F-90D8-E351A5D6BB97}" type="parTrans" cxnId="{BFFAA38E-5E8A-4BD7-B7B1-7DEFFF4B5FA9}">
      <dgm:prSet custT="1"/>
      <dgm:spPr/>
      <dgm:t>
        <a:bodyPr/>
        <a:lstStyle/>
        <a:p>
          <a:endParaRPr lang="es-ES" sz="1000"/>
        </a:p>
      </dgm:t>
    </dgm:pt>
    <dgm:pt modelId="{F1A3F80E-1F41-4960-B4B5-926E206F3D62}" type="sibTrans" cxnId="{BFFAA38E-5E8A-4BD7-B7B1-7DEFFF4B5FA9}">
      <dgm:prSet/>
      <dgm:spPr/>
      <dgm:t>
        <a:bodyPr/>
        <a:lstStyle/>
        <a:p>
          <a:endParaRPr lang="es-ES" sz="1000"/>
        </a:p>
      </dgm:t>
    </dgm:pt>
    <dgm:pt modelId="{A3C47772-6CFB-4831-BF89-1D1CBA0E3ADC}">
      <dgm:prSet custT="1"/>
      <dgm:spPr/>
      <dgm:t>
        <a:bodyPr/>
        <a:lstStyle/>
        <a:p>
          <a:r>
            <a:rPr lang="es-ES" sz="1000" dirty="0"/>
            <a:t>Mejores  precios</a:t>
          </a:r>
        </a:p>
      </dgm:t>
    </dgm:pt>
    <dgm:pt modelId="{97767D9C-6778-46A5-951F-CDAF141B3DFB}" type="parTrans" cxnId="{6F18848D-71A4-44DB-8B02-991D92C7A309}">
      <dgm:prSet custT="1"/>
      <dgm:spPr/>
      <dgm:t>
        <a:bodyPr/>
        <a:lstStyle/>
        <a:p>
          <a:endParaRPr lang="es-ES" sz="1000"/>
        </a:p>
      </dgm:t>
    </dgm:pt>
    <dgm:pt modelId="{FEB067EE-2D86-4649-8E83-552FD1B80029}" type="sibTrans" cxnId="{6F18848D-71A4-44DB-8B02-991D92C7A309}">
      <dgm:prSet/>
      <dgm:spPr/>
      <dgm:t>
        <a:bodyPr/>
        <a:lstStyle/>
        <a:p>
          <a:endParaRPr lang="es-ES" sz="1000"/>
        </a:p>
      </dgm:t>
    </dgm:pt>
    <dgm:pt modelId="{AF762997-0817-4AD1-B8AA-567085389C15}">
      <dgm:prSet custT="1"/>
      <dgm:spPr/>
      <dgm:t>
        <a:bodyPr/>
        <a:lstStyle/>
        <a:p>
          <a:r>
            <a:rPr lang="es-ES" sz="1000" dirty="0"/>
            <a:t>Mejor calidad</a:t>
          </a:r>
        </a:p>
      </dgm:t>
    </dgm:pt>
    <dgm:pt modelId="{54F2C4BC-7CDD-4934-8072-FD70B2F71976}" type="parTrans" cxnId="{89542AAF-A854-40C3-8CA6-4B00E7A4DF1A}">
      <dgm:prSet custT="1"/>
      <dgm:spPr/>
      <dgm:t>
        <a:bodyPr/>
        <a:lstStyle/>
        <a:p>
          <a:endParaRPr lang="es-ES" sz="1000"/>
        </a:p>
      </dgm:t>
    </dgm:pt>
    <dgm:pt modelId="{9A0DD8F9-54CD-407E-AF18-652F73DC4A91}" type="sibTrans" cxnId="{89542AAF-A854-40C3-8CA6-4B00E7A4DF1A}">
      <dgm:prSet/>
      <dgm:spPr/>
      <dgm:t>
        <a:bodyPr/>
        <a:lstStyle/>
        <a:p>
          <a:endParaRPr lang="es-ES" sz="1000"/>
        </a:p>
      </dgm:t>
    </dgm:pt>
    <dgm:pt modelId="{91512863-EE94-473A-8BD2-B511D0C16F60}">
      <dgm:prSet custT="1"/>
      <dgm:spPr/>
      <dgm:t>
        <a:bodyPr/>
        <a:lstStyle/>
        <a:p>
          <a:r>
            <a:rPr lang="es-ES" sz="1000" dirty="0"/>
            <a:t>Mejor oportunidad</a:t>
          </a:r>
        </a:p>
      </dgm:t>
    </dgm:pt>
    <dgm:pt modelId="{A8ACFAAA-2CF2-4FC7-9782-26BDFCFD6040}" type="parTrans" cxnId="{28A05653-EDF9-493C-985E-F0AB2569B77D}">
      <dgm:prSet custT="1"/>
      <dgm:spPr/>
      <dgm:t>
        <a:bodyPr/>
        <a:lstStyle/>
        <a:p>
          <a:endParaRPr lang="es-ES" sz="1000"/>
        </a:p>
      </dgm:t>
    </dgm:pt>
    <dgm:pt modelId="{0B8B764E-039C-4CCD-92D3-54F2FEF78973}" type="sibTrans" cxnId="{28A05653-EDF9-493C-985E-F0AB2569B77D}">
      <dgm:prSet/>
      <dgm:spPr/>
      <dgm:t>
        <a:bodyPr/>
        <a:lstStyle/>
        <a:p>
          <a:endParaRPr lang="es-ES" sz="1000"/>
        </a:p>
      </dgm:t>
    </dgm:pt>
    <dgm:pt modelId="{677A57E2-933A-43C6-BFA8-C824BB47B692}">
      <dgm:prSet custT="1"/>
      <dgm:spPr/>
      <dgm:t>
        <a:bodyPr/>
        <a:lstStyle/>
        <a:p>
          <a:r>
            <a:rPr lang="es-ES" sz="1000" dirty="0"/>
            <a:t>Exceso de Inventarios</a:t>
          </a:r>
        </a:p>
      </dgm:t>
    </dgm:pt>
    <dgm:pt modelId="{B57EFF05-E960-4F12-A48E-D4744731C25C}" type="parTrans" cxnId="{037D459F-7243-48D1-A890-AEEFD2FA73DB}">
      <dgm:prSet custT="1"/>
      <dgm:spPr/>
      <dgm:t>
        <a:bodyPr/>
        <a:lstStyle/>
        <a:p>
          <a:endParaRPr lang="es-ES" sz="1000"/>
        </a:p>
      </dgm:t>
    </dgm:pt>
    <dgm:pt modelId="{61500850-65ED-4827-A936-87B9BF1AEE00}" type="sibTrans" cxnId="{037D459F-7243-48D1-A890-AEEFD2FA73DB}">
      <dgm:prSet/>
      <dgm:spPr/>
      <dgm:t>
        <a:bodyPr/>
        <a:lstStyle/>
        <a:p>
          <a:endParaRPr lang="es-ES" sz="1000"/>
        </a:p>
      </dgm:t>
    </dgm:pt>
    <dgm:pt modelId="{C735B7F9-E920-4162-AB83-23CCB7864D61}">
      <dgm:prSet custT="1"/>
      <dgm:spPr/>
      <dgm:t>
        <a:bodyPr/>
        <a:lstStyle/>
        <a:p>
          <a:r>
            <a:rPr lang="es-ES" sz="1000" dirty="0"/>
            <a:t>Tiempo de envases en bodegas</a:t>
          </a:r>
        </a:p>
      </dgm:t>
    </dgm:pt>
    <dgm:pt modelId="{BC96C360-0A79-40D3-A096-9695E0DA410E}" type="parTrans" cxnId="{6419CFEE-6CD5-4AFA-82F6-0C53C4760900}">
      <dgm:prSet custT="1"/>
      <dgm:spPr/>
      <dgm:t>
        <a:bodyPr/>
        <a:lstStyle/>
        <a:p>
          <a:endParaRPr lang="es-ES" sz="1000"/>
        </a:p>
      </dgm:t>
    </dgm:pt>
    <dgm:pt modelId="{1756DFFE-29C7-4B08-868E-0F34BF34404D}" type="sibTrans" cxnId="{6419CFEE-6CD5-4AFA-82F6-0C53C4760900}">
      <dgm:prSet/>
      <dgm:spPr/>
      <dgm:t>
        <a:bodyPr/>
        <a:lstStyle/>
        <a:p>
          <a:endParaRPr lang="es-ES" sz="1000"/>
        </a:p>
      </dgm:t>
    </dgm:pt>
    <dgm:pt modelId="{239F0765-7B77-4B3A-81E1-17154DD3761E}">
      <dgm:prSet custT="1"/>
      <dgm:spPr/>
      <dgm:t>
        <a:bodyPr/>
        <a:lstStyle/>
        <a:p>
          <a:r>
            <a:rPr lang="es-ES" sz="1000" dirty="0"/>
            <a:t>Mejor coordinación</a:t>
          </a:r>
        </a:p>
      </dgm:t>
    </dgm:pt>
    <dgm:pt modelId="{56013CA7-0684-4A7E-A25B-AFE344925FB4}" type="parTrans" cxnId="{561359FB-B149-418B-A936-83C46A0F1EC7}">
      <dgm:prSet custT="1"/>
      <dgm:spPr/>
      <dgm:t>
        <a:bodyPr/>
        <a:lstStyle/>
        <a:p>
          <a:endParaRPr lang="es-ES" sz="1000"/>
        </a:p>
      </dgm:t>
    </dgm:pt>
    <dgm:pt modelId="{4EBEAFEB-D85F-452C-8780-E12AAB09CCBB}" type="sibTrans" cxnId="{561359FB-B149-418B-A936-83C46A0F1EC7}">
      <dgm:prSet/>
      <dgm:spPr/>
      <dgm:t>
        <a:bodyPr/>
        <a:lstStyle/>
        <a:p>
          <a:endParaRPr lang="es-ES" sz="1000"/>
        </a:p>
      </dgm:t>
    </dgm:pt>
    <dgm:pt modelId="{A5CEAA35-8829-4526-A774-40DC22B203F2}">
      <dgm:prSet custT="1"/>
      <dgm:spPr/>
      <dgm:t>
        <a:bodyPr/>
        <a:lstStyle/>
        <a:p>
          <a:r>
            <a:rPr lang="es-ES" sz="1000" dirty="0"/>
            <a:t>Mejor nivelación de planta</a:t>
          </a:r>
        </a:p>
      </dgm:t>
    </dgm:pt>
    <dgm:pt modelId="{A456886F-98C9-43ED-9019-D5C12E7EC83C}" type="parTrans" cxnId="{E06F2241-ED89-4956-89D2-9092529662C6}">
      <dgm:prSet custT="1"/>
      <dgm:spPr/>
      <dgm:t>
        <a:bodyPr/>
        <a:lstStyle/>
        <a:p>
          <a:endParaRPr lang="es-ES" sz="1000"/>
        </a:p>
      </dgm:t>
    </dgm:pt>
    <dgm:pt modelId="{6B2A5342-E750-49F9-8860-01A8BE1097AC}" type="sibTrans" cxnId="{E06F2241-ED89-4956-89D2-9092529662C6}">
      <dgm:prSet/>
      <dgm:spPr/>
      <dgm:t>
        <a:bodyPr/>
        <a:lstStyle/>
        <a:p>
          <a:endParaRPr lang="es-ES" sz="1000"/>
        </a:p>
      </dgm:t>
    </dgm:pt>
    <dgm:pt modelId="{B755090B-D6D3-486F-8CD6-99BD0737A466}">
      <dgm:prSet custT="1"/>
      <dgm:spPr/>
      <dgm:t>
        <a:bodyPr/>
        <a:lstStyle/>
        <a:p>
          <a:r>
            <a:rPr lang="es-ES" sz="1000" dirty="0"/>
            <a:t>Mejora en el pack to </a:t>
          </a:r>
          <a:r>
            <a:rPr lang="es-ES" sz="1000" dirty="0" err="1"/>
            <a:t>melt</a:t>
          </a:r>
          <a:endParaRPr lang="es-ES" sz="1000" dirty="0"/>
        </a:p>
      </dgm:t>
    </dgm:pt>
    <dgm:pt modelId="{A342EC0A-2239-44E1-9CAF-214073AC7854}" type="parTrans" cxnId="{192C1D04-8D5E-44AB-BBD6-AB787A3CBF84}">
      <dgm:prSet custT="1"/>
      <dgm:spPr/>
      <dgm:t>
        <a:bodyPr/>
        <a:lstStyle/>
        <a:p>
          <a:endParaRPr lang="es-ES" sz="1000"/>
        </a:p>
      </dgm:t>
    </dgm:pt>
    <dgm:pt modelId="{E20DF64E-F4F3-4503-9A04-3661F73545C8}" type="sibTrans" cxnId="{192C1D04-8D5E-44AB-BBD6-AB787A3CBF84}">
      <dgm:prSet/>
      <dgm:spPr/>
      <dgm:t>
        <a:bodyPr/>
        <a:lstStyle/>
        <a:p>
          <a:endParaRPr lang="es-ES" sz="1000"/>
        </a:p>
      </dgm:t>
    </dgm:pt>
    <dgm:pt modelId="{34E75817-0441-4394-A6C7-C13DCA75A9AF}">
      <dgm:prSet custT="1"/>
      <dgm:spPr/>
      <dgm:t>
        <a:bodyPr/>
        <a:lstStyle/>
        <a:p>
          <a:r>
            <a:rPr lang="es-ES" sz="1000" dirty="0"/>
            <a:t>Mejora de la calidad</a:t>
          </a:r>
        </a:p>
      </dgm:t>
    </dgm:pt>
    <dgm:pt modelId="{42F36CE5-93E5-4039-A984-4AB9BFD40ACA}" type="parTrans" cxnId="{E754F800-2843-4119-9F0E-F93FD5870844}">
      <dgm:prSet custT="1"/>
      <dgm:spPr/>
      <dgm:t>
        <a:bodyPr/>
        <a:lstStyle/>
        <a:p>
          <a:endParaRPr lang="es-ES" sz="1000"/>
        </a:p>
      </dgm:t>
    </dgm:pt>
    <dgm:pt modelId="{493F78A9-5233-47B4-BF50-E61C86A59E68}" type="sibTrans" cxnId="{E754F800-2843-4119-9F0E-F93FD5870844}">
      <dgm:prSet/>
      <dgm:spPr/>
      <dgm:t>
        <a:bodyPr/>
        <a:lstStyle/>
        <a:p>
          <a:endParaRPr lang="es-ES" sz="1000"/>
        </a:p>
      </dgm:t>
    </dgm:pt>
    <dgm:pt modelId="{0B0178B1-D288-451D-BADE-856BDB2D8ACE}">
      <dgm:prSet custT="1"/>
      <dgm:spPr/>
      <dgm:t>
        <a:bodyPr/>
        <a:lstStyle/>
        <a:p>
          <a:r>
            <a:rPr lang="es-ES" sz="1000" dirty="0"/>
            <a:t>Posible perdida de cliente</a:t>
          </a:r>
        </a:p>
      </dgm:t>
    </dgm:pt>
    <dgm:pt modelId="{30842F0F-A3DB-4C19-969F-421D0723394C}" type="parTrans" cxnId="{B7607141-4F11-49E9-9BAC-A38C145510A1}">
      <dgm:prSet custT="1"/>
      <dgm:spPr/>
      <dgm:t>
        <a:bodyPr/>
        <a:lstStyle/>
        <a:p>
          <a:endParaRPr lang="es-ES" sz="1000"/>
        </a:p>
      </dgm:t>
    </dgm:pt>
    <dgm:pt modelId="{2D222202-B9CC-4640-BAAE-CE7C31E0B2D7}" type="sibTrans" cxnId="{B7607141-4F11-49E9-9BAC-A38C145510A1}">
      <dgm:prSet/>
      <dgm:spPr/>
      <dgm:t>
        <a:bodyPr/>
        <a:lstStyle/>
        <a:p>
          <a:endParaRPr lang="es-ES" sz="1000"/>
        </a:p>
      </dgm:t>
    </dgm:pt>
    <dgm:pt modelId="{AAF12B83-6C6F-43D8-814E-7502CB38B89A}">
      <dgm:prSet custT="1"/>
      <dgm:spPr/>
      <dgm:t>
        <a:bodyPr/>
        <a:lstStyle/>
        <a:p>
          <a:r>
            <a:rPr lang="es-ES" sz="1000" dirty="0"/>
            <a:t>Eficiencia  en el Mantenimiento</a:t>
          </a:r>
        </a:p>
      </dgm:t>
    </dgm:pt>
    <dgm:pt modelId="{35BBFC98-968D-4837-90A2-8BE512BB4405}" type="parTrans" cxnId="{0655149E-2A20-4112-9171-93B0B30C61A6}">
      <dgm:prSet custT="1"/>
      <dgm:spPr/>
      <dgm:t>
        <a:bodyPr/>
        <a:lstStyle/>
        <a:p>
          <a:endParaRPr lang="es-ES" sz="1000"/>
        </a:p>
      </dgm:t>
    </dgm:pt>
    <dgm:pt modelId="{30480B88-52E2-4F2E-BBB9-8046AB8B7DAC}" type="sibTrans" cxnId="{0655149E-2A20-4112-9171-93B0B30C61A6}">
      <dgm:prSet/>
      <dgm:spPr/>
      <dgm:t>
        <a:bodyPr/>
        <a:lstStyle/>
        <a:p>
          <a:endParaRPr lang="es-ES" sz="1000"/>
        </a:p>
      </dgm:t>
    </dgm:pt>
    <dgm:pt modelId="{D47665C2-B5C4-4D86-840F-E5A00D509725}">
      <dgm:prSet custT="1"/>
      <dgm:spPr/>
      <dgm:t>
        <a:bodyPr/>
        <a:lstStyle/>
        <a:p>
          <a:r>
            <a:rPr lang="es-ES" sz="1000" dirty="0"/>
            <a:t>Menor stock de repuestos</a:t>
          </a:r>
        </a:p>
      </dgm:t>
    </dgm:pt>
    <dgm:pt modelId="{EE50D206-6C74-47A2-8C1E-FA692A1A7E8A}" type="parTrans" cxnId="{4ABE35CB-C763-4161-8A92-D55E6D4D8276}">
      <dgm:prSet custT="1"/>
      <dgm:spPr/>
      <dgm:t>
        <a:bodyPr/>
        <a:lstStyle/>
        <a:p>
          <a:endParaRPr lang="es-ES" sz="1000"/>
        </a:p>
      </dgm:t>
    </dgm:pt>
    <dgm:pt modelId="{B68BBB91-64FD-497B-B338-B97BBA0FEE3C}" type="sibTrans" cxnId="{4ABE35CB-C763-4161-8A92-D55E6D4D8276}">
      <dgm:prSet/>
      <dgm:spPr/>
      <dgm:t>
        <a:bodyPr/>
        <a:lstStyle/>
        <a:p>
          <a:endParaRPr lang="es-ES" sz="1000"/>
        </a:p>
      </dgm:t>
    </dgm:pt>
    <dgm:pt modelId="{673851D4-4562-4063-9278-B4980FFD5665}" type="pres">
      <dgm:prSet presAssocID="{EBC8A596-4AB5-4DDC-8387-0BDF2B1229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ECA7A9F-1D68-4B5B-BA9C-5CABB1C97879}" type="pres">
      <dgm:prSet presAssocID="{6E6862EE-44A6-43C7-AA86-58F36DEE7C37}" presName="root1" presStyleCnt="0"/>
      <dgm:spPr/>
    </dgm:pt>
    <dgm:pt modelId="{318BECFC-D039-410F-BC75-4F1BEEC7E580}" type="pres">
      <dgm:prSet presAssocID="{6E6862EE-44A6-43C7-AA86-58F36DEE7C37}" presName="LevelOneTextNode" presStyleLbl="node0" presStyleIdx="0" presStyleCnt="1" custScaleX="161875">
        <dgm:presLayoutVars>
          <dgm:chPref val="3"/>
        </dgm:presLayoutVars>
      </dgm:prSet>
      <dgm:spPr/>
    </dgm:pt>
    <dgm:pt modelId="{719FFF79-14F1-4D49-989A-5A6F62D84BBF}" type="pres">
      <dgm:prSet presAssocID="{6E6862EE-44A6-43C7-AA86-58F36DEE7C37}" presName="level2hierChild" presStyleCnt="0"/>
      <dgm:spPr/>
    </dgm:pt>
    <dgm:pt modelId="{D94A4933-6EC4-40F6-911B-F8D62FAC23A4}" type="pres">
      <dgm:prSet presAssocID="{A7EC1D67-A6FD-431C-963F-0E57C00491F5}" presName="conn2-1" presStyleLbl="parChTrans1D2" presStyleIdx="0" presStyleCnt="1"/>
      <dgm:spPr/>
    </dgm:pt>
    <dgm:pt modelId="{A209AD96-CB77-4534-A0CB-EE8614AB3401}" type="pres">
      <dgm:prSet presAssocID="{A7EC1D67-A6FD-431C-963F-0E57C00491F5}" presName="connTx" presStyleLbl="parChTrans1D2" presStyleIdx="0" presStyleCnt="1"/>
      <dgm:spPr/>
    </dgm:pt>
    <dgm:pt modelId="{99110A57-7CF7-4626-8F94-36D82455D331}" type="pres">
      <dgm:prSet presAssocID="{F2AD7DE6-4EFA-40F8-A09E-75CDBE945199}" presName="root2" presStyleCnt="0"/>
      <dgm:spPr/>
    </dgm:pt>
    <dgm:pt modelId="{C1C29009-F49E-470E-99F4-EA7EA22689AF}" type="pres">
      <dgm:prSet presAssocID="{F2AD7DE6-4EFA-40F8-A09E-75CDBE945199}" presName="LevelTwoTextNode" presStyleLbl="node2" presStyleIdx="0" presStyleCnt="1" custScaleX="188153">
        <dgm:presLayoutVars>
          <dgm:chPref val="3"/>
        </dgm:presLayoutVars>
      </dgm:prSet>
      <dgm:spPr/>
    </dgm:pt>
    <dgm:pt modelId="{3F875D8F-D040-4BF0-A3F5-FB266B20E946}" type="pres">
      <dgm:prSet presAssocID="{F2AD7DE6-4EFA-40F8-A09E-75CDBE945199}" presName="level3hierChild" presStyleCnt="0"/>
      <dgm:spPr/>
    </dgm:pt>
    <dgm:pt modelId="{63B16D2E-B113-464F-A4DE-88044730ABA7}" type="pres">
      <dgm:prSet presAssocID="{230E0861-37B6-46FC-9174-E160F0921BCF}" presName="conn2-1" presStyleLbl="parChTrans1D3" presStyleIdx="0" presStyleCnt="5"/>
      <dgm:spPr/>
    </dgm:pt>
    <dgm:pt modelId="{C8CB581B-9889-482A-9F5B-DDF6130C4422}" type="pres">
      <dgm:prSet presAssocID="{230E0861-37B6-46FC-9174-E160F0921BCF}" presName="connTx" presStyleLbl="parChTrans1D3" presStyleIdx="0" presStyleCnt="5"/>
      <dgm:spPr/>
    </dgm:pt>
    <dgm:pt modelId="{B0EA7BEE-DBEC-440E-B8D6-5C7153771CD4}" type="pres">
      <dgm:prSet presAssocID="{1E93EA2D-6C0B-47E7-97D1-7405B94ED8A8}" presName="root2" presStyleCnt="0"/>
      <dgm:spPr/>
    </dgm:pt>
    <dgm:pt modelId="{74C692E7-3D58-482B-8425-A8F9B6184710}" type="pres">
      <dgm:prSet presAssocID="{1E93EA2D-6C0B-47E7-97D1-7405B94ED8A8}" presName="LevelTwoTextNode" presStyleLbl="node3" presStyleIdx="0" presStyleCnt="5">
        <dgm:presLayoutVars>
          <dgm:chPref val="3"/>
        </dgm:presLayoutVars>
      </dgm:prSet>
      <dgm:spPr/>
    </dgm:pt>
    <dgm:pt modelId="{FCB7B6F5-E3F4-44CB-9A11-B43F3BF4798B}" type="pres">
      <dgm:prSet presAssocID="{1E93EA2D-6C0B-47E7-97D1-7405B94ED8A8}" presName="level3hierChild" presStyleCnt="0"/>
      <dgm:spPr/>
    </dgm:pt>
    <dgm:pt modelId="{FA5A7878-5DFC-4EBD-8FCA-67DF0179ADDD}" type="pres">
      <dgm:prSet presAssocID="{97767D9C-6778-46A5-951F-CDAF141B3DFB}" presName="conn2-1" presStyleLbl="parChTrans1D4" presStyleIdx="0" presStyleCnt="11"/>
      <dgm:spPr/>
    </dgm:pt>
    <dgm:pt modelId="{BB9CE4BD-C2B9-4731-8356-6434B87902F3}" type="pres">
      <dgm:prSet presAssocID="{97767D9C-6778-46A5-951F-CDAF141B3DFB}" presName="connTx" presStyleLbl="parChTrans1D4" presStyleIdx="0" presStyleCnt="11"/>
      <dgm:spPr/>
    </dgm:pt>
    <dgm:pt modelId="{7E8997C7-9A02-4607-A60E-11BCB39A299C}" type="pres">
      <dgm:prSet presAssocID="{A3C47772-6CFB-4831-BF89-1D1CBA0E3ADC}" presName="root2" presStyleCnt="0"/>
      <dgm:spPr/>
    </dgm:pt>
    <dgm:pt modelId="{9EF7DE60-3F4D-4534-BA03-3C3626214476}" type="pres">
      <dgm:prSet presAssocID="{A3C47772-6CFB-4831-BF89-1D1CBA0E3ADC}" presName="LevelTwoTextNode" presStyleLbl="node4" presStyleIdx="0" presStyleCnt="11">
        <dgm:presLayoutVars>
          <dgm:chPref val="3"/>
        </dgm:presLayoutVars>
      </dgm:prSet>
      <dgm:spPr/>
    </dgm:pt>
    <dgm:pt modelId="{D3E6BC38-8DAE-4BFE-9170-4FFC16E57F7F}" type="pres">
      <dgm:prSet presAssocID="{A3C47772-6CFB-4831-BF89-1D1CBA0E3ADC}" presName="level3hierChild" presStyleCnt="0"/>
      <dgm:spPr/>
    </dgm:pt>
    <dgm:pt modelId="{43B0287F-176B-4060-B703-CB291A707587}" type="pres">
      <dgm:prSet presAssocID="{54F2C4BC-7CDD-4934-8072-FD70B2F71976}" presName="conn2-1" presStyleLbl="parChTrans1D4" presStyleIdx="1" presStyleCnt="11"/>
      <dgm:spPr/>
    </dgm:pt>
    <dgm:pt modelId="{5C312B66-FAE4-4E12-96F3-E12B8652D25B}" type="pres">
      <dgm:prSet presAssocID="{54F2C4BC-7CDD-4934-8072-FD70B2F71976}" presName="connTx" presStyleLbl="parChTrans1D4" presStyleIdx="1" presStyleCnt="11"/>
      <dgm:spPr/>
    </dgm:pt>
    <dgm:pt modelId="{1B87D2E9-B324-498E-9172-7D267AAD5B87}" type="pres">
      <dgm:prSet presAssocID="{AF762997-0817-4AD1-B8AA-567085389C15}" presName="root2" presStyleCnt="0"/>
      <dgm:spPr/>
    </dgm:pt>
    <dgm:pt modelId="{9E20A736-F4EF-4767-B959-EE70796B30F3}" type="pres">
      <dgm:prSet presAssocID="{AF762997-0817-4AD1-B8AA-567085389C15}" presName="LevelTwoTextNode" presStyleLbl="node4" presStyleIdx="1" presStyleCnt="11">
        <dgm:presLayoutVars>
          <dgm:chPref val="3"/>
        </dgm:presLayoutVars>
      </dgm:prSet>
      <dgm:spPr/>
    </dgm:pt>
    <dgm:pt modelId="{62BFE6A9-7177-438C-AF30-6BC26C38EE74}" type="pres">
      <dgm:prSet presAssocID="{AF762997-0817-4AD1-B8AA-567085389C15}" presName="level3hierChild" presStyleCnt="0"/>
      <dgm:spPr/>
    </dgm:pt>
    <dgm:pt modelId="{8FA1F65E-14D5-4A7E-A881-17EEBF04C2A5}" type="pres">
      <dgm:prSet presAssocID="{A8ACFAAA-2CF2-4FC7-9782-26BDFCFD6040}" presName="conn2-1" presStyleLbl="parChTrans1D4" presStyleIdx="2" presStyleCnt="11"/>
      <dgm:spPr/>
    </dgm:pt>
    <dgm:pt modelId="{78912100-EEAA-43E0-BFF1-96AD4E460A67}" type="pres">
      <dgm:prSet presAssocID="{A8ACFAAA-2CF2-4FC7-9782-26BDFCFD6040}" presName="connTx" presStyleLbl="parChTrans1D4" presStyleIdx="2" presStyleCnt="11"/>
      <dgm:spPr/>
    </dgm:pt>
    <dgm:pt modelId="{00758202-06BA-4A71-B8BF-4BA03DE410B1}" type="pres">
      <dgm:prSet presAssocID="{91512863-EE94-473A-8BD2-B511D0C16F60}" presName="root2" presStyleCnt="0"/>
      <dgm:spPr/>
    </dgm:pt>
    <dgm:pt modelId="{B31FF058-1F59-416C-93AC-B38DBC56D73C}" type="pres">
      <dgm:prSet presAssocID="{91512863-EE94-473A-8BD2-B511D0C16F60}" presName="LevelTwoTextNode" presStyleLbl="node4" presStyleIdx="2" presStyleCnt="11">
        <dgm:presLayoutVars>
          <dgm:chPref val="3"/>
        </dgm:presLayoutVars>
      </dgm:prSet>
      <dgm:spPr/>
    </dgm:pt>
    <dgm:pt modelId="{54F6E232-ED66-4335-8365-31E8A555F9BC}" type="pres">
      <dgm:prSet presAssocID="{91512863-EE94-473A-8BD2-B511D0C16F60}" presName="level3hierChild" presStyleCnt="0"/>
      <dgm:spPr/>
    </dgm:pt>
    <dgm:pt modelId="{94C1B806-0726-4F80-A4D9-A721624CCF74}" type="pres">
      <dgm:prSet presAssocID="{16721F34-3274-4BB1-B344-11DDB6B67778}" presName="conn2-1" presStyleLbl="parChTrans1D3" presStyleIdx="1" presStyleCnt="5"/>
      <dgm:spPr/>
    </dgm:pt>
    <dgm:pt modelId="{1C0A5725-7295-4BF5-931A-CD8268F9B303}" type="pres">
      <dgm:prSet presAssocID="{16721F34-3274-4BB1-B344-11DDB6B67778}" presName="connTx" presStyleLbl="parChTrans1D3" presStyleIdx="1" presStyleCnt="5"/>
      <dgm:spPr/>
    </dgm:pt>
    <dgm:pt modelId="{3A17BDDD-D5C7-4828-9F7F-E1897C279F28}" type="pres">
      <dgm:prSet presAssocID="{A2023C20-9295-45F0-ACD9-EE0EA2FECF55}" presName="root2" presStyleCnt="0"/>
      <dgm:spPr/>
    </dgm:pt>
    <dgm:pt modelId="{3DC37486-3F19-4D13-BDEF-EE6DB244F565}" type="pres">
      <dgm:prSet presAssocID="{A2023C20-9295-45F0-ACD9-EE0EA2FECF55}" presName="LevelTwoTextNode" presStyleLbl="node3" presStyleIdx="1" presStyleCnt="5">
        <dgm:presLayoutVars>
          <dgm:chPref val="3"/>
        </dgm:presLayoutVars>
      </dgm:prSet>
      <dgm:spPr/>
    </dgm:pt>
    <dgm:pt modelId="{960308AD-094C-462C-9278-FB4B9429406C}" type="pres">
      <dgm:prSet presAssocID="{A2023C20-9295-45F0-ACD9-EE0EA2FECF55}" presName="level3hierChild" presStyleCnt="0"/>
      <dgm:spPr/>
    </dgm:pt>
    <dgm:pt modelId="{1D6D43ED-8369-482A-BDBF-EBCEBD7D0D37}" type="pres">
      <dgm:prSet presAssocID="{B57EFF05-E960-4F12-A48E-D4744731C25C}" presName="conn2-1" presStyleLbl="parChTrans1D4" presStyleIdx="3" presStyleCnt="11"/>
      <dgm:spPr/>
    </dgm:pt>
    <dgm:pt modelId="{4596BD77-8AB1-43FD-B0F6-2800BE2C02E0}" type="pres">
      <dgm:prSet presAssocID="{B57EFF05-E960-4F12-A48E-D4744731C25C}" presName="connTx" presStyleLbl="parChTrans1D4" presStyleIdx="3" presStyleCnt="11"/>
      <dgm:spPr/>
    </dgm:pt>
    <dgm:pt modelId="{23D19355-16CF-4E1E-A6B8-E648FEF7A72C}" type="pres">
      <dgm:prSet presAssocID="{677A57E2-933A-43C6-BFA8-C824BB47B692}" presName="root2" presStyleCnt="0"/>
      <dgm:spPr/>
    </dgm:pt>
    <dgm:pt modelId="{3245FB39-B3BC-4984-8946-5612BAA6A835}" type="pres">
      <dgm:prSet presAssocID="{677A57E2-933A-43C6-BFA8-C824BB47B692}" presName="LevelTwoTextNode" presStyleLbl="node4" presStyleIdx="3" presStyleCnt="11">
        <dgm:presLayoutVars>
          <dgm:chPref val="3"/>
        </dgm:presLayoutVars>
      </dgm:prSet>
      <dgm:spPr/>
    </dgm:pt>
    <dgm:pt modelId="{5F9CF042-997A-4DE0-9DFA-CC9BE88EE4E5}" type="pres">
      <dgm:prSet presAssocID="{677A57E2-933A-43C6-BFA8-C824BB47B692}" presName="level3hierChild" presStyleCnt="0"/>
      <dgm:spPr/>
    </dgm:pt>
    <dgm:pt modelId="{E788E1F7-BDB4-4960-9144-AD8B1A32E54D}" type="pres">
      <dgm:prSet presAssocID="{BC96C360-0A79-40D3-A096-9695E0DA410E}" presName="conn2-1" presStyleLbl="parChTrans1D4" presStyleIdx="4" presStyleCnt="11"/>
      <dgm:spPr/>
    </dgm:pt>
    <dgm:pt modelId="{88D52D08-AE47-4091-AC4F-33102B545B91}" type="pres">
      <dgm:prSet presAssocID="{BC96C360-0A79-40D3-A096-9695E0DA410E}" presName="connTx" presStyleLbl="parChTrans1D4" presStyleIdx="4" presStyleCnt="11"/>
      <dgm:spPr/>
    </dgm:pt>
    <dgm:pt modelId="{3A281C44-A558-497A-9C71-0A12423C9682}" type="pres">
      <dgm:prSet presAssocID="{C735B7F9-E920-4162-AB83-23CCB7864D61}" presName="root2" presStyleCnt="0"/>
      <dgm:spPr/>
    </dgm:pt>
    <dgm:pt modelId="{D922FA19-6C0E-42EE-90E2-EDE7AAEC3A33}" type="pres">
      <dgm:prSet presAssocID="{C735B7F9-E920-4162-AB83-23CCB7864D61}" presName="LevelTwoTextNode" presStyleLbl="node4" presStyleIdx="4" presStyleCnt="11">
        <dgm:presLayoutVars>
          <dgm:chPref val="3"/>
        </dgm:presLayoutVars>
      </dgm:prSet>
      <dgm:spPr/>
    </dgm:pt>
    <dgm:pt modelId="{F003B347-7788-4139-AA1E-5C3DC7A0A587}" type="pres">
      <dgm:prSet presAssocID="{C735B7F9-E920-4162-AB83-23CCB7864D61}" presName="level3hierChild" presStyleCnt="0"/>
      <dgm:spPr/>
    </dgm:pt>
    <dgm:pt modelId="{D326A7E1-E8C2-4262-A7B8-41BA93DBFA50}" type="pres">
      <dgm:prSet presAssocID="{2823969F-65D1-429F-8AAC-8A34FACA19DC}" presName="conn2-1" presStyleLbl="parChTrans1D3" presStyleIdx="2" presStyleCnt="5"/>
      <dgm:spPr/>
    </dgm:pt>
    <dgm:pt modelId="{C62ED098-E3FB-479E-B16C-071CC225FFBB}" type="pres">
      <dgm:prSet presAssocID="{2823969F-65D1-429F-8AAC-8A34FACA19DC}" presName="connTx" presStyleLbl="parChTrans1D3" presStyleIdx="2" presStyleCnt="5"/>
      <dgm:spPr/>
    </dgm:pt>
    <dgm:pt modelId="{E4162E5C-9049-4901-A06D-162C0E7C6E50}" type="pres">
      <dgm:prSet presAssocID="{810086D7-ED8E-4AAC-AE02-9D15E0F969A0}" presName="root2" presStyleCnt="0"/>
      <dgm:spPr/>
    </dgm:pt>
    <dgm:pt modelId="{827B13FD-14F9-4CFA-A946-A11820882580}" type="pres">
      <dgm:prSet presAssocID="{810086D7-ED8E-4AAC-AE02-9D15E0F969A0}" presName="LevelTwoTextNode" presStyleLbl="node3" presStyleIdx="2" presStyleCnt="5">
        <dgm:presLayoutVars>
          <dgm:chPref val="3"/>
        </dgm:presLayoutVars>
      </dgm:prSet>
      <dgm:spPr/>
    </dgm:pt>
    <dgm:pt modelId="{A410F6B2-1F00-47E0-9556-A589C5C4AE30}" type="pres">
      <dgm:prSet presAssocID="{810086D7-ED8E-4AAC-AE02-9D15E0F969A0}" presName="level3hierChild" presStyleCnt="0"/>
      <dgm:spPr/>
    </dgm:pt>
    <dgm:pt modelId="{265C45A6-88D8-47FA-B888-FFC7FD39E1ED}" type="pres">
      <dgm:prSet presAssocID="{56013CA7-0684-4A7E-A25B-AFE344925FB4}" presName="conn2-1" presStyleLbl="parChTrans1D4" presStyleIdx="5" presStyleCnt="11"/>
      <dgm:spPr/>
    </dgm:pt>
    <dgm:pt modelId="{8F47F4BD-791F-46F8-8329-FC0D9E04696F}" type="pres">
      <dgm:prSet presAssocID="{56013CA7-0684-4A7E-A25B-AFE344925FB4}" presName="connTx" presStyleLbl="parChTrans1D4" presStyleIdx="5" presStyleCnt="11"/>
      <dgm:spPr/>
    </dgm:pt>
    <dgm:pt modelId="{EBDF8662-129A-4338-B855-AD6E3BB16E5A}" type="pres">
      <dgm:prSet presAssocID="{239F0765-7B77-4B3A-81E1-17154DD3761E}" presName="root2" presStyleCnt="0"/>
      <dgm:spPr/>
    </dgm:pt>
    <dgm:pt modelId="{F3E24E01-B8AA-4A1A-8E63-DF2C2A15154F}" type="pres">
      <dgm:prSet presAssocID="{239F0765-7B77-4B3A-81E1-17154DD3761E}" presName="LevelTwoTextNode" presStyleLbl="node4" presStyleIdx="5" presStyleCnt="11">
        <dgm:presLayoutVars>
          <dgm:chPref val="3"/>
        </dgm:presLayoutVars>
      </dgm:prSet>
      <dgm:spPr/>
    </dgm:pt>
    <dgm:pt modelId="{7AAEBF6B-A965-4DE1-B95D-3BE11DC17A11}" type="pres">
      <dgm:prSet presAssocID="{239F0765-7B77-4B3A-81E1-17154DD3761E}" presName="level3hierChild" presStyleCnt="0"/>
      <dgm:spPr/>
    </dgm:pt>
    <dgm:pt modelId="{82FF65A3-FE36-4901-AE47-B87005D39BDC}" type="pres">
      <dgm:prSet presAssocID="{A456886F-98C9-43ED-9019-D5C12E7EC83C}" presName="conn2-1" presStyleLbl="parChTrans1D4" presStyleIdx="6" presStyleCnt="11"/>
      <dgm:spPr/>
    </dgm:pt>
    <dgm:pt modelId="{51BED641-B08E-4A30-AC07-30F7EEEBE129}" type="pres">
      <dgm:prSet presAssocID="{A456886F-98C9-43ED-9019-D5C12E7EC83C}" presName="connTx" presStyleLbl="parChTrans1D4" presStyleIdx="6" presStyleCnt="11"/>
      <dgm:spPr/>
    </dgm:pt>
    <dgm:pt modelId="{61097565-B696-4EDE-B2AF-FE292407A7D1}" type="pres">
      <dgm:prSet presAssocID="{A5CEAA35-8829-4526-A774-40DC22B203F2}" presName="root2" presStyleCnt="0"/>
      <dgm:spPr/>
    </dgm:pt>
    <dgm:pt modelId="{41D337F9-6702-475C-B635-DA3638112C69}" type="pres">
      <dgm:prSet presAssocID="{A5CEAA35-8829-4526-A774-40DC22B203F2}" presName="LevelTwoTextNode" presStyleLbl="node4" presStyleIdx="6" presStyleCnt="11">
        <dgm:presLayoutVars>
          <dgm:chPref val="3"/>
        </dgm:presLayoutVars>
      </dgm:prSet>
      <dgm:spPr/>
    </dgm:pt>
    <dgm:pt modelId="{4A484808-2B8F-4653-9CBB-4B22D198B1A2}" type="pres">
      <dgm:prSet presAssocID="{A5CEAA35-8829-4526-A774-40DC22B203F2}" presName="level3hierChild" presStyleCnt="0"/>
      <dgm:spPr/>
    </dgm:pt>
    <dgm:pt modelId="{008651A5-DE5F-4DD7-BB6A-6508FC4F2641}" type="pres">
      <dgm:prSet presAssocID="{35BBFC98-968D-4837-90A2-8BE512BB4405}" presName="conn2-1" presStyleLbl="parChTrans1D4" presStyleIdx="7" presStyleCnt="11"/>
      <dgm:spPr/>
    </dgm:pt>
    <dgm:pt modelId="{CA1DAC1F-2D21-4CD7-8BCC-3275F1D4825C}" type="pres">
      <dgm:prSet presAssocID="{35BBFC98-968D-4837-90A2-8BE512BB4405}" presName="connTx" presStyleLbl="parChTrans1D4" presStyleIdx="7" presStyleCnt="11"/>
      <dgm:spPr/>
    </dgm:pt>
    <dgm:pt modelId="{030EE525-FAC9-4225-BA01-458765626FF9}" type="pres">
      <dgm:prSet presAssocID="{AAF12B83-6C6F-43D8-814E-7502CB38B89A}" presName="root2" presStyleCnt="0"/>
      <dgm:spPr/>
    </dgm:pt>
    <dgm:pt modelId="{F7AA727D-60D6-4D3E-94D9-5CBCB1E1896F}" type="pres">
      <dgm:prSet presAssocID="{AAF12B83-6C6F-43D8-814E-7502CB38B89A}" presName="LevelTwoTextNode" presStyleLbl="node4" presStyleIdx="7" presStyleCnt="11" custScaleX="193422">
        <dgm:presLayoutVars>
          <dgm:chPref val="3"/>
        </dgm:presLayoutVars>
      </dgm:prSet>
      <dgm:spPr/>
    </dgm:pt>
    <dgm:pt modelId="{69E42820-2C4F-4C44-9126-A948FCFB936E}" type="pres">
      <dgm:prSet presAssocID="{AAF12B83-6C6F-43D8-814E-7502CB38B89A}" presName="level3hierChild" presStyleCnt="0"/>
      <dgm:spPr/>
    </dgm:pt>
    <dgm:pt modelId="{6159799E-97CF-409E-B0EA-2464128444E6}" type="pres">
      <dgm:prSet presAssocID="{EE50D206-6C74-47A2-8C1E-FA692A1A7E8A}" presName="conn2-1" presStyleLbl="parChTrans1D4" presStyleIdx="8" presStyleCnt="11"/>
      <dgm:spPr/>
    </dgm:pt>
    <dgm:pt modelId="{CDEBC705-73A7-4441-B42C-F277A7523FAA}" type="pres">
      <dgm:prSet presAssocID="{EE50D206-6C74-47A2-8C1E-FA692A1A7E8A}" presName="connTx" presStyleLbl="parChTrans1D4" presStyleIdx="8" presStyleCnt="11"/>
      <dgm:spPr/>
    </dgm:pt>
    <dgm:pt modelId="{CE7755E2-A76D-4250-8FCE-F4003D1AF057}" type="pres">
      <dgm:prSet presAssocID="{D47665C2-B5C4-4D86-840F-E5A00D509725}" presName="root2" presStyleCnt="0"/>
      <dgm:spPr/>
    </dgm:pt>
    <dgm:pt modelId="{39DD7B3C-843A-4570-AC5C-D405073D2A48}" type="pres">
      <dgm:prSet presAssocID="{D47665C2-B5C4-4D86-840F-E5A00D509725}" presName="LevelTwoTextNode" presStyleLbl="node4" presStyleIdx="8" presStyleCnt="11" custScaleX="169752">
        <dgm:presLayoutVars>
          <dgm:chPref val="3"/>
        </dgm:presLayoutVars>
      </dgm:prSet>
      <dgm:spPr/>
    </dgm:pt>
    <dgm:pt modelId="{62791296-61B9-4EDD-BA9D-E105AD414177}" type="pres">
      <dgm:prSet presAssocID="{D47665C2-B5C4-4D86-840F-E5A00D509725}" presName="level3hierChild" presStyleCnt="0"/>
      <dgm:spPr/>
    </dgm:pt>
    <dgm:pt modelId="{BAB5BA0B-AF9F-47C1-9A9A-A441C2F9CB38}" type="pres">
      <dgm:prSet presAssocID="{A342EC0A-2239-44E1-9CAF-214073AC7854}" presName="conn2-1" presStyleLbl="parChTrans1D4" presStyleIdx="9" presStyleCnt="11"/>
      <dgm:spPr/>
    </dgm:pt>
    <dgm:pt modelId="{92D5CA99-AF93-4426-8CAE-29F7D1475E08}" type="pres">
      <dgm:prSet presAssocID="{A342EC0A-2239-44E1-9CAF-214073AC7854}" presName="connTx" presStyleLbl="parChTrans1D4" presStyleIdx="9" presStyleCnt="11"/>
      <dgm:spPr/>
    </dgm:pt>
    <dgm:pt modelId="{54D6992A-F071-4ECE-99D7-7BE4CF5EA060}" type="pres">
      <dgm:prSet presAssocID="{B755090B-D6D3-486F-8CD6-99BD0737A466}" presName="root2" presStyleCnt="0"/>
      <dgm:spPr/>
    </dgm:pt>
    <dgm:pt modelId="{D3F6A508-4076-4502-B51F-D64FBFD69E43}" type="pres">
      <dgm:prSet presAssocID="{B755090B-D6D3-486F-8CD6-99BD0737A466}" presName="LevelTwoTextNode" presStyleLbl="node4" presStyleIdx="9" presStyleCnt="11">
        <dgm:presLayoutVars>
          <dgm:chPref val="3"/>
        </dgm:presLayoutVars>
      </dgm:prSet>
      <dgm:spPr/>
    </dgm:pt>
    <dgm:pt modelId="{F16039E9-56BB-4469-B018-97261B46F63F}" type="pres">
      <dgm:prSet presAssocID="{B755090B-D6D3-486F-8CD6-99BD0737A466}" presName="level3hierChild" presStyleCnt="0"/>
      <dgm:spPr/>
    </dgm:pt>
    <dgm:pt modelId="{E9D2341D-5FFA-4363-9021-4CE7A8DD711B}" type="pres">
      <dgm:prSet presAssocID="{42F36CE5-93E5-4039-A984-4AB9BFD40ACA}" presName="conn2-1" presStyleLbl="parChTrans1D4" presStyleIdx="10" presStyleCnt="11"/>
      <dgm:spPr/>
    </dgm:pt>
    <dgm:pt modelId="{9F9A31D6-A360-4022-B2BD-2AAE00D00624}" type="pres">
      <dgm:prSet presAssocID="{42F36CE5-93E5-4039-A984-4AB9BFD40ACA}" presName="connTx" presStyleLbl="parChTrans1D4" presStyleIdx="10" presStyleCnt="11"/>
      <dgm:spPr/>
    </dgm:pt>
    <dgm:pt modelId="{891A39A7-169D-4D9E-A31D-DE26C17EF69E}" type="pres">
      <dgm:prSet presAssocID="{34E75817-0441-4394-A6C7-C13DCA75A9AF}" presName="root2" presStyleCnt="0"/>
      <dgm:spPr/>
    </dgm:pt>
    <dgm:pt modelId="{0A0E1C18-D219-4AE3-A6FB-4928D0B50A40}" type="pres">
      <dgm:prSet presAssocID="{34E75817-0441-4394-A6C7-C13DCA75A9AF}" presName="LevelTwoTextNode" presStyleLbl="node4" presStyleIdx="10" presStyleCnt="11">
        <dgm:presLayoutVars>
          <dgm:chPref val="3"/>
        </dgm:presLayoutVars>
      </dgm:prSet>
      <dgm:spPr/>
    </dgm:pt>
    <dgm:pt modelId="{5E102A49-8A0E-4322-99FA-3FE2C7566CF8}" type="pres">
      <dgm:prSet presAssocID="{34E75817-0441-4394-A6C7-C13DCA75A9AF}" presName="level3hierChild" presStyleCnt="0"/>
      <dgm:spPr/>
    </dgm:pt>
    <dgm:pt modelId="{F4A0E728-55B5-4888-B9FD-2CA12F95BA11}" type="pres">
      <dgm:prSet presAssocID="{3DFF9B73-1DA5-433F-90D8-E351A5D6BB97}" presName="conn2-1" presStyleLbl="parChTrans1D3" presStyleIdx="3" presStyleCnt="5"/>
      <dgm:spPr/>
    </dgm:pt>
    <dgm:pt modelId="{0F97BFED-DA43-47FB-BE52-6265B7C0F413}" type="pres">
      <dgm:prSet presAssocID="{3DFF9B73-1DA5-433F-90D8-E351A5D6BB97}" presName="connTx" presStyleLbl="parChTrans1D3" presStyleIdx="3" presStyleCnt="5"/>
      <dgm:spPr/>
    </dgm:pt>
    <dgm:pt modelId="{D3191202-CEA8-4369-8F01-EA30B9092CA3}" type="pres">
      <dgm:prSet presAssocID="{DBD9EEC8-BE71-4030-BFA9-813701EF8C7F}" presName="root2" presStyleCnt="0"/>
      <dgm:spPr/>
    </dgm:pt>
    <dgm:pt modelId="{1359FAD0-19B3-4D5D-964E-3C0F68291381}" type="pres">
      <dgm:prSet presAssocID="{DBD9EEC8-BE71-4030-BFA9-813701EF8C7F}" presName="LevelTwoTextNode" presStyleLbl="node3" presStyleIdx="3" presStyleCnt="5">
        <dgm:presLayoutVars>
          <dgm:chPref val="3"/>
        </dgm:presLayoutVars>
      </dgm:prSet>
      <dgm:spPr/>
    </dgm:pt>
    <dgm:pt modelId="{BC5F8DC4-8A48-4731-838D-3AA56D2447F6}" type="pres">
      <dgm:prSet presAssocID="{DBD9EEC8-BE71-4030-BFA9-813701EF8C7F}" presName="level3hierChild" presStyleCnt="0"/>
      <dgm:spPr/>
    </dgm:pt>
    <dgm:pt modelId="{5F86B444-4B27-46F8-B962-2ADFAD7E50CB}" type="pres">
      <dgm:prSet presAssocID="{30842F0F-A3DB-4C19-969F-421D0723394C}" presName="conn2-1" presStyleLbl="parChTrans1D3" presStyleIdx="4" presStyleCnt="5"/>
      <dgm:spPr/>
    </dgm:pt>
    <dgm:pt modelId="{A5C25A2D-8DF9-43E1-8D3B-4514E58947A7}" type="pres">
      <dgm:prSet presAssocID="{30842F0F-A3DB-4C19-969F-421D0723394C}" presName="connTx" presStyleLbl="parChTrans1D3" presStyleIdx="4" presStyleCnt="5"/>
      <dgm:spPr/>
    </dgm:pt>
    <dgm:pt modelId="{D3032B7B-B1C8-4FC4-B341-7F92CF9519A7}" type="pres">
      <dgm:prSet presAssocID="{0B0178B1-D288-451D-BADE-856BDB2D8ACE}" presName="root2" presStyleCnt="0"/>
      <dgm:spPr/>
    </dgm:pt>
    <dgm:pt modelId="{FA7BD5C6-E65C-4048-A85F-E3F4F3519B5C}" type="pres">
      <dgm:prSet presAssocID="{0B0178B1-D288-451D-BADE-856BDB2D8ACE}" presName="LevelTwoTextNode" presStyleLbl="node3" presStyleIdx="4" presStyleCnt="5">
        <dgm:presLayoutVars>
          <dgm:chPref val="3"/>
        </dgm:presLayoutVars>
      </dgm:prSet>
      <dgm:spPr/>
    </dgm:pt>
    <dgm:pt modelId="{BCF1CFD5-0018-4DB3-A438-5DF92675998C}" type="pres">
      <dgm:prSet presAssocID="{0B0178B1-D288-451D-BADE-856BDB2D8ACE}" presName="level3hierChild" presStyleCnt="0"/>
      <dgm:spPr/>
    </dgm:pt>
  </dgm:ptLst>
  <dgm:cxnLst>
    <dgm:cxn modelId="{E754F800-2843-4119-9F0E-F93FD5870844}" srcId="{810086D7-ED8E-4AAC-AE02-9D15E0F969A0}" destId="{34E75817-0441-4394-A6C7-C13DCA75A9AF}" srcOrd="3" destOrd="0" parTransId="{42F36CE5-93E5-4039-A984-4AB9BFD40ACA}" sibTransId="{493F78A9-5233-47B4-BF50-E61C86A59E68}"/>
    <dgm:cxn modelId="{B9B29001-093A-40DA-B3A5-4E60C66B36DB}" type="presOf" srcId="{677A57E2-933A-43C6-BFA8-C824BB47B692}" destId="{3245FB39-B3BC-4984-8946-5612BAA6A835}" srcOrd="0" destOrd="0" presId="urn:microsoft.com/office/officeart/2005/8/layout/hierarchy2"/>
    <dgm:cxn modelId="{CD60D901-06B9-4342-9D01-708BF81CC423}" type="presOf" srcId="{97767D9C-6778-46A5-951F-CDAF141B3DFB}" destId="{FA5A7878-5DFC-4EBD-8FCA-67DF0179ADDD}" srcOrd="0" destOrd="0" presId="urn:microsoft.com/office/officeart/2005/8/layout/hierarchy2"/>
    <dgm:cxn modelId="{192C1D04-8D5E-44AB-BBD6-AB787A3CBF84}" srcId="{810086D7-ED8E-4AAC-AE02-9D15E0F969A0}" destId="{B755090B-D6D3-486F-8CD6-99BD0737A466}" srcOrd="2" destOrd="0" parTransId="{A342EC0A-2239-44E1-9CAF-214073AC7854}" sibTransId="{E20DF64E-F4F3-4503-9A04-3661F73545C8}"/>
    <dgm:cxn modelId="{4E84010D-B3A9-4685-BBD8-0DA84EA6CAEA}" srcId="{F2AD7DE6-4EFA-40F8-A09E-75CDBE945199}" destId="{A2023C20-9295-45F0-ACD9-EE0EA2FECF55}" srcOrd="1" destOrd="0" parTransId="{16721F34-3274-4BB1-B344-11DDB6B67778}" sibTransId="{0FB448F6-5DC0-4F2D-B1FA-5816A09118F0}"/>
    <dgm:cxn modelId="{34B0750D-7A74-4653-996C-50D928FAE90B}" type="presOf" srcId="{35BBFC98-968D-4837-90A2-8BE512BB4405}" destId="{008651A5-DE5F-4DD7-BB6A-6508FC4F2641}" srcOrd="0" destOrd="0" presId="urn:microsoft.com/office/officeart/2005/8/layout/hierarchy2"/>
    <dgm:cxn modelId="{C8C14410-31B8-4ADF-BFA5-5B274000E329}" type="presOf" srcId="{230E0861-37B6-46FC-9174-E160F0921BCF}" destId="{C8CB581B-9889-482A-9F5B-DDF6130C4422}" srcOrd="1" destOrd="0" presId="urn:microsoft.com/office/officeart/2005/8/layout/hierarchy2"/>
    <dgm:cxn modelId="{49005218-0AFF-4ED8-813E-2A19D1A2D94D}" type="presOf" srcId="{F2AD7DE6-4EFA-40F8-A09E-75CDBE945199}" destId="{C1C29009-F49E-470E-99F4-EA7EA22689AF}" srcOrd="0" destOrd="0" presId="urn:microsoft.com/office/officeart/2005/8/layout/hierarchy2"/>
    <dgm:cxn modelId="{01D45119-6F59-4A14-96B4-2C59227EA1F9}" type="presOf" srcId="{A456886F-98C9-43ED-9019-D5C12E7EC83C}" destId="{51BED641-B08E-4A30-AC07-30F7EEEBE129}" srcOrd="1" destOrd="0" presId="urn:microsoft.com/office/officeart/2005/8/layout/hierarchy2"/>
    <dgm:cxn modelId="{3167181B-A2D8-4EF2-BD6E-117AD6C8BE50}" type="presOf" srcId="{B57EFF05-E960-4F12-A48E-D4744731C25C}" destId="{1D6D43ED-8369-482A-BDBF-EBCEBD7D0D37}" srcOrd="0" destOrd="0" presId="urn:microsoft.com/office/officeart/2005/8/layout/hierarchy2"/>
    <dgm:cxn modelId="{A4A8891C-DF7C-4AEA-92F5-A1DE96C1B578}" type="presOf" srcId="{A5CEAA35-8829-4526-A774-40DC22B203F2}" destId="{41D337F9-6702-475C-B635-DA3638112C69}" srcOrd="0" destOrd="0" presId="urn:microsoft.com/office/officeart/2005/8/layout/hierarchy2"/>
    <dgm:cxn modelId="{9F24C21D-6786-4A45-933A-3D08FDE14646}" type="presOf" srcId="{810086D7-ED8E-4AAC-AE02-9D15E0F969A0}" destId="{827B13FD-14F9-4CFA-A946-A11820882580}" srcOrd="0" destOrd="0" presId="urn:microsoft.com/office/officeart/2005/8/layout/hierarchy2"/>
    <dgm:cxn modelId="{0BE7462F-A828-451C-BC1C-E69E5C4C51DE}" type="presOf" srcId="{0B0178B1-D288-451D-BADE-856BDB2D8ACE}" destId="{FA7BD5C6-E65C-4048-A85F-E3F4F3519B5C}" srcOrd="0" destOrd="0" presId="urn:microsoft.com/office/officeart/2005/8/layout/hierarchy2"/>
    <dgm:cxn modelId="{E8D90830-4DA6-4C96-9A1E-1F44D3FBC57B}" type="presOf" srcId="{42F36CE5-93E5-4039-A984-4AB9BFD40ACA}" destId="{E9D2341D-5FFA-4363-9021-4CE7A8DD711B}" srcOrd="0" destOrd="0" presId="urn:microsoft.com/office/officeart/2005/8/layout/hierarchy2"/>
    <dgm:cxn modelId="{0ED25832-1264-4EED-9F9B-3E39FA47BBB4}" type="presOf" srcId="{A2023C20-9295-45F0-ACD9-EE0EA2FECF55}" destId="{3DC37486-3F19-4D13-BDEF-EE6DB244F565}" srcOrd="0" destOrd="0" presId="urn:microsoft.com/office/officeart/2005/8/layout/hierarchy2"/>
    <dgm:cxn modelId="{91C18535-3235-4944-8E86-03C5F8C552B7}" type="presOf" srcId="{AF762997-0817-4AD1-B8AA-567085389C15}" destId="{9E20A736-F4EF-4767-B959-EE70796B30F3}" srcOrd="0" destOrd="0" presId="urn:microsoft.com/office/officeart/2005/8/layout/hierarchy2"/>
    <dgm:cxn modelId="{C08D2E37-4E96-4780-81D5-F170F2E173DF}" srcId="{EBC8A596-4AB5-4DDC-8387-0BDF2B1229B4}" destId="{6E6862EE-44A6-43C7-AA86-58F36DEE7C37}" srcOrd="0" destOrd="0" parTransId="{99CC456F-1FFB-4D78-9748-08CD38EE26F5}" sibTransId="{75387F15-5E2E-44C0-B519-51837F93274F}"/>
    <dgm:cxn modelId="{42991839-FC4B-46AF-A29E-080831F5694C}" type="presOf" srcId="{3DFF9B73-1DA5-433F-90D8-E351A5D6BB97}" destId="{0F97BFED-DA43-47FB-BE52-6265B7C0F413}" srcOrd="1" destOrd="0" presId="urn:microsoft.com/office/officeart/2005/8/layout/hierarchy2"/>
    <dgm:cxn modelId="{32072A5D-A94E-40D0-9CB5-828C1888042E}" type="presOf" srcId="{BC96C360-0A79-40D3-A096-9695E0DA410E}" destId="{88D52D08-AE47-4091-AC4F-33102B545B91}" srcOrd="1" destOrd="0" presId="urn:microsoft.com/office/officeart/2005/8/layout/hierarchy2"/>
    <dgm:cxn modelId="{A522E760-5702-4CD6-AACE-FA55EB638E5A}" type="presOf" srcId="{230E0861-37B6-46FC-9174-E160F0921BCF}" destId="{63B16D2E-B113-464F-A4DE-88044730ABA7}" srcOrd="0" destOrd="0" presId="urn:microsoft.com/office/officeart/2005/8/layout/hierarchy2"/>
    <dgm:cxn modelId="{E06F2241-ED89-4956-89D2-9092529662C6}" srcId="{810086D7-ED8E-4AAC-AE02-9D15E0F969A0}" destId="{A5CEAA35-8829-4526-A774-40DC22B203F2}" srcOrd="1" destOrd="0" parTransId="{A456886F-98C9-43ED-9019-D5C12E7EC83C}" sibTransId="{6B2A5342-E750-49F9-8860-01A8BE1097AC}"/>
    <dgm:cxn modelId="{B7607141-4F11-49E9-9BAC-A38C145510A1}" srcId="{F2AD7DE6-4EFA-40F8-A09E-75CDBE945199}" destId="{0B0178B1-D288-451D-BADE-856BDB2D8ACE}" srcOrd="4" destOrd="0" parTransId="{30842F0F-A3DB-4C19-969F-421D0723394C}" sibTransId="{2D222202-B9CC-4640-BAAE-CE7C31E0B2D7}"/>
    <dgm:cxn modelId="{0AC7AC41-1374-4EE5-B183-7A335ACE36C5}" type="presOf" srcId="{A456886F-98C9-43ED-9019-D5C12E7EC83C}" destId="{82FF65A3-FE36-4901-AE47-B87005D39BDC}" srcOrd="0" destOrd="0" presId="urn:microsoft.com/office/officeart/2005/8/layout/hierarchy2"/>
    <dgm:cxn modelId="{3DDBBC44-B901-443C-9D0B-56B0616320FA}" type="presOf" srcId="{54F2C4BC-7CDD-4934-8072-FD70B2F71976}" destId="{5C312B66-FAE4-4E12-96F3-E12B8652D25B}" srcOrd="1" destOrd="0" presId="urn:microsoft.com/office/officeart/2005/8/layout/hierarchy2"/>
    <dgm:cxn modelId="{FF108845-1EDF-40B6-9DA7-BE1396DB0FA2}" type="presOf" srcId="{EBC8A596-4AB5-4DDC-8387-0BDF2B1229B4}" destId="{673851D4-4562-4063-9278-B4980FFD5665}" srcOrd="0" destOrd="0" presId="urn:microsoft.com/office/officeart/2005/8/layout/hierarchy2"/>
    <dgm:cxn modelId="{38FCCC66-87CE-4418-906F-75ECB690C3B1}" srcId="{F2AD7DE6-4EFA-40F8-A09E-75CDBE945199}" destId="{1E93EA2D-6C0B-47E7-97D1-7405B94ED8A8}" srcOrd="0" destOrd="0" parTransId="{230E0861-37B6-46FC-9174-E160F0921BCF}" sibTransId="{79648AF2-0A81-4F93-B0E9-8DEA02D2FCBB}"/>
    <dgm:cxn modelId="{EE0DAF49-B449-421B-8D53-5B29BA269965}" type="presOf" srcId="{54F2C4BC-7CDD-4934-8072-FD70B2F71976}" destId="{43B0287F-176B-4060-B703-CB291A707587}" srcOrd="0" destOrd="0" presId="urn:microsoft.com/office/officeart/2005/8/layout/hierarchy2"/>
    <dgm:cxn modelId="{AED9E54A-D995-4AEA-971C-74AD2081C4E9}" type="presOf" srcId="{AAF12B83-6C6F-43D8-814E-7502CB38B89A}" destId="{F7AA727D-60D6-4D3E-94D9-5CBCB1E1896F}" srcOrd="0" destOrd="0" presId="urn:microsoft.com/office/officeart/2005/8/layout/hierarchy2"/>
    <dgm:cxn modelId="{227E8B6F-A254-4DA8-B5D3-26FD309AD11A}" type="presOf" srcId="{A8ACFAAA-2CF2-4FC7-9782-26BDFCFD6040}" destId="{8FA1F65E-14D5-4A7E-A881-17EEBF04C2A5}" srcOrd="0" destOrd="0" presId="urn:microsoft.com/office/officeart/2005/8/layout/hierarchy2"/>
    <dgm:cxn modelId="{28A05653-EDF9-493C-985E-F0AB2569B77D}" srcId="{1E93EA2D-6C0B-47E7-97D1-7405B94ED8A8}" destId="{91512863-EE94-473A-8BD2-B511D0C16F60}" srcOrd="2" destOrd="0" parTransId="{A8ACFAAA-2CF2-4FC7-9782-26BDFCFD6040}" sibTransId="{0B8B764E-039C-4CCD-92D3-54F2FEF78973}"/>
    <dgm:cxn modelId="{B97D6558-F641-4495-8974-186292712C2F}" type="presOf" srcId="{B57EFF05-E960-4F12-A48E-D4744731C25C}" destId="{4596BD77-8AB1-43FD-B0F6-2800BE2C02E0}" srcOrd="1" destOrd="0" presId="urn:microsoft.com/office/officeart/2005/8/layout/hierarchy2"/>
    <dgm:cxn modelId="{457F905A-898B-4569-975E-F42ACE4FF364}" type="presOf" srcId="{C735B7F9-E920-4162-AB83-23CCB7864D61}" destId="{D922FA19-6C0E-42EE-90E2-EDE7AAEC3A33}" srcOrd="0" destOrd="0" presId="urn:microsoft.com/office/officeart/2005/8/layout/hierarchy2"/>
    <dgm:cxn modelId="{12ECD07D-1A74-497A-A363-EE8EAACC1AFA}" type="presOf" srcId="{91512863-EE94-473A-8BD2-B511D0C16F60}" destId="{B31FF058-1F59-416C-93AC-B38DBC56D73C}" srcOrd="0" destOrd="0" presId="urn:microsoft.com/office/officeart/2005/8/layout/hierarchy2"/>
    <dgm:cxn modelId="{2C840C7E-4B5F-4302-B308-3FE77E06F07D}" type="presOf" srcId="{30842F0F-A3DB-4C19-969F-421D0723394C}" destId="{5F86B444-4B27-46F8-B962-2ADFAD7E50CB}" srcOrd="0" destOrd="0" presId="urn:microsoft.com/office/officeart/2005/8/layout/hierarchy2"/>
    <dgm:cxn modelId="{C2A3F884-E1DD-492E-AAB5-9A2CC71CBBC8}" type="presOf" srcId="{A342EC0A-2239-44E1-9CAF-214073AC7854}" destId="{BAB5BA0B-AF9F-47C1-9A9A-A441C2F9CB38}" srcOrd="0" destOrd="0" presId="urn:microsoft.com/office/officeart/2005/8/layout/hierarchy2"/>
    <dgm:cxn modelId="{71CD1585-D021-4D8A-B330-669E27C1C53D}" type="presOf" srcId="{6E6862EE-44A6-43C7-AA86-58F36DEE7C37}" destId="{318BECFC-D039-410F-BC75-4F1BEEC7E580}" srcOrd="0" destOrd="0" presId="urn:microsoft.com/office/officeart/2005/8/layout/hierarchy2"/>
    <dgm:cxn modelId="{C5DBC788-5A82-4A19-93B8-39E1D9E8C8EF}" type="presOf" srcId="{A3C47772-6CFB-4831-BF89-1D1CBA0E3ADC}" destId="{9EF7DE60-3F4D-4534-BA03-3C3626214476}" srcOrd="0" destOrd="0" presId="urn:microsoft.com/office/officeart/2005/8/layout/hierarchy2"/>
    <dgm:cxn modelId="{F223838A-6C6B-4080-808E-20BEE8105D89}" type="presOf" srcId="{B755090B-D6D3-486F-8CD6-99BD0737A466}" destId="{D3F6A508-4076-4502-B51F-D64FBFD69E43}" srcOrd="0" destOrd="0" presId="urn:microsoft.com/office/officeart/2005/8/layout/hierarchy2"/>
    <dgm:cxn modelId="{6F18848D-71A4-44DB-8B02-991D92C7A309}" srcId="{1E93EA2D-6C0B-47E7-97D1-7405B94ED8A8}" destId="{A3C47772-6CFB-4831-BF89-1D1CBA0E3ADC}" srcOrd="0" destOrd="0" parTransId="{97767D9C-6778-46A5-951F-CDAF141B3DFB}" sibTransId="{FEB067EE-2D86-4649-8E83-552FD1B80029}"/>
    <dgm:cxn modelId="{BFFAA38E-5E8A-4BD7-B7B1-7DEFFF4B5FA9}" srcId="{F2AD7DE6-4EFA-40F8-A09E-75CDBE945199}" destId="{DBD9EEC8-BE71-4030-BFA9-813701EF8C7F}" srcOrd="3" destOrd="0" parTransId="{3DFF9B73-1DA5-433F-90D8-E351A5D6BB97}" sibTransId="{F1A3F80E-1F41-4960-B4B5-926E206F3D62}"/>
    <dgm:cxn modelId="{F12A2E98-B21A-4B60-A2C0-BBC791518AAE}" srcId="{F2AD7DE6-4EFA-40F8-A09E-75CDBE945199}" destId="{810086D7-ED8E-4AAC-AE02-9D15E0F969A0}" srcOrd="2" destOrd="0" parTransId="{2823969F-65D1-429F-8AAC-8A34FACA19DC}" sibTransId="{25D8FD54-A70D-4ECB-BA41-D74FC90D8AEE}"/>
    <dgm:cxn modelId="{CBA8B89B-7B21-4882-8445-098D1EB21128}" type="presOf" srcId="{A7EC1D67-A6FD-431C-963F-0E57C00491F5}" destId="{D94A4933-6EC4-40F6-911B-F8D62FAC23A4}" srcOrd="0" destOrd="0" presId="urn:microsoft.com/office/officeart/2005/8/layout/hierarchy2"/>
    <dgm:cxn modelId="{3D5B569C-77B6-4958-B559-E6887FC968BA}" type="presOf" srcId="{EE50D206-6C74-47A2-8C1E-FA692A1A7E8A}" destId="{CDEBC705-73A7-4441-B42C-F277A7523FAA}" srcOrd="1" destOrd="0" presId="urn:microsoft.com/office/officeart/2005/8/layout/hierarchy2"/>
    <dgm:cxn modelId="{5112A39C-F5CA-472F-8A80-4B0A71A22CAF}" type="presOf" srcId="{34E75817-0441-4394-A6C7-C13DCA75A9AF}" destId="{0A0E1C18-D219-4AE3-A6FB-4928D0B50A40}" srcOrd="0" destOrd="0" presId="urn:microsoft.com/office/officeart/2005/8/layout/hierarchy2"/>
    <dgm:cxn modelId="{0655149E-2A20-4112-9171-93B0B30C61A6}" srcId="{A5CEAA35-8829-4526-A774-40DC22B203F2}" destId="{AAF12B83-6C6F-43D8-814E-7502CB38B89A}" srcOrd="0" destOrd="0" parTransId="{35BBFC98-968D-4837-90A2-8BE512BB4405}" sibTransId="{30480B88-52E2-4F2E-BBB9-8046AB8B7DAC}"/>
    <dgm:cxn modelId="{037D459F-7243-48D1-A890-AEEFD2FA73DB}" srcId="{A2023C20-9295-45F0-ACD9-EE0EA2FECF55}" destId="{677A57E2-933A-43C6-BFA8-C824BB47B692}" srcOrd="0" destOrd="0" parTransId="{B57EFF05-E960-4F12-A48E-D4744731C25C}" sibTransId="{61500850-65ED-4827-A936-87B9BF1AEE00}"/>
    <dgm:cxn modelId="{01DAE3A1-6EAE-467E-8F43-54EE9907B749}" type="presOf" srcId="{1E93EA2D-6C0B-47E7-97D1-7405B94ED8A8}" destId="{74C692E7-3D58-482B-8425-A8F9B6184710}" srcOrd="0" destOrd="0" presId="urn:microsoft.com/office/officeart/2005/8/layout/hierarchy2"/>
    <dgm:cxn modelId="{F65A5EA4-EFE0-404C-B70B-8409AB639E58}" type="presOf" srcId="{DBD9EEC8-BE71-4030-BFA9-813701EF8C7F}" destId="{1359FAD0-19B3-4D5D-964E-3C0F68291381}" srcOrd="0" destOrd="0" presId="urn:microsoft.com/office/officeart/2005/8/layout/hierarchy2"/>
    <dgm:cxn modelId="{89542AAF-A854-40C3-8CA6-4B00E7A4DF1A}" srcId="{1E93EA2D-6C0B-47E7-97D1-7405B94ED8A8}" destId="{AF762997-0817-4AD1-B8AA-567085389C15}" srcOrd="1" destOrd="0" parTransId="{54F2C4BC-7CDD-4934-8072-FD70B2F71976}" sibTransId="{9A0DD8F9-54CD-407E-AF18-652F73DC4A91}"/>
    <dgm:cxn modelId="{0B9AFCB1-09AA-4CA3-9D90-0D6F54FEEDD3}" type="presOf" srcId="{56013CA7-0684-4A7E-A25B-AFE344925FB4}" destId="{8F47F4BD-791F-46F8-8329-FC0D9E04696F}" srcOrd="1" destOrd="0" presId="urn:microsoft.com/office/officeart/2005/8/layout/hierarchy2"/>
    <dgm:cxn modelId="{AB3653B2-3E9A-46D8-BB0E-DAB9B8FD4168}" type="presOf" srcId="{42F36CE5-93E5-4039-A984-4AB9BFD40ACA}" destId="{9F9A31D6-A360-4022-B2BD-2AAE00D00624}" srcOrd="1" destOrd="0" presId="urn:microsoft.com/office/officeart/2005/8/layout/hierarchy2"/>
    <dgm:cxn modelId="{AB4AB1B4-BBB3-4B2B-81CE-D989071D2B90}" type="presOf" srcId="{BC96C360-0A79-40D3-A096-9695E0DA410E}" destId="{E788E1F7-BDB4-4960-9144-AD8B1A32E54D}" srcOrd="0" destOrd="0" presId="urn:microsoft.com/office/officeart/2005/8/layout/hierarchy2"/>
    <dgm:cxn modelId="{1E49E5BB-9875-4C49-986C-A82EEDBE072B}" type="presOf" srcId="{3DFF9B73-1DA5-433F-90D8-E351A5D6BB97}" destId="{F4A0E728-55B5-4888-B9FD-2CA12F95BA11}" srcOrd="0" destOrd="0" presId="urn:microsoft.com/office/officeart/2005/8/layout/hierarchy2"/>
    <dgm:cxn modelId="{4D0C39BE-9DA0-440F-9E12-568C7516D8D8}" type="presOf" srcId="{A7EC1D67-A6FD-431C-963F-0E57C00491F5}" destId="{A209AD96-CB77-4534-A0CB-EE8614AB3401}" srcOrd="1" destOrd="0" presId="urn:microsoft.com/office/officeart/2005/8/layout/hierarchy2"/>
    <dgm:cxn modelId="{5BAC10C3-F771-488C-B036-28A6AD3EFB1B}" type="presOf" srcId="{A342EC0A-2239-44E1-9CAF-214073AC7854}" destId="{92D5CA99-AF93-4426-8CAE-29F7D1475E08}" srcOrd="1" destOrd="0" presId="urn:microsoft.com/office/officeart/2005/8/layout/hierarchy2"/>
    <dgm:cxn modelId="{9DE25FC4-F99C-4221-93CC-3CAF5D6B8453}" type="presOf" srcId="{56013CA7-0684-4A7E-A25B-AFE344925FB4}" destId="{265C45A6-88D8-47FA-B888-FFC7FD39E1ED}" srcOrd="0" destOrd="0" presId="urn:microsoft.com/office/officeart/2005/8/layout/hierarchy2"/>
    <dgm:cxn modelId="{4ABE35CB-C763-4161-8A92-D55E6D4D8276}" srcId="{A5CEAA35-8829-4526-A774-40DC22B203F2}" destId="{D47665C2-B5C4-4D86-840F-E5A00D509725}" srcOrd="1" destOrd="0" parTransId="{EE50D206-6C74-47A2-8C1E-FA692A1A7E8A}" sibTransId="{B68BBB91-64FD-497B-B338-B97BBA0FEE3C}"/>
    <dgm:cxn modelId="{704251D0-3AAF-47C9-ACAA-66935EDA967D}" type="presOf" srcId="{A8ACFAAA-2CF2-4FC7-9782-26BDFCFD6040}" destId="{78912100-EEAA-43E0-BFF1-96AD4E460A67}" srcOrd="1" destOrd="0" presId="urn:microsoft.com/office/officeart/2005/8/layout/hierarchy2"/>
    <dgm:cxn modelId="{23C9BFD0-96C7-4825-8780-8905A164F67F}" type="presOf" srcId="{2823969F-65D1-429F-8AAC-8A34FACA19DC}" destId="{C62ED098-E3FB-479E-B16C-071CC225FFBB}" srcOrd="1" destOrd="0" presId="urn:microsoft.com/office/officeart/2005/8/layout/hierarchy2"/>
    <dgm:cxn modelId="{5318DBD0-C582-48E9-BB7C-552F874211E7}" type="presOf" srcId="{97767D9C-6778-46A5-951F-CDAF141B3DFB}" destId="{BB9CE4BD-C2B9-4731-8356-6434B87902F3}" srcOrd="1" destOrd="0" presId="urn:microsoft.com/office/officeart/2005/8/layout/hierarchy2"/>
    <dgm:cxn modelId="{A37B29D7-C951-4E18-ABDE-3CDF472E62F6}" type="presOf" srcId="{35BBFC98-968D-4837-90A2-8BE512BB4405}" destId="{CA1DAC1F-2D21-4CD7-8BCC-3275F1D4825C}" srcOrd="1" destOrd="0" presId="urn:microsoft.com/office/officeart/2005/8/layout/hierarchy2"/>
    <dgm:cxn modelId="{C78E74DB-8B7D-4DB0-98CD-7117AFE12BD1}" type="presOf" srcId="{2823969F-65D1-429F-8AAC-8A34FACA19DC}" destId="{D326A7E1-E8C2-4262-A7B8-41BA93DBFA50}" srcOrd="0" destOrd="0" presId="urn:microsoft.com/office/officeart/2005/8/layout/hierarchy2"/>
    <dgm:cxn modelId="{767B10E0-3640-4B98-A3FA-2AC0D6A44A71}" srcId="{6E6862EE-44A6-43C7-AA86-58F36DEE7C37}" destId="{F2AD7DE6-4EFA-40F8-A09E-75CDBE945199}" srcOrd="0" destOrd="0" parTransId="{A7EC1D67-A6FD-431C-963F-0E57C00491F5}" sibTransId="{5DC8C7C5-7F72-4856-8F11-9C424322C69D}"/>
    <dgm:cxn modelId="{B6A497E1-5B7B-4238-886B-F962A6CE426E}" type="presOf" srcId="{EE50D206-6C74-47A2-8C1E-FA692A1A7E8A}" destId="{6159799E-97CF-409E-B0EA-2464128444E6}" srcOrd="0" destOrd="0" presId="urn:microsoft.com/office/officeart/2005/8/layout/hierarchy2"/>
    <dgm:cxn modelId="{A8D4E3E8-3464-4E8C-A4F3-C3EDAAFBE20D}" type="presOf" srcId="{30842F0F-A3DB-4C19-969F-421D0723394C}" destId="{A5C25A2D-8DF9-43E1-8D3B-4514E58947A7}" srcOrd="1" destOrd="0" presId="urn:microsoft.com/office/officeart/2005/8/layout/hierarchy2"/>
    <dgm:cxn modelId="{2F2CC0EA-730E-48EA-A513-CBC610B36EE5}" type="presOf" srcId="{239F0765-7B77-4B3A-81E1-17154DD3761E}" destId="{F3E24E01-B8AA-4A1A-8E63-DF2C2A15154F}" srcOrd="0" destOrd="0" presId="urn:microsoft.com/office/officeart/2005/8/layout/hierarchy2"/>
    <dgm:cxn modelId="{C801F0EB-CA05-44B9-8159-1C0630897640}" type="presOf" srcId="{D47665C2-B5C4-4D86-840F-E5A00D509725}" destId="{39DD7B3C-843A-4570-AC5C-D405073D2A48}" srcOrd="0" destOrd="0" presId="urn:microsoft.com/office/officeart/2005/8/layout/hierarchy2"/>
    <dgm:cxn modelId="{6419CFEE-6CD5-4AFA-82F6-0C53C4760900}" srcId="{A2023C20-9295-45F0-ACD9-EE0EA2FECF55}" destId="{C735B7F9-E920-4162-AB83-23CCB7864D61}" srcOrd="1" destOrd="0" parTransId="{BC96C360-0A79-40D3-A096-9695E0DA410E}" sibTransId="{1756DFFE-29C7-4B08-868E-0F34BF34404D}"/>
    <dgm:cxn modelId="{68B418EF-4FEE-4DED-9D3B-9F0D7E145145}" type="presOf" srcId="{16721F34-3274-4BB1-B344-11DDB6B67778}" destId="{1C0A5725-7295-4BF5-931A-CD8268F9B303}" srcOrd="1" destOrd="0" presId="urn:microsoft.com/office/officeart/2005/8/layout/hierarchy2"/>
    <dgm:cxn modelId="{C518D8EF-7809-4C92-974B-26CA5D89D6EC}" type="presOf" srcId="{16721F34-3274-4BB1-B344-11DDB6B67778}" destId="{94C1B806-0726-4F80-A4D9-A721624CCF74}" srcOrd="0" destOrd="0" presId="urn:microsoft.com/office/officeart/2005/8/layout/hierarchy2"/>
    <dgm:cxn modelId="{561359FB-B149-418B-A936-83C46A0F1EC7}" srcId="{810086D7-ED8E-4AAC-AE02-9D15E0F969A0}" destId="{239F0765-7B77-4B3A-81E1-17154DD3761E}" srcOrd="0" destOrd="0" parTransId="{56013CA7-0684-4A7E-A25B-AFE344925FB4}" sibTransId="{4EBEAFEB-D85F-452C-8780-E12AAB09CCBB}"/>
    <dgm:cxn modelId="{53CC4940-FE9E-48AB-9BD7-3643D8F34EC6}" type="presParOf" srcId="{673851D4-4562-4063-9278-B4980FFD5665}" destId="{DECA7A9F-1D68-4B5B-BA9C-5CABB1C97879}" srcOrd="0" destOrd="0" presId="urn:microsoft.com/office/officeart/2005/8/layout/hierarchy2"/>
    <dgm:cxn modelId="{F372D588-D9C7-48E0-89A3-2DA47DF86729}" type="presParOf" srcId="{DECA7A9F-1D68-4B5B-BA9C-5CABB1C97879}" destId="{318BECFC-D039-410F-BC75-4F1BEEC7E580}" srcOrd="0" destOrd="0" presId="urn:microsoft.com/office/officeart/2005/8/layout/hierarchy2"/>
    <dgm:cxn modelId="{D7890D02-5BCD-4CC8-9644-9688F208BB57}" type="presParOf" srcId="{DECA7A9F-1D68-4B5B-BA9C-5CABB1C97879}" destId="{719FFF79-14F1-4D49-989A-5A6F62D84BBF}" srcOrd="1" destOrd="0" presId="urn:microsoft.com/office/officeart/2005/8/layout/hierarchy2"/>
    <dgm:cxn modelId="{56F9AF02-BCA2-47C7-B900-F5DE1FEBA76E}" type="presParOf" srcId="{719FFF79-14F1-4D49-989A-5A6F62D84BBF}" destId="{D94A4933-6EC4-40F6-911B-F8D62FAC23A4}" srcOrd="0" destOrd="0" presId="urn:microsoft.com/office/officeart/2005/8/layout/hierarchy2"/>
    <dgm:cxn modelId="{D638193D-3F54-487E-96B9-6E1035F31C6F}" type="presParOf" srcId="{D94A4933-6EC4-40F6-911B-F8D62FAC23A4}" destId="{A209AD96-CB77-4534-A0CB-EE8614AB3401}" srcOrd="0" destOrd="0" presId="urn:microsoft.com/office/officeart/2005/8/layout/hierarchy2"/>
    <dgm:cxn modelId="{171FA918-7637-4926-8D79-7CB99732E284}" type="presParOf" srcId="{719FFF79-14F1-4D49-989A-5A6F62D84BBF}" destId="{99110A57-7CF7-4626-8F94-36D82455D331}" srcOrd="1" destOrd="0" presId="urn:microsoft.com/office/officeart/2005/8/layout/hierarchy2"/>
    <dgm:cxn modelId="{9186FE5E-EE9F-4AD1-8D35-334A8A474A29}" type="presParOf" srcId="{99110A57-7CF7-4626-8F94-36D82455D331}" destId="{C1C29009-F49E-470E-99F4-EA7EA22689AF}" srcOrd="0" destOrd="0" presId="urn:microsoft.com/office/officeart/2005/8/layout/hierarchy2"/>
    <dgm:cxn modelId="{3B84D2F6-BC77-4546-9841-B47E17E67DED}" type="presParOf" srcId="{99110A57-7CF7-4626-8F94-36D82455D331}" destId="{3F875D8F-D040-4BF0-A3F5-FB266B20E946}" srcOrd="1" destOrd="0" presId="urn:microsoft.com/office/officeart/2005/8/layout/hierarchy2"/>
    <dgm:cxn modelId="{F274B9FA-CDD5-4929-86DF-0DF5B0C00531}" type="presParOf" srcId="{3F875D8F-D040-4BF0-A3F5-FB266B20E946}" destId="{63B16D2E-B113-464F-A4DE-88044730ABA7}" srcOrd="0" destOrd="0" presId="urn:microsoft.com/office/officeart/2005/8/layout/hierarchy2"/>
    <dgm:cxn modelId="{0149BC45-5A0D-49FE-9352-34C683A9BE64}" type="presParOf" srcId="{63B16D2E-B113-464F-A4DE-88044730ABA7}" destId="{C8CB581B-9889-482A-9F5B-DDF6130C4422}" srcOrd="0" destOrd="0" presId="urn:microsoft.com/office/officeart/2005/8/layout/hierarchy2"/>
    <dgm:cxn modelId="{CF5E28A3-60E7-4748-A2E7-2831A4E752A7}" type="presParOf" srcId="{3F875D8F-D040-4BF0-A3F5-FB266B20E946}" destId="{B0EA7BEE-DBEC-440E-B8D6-5C7153771CD4}" srcOrd="1" destOrd="0" presId="urn:microsoft.com/office/officeart/2005/8/layout/hierarchy2"/>
    <dgm:cxn modelId="{3A9F59E7-3351-44DB-94B6-640590BC2021}" type="presParOf" srcId="{B0EA7BEE-DBEC-440E-B8D6-5C7153771CD4}" destId="{74C692E7-3D58-482B-8425-A8F9B6184710}" srcOrd="0" destOrd="0" presId="urn:microsoft.com/office/officeart/2005/8/layout/hierarchy2"/>
    <dgm:cxn modelId="{D4731C94-DD09-4179-B111-9D4EBFC02E08}" type="presParOf" srcId="{B0EA7BEE-DBEC-440E-B8D6-5C7153771CD4}" destId="{FCB7B6F5-E3F4-44CB-9A11-B43F3BF4798B}" srcOrd="1" destOrd="0" presId="urn:microsoft.com/office/officeart/2005/8/layout/hierarchy2"/>
    <dgm:cxn modelId="{07F4072B-44DC-411B-837D-060585E3B4F2}" type="presParOf" srcId="{FCB7B6F5-E3F4-44CB-9A11-B43F3BF4798B}" destId="{FA5A7878-5DFC-4EBD-8FCA-67DF0179ADDD}" srcOrd="0" destOrd="0" presId="urn:microsoft.com/office/officeart/2005/8/layout/hierarchy2"/>
    <dgm:cxn modelId="{A1560F0F-C880-4C39-BEAA-A46FAB8DBB9B}" type="presParOf" srcId="{FA5A7878-5DFC-4EBD-8FCA-67DF0179ADDD}" destId="{BB9CE4BD-C2B9-4731-8356-6434B87902F3}" srcOrd="0" destOrd="0" presId="urn:microsoft.com/office/officeart/2005/8/layout/hierarchy2"/>
    <dgm:cxn modelId="{4F6C84E1-C8E9-4E16-9CCC-4867032F798A}" type="presParOf" srcId="{FCB7B6F5-E3F4-44CB-9A11-B43F3BF4798B}" destId="{7E8997C7-9A02-4607-A60E-11BCB39A299C}" srcOrd="1" destOrd="0" presId="urn:microsoft.com/office/officeart/2005/8/layout/hierarchy2"/>
    <dgm:cxn modelId="{6F8ECAE5-9A0F-477E-B147-738FD7A84F0F}" type="presParOf" srcId="{7E8997C7-9A02-4607-A60E-11BCB39A299C}" destId="{9EF7DE60-3F4D-4534-BA03-3C3626214476}" srcOrd="0" destOrd="0" presId="urn:microsoft.com/office/officeart/2005/8/layout/hierarchy2"/>
    <dgm:cxn modelId="{EB60D0EB-27C8-487D-89D5-D8FEA9519FA7}" type="presParOf" srcId="{7E8997C7-9A02-4607-A60E-11BCB39A299C}" destId="{D3E6BC38-8DAE-4BFE-9170-4FFC16E57F7F}" srcOrd="1" destOrd="0" presId="urn:microsoft.com/office/officeart/2005/8/layout/hierarchy2"/>
    <dgm:cxn modelId="{BEC28EA0-3694-463A-BBB7-EF4DF32A7A9C}" type="presParOf" srcId="{FCB7B6F5-E3F4-44CB-9A11-B43F3BF4798B}" destId="{43B0287F-176B-4060-B703-CB291A707587}" srcOrd="2" destOrd="0" presId="urn:microsoft.com/office/officeart/2005/8/layout/hierarchy2"/>
    <dgm:cxn modelId="{57F79ABA-AA5C-4ACD-AA4F-0D205A40D4DE}" type="presParOf" srcId="{43B0287F-176B-4060-B703-CB291A707587}" destId="{5C312B66-FAE4-4E12-96F3-E12B8652D25B}" srcOrd="0" destOrd="0" presId="urn:microsoft.com/office/officeart/2005/8/layout/hierarchy2"/>
    <dgm:cxn modelId="{F9A35A24-F1BE-4297-8FC1-B476910AE4F1}" type="presParOf" srcId="{FCB7B6F5-E3F4-44CB-9A11-B43F3BF4798B}" destId="{1B87D2E9-B324-498E-9172-7D267AAD5B87}" srcOrd="3" destOrd="0" presId="urn:microsoft.com/office/officeart/2005/8/layout/hierarchy2"/>
    <dgm:cxn modelId="{30765185-C536-4815-8C77-C16F0D7973B5}" type="presParOf" srcId="{1B87D2E9-B324-498E-9172-7D267AAD5B87}" destId="{9E20A736-F4EF-4767-B959-EE70796B30F3}" srcOrd="0" destOrd="0" presId="urn:microsoft.com/office/officeart/2005/8/layout/hierarchy2"/>
    <dgm:cxn modelId="{831DD5DC-C71A-40CA-849D-B334722EDD33}" type="presParOf" srcId="{1B87D2E9-B324-498E-9172-7D267AAD5B87}" destId="{62BFE6A9-7177-438C-AF30-6BC26C38EE74}" srcOrd="1" destOrd="0" presId="urn:microsoft.com/office/officeart/2005/8/layout/hierarchy2"/>
    <dgm:cxn modelId="{499D5B4D-80AF-4042-A309-3A7CF25AE282}" type="presParOf" srcId="{FCB7B6F5-E3F4-44CB-9A11-B43F3BF4798B}" destId="{8FA1F65E-14D5-4A7E-A881-17EEBF04C2A5}" srcOrd="4" destOrd="0" presId="urn:microsoft.com/office/officeart/2005/8/layout/hierarchy2"/>
    <dgm:cxn modelId="{C04EF47F-1C05-424B-800A-7C374C949978}" type="presParOf" srcId="{8FA1F65E-14D5-4A7E-A881-17EEBF04C2A5}" destId="{78912100-EEAA-43E0-BFF1-96AD4E460A67}" srcOrd="0" destOrd="0" presId="urn:microsoft.com/office/officeart/2005/8/layout/hierarchy2"/>
    <dgm:cxn modelId="{C8FFBD8A-00F1-4CB6-B3B1-796DF1F416C2}" type="presParOf" srcId="{FCB7B6F5-E3F4-44CB-9A11-B43F3BF4798B}" destId="{00758202-06BA-4A71-B8BF-4BA03DE410B1}" srcOrd="5" destOrd="0" presId="urn:microsoft.com/office/officeart/2005/8/layout/hierarchy2"/>
    <dgm:cxn modelId="{6B82219E-2CF2-4E27-931A-AEABA21F9C5E}" type="presParOf" srcId="{00758202-06BA-4A71-B8BF-4BA03DE410B1}" destId="{B31FF058-1F59-416C-93AC-B38DBC56D73C}" srcOrd="0" destOrd="0" presId="urn:microsoft.com/office/officeart/2005/8/layout/hierarchy2"/>
    <dgm:cxn modelId="{E18D0BEB-A6B3-4A3D-9471-02EF77EB69DE}" type="presParOf" srcId="{00758202-06BA-4A71-B8BF-4BA03DE410B1}" destId="{54F6E232-ED66-4335-8365-31E8A555F9BC}" srcOrd="1" destOrd="0" presId="urn:microsoft.com/office/officeart/2005/8/layout/hierarchy2"/>
    <dgm:cxn modelId="{3C1773BC-C7E9-4479-9E24-2C22CB5BFC9F}" type="presParOf" srcId="{3F875D8F-D040-4BF0-A3F5-FB266B20E946}" destId="{94C1B806-0726-4F80-A4D9-A721624CCF74}" srcOrd="2" destOrd="0" presId="urn:microsoft.com/office/officeart/2005/8/layout/hierarchy2"/>
    <dgm:cxn modelId="{8EE47E05-C54A-4CAA-993E-8430B688606A}" type="presParOf" srcId="{94C1B806-0726-4F80-A4D9-A721624CCF74}" destId="{1C0A5725-7295-4BF5-931A-CD8268F9B303}" srcOrd="0" destOrd="0" presId="urn:microsoft.com/office/officeart/2005/8/layout/hierarchy2"/>
    <dgm:cxn modelId="{2C1B35E5-85B1-465C-BA76-8F06971D2CC4}" type="presParOf" srcId="{3F875D8F-D040-4BF0-A3F5-FB266B20E946}" destId="{3A17BDDD-D5C7-4828-9F7F-E1897C279F28}" srcOrd="3" destOrd="0" presId="urn:microsoft.com/office/officeart/2005/8/layout/hierarchy2"/>
    <dgm:cxn modelId="{810EE4F7-95A5-41F0-ABA1-31DF25515DEA}" type="presParOf" srcId="{3A17BDDD-D5C7-4828-9F7F-E1897C279F28}" destId="{3DC37486-3F19-4D13-BDEF-EE6DB244F565}" srcOrd="0" destOrd="0" presId="urn:microsoft.com/office/officeart/2005/8/layout/hierarchy2"/>
    <dgm:cxn modelId="{CE5F8C87-11E1-4A8E-9A36-E63567958DFF}" type="presParOf" srcId="{3A17BDDD-D5C7-4828-9F7F-E1897C279F28}" destId="{960308AD-094C-462C-9278-FB4B9429406C}" srcOrd="1" destOrd="0" presId="urn:microsoft.com/office/officeart/2005/8/layout/hierarchy2"/>
    <dgm:cxn modelId="{7CC7CBF5-9B71-49DC-B569-54C242523831}" type="presParOf" srcId="{960308AD-094C-462C-9278-FB4B9429406C}" destId="{1D6D43ED-8369-482A-BDBF-EBCEBD7D0D37}" srcOrd="0" destOrd="0" presId="urn:microsoft.com/office/officeart/2005/8/layout/hierarchy2"/>
    <dgm:cxn modelId="{28D14D7E-7357-43BC-A55D-82F5ECA69BBC}" type="presParOf" srcId="{1D6D43ED-8369-482A-BDBF-EBCEBD7D0D37}" destId="{4596BD77-8AB1-43FD-B0F6-2800BE2C02E0}" srcOrd="0" destOrd="0" presId="urn:microsoft.com/office/officeart/2005/8/layout/hierarchy2"/>
    <dgm:cxn modelId="{56FD9549-A04C-423D-8207-CB95B02E7C87}" type="presParOf" srcId="{960308AD-094C-462C-9278-FB4B9429406C}" destId="{23D19355-16CF-4E1E-A6B8-E648FEF7A72C}" srcOrd="1" destOrd="0" presId="urn:microsoft.com/office/officeart/2005/8/layout/hierarchy2"/>
    <dgm:cxn modelId="{D673D335-2224-425B-9F4D-83E46129799B}" type="presParOf" srcId="{23D19355-16CF-4E1E-A6B8-E648FEF7A72C}" destId="{3245FB39-B3BC-4984-8946-5612BAA6A835}" srcOrd="0" destOrd="0" presId="urn:microsoft.com/office/officeart/2005/8/layout/hierarchy2"/>
    <dgm:cxn modelId="{2B28DB5E-C52C-42B8-856B-74AA93E196A7}" type="presParOf" srcId="{23D19355-16CF-4E1E-A6B8-E648FEF7A72C}" destId="{5F9CF042-997A-4DE0-9DFA-CC9BE88EE4E5}" srcOrd="1" destOrd="0" presId="urn:microsoft.com/office/officeart/2005/8/layout/hierarchy2"/>
    <dgm:cxn modelId="{91242807-4E19-4666-B027-18D422D21588}" type="presParOf" srcId="{960308AD-094C-462C-9278-FB4B9429406C}" destId="{E788E1F7-BDB4-4960-9144-AD8B1A32E54D}" srcOrd="2" destOrd="0" presId="urn:microsoft.com/office/officeart/2005/8/layout/hierarchy2"/>
    <dgm:cxn modelId="{7D158E03-70A0-4F93-B5FC-0ECEE3D1B399}" type="presParOf" srcId="{E788E1F7-BDB4-4960-9144-AD8B1A32E54D}" destId="{88D52D08-AE47-4091-AC4F-33102B545B91}" srcOrd="0" destOrd="0" presId="urn:microsoft.com/office/officeart/2005/8/layout/hierarchy2"/>
    <dgm:cxn modelId="{2E51D6FF-6760-4D20-8B22-8C6EE121D8D4}" type="presParOf" srcId="{960308AD-094C-462C-9278-FB4B9429406C}" destId="{3A281C44-A558-497A-9C71-0A12423C9682}" srcOrd="3" destOrd="0" presId="urn:microsoft.com/office/officeart/2005/8/layout/hierarchy2"/>
    <dgm:cxn modelId="{79097D39-34EC-451C-82A6-D612F0901F0F}" type="presParOf" srcId="{3A281C44-A558-497A-9C71-0A12423C9682}" destId="{D922FA19-6C0E-42EE-90E2-EDE7AAEC3A33}" srcOrd="0" destOrd="0" presId="urn:microsoft.com/office/officeart/2005/8/layout/hierarchy2"/>
    <dgm:cxn modelId="{3FA63DBD-9959-4BE7-BD80-EE8AA1C16E5D}" type="presParOf" srcId="{3A281C44-A558-497A-9C71-0A12423C9682}" destId="{F003B347-7788-4139-AA1E-5C3DC7A0A587}" srcOrd="1" destOrd="0" presId="urn:microsoft.com/office/officeart/2005/8/layout/hierarchy2"/>
    <dgm:cxn modelId="{534A976C-323E-4635-B388-E9BFCB1199E3}" type="presParOf" srcId="{3F875D8F-D040-4BF0-A3F5-FB266B20E946}" destId="{D326A7E1-E8C2-4262-A7B8-41BA93DBFA50}" srcOrd="4" destOrd="0" presId="urn:microsoft.com/office/officeart/2005/8/layout/hierarchy2"/>
    <dgm:cxn modelId="{52B36463-3D90-44DF-910F-CEC417908EDE}" type="presParOf" srcId="{D326A7E1-E8C2-4262-A7B8-41BA93DBFA50}" destId="{C62ED098-E3FB-479E-B16C-071CC225FFBB}" srcOrd="0" destOrd="0" presId="urn:microsoft.com/office/officeart/2005/8/layout/hierarchy2"/>
    <dgm:cxn modelId="{EFCD1F0C-7BC3-4328-B7B2-C94ACD7947F2}" type="presParOf" srcId="{3F875D8F-D040-4BF0-A3F5-FB266B20E946}" destId="{E4162E5C-9049-4901-A06D-162C0E7C6E50}" srcOrd="5" destOrd="0" presId="urn:microsoft.com/office/officeart/2005/8/layout/hierarchy2"/>
    <dgm:cxn modelId="{ECD20E1C-E267-4C38-A3ED-12F25DBDB318}" type="presParOf" srcId="{E4162E5C-9049-4901-A06D-162C0E7C6E50}" destId="{827B13FD-14F9-4CFA-A946-A11820882580}" srcOrd="0" destOrd="0" presId="urn:microsoft.com/office/officeart/2005/8/layout/hierarchy2"/>
    <dgm:cxn modelId="{C679501A-882D-4140-AC4D-32291AE8DCFF}" type="presParOf" srcId="{E4162E5C-9049-4901-A06D-162C0E7C6E50}" destId="{A410F6B2-1F00-47E0-9556-A589C5C4AE30}" srcOrd="1" destOrd="0" presId="urn:microsoft.com/office/officeart/2005/8/layout/hierarchy2"/>
    <dgm:cxn modelId="{4CB25464-F54E-4355-93D5-77925B8BFEE9}" type="presParOf" srcId="{A410F6B2-1F00-47E0-9556-A589C5C4AE30}" destId="{265C45A6-88D8-47FA-B888-FFC7FD39E1ED}" srcOrd="0" destOrd="0" presId="urn:microsoft.com/office/officeart/2005/8/layout/hierarchy2"/>
    <dgm:cxn modelId="{442993D0-C7AF-4EB6-8C53-86DE797F1822}" type="presParOf" srcId="{265C45A6-88D8-47FA-B888-FFC7FD39E1ED}" destId="{8F47F4BD-791F-46F8-8329-FC0D9E04696F}" srcOrd="0" destOrd="0" presId="urn:microsoft.com/office/officeart/2005/8/layout/hierarchy2"/>
    <dgm:cxn modelId="{59C3FD6E-43B3-4DDC-B41D-D0C7A675C404}" type="presParOf" srcId="{A410F6B2-1F00-47E0-9556-A589C5C4AE30}" destId="{EBDF8662-129A-4338-B855-AD6E3BB16E5A}" srcOrd="1" destOrd="0" presId="urn:microsoft.com/office/officeart/2005/8/layout/hierarchy2"/>
    <dgm:cxn modelId="{DE158D25-6B31-4D99-A20F-6A168D5C38B8}" type="presParOf" srcId="{EBDF8662-129A-4338-B855-AD6E3BB16E5A}" destId="{F3E24E01-B8AA-4A1A-8E63-DF2C2A15154F}" srcOrd="0" destOrd="0" presId="urn:microsoft.com/office/officeart/2005/8/layout/hierarchy2"/>
    <dgm:cxn modelId="{A856DE95-7E7F-477A-8D8E-67FEB4A9344D}" type="presParOf" srcId="{EBDF8662-129A-4338-B855-AD6E3BB16E5A}" destId="{7AAEBF6B-A965-4DE1-B95D-3BE11DC17A11}" srcOrd="1" destOrd="0" presId="urn:microsoft.com/office/officeart/2005/8/layout/hierarchy2"/>
    <dgm:cxn modelId="{A4213930-D19A-4538-8240-A7F1406D826B}" type="presParOf" srcId="{A410F6B2-1F00-47E0-9556-A589C5C4AE30}" destId="{82FF65A3-FE36-4901-AE47-B87005D39BDC}" srcOrd="2" destOrd="0" presId="urn:microsoft.com/office/officeart/2005/8/layout/hierarchy2"/>
    <dgm:cxn modelId="{9E6227B9-4BF0-4038-A7C6-361652D5FE59}" type="presParOf" srcId="{82FF65A3-FE36-4901-AE47-B87005D39BDC}" destId="{51BED641-B08E-4A30-AC07-30F7EEEBE129}" srcOrd="0" destOrd="0" presId="urn:microsoft.com/office/officeart/2005/8/layout/hierarchy2"/>
    <dgm:cxn modelId="{48A5B2E7-FFA9-48FE-AC75-9F567C708C5E}" type="presParOf" srcId="{A410F6B2-1F00-47E0-9556-A589C5C4AE30}" destId="{61097565-B696-4EDE-B2AF-FE292407A7D1}" srcOrd="3" destOrd="0" presId="urn:microsoft.com/office/officeart/2005/8/layout/hierarchy2"/>
    <dgm:cxn modelId="{38F367F8-CEE6-4A50-9AED-AA87FFE85CD1}" type="presParOf" srcId="{61097565-B696-4EDE-B2AF-FE292407A7D1}" destId="{41D337F9-6702-475C-B635-DA3638112C69}" srcOrd="0" destOrd="0" presId="urn:microsoft.com/office/officeart/2005/8/layout/hierarchy2"/>
    <dgm:cxn modelId="{C7C57460-A44C-4796-AB34-97A4D232F59B}" type="presParOf" srcId="{61097565-B696-4EDE-B2AF-FE292407A7D1}" destId="{4A484808-2B8F-4653-9CBB-4B22D198B1A2}" srcOrd="1" destOrd="0" presId="urn:microsoft.com/office/officeart/2005/8/layout/hierarchy2"/>
    <dgm:cxn modelId="{824BAD72-6F2E-4B66-BFBE-A24B30BB70D9}" type="presParOf" srcId="{4A484808-2B8F-4653-9CBB-4B22D198B1A2}" destId="{008651A5-DE5F-4DD7-BB6A-6508FC4F2641}" srcOrd="0" destOrd="0" presId="urn:microsoft.com/office/officeart/2005/8/layout/hierarchy2"/>
    <dgm:cxn modelId="{9BCFD030-38F8-42A6-A719-3FAB9F6C043F}" type="presParOf" srcId="{008651A5-DE5F-4DD7-BB6A-6508FC4F2641}" destId="{CA1DAC1F-2D21-4CD7-8BCC-3275F1D4825C}" srcOrd="0" destOrd="0" presId="urn:microsoft.com/office/officeart/2005/8/layout/hierarchy2"/>
    <dgm:cxn modelId="{04B457AC-90B0-4DEF-867E-5AD9291AF7E0}" type="presParOf" srcId="{4A484808-2B8F-4653-9CBB-4B22D198B1A2}" destId="{030EE525-FAC9-4225-BA01-458765626FF9}" srcOrd="1" destOrd="0" presId="urn:microsoft.com/office/officeart/2005/8/layout/hierarchy2"/>
    <dgm:cxn modelId="{9667504B-5CF4-46D3-A090-4E74724ADECC}" type="presParOf" srcId="{030EE525-FAC9-4225-BA01-458765626FF9}" destId="{F7AA727D-60D6-4D3E-94D9-5CBCB1E1896F}" srcOrd="0" destOrd="0" presId="urn:microsoft.com/office/officeart/2005/8/layout/hierarchy2"/>
    <dgm:cxn modelId="{86ED08BB-62C5-48ED-99ED-BFBC71049C7E}" type="presParOf" srcId="{030EE525-FAC9-4225-BA01-458765626FF9}" destId="{69E42820-2C4F-4C44-9126-A948FCFB936E}" srcOrd="1" destOrd="0" presId="urn:microsoft.com/office/officeart/2005/8/layout/hierarchy2"/>
    <dgm:cxn modelId="{8C51CABB-F65A-4F45-9D61-ADB7DCFA85B9}" type="presParOf" srcId="{4A484808-2B8F-4653-9CBB-4B22D198B1A2}" destId="{6159799E-97CF-409E-B0EA-2464128444E6}" srcOrd="2" destOrd="0" presId="urn:microsoft.com/office/officeart/2005/8/layout/hierarchy2"/>
    <dgm:cxn modelId="{48CA754A-B8E8-4889-900F-942BB4D8A405}" type="presParOf" srcId="{6159799E-97CF-409E-B0EA-2464128444E6}" destId="{CDEBC705-73A7-4441-B42C-F277A7523FAA}" srcOrd="0" destOrd="0" presId="urn:microsoft.com/office/officeart/2005/8/layout/hierarchy2"/>
    <dgm:cxn modelId="{BC31FF2E-ED77-4805-BFE4-4D65DCE1AE21}" type="presParOf" srcId="{4A484808-2B8F-4653-9CBB-4B22D198B1A2}" destId="{CE7755E2-A76D-4250-8FCE-F4003D1AF057}" srcOrd="3" destOrd="0" presId="urn:microsoft.com/office/officeart/2005/8/layout/hierarchy2"/>
    <dgm:cxn modelId="{7C2E8757-A1A7-411F-A31F-65068FF2FA09}" type="presParOf" srcId="{CE7755E2-A76D-4250-8FCE-F4003D1AF057}" destId="{39DD7B3C-843A-4570-AC5C-D405073D2A48}" srcOrd="0" destOrd="0" presId="urn:microsoft.com/office/officeart/2005/8/layout/hierarchy2"/>
    <dgm:cxn modelId="{2BC0E627-B9C1-4525-A911-67FB01AE4220}" type="presParOf" srcId="{CE7755E2-A76D-4250-8FCE-F4003D1AF057}" destId="{62791296-61B9-4EDD-BA9D-E105AD414177}" srcOrd="1" destOrd="0" presId="urn:microsoft.com/office/officeart/2005/8/layout/hierarchy2"/>
    <dgm:cxn modelId="{21161FD7-C7CA-477F-85A3-5C92B72D1A8C}" type="presParOf" srcId="{A410F6B2-1F00-47E0-9556-A589C5C4AE30}" destId="{BAB5BA0B-AF9F-47C1-9A9A-A441C2F9CB38}" srcOrd="4" destOrd="0" presId="urn:microsoft.com/office/officeart/2005/8/layout/hierarchy2"/>
    <dgm:cxn modelId="{C235F646-E8C2-4332-8BCE-B5159AB345AE}" type="presParOf" srcId="{BAB5BA0B-AF9F-47C1-9A9A-A441C2F9CB38}" destId="{92D5CA99-AF93-4426-8CAE-29F7D1475E08}" srcOrd="0" destOrd="0" presId="urn:microsoft.com/office/officeart/2005/8/layout/hierarchy2"/>
    <dgm:cxn modelId="{2C662FAF-5FE4-4845-8F5D-EC952D131983}" type="presParOf" srcId="{A410F6B2-1F00-47E0-9556-A589C5C4AE30}" destId="{54D6992A-F071-4ECE-99D7-7BE4CF5EA060}" srcOrd="5" destOrd="0" presId="urn:microsoft.com/office/officeart/2005/8/layout/hierarchy2"/>
    <dgm:cxn modelId="{609AE233-BFAB-44F8-A68D-2D441957A700}" type="presParOf" srcId="{54D6992A-F071-4ECE-99D7-7BE4CF5EA060}" destId="{D3F6A508-4076-4502-B51F-D64FBFD69E43}" srcOrd="0" destOrd="0" presId="urn:microsoft.com/office/officeart/2005/8/layout/hierarchy2"/>
    <dgm:cxn modelId="{AD08C8B8-09EB-4DB9-A899-A35D7A8959CF}" type="presParOf" srcId="{54D6992A-F071-4ECE-99D7-7BE4CF5EA060}" destId="{F16039E9-56BB-4469-B018-97261B46F63F}" srcOrd="1" destOrd="0" presId="urn:microsoft.com/office/officeart/2005/8/layout/hierarchy2"/>
    <dgm:cxn modelId="{A6D51253-5B91-410B-8101-85F68D45438E}" type="presParOf" srcId="{A410F6B2-1F00-47E0-9556-A589C5C4AE30}" destId="{E9D2341D-5FFA-4363-9021-4CE7A8DD711B}" srcOrd="6" destOrd="0" presId="urn:microsoft.com/office/officeart/2005/8/layout/hierarchy2"/>
    <dgm:cxn modelId="{8FC2382E-7233-4AFE-937E-4B1F229908CE}" type="presParOf" srcId="{E9D2341D-5FFA-4363-9021-4CE7A8DD711B}" destId="{9F9A31D6-A360-4022-B2BD-2AAE00D00624}" srcOrd="0" destOrd="0" presId="urn:microsoft.com/office/officeart/2005/8/layout/hierarchy2"/>
    <dgm:cxn modelId="{53D93B7A-7B54-45A9-87A5-72DCB0CAE32F}" type="presParOf" srcId="{A410F6B2-1F00-47E0-9556-A589C5C4AE30}" destId="{891A39A7-169D-4D9E-A31D-DE26C17EF69E}" srcOrd="7" destOrd="0" presId="urn:microsoft.com/office/officeart/2005/8/layout/hierarchy2"/>
    <dgm:cxn modelId="{779E0642-DC42-468B-877B-3EDCFA60B5DD}" type="presParOf" srcId="{891A39A7-169D-4D9E-A31D-DE26C17EF69E}" destId="{0A0E1C18-D219-4AE3-A6FB-4928D0B50A40}" srcOrd="0" destOrd="0" presId="urn:microsoft.com/office/officeart/2005/8/layout/hierarchy2"/>
    <dgm:cxn modelId="{D3A08F68-F757-4622-8D68-6625ADBECDDD}" type="presParOf" srcId="{891A39A7-169D-4D9E-A31D-DE26C17EF69E}" destId="{5E102A49-8A0E-4322-99FA-3FE2C7566CF8}" srcOrd="1" destOrd="0" presId="urn:microsoft.com/office/officeart/2005/8/layout/hierarchy2"/>
    <dgm:cxn modelId="{0B933253-944C-4722-BA30-1993E52FDC4E}" type="presParOf" srcId="{3F875D8F-D040-4BF0-A3F5-FB266B20E946}" destId="{F4A0E728-55B5-4888-B9FD-2CA12F95BA11}" srcOrd="6" destOrd="0" presId="urn:microsoft.com/office/officeart/2005/8/layout/hierarchy2"/>
    <dgm:cxn modelId="{54C90DB4-4A94-4D4C-BF0B-D27F4D770726}" type="presParOf" srcId="{F4A0E728-55B5-4888-B9FD-2CA12F95BA11}" destId="{0F97BFED-DA43-47FB-BE52-6265B7C0F413}" srcOrd="0" destOrd="0" presId="urn:microsoft.com/office/officeart/2005/8/layout/hierarchy2"/>
    <dgm:cxn modelId="{6CEAA855-8EBD-46ED-BA21-A24CA09B24B5}" type="presParOf" srcId="{3F875D8F-D040-4BF0-A3F5-FB266B20E946}" destId="{D3191202-CEA8-4369-8F01-EA30B9092CA3}" srcOrd="7" destOrd="0" presId="urn:microsoft.com/office/officeart/2005/8/layout/hierarchy2"/>
    <dgm:cxn modelId="{E35D35D2-3BAB-497E-BF2A-8A239BC4C072}" type="presParOf" srcId="{D3191202-CEA8-4369-8F01-EA30B9092CA3}" destId="{1359FAD0-19B3-4D5D-964E-3C0F68291381}" srcOrd="0" destOrd="0" presId="urn:microsoft.com/office/officeart/2005/8/layout/hierarchy2"/>
    <dgm:cxn modelId="{F1DE65FD-A378-4C2F-8917-18BFFA14DEA4}" type="presParOf" srcId="{D3191202-CEA8-4369-8F01-EA30B9092CA3}" destId="{BC5F8DC4-8A48-4731-838D-3AA56D2447F6}" srcOrd="1" destOrd="0" presId="urn:microsoft.com/office/officeart/2005/8/layout/hierarchy2"/>
    <dgm:cxn modelId="{C6FDCC4E-32A0-4ACA-AE55-AF616758C408}" type="presParOf" srcId="{3F875D8F-D040-4BF0-A3F5-FB266B20E946}" destId="{5F86B444-4B27-46F8-B962-2ADFAD7E50CB}" srcOrd="8" destOrd="0" presId="urn:microsoft.com/office/officeart/2005/8/layout/hierarchy2"/>
    <dgm:cxn modelId="{CD15B8FB-7E64-476B-8EB2-16AC0A0A16EC}" type="presParOf" srcId="{5F86B444-4B27-46F8-B962-2ADFAD7E50CB}" destId="{A5C25A2D-8DF9-43E1-8D3B-4514E58947A7}" srcOrd="0" destOrd="0" presId="urn:microsoft.com/office/officeart/2005/8/layout/hierarchy2"/>
    <dgm:cxn modelId="{72A812C5-E6EB-4E14-B10A-6BCC42315CD8}" type="presParOf" srcId="{3F875D8F-D040-4BF0-A3F5-FB266B20E946}" destId="{D3032B7B-B1C8-4FC4-B341-7F92CF9519A7}" srcOrd="9" destOrd="0" presId="urn:microsoft.com/office/officeart/2005/8/layout/hierarchy2"/>
    <dgm:cxn modelId="{4703A370-20B2-4878-854D-F1F731C4669A}" type="presParOf" srcId="{D3032B7B-B1C8-4FC4-B341-7F92CF9519A7}" destId="{FA7BD5C6-E65C-4048-A85F-E3F4F3519B5C}" srcOrd="0" destOrd="0" presId="urn:microsoft.com/office/officeart/2005/8/layout/hierarchy2"/>
    <dgm:cxn modelId="{C3DF1E72-CD38-4454-9043-3B1600E71C95}" type="presParOf" srcId="{D3032B7B-B1C8-4FC4-B341-7F92CF9519A7}" destId="{BCF1CFD5-0018-4DB3-A438-5DF9267599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DE057-F3A2-4F14-9A47-80AB62EA4709}">
      <dsp:nvSpPr>
        <dsp:cNvPr id="0" name=""/>
        <dsp:cNvSpPr/>
      </dsp:nvSpPr>
      <dsp:spPr>
        <a:xfrm>
          <a:off x="2942729" y="0"/>
          <a:ext cx="1933017" cy="1235109"/>
        </a:xfrm>
        <a:prstGeom prst="trapezoid">
          <a:avLst>
            <a:gd name="adj" fmla="val 78253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Resultados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</a:rPr>
            <a:t>Crear valor para el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</a:rPr>
            <a:t> cliente</a:t>
          </a:r>
        </a:p>
      </dsp:txBody>
      <dsp:txXfrm>
        <a:off x="2942729" y="0"/>
        <a:ext cx="1933017" cy="1235109"/>
      </dsp:txXfrm>
    </dsp:sp>
    <dsp:sp modelId="{98430989-6440-4EC3-B59D-D06004369BB6}">
      <dsp:nvSpPr>
        <dsp:cNvPr id="0" name=""/>
        <dsp:cNvSpPr/>
      </dsp:nvSpPr>
      <dsp:spPr>
        <a:xfrm>
          <a:off x="1976201" y="1235109"/>
          <a:ext cx="3866035" cy="1235109"/>
        </a:xfrm>
        <a:prstGeom prst="trapezoid">
          <a:avLst>
            <a:gd name="adj" fmla="val 78253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Alineamiento Empresarial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</a:rPr>
            <a:t>Crear constancia de propósito/ Pensar sistémicamente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 dirty="0">
            <a:solidFill>
              <a:schemeClr val="bg1"/>
            </a:solidFill>
          </a:endParaRPr>
        </a:p>
      </dsp:txBody>
      <dsp:txXfrm>
        <a:off x="2652757" y="1235109"/>
        <a:ext cx="2512923" cy="1235109"/>
      </dsp:txXfrm>
    </dsp:sp>
    <dsp:sp modelId="{3E699DE0-9F2E-4467-AEEA-581B2CF09AB3}">
      <dsp:nvSpPr>
        <dsp:cNvPr id="0" name=""/>
        <dsp:cNvSpPr/>
      </dsp:nvSpPr>
      <dsp:spPr>
        <a:xfrm>
          <a:off x="991096" y="2470218"/>
          <a:ext cx="5799053" cy="1235109"/>
        </a:xfrm>
        <a:prstGeom prst="trapezoid">
          <a:avLst>
            <a:gd name="adj" fmla="val 78253"/>
          </a:avLst>
        </a:prstGeom>
        <a:solidFill>
          <a:srgbClr val="99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Mejora Continua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</a:rPr>
            <a:t>Enfoque en el proceso / adoptar el pensamiento científico flujo de valor / Asegurar  calidad en la fuente / buscar la perfección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 dirty="0">
            <a:solidFill>
              <a:schemeClr val="bg1"/>
            </a:solidFill>
          </a:endParaRPr>
        </a:p>
      </dsp:txBody>
      <dsp:txXfrm>
        <a:off x="2005931" y="2470218"/>
        <a:ext cx="3769384" cy="1235109"/>
      </dsp:txXfrm>
    </dsp:sp>
    <dsp:sp modelId="{EF051166-0307-496C-88A4-D0C35DFDDCE2}">
      <dsp:nvSpPr>
        <dsp:cNvPr id="0" name=""/>
        <dsp:cNvSpPr/>
      </dsp:nvSpPr>
      <dsp:spPr>
        <a:xfrm>
          <a:off x="0" y="3705327"/>
          <a:ext cx="7732071" cy="1235109"/>
        </a:xfrm>
        <a:prstGeom prst="trapezoid">
          <a:avLst>
            <a:gd name="adj" fmla="val 78253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Habilitadores Culturales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</a:rPr>
            <a:t>Liderar con humildad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bg1"/>
              </a:solidFill>
            </a:rPr>
            <a:t>Respetar a cada individuo</a:t>
          </a:r>
        </a:p>
      </dsp:txBody>
      <dsp:txXfrm>
        <a:off x="1353112" y="3705327"/>
        <a:ext cx="5025846" cy="1235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BECFC-D039-410F-BC75-4F1BEEC7E580}">
      <dsp:nvSpPr>
        <dsp:cNvPr id="0" name=""/>
        <dsp:cNvSpPr/>
      </dsp:nvSpPr>
      <dsp:spPr>
        <a:xfrm>
          <a:off x="598666" y="2185909"/>
          <a:ext cx="129382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000" kern="1200" dirty="0"/>
            <a:t>Pronóstico de venta</a:t>
          </a: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/>
        </a:p>
      </dsp:txBody>
      <dsp:txXfrm>
        <a:off x="610371" y="2197614"/>
        <a:ext cx="1270413" cy="376226"/>
      </dsp:txXfrm>
    </dsp:sp>
    <dsp:sp modelId="{D94A4933-6EC4-40F6-911B-F8D62FAC23A4}">
      <dsp:nvSpPr>
        <dsp:cNvPr id="0" name=""/>
        <dsp:cNvSpPr/>
      </dsp:nvSpPr>
      <dsp:spPr>
        <a:xfrm>
          <a:off x="1892489" y="2377386"/>
          <a:ext cx="319709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19709" y="834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044351" y="2377734"/>
        <a:ext cx="15985" cy="15985"/>
      </dsp:txXfrm>
    </dsp:sp>
    <dsp:sp modelId="{C1C29009-F49E-470E-99F4-EA7EA22689AF}">
      <dsp:nvSpPr>
        <dsp:cNvPr id="0" name=""/>
        <dsp:cNvSpPr/>
      </dsp:nvSpPr>
      <dsp:spPr>
        <a:xfrm>
          <a:off x="2212199" y="2185909"/>
          <a:ext cx="1503856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Programa de producción a firme y nivelado</a:t>
          </a:r>
        </a:p>
      </dsp:txBody>
      <dsp:txXfrm>
        <a:off x="2223904" y="2197614"/>
        <a:ext cx="1480446" cy="376226"/>
      </dsp:txXfrm>
    </dsp:sp>
    <dsp:sp modelId="{63B16D2E-B113-464F-A4DE-88044730ABA7}">
      <dsp:nvSpPr>
        <dsp:cNvPr id="0" name=""/>
        <dsp:cNvSpPr/>
      </dsp:nvSpPr>
      <dsp:spPr>
        <a:xfrm rot="16830559">
          <a:off x="2999492" y="1515669"/>
          <a:ext cx="1752836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1752836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3832089" y="1480190"/>
        <a:ext cx="87641" cy="87641"/>
      </dsp:txXfrm>
    </dsp:sp>
    <dsp:sp modelId="{74C692E7-3D58-482B-8425-A8F9B6184710}">
      <dsp:nvSpPr>
        <dsp:cNvPr id="0" name=""/>
        <dsp:cNvSpPr/>
      </dsp:nvSpPr>
      <dsp:spPr>
        <a:xfrm>
          <a:off x="4035765" y="462476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Gestión  de proveedores</a:t>
          </a:r>
        </a:p>
      </dsp:txBody>
      <dsp:txXfrm>
        <a:off x="4047470" y="474181"/>
        <a:ext cx="775863" cy="376226"/>
      </dsp:txXfrm>
    </dsp:sp>
    <dsp:sp modelId="{FA5A7878-5DFC-4EBD-8FCA-67DF0179ADDD}">
      <dsp:nvSpPr>
        <dsp:cNvPr id="0" name=""/>
        <dsp:cNvSpPr/>
      </dsp:nvSpPr>
      <dsp:spPr>
        <a:xfrm rot="18289469">
          <a:off x="4714969" y="424162"/>
          <a:ext cx="559847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59847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980896" y="418507"/>
        <a:ext cx="27992" cy="27992"/>
      </dsp:txXfrm>
    </dsp:sp>
    <dsp:sp modelId="{9EF7DE60-3F4D-4534-BA03-3C3626214476}">
      <dsp:nvSpPr>
        <dsp:cNvPr id="0" name=""/>
        <dsp:cNvSpPr/>
      </dsp:nvSpPr>
      <dsp:spPr>
        <a:xfrm>
          <a:off x="5154747" y="2894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Mejores  precios</a:t>
          </a:r>
        </a:p>
      </dsp:txBody>
      <dsp:txXfrm>
        <a:off x="5166452" y="14599"/>
        <a:ext cx="775863" cy="376226"/>
      </dsp:txXfrm>
    </dsp:sp>
    <dsp:sp modelId="{43B0287F-176B-4060-B703-CB291A707587}">
      <dsp:nvSpPr>
        <dsp:cNvPr id="0" name=""/>
        <dsp:cNvSpPr/>
      </dsp:nvSpPr>
      <dsp:spPr>
        <a:xfrm>
          <a:off x="4835038" y="653953"/>
          <a:ext cx="319709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19709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986900" y="654301"/>
        <a:ext cx="15985" cy="15985"/>
      </dsp:txXfrm>
    </dsp:sp>
    <dsp:sp modelId="{9E20A736-F4EF-4767-B959-EE70796B30F3}">
      <dsp:nvSpPr>
        <dsp:cNvPr id="0" name=""/>
        <dsp:cNvSpPr/>
      </dsp:nvSpPr>
      <dsp:spPr>
        <a:xfrm>
          <a:off x="5154747" y="462476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Mejor calidad</a:t>
          </a:r>
        </a:p>
      </dsp:txBody>
      <dsp:txXfrm>
        <a:off x="5166452" y="474181"/>
        <a:ext cx="775863" cy="376226"/>
      </dsp:txXfrm>
    </dsp:sp>
    <dsp:sp modelId="{8FA1F65E-14D5-4A7E-A881-17EEBF04C2A5}">
      <dsp:nvSpPr>
        <dsp:cNvPr id="0" name=""/>
        <dsp:cNvSpPr/>
      </dsp:nvSpPr>
      <dsp:spPr>
        <a:xfrm rot="3310531">
          <a:off x="4714969" y="883744"/>
          <a:ext cx="559847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59847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980896" y="878089"/>
        <a:ext cx="27992" cy="27992"/>
      </dsp:txXfrm>
    </dsp:sp>
    <dsp:sp modelId="{B31FF058-1F59-416C-93AC-B38DBC56D73C}">
      <dsp:nvSpPr>
        <dsp:cNvPr id="0" name=""/>
        <dsp:cNvSpPr/>
      </dsp:nvSpPr>
      <dsp:spPr>
        <a:xfrm>
          <a:off x="5154747" y="922058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Mejor oportunidad</a:t>
          </a:r>
        </a:p>
      </dsp:txBody>
      <dsp:txXfrm>
        <a:off x="5166452" y="933763"/>
        <a:ext cx="775863" cy="376226"/>
      </dsp:txXfrm>
    </dsp:sp>
    <dsp:sp modelId="{94C1B806-0726-4F80-A4D9-A721624CCF74}">
      <dsp:nvSpPr>
        <dsp:cNvPr id="0" name=""/>
        <dsp:cNvSpPr/>
      </dsp:nvSpPr>
      <dsp:spPr>
        <a:xfrm rot="17945813">
          <a:off x="3547186" y="2090147"/>
          <a:ext cx="65744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657448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3859474" y="2082052"/>
        <a:ext cx="32872" cy="32872"/>
      </dsp:txXfrm>
    </dsp:sp>
    <dsp:sp modelId="{3DC37486-3F19-4D13-BDEF-EE6DB244F565}">
      <dsp:nvSpPr>
        <dsp:cNvPr id="0" name=""/>
        <dsp:cNvSpPr/>
      </dsp:nvSpPr>
      <dsp:spPr>
        <a:xfrm>
          <a:off x="4035765" y="1611431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Manejo de inventarios</a:t>
          </a:r>
        </a:p>
      </dsp:txBody>
      <dsp:txXfrm>
        <a:off x="4047470" y="1623136"/>
        <a:ext cx="775863" cy="376226"/>
      </dsp:txXfrm>
    </dsp:sp>
    <dsp:sp modelId="{1D6D43ED-8369-482A-BDBF-EBCEBD7D0D37}">
      <dsp:nvSpPr>
        <dsp:cNvPr id="0" name=""/>
        <dsp:cNvSpPr/>
      </dsp:nvSpPr>
      <dsp:spPr>
        <a:xfrm rot="19457599">
          <a:off x="4798031" y="1688012"/>
          <a:ext cx="39372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93723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985050" y="1686511"/>
        <a:ext cx="19686" cy="19686"/>
      </dsp:txXfrm>
    </dsp:sp>
    <dsp:sp modelId="{3245FB39-B3BC-4984-8946-5612BAA6A835}">
      <dsp:nvSpPr>
        <dsp:cNvPr id="0" name=""/>
        <dsp:cNvSpPr/>
      </dsp:nvSpPr>
      <dsp:spPr>
        <a:xfrm>
          <a:off x="5154747" y="1381640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Exceso de Inventarios</a:t>
          </a:r>
        </a:p>
      </dsp:txBody>
      <dsp:txXfrm>
        <a:off x="5166452" y="1393345"/>
        <a:ext cx="775863" cy="376226"/>
      </dsp:txXfrm>
    </dsp:sp>
    <dsp:sp modelId="{E788E1F7-BDB4-4960-9144-AD8B1A32E54D}">
      <dsp:nvSpPr>
        <dsp:cNvPr id="0" name=""/>
        <dsp:cNvSpPr/>
      </dsp:nvSpPr>
      <dsp:spPr>
        <a:xfrm rot="2142401">
          <a:off x="4798031" y="1917803"/>
          <a:ext cx="39372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93723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985050" y="1916302"/>
        <a:ext cx="19686" cy="19686"/>
      </dsp:txXfrm>
    </dsp:sp>
    <dsp:sp modelId="{D922FA19-6C0E-42EE-90E2-EDE7AAEC3A33}">
      <dsp:nvSpPr>
        <dsp:cNvPr id="0" name=""/>
        <dsp:cNvSpPr/>
      </dsp:nvSpPr>
      <dsp:spPr>
        <a:xfrm>
          <a:off x="5154747" y="1841222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Tiempo de envases en bodegas</a:t>
          </a:r>
        </a:p>
      </dsp:txBody>
      <dsp:txXfrm>
        <a:off x="5166452" y="1852927"/>
        <a:ext cx="775863" cy="376226"/>
      </dsp:txXfrm>
    </dsp:sp>
    <dsp:sp modelId="{D326A7E1-E8C2-4262-A7B8-41BA93DBFA50}">
      <dsp:nvSpPr>
        <dsp:cNvPr id="0" name=""/>
        <dsp:cNvSpPr/>
      </dsp:nvSpPr>
      <dsp:spPr>
        <a:xfrm rot="4099285">
          <a:off x="3443168" y="2779520"/>
          <a:ext cx="8654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865483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3854273" y="2766224"/>
        <a:ext cx="43274" cy="43274"/>
      </dsp:txXfrm>
    </dsp:sp>
    <dsp:sp modelId="{827B13FD-14F9-4CFA-A946-A11820882580}">
      <dsp:nvSpPr>
        <dsp:cNvPr id="0" name=""/>
        <dsp:cNvSpPr/>
      </dsp:nvSpPr>
      <dsp:spPr>
        <a:xfrm>
          <a:off x="4035765" y="2990177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Capacidad de producción</a:t>
          </a:r>
        </a:p>
      </dsp:txBody>
      <dsp:txXfrm>
        <a:off x="4047470" y="3001882"/>
        <a:ext cx="775863" cy="376226"/>
      </dsp:txXfrm>
    </dsp:sp>
    <dsp:sp modelId="{265C45A6-88D8-47FA-B888-FFC7FD39E1ED}">
      <dsp:nvSpPr>
        <dsp:cNvPr id="0" name=""/>
        <dsp:cNvSpPr/>
      </dsp:nvSpPr>
      <dsp:spPr>
        <a:xfrm rot="17692822">
          <a:off x="4614942" y="2836968"/>
          <a:ext cx="759900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59900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975895" y="2826312"/>
        <a:ext cx="37995" cy="37995"/>
      </dsp:txXfrm>
    </dsp:sp>
    <dsp:sp modelId="{F3E24E01-B8AA-4A1A-8E63-DF2C2A15154F}">
      <dsp:nvSpPr>
        <dsp:cNvPr id="0" name=""/>
        <dsp:cNvSpPr/>
      </dsp:nvSpPr>
      <dsp:spPr>
        <a:xfrm>
          <a:off x="5154747" y="2300804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Mejor coordinación</a:t>
          </a:r>
        </a:p>
      </dsp:txBody>
      <dsp:txXfrm>
        <a:off x="5166452" y="2312509"/>
        <a:ext cx="775863" cy="376226"/>
      </dsp:txXfrm>
    </dsp:sp>
    <dsp:sp modelId="{82FF65A3-FE36-4901-AE47-B87005D39BDC}">
      <dsp:nvSpPr>
        <dsp:cNvPr id="0" name=""/>
        <dsp:cNvSpPr/>
      </dsp:nvSpPr>
      <dsp:spPr>
        <a:xfrm rot="19457599">
          <a:off x="4798031" y="3066759"/>
          <a:ext cx="39372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93723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985050" y="3065257"/>
        <a:ext cx="19686" cy="19686"/>
      </dsp:txXfrm>
    </dsp:sp>
    <dsp:sp modelId="{41D337F9-6702-475C-B635-DA3638112C69}">
      <dsp:nvSpPr>
        <dsp:cNvPr id="0" name=""/>
        <dsp:cNvSpPr/>
      </dsp:nvSpPr>
      <dsp:spPr>
        <a:xfrm>
          <a:off x="5154747" y="2760386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Mejor nivelación de planta</a:t>
          </a:r>
        </a:p>
      </dsp:txBody>
      <dsp:txXfrm>
        <a:off x="5166452" y="2772091"/>
        <a:ext cx="775863" cy="376226"/>
      </dsp:txXfrm>
    </dsp:sp>
    <dsp:sp modelId="{008651A5-DE5F-4DD7-BB6A-6508FC4F2641}">
      <dsp:nvSpPr>
        <dsp:cNvPr id="0" name=""/>
        <dsp:cNvSpPr/>
      </dsp:nvSpPr>
      <dsp:spPr>
        <a:xfrm rot="19457599">
          <a:off x="5917014" y="2836968"/>
          <a:ext cx="39372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93723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6104032" y="2835466"/>
        <a:ext cx="19686" cy="19686"/>
      </dsp:txXfrm>
    </dsp:sp>
    <dsp:sp modelId="{F7AA727D-60D6-4D3E-94D9-5CBCB1E1896F}">
      <dsp:nvSpPr>
        <dsp:cNvPr id="0" name=""/>
        <dsp:cNvSpPr/>
      </dsp:nvSpPr>
      <dsp:spPr>
        <a:xfrm>
          <a:off x="6273730" y="2530595"/>
          <a:ext cx="1545970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Eficiencia  en el Mantenimiento</a:t>
          </a:r>
        </a:p>
      </dsp:txBody>
      <dsp:txXfrm>
        <a:off x="6285435" y="2542300"/>
        <a:ext cx="1522560" cy="376226"/>
      </dsp:txXfrm>
    </dsp:sp>
    <dsp:sp modelId="{6159799E-97CF-409E-B0EA-2464128444E6}">
      <dsp:nvSpPr>
        <dsp:cNvPr id="0" name=""/>
        <dsp:cNvSpPr/>
      </dsp:nvSpPr>
      <dsp:spPr>
        <a:xfrm rot="2142401">
          <a:off x="5917014" y="3066759"/>
          <a:ext cx="39372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93723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6104032" y="3065257"/>
        <a:ext cx="19686" cy="19686"/>
      </dsp:txXfrm>
    </dsp:sp>
    <dsp:sp modelId="{39DD7B3C-843A-4570-AC5C-D405073D2A48}">
      <dsp:nvSpPr>
        <dsp:cNvPr id="0" name=""/>
        <dsp:cNvSpPr/>
      </dsp:nvSpPr>
      <dsp:spPr>
        <a:xfrm>
          <a:off x="6273730" y="2990177"/>
          <a:ext cx="1356782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Menor stock de repuestos</a:t>
          </a:r>
        </a:p>
      </dsp:txBody>
      <dsp:txXfrm>
        <a:off x="6285435" y="3001882"/>
        <a:ext cx="1333372" cy="376226"/>
      </dsp:txXfrm>
    </dsp:sp>
    <dsp:sp modelId="{BAB5BA0B-AF9F-47C1-9A9A-A441C2F9CB38}">
      <dsp:nvSpPr>
        <dsp:cNvPr id="0" name=""/>
        <dsp:cNvSpPr/>
      </dsp:nvSpPr>
      <dsp:spPr>
        <a:xfrm rot="2142401">
          <a:off x="4798031" y="3296550"/>
          <a:ext cx="39372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93723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985050" y="3295048"/>
        <a:ext cx="19686" cy="19686"/>
      </dsp:txXfrm>
    </dsp:sp>
    <dsp:sp modelId="{D3F6A508-4076-4502-B51F-D64FBFD69E43}">
      <dsp:nvSpPr>
        <dsp:cNvPr id="0" name=""/>
        <dsp:cNvSpPr/>
      </dsp:nvSpPr>
      <dsp:spPr>
        <a:xfrm>
          <a:off x="5154747" y="3219969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Mejora en el pack to </a:t>
          </a:r>
          <a:r>
            <a:rPr lang="es-ES" sz="1000" kern="1200" dirty="0" err="1"/>
            <a:t>melt</a:t>
          </a:r>
          <a:endParaRPr lang="es-ES" sz="1000" kern="1200" dirty="0"/>
        </a:p>
      </dsp:txBody>
      <dsp:txXfrm>
        <a:off x="5166452" y="3231674"/>
        <a:ext cx="775863" cy="376226"/>
      </dsp:txXfrm>
    </dsp:sp>
    <dsp:sp modelId="{E9D2341D-5FFA-4363-9021-4CE7A8DD711B}">
      <dsp:nvSpPr>
        <dsp:cNvPr id="0" name=""/>
        <dsp:cNvSpPr/>
      </dsp:nvSpPr>
      <dsp:spPr>
        <a:xfrm rot="3907178">
          <a:off x="4614942" y="3526341"/>
          <a:ext cx="759900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59900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975895" y="3515685"/>
        <a:ext cx="37995" cy="37995"/>
      </dsp:txXfrm>
    </dsp:sp>
    <dsp:sp modelId="{0A0E1C18-D219-4AE3-A6FB-4928D0B50A40}">
      <dsp:nvSpPr>
        <dsp:cNvPr id="0" name=""/>
        <dsp:cNvSpPr/>
      </dsp:nvSpPr>
      <dsp:spPr>
        <a:xfrm>
          <a:off x="5154747" y="3679551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Mejora de la calidad</a:t>
          </a:r>
        </a:p>
      </dsp:txBody>
      <dsp:txXfrm>
        <a:off x="5166452" y="3691256"/>
        <a:ext cx="775863" cy="376226"/>
      </dsp:txXfrm>
    </dsp:sp>
    <dsp:sp modelId="{F4A0E728-55B5-4888-B9FD-2CA12F95BA11}">
      <dsp:nvSpPr>
        <dsp:cNvPr id="0" name=""/>
        <dsp:cNvSpPr/>
      </dsp:nvSpPr>
      <dsp:spPr>
        <a:xfrm rot="4548241">
          <a:off x="3224079" y="3009311"/>
          <a:ext cx="1303661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1303661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3843318" y="2985061"/>
        <a:ext cx="65183" cy="65183"/>
      </dsp:txXfrm>
    </dsp:sp>
    <dsp:sp modelId="{1359FAD0-19B3-4D5D-964E-3C0F68291381}">
      <dsp:nvSpPr>
        <dsp:cNvPr id="0" name=""/>
        <dsp:cNvSpPr/>
      </dsp:nvSpPr>
      <dsp:spPr>
        <a:xfrm>
          <a:off x="4035765" y="3449760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Perdida de venta y posible cliente</a:t>
          </a:r>
        </a:p>
      </dsp:txBody>
      <dsp:txXfrm>
        <a:off x="4047470" y="3461465"/>
        <a:ext cx="775863" cy="376226"/>
      </dsp:txXfrm>
    </dsp:sp>
    <dsp:sp modelId="{5F86B444-4B27-46F8-B962-2ADFAD7E50CB}">
      <dsp:nvSpPr>
        <dsp:cNvPr id="0" name=""/>
        <dsp:cNvSpPr/>
      </dsp:nvSpPr>
      <dsp:spPr>
        <a:xfrm rot="4769441">
          <a:off x="2999492" y="3239102"/>
          <a:ext cx="1752836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1752836" y="834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3832089" y="3203623"/>
        <a:ext cx="87641" cy="87641"/>
      </dsp:txXfrm>
    </dsp:sp>
    <dsp:sp modelId="{FA7BD5C6-E65C-4048-A85F-E3F4F3519B5C}">
      <dsp:nvSpPr>
        <dsp:cNvPr id="0" name=""/>
        <dsp:cNvSpPr/>
      </dsp:nvSpPr>
      <dsp:spPr>
        <a:xfrm>
          <a:off x="4035765" y="3909342"/>
          <a:ext cx="799273" cy="3996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Posible perdida de cliente</a:t>
          </a:r>
        </a:p>
      </dsp:txBody>
      <dsp:txXfrm>
        <a:off x="4047470" y="3921047"/>
        <a:ext cx="775863" cy="376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06/11/2022</a:t>
            </a:fld>
            <a:endParaRPr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“Las organizaciones nunca pueden liberar de manera suficiente todo el potencial de su gente creando una cultura basada en</a:t>
            </a:r>
          </a:p>
          <a:p>
            <a:r>
              <a:rPr lang="es-MX" dirty="0"/>
              <a:t>herramientas.”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4708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Stephen R. Covey describió los principios como verdades fundamentales. El definió   los principios como una ley natural que</a:t>
            </a:r>
          </a:p>
          <a:p>
            <a:r>
              <a:rPr lang="es-MX" dirty="0"/>
              <a:t>se entiende universalmente, que es eterna</a:t>
            </a:r>
          </a:p>
          <a:p>
            <a:r>
              <a:rPr lang="es-MX" dirty="0"/>
              <a:t>en su significado y fundamentalmente</a:t>
            </a:r>
          </a:p>
          <a:p>
            <a:r>
              <a:rPr lang="es-MX" dirty="0"/>
              <a:t>indiscutible porque es evidente por sí</a:t>
            </a:r>
          </a:p>
          <a:p>
            <a:r>
              <a:rPr lang="es-MX" dirty="0"/>
              <a:t>mismo. El Dr. Covey nos enseñó que</a:t>
            </a:r>
          </a:p>
          <a:p>
            <a:r>
              <a:rPr lang="es-MX" dirty="0"/>
              <a:t>los valores rigen nuestras acciones pero</a:t>
            </a:r>
          </a:p>
          <a:p>
            <a:r>
              <a:rPr lang="es-MX" dirty="0"/>
              <a:t>los principios rigen la consecuencia de</a:t>
            </a:r>
          </a:p>
          <a:p>
            <a:r>
              <a:rPr lang="es-MX" dirty="0"/>
              <a:t>nuestras acciones.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401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Stephen R. Covey describió los principios como verdades fundamentales. El definió   los principios como una ley natural que</a:t>
            </a:r>
          </a:p>
          <a:p>
            <a:r>
              <a:rPr lang="es-MX" dirty="0"/>
              <a:t>se entiende universalmente, que es eterna</a:t>
            </a:r>
          </a:p>
          <a:p>
            <a:r>
              <a:rPr lang="es-MX" dirty="0"/>
              <a:t>en su significado y fundamentalmente</a:t>
            </a:r>
          </a:p>
          <a:p>
            <a:r>
              <a:rPr lang="es-MX" dirty="0"/>
              <a:t>indiscutible porque es evidente por sí</a:t>
            </a:r>
          </a:p>
          <a:p>
            <a:r>
              <a:rPr lang="es-MX" dirty="0"/>
              <a:t>mismo. El Dr. Covey nos enseñó que</a:t>
            </a:r>
          </a:p>
          <a:p>
            <a:r>
              <a:rPr lang="es-MX" dirty="0"/>
              <a:t>los valores rigen nuestras acciones pero</a:t>
            </a:r>
          </a:p>
          <a:p>
            <a:r>
              <a:rPr lang="es-MX" dirty="0"/>
              <a:t>los principios rigen la consecuencia de</a:t>
            </a:r>
          </a:p>
          <a:p>
            <a:r>
              <a:rPr lang="es-MX" dirty="0"/>
              <a:t>nuestras acciones.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7925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8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3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n 473">
            <a:extLst>
              <a:ext uri="{FF2B5EF4-FFF2-40B4-BE49-F238E27FC236}">
                <a16:creationId xmlns:a16="http://schemas.microsoft.com/office/drawing/2014/main" id="{E8BDA0C5-A8E3-4B71-9895-98F296EE7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30991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F811D5BB-9A45-FB2E-1010-FA8FEA7F6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n 459">
            <a:extLst>
              <a:ext uri="{FF2B5EF4-FFF2-40B4-BE49-F238E27FC236}">
                <a16:creationId xmlns:a16="http://schemas.microsoft.com/office/drawing/2014/main" id="{C95731D4-0918-4E75-B7D7-397C732A7D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8CCD53AA-02C7-B41F-6335-B035AD2F50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Imagen 931">
            <a:extLst>
              <a:ext uri="{FF2B5EF4-FFF2-40B4-BE49-F238E27FC236}">
                <a16:creationId xmlns:a16="http://schemas.microsoft.com/office/drawing/2014/main" id="{2D18413A-53ED-448C-AB9D-6C4C8059AE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735E9FA8-EF4C-D277-2271-0728883CC8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Imagen 923">
            <a:extLst>
              <a:ext uri="{FF2B5EF4-FFF2-40B4-BE49-F238E27FC236}">
                <a16:creationId xmlns:a16="http://schemas.microsoft.com/office/drawing/2014/main" id="{8A1B2119-8259-4180-AC52-76CAFD0BE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12571"/>
            <a:ext cx="9144000" cy="6845433"/>
          </a:xfrm>
          <a:prstGeom prst="rect">
            <a:avLst/>
          </a:prstGeom>
          <a:solidFill>
            <a:srgbClr val="004F58"/>
          </a:solidFill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72B25641-8CE2-377E-F0E3-710F35C8F6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3300" b="0">
                <a:solidFill>
                  <a:schemeClr val="bg1"/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 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500" b="1">
                <a:solidFill>
                  <a:srgbClr val="292F6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CFA87B-F0B0-969B-AA0B-2A94603FE4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7" y="7527"/>
            <a:ext cx="9123932" cy="684294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EF6F12D-5095-2D9C-0EA1-C73CF11A1B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7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" y="2774"/>
            <a:ext cx="9136605" cy="68524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92A9988-F1C1-A0AA-EF52-C54DC9FB42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0331" y="6266270"/>
            <a:ext cx="570038" cy="4532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C5FF421-343A-D49C-1354-3214FA8D40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2D7B3E8-A1C9-47FA-8B2B-7190871E5F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279DE94-B4DA-38ED-9E2C-D808B94F24E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6955" y="5949864"/>
            <a:ext cx="8866373" cy="10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90" r:id="rId9"/>
    <p:sldLayoutId id="2147483682" r:id="rId10"/>
    <p:sldLayoutId id="2147483683" r:id="rId11"/>
    <p:sldLayoutId id="2147483685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292F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" y="2774"/>
            <a:ext cx="9136605" cy="6852453"/>
          </a:xfrm>
          <a:prstGeom prst="rect">
            <a:avLst/>
          </a:prstGeom>
        </p:spPr>
      </p:pic>
      <p:sp>
        <p:nvSpPr>
          <p:cNvPr id="11" name="14 Subtítulo">
            <a:extLst>
              <a:ext uri="{FF2B5EF4-FFF2-40B4-BE49-F238E27FC236}">
                <a16:creationId xmlns:a16="http://schemas.microsoft.com/office/drawing/2014/main" id="{09CEA3E4-FFED-B8FF-F7C9-669AB52ACB57}"/>
              </a:ext>
            </a:extLst>
          </p:cNvPr>
          <p:cNvSpPr txBox="1">
            <a:spLocks/>
          </p:cNvSpPr>
          <p:nvPr userDrawn="1"/>
        </p:nvSpPr>
        <p:spPr>
          <a:xfrm>
            <a:off x="1223627" y="2240266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1C66EBB-168D-BF0F-84C7-39A5DBFD47EE}"/>
              </a:ext>
            </a:extLst>
          </p:cNvPr>
          <p:cNvSpPr/>
          <p:nvPr userDrawn="1"/>
        </p:nvSpPr>
        <p:spPr>
          <a:xfrm>
            <a:off x="2545642" y="3531254"/>
            <a:ext cx="40527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Ahora… ¡A implementar!</a:t>
            </a:r>
          </a:p>
        </p:txBody>
      </p:sp>
      <p:pic>
        <p:nvPicPr>
          <p:cNvPr id="5" name="Gráfico 7">
            <a:extLst>
              <a:ext uri="{FF2B5EF4-FFF2-40B4-BE49-F238E27FC236}">
                <a16:creationId xmlns:a16="http://schemas.microsoft.com/office/drawing/2014/main" id="{E1477BB4-7C3C-43FA-2AA8-19F822AAE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5"/>
            <a:ext cx="2090706" cy="5894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C718EC-B7DF-CF43-7A47-CCC9060BB9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627" y="4626027"/>
            <a:ext cx="2027573" cy="161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2B25C542-5759-E75B-B020-0E25411AC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900" y="1793343"/>
            <a:ext cx="2926934" cy="327716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15808" r="12191" b="10419"/>
          <a:stretch/>
        </p:blipFill>
        <p:spPr>
          <a:xfrm>
            <a:off x="664900" y="1833721"/>
            <a:ext cx="2484829" cy="2452970"/>
          </a:xfrm>
          <a:prstGeom prst="ellipse">
            <a:avLst/>
          </a:prstGeom>
          <a:ln w="57150" cap="rnd">
            <a:solidFill>
              <a:srgbClr val="ED7D3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572000" y="1674019"/>
            <a:ext cx="3105150" cy="2746283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5" name="14 Subtítulo">
            <a:extLst>
              <a:ext uri="{FF2B5EF4-FFF2-40B4-BE49-F238E27FC236}">
                <a16:creationId xmlns:a16="http://schemas.microsoft.com/office/drawing/2014/main" id="{DB98647E-65C1-4BA3-94CA-5B83137DDAAF}"/>
              </a:ext>
            </a:extLst>
          </p:cNvPr>
          <p:cNvSpPr txBox="1">
            <a:spLocks/>
          </p:cNvSpPr>
          <p:nvPr/>
        </p:nvSpPr>
        <p:spPr>
          <a:xfrm>
            <a:off x="3423275" y="1518479"/>
            <a:ext cx="5924912" cy="14867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MX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Dificultados en el despliegue de la Excelencia Operacional</a:t>
            </a:r>
          </a:p>
          <a:p>
            <a:endParaRPr lang="es-MX" sz="40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5 CuadroTexto">
            <a:extLst>
              <a:ext uri="{FF2B5EF4-FFF2-40B4-BE49-F238E27FC236}">
                <a16:creationId xmlns:a16="http://schemas.microsoft.com/office/drawing/2014/main" id="{58716B02-8D2D-4B73-9FE8-A600160E3B29}"/>
              </a:ext>
            </a:extLst>
          </p:cNvPr>
          <p:cNvSpPr txBox="1"/>
          <p:nvPr/>
        </p:nvSpPr>
        <p:spPr>
          <a:xfrm>
            <a:off x="3423275" y="3468335"/>
            <a:ext cx="5438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601111"/>
                </a:solidFill>
                <a:latin typeface="Gotham Black" panose="02000604040000020004" pitchFamily="50" charset="0"/>
              </a:rPr>
              <a:t>Nelson Cuello</a:t>
            </a:r>
            <a:endParaRPr lang="es-MX" sz="3000" b="1" dirty="0">
              <a:solidFill>
                <a:srgbClr val="601111"/>
              </a:solidFill>
              <a:latin typeface="Gotham Black" panose="02000604040000020004" pitchFamily="50" charset="0"/>
            </a:endParaRPr>
          </a:p>
        </p:txBody>
      </p:sp>
      <p:sp>
        <p:nvSpPr>
          <p:cNvPr id="7" name="16 CuadroTexto">
            <a:extLst>
              <a:ext uri="{FF2B5EF4-FFF2-40B4-BE49-F238E27FC236}">
                <a16:creationId xmlns:a16="http://schemas.microsoft.com/office/drawing/2014/main" id="{5F1CC6A6-B6AD-48B4-B15E-C05F9B6F7EBD}"/>
              </a:ext>
            </a:extLst>
          </p:cNvPr>
          <p:cNvSpPr txBox="1"/>
          <p:nvPr/>
        </p:nvSpPr>
        <p:spPr>
          <a:xfrm>
            <a:off x="3471146" y="3976830"/>
            <a:ext cx="53068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Subgerente de Excelencia Operacional y Mantenimiento</a:t>
            </a:r>
          </a:p>
        </p:txBody>
      </p:sp>
    </p:spTree>
    <p:extLst>
      <p:ext uri="{BB962C8B-B14F-4D97-AF65-F5344CB8AC3E}">
        <p14:creationId xmlns:p14="http://schemas.microsoft.com/office/powerpoint/2010/main" val="3869162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421" y="270776"/>
            <a:ext cx="7422454" cy="965835"/>
          </a:xfrm>
        </p:spPr>
        <p:txBody>
          <a:bodyPr/>
          <a:lstStyle/>
          <a:p>
            <a:r>
              <a:rPr lang="es-MX" sz="3200" dirty="0"/>
              <a:t>Conceptos  claves en Excelencia Operacional</a:t>
            </a:r>
            <a:br>
              <a:rPr lang="es-MX" sz="3200" dirty="0"/>
            </a:br>
            <a:endParaRPr lang="es-ES_tradnl" sz="3200" dirty="0">
              <a:solidFill>
                <a:srgbClr val="292F60"/>
              </a:solidFill>
            </a:endParaRPr>
          </a:p>
        </p:txBody>
      </p:sp>
      <p:pic>
        <p:nvPicPr>
          <p:cNvPr id="23" name="Picture 2" descr="SHINGO | Excelencia Operacional | Lean | Mejora Continua | Kaizen - MODELO  SHIN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94" y="729162"/>
            <a:ext cx="4765875" cy="47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520829" y="1678185"/>
            <a:ext cx="534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/>
              <a:t> </a:t>
            </a:r>
          </a:p>
          <a:p>
            <a:pPr algn="just"/>
            <a:endParaRPr lang="es-MX" sz="2400" dirty="0"/>
          </a:p>
          <a:p>
            <a:pPr algn="just"/>
            <a:endParaRPr lang="es-CL" sz="2400" dirty="0"/>
          </a:p>
        </p:txBody>
      </p:sp>
      <p:sp>
        <p:nvSpPr>
          <p:cNvPr id="26" name="Rectángulo 25"/>
          <p:cNvSpPr/>
          <p:nvPr/>
        </p:nvSpPr>
        <p:spPr>
          <a:xfrm>
            <a:off x="521368" y="966210"/>
            <a:ext cx="8317840" cy="5056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endParaRPr lang="es-MX" sz="2133" dirty="0"/>
          </a:p>
          <a:p>
            <a:r>
              <a:rPr lang="es-MX" sz="2133" dirty="0"/>
              <a:t>Liderazgo  Metodológico</a:t>
            </a:r>
          </a:p>
          <a:p>
            <a:r>
              <a:rPr lang="es-MX" sz="2133" dirty="0"/>
              <a:t>        			</a:t>
            </a:r>
          </a:p>
          <a:p>
            <a:r>
              <a:rPr lang="es-MX" sz="2133" dirty="0"/>
              <a:t>Alineamiento Estratégico</a:t>
            </a:r>
          </a:p>
          <a:p>
            <a:endParaRPr lang="es-MX" sz="2133" dirty="0"/>
          </a:p>
          <a:p>
            <a:r>
              <a:rPr lang="es-MX" sz="2133" dirty="0"/>
              <a:t>Pensamiento Científico</a:t>
            </a:r>
          </a:p>
          <a:p>
            <a:endParaRPr lang="es-MX" sz="2133" dirty="0"/>
          </a:p>
          <a:p>
            <a:r>
              <a:rPr lang="es-MX" sz="2133" dirty="0"/>
              <a:t>Problemas visibles</a:t>
            </a:r>
            <a:endParaRPr lang="es-MX" sz="2133" b="1" dirty="0">
              <a:solidFill>
                <a:srgbClr val="993300"/>
              </a:solidFill>
            </a:endParaRPr>
          </a:p>
          <a:p>
            <a:endParaRPr lang="es-MX" sz="2133" dirty="0"/>
          </a:p>
          <a:p>
            <a:r>
              <a:rPr lang="es-MX" sz="2133" b="1" dirty="0"/>
              <a:t>Principios guías                                               </a:t>
            </a:r>
          </a:p>
          <a:p>
            <a:endParaRPr lang="es-MX" sz="2133" dirty="0"/>
          </a:p>
          <a:p>
            <a:r>
              <a:rPr lang="es-MX" sz="2133" dirty="0"/>
              <a:t>Causalidad entre desempeño y resultado</a:t>
            </a:r>
          </a:p>
          <a:p>
            <a:endParaRPr lang="es-MX" sz="2133" dirty="0"/>
          </a:p>
          <a:p>
            <a:r>
              <a:rPr lang="es-MX" sz="2133" dirty="0"/>
              <a:t>Sistematización y estandarizar Procesos      </a:t>
            </a:r>
            <a:endParaRPr lang="es-MX" sz="24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5573648" y="5823679"/>
            <a:ext cx="3368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(MODELO : SHINGO de Excelencia Operacional)</a:t>
            </a:r>
            <a:endParaRPr lang="es-CL" sz="1200" dirty="0"/>
          </a:p>
        </p:txBody>
      </p:sp>
      <p:sp>
        <p:nvSpPr>
          <p:cNvPr id="28" name="Elipse 27"/>
          <p:cNvSpPr/>
          <p:nvPr/>
        </p:nvSpPr>
        <p:spPr>
          <a:xfrm>
            <a:off x="5425830" y="3956175"/>
            <a:ext cx="2053388" cy="1533263"/>
          </a:xfrm>
          <a:prstGeom prst="ellipse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505816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7422454" cy="965835"/>
          </a:xfrm>
        </p:spPr>
        <p:txBody>
          <a:bodyPr/>
          <a:lstStyle/>
          <a:p>
            <a:r>
              <a:rPr lang="es-ES_tradnl" sz="3200" dirty="0">
                <a:solidFill>
                  <a:srgbClr val="292F60"/>
                </a:solidFill>
              </a:rPr>
              <a:t>Principios rectores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327828" y="991589"/>
            <a:ext cx="10515600" cy="441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292F6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MX" sz="2800" i="1" dirty="0">
                <a:solidFill>
                  <a:srgbClr val="000066"/>
                </a:solidFill>
                <a:latin typeface="+mn-lt"/>
                <a:ea typeface="ＭＳ Ｐゴシック" pitchFamily="34" charset="-128"/>
                <a:cs typeface="+mn-cs"/>
              </a:rPr>
              <a:t>Los Principios Guías</a:t>
            </a:r>
            <a:endParaRPr lang="es-CL" sz="2800" i="1" dirty="0">
              <a:solidFill>
                <a:srgbClr val="000066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20829" y="1678185"/>
            <a:ext cx="534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/>
              <a:t> </a:t>
            </a:r>
          </a:p>
          <a:p>
            <a:pPr algn="just"/>
            <a:endParaRPr lang="es-MX" sz="2400" dirty="0"/>
          </a:p>
          <a:p>
            <a:pPr algn="just"/>
            <a:endParaRPr lang="es-CL" sz="2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8331785" y="4453333"/>
            <a:ext cx="9144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67" b="1" dirty="0">
                <a:solidFill>
                  <a:schemeClr val="bg1"/>
                </a:solidFill>
              </a:rPr>
              <a:t>TPM</a:t>
            </a:r>
            <a:endParaRPr lang="es-CL" sz="1867" b="1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400965" y="6021102"/>
            <a:ext cx="4235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(MODELO : SHINGO de Excelencia Operacional)</a:t>
            </a:r>
            <a:endParaRPr lang="es-CL" sz="1200" dirty="0"/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3616063898"/>
              </p:ext>
            </p:extLst>
          </p:nvPr>
        </p:nvGraphicFramePr>
        <p:xfrm>
          <a:off x="231368" y="1080665"/>
          <a:ext cx="7732071" cy="4940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5911582" y="1239112"/>
            <a:ext cx="3117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Cual de estos tenemos en nuestros valores?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35349" y="1513549"/>
            <a:ext cx="196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Filosofía de largo plazo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495458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734"/>
            <a:ext cx="9144000" cy="5281448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7422454" cy="965835"/>
          </a:xfrm>
        </p:spPr>
        <p:txBody>
          <a:bodyPr/>
          <a:lstStyle/>
          <a:p>
            <a:r>
              <a:rPr lang="es-ES_tradnl" sz="3200" dirty="0">
                <a:solidFill>
                  <a:srgbClr val="292F60"/>
                </a:solidFill>
              </a:rPr>
              <a:t>Sistemas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0260" y="5502164"/>
            <a:ext cx="3925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bg1"/>
                </a:solidFill>
                <a:latin typeface="MCVQU A+ Helvetica Neue LT Std"/>
              </a:rPr>
              <a:t>Pensar Sistemáticamente 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86000" y="3105835"/>
            <a:ext cx="3704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b="1" dirty="0">
              <a:solidFill>
                <a:schemeClr val="bg1"/>
              </a:solidFill>
              <a:latin typeface="MCVQU A+ Helvetica Neue LT Std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20260" y="5924994"/>
            <a:ext cx="5014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bg1"/>
                </a:solidFill>
                <a:latin typeface="MCVQU A+ Helvetica Neue LT Std"/>
              </a:rPr>
              <a:t>Perseguir objetivos con perseverancia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32388" y="3376599"/>
            <a:ext cx="8226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MCVQU A+ Helvetica Neue LT Std"/>
              </a:rPr>
              <a:t>Los Principios Guía deben ser aplicados a lo largo de todos los sistemas empresariales y de gestión. </a:t>
            </a:r>
            <a:endParaRPr lang="es-CL" b="1" dirty="0">
              <a:solidFill>
                <a:schemeClr val="bg1"/>
              </a:solidFill>
              <a:latin typeface="MCVQU A+ Helvetica Neue LT Std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65233" y="4278299"/>
            <a:ext cx="6635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MCVQU A+ Helvetica Neue LT Std"/>
              </a:rPr>
              <a:t>Alinear los sistemas para promover comportamientos ideales, basados en principios.</a:t>
            </a:r>
            <a:endParaRPr lang="es-CL" b="1" dirty="0">
              <a:solidFill>
                <a:schemeClr val="bg1"/>
              </a:solidFill>
              <a:latin typeface="MCVQU A+ Helvetica Neue LT Std"/>
            </a:endParaRPr>
          </a:p>
        </p:txBody>
      </p:sp>
    </p:spTree>
    <p:extLst>
      <p:ext uri="{BB962C8B-B14F-4D97-AF65-F5344CB8AC3E}">
        <p14:creationId xmlns:p14="http://schemas.microsoft.com/office/powerpoint/2010/main" val="3856630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651" y="154245"/>
            <a:ext cx="6823203" cy="965835"/>
          </a:xfrm>
        </p:spPr>
        <p:txBody>
          <a:bodyPr/>
          <a:lstStyle/>
          <a:p>
            <a:r>
              <a:rPr lang="es-ES_tradnl" sz="3200" dirty="0"/>
              <a:t>Herramientas Sistema  y Cultura</a:t>
            </a:r>
            <a:br>
              <a:rPr lang="es-ES_tradnl" sz="3200" dirty="0"/>
            </a:b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21847" y="1532144"/>
            <a:ext cx="7886700" cy="389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292F6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s-CL" dirty="0"/>
          </a:p>
        </p:txBody>
      </p:sp>
      <p:sp>
        <p:nvSpPr>
          <p:cNvPr id="5" name="Elipse 4"/>
          <p:cNvSpPr/>
          <p:nvPr/>
        </p:nvSpPr>
        <p:spPr>
          <a:xfrm>
            <a:off x="258825" y="2160543"/>
            <a:ext cx="8722263" cy="3763494"/>
          </a:xfrm>
          <a:prstGeom prst="ellipse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Elipse 5"/>
          <p:cNvSpPr/>
          <p:nvPr/>
        </p:nvSpPr>
        <p:spPr>
          <a:xfrm>
            <a:off x="295943" y="2629271"/>
            <a:ext cx="6683518" cy="295588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Elipse 7"/>
          <p:cNvSpPr/>
          <p:nvPr/>
        </p:nvSpPr>
        <p:spPr>
          <a:xfrm>
            <a:off x="261941" y="2967825"/>
            <a:ext cx="5367320" cy="2279855"/>
          </a:xfrm>
          <a:prstGeom prst="ellipse">
            <a:avLst/>
          </a:prstGeom>
          <a:solidFill>
            <a:srgbClr val="5D6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Elipse 8"/>
          <p:cNvSpPr/>
          <p:nvPr/>
        </p:nvSpPr>
        <p:spPr>
          <a:xfrm>
            <a:off x="599049" y="3705166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Tarjetas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460785" y="3412135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ADF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807898" y="4347010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CAPDO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2588147" y="3342044"/>
            <a:ext cx="1056158" cy="35519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Equipos Mejoras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609263" y="3939506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Info. MP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3513807" y="3976102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SMED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228647" y="4615050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5S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4079456" y="3493463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Pilares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2610932" y="3752990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Info. MP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2278327" y="4264188"/>
            <a:ext cx="1050177" cy="32137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Árbol de perdidas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4319119" y="4347010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OTRO..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257979" y="2984467"/>
            <a:ext cx="1974471" cy="29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>
                <a:solidFill>
                  <a:schemeClr val="bg1"/>
                </a:solidFill>
              </a:rPr>
              <a:t>HERRAMIENTAS</a:t>
            </a:r>
            <a:endParaRPr lang="es-CL" sz="1600" b="1" i="1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837177" y="2720786"/>
            <a:ext cx="1974471" cy="29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>
                <a:solidFill>
                  <a:schemeClr val="bg1"/>
                </a:solidFill>
              </a:rPr>
              <a:t>SISTEMA</a:t>
            </a:r>
            <a:endParaRPr lang="es-CL" sz="1600" b="1" i="1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511195" y="2290717"/>
            <a:ext cx="4055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>
                <a:solidFill>
                  <a:schemeClr val="bg1"/>
                </a:solidFill>
              </a:rPr>
              <a:t>CULTURA DE EXCELENCIA </a:t>
            </a:r>
            <a:endParaRPr lang="es-CL" sz="1600" b="1" i="1" dirty="0">
              <a:solidFill>
                <a:schemeClr val="bg1"/>
              </a:solidFill>
            </a:endParaRPr>
          </a:p>
        </p:txBody>
      </p:sp>
      <p:pic>
        <p:nvPicPr>
          <p:cNvPr id="23" name="Picture 2" descr="SHINGO | Excelencia Operacional | Lean | Mejora Continua | Kaizen - MODELO  SHIN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43" y="2629271"/>
            <a:ext cx="2742051" cy="276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ector recto de flecha 23"/>
          <p:cNvCxnSpPr>
            <a:endCxn id="12" idx="1"/>
          </p:cNvCxnSpPr>
          <p:nvPr/>
        </p:nvCxnSpPr>
        <p:spPr>
          <a:xfrm flipV="1">
            <a:off x="2520180" y="3394061"/>
            <a:ext cx="222638" cy="411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stCxn id="17" idx="0"/>
            <a:endCxn id="12" idx="4"/>
          </p:cNvCxnSpPr>
          <p:nvPr/>
        </p:nvCxnSpPr>
        <p:spPr>
          <a:xfrm flipV="1">
            <a:off x="3116226" y="3697240"/>
            <a:ext cx="0" cy="557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>
            <a:stCxn id="9" idx="4"/>
            <a:endCxn id="11" idx="0"/>
          </p:cNvCxnSpPr>
          <p:nvPr/>
        </p:nvCxnSpPr>
        <p:spPr>
          <a:xfrm>
            <a:off x="1104343" y="4066569"/>
            <a:ext cx="208848" cy="2804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14" idx="7"/>
          </p:cNvCxnSpPr>
          <p:nvPr/>
        </p:nvCxnSpPr>
        <p:spPr>
          <a:xfrm flipV="1">
            <a:off x="4376396" y="3885868"/>
            <a:ext cx="147997" cy="1431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>
            <a:endCxn id="16" idx="2"/>
          </p:cNvCxnSpPr>
          <p:nvPr/>
        </p:nvCxnSpPr>
        <p:spPr>
          <a:xfrm>
            <a:off x="3774952" y="3658450"/>
            <a:ext cx="304504" cy="157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V="1">
            <a:off x="2038713" y="3751519"/>
            <a:ext cx="0" cy="2638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11" idx="7"/>
            <a:endCxn id="13" idx="3"/>
          </p:cNvCxnSpPr>
          <p:nvPr/>
        </p:nvCxnSpPr>
        <p:spPr>
          <a:xfrm flipV="1">
            <a:off x="1670488" y="4247983"/>
            <a:ext cx="86772" cy="1519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>
            <a:endCxn id="19" idx="0"/>
          </p:cNvCxnSpPr>
          <p:nvPr/>
        </p:nvCxnSpPr>
        <p:spPr>
          <a:xfrm>
            <a:off x="4707960" y="3854866"/>
            <a:ext cx="116452" cy="4921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18" idx="0"/>
            <a:endCxn id="13" idx="4"/>
          </p:cNvCxnSpPr>
          <p:nvPr/>
        </p:nvCxnSpPr>
        <p:spPr>
          <a:xfrm flipH="1">
            <a:off x="2114557" y="4264188"/>
            <a:ext cx="688859" cy="367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>
            <a:stCxn id="15" idx="2"/>
            <a:endCxn id="18" idx="6"/>
          </p:cNvCxnSpPr>
          <p:nvPr/>
        </p:nvCxnSpPr>
        <p:spPr>
          <a:xfrm flipV="1">
            <a:off x="3228647" y="4424873"/>
            <a:ext cx="99857" cy="3708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15" idx="0"/>
            <a:endCxn id="14" idx="4"/>
          </p:cNvCxnSpPr>
          <p:nvPr/>
        </p:nvCxnSpPr>
        <p:spPr>
          <a:xfrm flipV="1">
            <a:off x="3733941" y="4337505"/>
            <a:ext cx="285160" cy="2775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V="1">
            <a:off x="1104343" y="3592837"/>
            <a:ext cx="356442" cy="1123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ipse 35"/>
          <p:cNvSpPr/>
          <p:nvPr/>
        </p:nvSpPr>
        <p:spPr>
          <a:xfrm>
            <a:off x="1838622" y="4698917"/>
            <a:ext cx="1010587" cy="3614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chemeClr val="tx1"/>
                </a:solidFill>
              </a:rPr>
              <a:t>LPP</a:t>
            </a:r>
            <a:endParaRPr lang="es-CL" sz="1000" dirty="0">
              <a:solidFill>
                <a:schemeClr val="tx1"/>
              </a:solidFill>
            </a:endParaRPr>
          </a:p>
        </p:txBody>
      </p:sp>
      <p:cxnSp>
        <p:nvCxnSpPr>
          <p:cNvPr id="37" name="Conector recto de flecha 36"/>
          <p:cNvCxnSpPr>
            <a:stCxn id="15" idx="6"/>
            <a:endCxn id="19" idx="4"/>
          </p:cNvCxnSpPr>
          <p:nvPr/>
        </p:nvCxnSpPr>
        <p:spPr>
          <a:xfrm flipV="1">
            <a:off x="4239234" y="4708413"/>
            <a:ext cx="585179" cy="873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>
            <a:stCxn id="36" idx="0"/>
            <a:endCxn id="18" idx="4"/>
          </p:cNvCxnSpPr>
          <p:nvPr/>
        </p:nvCxnSpPr>
        <p:spPr>
          <a:xfrm flipV="1">
            <a:off x="2343916" y="4585558"/>
            <a:ext cx="459500" cy="1133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>
            <a:stCxn id="36" idx="6"/>
            <a:endCxn id="15" idx="4"/>
          </p:cNvCxnSpPr>
          <p:nvPr/>
        </p:nvCxnSpPr>
        <p:spPr>
          <a:xfrm>
            <a:off x="2849209" y="4879619"/>
            <a:ext cx="884732" cy="96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2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794" y="394335"/>
            <a:ext cx="7406689" cy="965835"/>
          </a:xfrm>
        </p:spPr>
        <p:txBody>
          <a:bodyPr/>
          <a:lstStyle/>
          <a:p>
            <a:r>
              <a:rPr lang="es-MX" sz="3200" dirty="0"/>
              <a:t>¿Que Pasaría si el siguiente proceso fuera perfecto?</a:t>
            </a:r>
            <a:br>
              <a:rPr lang="es-MX" sz="3200" dirty="0"/>
            </a:b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40" name="Rectángulo redondeado 39"/>
          <p:cNvSpPr/>
          <p:nvPr/>
        </p:nvSpPr>
        <p:spPr>
          <a:xfrm>
            <a:off x="6892525" y="1524910"/>
            <a:ext cx="2057400" cy="7791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</a:rPr>
              <a:t>Costos Bajos</a:t>
            </a:r>
          </a:p>
          <a:p>
            <a:pPr algn="ctr"/>
            <a:endParaRPr lang="es-MX" sz="1400" dirty="0">
              <a:solidFill>
                <a:schemeClr val="tx1"/>
              </a:solidFill>
            </a:endParaRPr>
          </a:p>
          <a:p>
            <a:pPr algn="ctr"/>
            <a:r>
              <a:rPr lang="es-MX" sz="1400" dirty="0">
                <a:solidFill>
                  <a:schemeClr val="tx1"/>
                </a:solidFill>
              </a:rPr>
              <a:t>Utilidades Altas</a:t>
            </a:r>
            <a:endParaRPr lang="es-CL" sz="1400" dirty="0">
              <a:solidFill>
                <a:schemeClr val="tx1"/>
              </a:solidFill>
            </a:endParaRPr>
          </a:p>
        </p:txBody>
      </p:sp>
      <p:sp>
        <p:nvSpPr>
          <p:cNvPr id="41" name="Título 1"/>
          <p:cNvSpPr txBox="1">
            <a:spLocks/>
          </p:cNvSpPr>
          <p:nvPr/>
        </p:nvSpPr>
        <p:spPr>
          <a:xfrm>
            <a:off x="386913" y="909193"/>
            <a:ext cx="7886700" cy="35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292F6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s-CL" b="0" u="sng" dirty="0">
              <a:solidFill>
                <a:srgbClr val="C00000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386913" y="1834075"/>
            <a:ext cx="129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Ejemplo </a:t>
            </a:r>
            <a:endParaRPr lang="es-CL" dirty="0"/>
          </a:p>
        </p:txBody>
      </p:sp>
      <p:sp>
        <p:nvSpPr>
          <p:cNvPr id="43" name="Rectángulo redondeado 42"/>
          <p:cNvSpPr/>
          <p:nvPr/>
        </p:nvSpPr>
        <p:spPr>
          <a:xfrm>
            <a:off x="6892525" y="2539669"/>
            <a:ext cx="2057400" cy="1117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</a:rPr>
              <a:t>Motivación</a:t>
            </a:r>
          </a:p>
          <a:p>
            <a:pPr algn="ctr"/>
            <a:endParaRPr lang="es-MX" sz="1400" dirty="0">
              <a:solidFill>
                <a:schemeClr val="tx1"/>
              </a:solidFill>
            </a:endParaRPr>
          </a:p>
          <a:p>
            <a:pPr algn="ctr"/>
            <a:r>
              <a:rPr lang="es-MX" sz="1400" dirty="0">
                <a:solidFill>
                  <a:schemeClr val="tx1"/>
                </a:solidFill>
              </a:rPr>
              <a:t>Eliminación de silos</a:t>
            </a:r>
            <a:endParaRPr lang="es-CL" sz="1400" dirty="0">
              <a:solidFill>
                <a:schemeClr val="tx1"/>
              </a:solidFill>
            </a:endParaRPr>
          </a:p>
        </p:txBody>
      </p:sp>
      <p:graphicFrame>
        <p:nvGraphicFramePr>
          <p:cNvPr id="44" name="Diagrama 43"/>
          <p:cNvGraphicFramePr/>
          <p:nvPr>
            <p:extLst>
              <p:ext uri="{D42A27DB-BD31-4B8C-83A1-F6EECF244321}">
                <p14:modId xmlns:p14="http://schemas.microsoft.com/office/powerpoint/2010/main" val="3341479195"/>
              </p:ext>
            </p:extLst>
          </p:nvPr>
        </p:nvGraphicFramePr>
        <p:xfrm>
          <a:off x="-1" y="1456548"/>
          <a:ext cx="8418367" cy="431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4853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388006" y="1948801"/>
            <a:ext cx="2383040" cy="583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292F6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br>
              <a:rPr lang="es-CL" sz="2000" dirty="0"/>
            </a:br>
            <a:r>
              <a:rPr lang="es-CL" sz="1600" dirty="0"/>
              <a:t>¿Algunos elementos relevantes? </a:t>
            </a:r>
            <a:br>
              <a:rPr lang="es-CL" sz="2000" dirty="0"/>
            </a:br>
            <a:endParaRPr lang="es-CL" sz="2000" dirty="0"/>
          </a:p>
        </p:txBody>
      </p:sp>
      <p:sp>
        <p:nvSpPr>
          <p:cNvPr id="21" name="31 Rectángulo redondeado"/>
          <p:cNvSpPr>
            <a:spLocks noChangeArrowheads="1"/>
          </p:cNvSpPr>
          <p:nvPr/>
        </p:nvSpPr>
        <p:spPr bwMode="auto">
          <a:xfrm>
            <a:off x="2736411" y="2128138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B.- Alcanzar resultados rápidos</a:t>
            </a:r>
          </a:p>
        </p:txBody>
      </p:sp>
      <p:sp>
        <p:nvSpPr>
          <p:cNvPr id="22" name="29 Rectángulo redondeado"/>
          <p:cNvSpPr>
            <a:spLocks noChangeArrowheads="1"/>
          </p:cNvSpPr>
          <p:nvPr/>
        </p:nvSpPr>
        <p:spPr bwMode="auto">
          <a:xfrm>
            <a:off x="2736411" y="1850723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L" altLang="es-CL" sz="1400" b="1" i="1" noProof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14 Rectángulo"/>
          <p:cNvSpPr>
            <a:spLocks noChangeArrowheads="1"/>
          </p:cNvSpPr>
          <p:nvPr/>
        </p:nvSpPr>
        <p:spPr bwMode="auto">
          <a:xfrm>
            <a:off x="2771046" y="1815304"/>
            <a:ext cx="609225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A.- Analizar contexto actual</a:t>
            </a:r>
            <a:endParaRPr lang="es-CL" altLang="es-CL" sz="1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31 Rectángulo redondeado"/>
          <p:cNvSpPr>
            <a:spLocks noChangeArrowheads="1"/>
          </p:cNvSpPr>
          <p:nvPr/>
        </p:nvSpPr>
        <p:spPr bwMode="auto">
          <a:xfrm>
            <a:off x="2743308" y="2687546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ES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D.- Comunicación   e información: </a:t>
            </a:r>
            <a:endParaRPr lang="es-CL" sz="1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29 Rectángulo redondeado"/>
          <p:cNvSpPr>
            <a:spLocks noChangeArrowheads="1"/>
          </p:cNvSpPr>
          <p:nvPr/>
        </p:nvSpPr>
        <p:spPr bwMode="auto">
          <a:xfrm>
            <a:off x="2743308" y="2406556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C.- Organización está dispuesta a hacer los cambios que se vendrán”. </a:t>
            </a:r>
          </a:p>
        </p:txBody>
      </p:sp>
      <p:sp>
        <p:nvSpPr>
          <p:cNvPr id="26" name="31 Rectángulo redondeado"/>
          <p:cNvSpPr>
            <a:spLocks noChangeArrowheads="1"/>
          </p:cNvSpPr>
          <p:nvPr/>
        </p:nvSpPr>
        <p:spPr bwMode="auto">
          <a:xfrm>
            <a:off x="2738531" y="3555451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G.- Convertir  a  cada trabajador en multi - habilidades.</a:t>
            </a:r>
          </a:p>
        </p:txBody>
      </p:sp>
      <p:sp>
        <p:nvSpPr>
          <p:cNvPr id="27" name="29 Rectángulo redondeado"/>
          <p:cNvSpPr>
            <a:spLocks noChangeArrowheads="1"/>
          </p:cNvSpPr>
          <p:nvPr/>
        </p:nvSpPr>
        <p:spPr bwMode="auto">
          <a:xfrm>
            <a:off x="2738531" y="3265159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F.- Desempeño</a:t>
            </a:r>
          </a:p>
        </p:txBody>
      </p:sp>
      <p:sp>
        <p:nvSpPr>
          <p:cNvPr id="28" name="31 Rectángulo redondeado"/>
          <p:cNvSpPr>
            <a:spLocks noChangeArrowheads="1"/>
          </p:cNvSpPr>
          <p:nvPr/>
        </p:nvSpPr>
        <p:spPr bwMode="auto">
          <a:xfrm>
            <a:off x="2743308" y="3836991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H.- Confianza</a:t>
            </a:r>
          </a:p>
        </p:txBody>
      </p:sp>
      <p:sp>
        <p:nvSpPr>
          <p:cNvPr id="29" name="31 Rectángulo redondeado"/>
          <p:cNvSpPr>
            <a:spLocks noChangeArrowheads="1"/>
          </p:cNvSpPr>
          <p:nvPr/>
        </p:nvSpPr>
        <p:spPr bwMode="auto">
          <a:xfrm>
            <a:off x="2743049" y="4117982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ES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I.- Paciencia</a:t>
            </a:r>
            <a:r>
              <a:rPr lang="es-ES" sz="14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: </a:t>
            </a:r>
            <a:endParaRPr lang="es-CL" sz="1400" dirty="0">
              <a:solidFill>
                <a:schemeClr val="bg1"/>
              </a:solidFill>
            </a:endParaRPr>
          </a:p>
        </p:txBody>
      </p:sp>
      <p:sp>
        <p:nvSpPr>
          <p:cNvPr id="30" name="31 Rectángulo redondeado"/>
          <p:cNvSpPr>
            <a:spLocks noChangeArrowheads="1"/>
          </p:cNvSpPr>
          <p:nvPr/>
        </p:nvSpPr>
        <p:spPr bwMode="auto">
          <a:xfrm>
            <a:off x="2743049" y="2971955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E.- Compromiso: </a:t>
            </a:r>
          </a:p>
        </p:txBody>
      </p:sp>
      <p:sp>
        <p:nvSpPr>
          <p:cNvPr id="31" name="31 Rectángulo redondeado"/>
          <p:cNvSpPr>
            <a:spLocks noChangeArrowheads="1"/>
          </p:cNvSpPr>
          <p:nvPr/>
        </p:nvSpPr>
        <p:spPr bwMode="auto">
          <a:xfrm>
            <a:off x="2739244" y="4690837"/>
            <a:ext cx="6247100" cy="310621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MX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K.-  Los procesos nos hablan</a:t>
            </a:r>
          </a:p>
        </p:txBody>
      </p:sp>
      <p:sp>
        <p:nvSpPr>
          <p:cNvPr id="32" name="29 Rectángulo redondeado"/>
          <p:cNvSpPr>
            <a:spLocks noChangeArrowheads="1"/>
          </p:cNvSpPr>
          <p:nvPr/>
        </p:nvSpPr>
        <p:spPr bwMode="auto">
          <a:xfrm>
            <a:off x="2739243" y="4411562"/>
            <a:ext cx="6247101" cy="30232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J.- Piso de Planta: </a:t>
            </a:r>
          </a:p>
        </p:txBody>
      </p:sp>
      <p:sp>
        <p:nvSpPr>
          <p:cNvPr id="33" name="31 Rectángulo redondeado"/>
          <p:cNvSpPr>
            <a:spLocks noChangeArrowheads="1"/>
          </p:cNvSpPr>
          <p:nvPr/>
        </p:nvSpPr>
        <p:spPr bwMode="auto">
          <a:xfrm>
            <a:off x="2739244" y="5269400"/>
            <a:ext cx="6247100" cy="26756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M.- Torre de babel </a:t>
            </a:r>
          </a:p>
        </p:txBody>
      </p:sp>
      <p:sp>
        <p:nvSpPr>
          <p:cNvPr id="34" name="29 Rectángulo redondeado"/>
          <p:cNvSpPr>
            <a:spLocks noChangeArrowheads="1"/>
          </p:cNvSpPr>
          <p:nvPr/>
        </p:nvSpPr>
        <p:spPr bwMode="auto">
          <a:xfrm>
            <a:off x="2739243" y="4993699"/>
            <a:ext cx="6240463" cy="262767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L.- Actividades colaborativas: </a:t>
            </a:r>
          </a:p>
        </p:txBody>
      </p:sp>
      <p:sp>
        <p:nvSpPr>
          <p:cNvPr id="35" name="31 Rectángulo redondeado"/>
          <p:cNvSpPr>
            <a:spLocks noChangeArrowheads="1"/>
          </p:cNvSpPr>
          <p:nvPr/>
        </p:nvSpPr>
        <p:spPr bwMode="auto">
          <a:xfrm>
            <a:off x="2772499" y="5556413"/>
            <a:ext cx="6243577" cy="25591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N.- Las pérdidas  no son solo responsabilidad de operaciones. </a:t>
            </a:r>
          </a:p>
        </p:txBody>
      </p:sp>
      <p:grpSp>
        <p:nvGrpSpPr>
          <p:cNvPr id="36" name="Grupo 2"/>
          <p:cNvGrpSpPr>
            <a:grpSpLocks/>
          </p:cNvGrpSpPr>
          <p:nvPr/>
        </p:nvGrpSpPr>
        <p:grpSpPr bwMode="auto">
          <a:xfrm>
            <a:off x="703398" y="3653879"/>
            <a:ext cx="1814513" cy="1898849"/>
            <a:chOff x="3922713" y="3406775"/>
            <a:chExt cx="2419350" cy="2531727"/>
          </a:xfrm>
        </p:grpSpPr>
        <p:pic>
          <p:nvPicPr>
            <p:cNvPr id="37" name="Picture 10" descr="Resultado de imagen para la persona en el centr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713" y="3406775"/>
              <a:ext cx="24193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ángulo 1"/>
            <p:cNvSpPr>
              <a:spLocks noChangeArrowheads="1"/>
            </p:cNvSpPr>
            <p:nvPr/>
          </p:nvSpPr>
          <p:spPr bwMode="auto">
            <a:xfrm>
              <a:off x="4214046" y="5485148"/>
              <a:ext cx="1963461" cy="453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s-CL" altLang="es-CL" sz="1361" noProof="1"/>
            </a:p>
          </p:txBody>
        </p:sp>
      </p:grpSp>
    </p:spTree>
    <p:extLst>
      <p:ext uri="{BB962C8B-B14F-4D97-AF65-F5344CB8AC3E}">
        <p14:creationId xmlns:p14="http://schemas.microsoft.com/office/powerpoint/2010/main" val="895213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913" y="1919812"/>
            <a:ext cx="5651176" cy="3593787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495600" y="2668383"/>
            <a:ext cx="2123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/>
              <a:t>“Anomalías/ventajas domésticas de la organización”. </a:t>
            </a:r>
            <a:endParaRPr lang="es-CL" sz="1600" dirty="0"/>
          </a:p>
        </p:txBody>
      </p:sp>
      <p:sp>
        <p:nvSpPr>
          <p:cNvPr id="42" name="29 Rectángulo redondeado"/>
          <p:cNvSpPr>
            <a:spLocks noChangeArrowheads="1"/>
          </p:cNvSpPr>
          <p:nvPr/>
        </p:nvSpPr>
        <p:spPr bwMode="auto">
          <a:xfrm>
            <a:off x="460965" y="1416744"/>
            <a:ext cx="6243296" cy="27574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L" altLang="es-CL" sz="1400" b="1" i="1" noProof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" name="14 Rectángulo"/>
          <p:cNvSpPr>
            <a:spLocks noChangeArrowheads="1"/>
          </p:cNvSpPr>
          <p:nvPr/>
        </p:nvSpPr>
        <p:spPr bwMode="auto">
          <a:xfrm>
            <a:off x="525014" y="1416744"/>
            <a:ext cx="6092253" cy="3077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L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A.- Analizar contexto actual</a:t>
            </a:r>
            <a:endParaRPr lang="es-CL" altLang="es-CL" sz="1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26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6" name="31 Rectángulo redondeado"/>
          <p:cNvSpPr>
            <a:spLocks noChangeArrowheads="1"/>
          </p:cNvSpPr>
          <p:nvPr/>
        </p:nvSpPr>
        <p:spPr bwMode="auto">
          <a:xfrm>
            <a:off x="246767" y="1960097"/>
            <a:ext cx="5563331" cy="34051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CL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B.- Alcanzar resultados rápidos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528005" y="4240730"/>
            <a:ext cx="433152" cy="4239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596" tIns="37798" rIns="75596" bIns="37798" anchor="ctr"/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pt-BR" altLang="es-CL" sz="1500" dirty="0"/>
          </a:p>
        </p:txBody>
      </p:sp>
      <p:sp>
        <p:nvSpPr>
          <p:cNvPr id="9" name="Retângulo 60"/>
          <p:cNvSpPr>
            <a:spLocks noChangeArrowheads="1"/>
          </p:cNvSpPr>
          <p:nvPr/>
        </p:nvSpPr>
        <p:spPr bwMode="auto">
          <a:xfrm>
            <a:off x="5148857" y="3903432"/>
            <a:ext cx="756047" cy="7559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5596" tIns="37798" rIns="75596" bIns="37798"/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CL" sz="1350" b="1" dirty="0"/>
          </a:p>
        </p:txBody>
      </p:sp>
      <p:sp>
        <p:nvSpPr>
          <p:cNvPr id="10" name="Seta para a direita 61"/>
          <p:cNvSpPr>
            <a:spLocks noChangeArrowheads="1"/>
          </p:cNvSpPr>
          <p:nvPr/>
        </p:nvSpPr>
        <p:spPr bwMode="auto">
          <a:xfrm>
            <a:off x="6180713" y="2262822"/>
            <a:ext cx="2382335" cy="356985"/>
          </a:xfrm>
          <a:prstGeom prst="rightArrow">
            <a:avLst>
              <a:gd name="adj1" fmla="val 60037"/>
              <a:gd name="adj2" fmla="val 50046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5596" tIns="37798" rIns="75596" bIns="37798"/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CL" sz="1350" b="1" dirty="0"/>
          </a:p>
        </p:txBody>
      </p:sp>
      <p:sp>
        <p:nvSpPr>
          <p:cNvPr id="11" name="CaixaDeTexto 62"/>
          <p:cNvSpPr txBox="1">
            <a:spLocks noChangeArrowheads="1"/>
          </p:cNvSpPr>
          <p:nvPr/>
        </p:nvSpPr>
        <p:spPr bwMode="auto">
          <a:xfrm>
            <a:off x="1649426" y="5656858"/>
            <a:ext cx="1284389" cy="45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596" tIns="37798" rIns="75596" bIns="37798">
            <a:spAutoFit/>
          </a:bodyPr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altLang="es-CL" sz="825" dirty="0">
                <a:cs typeface="Arial" charset="0"/>
              </a:rPr>
              <a:t>Fuente: Edward Murphy</a:t>
            </a:r>
          </a:p>
          <a:p>
            <a:r>
              <a:rPr lang="es-CL" altLang="es-CL" sz="825" dirty="0">
                <a:cs typeface="Arial" charset="0"/>
              </a:rPr>
              <a:t>Modelo de Albrecht</a:t>
            </a:r>
          </a:p>
          <a:p>
            <a:endParaRPr lang="es-ES_tradnl" altLang="es-CL" sz="825" dirty="0">
              <a:cs typeface="Arial" charset="0"/>
            </a:endParaRPr>
          </a:p>
        </p:txBody>
      </p:sp>
      <p:sp>
        <p:nvSpPr>
          <p:cNvPr id="12" name="CaixaDeTexto 62"/>
          <p:cNvSpPr txBox="1">
            <a:spLocks noChangeArrowheads="1"/>
          </p:cNvSpPr>
          <p:nvPr/>
        </p:nvSpPr>
        <p:spPr bwMode="auto">
          <a:xfrm>
            <a:off x="2462134" y="3929682"/>
            <a:ext cx="1569723" cy="28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596" tIns="37798" rIns="75596" bIns="37798">
            <a:spAutoFit/>
          </a:bodyPr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altLang="es-CL" sz="1350" b="1" dirty="0">
                <a:solidFill>
                  <a:srgbClr val="00B050"/>
                </a:solidFill>
              </a:rPr>
              <a:t>Condición Actual</a:t>
            </a:r>
          </a:p>
        </p:txBody>
      </p:sp>
      <p:sp>
        <p:nvSpPr>
          <p:cNvPr id="13" name="CaixaDeTexto 62"/>
          <p:cNvSpPr txBox="1">
            <a:spLocks noChangeArrowheads="1"/>
          </p:cNvSpPr>
          <p:nvPr/>
        </p:nvSpPr>
        <p:spPr bwMode="auto">
          <a:xfrm>
            <a:off x="5898875" y="2030400"/>
            <a:ext cx="2778387" cy="28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596" tIns="37798" rIns="75596" bIns="37798">
            <a:spAutoFit/>
          </a:bodyPr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altLang="es-CL" sz="1350" b="1" dirty="0">
                <a:solidFill>
                  <a:srgbClr val="00B050"/>
                </a:solidFill>
              </a:rPr>
              <a:t>Condición Futura de Excelencia</a:t>
            </a:r>
          </a:p>
        </p:txBody>
      </p:sp>
      <p:sp>
        <p:nvSpPr>
          <p:cNvPr id="14" name="CaixaDeTexto 62"/>
          <p:cNvSpPr txBox="1">
            <a:spLocks noChangeArrowheads="1"/>
          </p:cNvSpPr>
          <p:nvPr/>
        </p:nvSpPr>
        <p:spPr bwMode="auto">
          <a:xfrm>
            <a:off x="4402290" y="5713867"/>
            <a:ext cx="1903148" cy="30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596" tIns="37798" rIns="75596" bIns="37798" anchor="ctr">
            <a:spAutoFit/>
          </a:bodyPr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_tradnl" altLang="es-CL" sz="1500" b="1" i="0" dirty="0">
                <a:solidFill>
                  <a:srgbClr val="C00000"/>
                </a:solidFill>
              </a:rPr>
              <a:t>Gestión de Cambio</a:t>
            </a:r>
          </a:p>
        </p:txBody>
      </p:sp>
      <p:sp>
        <p:nvSpPr>
          <p:cNvPr id="15" name="CaixaDeTexto 62"/>
          <p:cNvSpPr txBox="1">
            <a:spLocks noChangeArrowheads="1"/>
          </p:cNvSpPr>
          <p:nvPr/>
        </p:nvSpPr>
        <p:spPr bwMode="auto">
          <a:xfrm>
            <a:off x="6312264" y="2592860"/>
            <a:ext cx="2517531" cy="393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596" tIns="37798" rIns="75596" bIns="37798">
            <a:spAutoFit/>
          </a:bodyPr>
          <a:lstStyle/>
          <a:p>
            <a:pPr>
              <a:lnSpc>
                <a:spcPct val="110000"/>
              </a:lnSpc>
              <a:buFont typeface="Symbol" pitchFamily="18" charset="2"/>
              <a:buNone/>
              <a:defRPr/>
            </a:pPr>
            <a:r>
              <a:rPr lang="es-ES_tradnl" sz="1266" b="1" dirty="0">
                <a:solidFill>
                  <a:srgbClr val="002060"/>
                </a:solidFill>
                <a:latin typeface="Arial" panose="020B0604020202020204" pitchFamily="34" charset="0"/>
              </a:rPr>
              <a:t>La Transición requiere:</a:t>
            </a:r>
          </a:p>
          <a:p>
            <a:pPr>
              <a:lnSpc>
                <a:spcPct val="110000"/>
              </a:lnSpc>
              <a:buFont typeface="Symbol" pitchFamily="18" charset="2"/>
              <a:buChar char="·"/>
              <a:defRPr/>
            </a:pPr>
            <a:endParaRPr lang="es-ES_tradnl" sz="1266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Metodología comprobada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Prácticas y Ajustes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Criterio, Disciplina y Persistencia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Interiorización y Dominio del Método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Desafíos Crecientes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Motivación Continua (Reconocer, Celebrar Nuevos Desafíos)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Visión, Misión, Estrategias, Directrices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Objetivos y Metas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Indicadores de Desempeño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Aprender a Desaprender</a:t>
            </a:r>
          </a:p>
          <a:p>
            <a:pPr marL="150921" indent="-150921">
              <a:lnSpc>
                <a:spcPct val="110000"/>
              </a:lnSpc>
              <a:buFont typeface="Symbol" pitchFamily="18" charset="2"/>
              <a:buChar char="·"/>
              <a:defRPr/>
            </a:pPr>
            <a:r>
              <a:rPr lang="es-ES_tradnl" sz="1266" dirty="0">
                <a:solidFill>
                  <a:srgbClr val="002060"/>
                </a:solidFill>
                <a:latin typeface="Arial" panose="020B0604020202020204" pitchFamily="34" charset="0"/>
              </a:rPr>
              <a:t> Industria 4.0</a:t>
            </a:r>
          </a:p>
        </p:txBody>
      </p:sp>
      <p:pic>
        <p:nvPicPr>
          <p:cNvPr id="17" name="Imagem 15" descr="J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98" y="2331126"/>
            <a:ext cx="1435001" cy="334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eta para a direita 61"/>
          <p:cNvSpPr>
            <a:spLocks noChangeArrowheads="1"/>
          </p:cNvSpPr>
          <p:nvPr/>
        </p:nvSpPr>
        <p:spPr bwMode="auto">
          <a:xfrm>
            <a:off x="2405562" y="4322101"/>
            <a:ext cx="2381023" cy="358298"/>
          </a:xfrm>
          <a:prstGeom prst="rightArrow">
            <a:avLst>
              <a:gd name="adj1" fmla="val 60037"/>
              <a:gd name="adj2" fmla="val 49835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5596" tIns="37798" rIns="75596" bIns="37798"/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CL" sz="1350" b="1" dirty="0"/>
          </a:p>
        </p:txBody>
      </p:sp>
      <p:sp>
        <p:nvSpPr>
          <p:cNvPr id="19" name="Rectángulo 18"/>
          <p:cNvSpPr/>
          <p:nvPr/>
        </p:nvSpPr>
        <p:spPr>
          <a:xfrm>
            <a:off x="595157" y="2873393"/>
            <a:ext cx="3337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/>
              <a:t>“La necesidad por resultados rápidos”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90307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29827" y="5515492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ángulo 4"/>
          <p:cNvSpPr/>
          <p:nvPr/>
        </p:nvSpPr>
        <p:spPr>
          <a:xfrm>
            <a:off x="1653951" y="3806199"/>
            <a:ext cx="2776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. </a:t>
            </a:r>
            <a:endParaRPr lang="es-CL" sz="1600" dirty="0"/>
          </a:p>
        </p:txBody>
      </p:sp>
      <p:sp>
        <p:nvSpPr>
          <p:cNvPr id="6" name="29 Rectángulo redondeado"/>
          <p:cNvSpPr>
            <a:spLocks noChangeArrowheads="1"/>
          </p:cNvSpPr>
          <p:nvPr/>
        </p:nvSpPr>
        <p:spPr bwMode="auto">
          <a:xfrm>
            <a:off x="323882" y="1480544"/>
            <a:ext cx="7172043" cy="34051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MX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C.- Organización está dispuesta a hacer los cambios que se vendrán”.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626" y="2199163"/>
            <a:ext cx="5577840" cy="36983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23882" y="3225072"/>
            <a:ext cx="2460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“ ¿Estás seguro de querer hacer esto?”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334753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47608" y="5648302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31 Rectángulo redondeado"/>
          <p:cNvSpPr>
            <a:spLocks noChangeArrowheads="1"/>
          </p:cNvSpPr>
          <p:nvPr/>
        </p:nvSpPr>
        <p:spPr bwMode="auto">
          <a:xfrm>
            <a:off x="226319" y="2035284"/>
            <a:ext cx="5563331" cy="24976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r>
              <a:rPr lang="es-ES" sz="1200" b="1" i="1" dirty="0">
                <a:solidFill>
                  <a:schemeClr val="bg1"/>
                </a:solidFill>
                <a:latin typeface="Arial" panose="020B0604020202020204" pitchFamily="34" charset="0"/>
              </a:rPr>
              <a:t>D.- Comunicación   e información: </a:t>
            </a:r>
            <a:endParaRPr lang="es-CL" sz="1200" b="1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2479" y="3484861"/>
            <a:ext cx="247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“Todavía no sé qué quiere la gerencia”</a:t>
            </a:r>
            <a:endParaRPr lang="es-CL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064" y="2428043"/>
            <a:ext cx="5198037" cy="34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49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788276"/>
            <a:ext cx="9143999" cy="5362107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651" y="154245"/>
            <a:ext cx="6823203" cy="965835"/>
          </a:xfrm>
        </p:spPr>
        <p:txBody>
          <a:bodyPr/>
          <a:lstStyle/>
          <a:p>
            <a:r>
              <a:rPr lang="es-ES_tradnl" sz="3200" dirty="0"/>
              <a:t>Dificultades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83324" y="1545021"/>
            <a:ext cx="81635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¿Cuántas empresas han estado trabajando  en Excelencia Operacional?</a:t>
            </a:r>
          </a:p>
          <a:p>
            <a:endParaRPr lang="es-MX" sz="2400" dirty="0"/>
          </a:p>
          <a:p>
            <a:r>
              <a:rPr lang="es-MX" sz="2400" dirty="0"/>
              <a:t>¿Cuántas empresas han tenido éxito?</a:t>
            </a:r>
          </a:p>
          <a:p>
            <a:endParaRPr lang="es-MX" sz="2400" dirty="0"/>
          </a:p>
          <a:p>
            <a:r>
              <a:rPr lang="es-MX" sz="2400" dirty="0"/>
              <a:t>¿ Cuánto tiempo ha durado el éxito?</a:t>
            </a:r>
          </a:p>
          <a:p>
            <a:endParaRPr lang="es-MX" sz="2400" dirty="0"/>
          </a:p>
          <a:p>
            <a:r>
              <a:rPr lang="es-MX" sz="2400" dirty="0"/>
              <a:t>¿Qué es lo que han aplicado?</a:t>
            </a:r>
          </a:p>
          <a:p>
            <a:endParaRPr lang="es-MX" sz="2400" dirty="0"/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269340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379695" y="5648302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31 Rectángulo redondeado"/>
          <p:cNvSpPr>
            <a:spLocks noChangeArrowheads="1"/>
          </p:cNvSpPr>
          <p:nvPr/>
        </p:nvSpPr>
        <p:spPr bwMode="auto">
          <a:xfrm>
            <a:off x="345525" y="1724106"/>
            <a:ext cx="5563331" cy="24976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E.- Compromiso de la gerencia 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5525" y="3098432"/>
            <a:ext cx="219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“Serlo y parecerlo”  “No basta con entregar recursos”</a:t>
            </a:r>
            <a:endParaRPr lang="es-CL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382" y="2308940"/>
            <a:ext cx="5056883" cy="379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98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71992" y="5677096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ángulo 4"/>
          <p:cNvSpPr/>
          <p:nvPr/>
        </p:nvSpPr>
        <p:spPr>
          <a:xfrm>
            <a:off x="1696116" y="3967802"/>
            <a:ext cx="2776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. </a:t>
            </a:r>
            <a:endParaRPr lang="es-CL" sz="1600" dirty="0"/>
          </a:p>
        </p:txBody>
      </p:sp>
      <p:sp>
        <p:nvSpPr>
          <p:cNvPr id="6" name="29 Rectángulo redondeado"/>
          <p:cNvSpPr>
            <a:spLocks noChangeArrowheads="1"/>
          </p:cNvSpPr>
          <p:nvPr/>
        </p:nvSpPr>
        <p:spPr bwMode="auto">
          <a:xfrm>
            <a:off x="510098" y="1581923"/>
            <a:ext cx="5563331" cy="24976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F.- Desempeño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614" y="2389406"/>
            <a:ext cx="5781227" cy="364003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74795" y="3037964"/>
            <a:ext cx="2442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“Mas que resultados, desempeño”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407693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31408" y="5648302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31 Rectángulo redondeado"/>
          <p:cNvSpPr>
            <a:spLocks noChangeArrowheads="1"/>
          </p:cNvSpPr>
          <p:nvPr/>
        </p:nvSpPr>
        <p:spPr bwMode="auto">
          <a:xfrm>
            <a:off x="492201" y="1619868"/>
            <a:ext cx="5563331" cy="24976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G.- Convertir  a  cada trabajador en multi - habilidades.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977" y="2369124"/>
            <a:ext cx="5301110" cy="366119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24087" y="3013088"/>
            <a:ext cx="2511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“Excelencia es trasformación y aumento de la habilidad de las personas”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191244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01585" y="5636151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31 Rectángulo redondeado"/>
          <p:cNvSpPr>
            <a:spLocks noChangeArrowheads="1"/>
          </p:cNvSpPr>
          <p:nvPr/>
        </p:nvSpPr>
        <p:spPr bwMode="auto">
          <a:xfrm>
            <a:off x="494332" y="1668695"/>
            <a:ext cx="5563331" cy="24976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H.- Confianza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66" y="2417951"/>
            <a:ext cx="6037566" cy="351994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4332" y="3429000"/>
            <a:ext cx="1933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“ No creí que pudiera”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121018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95966" y="5691954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ángulo 4"/>
          <p:cNvSpPr/>
          <p:nvPr/>
        </p:nvSpPr>
        <p:spPr>
          <a:xfrm>
            <a:off x="3024634" y="4518498"/>
            <a:ext cx="2776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. </a:t>
            </a:r>
            <a:endParaRPr lang="es-CL" sz="1600" dirty="0"/>
          </a:p>
        </p:txBody>
      </p:sp>
      <p:sp>
        <p:nvSpPr>
          <p:cNvPr id="6" name="29 Rectángulo redondeado"/>
          <p:cNvSpPr>
            <a:spLocks noChangeArrowheads="1"/>
          </p:cNvSpPr>
          <p:nvPr/>
        </p:nvSpPr>
        <p:spPr bwMode="auto">
          <a:xfrm>
            <a:off x="536929" y="1697880"/>
            <a:ext cx="5530689" cy="248245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buNone/>
            </a:pPr>
            <a:r>
              <a:rPr lang="es-MX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J.- Piso de Planta: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731" y="2447141"/>
            <a:ext cx="7253671" cy="36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31 Rectángulo redondeado"/>
          <p:cNvSpPr>
            <a:spLocks noChangeArrowheads="1"/>
          </p:cNvSpPr>
          <p:nvPr/>
        </p:nvSpPr>
        <p:spPr bwMode="auto">
          <a:xfrm>
            <a:off x="383974" y="1755826"/>
            <a:ext cx="5563331" cy="24976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I.- Paciencia: </a:t>
            </a:r>
            <a:endParaRPr lang="es-CL" sz="1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15385" y="3429000"/>
            <a:ext cx="2033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“ Ellos no podrán”</a:t>
            </a:r>
            <a:endParaRPr lang="es-CL" sz="1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98" y="2465971"/>
            <a:ext cx="3485824" cy="34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7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47609" y="5636151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31 Rectángulo redondeado"/>
          <p:cNvSpPr>
            <a:spLocks noChangeArrowheads="1"/>
          </p:cNvSpPr>
          <p:nvPr/>
        </p:nvSpPr>
        <p:spPr bwMode="auto">
          <a:xfrm>
            <a:off x="226319" y="2023133"/>
            <a:ext cx="5530689" cy="248245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K.-  Los procesos nos hablan</a:t>
            </a:r>
          </a:p>
        </p:txBody>
      </p:sp>
      <p:pic>
        <p:nvPicPr>
          <p:cNvPr id="6" name="Picture 2" descr="Resultado de imagen de conversacion con la maqu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52" y="2449076"/>
            <a:ext cx="5434817" cy="36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13441" y="3476425"/>
            <a:ext cx="1792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“Analizar la data”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713915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47609" y="5636151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506446" y="5626569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31 Rectángulo redondeado"/>
          <p:cNvSpPr>
            <a:spLocks noChangeArrowheads="1"/>
          </p:cNvSpPr>
          <p:nvPr/>
        </p:nvSpPr>
        <p:spPr bwMode="auto">
          <a:xfrm>
            <a:off x="226319" y="1995990"/>
            <a:ext cx="5530689" cy="248245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altLang="es-CL" sz="1400" b="1" i="1" noProof="1">
                <a:solidFill>
                  <a:schemeClr val="bg1"/>
                </a:solidFill>
                <a:latin typeface="Arial" panose="020B0604020202020204" pitchFamily="34" charset="0"/>
              </a:rPr>
              <a:t>M.- Torre de babel 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4365601" y="2294206"/>
            <a:ext cx="4470388" cy="3440541"/>
            <a:chOff x="2940273" y="1071563"/>
            <a:chExt cx="5808440" cy="5064125"/>
          </a:xfrm>
        </p:grpSpPr>
        <p:pic>
          <p:nvPicPr>
            <p:cNvPr id="13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184" y="1133475"/>
              <a:ext cx="2432050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3"/>
            <p:cNvSpPr>
              <a:spLocks noChangeArrowheads="1"/>
            </p:cNvSpPr>
            <p:nvPr/>
          </p:nvSpPr>
          <p:spPr bwMode="auto">
            <a:xfrm>
              <a:off x="3238649" y="1168401"/>
              <a:ext cx="504039" cy="10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450" b="1" dirty="0">
                  <a:solidFill>
                    <a:srgbClr val="000000"/>
                  </a:solidFill>
                </a:rPr>
                <a:t>GERENCIA GRAL</a:t>
              </a:r>
              <a:endParaRPr lang="es-ES" sz="1600" dirty="0"/>
            </a:p>
          </p:txBody>
        </p:sp>
        <p:pic>
          <p:nvPicPr>
            <p:cNvPr id="15" name="Picture 5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184" y="1133475"/>
              <a:ext cx="2432050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55"/>
            <p:cNvSpPr>
              <a:spLocks noChangeArrowheads="1"/>
            </p:cNvSpPr>
            <p:nvPr/>
          </p:nvSpPr>
          <p:spPr bwMode="auto">
            <a:xfrm>
              <a:off x="3152738" y="1071563"/>
              <a:ext cx="822709" cy="16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750" dirty="0">
                  <a:solidFill>
                    <a:srgbClr val="FF3300"/>
                  </a:solidFill>
                </a:rPr>
                <a:t>GERENCIA GRAL</a:t>
              </a:r>
            </a:p>
          </p:txBody>
        </p:sp>
        <p:pic>
          <p:nvPicPr>
            <p:cNvPr id="18" name="Picture 5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2158" y="2152650"/>
              <a:ext cx="2432050" cy="93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57"/>
            <p:cNvSpPr>
              <a:spLocks noChangeArrowheads="1"/>
            </p:cNvSpPr>
            <p:nvPr/>
          </p:nvSpPr>
          <p:spPr bwMode="auto">
            <a:xfrm>
              <a:off x="4410718" y="2179639"/>
              <a:ext cx="356160" cy="10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450" b="1" dirty="0">
                  <a:solidFill>
                    <a:srgbClr val="000000"/>
                  </a:solidFill>
                </a:rPr>
                <a:t>GERENCIAS</a:t>
              </a:r>
              <a:endParaRPr lang="es-ES" sz="1600" dirty="0"/>
            </a:p>
          </p:txBody>
        </p:sp>
        <p:pic>
          <p:nvPicPr>
            <p:cNvPr id="20" name="Picture 5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2158" y="2152650"/>
              <a:ext cx="2432050" cy="93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59"/>
            <p:cNvSpPr>
              <a:spLocks noChangeArrowheads="1"/>
            </p:cNvSpPr>
            <p:nvPr/>
          </p:nvSpPr>
          <p:spPr bwMode="auto">
            <a:xfrm>
              <a:off x="4396679" y="2143125"/>
              <a:ext cx="579020" cy="16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750" dirty="0">
                  <a:solidFill>
                    <a:srgbClr val="FF3300"/>
                  </a:solidFill>
                </a:rPr>
                <a:t>GERENCIAS</a:t>
              </a:r>
            </a:p>
          </p:txBody>
        </p:sp>
        <p:pic>
          <p:nvPicPr>
            <p:cNvPr id="22" name="Picture 6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250" y="3171825"/>
              <a:ext cx="2433637" cy="93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61"/>
            <p:cNvSpPr>
              <a:spLocks noChangeArrowheads="1"/>
            </p:cNvSpPr>
            <p:nvPr/>
          </p:nvSpPr>
          <p:spPr bwMode="auto">
            <a:xfrm>
              <a:off x="5233176" y="3195638"/>
              <a:ext cx="324917" cy="10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450" b="1" dirty="0">
                  <a:solidFill>
                    <a:srgbClr val="000000"/>
                  </a:solidFill>
                </a:rPr>
                <a:t>SUPERVISI</a:t>
              </a:r>
              <a:endParaRPr lang="es-ES" sz="1600" dirty="0"/>
            </a:p>
          </p:txBody>
        </p:sp>
        <p:sp>
          <p:nvSpPr>
            <p:cNvPr id="24" name="Rectangle 62"/>
            <p:cNvSpPr>
              <a:spLocks noChangeArrowheads="1"/>
            </p:cNvSpPr>
            <p:nvPr/>
          </p:nvSpPr>
          <p:spPr bwMode="auto">
            <a:xfrm>
              <a:off x="5890580" y="3195638"/>
              <a:ext cx="49987" cy="10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450" b="1" dirty="0">
                  <a:solidFill>
                    <a:srgbClr val="000000"/>
                  </a:solidFill>
                </a:rPr>
                <a:t>Ó</a:t>
              </a:r>
              <a:endParaRPr lang="es-ES" sz="1600" dirty="0"/>
            </a:p>
          </p:txBody>
        </p:sp>
        <p:sp>
          <p:nvSpPr>
            <p:cNvPr id="25" name="Rectangle 63"/>
            <p:cNvSpPr>
              <a:spLocks noChangeArrowheads="1"/>
            </p:cNvSpPr>
            <p:nvPr/>
          </p:nvSpPr>
          <p:spPr bwMode="auto">
            <a:xfrm>
              <a:off x="5986439" y="3195638"/>
              <a:ext cx="49987" cy="10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450" b="1" dirty="0">
                  <a:solidFill>
                    <a:srgbClr val="000000"/>
                  </a:solidFill>
                </a:rPr>
                <a:t>N</a:t>
              </a:r>
              <a:endParaRPr lang="es-ES" sz="1600" dirty="0"/>
            </a:p>
          </p:txBody>
        </p:sp>
        <p:pic>
          <p:nvPicPr>
            <p:cNvPr id="26" name="Picture 6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250" y="3171825"/>
              <a:ext cx="2433637" cy="93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65"/>
            <p:cNvSpPr>
              <a:spLocks noChangeArrowheads="1"/>
            </p:cNvSpPr>
            <p:nvPr/>
          </p:nvSpPr>
          <p:spPr bwMode="auto">
            <a:xfrm>
              <a:off x="5219307" y="3143249"/>
              <a:ext cx="687326" cy="16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750" dirty="0">
                  <a:solidFill>
                    <a:srgbClr val="FF3300"/>
                  </a:solidFill>
                </a:rPr>
                <a:t>SUPERVISION</a:t>
              </a:r>
            </a:p>
          </p:txBody>
        </p:sp>
        <p:pic>
          <p:nvPicPr>
            <p:cNvPr id="28" name="Picture 6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763" y="4192588"/>
              <a:ext cx="2433637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69"/>
            <p:cNvSpPr>
              <a:spLocks noChangeArrowheads="1"/>
            </p:cNvSpPr>
            <p:nvPr/>
          </p:nvSpPr>
          <p:spPr bwMode="auto">
            <a:xfrm>
              <a:off x="5895269" y="4217988"/>
              <a:ext cx="489460" cy="10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450" b="1" dirty="0">
                  <a:solidFill>
                    <a:srgbClr val="000000"/>
                  </a:solidFill>
                </a:rPr>
                <a:t>FACILITADORES</a:t>
              </a:r>
              <a:endParaRPr lang="es-ES" sz="1600" dirty="0"/>
            </a:p>
          </p:txBody>
        </p:sp>
        <p:pic>
          <p:nvPicPr>
            <p:cNvPr id="30" name="Picture 7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763" y="4192588"/>
              <a:ext cx="2433637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71"/>
            <p:cNvSpPr>
              <a:spLocks noChangeArrowheads="1"/>
            </p:cNvSpPr>
            <p:nvPr/>
          </p:nvSpPr>
          <p:spPr bwMode="auto">
            <a:xfrm>
              <a:off x="5881899" y="4143376"/>
              <a:ext cx="793550" cy="16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750" dirty="0">
                  <a:solidFill>
                    <a:srgbClr val="FF3300"/>
                  </a:solidFill>
                </a:rPr>
                <a:t>FACILITADORES</a:t>
              </a:r>
            </a:p>
          </p:txBody>
        </p:sp>
        <p:pic>
          <p:nvPicPr>
            <p:cNvPr id="32" name="Picture 7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663" y="5205413"/>
              <a:ext cx="2432050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73"/>
            <p:cNvSpPr>
              <a:spLocks noChangeArrowheads="1"/>
            </p:cNvSpPr>
            <p:nvPr/>
          </p:nvSpPr>
          <p:spPr bwMode="auto">
            <a:xfrm>
              <a:off x="6461362" y="5229224"/>
              <a:ext cx="558192" cy="10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450" b="1" dirty="0">
                  <a:solidFill>
                    <a:srgbClr val="000000"/>
                  </a:solidFill>
                </a:rPr>
                <a:t>COLABORADORES</a:t>
              </a:r>
              <a:endParaRPr lang="es-ES" sz="1600" dirty="0"/>
            </a:p>
          </p:txBody>
        </p:sp>
        <p:pic>
          <p:nvPicPr>
            <p:cNvPr id="34" name="Picture 7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663" y="5205413"/>
              <a:ext cx="2432050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75"/>
            <p:cNvSpPr>
              <a:spLocks noChangeArrowheads="1"/>
            </p:cNvSpPr>
            <p:nvPr/>
          </p:nvSpPr>
          <p:spPr bwMode="auto">
            <a:xfrm>
              <a:off x="6405327" y="5203824"/>
              <a:ext cx="916434" cy="16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750" dirty="0">
                  <a:solidFill>
                    <a:srgbClr val="FF3300"/>
                  </a:solidFill>
                </a:rPr>
                <a:t>COLABORADORES</a:t>
              </a:r>
            </a:p>
          </p:txBody>
        </p:sp>
        <p:sp>
          <p:nvSpPr>
            <p:cNvPr id="36" name="Freeform 76"/>
            <p:cNvSpPr>
              <a:spLocks/>
            </p:cNvSpPr>
            <p:nvPr/>
          </p:nvSpPr>
          <p:spPr bwMode="auto">
            <a:xfrm>
              <a:off x="3058047" y="1598613"/>
              <a:ext cx="84137" cy="392112"/>
            </a:xfrm>
            <a:custGeom>
              <a:avLst/>
              <a:gdLst>
                <a:gd name="T0" fmla="*/ 264714997 w 1500"/>
                <a:gd name="T1" fmla="*/ 0 h 10600"/>
                <a:gd name="T2" fmla="*/ 132359069 w 1500"/>
                <a:gd name="T3" fmla="*/ 44747565 h 10600"/>
                <a:gd name="T4" fmla="*/ 132359069 w 1500"/>
                <a:gd name="T5" fmla="*/ 223583290 h 10600"/>
                <a:gd name="T6" fmla="*/ 0 w 1500"/>
                <a:gd name="T7" fmla="*/ 268280194 h 10600"/>
                <a:gd name="T8" fmla="*/ 132359069 w 1500"/>
                <a:gd name="T9" fmla="*/ 313027629 h 10600"/>
                <a:gd name="T10" fmla="*/ 132359069 w 1500"/>
                <a:gd name="T11" fmla="*/ 491863484 h 10600"/>
                <a:gd name="T12" fmla="*/ 264714997 w 1500"/>
                <a:gd name="T13" fmla="*/ 536560388 h 10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0"/>
                <a:gd name="T22" fmla="*/ 0 h 10600"/>
                <a:gd name="T23" fmla="*/ 1500 w 1500"/>
                <a:gd name="T24" fmla="*/ 10600 h 10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0" h="10600">
                  <a:moveTo>
                    <a:pt x="1500" y="0"/>
                  </a:moveTo>
                  <a:cubicBezTo>
                    <a:pt x="1086" y="0"/>
                    <a:pt x="750" y="396"/>
                    <a:pt x="750" y="884"/>
                  </a:cubicBezTo>
                  <a:lnTo>
                    <a:pt x="750" y="4417"/>
                  </a:lnTo>
                  <a:cubicBezTo>
                    <a:pt x="750" y="4905"/>
                    <a:pt x="415" y="5300"/>
                    <a:pt x="0" y="5300"/>
                  </a:cubicBezTo>
                  <a:cubicBezTo>
                    <a:pt x="415" y="5300"/>
                    <a:pt x="750" y="5696"/>
                    <a:pt x="750" y="6184"/>
                  </a:cubicBezTo>
                  <a:lnTo>
                    <a:pt x="750" y="9717"/>
                  </a:lnTo>
                  <a:cubicBezTo>
                    <a:pt x="750" y="10205"/>
                    <a:pt x="1086" y="10600"/>
                    <a:pt x="1500" y="10600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37" name="Freeform 77"/>
            <p:cNvSpPr>
              <a:spLocks/>
            </p:cNvSpPr>
            <p:nvPr/>
          </p:nvSpPr>
          <p:spPr bwMode="auto">
            <a:xfrm>
              <a:off x="3924846" y="2289175"/>
              <a:ext cx="87312" cy="333375"/>
            </a:xfrm>
            <a:custGeom>
              <a:avLst/>
              <a:gdLst>
                <a:gd name="T0" fmla="*/ 1131438851 w 767"/>
                <a:gd name="T1" fmla="*/ 0 h 4533"/>
                <a:gd name="T2" fmla="*/ 564980860 w 767"/>
                <a:gd name="T3" fmla="*/ 150362393 h 4533"/>
                <a:gd name="T4" fmla="*/ 564980860 w 767"/>
                <a:gd name="T5" fmla="*/ 751406187 h 4533"/>
                <a:gd name="T6" fmla="*/ 0 w 767"/>
                <a:gd name="T7" fmla="*/ 901763027 h 4533"/>
                <a:gd name="T8" fmla="*/ 564980860 w 767"/>
                <a:gd name="T9" fmla="*/ 1052125752 h 4533"/>
                <a:gd name="T10" fmla="*/ 564980860 w 767"/>
                <a:gd name="T11" fmla="*/ 1653169214 h 4533"/>
                <a:gd name="T12" fmla="*/ 1131438851 w 767"/>
                <a:gd name="T13" fmla="*/ 1803131859 h 45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7"/>
                <a:gd name="T22" fmla="*/ 0 h 4533"/>
                <a:gd name="T23" fmla="*/ 767 w 767"/>
                <a:gd name="T24" fmla="*/ 4533 h 45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7" h="4533">
                  <a:moveTo>
                    <a:pt x="767" y="0"/>
                  </a:moveTo>
                  <a:cubicBezTo>
                    <a:pt x="555" y="0"/>
                    <a:pt x="383" y="169"/>
                    <a:pt x="383" y="378"/>
                  </a:cubicBezTo>
                  <a:lnTo>
                    <a:pt x="383" y="1889"/>
                  </a:lnTo>
                  <a:cubicBezTo>
                    <a:pt x="383" y="2098"/>
                    <a:pt x="212" y="2267"/>
                    <a:pt x="0" y="2267"/>
                  </a:cubicBezTo>
                  <a:cubicBezTo>
                    <a:pt x="212" y="2267"/>
                    <a:pt x="383" y="2436"/>
                    <a:pt x="383" y="2645"/>
                  </a:cubicBezTo>
                  <a:lnTo>
                    <a:pt x="383" y="4156"/>
                  </a:lnTo>
                  <a:cubicBezTo>
                    <a:pt x="383" y="4364"/>
                    <a:pt x="555" y="4533"/>
                    <a:pt x="767" y="4533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38" name="Freeform 78"/>
            <p:cNvSpPr>
              <a:spLocks noEditPoints="1"/>
            </p:cNvSpPr>
            <p:nvPr/>
          </p:nvSpPr>
          <p:spPr bwMode="auto">
            <a:xfrm flipV="1">
              <a:off x="2940273" y="2490796"/>
              <a:ext cx="954411" cy="46460"/>
            </a:xfrm>
            <a:custGeom>
              <a:avLst/>
              <a:gdLst>
                <a:gd name="T0" fmla="*/ 0 w 452"/>
                <a:gd name="T1" fmla="*/ 15 h 37"/>
                <a:gd name="T2" fmla="*/ 421 w 452"/>
                <a:gd name="T3" fmla="*/ 15 h 37"/>
                <a:gd name="T4" fmla="*/ 421 w 452"/>
                <a:gd name="T5" fmla="*/ 21 h 37"/>
                <a:gd name="T6" fmla="*/ 0 w 452"/>
                <a:gd name="T7" fmla="*/ 21 h 37"/>
                <a:gd name="T8" fmla="*/ 0 w 452"/>
                <a:gd name="T9" fmla="*/ 15 h 37"/>
                <a:gd name="T10" fmla="*/ 415 w 452"/>
                <a:gd name="T11" fmla="*/ 0 h 37"/>
                <a:gd name="T12" fmla="*/ 452 w 452"/>
                <a:gd name="T13" fmla="*/ 18 h 37"/>
                <a:gd name="T14" fmla="*/ 415 w 452"/>
                <a:gd name="T15" fmla="*/ 37 h 37"/>
                <a:gd name="T16" fmla="*/ 415 w 452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2"/>
                <a:gd name="T28" fmla="*/ 0 h 37"/>
                <a:gd name="T29" fmla="*/ 452 w 452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2" h="37">
                  <a:moveTo>
                    <a:pt x="0" y="15"/>
                  </a:moveTo>
                  <a:lnTo>
                    <a:pt x="421" y="15"/>
                  </a:lnTo>
                  <a:lnTo>
                    <a:pt x="421" y="21"/>
                  </a:lnTo>
                  <a:lnTo>
                    <a:pt x="0" y="21"/>
                  </a:lnTo>
                  <a:lnTo>
                    <a:pt x="0" y="15"/>
                  </a:lnTo>
                  <a:close/>
                  <a:moveTo>
                    <a:pt x="415" y="0"/>
                  </a:moveTo>
                  <a:lnTo>
                    <a:pt x="452" y="18"/>
                  </a:lnTo>
                  <a:lnTo>
                    <a:pt x="415" y="37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39" name="Freeform 82"/>
            <p:cNvSpPr>
              <a:spLocks/>
            </p:cNvSpPr>
            <p:nvPr/>
          </p:nvSpPr>
          <p:spPr bwMode="auto">
            <a:xfrm>
              <a:off x="3058047" y="1598613"/>
              <a:ext cx="84137" cy="392112"/>
            </a:xfrm>
            <a:custGeom>
              <a:avLst/>
              <a:gdLst>
                <a:gd name="T0" fmla="*/ 264714997 w 1500"/>
                <a:gd name="T1" fmla="*/ 0 h 10600"/>
                <a:gd name="T2" fmla="*/ 132359069 w 1500"/>
                <a:gd name="T3" fmla="*/ 44747565 h 10600"/>
                <a:gd name="T4" fmla="*/ 132359069 w 1500"/>
                <a:gd name="T5" fmla="*/ 223583290 h 10600"/>
                <a:gd name="T6" fmla="*/ 0 w 1500"/>
                <a:gd name="T7" fmla="*/ 268280194 h 10600"/>
                <a:gd name="T8" fmla="*/ 132359069 w 1500"/>
                <a:gd name="T9" fmla="*/ 313027629 h 10600"/>
                <a:gd name="T10" fmla="*/ 132359069 w 1500"/>
                <a:gd name="T11" fmla="*/ 491863484 h 10600"/>
                <a:gd name="T12" fmla="*/ 264714997 w 1500"/>
                <a:gd name="T13" fmla="*/ 536560388 h 10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0"/>
                <a:gd name="T22" fmla="*/ 0 h 10600"/>
                <a:gd name="T23" fmla="*/ 1500 w 1500"/>
                <a:gd name="T24" fmla="*/ 10600 h 10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0" h="10600">
                  <a:moveTo>
                    <a:pt x="1500" y="0"/>
                  </a:moveTo>
                  <a:cubicBezTo>
                    <a:pt x="1086" y="0"/>
                    <a:pt x="750" y="396"/>
                    <a:pt x="750" y="884"/>
                  </a:cubicBezTo>
                  <a:lnTo>
                    <a:pt x="750" y="4417"/>
                  </a:lnTo>
                  <a:cubicBezTo>
                    <a:pt x="750" y="4905"/>
                    <a:pt x="415" y="5300"/>
                    <a:pt x="0" y="5300"/>
                  </a:cubicBezTo>
                  <a:cubicBezTo>
                    <a:pt x="415" y="5300"/>
                    <a:pt x="750" y="5696"/>
                    <a:pt x="750" y="6184"/>
                  </a:cubicBezTo>
                  <a:lnTo>
                    <a:pt x="750" y="9717"/>
                  </a:lnTo>
                  <a:cubicBezTo>
                    <a:pt x="750" y="10205"/>
                    <a:pt x="1086" y="10600"/>
                    <a:pt x="1500" y="10600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40" name="Freeform 83"/>
            <p:cNvSpPr>
              <a:spLocks/>
            </p:cNvSpPr>
            <p:nvPr/>
          </p:nvSpPr>
          <p:spPr bwMode="auto">
            <a:xfrm>
              <a:off x="3924846" y="2289175"/>
              <a:ext cx="87312" cy="333375"/>
            </a:xfrm>
            <a:custGeom>
              <a:avLst/>
              <a:gdLst>
                <a:gd name="T0" fmla="*/ 1131438851 w 767"/>
                <a:gd name="T1" fmla="*/ 0 h 4533"/>
                <a:gd name="T2" fmla="*/ 564980860 w 767"/>
                <a:gd name="T3" fmla="*/ 150362393 h 4533"/>
                <a:gd name="T4" fmla="*/ 564980860 w 767"/>
                <a:gd name="T5" fmla="*/ 751406187 h 4533"/>
                <a:gd name="T6" fmla="*/ 0 w 767"/>
                <a:gd name="T7" fmla="*/ 901763027 h 4533"/>
                <a:gd name="T8" fmla="*/ 564980860 w 767"/>
                <a:gd name="T9" fmla="*/ 1052125752 h 4533"/>
                <a:gd name="T10" fmla="*/ 564980860 w 767"/>
                <a:gd name="T11" fmla="*/ 1653169214 h 4533"/>
                <a:gd name="T12" fmla="*/ 1131438851 w 767"/>
                <a:gd name="T13" fmla="*/ 1803131859 h 45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7"/>
                <a:gd name="T22" fmla="*/ 0 h 4533"/>
                <a:gd name="T23" fmla="*/ 767 w 767"/>
                <a:gd name="T24" fmla="*/ 4533 h 45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7" h="4533">
                  <a:moveTo>
                    <a:pt x="767" y="0"/>
                  </a:moveTo>
                  <a:cubicBezTo>
                    <a:pt x="555" y="0"/>
                    <a:pt x="383" y="169"/>
                    <a:pt x="383" y="378"/>
                  </a:cubicBezTo>
                  <a:lnTo>
                    <a:pt x="383" y="1889"/>
                  </a:lnTo>
                  <a:cubicBezTo>
                    <a:pt x="383" y="2098"/>
                    <a:pt x="212" y="2267"/>
                    <a:pt x="0" y="2267"/>
                  </a:cubicBezTo>
                  <a:cubicBezTo>
                    <a:pt x="212" y="2267"/>
                    <a:pt x="383" y="2436"/>
                    <a:pt x="383" y="2645"/>
                  </a:cubicBezTo>
                  <a:lnTo>
                    <a:pt x="383" y="4156"/>
                  </a:lnTo>
                  <a:cubicBezTo>
                    <a:pt x="383" y="4364"/>
                    <a:pt x="555" y="4533"/>
                    <a:pt x="767" y="4533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41" name="Line 86"/>
            <p:cNvSpPr>
              <a:spLocks noChangeShapeType="1"/>
            </p:cNvSpPr>
            <p:nvPr/>
          </p:nvSpPr>
          <p:spPr bwMode="auto">
            <a:xfrm>
              <a:off x="2942159" y="1792288"/>
              <a:ext cx="85725" cy="15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42" name="Freeform 87"/>
            <p:cNvSpPr>
              <a:spLocks noEditPoints="1"/>
            </p:cNvSpPr>
            <p:nvPr/>
          </p:nvSpPr>
          <p:spPr bwMode="auto">
            <a:xfrm>
              <a:off x="2940571" y="2488704"/>
              <a:ext cx="954112" cy="76200"/>
            </a:xfrm>
            <a:custGeom>
              <a:avLst/>
              <a:gdLst>
                <a:gd name="T0" fmla="*/ 0 w 452"/>
                <a:gd name="T1" fmla="*/ 2147483647 h 37"/>
                <a:gd name="T2" fmla="*/ 2147483647 w 452"/>
                <a:gd name="T3" fmla="*/ 2147483647 h 37"/>
                <a:gd name="T4" fmla="*/ 2147483647 w 452"/>
                <a:gd name="T5" fmla="*/ 2147483647 h 37"/>
                <a:gd name="T6" fmla="*/ 0 w 452"/>
                <a:gd name="T7" fmla="*/ 2147483647 h 37"/>
                <a:gd name="T8" fmla="*/ 0 w 452"/>
                <a:gd name="T9" fmla="*/ 2147483647 h 37"/>
                <a:gd name="T10" fmla="*/ 2147483647 w 452"/>
                <a:gd name="T11" fmla="*/ 0 h 37"/>
                <a:gd name="T12" fmla="*/ 2147483647 w 452"/>
                <a:gd name="T13" fmla="*/ 2147483647 h 37"/>
                <a:gd name="T14" fmla="*/ 2147483647 w 452"/>
                <a:gd name="T15" fmla="*/ 2147483647 h 37"/>
                <a:gd name="T16" fmla="*/ 2147483647 w 452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2"/>
                <a:gd name="T28" fmla="*/ 0 h 37"/>
                <a:gd name="T29" fmla="*/ 452 w 452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2" h="37">
                  <a:moveTo>
                    <a:pt x="0" y="15"/>
                  </a:moveTo>
                  <a:lnTo>
                    <a:pt x="421" y="15"/>
                  </a:lnTo>
                  <a:lnTo>
                    <a:pt x="421" y="21"/>
                  </a:lnTo>
                  <a:lnTo>
                    <a:pt x="0" y="21"/>
                  </a:lnTo>
                  <a:lnTo>
                    <a:pt x="0" y="15"/>
                  </a:lnTo>
                  <a:close/>
                  <a:moveTo>
                    <a:pt x="415" y="0"/>
                  </a:moveTo>
                  <a:lnTo>
                    <a:pt x="452" y="18"/>
                  </a:lnTo>
                  <a:lnTo>
                    <a:pt x="415" y="37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43" name="Line 88"/>
            <p:cNvSpPr>
              <a:spLocks noChangeShapeType="1"/>
            </p:cNvSpPr>
            <p:nvPr/>
          </p:nvSpPr>
          <p:spPr bwMode="auto">
            <a:xfrm flipV="1">
              <a:off x="2940571" y="1792288"/>
              <a:ext cx="1588" cy="6683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44" name="Line 89"/>
            <p:cNvSpPr>
              <a:spLocks noChangeShapeType="1"/>
            </p:cNvSpPr>
            <p:nvPr/>
          </p:nvSpPr>
          <p:spPr bwMode="auto">
            <a:xfrm>
              <a:off x="2942159" y="1792288"/>
              <a:ext cx="85725" cy="15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45" name="Freeform 90"/>
            <p:cNvSpPr>
              <a:spLocks/>
            </p:cNvSpPr>
            <p:nvPr/>
          </p:nvSpPr>
          <p:spPr bwMode="auto">
            <a:xfrm>
              <a:off x="3924846" y="2622550"/>
              <a:ext cx="87312" cy="390525"/>
            </a:xfrm>
            <a:custGeom>
              <a:avLst/>
              <a:gdLst>
                <a:gd name="T0" fmla="*/ 1183311909 w 750"/>
                <a:gd name="T1" fmla="*/ 0 h 5300"/>
                <a:gd name="T2" fmla="*/ 591655955 w 750"/>
                <a:gd name="T3" fmla="*/ 176822213 h 5300"/>
                <a:gd name="T4" fmla="*/ 591655955 w 750"/>
                <a:gd name="T5" fmla="*/ 883720023 h 5300"/>
                <a:gd name="T6" fmla="*/ 0 w 750"/>
                <a:gd name="T7" fmla="*/ 1060145890 h 5300"/>
                <a:gd name="T8" fmla="*/ 591655955 w 750"/>
                <a:gd name="T9" fmla="*/ 1236968766 h 5300"/>
                <a:gd name="T10" fmla="*/ 591655955 w 750"/>
                <a:gd name="T11" fmla="*/ 1943860608 h 5300"/>
                <a:gd name="T12" fmla="*/ 1183311909 w 750"/>
                <a:gd name="T13" fmla="*/ 2120287064 h 53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0"/>
                <a:gd name="T22" fmla="*/ 0 h 5300"/>
                <a:gd name="T23" fmla="*/ 750 w 750"/>
                <a:gd name="T24" fmla="*/ 5300 h 53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0" h="5300">
                  <a:moveTo>
                    <a:pt x="750" y="0"/>
                  </a:moveTo>
                  <a:cubicBezTo>
                    <a:pt x="543" y="0"/>
                    <a:pt x="375" y="198"/>
                    <a:pt x="375" y="442"/>
                  </a:cubicBezTo>
                  <a:lnTo>
                    <a:pt x="375" y="2209"/>
                  </a:lnTo>
                  <a:cubicBezTo>
                    <a:pt x="375" y="2453"/>
                    <a:pt x="207" y="2650"/>
                    <a:pt x="0" y="2650"/>
                  </a:cubicBezTo>
                  <a:cubicBezTo>
                    <a:pt x="207" y="2650"/>
                    <a:pt x="375" y="2848"/>
                    <a:pt x="375" y="3092"/>
                  </a:cubicBezTo>
                  <a:lnTo>
                    <a:pt x="375" y="4859"/>
                  </a:lnTo>
                  <a:cubicBezTo>
                    <a:pt x="375" y="5103"/>
                    <a:pt x="543" y="5300"/>
                    <a:pt x="750" y="5300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46" name="Freeform 91"/>
            <p:cNvSpPr>
              <a:spLocks/>
            </p:cNvSpPr>
            <p:nvPr/>
          </p:nvSpPr>
          <p:spPr bwMode="auto">
            <a:xfrm>
              <a:off x="4746575" y="3314700"/>
              <a:ext cx="87312" cy="333375"/>
            </a:xfrm>
            <a:custGeom>
              <a:avLst/>
              <a:gdLst>
                <a:gd name="T0" fmla="*/ 2147483647 w 383"/>
                <a:gd name="T1" fmla="*/ 0 h 2266"/>
                <a:gd name="T2" fmla="*/ 2147483647 w 383"/>
                <a:gd name="T3" fmla="*/ 601844747 h 2266"/>
                <a:gd name="T4" fmla="*/ 2147483647 w 383"/>
                <a:gd name="T5" fmla="*/ 2147483647 h 2266"/>
                <a:gd name="T6" fmla="*/ 0 w 383"/>
                <a:gd name="T7" fmla="*/ 2147483647 h 2266"/>
                <a:gd name="T8" fmla="*/ 2147483647 w 383"/>
                <a:gd name="T9" fmla="*/ 2147483647 h 2266"/>
                <a:gd name="T10" fmla="*/ 2147483647 w 383"/>
                <a:gd name="T11" fmla="*/ 2147483647 h 2266"/>
                <a:gd name="T12" fmla="*/ 2147483647 w 383"/>
                <a:gd name="T13" fmla="*/ 2147483647 h 22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3"/>
                <a:gd name="T22" fmla="*/ 0 h 2266"/>
                <a:gd name="T23" fmla="*/ 383 w 383"/>
                <a:gd name="T24" fmla="*/ 2266 h 22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3" h="2266">
                  <a:moveTo>
                    <a:pt x="383" y="0"/>
                  </a:moveTo>
                  <a:cubicBezTo>
                    <a:pt x="278" y="0"/>
                    <a:pt x="192" y="84"/>
                    <a:pt x="192" y="189"/>
                  </a:cubicBezTo>
                  <a:lnTo>
                    <a:pt x="192" y="944"/>
                  </a:lnTo>
                  <a:cubicBezTo>
                    <a:pt x="192" y="1049"/>
                    <a:pt x="106" y="1133"/>
                    <a:pt x="0" y="1133"/>
                  </a:cubicBezTo>
                  <a:cubicBezTo>
                    <a:pt x="106" y="1133"/>
                    <a:pt x="192" y="1218"/>
                    <a:pt x="192" y="1322"/>
                  </a:cubicBezTo>
                  <a:lnTo>
                    <a:pt x="192" y="2078"/>
                  </a:lnTo>
                  <a:cubicBezTo>
                    <a:pt x="192" y="2182"/>
                    <a:pt x="278" y="2266"/>
                    <a:pt x="383" y="2266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grpSp>
          <p:nvGrpSpPr>
            <p:cNvPr id="47" name="Group 95"/>
            <p:cNvGrpSpPr>
              <a:grpSpLocks/>
            </p:cNvGrpSpPr>
            <p:nvPr/>
          </p:nvGrpSpPr>
          <p:grpSpPr bwMode="auto">
            <a:xfrm>
              <a:off x="3808958" y="2817813"/>
              <a:ext cx="1117600" cy="696912"/>
              <a:chOff x="1032" y="1900"/>
              <a:chExt cx="452" cy="435"/>
            </a:xfrm>
          </p:grpSpPr>
          <p:sp>
            <p:nvSpPr>
              <p:cNvPr id="83" name="Freeform 92"/>
              <p:cNvSpPr>
                <a:spLocks noEditPoints="1"/>
              </p:cNvSpPr>
              <p:nvPr/>
            </p:nvSpPr>
            <p:spPr bwMode="auto">
              <a:xfrm>
                <a:off x="1032" y="2298"/>
                <a:ext cx="452" cy="37"/>
              </a:xfrm>
              <a:custGeom>
                <a:avLst/>
                <a:gdLst>
                  <a:gd name="T0" fmla="*/ 0 w 452"/>
                  <a:gd name="T1" fmla="*/ 16 h 37"/>
                  <a:gd name="T2" fmla="*/ 421 w 452"/>
                  <a:gd name="T3" fmla="*/ 16 h 37"/>
                  <a:gd name="T4" fmla="*/ 421 w 452"/>
                  <a:gd name="T5" fmla="*/ 22 h 37"/>
                  <a:gd name="T6" fmla="*/ 0 w 452"/>
                  <a:gd name="T7" fmla="*/ 22 h 37"/>
                  <a:gd name="T8" fmla="*/ 0 w 452"/>
                  <a:gd name="T9" fmla="*/ 16 h 37"/>
                  <a:gd name="T10" fmla="*/ 415 w 452"/>
                  <a:gd name="T11" fmla="*/ 0 h 37"/>
                  <a:gd name="T12" fmla="*/ 452 w 452"/>
                  <a:gd name="T13" fmla="*/ 19 h 37"/>
                  <a:gd name="T14" fmla="*/ 415 w 452"/>
                  <a:gd name="T15" fmla="*/ 37 h 37"/>
                  <a:gd name="T16" fmla="*/ 415 w 452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2"/>
                  <a:gd name="T28" fmla="*/ 0 h 37"/>
                  <a:gd name="T29" fmla="*/ 452 w 452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2" h="37">
                    <a:moveTo>
                      <a:pt x="0" y="16"/>
                    </a:moveTo>
                    <a:lnTo>
                      <a:pt x="421" y="16"/>
                    </a:lnTo>
                    <a:lnTo>
                      <a:pt x="421" y="22"/>
                    </a:lnTo>
                    <a:lnTo>
                      <a:pt x="0" y="22"/>
                    </a:lnTo>
                    <a:lnTo>
                      <a:pt x="0" y="16"/>
                    </a:lnTo>
                    <a:close/>
                    <a:moveTo>
                      <a:pt x="415" y="0"/>
                    </a:moveTo>
                    <a:lnTo>
                      <a:pt x="452" y="19"/>
                    </a:lnTo>
                    <a:lnTo>
                      <a:pt x="415" y="37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s-CL" sz="1600" dirty="0"/>
              </a:p>
            </p:txBody>
          </p:sp>
          <p:sp>
            <p:nvSpPr>
              <p:cNvPr id="84" name="Line 93"/>
              <p:cNvSpPr>
                <a:spLocks noChangeShapeType="1"/>
              </p:cNvSpPr>
              <p:nvPr/>
            </p:nvSpPr>
            <p:spPr bwMode="auto">
              <a:xfrm flipV="1">
                <a:off x="1032" y="1900"/>
                <a:ext cx="1" cy="41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 sz="1600" dirty="0"/>
              </a:p>
            </p:txBody>
          </p:sp>
          <p:sp>
            <p:nvSpPr>
              <p:cNvPr id="85" name="Line 94"/>
              <p:cNvSpPr>
                <a:spLocks noChangeShapeType="1"/>
              </p:cNvSpPr>
              <p:nvPr/>
            </p:nvSpPr>
            <p:spPr bwMode="auto">
              <a:xfrm>
                <a:off x="1032" y="1900"/>
                <a:ext cx="35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 sz="1600" dirty="0"/>
              </a:p>
            </p:txBody>
          </p:sp>
        </p:grpSp>
        <p:sp>
          <p:nvSpPr>
            <p:cNvPr id="48" name="Freeform 96"/>
            <p:cNvSpPr>
              <a:spLocks/>
            </p:cNvSpPr>
            <p:nvPr/>
          </p:nvSpPr>
          <p:spPr bwMode="auto">
            <a:xfrm>
              <a:off x="3924846" y="2622550"/>
              <a:ext cx="87312" cy="390525"/>
            </a:xfrm>
            <a:custGeom>
              <a:avLst/>
              <a:gdLst>
                <a:gd name="T0" fmla="*/ 1183311909 w 750"/>
                <a:gd name="T1" fmla="*/ 0 h 5300"/>
                <a:gd name="T2" fmla="*/ 591655955 w 750"/>
                <a:gd name="T3" fmla="*/ 176822213 h 5300"/>
                <a:gd name="T4" fmla="*/ 591655955 w 750"/>
                <a:gd name="T5" fmla="*/ 883720023 h 5300"/>
                <a:gd name="T6" fmla="*/ 0 w 750"/>
                <a:gd name="T7" fmla="*/ 1060145890 h 5300"/>
                <a:gd name="T8" fmla="*/ 591655955 w 750"/>
                <a:gd name="T9" fmla="*/ 1236968766 h 5300"/>
                <a:gd name="T10" fmla="*/ 591655955 w 750"/>
                <a:gd name="T11" fmla="*/ 1943860608 h 5300"/>
                <a:gd name="T12" fmla="*/ 1183311909 w 750"/>
                <a:gd name="T13" fmla="*/ 2120287064 h 53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0"/>
                <a:gd name="T22" fmla="*/ 0 h 5300"/>
                <a:gd name="T23" fmla="*/ 750 w 750"/>
                <a:gd name="T24" fmla="*/ 5300 h 53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0" h="5300">
                  <a:moveTo>
                    <a:pt x="750" y="0"/>
                  </a:moveTo>
                  <a:cubicBezTo>
                    <a:pt x="543" y="0"/>
                    <a:pt x="375" y="198"/>
                    <a:pt x="375" y="442"/>
                  </a:cubicBezTo>
                  <a:lnTo>
                    <a:pt x="375" y="2209"/>
                  </a:lnTo>
                  <a:cubicBezTo>
                    <a:pt x="375" y="2453"/>
                    <a:pt x="207" y="2650"/>
                    <a:pt x="0" y="2650"/>
                  </a:cubicBezTo>
                  <a:cubicBezTo>
                    <a:pt x="207" y="2650"/>
                    <a:pt x="375" y="2848"/>
                    <a:pt x="375" y="3092"/>
                  </a:cubicBezTo>
                  <a:lnTo>
                    <a:pt x="375" y="4859"/>
                  </a:lnTo>
                  <a:cubicBezTo>
                    <a:pt x="375" y="5103"/>
                    <a:pt x="543" y="5300"/>
                    <a:pt x="750" y="5300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49" name="Freeform 97"/>
            <p:cNvSpPr>
              <a:spLocks/>
            </p:cNvSpPr>
            <p:nvPr/>
          </p:nvSpPr>
          <p:spPr bwMode="auto">
            <a:xfrm>
              <a:off x="4746575" y="3314700"/>
              <a:ext cx="87312" cy="333375"/>
            </a:xfrm>
            <a:custGeom>
              <a:avLst/>
              <a:gdLst>
                <a:gd name="T0" fmla="*/ 2147483647 w 383"/>
                <a:gd name="T1" fmla="*/ 0 h 2266"/>
                <a:gd name="T2" fmla="*/ 2147483647 w 383"/>
                <a:gd name="T3" fmla="*/ 601844747 h 2266"/>
                <a:gd name="T4" fmla="*/ 2147483647 w 383"/>
                <a:gd name="T5" fmla="*/ 2147483647 h 2266"/>
                <a:gd name="T6" fmla="*/ 0 w 383"/>
                <a:gd name="T7" fmla="*/ 2147483647 h 2266"/>
                <a:gd name="T8" fmla="*/ 2147483647 w 383"/>
                <a:gd name="T9" fmla="*/ 2147483647 h 2266"/>
                <a:gd name="T10" fmla="*/ 2147483647 w 383"/>
                <a:gd name="T11" fmla="*/ 2147483647 h 2266"/>
                <a:gd name="T12" fmla="*/ 2147483647 w 383"/>
                <a:gd name="T13" fmla="*/ 2147483647 h 22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3"/>
                <a:gd name="T22" fmla="*/ 0 h 2266"/>
                <a:gd name="T23" fmla="*/ 383 w 383"/>
                <a:gd name="T24" fmla="*/ 2266 h 22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3" h="2266">
                  <a:moveTo>
                    <a:pt x="383" y="0"/>
                  </a:moveTo>
                  <a:cubicBezTo>
                    <a:pt x="278" y="0"/>
                    <a:pt x="192" y="84"/>
                    <a:pt x="192" y="189"/>
                  </a:cubicBezTo>
                  <a:lnTo>
                    <a:pt x="192" y="944"/>
                  </a:lnTo>
                  <a:cubicBezTo>
                    <a:pt x="192" y="1049"/>
                    <a:pt x="106" y="1133"/>
                    <a:pt x="0" y="1133"/>
                  </a:cubicBezTo>
                  <a:cubicBezTo>
                    <a:pt x="106" y="1133"/>
                    <a:pt x="192" y="1218"/>
                    <a:pt x="192" y="1322"/>
                  </a:cubicBezTo>
                  <a:lnTo>
                    <a:pt x="192" y="2078"/>
                  </a:lnTo>
                  <a:cubicBezTo>
                    <a:pt x="192" y="2182"/>
                    <a:pt x="278" y="2266"/>
                    <a:pt x="383" y="2266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50" name="Freeform 98"/>
            <p:cNvSpPr>
              <a:spLocks noEditPoints="1"/>
            </p:cNvSpPr>
            <p:nvPr/>
          </p:nvSpPr>
          <p:spPr bwMode="auto">
            <a:xfrm>
              <a:off x="3808958" y="3455988"/>
              <a:ext cx="1117600" cy="58737"/>
            </a:xfrm>
            <a:custGeom>
              <a:avLst/>
              <a:gdLst>
                <a:gd name="T0" fmla="*/ 0 w 452"/>
                <a:gd name="T1" fmla="*/ 2147483647 h 37"/>
                <a:gd name="T2" fmla="*/ 2147483647 w 452"/>
                <a:gd name="T3" fmla="*/ 2147483647 h 37"/>
                <a:gd name="T4" fmla="*/ 2147483647 w 452"/>
                <a:gd name="T5" fmla="*/ 2147483647 h 37"/>
                <a:gd name="T6" fmla="*/ 0 w 452"/>
                <a:gd name="T7" fmla="*/ 2147483647 h 37"/>
                <a:gd name="T8" fmla="*/ 0 w 452"/>
                <a:gd name="T9" fmla="*/ 2147483647 h 37"/>
                <a:gd name="T10" fmla="*/ 2147483647 w 452"/>
                <a:gd name="T11" fmla="*/ 0 h 37"/>
                <a:gd name="T12" fmla="*/ 2147483647 w 452"/>
                <a:gd name="T13" fmla="*/ 2147483647 h 37"/>
                <a:gd name="T14" fmla="*/ 2147483647 w 452"/>
                <a:gd name="T15" fmla="*/ 2147483647 h 37"/>
                <a:gd name="T16" fmla="*/ 2147483647 w 452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2"/>
                <a:gd name="T28" fmla="*/ 0 h 37"/>
                <a:gd name="T29" fmla="*/ 452 w 452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2" h="37">
                  <a:moveTo>
                    <a:pt x="0" y="16"/>
                  </a:moveTo>
                  <a:lnTo>
                    <a:pt x="421" y="16"/>
                  </a:lnTo>
                  <a:lnTo>
                    <a:pt x="421" y="22"/>
                  </a:lnTo>
                  <a:lnTo>
                    <a:pt x="0" y="22"/>
                  </a:lnTo>
                  <a:lnTo>
                    <a:pt x="0" y="16"/>
                  </a:lnTo>
                  <a:close/>
                  <a:moveTo>
                    <a:pt x="415" y="0"/>
                  </a:moveTo>
                  <a:lnTo>
                    <a:pt x="452" y="19"/>
                  </a:lnTo>
                  <a:lnTo>
                    <a:pt x="415" y="37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51" name="Line 99"/>
            <p:cNvSpPr>
              <a:spLocks noChangeShapeType="1"/>
            </p:cNvSpPr>
            <p:nvPr/>
          </p:nvSpPr>
          <p:spPr bwMode="auto">
            <a:xfrm flipV="1">
              <a:off x="3808958" y="2817813"/>
              <a:ext cx="1588" cy="6683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52" name="Line 100"/>
            <p:cNvSpPr>
              <a:spLocks noChangeShapeType="1"/>
            </p:cNvSpPr>
            <p:nvPr/>
          </p:nvSpPr>
          <p:spPr bwMode="auto">
            <a:xfrm>
              <a:off x="3808958" y="2817813"/>
              <a:ext cx="85725" cy="15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53" name="Freeform 101"/>
            <p:cNvSpPr>
              <a:spLocks noEditPoints="1"/>
            </p:cNvSpPr>
            <p:nvPr/>
          </p:nvSpPr>
          <p:spPr bwMode="auto">
            <a:xfrm>
              <a:off x="3808958" y="3455988"/>
              <a:ext cx="1117600" cy="58737"/>
            </a:xfrm>
            <a:custGeom>
              <a:avLst/>
              <a:gdLst>
                <a:gd name="T0" fmla="*/ 0 w 452"/>
                <a:gd name="T1" fmla="*/ 2147483647 h 37"/>
                <a:gd name="T2" fmla="*/ 2147483647 w 452"/>
                <a:gd name="T3" fmla="*/ 2147483647 h 37"/>
                <a:gd name="T4" fmla="*/ 2147483647 w 452"/>
                <a:gd name="T5" fmla="*/ 2147483647 h 37"/>
                <a:gd name="T6" fmla="*/ 0 w 452"/>
                <a:gd name="T7" fmla="*/ 2147483647 h 37"/>
                <a:gd name="T8" fmla="*/ 0 w 452"/>
                <a:gd name="T9" fmla="*/ 2147483647 h 37"/>
                <a:gd name="T10" fmla="*/ 2147483647 w 452"/>
                <a:gd name="T11" fmla="*/ 0 h 37"/>
                <a:gd name="T12" fmla="*/ 2147483647 w 452"/>
                <a:gd name="T13" fmla="*/ 2147483647 h 37"/>
                <a:gd name="T14" fmla="*/ 2147483647 w 452"/>
                <a:gd name="T15" fmla="*/ 2147483647 h 37"/>
                <a:gd name="T16" fmla="*/ 2147483647 w 452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2"/>
                <a:gd name="T28" fmla="*/ 0 h 37"/>
                <a:gd name="T29" fmla="*/ 452 w 452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2" h="37">
                  <a:moveTo>
                    <a:pt x="0" y="16"/>
                  </a:moveTo>
                  <a:lnTo>
                    <a:pt x="421" y="16"/>
                  </a:lnTo>
                  <a:lnTo>
                    <a:pt x="421" y="22"/>
                  </a:lnTo>
                  <a:lnTo>
                    <a:pt x="0" y="22"/>
                  </a:lnTo>
                  <a:lnTo>
                    <a:pt x="0" y="16"/>
                  </a:lnTo>
                  <a:close/>
                  <a:moveTo>
                    <a:pt x="415" y="0"/>
                  </a:moveTo>
                  <a:lnTo>
                    <a:pt x="452" y="19"/>
                  </a:lnTo>
                  <a:lnTo>
                    <a:pt x="415" y="37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54" name="Line 102"/>
            <p:cNvSpPr>
              <a:spLocks noChangeShapeType="1"/>
            </p:cNvSpPr>
            <p:nvPr/>
          </p:nvSpPr>
          <p:spPr bwMode="auto">
            <a:xfrm flipV="1">
              <a:off x="3808958" y="2817813"/>
              <a:ext cx="1588" cy="6683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55" name="Line 103"/>
            <p:cNvSpPr>
              <a:spLocks noChangeShapeType="1"/>
            </p:cNvSpPr>
            <p:nvPr/>
          </p:nvSpPr>
          <p:spPr bwMode="auto">
            <a:xfrm>
              <a:off x="3808958" y="2817813"/>
              <a:ext cx="85725" cy="15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56" name="Freeform 104"/>
            <p:cNvSpPr>
              <a:spLocks/>
            </p:cNvSpPr>
            <p:nvPr/>
          </p:nvSpPr>
          <p:spPr bwMode="auto">
            <a:xfrm>
              <a:off x="4738637" y="3676650"/>
              <a:ext cx="87313" cy="361950"/>
            </a:xfrm>
            <a:custGeom>
              <a:avLst/>
              <a:gdLst>
                <a:gd name="T0" fmla="*/ 2147483647 w 375"/>
                <a:gd name="T1" fmla="*/ 0 h 2450"/>
                <a:gd name="T2" fmla="*/ 2147483647 w 375"/>
                <a:gd name="T3" fmla="*/ 661008191 h 2450"/>
                <a:gd name="T4" fmla="*/ 2147483647 w 375"/>
                <a:gd name="T5" fmla="*/ 2147483647 h 2450"/>
                <a:gd name="T6" fmla="*/ 0 w 375"/>
                <a:gd name="T7" fmla="*/ 2147483647 h 2450"/>
                <a:gd name="T8" fmla="*/ 2147483647 w 375"/>
                <a:gd name="T9" fmla="*/ 2147483647 h 2450"/>
                <a:gd name="T10" fmla="*/ 2147483647 w 375"/>
                <a:gd name="T11" fmla="*/ 2147483647 h 2450"/>
                <a:gd name="T12" fmla="*/ 2147483647 w 375"/>
                <a:gd name="T13" fmla="*/ 2147483647 h 24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5"/>
                <a:gd name="T22" fmla="*/ 0 h 2450"/>
                <a:gd name="T23" fmla="*/ 375 w 375"/>
                <a:gd name="T24" fmla="*/ 2450 h 24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5" h="2450">
                  <a:moveTo>
                    <a:pt x="375" y="0"/>
                  </a:moveTo>
                  <a:cubicBezTo>
                    <a:pt x="271" y="0"/>
                    <a:pt x="187" y="92"/>
                    <a:pt x="187" y="205"/>
                  </a:cubicBezTo>
                  <a:lnTo>
                    <a:pt x="187" y="1021"/>
                  </a:lnTo>
                  <a:cubicBezTo>
                    <a:pt x="187" y="1134"/>
                    <a:pt x="103" y="1225"/>
                    <a:pt x="0" y="1225"/>
                  </a:cubicBezTo>
                  <a:cubicBezTo>
                    <a:pt x="103" y="1225"/>
                    <a:pt x="187" y="1317"/>
                    <a:pt x="187" y="1430"/>
                  </a:cubicBezTo>
                  <a:lnTo>
                    <a:pt x="187" y="2246"/>
                  </a:lnTo>
                  <a:cubicBezTo>
                    <a:pt x="187" y="2359"/>
                    <a:pt x="271" y="2450"/>
                    <a:pt x="375" y="2450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57" name="Freeform 105"/>
            <p:cNvSpPr>
              <a:spLocks/>
            </p:cNvSpPr>
            <p:nvPr/>
          </p:nvSpPr>
          <p:spPr bwMode="auto">
            <a:xfrm>
              <a:off x="5665738" y="4316413"/>
              <a:ext cx="88900" cy="309562"/>
            </a:xfrm>
            <a:custGeom>
              <a:avLst/>
              <a:gdLst>
                <a:gd name="T0" fmla="*/ 2147483647 w 383"/>
                <a:gd name="T1" fmla="*/ 0 h 2091"/>
                <a:gd name="T2" fmla="*/ 2147483647 w 383"/>
                <a:gd name="T3" fmla="*/ 564589453 h 2091"/>
                <a:gd name="T4" fmla="*/ 2147483647 w 383"/>
                <a:gd name="T5" fmla="*/ 2147483647 h 2091"/>
                <a:gd name="T6" fmla="*/ 0 w 383"/>
                <a:gd name="T7" fmla="*/ 2147483647 h 2091"/>
                <a:gd name="T8" fmla="*/ 2147483647 w 383"/>
                <a:gd name="T9" fmla="*/ 2147483647 h 2091"/>
                <a:gd name="T10" fmla="*/ 2147483647 w 383"/>
                <a:gd name="T11" fmla="*/ 2147483647 h 2091"/>
                <a:gd name="T12" fmla="*/ 2147483647 w 383"/>
                <a:gd name="T13" fmla="*/ 2147483647 h 20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3"/>
                <a:gd name="T22" fmla="*/ 0 h 2091"/>
                <a:gd name="T23" fmla="*/ 383 w 383"/>
                <a:gd name="T24" fmla="*/ 2091 h 20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3" h="2091">
                  <a:moveTo>
                    <a:pt x="383" y="0"/>
                  </a:moveTo>
                  <a:cubicBezTo>
                    <a:pt x="278" y="0"/>
                    <a:pt x="192" y="78"/>
                    <a:pt x="192" y="174"/>
                  </a:cubicBezTo>
                  <a:lnTo>
                    <a:pt x="192" y="871"/>
                  </a:lnTo>
                  <a:cubicBezTo>
                    <a:pt x="192" y="968"/>
                    <a:pt x="106" y="1046"/>
                    <a:pt x="0" y="1046"/>
                  </a:cubicBezTo>
                  <a:cubicBezTo>
                    <a:pt x="106" y="1046"/>
                    <a:pt x="192" y="1124"/>
                    <a:pt x="192" y="1220"/>
                  </a:cubicBezTo>
                  <a:lnTo>
                    <a:pt x="192" y="1917"/>
                  </a:lnTo>
                  <a:cubicBezTo>
                    <a:pt x="192" y="2013"/>
                    <a:pt x="278" y="2091"/>
                    <a:pt x="383" y="2091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grpSp>
          <p:nvGrpSpPr>
            <p:cNvPr id="58" name="Group 109"/>
            <p:cNvGrpSpPr>
              <a:grpSpLocks/>
            </p:cNvGrpSpPr>
            <p:nvPr/>
          </p:nvGrpSpPr>
          <p:grpSpPr bwMode="auto">
            <a:xfrm>
              <a:off x="4516388" y="3857625"/>
              <a:ext cx="1119187" cy="647700"/>
              <a:chOff x="1446" y="2549"/>
              <a:chExt cx="452" cy="404"/>
            </a:xfrm>
          </p:grpSpPr>
          <p:sp>
            <p:nvSpPr>
              <p:cNvPr id="80" name="Freeform 106"/>
              <p:cNvSpPr>
                <a:spLocks noEditPoints="1"/>
              </p:cNvSpPr>
              <p:nvPr/>
            </p:nvSpPr>
            <p:spPr bwMode="auto">
              <a:xfrm>
                <a:off x="1446" y="2916"/>
                <a:ext cx="452" cy="37"/>
              </a:xfrm>
              <a:custGeom>
                <a:avLst/>
                <a:gdLst>
                  <a:gd name="T0" fmla="*/ 0 w 452"/>
                  <a:gd name="T1" fmla="*/ 15 h 37"/>
                  <a:gd name="T2" fmla="*/ 421 w 452"/>
                  <a:gd name="T3" fmla="*/ 15 h 37"/>
                  <a:gd name="T4" fmla="*/ 421 w 452"/>
                  <a:gd name="T5" fmla="*/ 21 h 37"/>
                  <a:gd name="T6" fmla="*/ 0 w 452"/>
                  <a:gd name="T7" fmla="*/ 21 h 37"/>
                  <a:gd name="T8" fmla="*/ 0 w 452"/>
                  <a:gd name="T9" fmla="*/ 15 h 37"/>
                  <a:gd name="T10" fmla="*/ 415 w 452"/>
                  <a:gd name="T11" fmla="*/ 0 h 37"/>
                  <a:gd name="T12" fmla="*/ 452 w 452"/>
                  <a:gd name="T13" fmla="*/ 18 h 37"/>
                  <a:gd name="T14" fmla="*/ 415 w 452"/>
                  <a:gd name="T15" fmla="*/ 37 h 37"/>
                  <a:gd name="T16" fmla="*/ 415 w 452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2"/>
                  <a:gd name="T28" fmla="*/ 0 h 37"/>
                  <a:gd name="T29" fmla="*/ 452 w 452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2" h="37">
                    <a:moveTo>
                      <a:pt x="0" y="15"/>
                    </a:moveTo>
                    <a:lnTo>
                      <a:pt x="421" y="15"/>
                    </a:lnTo>
                    <a:lnTo>
                      <a:pt x="421" y="21"/>
                    </a:lnTo>
                    <a:lnTo>
                      <a:pt x="0" y="21"/>
                    </a:lnTo>
                    <a:lnTo>
                      <a:pt x="0" y="15"/>
                    </a:lnTo>
                    <a:close/>
                    <a:moveTo>
                      <a:pt x="415" y="0"/>
                    </a:moveTo>
                    <a:lnTo>
                      <a:pt x="452" y="18"/>
                    </a:lnTo>
                    <a:lnTo>
                      <a:pt x="415" y="37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s-CL" sz="1600" dirty="0"/>
              </a:p>
            </p:txBody>
          </p:sp>
          <p:sp>
            <p:nvSpPr>
              <p:cNvPr id="81" name="Line 107"/>
              <p:cNvSpPr>
                <a:spLocks noChangeShapeType="1"/>
              </p:cNvSpPr>
              <p:nvPr/>
            </p:nvSpPr>
            <p:spPr bwMode="auto">
              <a:xfrm flipV="1">
                <a:off x="1446" y="2549"/>
                <a:ext cx="1" cy="38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 sz="1600" dirty="0"/>
              </a:p>
            </p:txBody>
          </p:sp>
          <p:sp>
            <p:nvSpPr>
              <p:cNvPr id="82" name="Line 108"/>
              <p:cNvSpPr>
                <a:spLocks noChangeShapeType="1"/>
              </p:cNvSpPr>
              <p:nvPr/>
            </p:nvSpPr>
            <p:spPr bwMode="auto">
              <a:xfrm>
                <a:off x="1446" y="2549"/>
                <a:ext cx="35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 sz="1600" dirty="0"/>
              </a:p>
            </p:txBody>
          </p:sp>
        </p:grpSp>
        <p:sp>
          <p:nvSpPr>
            <p:cNvPr id="59" name="Freeform 110"/>
            <p:cNvSpPr>
              <a:spLocks/>
            </p:cNvSpPr>
            <p:nvPr/>
          </p:nvSpPr>
          <p:spPr bwMode="auto">
            <a:xfrm>
              <a:off x="4738637" y="3676650"/>
              <a:ext cx="87313" cy="361950"/>
            </a:xfrm>
            <a:custGeom>
              <a:avLst/>
              <a:gdLst>
                <a:gd name="T0" fmla="*/ 2147483647 w 375"/>
                <a:gd name="T1" fmla="*/ 0 h 2450"/>
                <a:gd name="T2" fmla="*/ 2147483647 w 375"/>
                <a:gd name="T3" fmla="*/ 661008191 h 2450"/>
                <a:gd name="T4" fmla="*/ 2147483647 w 375"/>
                <a:gd name="T5" fmla="*/ 2147483647 h 2450"/>
                <a:gd name="T6" fmla="*/ 0 w 375"/>
                <a:gd name="T7" fmla="*/ 2147483647 h 2450"/>
                <a:gd name="T8" fmla="*/ 2147483647 w 375"/>
                <a:gd name="T9" fmla="*/ 2147483647 h 2450"/>
                <a:gd name="T10" fmla="*/ 2147483647 w 375"/>
                <a:gd name="T11" fmla="*/ 2147483647 h 2450"/>
                <a:gd name="T12" fmla="*/ 2147483647 w 375"/>
                <a:gd name="T13" fmla="*/ 2147483647 h 24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5"/>
                <a:gd name="T22" fmla="*/ 0 h 2450"/>
                <a:gd name="T23" fmla="*/ 375 w 375"/>
                <a:gd name="T24" fmla="*/ 2450 h 24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5" h="2450">
                  <a:moveTo>
                    <a:pt x="375" y="0"/>
                  </a:moveTo>
                  <a:cubicBezTo>
                    <a:pt x="271" y="0"/>
                    <a:pt x="187" y="92"/>
                    <a:pt x="187" y="205"/>
                  </a:cubicBezTo>
                  <a:lnTo>
                    <a:pt x="187" y="1021"/>
                  </a:lnTo>
                  <a:cubicBezTo>
                    <a:pt x="187" y="1134"/>
                    <a:pt x="103" y="1225"/>
                    <a:pt x="0" y="1225"/>
                  </a:cubicBezTo>
                  <a:cubicBezTo>
                    <a:pt x="103" y="1225"/>
                    <a:pt x="187" y="1317"/>
                    <a:pt x="187" y="1430"/>
                  </a:cubicBezTo>
                  <a:lnTo>
                    <a:pt x="187" y="2246"/>
                  </a:lnTo>
                  <a:cubicBezTo>
                    <a:pt x="187" y="2359"/>
                    <a:pt x="271" y="2450"/>
                    <a:pt x="375" y="2450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60" name="Freeform 111"/>
            <p:cNvSpPr>
              <a:spLocks/>
            </p:cNvSpPr>
            <p:nvPr/>
          </p:nvSpPr>
          <p:spPr bwMode="auto">
            <a:xfrm>
              <a:off x="5665738" y="4316413"/>
              <a:ext cx="88900" cy="309562"/>
            </a:xfrm>
            <a:custGeom>
              <a:avLst/>
              <a:gdLst>
                <a:gd name="T0" fmla="*/ 2147483647 w 383"/>
                <a:gd name="T1" fmla="*/ 0 h 2091"/>
                <a:gd name="T2" fmla="*/ 2147483647 w 383"/>
                <a:gd name="T3" fmla="*/ 564589453 h 2091"/>
                <a:gd name="T4" fmla="*/ 2147483647 w 383"/>
                <a:gd name="T5" fmla="*/ 2147483647 h 2091"/>
                <a:gd name="T6" fmla="*/ 0 w 383"/>
                <a:gd name="T7" fmla="*/ 2147483647 h 2091"/>
                <a:gd name="T8" fmla="*/ 2147483647 w 383"/>
                <a:gd name="T9" fmla="*/ 2147483647 h 2091"/>
                <a:gd name="T10" fmla="*/ 2147483647 w 383"/>
                <a:gd name="T11" fmla="*/ 2147483647 h 2091"/>
                <a:gd name="T12" fmla="*/ 2147483647 w 383"/>
                <a:gd name="T13" fmla="*/ 2147483647 h 20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3"/>
                <a:gd name="T22" fmla="*/ 0 h 2091"/>
                <a:gd name="T23" fmla="*/ 383 w 383"/>
                <a:gd name="T24" fmla="*/ 2091 h 20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3" h="2091">
                  <a:moveTo>
                    <a:pt x="383" y="0"/>
                  </a:moveTo>
                  <a:cubicBezTo>
                    <a:pt x="278" y="0"/>
                    <a:pt x="192" y="78"/>
                    <a:pt x="192" y="174"/>
                  </a:cubicBezTo>
                  <a:lnTo>
                    <a:pt x="192" y="871"/>
                  </a:lnTo>
                  <a:cubicBezTo>
                    <a:pt x="192" y="968"/>
                    <a:pt x="106" y="1046"/>
                    <a:pt x="0" y="1046"/>
                  </a:cubicBezTo>
                  <a:cubicBezTo>
                    <a:pt x="106" y="1046"/>
                    <a:pt x="192" y="1124"/>
                    <a:pt x="192" y="1220"/>
                  </a:cubicBezTo>
                  <a:lnTo>
                    <a:pt x="192" y="1917"/>
                  </a:lnTo>
                  <a:cubicBezTo>
                    <a:pt x="192" y="2013"/>
                    <a:pt x="278" y="2091"/>
                    <a:pt x="383" y="2091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61" name="Freeform 112"/>
            <p:cNvSpPr>
              <a:spLocks noEditPoints="1"/>
            </p:cNvSpPr>
            <p:nvPr/>
          </p:nvSpPr>
          <p:spPr bwMode="auto">
            <a:xfrm>
              <a:off x="4516388" y="4446588"/>
              <a:ext cx="1119187" cy="58737"/>
            </a:xfrm>
            <a:custGeom>
              <a:avLst/>
              <a:gdLst>
                <a:gd name="T0" fmla="*/ 0 w 452"/>
                <a:gd name="T1" fmla="*/ 2147483647 h 37"/>
                <a:gd name="T2" fmla="*/ 2147483647 w 452"/>
                <a:gd name="T3" fmla="*/ 2147483647 h 37"/>
                <a:gd name="T4" fmla="*/ 2147483647 w 452"/>
                <a:gd name="T5" fmla="*/ 2147483647 h 37"/>
                <a:gd name="T6" fmla="*/ 0 w 452"/>
                <a:gd name="T7" fmla="*/ 2147483647 h 37"/>
                <a:gd name="T8" fmla="*/ 0 w 452"/>
                <a:gd name="T9" fmla="*/ 2147483647 h 37"/>
                <a:gd name="T10" fmla="*/ 2147483647 w 452"/>
                <a:gd name="T11" fmla="*/ 0 h 37"/>
                <a:gd name="T12" fmla="*/ 2147483647 w 452"/>
                <a:gd name="T13" fmla="*/ 2147483647 h 37"/>
                <a:gd name="T14" fmla="*/ 2147483647 w 452"/>
                <a:gd name="T15" fmla="*/ 2147483647 h 37"/>
                <a:gd name="T16" fmla="*/ 2147483647 w 452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2"/>
                <a:gd name="T28" fmla="*/ 0 h 37"/>
                <a:gd name="T29" fmla="*/ 452 w 452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2" h="37">
                  <a:moveTo>
                    <a:pt x="0" y="15"/>
                  </a:moveTo>
                  <a:lnTo>
                    <a:pt x="421" y="15"/>
                  </a:lnTo>
                  <a:lnTo>
                    <a:pt x="421" y="21"/>
                  </a:lnTo>
                  <a:lnTo>
                    <a:pt x="0" y="21"/>
                  </a:lnTo>
                  <a:lnTo>
                    <a:pt x="0" y="15"/>
                  </a:lnTo>
                  <a:close/>
                  <a:moveTo>
                    <a:pt x="415" y="0"/>
                  </a:moveTo>
                  <a:lnTo>
                    <a:pt x="452" y="18"/>
                  </a:lnTo>
                  <a:lnTo>
                    <a:pt x="415" y="37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62" name="Line 113"/>
            <p:cNvSpPr>
              <a:spLocks noChangeShapeType="1"/>
            </p:cNvSpPr>
            <p:nvPr/>
          </p:nvSpPr>
          <p:spPr bwMode="auto">
            <a:xfrm flipV="1">
              <a:off x="4516388" y="3857625"/>
              <a:ext cx="3175" cy="6175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63" name="Line 114"/>
            <p:cNvSpPr>
              <a:spLocks noChangeShapeType="1"/>
            </p:cNvSpPr>
            <p:nvPr/>
          </p:nvSpPr>
          <p:spPr bwMode="auto">
            <a:xfrm>
              <a:off x="4622750" y="3857625"/>
              <a:ext cx="87312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64" name="Freeform 115"/>
            <p:cNvSpPr>
              <a:spLocks noEditPoints="1"/>
            </p:cNvSpPr>
            <p:nvPr/>
          </p:nvSpPr>
          <p:spPr bwMode="auto">
            <a:xfrm>
              <a:off x="4516388" y="4446588"/>
              <a:ext cx="1119187" cy="58737"/>
            </a:xfrm>
            <a:custGeom>
              <a:avLst/>
              <a:gdLst>
                <a:gd name="T0" fmla="*/ 0 w 452"/>
                <a:gd name="T1" fmla="*/ 2147483647 h 37"/>
                <a:gd name="T2" fmla="*/ 2147483647 w 452"/>
                <a:gd name="T3" fmla="*/ 2147483647 h 37"/>
                <a:gd name="T4" fmla="*/ 2147483647 w 452"/>
                <a:gd name="T5" fmla="*/ 2147483647 h 37"/>
                <a:gd name="T6" fmla="*/ 0 w 452"/>
                <a:gd name="T7" fmla="*/ 2147483647 h 37"/>
                <a:gd name="T8" fmla="*/ 0 w 452"/>
                <a:gd name="T9" fmla="*/ 2147483647 h 37"/>
                <a:gd name="T10" fmla="*/ 2147483647 w 452"/>
                <a:gd name="T11" fmla="*/ 0 h 37"/>
                <a:gd name="T12" fmla="*/ 2147483647 w 452"/>
                <a:gd name="T13" fmla="*/ 2147483647 h 37"/>
                <a:gd name="T14" fmla="*/ 2147483647 w 452"/>
                <a:gd name="T15" fmla="*/ 2147483647 h 37"/>
                <a:gd name="T16" fmla="*/ 2147483647 w 452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2"/>
                <a:gd name="T28" fmla="*/ 0 h 37"/>
                <a:gd name="T29" fmla="*/ 452 w 452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2" h="37">
                  <a:moveTo>
                    <a:pt x="0" y="15"/>
                  </a:moveTo>
                  <a:lnTo>
                    <a:pt x="421" y="15"/>
                  </a:lnTo>
                  <a:lnTo>
                    <a:pt x="421" y="21"/>
                  </a:lnTo>
                  <a:lnTo>
                    <a:pt x="0" y="21"/>
                  </a:lnTo>
                  <a:lnTo>
                    <a:pt x="0" y="15"/>
                  </a:lnTo>
                  <a:close/>
                  <a:moveTo>
                    <a:pt x="415" y="0"/>
                  </a:moveTo>
                  <a:lnTo>
                    <a:pt x="452" y="18"/>
                  </a:lnTo>
                  <a:lnTo>
                    <a:pt x="415" y="37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65" name="Line 116"/>
            <p:cNvSpPr>
              <a:spLocks noChangeShapeType="1"/>
            </p:cNvSpPr>
            <p:nvPr/>
          </p:nvSpPr>
          <p:spPr bwMode="auto">
            <a:xfrm flipV="1">
              <a:off x="4516388" y="3857625"/>
              <a:ext cx="3175" cy="6175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66" name="Line 117"/>
            <p:cNvSpPr>
              <a:spLocks noChangeShapeType="1"/>
            </p:cNvSpPr>
            <p:nvPr/>
          </p:nvSpPr>
          <p:spPr bwMode="auto">
            <a:xfrm>
              <a:off x="4622750" y="3857625"/>
              <a:ext cx="87312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67" name="Freeform 118"/>
            <p:cNvSpPr>
              <a:spLocks/>
            </p:cNvSpPr>
            <p:nvPr/>
          </p:nvSpPr>
          <p:spPr bwMode="auto">
            <a:xfrm>
              <a:off x="5665738" y="4686300"/>
              <a:ext cx="84137" cy="360363"/>
            </a:xfrm>
            <a:custGeom>
              <a:avLst/>
              <a:gdLst>
                <a:gd name="T0" fmla="*/ 2147483647 w 375"/>
                <a:gd name="T1" fmla="*/ 0 h 2450"/>
                <a:gd name="T2" fmla="*/ 2112056993 w 375"/>
                <a:gd name="T3" fmla="*/ 649166475 h 2450"/>
                <a:gd name="T4" fmla="*/ 2112056993 w 375"/>
                <a:gd name="T5" fmla="*/ 2147483647 h 2450"/>
                <a:gd name="T6" fmla="*/ 0 w 375"/>
                <a:gd name="T7" fmla="*/ 2147483647 h 2450"/>
                <a:gd name="T8" fmla="*/ 2112056993 w 375"/>
                <a:gd name="T9" fmla="*/ 2147483647 h 2450"/>
                <a:gd name="T10" fmla="*/ 2112056993 w 375"/>
                <a:gd name="T11" fmla="*/ 2147483647 h 2450"/>
                <a:gd name="T12" fmla="*/ 2147483647 w 375"/>
                <a:gd name="T13" fmla="*/ 2147483647 h 24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5"/>
                <a:gd name="T22" fmla="*/ 0 h 2450"/>
                <a:gd name="T23" fmla="*/ 375 w 375"/>
                <a:gd name="T24" fmla="*/ 2450 h 24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5" h="2450">
                  <a:moveTo>
                    <a:pt x="375" y="0"/>
                  </a:moveTo>
                  <a:cubicBezTo>
                    <a:pt x="271" y="0"/>
                    <a:pt x="187" y="91"/>
                    <a:pt x="187" y="204"/>
                  </a:cubicBezTo>
                  <a:lnTo>
                    <a:pt x="187" y="1021"/>
                  </a:lnTo>
                  <a:cubicBezTo>
                    <a:pt x="187" y="1133"/>
                    <a:pt x="103" y="1225"/>
                    <a:pt x="0" y="1225"/>
                  </a:cubicBezTo>
                  <a:cubicBezTo>
                    <a:pt x="103" y="1225"/>
                    <a:pt x="187" y="1316"/>
                    <a:pt x="187" y="1429"/>
                  </a:cubicBezTo>
                  <a:lnTo>
                    <a:pt x="187" y="2246"/>
                  </a:lnTo>
                  <a:cubicBezTo>
                    <a:pt x="187" y="2358"/>
                    <a:pt x="271" y="2450"/>
                    <a:pt x="375" y="2450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68" name="Freeform 119"/>
            <p:cNvSpPr>
              <a:spLocks/>
            </p:cNvSpPr>
            <p:nvPr/>
          </p:nvSpPr>
          <p:spPr bwMode="auto">
            <a:xfrm>
              <a:off x="6359079" y="5324475"/>
              <a:ext cx="85725" cy="307975"/>
            </a:xfrm>
            <a:custGeom>
              <a:avLst/>
              <a:gdLst>
                <a:gd name="T0" fmla="*/ 2147483647 w 383"/>
                <a:gd name="T1" fmla="*/ 0 h 2092"/>
                <a:gd name="T2" fmla="*/ 2147483647 w 383"/>
                <a:gd name="T3" fmla="*/ 555160746 h 2092"/>
                <a:gd name="T4" fmla="*/ 2147483647 w 383"/>
                <a:gd name="T5" fmla="*/ 2147483647 h 2092"/>
                <a:gd name="T6" fmla="*/ 0 w 383"/>
                <a:gd name="T7" fmla="*/ 2147483647 h 2092"/>
                <a:gd name="T8" fmla="*/ 2147483647 w 383"/>
                <a:gd name="T9" fmla="*/ 2147483647 h 2092"/>
                <a:gd name="T10" fmla="*/ 2147483647 w 383"/>
                <a:gd name="T11" fmla="*/ 2147483647 h 2092"/>
                <a:gd name="T12" fmla="*/ 2147483647 w 383"/>
                <a:gd name="T13" fmla="*/ 2147483647 h 20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3"/>
                <a:gd name="T22" fmla="*/ 0 h 2092"/>
                <a:gd name="T23" fmla="*/ 383 w 383"/>
                <a:gd name="T24" fmla="*/ 2092 h 20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3" h="2092">
                  <a:moveTo>
                    <a:pt x="383" y="0"/>
                  </a:moveTo>
                  <a:cubicBezTo>
                    <a:pt x="278" y="0"/>
                    <a:pt x="192" y="78"/>
                    <a:pt x="192" y="174"/>
                  </a:cubicBezTo>
                  <a:lnTo>
                    <a:pt x="192" y="872"/>
                  </a:lnTo>
                  <a:cubicBezTo>
                    <a:pt x="192" y="968"/>
                    <a:pt x="106" y="1046"/>
                    <a:pt x="0" y="1046"/>
                  </a:cubicBezTo>
                  <a:cubicBezTo>
                    <a:pt x="106" y="1046"/>
                    <a:pt x="192" y="1124"/>
                    <a:pt x="192" y="1220"/>
                  </a:cubicBezTo>
                  <a:lnTo>
                    <a:pt x="192" y="1917"/>
                  </a:lnTo>
                  <a:cubicBezTo>
                    <a:pt x="192" y="2014"/>
                    <a:pt x="278" y="2092"/>
                    <a:pt x="383" y="2092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grpSp>
          <p:nvGrpSpPr>
            <p:cNvPr id="69" name="Group 123"/>
            <p:cNvGrpSpPr>
              <a:grpSpLocks/>
            </p:cNvGrpSpPr>
            <p:nvPr/>
          </p:nvGrpSpPr>
          <p:grpSpPr bwMode="auto">
            <a:xfrm>
              <a:off x="5506674" y="4864100"/>
              <a:ext cx="819069" cy="649288"/>
              <a:chOff x="1983" y="3177"/>
              <a:chExt cx="331" cy="405"/>
            </a:xfrm>
          </p:grpSpPr>
          <p:sp>
            <p:nvSpPr>
              <p:cNvPr id="78" name="Freeform 120"/>
              <p:cNvSpPr>
                <a:spLocks noEditPoints="1"/>
              </p:cNvSpPr>
              <p:nvPr/>
            </p:nvSpPr>
            <p:spPr bwMode="auto">
              <a:xfrm>
                <a:off x="1984" y="3545"/>
                <a:ext cx="330" cy="37"/>
              </a:xfrm>
              <a:custGeom>
                <a:avLst/>
                <a:gdLst>
                  <a:gd name="T0" fmla="*/ 0 w 451"/>
                  <a:gd name="T1" fmla="*/ 15 h 37"/>
                  <a:gd name="T2" fmla="*/ 421 w 451"/>
                  <a:gd name="T3" fmla="*/ 15 h 37"/>
                  <a:gd name="T4" fmla="*/ 421 w 451"/>
                  <a:gd name="T5" fmla="*/ 21 h 37"/>
                  <a:gd name="T6" fmla="*/ 0 w 451"/>
                  <a:gd name="T7" fmla="*/ 21 h 37"/>
                  <a:gd name="T8" fmla="*/ 0 w 451"/>
                  <a:gd name="T9" fmla="*/ 15 h 37"/>
                  <a:gd name="T10" fmla="*/ 415 w 451"/>
                  <a:gd name="T11" fmla="*/ 0 h 37"/>
                  <a:gd name="T12" fmla="*/ 451 w 451"/>
                  <a:gd name="T13" fmla="*/ 18 h 37"/>
                  <a:gd name="T14" fmla="*/ 415 w 451"/>
                  <a:gd name="T15" fmla="*/ 37 h 37"/>
                  <a:gd name="T16" fmla="*/ 415 w 451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1"/>
                  <a:gd name="T28" fmla="*/ 0 h 37"/>
                  <a:gd name="T29" fmla="*/ 451 w 451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1" h="37">
                    <a:moveTo>
                      <a:pt x="0" y="15"/>
                    </a:moveTo>
                    <a:lnTo>
                      <a:pt x="421" y="15"/>
                    </a:lnTo>
                    <a:lnTo>
                      <a:pt x="421" y="21"/>
                    </a:lnTo>
                    <a:lnTo>
                      <a:pt x="0" y="21"/>
                    </a:lnTo>
                    <a:lnTo>
                      <a:pt x="0" y="15"/>
                    </a:lnTo>
                    <a:close/>
                    <a:moveTo>
                      <a:pt x="415" y="0"/>
                    </a:moveTo>
                    <a:lnTo>
                      <a:pt x="451" y="18"/>
                    </a:lnTo>
                    <a:lnTo>
                      <a:pt x="415" y="37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s-CL" sz="1600" dirty="0"/>
              </a:p>
            </p:txBody>
          </p:sp>
          <p:sp>
            <p:nvSpPr>
              <p:cNvPr id="79" name="Line 121"/>
              <p:cNvSpPr>
                <a:spLocks noChangeShapeType="1"/>
              </p:cNvSpPr>
              <p:nvPr/>
            </p:nvSpPr>
            <p:spPr bwMode="auto">
              <a:xfrm flipV="1">
                <a:off x="1983" y="3177"/>
                <a:ext cx="1" cy="38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 sz="1600" dirty="0"/>
              </a:p>
            </p:txBody>
          </p:sp>
        </p:grpSp>
        <p:sp>
          <p:nvSpPr>
            <p:cNvPr id="70" name="Freeform 124"/>
            <p:cNvSpPr>
              <a:spLocks/>
            </p:cNvSpPr>
            <p:nvPr/>
          </p:nvSpPr>
          <p:spPr bwMode="auto">
            <a:xfrm>
              <a:off x="5665738" y="4686300"/>
              <a:ext cx="84137" cy="360363"/>
            </a:xfrm>
            <a:custGeom>
              <a:avLst/>
              <a:gdLst>
                <a:gd name="T0" fmla="*/ 2147483647 w 375"/>
                <a:gd name="T1" fmla="*/ 0 h 2450"/>
                <a:gd name="T2" fmla="*/ 2112056993 w 375"/>
                <a:gd name="T3" fmla="*/ 649166475 h 2450"/>
                <a:gd name="T4" fmla="*/ 2112056993 w 375"/>
                <a:gd name="T5" fmla="*/ 2147483647 h 2450"/>
                <a:gd name="T6" fmla="*/ 0 w 375"/>
                <a:gd name="T7" fmla="*/ 2147483647 h 2450"/>
                <a:gd name="T8" fmla="*/ 2112056993 w 375"/>
                <a:gd name="T9" fmla="*/ 2147483647 h 2450"/>
                <a:gd name="T10" fmla="*/ 2112056993 w 375"/>
                <a:gd name="T11" fmla="*/ 2147483647 h 2450"/>
                <a:gd name="T12" fmla="*/ 2147483647 w 375"/>
                <a:gd name="T13" fmla="*/ 2147483647 h 24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5"/>
                <a:gd name="T22" fmla="*/ 0 h 2450"/>
                <a:gd name="T23" fmla="*/ 375 w 375"/>
                <a:gd name="T24" fmla="*/ 2450 h 24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5" h="2450">
                  <a:moveTo>
                    <a:pt x="375" y="0"/>
                  </a:moveTo>
                  <a:cubicBezTo>
                    <a:pt x="271" y="0"/>
                    <a:pt x="187" y="91"/>
                    <a:pt x="187" y="204"/>
                  </a:cubicBezTo>
                  <a:lnTo>
                    <a:pt x="187" y="1021"/>
                  </a:lnTo>
                  <a:cubicBezTo>
                    <a:pt x="187" y="1133"/>
                    <a:pt x="103" y="1225"/>
                    <a:pt x="0" y="1225"/>
                  </a:cubicBezTo>
                  <a:cubicBezTo>
                    <a:pt x="103" y="1225"/>
                    <a:pt x="187" y="1316"/>
                    <a:pt x="187" y="1429"/>
                  </a:cubicBezTo>
                  <a:lnTo>
                    <a:pt x="187" y="2246"/>
                  </a:lnTo>
                  <a:cubicBezTo>
                    <a:pt x="187" y="2358"/>
                    <a:pt x="271" y="2450"/>
                    <a:pt x="375" y="2450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71" name="Freeform 125"/>
            <p:cNvSpPr>
              <a:spLocks/>
            </p:cNvSpPr>
            <p:nvPr/>
          </p:nvSpPr>
          <p:spPr bwMode="auto">
            <a:xfrm>
              <a:off x="6359079" y="5324475"/>
              <a:ext cx="85725" cy="307975"/>
            </a:xfrm>
            <a:custGeom>
              <a:avLst/>
              <a:gdLst>
                <a:gd name="T0" fmla="*/ 2147483647 w 383"/>
                <a:gd name="T1" fmla="*/ 0 h 2092"/>
                <a:gd name="T2" fmla="*/ 2147483647 w 383"/>
                <a:gd name="T3" fmla="*/ 555160746 h 2092"/>
                <a:gd name="T4" fmla="*/ 2147483647 w 383"/>
                <a:gd name="T5" fmla="*/ 2147483647 h 2092"/>
                <a:gd name="T6" fmla="*/ 0 w 383"/>
                <a:gd name="T7" fmla="*/ 2147483647 h 2092"/>
                <a:gd name="T8" fmla="*/ 2147483647 w 383"/>
                <a:gd name="T9" fmla="*/ 2147483647 h 2092"/>
                <a:gd name="T10" fmla="*/ 2147483647 w 383"/>
                <a:gd name="T11" fmla="*/ 2147483647 h 2092"/>
                <a:gd name="T12" fmla="*/ 2147483647 w 383"/>
                <a:gd name="T13" fmla="*/ 2147483647 h 20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3"/>
                <a:gd name="T22" fmla="*/ 0 h 2092"/>
                <a:gd name="T23" fmla="*/ 383 w 383"/>
                <a:gd name="T24" fmla="*/ 2092 h 20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3" h="2092">
                  <a:moveTo>
                    <a:pt x="383" y="0"/>
                  </a:moveTo>
                  <a:cubicBezTo>
                    <a:pt x="278" y="0"/>
                    <a:pt x="192" y="78"/>
                    <a:pt x="192" y="174"/>
                  </a:cubicBezTo>
                  <a:lnTo>
                    <a:pt x="192" y="872"/>
                  </a:lnTo>
                  <a:cubicBezTo>
                    <a:pt x="192" y="968"/>
                    <a:pt x="106" y="1046"/>
                    <a:pt x="0" y="1046"/>
                  </a:cubicBezTo>
                  <a:cubicBezTo>
                    <a:pt x="106" y="1046"/>
                    <a:pt x="192" y="1124"/>
                    <a:pt x="192" y="1220"/>
                  </a:cubicBezTo>
                  <a:lnTo>
                    <a:pt x="192" y="1917"/>
                  </a:lnTo>
                  <a:cubicBezTo>
                    <a:pt x="192" y="2014"/>
                    <a:pt x="278" y="2092"/>
                    <a:pt x="383" y="2092"/>
                  </a:cubicBezTo>
                </a:path>
              </a:pathLst>
            </a:custGeom>
            <a:noFill/>
            <a:ln w="7938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72" name="Freeform 126"/>
            <p:cNvSpPr>
              <a:spLocks noEditPoints="1"/>
            </p:cNvSpPr>
            <p:nvPr/>
          </p:nvSpPr>
          <p:spPr bwMode="auto">
            <a:xfrm>
              <a:off x="5509147" y="5467669"/>
              <a:ext cx="816594" cy="45719"/>
            </a:xfrm>
            <a:custGeom>
              <a:avLst/>
              <a:gdLst>
                <a:gd name="T0" fmla="*/ 0 w 451"/>
                <a:gd name="T1" fmla="*/ 2147483647 h 37"/>
                <a:gd name="T2" fmla="*/ 2147483647 w 451"/>
                <a:gd name="T3" fmla="*/ 2147483647 h 37"/>
                <a:gd name="T4" fmla="*/ 2147483647 w 451"/>
                <a:gd name="T5" fmla="*/ 2147483647 h 37"/>
                <a:gd name="T6" fmla="*/ 0 w 451"/>
                <a:gd name="T7" fmla="*/ 2147483647 h 37"/>
                <a:gd name="T8" fmla="*/ 0 w 451"/>
                <a:gd name="T9" fmla="*/ 2147483647 h 37"/>
                <a:gd name="T10" fmla="*/ 2147483647 w 451"/>
                <a:gd name="T11" fmla="*/ 0 h 37"/>
                <a:gd name="T12" fmla="*/ 2147483647 w 451"/>
                <a:gd name="T13" fmla="*/ 2147483647 h 37"/>
                <a:gd name="T14" fmla="*/ 2147483647 w 451"/>
                <a:gd name="T15" fmla="*/ 2147483647 h 37"/>
                <a:gd name="T16" fmla="*/ 2147483647 w 451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1"/>
                <a:gd name="T28" fmla="*/ 0 h 37"/>
                <a:gd name="T29" fmla="*/ 451 w 451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1" h="37">
                  <a:moveTo>
                    <a:pt x="0" y="15"/>
                  </a:moveTo>
                  <a:lnTo>
                    <a:pt x="421" y="15"/>
                  </a:lnTo>
                  <a:lnTo>
                    <a:pt x="421" y="21"/>
                  </a:lnTo>
                  <a:lnTo>
                    <a:pt x="0" y="21"/>
                  </a:lnTo>
                  <a:lnTo>
                    <a:pt x="0" y="15"/>
                  </a:lnTo>
                  <a:close/>
                  <a:moveTo>
                    <a:pt x="415" y="0"/>
                  </a:moveTo>
                  <a:lnTo>
                    <a:pt x="451" y="18"/>
                  </a:lnTo>
                  <a:lnTo>
                    <a:pt x="415" y="37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73" name="Line 127"/>
            <p:cNvSpPr>
              <a:spLocks noChangeShapeType="1"/>
            </p:cNvSpPr>
            <p:nvPr/>
          </p:nvSpPr>
          <p:spPr bwMode="auto">
            <a:xfrm flipV="1">
              <a:off x="5504929" y="4864100"/>
              <a:ext cx="3175" cy="6175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74" name="Line 128"/>
            <p:cNvSpPr>
              <a:spLocks noChangeShapeType="1"/>
            </p:cNvSpPr>
            <p:nvPr/>
          </p:nvSpPr>
          <p:spPr bwMode="auto">
            <a:xfrm>
              <a:off x="5548263" y="4864100"/>
              <a:ext cx="8413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75" name="Freeform 129"/>
            <p:cNvSpPr>
              <a:spLocks noEditPoints="1"/>
            </p:cNvSpPr>
            <p:nvPr/>
          </p:nvSpPr>
          <p:spPr bwMode="auto">
            <a:xfrm>
              <a:off x="5509147" y="5453063"/>
              <a:ext cx="816594" cy="60325"/>
            </a:xfrm>
            <a:custGeom>
              <a:avLst/>
              <a:gdLst>
                <a:gd name="T0" fmla="*/ 0 w 451"/>
                <a:gd name="T1" fmla="*/ 2147483647 h 37"/>
                <a:gd name="T2" fmla="*/ 2147483647 w 451"/>
                <a:gd name="T3" fmla="*/ 2147483647 h 37"/>
                <a:gd name="T4" fmla="*/ 2147483647 w 451"/>
                <a:gd name="T5" fmla="*/ 2147483647 h 37"/>
                <a:gd name="T6" fmla="*/ 0 w 451"/>
                <a:gd name="T7" fmla="*/ 2147483647 h 37"/>
                <a:gd name="T8" fmla="*/ 0 w 451"/>
                <a:gd name="T9" fmla="*/ 2147483647 h 37"/>
                <a:gd name="T10" fmla="*/ 2147483647 w 451"/>
                <a:gd name="T11" fmla="*/ 0 h 37"/>
                <a:gd name="T12" fmla="*/ 2147483647 w 451"/>
                <a:gd name="T13" fmla="*/ 2147483647 h 37"/>
                <a:gd name="T14" fmla="*/ 2147483647 w 451"/>
                <a:gd name="T15" fmla="*/ 2147483647 h 37"/>
                <a:gd name="T16" fmla="*/ 2147483647 w 451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1"/>
                <a:gd name="T28" fmla="*/ 0 h 37"/>
                <a:gd name="T29" fmla="*/ 451 w 451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1" h="37">
                  <a:moveTo>
                    <a:pt x="0" y="15"/>
                  </a:moveTo>
                  <a:lnTo>
                    <a:pt x="421" y="15"/>
                  </a:lnTo>
                  <a:lnTo>
                    <a:pt x="421" y="21"/>
                  </a:lnTo>
                  <a:lnTo>
                    <a:pt x="0" y="21"/>
                  </a:lnTo>
                  <a:lnTo>
                    <a:pt x="0" y="15"/>
                  </a:lnTo>
                  <a:close/>
                  <a:moveTo>
                    <a:pt x="415" y="0"/>
                  </a:moveTo>
                  <a:lnTo>
                    <a:pt x="451" y="18"/>
                  </a:lnTo>
                  <a:lnTo>
                    <a:pt x="415" y="37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76" name="Line 130"/>
            <p:cNvSpPr>
              <a:spLocks noChangeShapeType="1"/>
            </p:cNvSpPr>
            <p:nvPr/>
          </p:nvSpPr>
          <p:spPr bwMode="auto">
            <a:xfrm flipV="1">
              <a:off x="5504929" y="4864100"/>
              <a:ext cx="3175" cy="6175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  <p:sp>
          <p:nvSpPr>
            <p:cNvPr id="77" name="Line 131"/>
            <p:cNvSpPr>
              <a:spLocks noChangeShapeType="1"/>
            </p:cNvSpPr>
            <p:nvPr/>
          </p:nvSpPr>
          <p:spPr bwMode="auto">
            <a:xfrm>
              <a:off x="5548263" y="4864100"/>
              <a:ext cx="8413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 sz="1600" dirty="0"/>
            </a:p>
          </p:txBody>
        </p:sp>
      </p:grpSp>
      <p:sp>
        <p:nvSpPr>
          <p:cNvPr id="86" name="83 CuadroTexto"/>
          <p:cNvSpPr txBox="1">
            <a:spLocks noChangeArrowheads="1"/>
          </p:cNvSpPr>
          <p:nvPr/>
        </p:nvSpPr>
        <p:spPr bwMode="auto">
          <a:xfrm>
            <a:off x="836250" y="3378278"/>
            <a:ext cx="232529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s-CL" sz="1500" dirty="0"/>
              <a:t>“No se necesita a un comité de eruditos pensando en disminuir perdidas. Necesitamos que la reducción de pérdidas esté en el ADN de la organización”</a:t>
            </a:r>
          </a:p>
        </p:txBody>
      </p:sp>
    </p:spTree>
    <p:extLst>
      <p:ext uri="{BB962C8B-B14F-4D97-AF65-F5344CB8AC3E}">
        <p14:creationId xmlns:p14="http://schemas.microsoft.com/office/powerpoint/2010/main" val="2482176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47609" y="5636151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386649" y="5677333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31 Rectángulo redondeado"/>
          <p:cNvSpPr>
            <a:spLocks noChangeArrowheads="1"/>
          </p:cNvSpPr>
          <p:nvPr/>
        </p:nvSpPr>
        <p:spPr bwMode="auto">
          <a:xfrm>
            <a:off x="226319" y="2062920"/>
            <a:ext cx="5530689" cy="248245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L.-  Actividades Colaborativas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400" y="2445332"/>
            <a:ext cx="5919216" cy="318237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31800" y="3429000"/>
            <a:ext cx="2040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“Derribar los silos”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774737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47609" y="5636151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5" name="Picture 4" descr="Cruce de caminos con señales en blan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5" y="2849057"/>
            <a:ext cx="7102928" cy="30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022125" y="3270612"/>
            <a:ext cx="101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</a:rPr>
              <a:t>El método</a:t>
            </a:r>
            <a:endParaRPr lang="es-CL" sz="1600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07870" y="3224753"/>
            <a:ext cx="136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bg1"/>
                </a:solidFill>
              </a:rPr>
              <a:t>Continuidad operativa o sobrevivencia</a:t>
            </a:r>
            <a:endParaRPr lang="es-CL" sz="1200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989234" y="4067984"/>
            <a:ext cx="2527663" cy="421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382540" y="4086041"/>
            <a:ext cx="1263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El método</a:t>
            </a:r>
            <a:endParaRPr lang="es-CL" sz="16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446298" y="4067095"/>
            <a:ext cx="3116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Produzco +</a:t>
            </a:r>
            <a:endParaRPr lang="es-CL" sz="1600" b="1" dirty="0"/>
          </a:p>
        </p:txBody>
      </p:sp>
      <p:sp>
        <p:nvSpPr>
          <p:cNvPr id="12" name="Flecha derecha 11"/>
          <p:cNvSpPr/>
          <p:nvPr/>
        </p:nvSpPr>
        <p:spPr>
          <a:xfrm rot="13615639">
            <a:off x="1945641" y="3493162"/>
            <a:ext cx="339634" cy="23513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1148">
            <a:off x="6119201" y="3492667"/>
            <a:ext cx="297206" cy="30177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 flipV="1">
            <a:off x="2609407" y="5739842"/>
            <a:ext cx="3872132" cy="16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/>
          </a:p>
        </p:txBody>
      </p:sp>
      <p:sp>
        <p:nvSpPr>
          <p:cNvPr id="15" name="1 Título"/>
          <p:cNvSpPr txBox="1">
            <a:spLocks/>
          </p:cNvSpPr>
          <p:nvPr/>
        </p:nvSpPr>
        <p:spPr bwMode="auto">
          <a:xfrm>
            <a:off x="443854" y="1585371"/>
            <a:ext cx="3343208" cy="30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2" tIns="34286" rIns="68572" bIns="34286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05629">
              <a:buClr>
                <a:srgbClr val="000000"/>
              </a:buClr>
              <a:buSzPct val="100000"/>
            </a:pPr>
            <a:r>
              <a:rPr lang="es-CL" altLang="es-CL" sz="1687" b="1" spc="-115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¿Qué camino tomar?</a:t>
            </a:r>
          </a:p>
        </p:txBody>
      </p:sp>
    </p:spTree>
    <p:extLst>
      <p:ext uri="{BB962C8B-B14F-4D97-AF65-F5344CB8AC3E}">
        <p14:creationId xmlns:p14="http://schemas.microsoft.com/office/powerpoint/2010/main" val="124865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erlinerph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" y="1465160"/>
            <a:ext cx="8957756" cy="472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ES_tradnl" sz="3200" dirty="0">
                <a:solidFill>
                  <a:srgbClr val="292F60"/>
                </a:solidFill>
              </a:rPr>
              <a:t>¿Qué buscamos?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657748" y="2329045"/>
            <a:ext cx="5829300" cy="19373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685800">
              <a:defRPr/>
            </a:pPr>
            <a:endParaRPr lang="es-ES" sz="262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431800" y="1105406"/>
            <a:ext cx="619427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s-CL" sz="1350" b="1" dirty="0">
                <a:latin typeface="Open Sans"/>
                <a:ea typeface="Open Sans"/>
                <a:cs typeface="Open Sans"/>
              </a:rPr>
              <a:t>¿CÓMO  LOGRAMOS QUE TODO FUNCIONE COMO QUEREMOS?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5509988" y="5813448"/>
            <a:ext cx="3381764" cy="540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ORQUESTA FILARMONICA DE BERLIN</a:t>
            </a:r>
          </a:p>
        </p:txBody>
      </p:sp>
    </p:spTree>
    <p:extLst>
      <p:ext uri="{BB962C8B-B14F-4D97-AF65-F5344CB8AC3E}">
        <p14:creationId xmlns:p14="http://schemas.microsoft.com/office/powerpoint/2010/main" val="2332003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Factores claves para una implementación exitosa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47609" y="5636151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393075" y="1543659"/>
            <a:ext cx="8183366" cy="583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292F6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MX" sz="2400" dirty="0"/>
              <a:t>La tecnología y las metodologías de  excelencia operacional</a:t>
            </a:r>
            <a:endParaRPr lang="es-CL" sz="2400" dirty="0"/>
          </a:p>
        </p:txBody>
      </p:sp>
      <p:pic>
        <p:nvPicPr>
          <p:cNvPr id="6" name="Picture 2" descr="https://taktic.es/wp-content/uploads/2020/10/que-es-la-industria-4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64" y="2403141"/>
            <a:ext cx="6195642" cy="354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61866" y="2955293"/>
            <a:ext cx="2476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600" dirty="0"/>
          </a:p>
          <a:p>
            <a:endParaRPr lang="es-MX" sz="1600" dirty="0"/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s-MX" sz="1600" dirty="0">
                <a:latin typeface="Arial" charset="0"/>
                <a:ea typeface="MS PGothic" pitchFamily="34" charset="-128"/>
              </a:rPr>
              <a:t>Integralidad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endParaRPr lang="es-MX" sz="1600" dirty="0">
              <a:latin typeface="Arial" charset="0"/>
              <a:ea typeface="MS PGothic" pitchFamily="34" charset="-128"/>
            </a:endParaRP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s-MX" sz="1600" dirty="0">
                <a:latin typeface="Arial" charset="0"/>
                <a:ea typeface="MS PGothic" pitchFamily="34" charset="-128"/>
              </a:rPr>
              <a:t>Mayor información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endParaRPr lang="es-MX" sz="1600" dirty="0">
              <a:latin typeface="Arial" charset="0"/>
              <a:ea typeface="MS PGothic" pitchFamily="34" charset="-128"/>
            </a:endParaRP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s-MX" sz="1600" dirty="0">
                <a:latin typeface="Arial" charset="0"/>
                <a:ea typeface="MS PGothic" pitchFamily="34" charset="-128"/>
              </a:rPr>
              <a:t>Cuidado con las “arenas movedizas”</a:t>
            </a:r>
            <a:endParaRPr lang="es-CL" sz="1600" dirty="0"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647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Un camino sin retorno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16" name="Título de la charla"/>
          <p:cNvSpPr txBox="1"/>
          <p:nvPr/>
        </p:nvSpPr>
        <p:spPr>
          <a:xfrm>
            <a:off x="3571141" y="241486"/>
            <a:ext cx="5584425" cy="130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000">
                <a:solidFill>
                  <a:srgbClr val="3E3EB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210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F73997-6E7C-490D-ADB3-44CCF24455E8}"/>
              </a:ext>
            </a:extLst>
          </p:cNvPr>
          <p:cNvSpPr/>
          <p:nvPr/>
        </p:nvSpPr>
        <p:spPr>
          <a:xfrm>
            <a:off x="6447609" y="5636151"/>
            <a:ext cx="2574472" cy="4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8" y="1045735"/>
            <a:ext cx="8900163" cy="51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20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:a16="http://schemas.microsoft.com/office/drawing/2014/main" id="{2B97E17D-170B-277D-4962-BA0A32BA9FE7}"/>
              </a:ext>
            </a:extLst>
          </p:cNvPr>
          <p:cNvSpPr txBox="1"/>
          <p:nvPr/>
        </p:nvSpPr>
        <p:spPr>
          <a:xfrm>
            <a:off x="5108738" y="5091480"/>
            <a:ext cx="3434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Gotham Black" panose="02000604040000020004" pitchFamily="50" charset="0"/>
              </a:rPr>
              <a:t>Nelson Cuello</a:t>
            </a:r>
            <a:endParaRPr lang="es-MX" sz="3000" b="1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  <p:sp>
        <p:nvSpPr>
          <p:cNvPr id="5" name="15 CuadroTexto">
            <a:extLst>
              <a:ext uri="{FF2B5EF4-FFF2-40B4-BE49-F238E27FC236}">
                <a16:creationId xmlns:a16="http://schemas.microsoft.com/office/drawing/2014/main" id="{AA855757-5E53-EB46-45E5-C134AB17C036}"/>
              </a:ext>
            </a:extLst>
          </p:cNvPr>
          <p:cNvSpPr txBox="1"/>
          <p:nvPr/>
        </p:nvSpPr>
        <p:spPr>
          <a:xfrm>
            <a:off x="4104167" y="5645478"/>
            <a:ext cx="4763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Gotham Black" panose="02000604040000020004" pitchFamily="50" charset="0"/>
              </a:rPr>
              <a:t>Email: ncuellor@gmail.com</a:t>
            </a:r>
            <a:endParaRPr lang="es-MX" sz="3000" b="1" dirty="0">
              <a:solidFill>
                <a:schemeClr val="bg1"/>
              </a:solidFill>
              <a:latin typeface="Gotham Blac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3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it-IT" sz="3600" dirty="0"/>
              <a:t>Una orquesta un poco distinta</a:t>
            </a:r>
            <a:endParaRPr lang="es-ES_tradnl" sz="3600" dirty="0">
              <a:solidFill>
                <a:srgbClr val="292F60"/>
              </a:solidFill>
            </a:endParaRPr>
          </a:p>
        </p:txBody>
      </p:sp>
      <p:sp>
        <p:nvSpPr>
          <p:cNvPr id="5" name="CaixaDeTexto 22"/>
          <p:cNvSpPr txBox="1">
            <a:spLocks noChangeArrowheads="1"/>
          </p:cNvSpPr>
          <p:nvPr/>
        </p:nvSpPr>
        <p:spPr bwMode="auto">
          <a:xfrm>
            <a:off x="335377" y="5880405"/>
            <a:ext cx="3213772" cy="34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2" tIns="34286" rIns="68572" bIns="34286" anchor="ctr">
            <a:spAutoFit/>
          </a:bodyPr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900" dirty="0"/>
              <a:t>Fuente: CSCMP Council of Supply Chain Management  </a:t>
            </a:r>
            <a:br>
              <a:rPr lang="es-CL" altLang="es-CL" sz="900" dirty="0"/>
            </a:br>
            <a:endParaRPr lang="es-CL" altLang="es-CL" sz="900" dirty="0"/>
          </a:p>
        </p:txBody>
      </p:sp>
      <p:grpSp>
        <p:nvGrpSpPr>
          <p:cNvPr id="2" name="Grupo 1"/>
          <p:cNvGrpSpPr/>
          <p:nvPr/>
        </p:nvGrpSpPr>
        <p:grpSpPr>
          <a:xfrm>
            <a:off x="13871" y="1216389"/>
            <a:ext cx="9033641" cy="4499676"/>
            <a:chOff x="0" y="1045734"/>
            <a:chExt cx="10427368" cy="4877112"/>
          </a:xfrm>
        </p:grpSpPr>
        <p:sp>
          <p:nvSpPr>
            <p:cNvPr id="44" name="Rectángulo 43"/>
            <p:cNvSpPr/>
            <p:nvPr/>
          </p:nvSpPr>
          <p:spPr>
            <a:xfrm>
              <a:off x="0" y="1045734"/>
              <a:ext cx="10427368" cy="4877112"/>
            </a:xfrm>
            <a:prstGeom prst="rect">
              <a:avLst/>
            </a:prstGeom>
            <a:solidFill>
              <a:schemeClr val="accent1">
                <a:lumMod val="50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351" dirty="0"/>
            </a:p>
          </p:txBody>
        </p:sp>
        <p:sp>
          <p:nvSpPr>
            <p:cNvPr id="45" name="Rectangle 12"/>
            <p:cNvSpPr>
              <a:spLocks noChangeArrowheads="1"/>
            </p:cNvSpPr>
            <p:nvPr/>
          </p:nvSpPr>
          <p:spPr bwMode="auto">
            <a:xfrm>
              <a:off x="3764298" y="4059512"/>
              <a:ext cx="509587" cy="473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4" rIns="91429" bIns="45714" anchor="ctr"/>
            <a:lstStyle>
              <a:lvl1pPr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pt-BR" altLang="es-CL" sz="1814" dirty="0"/>
            </a:p>
          </p:txBody>
        </p:sp>
        <p:sp>
          <p:nvSpPr>
            <p:cNvPr id="46" name="Oval 4"/>
            <p:cNvSpPr>
              <a:spLocks noChangeArrowheads="1"/>
            </p:cNvSpPr>
            <p:nvPr/>
          </p:nvSpPr>
          <p:spPr bwMode="auto">
            <a:xfrm>
              <a:off x="1933909" y="2422974"/>
              <a:ext cx="6376988" cy="2406397"/>
            </a:xfrm>
            <a:prstGeom prst="ellipse">
              <a:avLst/>
            </a:prstGeom>
            <a:gradFill flip="none" rotWithShape="1">
              <a:gsLst>
                <a:gs pos="0">
                  <a:srgbClr val="99CC00">
                    <a:shade val="30000"/>
                    <a:satMod val="115000"/>
                  </a:srgbClr>
                </a:gs>
                <a:gs pos="50000">
                  <a:srgbClr val="99CC00">
                    <a:shade val="67500"/>
                    <a:satMod val="115000"/>
                  </a:srgbClr>
                </a:gs>
                <a:gs pos="100000">
                  <a:srgbClr val="99CC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>
                <a:defRPr/>
              </a:pPr>
              <a:endParaRPr lang="es-CL" dirty="0">
                <a:latin typeface="Arial" panose="020B0604020202020204" pitchFamily="34" charset="0"/>
              </a:endParaRPr>
            </a:p>
          </p:txBody>
        </p:sp>
        <p:sp>
          <p:nvSpPr>
            <p:cNvPr id="47" name="Oval 4"/>
            <p:cNvSpPr>
              <a:spLocks noChangeArrowheads="1"/>
            </p:cNvSpPr>
            <p:nvPr/>
          </p:nvSpPr>
          <p:spPr bwMode="auto">
            <a:xfrm>
              <a:off x="3095959" y="2683295"/>
              <a:ext cx="4040188" cy="186511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>
                <a:defRPr/>
              </a:pPr>
              <a:endParaRPr lang="es-CL" dirty="0">
                <a:latin typeface="Arial" panose="020B0604020202020204" pitchFamily="34" charset="0"/>
              </a:endParaRPr>
            </a:p>
          </p:txBody>
        </p:sp>
        <p:sp>
          <p:nvSpPr>
            <p:cNvPr id="48" name="AutoShape 5"/>
            <p:cNvSpPr>
              <a:spLocks noChangeArrowheads="1"/>
            </p:cNvSpPr>
            <p:nvPr/>
          </p:nvSpPr>
          <p:spPr bwMode="auto">
            <a:xfrm>
              <a:off x="1822230" y="3113463"/>
              <a:ext cx="1400175" cy="995258"/>
            </a:xfrm>
            <a:prstGeom prst="homePlate">
              <a:avLst>
                <a:gd name="adj" fmla="val 25000"/>
              </a:avLst>
            </a:prstGeom>
            <a:solidFill>
              <a:srgbClr val="FF9900">
                <a:alpha val="85000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35996" tIns="45714" rIns="91429" bIns="45714" anchor="ctr"/>
            <a:lstStyle/>
            <a:p>
              <a:pPr algn="ctr">
                <a:defRPr/>
              </a:pPr>
              <a:r>
                <a:rPr lang="es-CL" sz="1179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  <a:t>MERCADO</a:t>
              </a:r>
            </a:p>
            <a:p>
              <a:pPr algn="ctr">
                <a:defRPr/>
              </a:pPr>
              <a:r>
                <a:rPr lang="es-CL" sz="1179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  <a:t>PROVEEDOR</a:t>
              </a:r>
            </a:p>
          </p:txBody>
        </p:sp>
        <p:sp>
          <p:nvSpPr>
            <p:cNvPr id="49" name="AutoShape 8"/>
            <p:cNvSpPr>
              <a:spLocks noChangeArrowheads="1"/>
            </p:cNvSpPr>
            <p:nvPr/>
          </p:nvSpPr>
          <p:spPr bwMode="auto">
            <a:xfrm>
              <a:off x="4154824" y="4411901"/>
              <a:ext cx="1927225" cy="828588"/>
            </a:xfrm>
            <a:prstGeom prst="upArrowCallout">
              <a:avLst>
                <a:gd name="adj1" fmla="val 70496"/>
                <a:gd name="adj2" fmla="val 61364"/>
                <a:gd name="adj3" fmla="val 23516"/>
                <a:gd name="adj4" fmla="val 64384"/>
              </a:avLst>
            </a:prstGeom>
            <a:solidFill>
              <a:srgbClr val="FF9900">
                <a:alpha val="70195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>
                <a:defRPr/>
              </a:pPr>
              <a:r>
                <a:rPr lang="es-CL" sz="1179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NUEVOS PROYECTOS</a:t>
              </a:r>
            </a:p>
            <a:p>
              <a:pPr algn="ctr">
                <a:defRPr/>
              </a:pPr>
              <a:r>
                <a:rPr lang="es-CL" sz="998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  <a:t>(Tecnología, </a:t>
              </a:r>
              <a:br>
                <a:rPr lang="es-CL" sz="998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</a:br>
              <a:r>
                <a:rPr lang="es-CL" sz="998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  <a:t>Equipamientos, Sistemas)</a:t>
              </a:r>
            </a:p>
          </p:txBody>
        </p:sp>
        <p:sp>
          <p:nvSpPr>
            <p:cNvPr id="50" name="AutoShape 5"/>
            <p:cNvSpPr>
              <a:spLocks noChangeArrowheads="1"/>
            </p:cNvSpPr>
            <p:nvPr/>
          </p:nvSpPr>
          <p:spPr bwMode="auto">
            <a:xfrm flipH="1">
              <a:off x="7061535" y="3113463"/>
              <a:ext cx="1401763" cy="995258"/>
            </a:xfrm>
            <a:prstGeom prst="homePlate">
              <a:avLst>
                <a:gd name="adj" fmla="val 25000"/>
              </a:avLst>
            </a:prstGeom>
            <a:solidFill>
              <a:srgbClr val="FF9900">
                <a:alpha val="70195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45714" rIns="35996" bIns="45714" anchor="ctr"/>
            <a:lstStyle/>
            <a:p>
              <a:pPr algn="ctr">
                <a:defRPr/>
              </a:pPr>
              <a:r>
                <a:rPr lang="es-CL" sz="1179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  <a:t>MERCADO</a:t>
              </a:r>
            </a:p>
            <a:p>
              <a:pPr algn="ctr">
                <a:defRPr/>
              </a:pPr>
              <a:r>
                <a:rPr lang="es-CL" sz="1179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  <a:t>CONSUMIDOR</a:t>
              </a:r>
            </a:p>
          </p:txBody>
        </p:sp>
        <p:sp>
          <p:nvSpPr>
            <p:cNvPr id="51" name="Texto explicativo em seta para baixo 12"/>
            <p:cNvSpPr/>
            <p:nvPr/>
          </p:nvSpPr>
          <p:spPr>
            <a:xfrm>
              <a:off x="4180222" y="1978521"/>
              <a:ext cx="1892300" cy="863509"/>
            </a:xfrm>
            <a:prstGeom prst="downArrowCallout">
              <a:avLst>
                <a:gd name="adj1" fmla="val 69539"/>
                <a:gd name="adj2" fmla="val 64683"/>
                <a:gd name="adj3" fmla="val 23110"/>
                <a:gd name="adj4" fmla="val 64977"/>
              </a:avLst>
            </a:prstGeom>
            <a:solidFill>
              <a:srgbClr val="FF9900">
                <a:alpha val="70195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>
                <a:defRPr/>
              </a:pPr>
              <a:r>
                <a:rPr lang="es-CL" sz="1179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  <a:t>INNOVACIÓN &amp; </a:t>
              </a:r>
              <a:br>
                <a:rPr lang="es-CL" sz="1179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</a:br>
              <a:r>
                <a:rPr lang="es-CL" sz="1179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  <a:t>DESARROLLO</a:t>
              </a:r>
            </a:p>
            <a:p>
              <a:pPr algn="ctr">
                <a:defRPr/>
              </a:pPr>
              <a:r>
                <a:rPr lang="es-CL" sz="998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itchFamily="34" charset="0"/>
                </a:rPr>
                <a:t>(Productos y Servicios)</a:t>
              </a:r>
            </a:p>
          </p:txBody>
        </p:sp>
        <p:sp>
          <p:nvSpPr>
            <p:cNvPr id="52" name="Seta para a esquerda e para a direita 13"/>
            <p:cNvSpPr/>
            <p:nvPr/>
          </p:nvSpPr>
          <p:spPr>
            <a:xfrm>
              <a:off x="3367422" y="2815043"/>
              <a:ext cx="3503612" cy="431755"/>
            </a:xfrm>
            <a:prstGeom prst="leftRightArrow">
              <a:avLst>
                <a:gd name="adj1" fmla="val 68182"/>
                <a:gd name="adj2" fmla="val 50000"/>
              </a:avLst>
            </a:prstGeom>
            <a:gradFill rotWithShape="0">
              <a:gsLst>
                <a:gs pos="0">
                  <a:srgbClr val="81ABFF"/>
                </a:gs>
                <a:gs pos="100000">
                  <a:srgbClr val="40557F"/>
                </a:gs>
              </a:gsLst>
              <a:lin ang="5400000" scaled="1"/>
            </a:gra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>
                <a:defRPr/>
              </a:pPr>
              <a:r>
                <a:rPr lang="es-CL" sz="136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PLAN </a:t>
              </a:r>
              <a:r>
                <a:rPr lang="es-CL" sz="99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(Planeamiento)</a:t>
              </a:r>
            </a:p>
          </p:txBody>
        </p:sp>
        <p:sp>
          <p:nvSpPr>
            <p:cNvPr id="53" name="Seta para a esquerda 14"/>
            <p:cNvSpPr/>
            <p:nvPr/>
          </p:nvSpPr>
          <p:spPr>
            <a:xfrm>
              <a:off x="3367422" y="3978560"/>
              <a:ext cx="3503612" cy="498422"/>
            </a:xfrm>
            <a:prstGeom prst="leftArrow">
              <a:avLst>
                <a:gd name="adj1" fmla="val 68750"/>
                <a:gd name="adj2" fmla="val 46875"/>
              </a:avLst>
            </a:prstGeom>
            <a:gradFill rotWithShape="0">
              <a:gsLst>
                <a:gs pos="0">
                  <a:srgbClr val="81ABFF"/>
                </a:gs>
                <a:gs pos="100000">
                  <a:srgbClr val="40557F"/>
                </a:gs>
              </a:gsLst>
              <a:lin ang="5400000" scaled="1"/>
            </a:gra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 (Datos, Informaciones)  </a:t>
              </a:r>
              <a:r>
                <a:rPr lang="es-CL" sz="1361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RETURN  </a:t>
              </a: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(Devoluciones)</a:t>
              </a:r>
            </a:p>
          </p:txBody>
        </p:sp>
        <p:sp>
          <p:nvSpPr>
            <p:cNvPr id="54" name="AutoShape 28"/>
            <p:cNvSpPr>
              <a:spLocks noChangeArrowheads="1"/>
            </p:cNvSpPr>
            <p:nvPr/>
          </p:nvSpPr>
          <p:spPr bwMode="auto">
            <a:xfrm>
              <a:off x="4569159" y="3315053"/>
              <a:ext cx="1227138" cy="596838"/>
            </a:xfrm>
            <a:prstGeom prst="homePlate">
              <a:avLst>
                <a:gd name="adj" fmla="val 24574"/>
              </a:avLst>
            </a:prstGeom>
            <a:solidFill>
              <a:srgbClr val="C000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>
                <a:defRPr/>
              </a:pPr>
              <a:r>
                <a:rPr lang="es-CL" sz="1361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MAKE</a:t>
              </a:r>
              <a:br>
                <a:rPr lang="es-CL" sz="136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</a:br>
              <a:r>
                <a:rPr lang="es-CL" sz="99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(</a:t>
              </a: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Manufactura</a:t>
              </a:r>
              <a:r>
                <a:rPr lang="es-CL" sz="99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55" name="Text Box 28"/>
            <p:cNvSpPr txBox="1">
              <a:spLocks noChangeArrowheads="1"/>
            </p:cNvSpPr>
            <p:nvPr/>
          </p:nvSpPr>
          <p:spPr bwMode="auto">
            <a:xfrm>
              <a:off x="820910" y="3305530"/>
              <a:ext cx="1160462" cy="55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00" tIns="45699" rIns="91400" bIns="45699">
              <a:spAutoFit/>
            </a:bodyPr>
            <a:lstStyle/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Alianzas &amp;</a:t>
              </a:r>
            </a:p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Estrategias</a:t>
              </a:r>
              <a:b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</a:b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Colaborativas</a:t>
              </a:r>
            </a:p>
          </p:txBody>
        </p:sp>
        <p:sp>
          <p:nvSpPr>
            <p:cNvPr id="56" name="Text Box 29"/>
            <p:cNvSpPr txBox="1">
              <a:spLocks noChangeArrowheads="1"/>
            </p:cNvSpPr>
            <p:nvPr/>
          </p:nvSpPr>
          <p:spPr bwMode="auto">
            <a:xfrm>
              <a:off x="8317168" y="3307116"/>
              <a:ext cx="1100138" cy="55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00" tIns="45699" rIns="91400" bIns="45699">
              <a:spAutoFit/>
            </a:bodyPr>
            <a:lstStyle/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Flexibilidad</a:t>
              </a:r>
            </a:p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&amp; Tiempo de Respuesta</a:t>
              </a:r>
            </a:p>
          </p:txBody>
        </p:sp>
        <p:sp>
          <p:nvSpPr>
            <p:cNvPr id="57" name="AutoShape 28"/>
            <p:cNvSpPr>
              <a:spLocks noChangeArrowheads="1"/>
            </p:cNvSpPr>
            <p:nvPr/>
          </p:nvSpPr>
          <p:spPr bwMode="auto">
            <a:xfrm>
              <a:off x="3311859" y="3319814"/>
              <a:ext cx="1225550" cy="596838"/>
            </a:xfrm>
            <a:prstGeom prst="homePlate">
              <a:avLst>
                <a:gd name="adj" fmla="val 22590"/>
              </a:avLst>
            </a:prstGeom>
            <a:gradFill rotWithShape="0">
              <a:gsLst>
                <a:gs pos="0">
                  <a:srgbClr val="81ABFF"/>
                </a:gs>
                <a:gs pos="100000">
                  <a:srgbClr val="40557F"/>
                </a:gs>
              </a:gsLst>
              <a:lin ang="5400000" scaled="1"/>
            </a:gra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>
                <a:defRPr/>
              </a:pPr>
              <a:r>
                <a:rPr lang="es-CL" sz="1361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SOURCE</a:t>
              </a:r>
            </a:p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(</a:t>
              </a:r>
              <a:r>
                <a:rPr lang="es-CL" sz="99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Suministros</a:t>
              </a: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58" name="AutoShape 28"/>
            <p:cNvSpPr>
              <a:spLocks noChangeArrowheads="1"/>
            </p:cNvSpPr>
            <p:nvPr/>
          </p:nvSpPr>
          <p:spPr bwMode="auto">
            <a:xfrm>
              <a:off x="5820108" y="3319814"/>
              <a:ext cx="1225550" cy="596838"/>
            </a:xfrm>
            <a:prstGeom prst="homePlate">
              <a:avLst>
                <a:gd name="adj" fmla="val 25236"/>
              </a:avLst>
            </a:prstGeom>
            <a:gradFill rotWithShape="0">
              <a:gsLst>
                <a:gs pos="0">
                  <a:srgbClr val="81ABFF"/>
                </a:gs>
                <a:gs pos="100000">
                  <a:srgbClr val="40557F"/>
                </a:gs>
              </a:gsLst>
              <a:lin ang="5400000" scaled="1"/>
            </a:gra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>
                <a:defRPr/>
              </a:pPr>
              <a:r>
                <a:rPr lang="es-CL" sz="1361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DELIVERY</a:t>
              </a:r>
              <a:br>
                <a:rPr lang="es-CL" sz="1361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</a:b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(Distribución)</a:t>
              </a:r>
            </a:p>
          </p:txBody>
        </p:sp>
        <p:sp>
          <p:nvSpPr>
            <p:cNvPr id="59" name="Text Box 28"/>
            <p:cNvSpPr txBox="1">
              <a:spLocks noChangeArrowheads="1"/>
            </p:cNvSpPr>
            <p:nvPr/>
          </p:nvSpPr>
          <p:spPr bwMode="auto">
            <a:xfrm>
              <a:off x="4508835" y="5302396"/>
              <a:ext cx="1160463" cy="399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00" tIns="45699" rIns="91400" bIns="45699">
              <a:spAutoFit/>
            </a:bodyPr>
            <a:lstStyle/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Tiempo de Ciclo Total</a:t>
              </a:r>
            </a:p>
          </p:txBody>
        </p:sp>
        <p:sp>
          <p:nvSpPr>
            <p:cNvPr id="60" name="Text Box 28"/>
            <p:cNvSpPr txBox="1">
              <a:spLocks noChangeArrowheads="1"/>
            </p:cNvSpPr>
            <p:nvPr/>
          </p:nvSpPr>
          <p:spPr bwMode="auto">
            <a:xfrm>
              <a:off x="4534235" y="1618194"/>
              <a:ext cx="1160463" cy="399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00" tIns="45699" rIns="91400" bIns="45699">
              <a:spAutoFit/>
            </a:bodyPr>
            <a:lstStyle/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Flujo</a:t>
              </a:r>
              <a:b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</a:b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Continuo</a:t>
              </a:r>
            </a:p>
          </p:txBody>
        </p:sp>
        <p:sp>
          <p:nvSpPr>
            <p:cNvPr id="61" name="Text Box 28"/>
            <p:cNvSpPr txBox="1">
              <a:spLocks noChangeArrowheads="1"/>
            </p:cNvSpPr>
            <p:nvPr/>
          </p:nvSpPr>
          <p:spPr bwMode="auto">
            <a:xfrm>
              <a:off x="7042485" y="1505494"/>
              <a:ext cx="2365375" cy="70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00" tIns="45699" rIns="91400" bIns="45699">
              <a:spAutoFit/>
            </a:bodyPr>
            <a:lstStyle/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Eficiencia de Pronóstico, Desarrollo de Mercado, Marketing, Comercial (S&amp;OP), Plan de Producción, Innovación</a:t>
              </a:r>
            </a:p>
          </p:txBody>
        </p:sp>
        <p:sp>
          <p:nvSpPr>
            <p:cNvPr id="62" name="Text Box 28"/>
            <p:cNvSpPr txBox="1">
              <a:spLocks noChangeArrowheads="1"/>
            </p:cNvSpPr>
            <p:nvPr/>
          </p:nvSpPr>
          <p:spPr bwMode="auto">
            <a:xfrm>
              <a:off x="748049" y="1505495"/>
              <a:ext cx="2535237" cy="70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00" tIns="45699" rIns="91400" bIns="45699">
              <a:spAutoFit/>
            </a:bodyPr>
            <a:lstStyle/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Eficiencia de </a:t>
              </a:r>
              <a:r>
                <a:rPr lang="en-US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Procurement</a:t>
              </a: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, MRP Planeamiento de Materiales, Ordenes de Compras, Previsión de Abastecimiento</a:t>
              </a:r>
            </a:p>
          </p:txBody>
        </p:sp>
        <p:sp>
          <p:nvSpPr>
            <p:cNvPr id="63" name="Text Box 28"/>
            <p:cNvSpPr txBox="1">
              <a:spLocks noChangeArrowheads="1"/>
            </p:cNvSpPr>
            <p:nvPr/>
          </p:nvSpPr>
          <p:spPr bwMode="auto">
            <a:xfrm>
              <a:off x="987665" y="5096042"/>
              <a:ext cx="2365375" cy="55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00" tIns="45699" rIns="91400" bIns="45699">
              <a:spAutoFit/>
            </a:bodyPr>
            <a:lstStyle/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Eficiencia en Abastecimiento </a:t>
              </a:r>
              <a:b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</a:b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(M. Prima, Insumos, Packing, Repuestos), Gestión de Inventarios</a:t>
              </a:r>
            </a:p>
          </p:txBody>
        </p:sp>
        <p:sp>
          <p:nvSpPr>
            <p:cNvPr id="64" name="Text Box 28"/>
            <p:cNvSpPr txBox="1">
              <a:spLocks noChangeArrowheads="1"/>
            </p:cNvSpPr>
            <p:nvPr/>
          </p:nvSpPr>
          <p:spPr bwMode="auto">
            <a:xfrm>
              <a:off x="7052010" y="5084931"/>
              <a:ext cx="2365375" cy="70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00" tIns="45699" rIns="91400" bIns="45699">
              <a:spAutoFit/>
            </a:bodyPr>
            <a:lstStyle/>
            <a:p>
              <a:pPr algn="ctr">
                <a:defRPr/>
              </a:pP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Eficiencia de Entrega, Calidad &amp; Seguridad, Confiabilidad Operacional,  Bajo Costo </a:t>
              </a:r>
              <a:b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</a:br>
              <a:r>
                <a:rPr lang="es-CL" sz="998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de Inventario</a:t>
              </a:r>
            </a:p>
          </p:txBody>
        </p:sp>
        <p:cxnSp>
          <p:nvCxnSpPr>
            <p:cNvPr id="65" name="Conector de seta reta 29"/>
            <p:cNvCxnSpPr/>
            <p:nvPr/>
          </p:nvCxnSpPr>
          <p:spPr>
            <a:xfrm>
              <a:off x="2014872" y="2221381"/>
              <a:ext cx="0" cy="80954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de seta reta 30"/>
            <p:cNvCxnSpPr/>
            <p:nvPr/>
          </p:nvCxnSpPr>
          <p:spPr>
            <a:xfrm>
              <a:off x="2014872" y="4162689"/>
              <a:ext cx="0" cy="9190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de seta reta 31"/>
            <p:cNvCxnSpPr/>
            <p:nvPr/>
          </p:nvCxnSpPr>
          <p:spPr>
            <a:xfrm rot="16200000">
              <a:off x="3870659" y="4838829"/>
              <a:ext cx="0" cy="122555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de seta reta 32"/>
            <p:cNvCxnSpPr/>
            <p:nvPr/>
          </p:nvCxnSpPr>
          <p:spPr>
            <a:xfrm rot="16200000">
              <a:off x="6385259" y="4829305"/>
              <a:ext cx="0" cy="122555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de seta reta 33"/>
            <p:cNvCxnSpPr/>
            <p:nvPr/>
          </p:nvCxnSpPr>
          <p:spPr>
            <a:xfrm flipV="1">
              <a:off x="8234697" y="2232493"/>
              <a:ext cx="0" cy="80954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de seta reta 34"/>
            <p:cNvCxnSpPr/>
            <p:nvPr/>
          </p:nvCxnSpPr>
          <p:spPr>
            <a:xfrm flipV="1">
              <a:off x="8234697" y="4175387"/>
              <a:ext cx="0" cy="9190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de seta reta 35"/>
            <p:cNvCxnSpPr/>
            <p:nvPr/>
          </p:nvCxnSpPr>
          <p:spPr>
            <a:xfrm rot="5400000" flipH="1">
              <a:off x="3956384" y="1251456"/>
              <a:ext cx="0" cy="122555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de seta reta 36"/>
            <p:cNvCxnSpPr/>
            <p:nvPr/>
          </p:nvCxnSpPr>
          <p:spPr>
            <a:xfrm rot="5400000" flipH="1">
              <a:off x="6470984" y="1251456"/>
              <a:ext cx="0" cy="122555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Elipse 72"/>
            <p:cNvSpPr/>
            <p:nvPr/>
          </p:nvSpPr>
          <p:spPr>
            <a:xfrm>
              <a:off x="8822072" y="3103937"/>
              <a:ext cx="215900" cy="21587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>
                <a:defRPr/>
              </a:pPr>
              <a:r>
                <a:rPr lang="es-CO" sz="1179" b="1" dirty="0">
                  <a:solidFill>
                    <a:srgbClr val="C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74" name="Elipse 73"/>
            <p:cNvSpPr/>
            <p:nvPr/>
          </p:nvSpPr>
          <p:spPr>
            <a:xfrm>
              <a:off x="8107697" y="1268980"/>
              <a:ext cx="215900" cy="21587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>
                <a:defRPr/>
              </a:pPr>
              <a:r>
                <a:rPr lang="es-CO" sz="1179" b="1" dirty="0">
                  <a:solidFill>
                    <a:srgbClr val="C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75" name="Elipse 74"/>
            <p:cNvSpPr/>
            <p:nvPr/>
          </p:nvSpPr>
          <p:spPr>
            <a:xfrm>
              <a:off x="4997784" y="1384856"/>
              <a:ext cx="215900" cy="21587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>
                <a:defRPr/>
              </a:pPr>
              <a:r>
                <a:rPr lang="es-CO" sz="1270" b="1" dirty="0">
                  <a:solidFill>
                    <a:srgbClr val="C00000"/>
                  </a:solidFill>
                  <a:cs typeface="Arial" pitchFamily="34" charset="0"/>
                </a:rPr>
                <a:t>3</a:t>
              </a:r>
            </a:p>
          </p:txBody>
        </p:sp>
        <p:sp>
          <p:nvSpPr>
            <p:cNvPr id="76" name="Elipse 75"/>
            <p:cNvSpPr/>
            <p:nvPr/>
          </p:nvSpPr>
          <p:spPr>
            <a:xfrm>
              <a:off x="1897399" y="1257869"/>
              <a:ext cx="217487" cy="21587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>
                <a:defRPr/>
              </a:pPr>
              <a:r>
                <a:rPr lang="es-CO" sz="1179" b="1" dirty="0">
                  <a:solidFill>
                    <a:srgbClr val="C00000"/>
                  </a:solidFill>
                  <a:cs typeface="Arial" pitchFamily="34" charset="0"/>
                </a:rPr>
                <a:t>4</a:t>
              </a:r>
            </a:p>
          </p:txBody>
        </p:sp>
        <p:sp>
          <p:nvSpPr>
            <p:cNvPr id="77" name="Elipse 76"/>
            <p:cNvSpPr/>
            <p:nvPr/>
          </p:nvSpPr>
          <p:spPr>
            <a:xfrm>
              <a:off x="1125872" y="3145208"/>
              <a:ext cx="215900" cy="21587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>
                <a:defRPr/>
              </a:pPr>
              <a:r>
                <a:rPr lang="es-CO" sz="1179" b="1" dirty="0">
                  <a:solidFill>
                    <a:srgbClr val="C00000"/>
                  </a:solidFill>
                  <a:cs typeface="Arial" pitchFamily="34" charset="0"/>
                </a:rPr>
                <a:t>5</a:t>
              </a:r>
            </a:p>
          </p:txBody>
        </p:sp>
        <p:sp>
          <p:nvSpPr>
            <p:cNvPr id="78" name="Elipse 77"/>
            <p:cNvSpPr/>
            <p:nvPr/>
          </p:nvSpPr>
          <p:spPr>
            <a:xfrm>
              <a:off x="968613" y="5224614"/>
              <a:ext cx="215900" cy="21587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>
                <a:defRPr/>
              </a:pPr>
              <a:r>
                <a:rPr lang="es-CO" sz="1179" b="1" dirty="0">
                  <a:solidFill>
                    <a:srgbClr val="C00000"/>
                  </a:solidFill>
                  <a:cs typeface="Arial" pitchFamily="34" charset="0"/>
                </a:rPr>
                <a:t>6</a:t>
              </a:r>
            </a:p>
          </p:txBody>
        </p:sp>
        <p:sp>
          <p:nvSpPr>
            <p:cNvPr id="79" name="Elipse 78"/>
            <p:cNvSpPr/>
            <p:nvPr/>
          </p:nvSpPr>
          <p:spPr>
            <a:xfrm>
              <a:off x="4489784" y="5356365"/>
              <a:ext cx="215900" cy="21746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>
                <a:defRPr/>
              </a:pPr>
              <a:r>
                <a:rPr lang="es-CO" sz="1179" b="1" dirty="0">
                  <a:solidFill>
                    <a:srgbClr val="C00000"/>
                  </a:solidFill>
                  <a:cs typeface="Arial" pitchFamily="34" charset="0"/>
                </a:rPr>
                <a:t>7</a:t>
              </a:r>
            </a:p>
          </p:txBody>
        </p:sp>
        <p:sp>
          <p:nvSpPr>
            <p:cNvPr id="80" name="Elipse 79"/>
            <p:cNvSpPr/>
            <p:nvPr/>
          </p:nvSpPr>
          <p:spPr>
            <a:xfrm>
              <a:off x="7136147" y="5361127"/>
              <a:ext cx="215900" cy="2174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>
                <a:defRPr/>
              </a:pPr>
              <a:r>
                <a:rPr lang="es-CO" sz="1179" b="1" dirty="0">
                  <a:solidFill>
                    <a:srgbClr val="C00000"/>
                  </a:solidFill>
                  <a:cs typeface="Arial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7336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7432841" cy="965835"/>
          </a:xfrm>
        </p:spPr>
        <p:txBody>
          <a:bodyPr/>
          <a:lstStyle/>
          <a:p>
            <a:r>
              <a:rPr lang="es-ES_tradnl" sz="3200" dirty="0"/>
              <a:t>¿Qué es </a:t>
            </a:r>
            <a:r>
              <a:rPr lang="es-ES_tradnl" sz="3200" dirty="0">
                <a:solidFill>
                  <a:srgbClr val="292F60"/>
                </a:solidFill>
              </a:rPr>
              <a:t>Excelencia Operacional?</a:t>
            </a:r>
          </a:p>
        </p:txBody>
      </p:sp>
      <p:sp>
        <p:nvSpPr>
          <p:cNvPr id="10" name="Freeform 25"/>
          <p:cNvSpPr>
            <a:spLocks noChangeArrowheads="1"/>
          </p:cNvSpPr>
          <p:nvPr/>
        </p:nvSpPr>
        <p:spPr bwMode="auto">
          <a:xfrm>
            <a:off x="263799" y="1569374"/>
            <a:ext cx="241073" cy="144621"/>
          </a:xfrm>
          <a:custGeom>
            <a:avLst/>
            <a:gdLst>
              <a:gd name="T0" fmla="*/ 213 w 678"/>
              <a:gd name="T1" fmla="*/ 405 h 516"/>
              <a:gd name="T2" fmla="*/ 51 w 678"/>
              <a:gd name="T3" fmla="*/ 243 h 516"/>
              <a:gd name="T4" fmla="*/ 0 w 678"/>
              <a:gd name="T5" fmla="*/ 302 h 516"/>
              <a:gd name="T6" fmla="*/ 213 w 678"/>
              <a:gd name="T7" fmla="*/ 515 h 516"/>
              <a:gd name="T8" fmla="*/ 677 w 678"/>
              <a:gd name="T9" fmla="*/ 52 h 516"/>
              <a:gd name="T10" fmla="*/ 618 w 678"/>
              <a:gd name="T11" fmla="*/ 0 h 516"/>
              <a:gd name="T12" fmla="*/ 213 w 678"/>
              <a:gd name="T13" fmla="*/ 405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8" h="516">
                <a:moveTo>
                  <a:pt x="213" y="405"/>
                </a:moveTo>
                <a:lnTo>
                  <a:pt x="51" y="243"/>
                </a:lnTo>
                <a:lnTo>
                  <a:pt x="0" y="302"/>
                </a:lnTo>
                <a:lnTo>
                  <a:pt x="213" y="515"/>
                </a:lnTo>
                <a:lnTo>
                  <a:pt x="677" y="52"/>
                </a:lnTo>
                <a:lnTo>
                  <a:pt x="618" y="0"/>
                </a:lnTo>
                <a:lnTo>
                  <a:pt x="213" y="40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reeform 25"/>
          <p:cNvSpPr>
            <a:spLocks noChangeArrowheads="1"/>
          </p:cNvSpPr>
          <p:nvPr/>
        </p:nvSpPr>
        <p:spPr bwMode="auto">
          <a:xfrm>
            <a:off x="257808" y="2558810"/>
            <a:ext cx="241073" cy="144621"/>
          </a:xfrm>
          <a:custGeom>
            <a:avLst/>
            <a:gdLst>
              <a:gd name="T0" fmla="*/ 213 w 678"/>
              <a:gd name="T1" fmla="*/ 405 h 516"/>
              <a:gd name="T2" fmla="*/ 51 w 678"/>
              <a:gd name="T3" fmla="*/ 243 h 516"/>
              <a:gd name="T4" fmla="*/ 0 w 678"/>
              <a:gd name="T5" fmla="*/ 302 h 516"/>
              <a:gd name="T6" fmla="*/ 213 w 678"/>
              <a:gd name="T7" fmla="*/ 515 h 516"/>
              <a:gd name="T8" fmla="*/ 677 w 678"/>
              <a:gd name="T9" fmla="*/ 52 h 516"/>
              <a:gd name="T10" fmla="*/ 618 w 678"/>
              <a:gd name="T11" fmla="*/ 0 h 516"/>
              <a:gd name="T12" fmla="*/ 213 w 678"/>
              <a:gd name="T13" fmla="*/ 405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8" h="516">
                <a:moveTo>
                  <a:pt x="213" y="405"/>
                </a:moveTo>
                <a:lnTo>
                  <a:pt x="51" y="243"/>
                </a:lnTo>
                <a:lnTo>
                  <a:pt x="0" y="302"/>
                </a:lnTo>
                <a:lnTo>
                  <a:pt x="213" y="515"/>
                </a:lnTo>
                <a:lnTo>
                  <a:pt x="677" y="52"/>
                </a:lnTo>
                <a:lnTo>
                  <a:pt x="618" y="0"/>
                </a:lnTo>
                <a:lnTo>
                  <a:pt x="213" y="40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reeform 25"/>
          <p:cNvSpPr>
            <a:spLocks noChangeArrowheads="1"/>
          </p:cNvSpPr>
          <p:nvPr/>
        </p:nvSpPr>
        <p:spPr bwMode="auto">
          <a:xfrm>
            <a:off x="263798" y="3721037"/>
            <a:ext cx="241073" cy="144621"/>
          </a:xfrm>
          <a:custGeom>
            <a:avLst/>
            <a:gdLst>
              <a:gd name="T0" fmla="*/ 213 w 678"/>
              <a:gd name="T1" fmla="*/ 405 h 516"/>
              <a:gd name="T2" fmla="*/ 51 w 678"/>
              <a:gd name="T3" fmla="*/ 243 h 516"/>
              <a:gd name="T4" fmla="*/ 0 w 678"/>
              <a:gd name="T5" fmla="*/ 302 h 516"/>
              <a:gd name="T6" fmla="*/ 213 w 678"/>
              <a:gd name="T7" fmla="*/ 515 h 516"/>
              <a:gd name="T8" fmla="*/ 677 w 678"/>
              <a:gd name="T9" fmla="*/ 52 h 516"/>
              <a:gd name="T10" fmla="*/ 618 w 678"/>
              <a:gd name="T11" fmla="*/ 0 h 516"/>
              <a:gd name="T12" fmla="*/ 213 w 678"/>
              <a:gd name="T13" fmla="*/ 405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8" h="516">
                <a:moveTo>
                  <a:pt x="213" y="405"/>
                </a:moveTo>
                <a:lnTo>
                  <a:pt x="51" y="243"/>
                </a:lnTo>
                <a:lnTo>
                  <a:pt x="0" y="302"/>
                </a:lnTo>
                <a:lnTo>
                  <a:pt x="213" y="515"/>
                </a:lnTo>
                <a:lnTo>
                  <a:pt x="677" y="52"/>
                </a:lnTo>
                <a:lnTo>
                  <a:pt x="618" y="0"/>
                </a:lnTo>
                <a:lnTo>
                  <a:pt x="213" y="40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26"/>
          <p:cNvSpPr txBox="1"/>
          <p:nvPr/>
        </p:nvSpPr>
        <p:spPr>
          <a:xfrm>
            <a:off x="498881" y="1397320"/>
            <a:ext cx="288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Un </a:t>
            </a:r>
            <a:r>
              <a:rPr lang="es-CL" b="1" u="sng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habilitador</a:t>
            </a: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 de la </a:t>
            </a:r>
            <a:r>
              <a:rPr lang="es-CL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estrategia</a:t>
            </a:r>
          </a:p>
        </p:txBody>
      </p:sp>
      <p:sp>
        <p:nvSpPr>
          <p:cNvPr id="14" name="TextBox 27"/>
          <p:cNvSpPr txBox="1"/>
          <p:nvPr/>
        </p:nvSpPr>
        <p:spPr>
          <a:xfrm>
            <a:off x="533387" y="2452496"/>
            <a:ext cx="301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L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Es</a:t>
            </a: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 un </a:t>
            </a:r>
            <a:r>
              <a:rPr lang="es-CL" b="1" u="sng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viaje</a:t>
            </a: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 </a:t>
            </a:r>
            <a:r>
              <a:rPr lang="es-CL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hacia</a:t>
            </a: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 una </a:t>
            </a:r>
            <a:r>
              <a:rPr lang="es-CL" b="1" u="sng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transformación</a:t>
            </a: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 cultural</a:t>
            </a:r>
          </a:p>
        </p:txBody>
      </p:sp>
      <p:sp>
        <p:nvSpPr>
          <p:cNvPr id="15" name="TextBox 28"/>
          <p:cNvSpPr txBox="1"/>
          <p:nvPr/>
        </p:nvSpPr>
        <p:spPr>
          <a:xfrm>
            <a:off x="533387" y="3551794"/>
            <a:ext cx="305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Un </a:t>
            </a:r>
            <a:r>
              <a:rPr lang="es-CL" b="1" u="sng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esfuerzo</a:t>
            </a: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 transversal de toda la organización</a:t>
            </a:r>
          </a:p>
        </p:txBody>
      </p:sp>
      <p:sp>
        <p:nvSpPr>
          <p:cNvPr id="16" name="Freeform 25"/>
          <p:cNvSpPr>
            <a:spLocks noChangeArrowheads="1"/>
          </p:cNvSpPr>
          <p:nvPr/>
        </p:nvSpPr>
        <p:spPr bwMode="auto">
          <a:xfrm>
            <a:off x="288007" y="4907089"/>
            <a:ext cx="241073" cy="144621"/>
          </a:xfrm>
          <a:custGeom>
            <a:avLst/>
            <a:gdLst>
              <a:gd name="T0" fmla="*/ 213 w 678"/>
              <a:gd name="T1" fmla="*/ 405 h 516"/>
              <a:gd name="T2" fmla="*/ 51 w 678"/>
              <a:gd name="T3" fmla="*/ 243 h 516"/>
              <a:gd name="T4" fmla="*/ 0 w 678"/>
              <a:gd name="T5" fmla="*/ 302 h 516"/>
              <a:gd name="T6" fmla="*/ 213 w 678"/>
              <a:gd name="T7" fmla="*/ 515 h 516"/>
              <a:gd name="T8" fmla="*/ 677 w 678"/>
              <a:gd name="T9" fmla="*/ 52 h 516"/>
              <a:gd name="T10" fmla="*/ 618 w 678"/>
              <a:gd name="T11" fmla="*/ 0 h 516"/>
              <a:gd name="T12" fmla="*/ 213 w 678"/>
              <a:gd name="T13" fmla="*/ 405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8" h="516">
                <a:moveTo>
                  <a:pt x="213" y="405"/>
                </a:moveTo>
                <a:lnTo>
                  <a:pt x="51" y="243"/>
                </a:lnTo>
                <a:lnTo>
                  <a:pt x="0" y="302"/>
                </a:lnTo>
                <a:lnTo>
                  <a:pt x="213" y="515"/>
                </a:lnTo>
                <a:lnTo>
                  <a:pt x="677" y="52"/>
                </a:lnTo>
                <a:lnTo>
                  <a:pt x="618" y="0"/>
                </a:lnTo>
                <a:lnTo>
                  <a:pt x="213" y="40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31"/>
          <p:cNvSpPr txBox="1"/>
          <p:nvPr/>
        </p:nvSpPr>
        <p:spPr>
          <a:xfrm>
            <a:off x="533388" y="4713750"/>
            <a:ext cx="305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Tres enfoques: </a:t>
            </a:r>
            <a:r>
              <a:rPr lang="en-US" b="1" u="sng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clientes</a:t>
            </a: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, </a:t>
            </a:r>
            <a:r>
              <a:rPr lang="en-US" b="1" u="sng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procesos</a:t>
            </a: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, </a:t>
            </a:r>
            <a:r>
              <a:rPr lang="en-US" b="1" u="sng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personas</a:t>
            </a:r>
          </a:p>
        </p:txBody>
      </p:sp>
      <p:sp>
        <p:nvSpPr>
          <p:cNvPr id="18" name="Freeform 25"/>
          <p:cNvSpPr>
            <a:spLocks noChangeArrowheads="1"/>
          </p:cNvSpPr>
          <p:nvPr/>
        </p:nvSpPr>
        <p:spPr bwMode="auto">
          <a:xfrm>
            <a:off x="6092832" y="1460562"/>
            <a:ext cx="241073" cy="144621"/>
          </a:xfrm>
          <a:custGeom>
            <a:avLst/>
            <a:gdLst>
              <a:gd name="T0" fmla="*/ 213 w 678"/>
              <a:gd name="T1" fmla="*/ 405 h 516"/>
              <a:gd name="T2" fmla="*/ 51 w 678"/>
              <a:gd name="T3" fmla="*/ 243 h 516"/>
              <a:gd name="T4" fmla="*/ 0 w 678"/>
              <a:gd name="T5" fmla="*/ 302 h 516"/>
              <a:gd name="T6" fmla="*/ 213 w 678"/>
              <a:gd name="T7" fmla="*/ 515 h 516"/>
              <a:gd name="T8" fmla="*/ 677 w 678"/>
              <a:gd name="T9" fmla="*/ 52 h 516"/>
              <a:gd name="T10" fmla="*/ 618 w 678"/>
              <a:gd name="T11" fmla="*/ 0 h 516"/>
              <a:gd name="T12" fmla="*/ 213 w 678"/>
              <a:gd name="T13" fmla="*/ 405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8" h="516">
                <a:moveTo>
                  <a:pt x="213" y="405"/>
                </a:moveTo>
                <a:lnTo>
                  <a:pt x="51" y="243"/>
                </a:lnTo>
                <a:lnTo>
                  <a:pt x="0" y="302"/>
                </a:lnTo>
                <a:lnTo>
                  <a:pt x="213" y="515"/>
                </a:lnTo>
                <a:lnTo>
                  <a:pt x="677" y="52"/>
                </a:lnTo>
                <a:lnTo>
                  <a:pt x="618" y="0"/>
                </a:lnTo>
                <a:lnTo>
                  <a:pt x="213" y="40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reeform 38"/>
          <p:cNvSpPr>
            <a:spLocks noChangeArrowheads="1"/>
          </p:cNvSpPr>
          <p:nvPr/>
        </p:nvSpPr>
        <p:spPr bwMode="auto">
          <a:xfrm>
            <a:off x="6106724" y="2434234"/>
            <a:ext cx="241073" cy="144621"/>
          </a:xfrm>
          <a:custGeom>
            <a:avLst/>
            <a:gdLst>
              <a:gd name="T0" fmla="*/ 213 w 678"/>
              <a:gd name="T1" fmla="*/ 405 h 516"/>
              <a:gd name="T2" fmla="*/ 51 w 678"/>
              <a:gd name="T3" fmla="*/ 243 h 516"/>
              <a:gd name="T4" fmla="*/ 0 w 678"/>
              <a:gd name="T5" fmla="*/ 302 h 516"/>
              <a:gd name="T6" fmla="*/ 213 w 678"/>
              <a:gd name="T7" fmla="*/ 515 h 516"/>
              <a:gd name="T8" fmla="*/ 677 w 678"/>
              <a:gd name="T9" fmla="*/ 52 h 516"/>
              <a:gd name="T10" fmla="*/ 618 w 678"/>
              <a:gd name="T11" fmla="*/ 0 h 516"/>
              <a:gd name="T12" fmla="*/ 213 w 678"/>
              <a:gd name="T13" fmla="*/ 405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8" h="516">
                <a:moveTo>
                  <a:pt x="213" y="405"/>
                </a:moveTo>
                <a:lnTo>
                  <a:pt x="51" y="243"/>
                </a:lnTo>
                <a:lnTo>
                  <a:pt x="0" y="302"/>
                </a:lnTo>
                <a:lnTo>
                  <a:pt x="213" y="515"/>
                </a:lnTo>
                <a:lnTo>
                  <a:pt x="677" y="52"/>
                </a:lnTo>
                <a:lnTo>
                  <a:pt x="618" y="0"/>
                </a:lnTo>
                <a:lnTo>
                  <a:pt x="213" y="40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46"/>
          <p:cNvSpPr txBox="1"/>
          <p:nvPr/>
        </p:nvSpPr>
        <p:spPr>
          <a:xfrm>
            <a:off x="6340685" y="1250663"/>
            <a:ext cx="303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Adicional a nuestro trabajo diario</a:t>
            </a:r>
          </a:p>
        </p:txBody>
      </p:sp>
      <p:sp>
        <p:nvSpPr>
          <p:cNvPr id="21" name="TextBox 48"/>
          <p:cNvSpPr txBox="1"/>
          <p:nvPr/>
        </p:nvSpPr>
        <p:spPr>
          <a:xfrm>
            <a:off x="6340681" y="2083409"/>
            <a:ext cx="3034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Esfuerzos aislados areas</a:t>
            </a:r>
          </a:p>
          <a:p>
            <a:pPr lvl="0"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BRC, ISO, TPM, Sustentabilidad</a:t>
            </a:r>
          </a:p>
        </p:txBody>
      </p:sp>
      <p:sp>
        <p:nvSpPr>
          <p:cNvPr id="22" name="Freeform 25"/>
          <p:cNvSpPr>
            <a:spLocks noChangeArrowheads="1"/>
          </p:cNvSpPr>
          <p:nvPr/>
        </p:nvSpPr>
        <p:spPr bwMode="auto">
          <a:xfrm>
            <a:off x="6067132" y="4100207"/>
            <a:ext cx="241073" cy="144621"/>
          </a:xfrm>
          <a:custGeom>
            <a:avLst/>
            <a:gdLst>
              <a:gd name="T0" fmla="*/ 213 w 678"/>
              <a:gd name="T1" fmla="*/ 405 h 516"/>
              <a:gd name="T2" fmla="*/ 51 w 678"/>
              <a:gd name="T3" fmla="*/ 243 h 516"/>
              <a:gd name="T4" fmla="*/ 0 w 678"/>
              <a:gd name="T5" fmla="*/ 302 h 516"/>
              <a:gd name="T6" fmla="*/ 213 w 678"/>
              <a:gd name="T7" fmla="*/ 515 h 516"/>
              <a:gd name="T8" fmla="*/ 677 w 678"/>
              <a:gd name="T9" fmla="*/ 52 h 516"/>
              <a:gd name="T10" fmla="*/ 618 w 678"/>
              <a:gd name="T11" fmla="*/ 0 h 516"/>
              <a:gd name="T12" fmla="*/ 213 w 678"/>
              <a:gd name="T13" fmla="*/ 405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8" h="516">
                <a:moveTo>
                  <a:pt x="213" y="405"/>
                </a:moveTo>
                <a:lnTo>
                  <a:pt x="51" y="243"/>
                </a:lnTo>
                <a:lnTo>
                  <a:pt x="0" y="302"/>
                </a:lnTo>
                <a:lnTo>
                  <a:pt x="213" y="515"/>
                </a:lnTo>
                <a:lnTo>
                  <a:pt x="677" y="52"/>
                </a:lnTo>
                <a:lnTo>
                  <a:pt x="618" y="0"/>
                </a:lnTo>
                <a:lnTo>
                  <a:pt x="213" y="40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3" name="Group 4"/>
          <p:cNvGrpSpPr/>
          <p:nvPr/>
        </p:nvGrpSpPr>
        <p:grpSpPr>
          <a:xfrm>
            <a:off x="3081983" y="1856243"/>
            <a:ext cx="2956533" cy="2485168"/>
            <a:chOff x="4462826" y="2424364"/>
            <a:chExt cx="3385102" cy="3454152"/>
          </a:xfrm>
        </p:grpSpPr>
        <p:sp>
          <p:nvSpPr>
            <p:cNvPr id="24" name="Eingebuchteter Richtungspfeil 38"/>
            <p:cNvSpPr/>
            <p:nvPr/>
          </p:nvSpPr>
          <p:spPr>
            <a:xfrm rot="16200000">
              <a:off x="3620686" y="3266504"/>
              <a:ext cx="3274045" cy="1589765"/>
            </a:xfrm>
            <a:custGeom>
              <a:avLst/>
              <a:gdLst/>
              <a:ahLst/>
              <a:cxnLst/>
              <a:rect l="l" t="t" r="r" b="b"/>
              <a:pathLst>
                <a:path w="3274045" h="1589765">
                  <a:moveTo>
                    <a:pt x="3274045" y="794883"/>
                  </a:moveTo>
                  <a:lnTo>
                    <a:pt x="2616189" y="1589765"/>
                  </a:lnTo>
                  <a:lnTo>
                    <a:pt x="2616189" y="1425309"/>
                  </a:lnTo>
                  <a:lnTo>
                    <a:pt x="152026" y="1425309"/>
                  </a:lnTo>
                  <a:lnTo>
                    <a:pt x="152026" y="1419996"/>
                  </a:lnTo>
                  <a:lnTo>
                    <a:pt x="150754" y="1425308"/>
                  </a:lnTo>
                  <a:lnTo>
                    <a:pt x="0" y="1425308"/>
                  </a:lnTo>
                  <a:lnTo>
                    <a:pt x="150754" y="795517"/>
                  </a:lnTo>
                  <a:lnTo>
                    <a:pt x="0" y="165726"/>
                  </a:lnTo>
                  <a:lnTo>
                    <a:pt x="150754" y="165726"/>
                  </a:lnTo>
                  <a:lnTo>
                    <a:pt x="152026" y="171038"/>
                  </a:lnTo>
                  <a:lnTo>
                    <a:pt x="152026" y="165725"/>
                  </a:lnTo>
                  <a:lnTo>
                    <a:pt x="2616189" y="165725"/>
                  </a:lnTo>
                  <a:lnTo>
                    <a:pt x="2616189" y="0"/>
                  </a:lnTo>
                  <a:close/>
                </a:path>
              </a:pathLst>
            </a:custGeom>
            <a:solidFill>
              <a:schemeClr val="bg1"/>
            </a:solidFill>
            <a:ln w="88900">
              <a:solidFill>
                <a:schemeClr val="accent1"/>
              </a:solidFill>
              <a:miter lim="800000"/>
            </a:ln>
            <a:effectLst>
              <a:outerShdw blurRad="50800" dist="254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de-DE" b="1" u="sng" dirty="0">
                  <a:solidFill>
                    <a:srgbClr val="000000"/>
                  </a:solidFill>
                  <a:ea typeface="Roboto Light" charset="0"/>
                  <a:cs typeface="Roboto Light" charset="0"/>
                </a:rPr>
                <a:t>Sí</a:t>
              </a:r>
              <a:r>
                <a:rPr lang="de-DE" b="1" dirty="0">
                  <a:solidFill>
                    <a:srgbClr val="000000"/>
                  </a:solidFill>
                  <a:ea typeface="Roboto Light" charset="0"/>
                  <a:cs typeface="Roboto Light" charset="0"/>
                </a:rPr>
                <a:t> </a:t>
              </a:r>
              <a:r>
                <a:rPr lang="de-DE" dirty="0">
                  <a:solidFill>
                    <a:srgbClr val="000000"/>
                  </a:solidFill>
                  <a:ea typeface="Roboto Light" charset="0"/>
                  <a:cs typeface="Roboto Light" charset="0"/>
                </a:rPr>
                <a:t>es Excelencia Operacional</a:t>
              </a:r>
            </a:p>
          </p:txBody>
        </p:sp>
        <p:sp>
          <p:nvSpPr>
            <p:cNvPr id="25" name="Eingebuchteter Richtungspfeil 38"/>
            <p:cNvSpPr/>
            <p:nvPr/>
          </p:nvSpPr>
          <p:spPr>
            <a:xfrm rot="5400000" flipV="1">
              <a:off x="5416023" y="3446611"/>
              <a:ext cx="3274045" cy="1589765"/>
            </a:xfrm>
            <a:custGeom>
              <a:avLst/>
              <a:gdLst/>
              <a:ahLst/>
              <a:cxnLst/>
              <a:rect l="l" t="t" r="r" b="b"/>
              <a:pathLst>
                <a:path w="3274045" h="1589765">
                  <a:moveTo>
                    <a:pt x="3274045" y="794883"/>
                  </a:moveTo>
                  <a:lnTo>
                    <a:pt x="2616189" y="1589765"/>
                  </a:lnTo>
                  <a:lnTo>
                    <a:pt x="2616189" y="1425309"/>
                  </a:lnTo>
                  <a:lnTo>
                    <a:pt x="152026" y="1425309"/>
                  </a:lnTo>
                  <a:lnTo>
                    <a:pt x="152026" y="1419996"/>
                  </a:lnTo>
                  <a:lnTo>
                    <a:pt x="150754" y="1425308"/>
                  </a:lnTo>
                  <a:lnTo>
                    <a:pt x="0" y="1425308"/>
                  </a:lnTo>
                  <a:lnTo>
                    <a:pt x="150754" y="795517"/>
                  </a:lnTo>
                  <a:lnTo>
                    <a:pt x="0" y="165726"/>
                  </a:lnTo>
                  <a:lnTo>
                    <a:pt x="150754" y="165726"/>
                  </a:lnTo>
                  <a:lnTo>
                    <a:pt x="152026" y="171038"/>
                  </a:lnTo>
                  <a:lnTo>
                    <a:pt x="152026" y="165725"/>
                  </a:lnTo>
                  <a:lnTo>
                    <a:pt x="2616189" y="165725"/>
                  </a:lnTo>
                  <a:lnTo>
                    <a:pt x="2616189" y="0"/>
                  </a:lnTo>
                  <a:close/>
                </a:path>
              </a:pathLst>
            </a:custGeom>
            <a:solidFill>
              <a:schemeClr val="bg1"/>
            </a:solidFill>
            <a:ln w="88900">
              <a:solidFill>
                <a:schemeClr val="accent6"/>
              </a:solidFill>
              <a:miter lim="800000"/>
            </a:ln>
            <a:effectLst>
              <a:outerShdw blurRad="50800" dist="254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1219170">
                <a:defRPr/>
              </a:pPr>
              <a:r>
                <a:rPr lang="de-DE" b="1" u="sng" dirty="0">
                  <a:solidFill>
                    <a:srgbClr val="000000"/>
                  </a:solidFill>
                  <a:ea typeface="Roboto Light" charset="0"/>
                  <a:cs typeface="Roboto Light" charset="0"/>
                </a:rPr>
                <a:t>No</a:t>
              </a:r>
              <a:r>
                <a:rPr lang="de-DE" b="1" dirty="0">
                  <a:solidFill>
                    <a:srgbClr val="000000"/>
                  </a:solidFill>
                  <a:ea typeface="Roboto Light" charset="0"/>
                  <a:cs typeface="Roboto Light" charset="0"/>
                </a:rPr>
                <a:t> </a:t>
              </a:r>
              <a:r>
                <a:rPr lang="de-DE" dirty="0">
                  <a:solidFill>
                    <a:srgbClr val="000000"/>
                  </a:solidFill>
                  <a:ea typeface="Roboto Light" charset="0"/>
                  <a:cs typeface="Roboto Light" charset="0"/>
                </a:rPr>
                <a:t>es Excelencia Operacional</a:t>
              </a:r>
            </a:p>
          </p:txBody>
        </p:sp>
      </p:grpSp>
      <p:sp>
        <p:nvSpPr>
          <p:cNvPr id="26" name="Freeform 25">
            <a:extLst>
              <a:ext uri="{FF2B5EF4-FFF2-40B4-BE49-F238E27FC236}">
                <a16:creationId xmlns:a16="http://schemas.microsoft.com/office/drawing/2014/main" id="{CA39A1EE-A4D3-4E50-90DB-8F62544FA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424" y="5145467"/>
            <a:ext cx="241073" cy="144621"/>
          </a:xfrm>
          <a:custGeom>
            <a:avLst/>
            <a:gdLst>
              <a:gd name="T0" fmla="*/ 213 w 678"/>
              <a:gd name="T1" fmla="*/ 405 h 516"/>
              <a:gd name="T2" fmla="*/ 51 w 678"/>
              <a:gd name="T3" fmla="*/ 243 h 516"/>
              <a:gd name="T4" fmla="*/ 0 w 678"/>
              <a:gd name="T5" fmla="*/ 302 h 516"/>
              <a:gd name="T6" fmla="*/ 213 w 678"/>
              <a:gd name="T7" fmla="*/ 515 h 516"/>
              <a:gd name="T8" fmla="*/ 677 w 678"/>
              <a:gd name="T9" fmla="*/ 52 h 516"/>
              <a:gd name="T10" fmla="*/ 618 w 678"/>
              <a:gd name="T11" fmla="*/ 0 h 516"/>
              <a:gd name="T12" fmla="*/ 213 w 678"/>
              <a:gd name="T13" fmla="*/ 405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8" h="516">
                <a:moveTo>
                  <a:pt x="213" y="405"/>
                </a:moveTo>
                <a:lnTo>
                  <a:pt x="51" y="243"/>
                </a:lnTo>
                <a:lnTo>
                  <a:pt x="0" y="302"/>
                </a:lnTo>
                <a:lnTo>
                  <a:pt x="213" y="515"/>
                </a:lnTo>
                <a:lnTo>
                  <a:pt x="677" y="52"/>
                </a:lnTo>
                <a:lnTo>
                  <a:pt x="618" y="0"/>
                </a:lnTo>
                <a:lnTo>
                  <a:pt x="213" y="40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50">
            <a:extLst>
              <a:ext uri="{FF2B5EF4-FFF2-40B4-BE49-F238E27FC236}">
                <a16:creationId xmlns:a16="http://schemas.microsoft.com/office/drawing/2014/main" id="{9559D8E6-307D-478F-BD1A-93F16ACD90E1}"/>
              </a:ext>
            </a:extLst>
          </p:cNvPr>
          <p:cNvSpPr txBox="1"/>
          <p:nvPr/>
        </p:nvSpPr>
        <p:spPr>
          <a:xfrm>
            <a:off x="6365437" y="4939101"/>
            <a:ext cx="303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Un programa de ahorros</a:t>
            </a:r>
          </a:p>
        </p:txBody>
      </p:sp>
      <p:sp>
        <p:nvSpPr>
          <p:cNvPr id="28" name="TextBox 48"/>
          <p:cNvSpPr txBox="1"/>
          <p:nvPr/>
        </p:nvSpPr>
        <p:spPr>
          <a:xfrm>
            <a:off x="6365437" y="3502810"/>
            <a:ext cx="3034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Un esfuerzo aislado, de una gerencia, subgerencia o área</a:t>
            </a:r>
          </a:p>
          <a:p>
            <a:pPr lvl="0">
              <a:defRPr/>
            </a:pPr>
            <a:endParaRPr lang="en-US" dirty="0">
              <a:solidFill>
                <a:srgbClr val="000000">
                  <a:lumMod val="50000"/>
                  <a:lumOff val="50000"/>
                </a:srgbClr>
              </a:solidFill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2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ES_tradnl" sz="3200" dirty="0"/>
              <a:t>Algunas Preguntas 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63593" y="711207"/>
            <a:ext cx="6683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defRPr>
            </a:lvl1pPr>
          </a:lstStyle>
          <a:p>
            <a:endParaRPr lang="es-ES" altLang="es-CL" dirty="0"/>
          </a:p>
          <a:p>
            <a:endParaRPr lang="es-ES" altLang="es-CL" dirty="0"/>
          </a:p>
          <a:p>
            <a:r>
              <a:rPr lang="es-ES" altLang="es-CL" dirty="0"/>
              <a:t>¿Nos gustaría esto para nuestras empresas.? </a:t>
            </a:r>
          </a:p>
          <a:p>
            <a:r>
              <a:rPr lang="es-ES" altLang="es-CL" dirty="0"/>
              <a:t>¿Le añadiría valor hacer el cambio ?, </a:t>
            </a:r>
          </a:p>
          <a:p>
            <a:r>
              <a:rPr lang="es-ES" altLang="es-CL" dirty="0"/>
              <a:t>¿Invierto recursos??</a:t>
            </a:r>
          </a:p>
          <a:p>
            <a:endParaRPr lang="es-ES" altLang="es-CL" dirty="0"/>
          </a:p>
          <a:p>
            <a:endParaRPr lang="es-ES" altLang="es-CL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3593" y="2877222"/>
            <a:ext cx="8054773" cy="6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" altLang="es-CL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Roboto Light" charset="0"/>
                <a:cs typeface="Roboto Light" charset="0"/>
              </a:rPr>
              <a:t>Respuesta: Si nos interesa …….. Pero……</a:t>
            </a: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endParaRPr lang="es-ES" altLang="es-CL" sz="2400" b="1" dirty="0">
              <a:solidFill>
                <a:srgbClr val="000000">
                  <a:lumMod val="50000"/>
                  <a:lumOff val="50000"/>
                </a:srgbClr>
              </a:solidFill>
              <a:latin typeface="+mn-lt"/>
              <a:ea typeface="Roboto Light" charset="0"/>
              <a:cs typeface="Roboto Light" charset="0"/>
            </a:endParaRP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endParaRPr lang="es-ES" altLang="es-CL" sz="2400" b="1" dirty="0">
              <a:solidFill>
                <a:srgbClr val="000000">
                  <a:lumMod val="50000"/>
                  <a:lumOff val="50000"/>
                </a:srgbClr>
              </a:solidFill>
              <a:latin typeface="+mn-lt"/>
              <a:ea typeface="Roboto Light" charset="0"/>
              <a:cs typeface="Roboto Light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63593" y="3505992"/>
            <a:ext cx="7377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CL" sz="2400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Mas preguntas:</a:t>
            </a:r>
          </a:p>
          <a:p>
            <a:r>
              <a:rPr lang="es-ES" altLang="es-CL" sz="2400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¿Cómo se hace?</a:t>
            </a:r>
          </a:p>
          <a:p>
            <a:r>
              <a:rPr lang="es-ES" altLang="es-CL" sz="2400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¿Cuánto dura el cambio?</a:t>
            </a:r>
          </a:p>
          <a:p>
            <a:r>
              <a:rPr lang="es-ES" altLang="es-CL" sz="2400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¿Cuánto cuesta?</a:t>
            </a:r>
          </a:p>
          <a:p>
            <a:r>
              <a:rPr lang="es-ES" altLang="es-CL" sz="2400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¿Se puede copiar lo que hizo la empresa X?</a:t>
            </a:r>
          </a:p>
        </p:txBody>
      </p:sp>
      <p:pic>
        <p:nvPicPr>
          <p:cNvPr id="9" name="Picture 7" descr="pregun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84" y="4021277"/>
            <a:ext cx="2544932" cy="142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83324" y="5612524"/>
            <a:ext cx="286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rPr>
              <a:t>¿¿RECETAS??</a:t>
            </a:r>
            <a:endParaRPr lang="es-CL" sz="2400" dirty="0">
              <a:solidFill>
                <a:srgbClr val="000000">
                  <a:lumMod val="50000"/>
                  <a:lumOff val="50000"/>
                </a:srgbClr>
              </a:solidFill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6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ES_tradnl" sz="3200" dirty="0"/>
              <a:t>¿ Tenemos alternativas?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22613" y="1488098"/>
            <a:ext cx="8242853" cy="4460659"/>
            <a:chOff x="1749142" y="2119445"/>
            <a:chExt cx="8812841" cy="529039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64CC081-C103-41C5-AE2E-925EFC6C3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086" y="6390761"/>
              <a:ext cx="908350" cy="396181"/>
            </a:xfrm>
            <a:prstGeom prst="rect">
              <a:avLst/>
            </a:prstGeom>
          </p:spPr>
        </p:pic>
        <p:pic>
          <p:nvPicPr>
            <p:cNvPr id="8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538" y="2119445"/>
              <a:ext cx="1467906" cy="98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Resultado de imagen para sm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175" y="2688977"/>
              <a:ext cx="2019093" cy="93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Resultado de imagen para six sigm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261" y="2551014"/>
              <a:ext cx="2174924" cy="128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Resultado de imagen para tp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781" y="6236762"/>
              <a:ext cx="1358362" cy="1015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Resultado de imagen para lean manufacturi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512" y="6369503"/>
              <a:ext cx="1583216" cy="1040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Resultado de imagen para KAIZ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946" y="4607576"/>
              <a:ext cx="1432037" cy="762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Resultado de imagen para necesidad de las 5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142" y="4427506"/>
              <a:ext cx="1171666" cy="113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upo 14"/>
            <p:cNvGrpSpPr/>
            <p:nvPr/>
          </p:nvGrpSpPr>
          <p:grpSpPr>
            <a:xfrm>
              <a:off x="3840048" y="3157798"/>
              <a:ext cx="4796693" cy="3408846"/>
              <a:chOff x="3873069" y="4535176"/>
              <a:chExt cx="5255349" cy="3857751"/>
            </a:xfrm>
          </p:grpSpPr>
          <p:sp>
            <p:nvSpPr>
              <p:cNvPr id="16" name="Flecha abajo 1"/>
              <p:cNvSpPr>
                <a:spLocks noChangeArrowheads="1"/>
              </p:cNvSpPr>
              <p:nvPr/>
            </p:nvSpPr>
            <p:spPr bwMode="auto">
              <a:xfrm>
                <a:off x="6282208" y="4535176"/>
                <a:ext cx="572305" cy="347405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CL" altLang="es-CL" noProof="1"/>
              </a:p>
            </p:txBody>
          </p:sp>
          <p:sp>
            <p:nvSpPr>
              <p:cNvPr id="17" name="Flecha abajo 10"/>
              <p:cNvSpPr>
                <a:spLocks noChangeArrowheads="1"/>
              </p:cNvSpPr>
              <p:nvPr/>
            </p:nvSpPr>
            <p:spPr bwMode="auto">
              <a:xfrm rot="18931135">
                <a:off x="4126661" y="4946138"/>
                <a:ext cx="573569" cy="347405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CL" altLang="es-CL" noProof="1"/>
              </a:p>
            </p:txBody>
          </p:sp>
          <p:sp>
            <p:nvSpPr>
              <p:cNvPr id="18" name="Flecha abajo 11"/>
              <p:cNvSpPr>
                <a:spLocks noChangeArrowheads="1"/>
              </p:cNvSpPr>
              <p:nvPr/>
            </p:nvSpPr>
            <p:spPr bwMode="auto">
              <a:xfrm rot="2732545">
                <a:off x="8320869" y="4912327"/>
                <a:ext cx="457164" cy="435861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CL" altLang="es-CL" noProof="1"/>
              </a:p>
            </p:txBody>
          </p:sp>
          <p:sp>
            <p:nvSpPr>
              <p:cNvPr id="19" name="Flecha abajo 12"/>
              <p:cNvSpPr>
                <a:spLocks noChangeArrowheads="1"/>
              </p:cNvSpPr>
              <p:nvPr/>
            </p:nvSpPr>
            <p:spPr bwMode="auto">
              <a:xfrm rot="7665638">
                <a:off x="8474449" y="7858194"/>
                <a:ext cx="457164" cy="467035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CL" altLang="es-CL" noProof="1"/>
              </a:p>
            </p:txBody>
          </p:sp>
          <p:sp>
            <p:nvSpPr>
              <p:cNvPr id="20" name="Flecha abajo 14"/>
              <p:cNvSpPr>
                <a:spLocks noChangeArrowheads="1"/>
              </p:cNvSpPr>
              <p:nvPr/>
            </p:nvSpPr>
            <p:spPr bwMode="auto">
              <a:xfrm rot="13967712">
                <a:off x="4215363" y="7793212"/>
                <a:ext cx="456156" cy="435864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CL" altLang="es-CL" noProof="1"/>
              </a:p>
            </p:txBody>
          </p:sp>
          <p:sp>
            <p:nvSpPr>
              <p:cNvPr id="21" name="Flecha abajo 15"/>
              <p:cNvSpPr>
                <a:spLocks noChangeArrowheads="1"/>
              </p:cNvSpPr>
              <p:nvPr/>
            </p:nvSpPr>
            <p:spPr bwMode="auto">
              <a:xfrm rot="5400000">
                <a:off x="8681274" y="6395378"/>
                <a:ext cx="457164" cy="437125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CL" altLang="es-CL" noProof="1"/>
              </a:p>
            </p:txBody>
          </p:sp>
          <p:sp>
            <p:nvSpPr>
              <p:cNvPr id="22" name="Flecha abajo 13"/>
              <p:cNvSpPr>
                <a:spLocks noChangeArrowheads="1"/>
              </p:cNvSpPr>
              <p:nvPr/>
            </p:nvSpPr>
            <p:spPr bwMode="auto">
              <a:xfrm rot="16200000">
                <a:off x="3862418" y="6389410"/>
                <a:ext cx="457164" cy="43586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CL" altLang="es-CL" noProof="1"/>
              </a:p>
            </p:txBody>
          </p:sp>
          <p:pic>
            <p:nvPicPr>
              <p:cNvPr id="23" name="Picture 2" descr="Imagen relacionada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8436" y="5335740"/>
                <a:ext cx="3234144" cy="3057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58173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3" y="79899"/>
            <a:ext cx="6823203" cy="965835"/>
          </a:xfrm>
        </p:spPr>
        <p:txBody>
          <a:bodyPr/>
          <a:lstStyle/>
          <a:p>
            <a:r>
              <a:rPr lang="es-MX" sz="3200" dirty="0"/>
              <a:t>¿Esta funcionando el método? 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pic>
        <p:nvPicPr>
          <p:cNvPr id="5" name="Picture 3" descr="casestudy_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93" y="989339"/>
            <a:ext cx="114776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2 Grupo"/>
          <p:cNvGrpSpPr>
            <a:grpSpLocks/>
          </p:cNvGrpSpPr>
          <p:nvPr/>
        </p:nvGrpSpPr>
        <p:grpSpPr bwMode="auto">
          <a:xfrm>
            <a:off x="3021143" y="1970087"/>
            <a:ext cx="2161445" cy="505289"/>
            <a:chOff x="2928925" y="1643050"/>
            <a:chExt cx="2881946" cy="673723"/>
          </a:xfrm>
        </p:grpSpPr>
        <p:sp>
          <p:nvSpPr>
            <p:cNvPr id="8" name="7 Rectángulo redondeado"/>
            <p:cNvSpPr/>
            <p:nvPr/>
          </p:nvSpPr>
          <p:spPr bwMode="auto">
            <a:xfrm>
              <a:off x="2928926" y="1643050"/>
              <a:ext cx="2786082" cy="64294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s-CL" sz="1350" i="1" noProof="1"/>
            </a:p>
          </p:txBody>
        </p:sp>
        <p:sp>
          <p:nvSpPr>
            <p:cNvPr id="9" name="6 Rectángulo"/>
            <p:cNvSpPr>
              <a:spLocks noChangeArrowheads="1"/>
            </p:cNvSpPr>
            <p:nvPr/>
          </p:nvSpPr>
          <p:spPr bwMode="auto">
            <a:xfrm>
              <a:off x="2928925" y="1695061"/>
              <a:ext cx="2881946" cy="62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s-CL" sz="1350" i="1" noProof="1">
                  <a:sym typeface="Webdings" pitchFamily="18" charset="2"/>
                </a:rPr>
                <a:t>Nos propusimos implementar un METODO</a:t>
              </a:r>
            </a:p>
          </p:txBody>
        </p:sp>
      </p:grpSp>
      <p:grpSp>
        <p:nvGrpSpPr>
          <p:cNvPr id="10" name="53 Grupo"/>
          <p:cNvGrpSpPr>
            <a:grpSpLocks/>
          </p:cNvGrpSpPr>
          <p:nvPr/>
        </p:nvGrpSpPr>
        <p:grpSpPr bwMode="auto">
          <a:xfrm>
            <a:off x="3342615" y="2452288"/>
            <a:ext cx="1553765" cy="1071563"/>
            <a:chOff x="3357554" y="2285992"/>
            <a:chExt cx="2071702" cy="1428760"/>
          </a:xfrm>
        </p:grpSpPr>
        <p:sp>
          <p:nvSpPr>
            <p:cNvPr id="11" name="8 Rombo"/>
            <p:cNvSpPr/>
            <p:nvPr/>
          </p:nvSpPr>
          <p:spPr bwMode="auto">
            <a:xfrm>
              <a:off x="3357554" y="2714620"/>
              <a:ext cx="2071702" cy="1000132"/>
            </a:xfrm>
            <a:prstGeom prst="diamon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CL" sz="1350" i="1" noProof="1"/>
            </a:p>
          </p:txBody>
        </p:sp>
        <p:sp>
          <p:nvSpPr>
            <p:cNvPr id="12" name="5 Rectángulo"/>
            <p:cNvSpPr>
              <a:spLocks noChangeArrowheads="1"/>
            </p:cNvSpPr>
            <p:nvPr/>
          </p:nvSpPr>
          <p:spPr bwMode="auto">
            <a:xfrm>
              <a:off x="3536149" y="2819217"/>
              <a:ext cx="1857388" cy="62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s-CL" sz="1350" i="1" noProof="1">
                <a:solidFill>
                  <a:srgbClr val="000000"/>
                </a:solidFill>
                <a:sym typeface="Webdings" pitchFamily="18" charset="2"/>
              </a:endParaRPr>
            </a:p>
            <a:p>
              <a:pPr algn="ctr">
                <a:lnSpc>
                  <a:spcPct val="90000"/>
                </a:lnSpc>
              </a:pPr>
              <a:r>
                <a:rPr lang="es-CL" sz="1350" i="1" noProof="1">
                  <a:solidFill>
                    <a:srgbClr val="000000"/>
                  </a:solidFill>
                  <a:sym typeface="Webdings" pitchFamily="18" charset="2"/>
                </a:rPr>
                <a:t>¿Ha funcionado?          </a:t>
              </a:r>
            </a:p>
          </p:txBody>
        </p:sp>
        <p:cxnSp>
          <p:nvCxnSpPr>
            <p:cNvPr id="13" name="21 Conector recto de flecha"/>
            <p:cNvCxnSpPr>
              <a:cxnSpLocks noChangeShapeType="1"/>
            </p:cNvCxnSpPr>
            <p:nvPr/>
          </p:nvCxnSpPr>
          <p:spPr bwMode="auto">
            <a:xfrm rot="5400000">
              <a:off x="4142976" y="2499909"/>
              <a:ext cx="429421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45 CuadroTexto"/>
          <p:cNvSpPr txBox="1">
            <a:spLocks noChangeArrowheads="1"/>
          </p:cNvSpPr>
          <p:nvPr/>
        </p:nvSpPr>
        <p:spPr bwMode="auto">
          <a:xfrm>
            <a:off x="3101574" y="3822232"/>
            <a:ext cx="3402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defTabSz="1219170">
              <a:defRPr>
                <a:solidFill>
                  <a:srgbClr val="000000">
                    <a:lumMod val="50000"/>
                    <a:lumOff val="50000"/>
                  </a:srgbClr>
                </a:solidFill>
                <a:ea typeface="Roboto Light" charset="0"/>
                <a:cs typeface="Roboto Light" charset="0"/>
              </a:defRPr>
            </a:lvl1pPr>
          </a:lstStyle>
          <a:p>
            <a:r>
              <a:rPr lang="es-CL" dirty="0"/>
              <a:t>¿Hemos disminuido pérdidas?.</a:t>
            </a:r>
          </a:p>
          <a:p>
            <a:r>
              <a:rPr lang="es-CL" dirty="0"/>
              <a:t>¿Aumentó la confiabilidad de  los equipos?</a:t>
            </a:r>
          </a:p>
          <a:p>
            <a:r>
              <a:rPr lang="es-CL" dirty="0"/>
              <a:t>¿Mejoró nuestro entorno?</a:t>
            </a:r>
          </a:p>
          <a:p>
            <a:r>
              <a:rPr lang="es-CL" dirty="0"/>
              <a:t>¿Las personas están participando?</a:t>
            </a:r>
          </a:p>
          <a:p>
            <a:r>
              <a:rPr lang="es-CL" dirty="0"/>
              <a:t>¿Existe una orientación a la prevención?</a:t>
            </a:r>
          </a:p>
          <a:p>
            <a:r>
              <a:rPr lang="es-CL" dirty="0"/>
              <a:t> etc.</a:t>
            </a:r>
          </a:p>
        </p:txBody>
      </p:sp>
      <p:grpSp>
        <p:nvGrpSpPr>
          <p:cNvPr id="15" name="55 Grupo"/>
          <p:cNvGrpSpPr>
            <a:grpSpLocks/>
          </p:cNvGrpSpPr>
          <p:nvPr/>
        </p:nvGrpSpPr>
        <p:grpSpPr bwMode="auto">
          <a:xfrm>
            <a:off x="5110692" y="2161090"/>
            <a:ext cx="3654774" cy="3427719"/>
            <a:chOff x="4483321" y="2373760"/>
            <a:chExt cx="4374959" cy="4023177"/>
          </a:xfrm>
        </p:grpSpPr>
        <p:sp>
          <p:nvSpPr>
            <p:cNvPr id="16" name="10 Rectángulo redondeado"/>
            <p:cNvSpPr/>
            <p:nvPr/>
          </p:nvSpPr>
          <p:spPr bwMode="auto">
            <a:xfrm>
              <a:off x="7143768" y="4358052"/>
              <a:ext cx="1500199" cy="5001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CL" sz="1350" i="1" noProof="1"/>
            </a:p>
          </p:txBody>
        </p:sp>
        <p:sp>
          <p:nvSpPr>
            <p:cNvPr id="17" name="12 Rectángulo"/>
            <p:cNvSpPr>
              <a:spLocks noChangeArrowheads="1"/>
            </p:cNvSpPr>
            <p:nvPr/>
          </p:nvSpPr>
          <p:spPr bwMode="auto">
            <a:xfrm>
              <a:off x="7000892" y="4425743"/>
              <a:ext cx="1857388" cy="37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CL" sz="1350" i="1" noProof="1">
                  <a:solidFill>
                    <a:srgbClr val="000000"/>
                  </a:solidFill>
                  <a:sym typeface="Webdings" pitchFamily="18" charset="2"/>
                </a:rPr>
                <a:t>¿En proceso ?</a:t>
              </a:r>
            </a:p>
          </p:txBody>
        </p:sp>
        <p:pic>
          <p:nvPicPr>
            <p:cNvPr id="18" name="Picture 5" descr="rb-bdts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737" y="4975281"/>
              <a:ext cx="1911106" cy="142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31 Forma"/>
            <p:cNvCxnSpPr>
              <a:cxnSpLocks noChangeShapeType="1"/>
              <a:stCxn id="11" idx="3"/>
              <a:endCxn id="16" idx="0"/>
            </p:cNvCxnSpPr>
            <p:nvPr/>
          </p:nvCxnSpPr>
          <p:spPr bwMode="auto">
            <a:xfrm>
              <a:off x="4483321" y="2373760"/>
              <a:ext cx="3410547" cy="1984292"/>
            </a:xfrm>
            <a:prstGeom prst="bentConnector2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49 CuadroTexto"/>
            <p:cNvSpPr txBox="1">
              <a:spLocks noChangeArrowheads="1"/>
            </p:cNvSpPr>
            <p:nvPr/>
          </p:nvSpPr>
          <p:spPr bwMode="auto">
            <a:xfrm>
              <a:off x="4756577" y="2675551"/>
              <a:ext cx="1000133" cy="38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s-CL" sz="1500" dirty="0"/>
                <a:t>No</a:t>
              </a:r>
            </a:p>
          </p:txBody>
        </p:sp>
      </p:grpSp>
      <p:grpSp>
        <p:nvGrpSpPr>
          <p:cNvPr id="21" name="54 Grupo"/>
          <p:cNvGrpSpPr>
            <a:grpSpLocks/>
          </p:cNvGrpSpPr>
          <p:nvPr/>
        </p:nvGrpSpPr>
        <p:grpSpPr bwMode="auto">
          <a:xfrm>
            <a:off x="372347" y="2160355"/>
            <a:ext cx="3104212" cy="3213302"/>
            <a:chOff x="71406" y="2373811"/>
            <a:chExt cx="2714644" cy="3786107"/>
          </a:xfrm>
        </p:grpSpPr>
        <p:sp>
          <p:nvSpPr>
            <p:cNvPr id="22" name="9 Rectángulo redondeado"/>
            <p:cNvSpPr/>
            <p:nvPr/>
          </p:nvSpPr>
          <p:spPr bwMode="auto">
            <a:xfrm>
              <a:off x="214282" y="4286438"/>
              <a:ext cx="1714512" cy="5715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CL" sz="1350" i="1" noProof="1"/>
            </a:p>
          </p:txBody>
        </p:sp>
        <p:sp>
          <p:nvSpPr>
            <p:cNvPr id="23" name="11 Rectángulo"/>
            <p:cNvSpPr>
              <a:spLocks noChangeArrowheads="1"/>
            </p:cNvSpPr>
            <p:nvPr/>
          </p:nvSpPr>
          <p:spPr bwMode="auto">
            <a:xfrm>
              <a:off x="71406" y="4429132"/>
              <a:ext cx="1857387" cy="32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CL" sz="1350" i="1" noProof="1">
                  <a:solidFill>
                    <a:srgbClr val="000000"/>
                  </a:solidFill>
                  <a:sym typeface="Webdings" pitchFamily="18" charset="2"/>
                </a:rPr>
                <a:t>¿Éxito?</a:t>
              </a:r>
            </a:p>
          </p:txBody>
        </p:sp>
        <p:pic>
          <p:nvPicPr>
            <p:cNvPr id="24" name="Picture 6" descr="http://t3.gstatic.com/images?q=tbn:ANd9GcRTsj1avXmuuUf1h6yjMRTamvVYqGAae29zW26qJwO4jbuAlqqe4qVXm6kxQ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4929198"/>
              <a:ext cx="1643074" cy="1230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38 Conector angular"/>
            <p:cNvCxnSpPr>
              <a:cxnSpLocks noChangeShapeType="1"/>
              <a:stCxn id="11" idx="1"/>
              <a:endCxn id="22" idx="0"/>
            </p:cNvCxnSpPr>
            <p:nvPr/>
          </p:nvCxnSpPr>
          <p:spPr bwMode="auto">
            <a:xfrm rot="10800000" flipV="1">
              <a:off x="1071538" y="2373811"/>
              <a:ext cx="1340079" cy="1912626"/>
            </a:xfrm>
            <a:prstGeom prst="bentConnector2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50 CuadroTexto"/>
            <p:cNvSpPr txBox="1">
              <a:spLocks noChangeArrowheads="1"/>
            </p:cNvSpPr>
            <p:nvPr/>
          </p:nvSpPr>
          <p:spPr bwMode="auto">
            <a:xfrm>
              <a:off x="2071670" y="2714621"/>
              <a:ext cx="714380" cy="380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s-CL" sz="1500" dirty="0"/>
                <a:t>Sí</a:t>
              </a:r>
            </a:p>
          </p:txBody>
        </p:sp>
      </p:grpSp>
      <p:sp>
        <p:nvSpPr>
          <p:cNvPr id="27" name="51 CuadroTexto"/>
          <p:cNvSpPr txBox="1">
            <a:spLocks noChangeArrowheads="1"/>
          </p:cNvSpPr>
          <p:nvPr/>
        </p:nvSpPr>
        <p:spPr bwMode="auto">
          <a:xfrm>
            <a:off x="2428756" y="4552448"/>
            <a:ext cx="6965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sz="1500" dirty="0"/>
              <a:t>Pero..</a:t>
            </a:r>
          </a:p>
        </p:txBody>
      </p:sp>
    </p:spTree>
    <p:extLst>
      <p:ext uri="{BB962C8B-B14F-4D97-AF65-F5344CB8AC3E}">
        <p14:creationId xmlns:p14="http://schemas.microsoft.com/office/powerpoint/2010/main" val="22773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FCD17AB-F7AF-B94C-9ABE-590D642F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651" y="154245"/>
            <a:ext cx="7882501" cy="965835"/>
          </a:xfrm>
        </p:spPr>
        <p:txBody>
          <a:bodyPr/>
          <a:lstStyle/>
          <a:p>
            <a:r>
              <a:rPr lang="es-ES_tradnl" sz="3200" dirty="0"/>
              <a:t>Excelencia, mas que herramientas</a:t>
            </a:r>
            <a:endParaRPr lang="es-ES_tradnl" sz="3200" dirty="0">
              <a:solidFill>
                <a:srgbClr val="292F60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323740" y="832772"/>
            <a:ext cx="6818312" cy="57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marL="457200" indent="-457200">
              <a:defRPr sz="2000"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MX" altLang="es-CL" sz="2800" b="1" dirty="0">
              <a:solidFill>
                <a:srgbClr val="000066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3740" y="1851802"/>
            <a:ext cx="4784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2060"/>
                </a:solidFill>
                <a:latin typeface="Roboto"/>
              </a:rPr>
              <a:t>"Somos lo que hacemos </a:t>
            </a:r>
            <a:r>
              <a:rPr lang="es-MX" b="1" u="sng" dirty="0">
                <a:solidFill>
                  <a:srgbClr val="002060"/>
                </a:solidFill>
                <a:latin typeface="Roboto"/>
              </a:rPr>
              <a:t>repetidamente</a:t>
            </a:r>
            <a:r>
              <a:rPr lang="es-MX" dirty="0">
                <a:solidFill>
                  <a:srgbClr val="002060"/>
                </a:solidFill>
                <a:latin typeface="Roboto"/>
              </a:rPr>
              <a:t>, entonces, la excelencia no es un acto sino un </a:t>
            </a:r>
            <a:r>
              <a:rPr lang="es-MX" b="1" u="sng" dirty="0">
                <a:solidFill>
                  <a:srgbClr val="002060"/>
                </a:solidFill>
                <a:latin typeface="Roboto"/>
              </a:rPr>
              <a:t>hábito.</a:t>
            </a:r>
            <a:r>
              <a:rPr lang="es-MX" dirty="0">
                <a:solidFill>
                  <a:srgbClr val="002060"/>
                </a:solidFill>
                <a:latin typeface="Roboto"/>
              </a:rPr>
              <a:t> </a:t>
            </a:r>
            <a:br>
              <a:rPr lang="es-MX" dirty="0">
                <a:solidFill>
                  <a:srgbClr val="002060"/>
                </a:solidFill>
                <a:latin typeface="Roboto"/>
              </a:rPr>
            </a:br>
            <a:r>
              <a:rPr lang="es-MX" dirty="0">
                <a:solidFill>
                  <a:srgbClr val="002060"/>
                </a:solidFill>
                <a:latin typeface="Roboto"/>
              </a:rPr>
              <a:t>Aristóteles" (384-322 A.C.)</a:t>
            </a:r>
            <a:endParaRPr lang="es-MX" b="0" i="0" dirty="0">
              <a:solidFill>
                <a:srgbClr val="002060"/>
              </a:solidFill>
              <a:effectLst/>
              <a:latin typeface="Roboto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3740" y="4142878"/>
            <a:ext cx="8232278" cy="147732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Lato"/>
              </a:rPr>
              <a:t> Los </a:t>
            </a:r>
            <a:r>
              <a:rPr lang="es-MX" b="1" u="sng" dirty="0">
                <a:solidFill>
                  <a:schemeClr val="bg1"/>
                </a:solidFill>
                <a:latin typeface="Lato"/>
              </a:rPr>
              <a:t>resultados</a:t>
            </a:r>
            <a:r>
              <a:rPr lang="es-MX" dirty="0">
                <a:solidFill>
                  <a:schemeClr val="bg1"/>
                </a:solidFill>
                <a:latin typeface="Lato"/>
              </a:rPr>
              <a:t> ideales requieren </a:t>
            </a:r>
            <a:r>
              <a:rPr lang="es-MX" b="1" u="sng" dirty="0">
                <a:solidFill>
                  <a:schemeClr val="bg1"/>
                </a:solidFill>
                <a:latin typeface="Lato"/>
              </a:rPr>
              <a:t>comportamientos ideales</a:t>
            </a:r>
          </a:p>
          <a:p>
            <a:pPr>
              <a:buFont typeface="Arial" panose="020B0604020202020204" pitchFamily="34" charset="0"/>
              <a:buChar char="•"/>
            </a:pPr>
            <a:endParaRPr lang="es-MX" dirty="0">
              <a:solidFill>
                <a:schemeClr val="bg1"/>
              </a:solidFill>
              <a:latin typeface="La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Lato"/>
              </a:rPr>
              <a:t> El </a:t>
            </a:r>
            <a:r>
              <a:rPr lang="es-MX" b="1" dirty="0">
                <a:solidFill>
                  <a:schemeClr val="bg1"/>
                </a:solidFill>
                <a:latin typeface="Lato"/>
              </a:rPr>
              <a:t>objetivo y los sistemas </a:t>
            </a:r>
            <a:r>
              <a:rPr lang="es-MX" dirty="0">
                <a:solidFill>
                  <a:schemeClr val="bg1"/>
                </a:solidFill>
                <a:latin typeface="Lato"/>
              </a:rPr>
              <a:t>dirigen el comportamiento</a:t>
            </a:r>
          </a:p>
          <a:p>
            <a:pPr>
              <a:buFont typeface="Arial" panose="020B0604020202020204" pitchFamily="34" charset="0"/>
              <a:buChar char="•"/>
            </a:pPr>
            <a:endParaRPr lang="es-MX" dirty="0">
              <a:solidFill>
                <a:schemeClr val="bg1"/>
              </a:solidFill>
              <a:latin typeface="La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Lato"/>
              </a:rPr>
              <a:t> Los </a:t>
            </a:r>
            <a:r>
              <a:rPr lang="es-MX" b="1" u="sng" dirty="0">
                <a:solidFill>
                  <a:schemeClr val="bg1"/>
                </a:solidFill>
                <a:latin typeface="Lato"/>
              </a:rPr>
              <a:t>principios</a:t>
            </a:r>
            <a:r>
              <a:rPr lang="es-MX" dirty="0">
                <a:solidFill>
                  <a:schemeClr val="bg1"/>
                </a:solidFill>
                <a:latin typeface="Lato"/>
              </a:rPr>
              <a:t> orientan los </a:t>
            </a:r>
            <a:r>
              <a:rPr lang="es-MX" b="1" u="sng" dirty="0">
                <a:solidFill>
                  <a:schemeClr val="bg1"/>
                </a:solidFill>
                <a:latin typeface="Lato"/>
              </a:rPr>
              <a:t>comportamientos ideales</a:t>
            </a:r>
            <a:endParaRPr lang="es-MX" b="1" i="0" u="sng" dirty="0">
              <a:solidFill>
                <a:schemeClr val="bg1"/>
              </a:solidFill>
              <a:effectLst/>
              <a:latin typeface="Lato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572" y="1357216"/>
            <a:ext cx="3010794" cy="240804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457748" y="5720822"/>
            <a:ext cx="3368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(MODELO : SHINGO de Excelencia Operacional)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1372887027"/>
      </p:ext>
    </p:extLst>
  </p:cSld>
  <p:clrMapOvr>
    <a:masterClrMapping/>
  </p:clrMapOvr>
</p:sld>
</file>

<file path=ppt/theme/theme1.xml><?xml version="1.0" encoding="utf-8"?>
<a:theme xmlns:a="http://schemas.openxmlformats.org/drawingml/2006/main" name="Patron Maestro CMC Brúju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94C4820-5E42-4825-B5DF-91DBBA5BAC82}"/>
    </a:ext>
  </a:extLst>
</a:theme>
</file>

<file path=ppt/theme/theme2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3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4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3C33CA3215034A9B71065C3BBCF5A3" ma:contentTypeVersion="16" ma:contentTypeDescription="Crear nuevo documento." ma:contentTypeScope="" ma:versionID="b94b6a5251e624e48646e3514faff0df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3b7280437edee63d0472e65097a56d61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762477-F44D-471D-AE3C-78E64370B2DD}">
  <ds:schemaRefs>
    <ds:schemaRef ds:uri="cde33698-54d1-4413-9454-ee6d5558439e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d0569b8d-7120-4068-b452-55feebc5ffa4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188C079-A716-47CA-B25B-9088E4E545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e33698-54d1-4413-9454-ee6d5558439e"/>
    <ds:schemaRef ds:uri="d0569b8d-7120-4068-b452-55feebc5ff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1427</Words>
  <Application>Microsoft Office PowerPoint</Application>
  <PresentationFormat>Presentación en pantalla (4:3)</PresentationFormat>
  <Paragraphs>306</Paragraphs>
  <Slides>32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32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Century Gothic</vt:lpstr>
      <vt:lpstr>Gotham Black</vt:lpstr>
      <vt:lpstr>Lato</vt:lpstr>
      <vt:lpstr>MCVQU A+ Helvetica Neue LT Std</vt:lpstr>
      <vt:lpstr>Open Sans</vt:lpstr>
      <vt:lpstr>Roboto</vt:lpstr>
      <vt:lpstr>Segoe UI Historic</vt:lpstr>
      <vt:lpstr>Symbol</vt:lpstr>
      <vt:lpstr>Patron Maestro CMC Brújula</vt:lpstr>
      <vt:lpstr>Maestro Sección CMC-LATAM</vt:lpstr>
      <vt:lpstr>Patrón Maestro Cuerpo CMC-LATAM</vt:lpstr>
      <vt:lpstr>Maestro Final</vt:lpstr>
      <vt:lpstr>Presentación de PowerPoint</vt:lpstr>
      <vt:lpstr>Dificultades</vt:lpstr>
      <vt:lpstr>¿Qué buscamos?</vt:lpstr>
      <vt:lpstr>Una orquesta un poco distinta</vt:lpstr>
      <vt:lpstr>¿Qué es Excelencia Operacional?</vt:lpstr>
      <vt:lpstr>Algunas Preguntas </vt:lpstr>
      <vt:lpstr>¿ Tenemos alternativas?</vt:lpstr>
      <vt:lpstr>¿Esta funcionando el método? </vt:lpstr>
      <vt:lpstr>Excelencia, mas que herramientas</vt:lpstr>
      <vt:lpstr>Conceptos  claves en Excelencia Operacional </vt:lpstr>
      <vt:lpstr>Principios rectores</vt:lpstr>
      <vt:lpstr>Sistemas</vt:lpstr>
      <vt:lpstr>Herramientas Sistema  y Cultura </vt:lpstr>
      <vt:lpstr>¿Que Pasaría si el siguiente proceso fuera perfecto? 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Factores claves para una implementación exitosa</vt:lpstr>
      <vt:lpstr>Un camino sin retorno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lastModifiedBy>Marisol León</cp:lastModifiedBy>
  <cp:revision>44</cp:revision>
  <dcterms:created xsi:type="dcterms:W3CDTF">2019-07-22T17:42:45Z</dcterms:created>
  <dcterms:modified xsi:type="dcterms:W3CDTF">2022-11-06T14:48:12Z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