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91" r:id="rId5"/>
    <p:sldMasterId id="2147483664" r:id="rId6"/>
    <p:sldMasterId id="2147483678" r:id="rId7"/>
  </p:sldMasterIdLst>
  <p:notesMasterIdLst>
    <p:notesMasterId r:id="rId31"/>
  </p:notesMasterIdLst>
  <p:sldIdLst>
    <p:sldId id="516" r:id="rId8"/>
    <p:sldId id="264" r:id="rId9"/>
    <p:sldId id="500" r:id="rId10"/>
    <p:sldId id="505" r:id="rId11"/>
    <p:sldId id="517" r:id="rId12"/>
    <p:sldId id="297" r:id="rId13"/>
    <p:sldId id="363" r:id="rId14"/>
    <p:sldId id="506" r:id="rId15"/>
    <p:sldId id="518" r:id="rId16"/>
    <p:sldId id="508" r:id="rId17"/>
    <p:sldId id="509" r:id="rId18"/>
    <p:sldId id="378" r:id="rId19"/>
    <p:sldId id="519" r:id="rId20"/>
    <p:sldId id="494" r:id="rId21"/>
    <p:sldId id="510" r:id="rId22"/>
    <p:sldId id="511" r:id="rId23"/>
    <p:sldId id="512" r:id="rId24"/>
    <p:sldId id="513" r:id="rId25"/>
    <p:sldId id="514" r:id="rId26"/>
    <p:sldId id="515" r:id="rId27"/>
    <p:sldId id="520" r:id="rId28"/>
    <p:sldId id="496" r:id="rId29"/>
    <p:sldId id="275" r:id="rId3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50EEA0FA-0BB8-7F48-A2C8-87AD3222D868}">
          <p14:sldIdLst/>
        </p14:section>
        <p14:section name="Presentación" id="{CB916EFE-FB26-0F47-A3F2-8509AC76568C}">
          <p14:sldIdLst>
            <p14:sldId id="516"/>
            <p14:sldId id="264"/>
          </p14:sldIdLst>
        </p14:section>
        <p14:section name="Inicio de Sección" id="{2261FC81-D8DE-DA43-81B4-4B5B396F5083}">
          <p14:sldIdLst>
            <p14:sldId id="500"/>
            <p14:sldId id="505"/>
            <p14:sldId id="517"/>
          </p14:sldIdLst>
        </p14:section>
        <p14:section name="Mensajes importantes" id="{670A4AEA-593D-F449-B47F-B0B89EF3CF80}">
          <p14:sldIdLst/>
        </p14:section>
        <p14:section name="Pre-diseñadas" id="{B782C5C3-CC40-3447-BFD6-3348007433F8}">
          <p14:sldIdLst>
            <p14:sldId id="297"/>
            <p14:sldId id="363"/>
            <p14:sldId id="506"/>
            <p14:sldId id="518"/>
            <p14:sldId id="508"/>
            <p14:sldId id="509"/>
            <p14:sldId id="378"/>
          </p14:sldIdLst>
        </p14:section>
        <p14:section name="Contenido" id="{F23B10C3-D8A9-C349-8395-AD9FB2EF428F}">
          <p14:sldIdLst>
            <p14:sldId id="519"/>
            <p14:sldId id="494"/>
            <p14:sldId id="510"/>
            <p14:sldId id="511"/>
            <p14:sldId id="512"/>
            <p14:sldId id="513"/>
            <p14:sldId id="514"/>
            <p14:sldId id="515"/>
            <p14:sldId id="520"/>
            <p14:sldId id="496"/>
          </p14:sldIdLst>
        </p14:section>
        <p14:section name="Conclusiones y cierre" id="{D2CB4710-98CA-8C4C-863D-841536BCA5A2}">
          <p14:sldIdLst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F58"/>
    <a:srgbClr val="178C86"/>
    <a:srgbClr val="8E3086"/>
    <a:srgbClr val="AEADB3"/>
    <a:srgbClr val="FFFFFF"/>
    <a:srgbClr val="E6E6E6"/>
    <a:srgbClr val="692C59"/>
    <a:srgbClr val="5B9BD5"/>
    <a:srgbClr val="292F60"/>
    <a:srgbClr val="A03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C3D89F-B594-4518-8CD5-819EA0AC481C}" v="3" dt="2022-09-01T14:19:52.245"/>
    <p1510:client id="{EFFA3ED3-6BEC-9935-B380-968763D23CDD}" v="3" dt="2022-08-31T16:22:38.5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sol del Carmen Gutierrez Rivera" userId="0963d25f-23fb-408d-a877-4ef32fce1de0" providerId="ADAL" clId="{820190AF-0741-436D-B5CA-6F692FDD3405}"/>
    <pc:docChg chg="undo custSel addSld delSld modSld modMainMaster modSection">
      <pc:chgData name="Marisol del Carmen Gutierrez Rivera" userId="0963d25f-23fb-408d-a877-4ef32fce1de0" providerId="ADAL" clId="{820190AF-0741-436D-B5CA-6F692FDD3405}" dt="2022-08-03T22:05:05.037" v="438" actId="1037"/>
      <pc:docMkLst>
        <pc:docMk/>
      </pc:docMkLst>
      <pc:sldChg chg="del">
        <pc:chgData name="Marisol del Carmen Gutierrez Rivera" userId="0963d25f-23fb-408d-a877-4ef32fce1de0" providerId="ADAL" clId="{820190AF-0741-436D-B5CA-6F692FDD3405}" dt="2022-08-03T20:55:53.682" v="38" actId="47"/>
        <pc:sldMkLst>
          <pc:docMk/>
          <pc:sldMk cId="2666196177" sldId="258"/>
        </pc:sldMkLst>
      </pc:sldChg>
      <pc:sldChg chg="addSp delSp modSp mod">
        <pc:chgData name="Marisol del Carmen Gutierrez Rivera" userId="0963d25f-23fb-408d-a877-4ef32fce1de0" providerId="ADAL" clId="{820190AF-0741-436D-B5CA-6F692FDD3405}" dt="2022-08-03T22:05:05.037" v="438" actId="1037"/>
        <pc:sldMkLst>
          <pc:docMk/>
          <pc:sldMk cId="3869162568" sldId="264"/>
        </pc:sldMkLst>
        <pc:spChg chg="mod">
          <ac:chgData name="Marisol del Carmen Gutierrez Rivera" userId="0963d25f-23fb-408d-a877-4ef32fce1de0" providerId="ADAL" clId="{820190AF-0741-436D-B5CA-6F692FDD3405}" dt="2022-08-03T21:04:43.419" v="50" actId="1076"/>
          <ac:spMkLst>
            <pc:docMk/>
            <pc:sldMk cId="3869162568" sldId="264"/>
            <ac:spMk id="5" creationId="{DB98647E-65C1-4BA3-94CA-5B83137DDAAF}"/>
          </ac:spMkLst>
        </pc:spChg>
        <pc:spChg chg="mod">
          <ac:chgData name="Marisol del Carmen Gutierrez Rivera" userId="0963d25f-23fb-408d-a877-4ef32fce1de0" providerId="ADAL" clId="{820190AF-0741-436D-B5CA-6F692FDD3405}" dt="2022-08-03T21:07:20.795" v="59" actId="207"/>
          <ac:spMkLst>
            <pc:docMk/>
            <pc:sldMk cId="3869162568" sldId="264"/>
            <ac:spMk id="6" creationId="{58716B02-8D2D-4B73-9FE8-A600160E3B29}"/>
          </ac:spMkLst>
        </pc:spChg>
        <pc:spChg chg="mod">
          <ac:chgData name="Marisol del Carmen Gutierrez Rivera" userId="0963d25f-23fb-408d-a877-4ef32fce1de0" providerId="ADAL" clId="{820190AF-0741-436D-B5CA-6F692FDD3405}" dt="2022-08-03T21:05:04.872" v="57" actId="207"/>
          <ac:spMkLst>
            <pc:docMk/>
            <pc:sldMk cId="3869162568" sldId="264"/>
            <ac:spMk id="7" creationId="{5F1CC6A6-B6AD-48B4-B15E-C05F9B6F7EBD}"/>
          </ac:spMkLst>
        </pc:spChg>
        <pc:picChg chg="add mod">
          <ac:chgData name="Marisol del Carmen Gutierrez Rivera" userId="0963d25f-23fb-408d-a877-4ef32fce1de0" providerId="ADAL" clId="{820190AF-0741-436D-B5CA-6F692FDD3405}" dt="2022-08-03T22:05:05.037" v="438" actId="1037"/>
          <ac:picMkLst>
            <pc:docMk/>
            <pc:sldMk cId="3869162568" sldId="264"/>
            <ac:picMk id="4" creationId="{08FCA9FA-7EB0-243F-0377-E207D7FDB3F3}"/>
          </ac:picMkLst>
        </pc:picChg>
        <pc:picChg chg="del mod">
          <ac:chgData name="Marisol del Carmen Gutierrez Rivera" userId="0963d25f-23fb-408d-a877-4ef32fce1de0" providerId="ADAL" clId="{820190AF-0741-436D-B5CA-6F692FDD3405}" dt="2022-08-03T22:04:41.193" v="424" actId="478"/>
          <ac:picMkLst>
            <pc:docMk/>
            <pc:sldMk cId="3869162568" sldId="264"/>
            <ac:picMk id="9" creationId="{86481696-A521-45FE-9CB8-1BE0CD00EB21}"/>
          </ac:picMkLst>
        </pc:picChg>
        <pc:picChg chg="mod">
          <ac:chgData name="Marisol del Carmen Gutierrez Rivera" userId="0963d25f-23fb-408d-a877-4ef32fce1de0" providerId="ADAL" clId="{820190AF-0741-436D-B5CA-6F692FDD3405}" dt="2022-08-03T21:02:36.470" v="39" actId="1076"/>
          <ac:picMkLst>
            <pc:docMk/>
            <pc:sldMk cId="3869162568" sldId="264"/>
            <ac:picMk id="14" creationId="{2B25C542-5759-E75B-B020-0E25411ACD2C}"/>
          </ac:picMkLst>
        </pc:picChg>
      </pc:sldChg>
      <pc:sldChg chg="modSp mod">
        <pc:chgData name="Marisol del Carmen Gutierrez Rivera" userId="0963d25f-23fb-408d-a877-4ef32fce1de0" providerId="ADAL" clId="{820190AF-0741-436D-B5CA-6F692FDD3405}" dt="2022-08-03T21:22:33.633" v="122" actId="255"/>
        <pc:sldMkLst>
          <pc:docMk/>
          <pc:sldMk cId="1780887156" sldId="297"/>
        </pc:sldMkLst>
        <pc:spChg chg="mod">
          <ac:chgData name="Marisol del Carmen Gutierrez Rivera" userId="0963d25f-23fb-408d-a877-4ef32fce1de0" providerId="ADAL" clId="{820190AF-0741-436D-B5CA-6F692FDD3405}" dt="2022-08-03T21:21:24.257" v="111" actId="2711"/>
          <ac:spMkLst>
            <pc:docMk/>
            <pc:sldMk cId="1780887156" sldId="297"/>
            <ac:spMk id="3" creationId="{AD78EE4E-FA4A-DB48-9B55-4A7F914B2FD4}"/>
          </ac:spMkLst>
        </pc:spChg>
        <pc:spChg chg="mod">
          <ac:chgData name="Marisol del Carmen Gutierrez Rivera" userId="0963d25f-23fb-408d-a877-4ef32fce1de0" providerId="ADAL" clId="{820190AF-0741-436D-B5CA-6F692FDD3405}" dt="2022-08-03T21:22:33.633" v="122" actId="255"/>
          <ac:spMkLst>
            <pc:docMk/>
            <pc:sldMk cId="1780887156" sldId="297"/>
            <ac:spMk id="53" creationId="{EF5AA061-D41C-BA4B-3572-E880506598E0}"/>
          </ac:spMkLst>
        </pc:spChg>
        <pc:spChg chg="mod">
          <ac:chgData name="Marisol del Carmen Gutierrez Rivera" userId="0963d25f-23fb-408d-a877-4ef32fce1de0" providerId="ADAL" clId="{820190AF-0741-436D-B5CA-6F692FDD3405}" dt="2022-08-03T21:22:33.633" v="122" actId="255"/>
          <ac:spMkLst>
            <pc:docMk/>
            <pc:sldMk cId="1780887156" sldId="297"/>
            <ac:spMk id="124" creationId="{C9BE2512-0DA2-5F5D-C151-843EDDC95CEB}"/>
          </ac:spMkLst>
        </pc:spChg>
        <pc:spChg chg="mod">
          <ac:chgData name="Marisol del Carmen Gutierrez Rivera" userId="0963d25f-23fb-408d-a877-4ef32fce1de0" providerId="ADAL" clId="{820190AF-0741-436D-B5CA-6F692FDD3405}" dt="2022-08-03T21:22:33.633" v="122" actId="255"/>
          <ac:spMkLst>
            <pc:docMk/>
            <pc:sldMk cId="1780887156" sldId="297"/>
            <ac:spMk id="125" creationId="{FD4FBCAB-26F0-314D-B6B1-E95B5B72E02F}"/>
          </ac:spMkLst>
        </pc:spChg>
        <pc:spChg chg="mod">
          <ac:chgData name="Marisol del Carmen Gutierrez Rivera" userId="0963d25f-23fb-408d-a877-4ef32fce1de0" providerId="ADAL" clId="{820190AF-0741-436D-B5CA-6F692FDD3405}" dt="2022-08-03T21:22:33.633" v="122" actId="255"/>
          <ac:spMkLst>
            <pc:docMk/>
            <pc:sldMk cId="1780887156" sldId="297"/>
            <ac:spMk id="126" creationId="{C9A9FAC0-71C9-A2E0-0320-AB76B673704A}"/>
          </ac:spMkLst>
        </pc:spChg>
        <pc:spChg chg="mod">
          <ac:chgData name="Marisol del Carmen Gutierrez Rivera" userId="0963d25f-23fb-408d-a877-4ef32fce1de0" providerId="ADAL" clId="{820190AF-0741-436D-B5CA-6F692FDD3405}" dt="2022-08-03T21:22:33.633" v="122" actId="255"/>
          <ac:spMkLst>
            <pc:docMk/>
            <pc:sldMk cId="1780887156" sldId="297"/>
            <ac:spMk id="127" creationId="{70209DBC-C36B-25D1-B328-EFDF0CA075AC}"/>
          </ac:spMkLst>
        </pc:spChg>
        <pc:picChg chg="mod">
          <ac:chgData name="Marisol del Carmen Gutierrez Rivera" userId="0963d25f-23fb-408d-a877-4ef32fce1de0" providerId="ADAL" clId="{820190AF-0741-436D-B5CA-6F692FDD3405}" dt="2022-08-03T21:21:33.770" v="112" actId="1076"/>
          <ac:picMkLst>
            <pc:docMk/>
            <pc:sldMk cId="1780887156" sldId="297"/>
            <ac:picMk id="56" creationId="{00000000-0000-0000-0000-000000000000}"/>
          </ac:picMkLst>
        </pc:picChg>
      </pc:sldChg>
      <pc:sldChg chg="modSp mod">
        <pc:chgData name="Marisol del Carmen Gutierrez Rivera" userId="0963d25f-23fb-408d-a877-4ef32fce1de0" providerId="ADAL" clId="{820190AF-0741-436D-B5CA-6F692FDD3405}" dt="2022-08-03T21:25:42.774" v="136" actId="1076"/>
        <pc:sldMkLst>
          <pc:docMk/>
          <pc:sldMk cId="902897980" sldId="363"/>
        </pc:sldMkLst>
        <pc:spChg chg="mod">
          <ac:chgData name="Marisol del Carmen Gutierrez Rivera" userId="0963d25f-23fb-408d-a877-4ef32fce1de0" providerId="ADAL" clId="{820190AF-0741-436D-B5CA-6F692FDD3405}" dt="2022-08-03T21:23:56.308" v="130" actId="1076"/>
          <ac:spMkLst>
            <pc:docMk/>
            <pc:sldMk cId="902897980" sldId="363"/>
            <ac:spMk id="2" creationId="{812C10CC-845A-2B43-9444-75E1263FCEC5}"/>
          </ac:spMkLst>
        </pc:spChg>
        <pc:spChg chg="mod">
          <ac:chgData name="Marisol del Carmen Gutierrez Rivera" userId="0963d25f-23fb-408d-a877-4ef32fce1de0" providerId="ADAL" clId="{820190AF-0741-436D-B5CA-6F692FDD3405}" dt="2022-08-03T21:25:42.774" v="136" actId="1076"/>
          <ac:spMkLst>
            <pc:docMk/>
            <pc:sldMk cId="902897980" sldId="363"/>
            <ac:spMk id="60" creationId="{C3D006D5-1EC8-4619-FA6F-A4EF4FCF5584}"/>
          </ac:spMkLst>
        </pc:spChg>
        <pc:spChg chg="mod">
          <ac:chgData name="Marisol del Carmen Gutierrez Rivera" userId="0963d25f-23fb-408d-a877-4ef32fce1de0" providerId="ADAL" clId="{820190AF-0741-436D-B5CA-6F692FDD3405}" dt="2022-08-03T21:25:37.720" v="135" actId="1076"/>
          <ac:spMkLst>
            <pc:docMk/>
            <pc:sldMk cId="902897980" sldId="363"/>
            <ac:spMk id="63" creationId="{17073F20-8DBC-7836-2A7A-C668E292C8B2}"/>
          </ac:spMkLst>
        </pc:spChg>
        <pc:spChg chg="mod">
          <ac:chgData name="Marisol del Carmen Gutierrez Rivera" userId="0963d25f-23fb-408d-a877-4ef32fce1de0" providerId="ADAL" clId="{820190AF-0741-436D-B5CA-6F692FDD3405}" dt="2022-08-03T21:25:31.188" v="134" actId="1076"/>
          <ac:spMkLst>
            <pc:docMk/>
            <pc:sldMk cId="902897980" sldId="363"/>
            <ac:spMk id="70" creationId="{AD81DC2C-D2AB-8180-D123-058EA13FE477}"/>
          </ac:spMkLst>
        </pc:spChg>
        <pc:spChg chg="mod">
          <ac:chgData name="Marisol del Carmen Gutierrez Rivera" userId="0963d25f-23fb-408d-a877-4ef32fce1de0" providerId="ADAL" clId="{820190AF-0741-436D-B5CA-6F692FDD3405}" dt="2022-08-03T21:24:02.588" v="131" actId="1076"/>
          <ac:spMkLst>
            <pc:docMk/>
            <pc:sldMk cId="902897980" sldId="363"/>
            <ac:spMk id="76" creationId="{99AAD119-7E89-DA1E-55A9-E6E34F985143}"/>
          </ac:spMkLst>
        </pc:spChg>
        <pc:spChg chg="mod">
          <ac:chgData name="Marisol del Carmen Gutierrez Rivera" userId="0963d25f-23fb-408d-a877-4ef32fce1de0" providerId="ADAL" clId="{820190AF-0741-436D-B5CA-6F692FDD3405}" dt="2022-08-03T21:24:09.432" v="132" actId="1076"/>
          <ac:spMkLst>
            <pc:docMk/>
            <pc:sldMk cId="902897980" sldId="363"/>
            <ac:spMk id="79" creationId="{F432FAE2-460E-B180-ADBD-12E032927E4C}"/>
          </ac:spMkLst>
        </pc:spChg>
        <pc:spChg chg="mod">
          <ac:chgData name="Marisol del Carmen Gutierrez Rivera" userId="0963d25f-23fb-408d-a877-4ef32fce1de0" providerId="ADAL" clId="{820190AF-0741-436D-B5CA-6F692FDD3405}" dt="2022-08-03T21:24:15.512" v="133" actId="1076"/>
          <ac:spMkLst>
            <pc:docMk/>
            <pc:sldMk cId="902897980" sldId="363"/>
            <ac:spMk id="84" creationId="{C2C08F50-B60B-2286-3CBE-6367206E4513}"/>
          </ac:spMkLst>
        </pc:spChg>
      </pc:sldChg>
      <pc:sldChg chg="modSp mod">
        <pc:chgData name="Marisol del Carmen Gutierrez Rivera" userId="0963d25f-23fb-408d-a877-4ef32fce1de0" providerId="ADAL" clId="{820190AF-0741-436D-B5CA-6F692FDD3405}" dt="2022-08-03T21:35:30.347" v="206" actId="1076"/>
        <pc:sldMkLst>
          <pc:docMk/>
          <pc:sldMk cId="1214831392" sldId="378"/>
        </pc:sldMkLst>
        <pc:spChg chg="mod">
          <ac:chgData name="Marisol del Carmen Gutierrez Rivera" userId="0963d25f-23fb-408d-a877-4ef32fce1de0" providerId="ADAL" clId="{820190AF-0741-436D-B5CA-6F692FDD3405}" dt="2022-08-03T21:35:30.347" v="206" actId="1076"/>
          <ac:spMkLst>
            <pc:docMk/>
            <pc:sldMk cId="1214831392" sldId="378"/>
            <ac:spMk id="2" creationId="{ACF84A8F-956E-5647-B0D6-D1D35B678F7B}"/>
          </ac:spMkLst>
        </pc:spChg>
        <pc:spChg chg="mod">
          <ac:chgData name="Marisol del Carmen Gutierrez Rivera" userId="0963d25f-23fb-408d-a877-4ef32fce1de0" providerId="ADAL" clId="{820190AF-0741-436D-B5CA-6F692FDD3405}" dt="2022-08-03T21:35:05.345" v="203" actId="1076"/>
          <ac:spMkLst>
            <pc:docMk/>
            <pc:sldMk cId="1214831392" sldId="378"/>
            <ac:spMk id="26" creationId="{0A916715-FD09-5D3E-CF29-03F046625E9B}"/>
          </ac:spMkLst>
        </pc:spChg>
        <pc:spChg chg="mod">
          <ac:chgData name="Marisol del Carmen Gutierrez Rivera" userId="0963d25f-23fb-408d-a877-4ef32fce1de0" providerId="ADAL" clId="{820190AF-0741-436D-B5CA-6F692FDD3405}" dt="2022-08-03T21:35:05.345" v="203" actId="1076"/>
          <ac:spMkLst>
            <pc:docMk/>
            <pc:sldMk cId="1214831392" sldId="378"/>
            <ac:spMk id="27" creationId="{4FA92E1C-8E80-B6FA-C6B3-FB1E99C5B4DD}"/>
          </ac:spMkLst>
        </pc:spChg>
        <pc:spChg chg="mod">
          <ac:chgData name="Marisol del Carmen Gutierrez Rivera" userId="0963d25f-23fb-408d-a877-4ef32fce1de0" providerId="ADAL" clId="{820190AF-0741-436D-B5CA-6F692FDD3405}" dt="2022-08-03T21:35:05.345" v="203" actId="1076"/>
          <ac:spMkLst>
            <pc:docMk/>
            <pc:sldMk cId="1214831392" sldId="378"/>
            <ac:spMk id="29" creationId="{5F191FFB-C1D6-CF4F-F1B8-455C41C6527B}"/>
          </ac:spMkLst>
        </pc:spChg>
        <pc:spChg chg="mod">
          <ac:chgData name="Marisol del Carmen Gutierrez Rivera" userId="0963d25f-23fb-408d-a877-4ef32fce1de0" providerId="ADAL" clId="{820190AF-0741-436D-B5CA-6F692FDD3405}" dt="2022-08-03T21:35:05.345" v="203" actId="1076"/>
          <ac:spMkLst>
            <pc:docMk/>
            <pc:sldMk cId="1214831392" sldId="378"/>
            <ac:spMk id="30" creationId="{CDFCDE48-1EDB-086E-3A97-6C759202E58E}"/>
          </ac:spMkLst>
        </pc:spChg>
        <pc:spChg chg="mod">
          <ac:chgData name="Marisol del Carmen Gutierrez Rivera" userId="0963d25f-23fb-408d-a877-4ef32fce1de0" providerId="ADAL" clId="{820190AF-0741-436D-B5CA-6F692FDD3405}" dt="2022-08-03T21:35:05.345" v="203" actId="1076"/>
          <ac:spMkLst>
            <pc:docMk/>
            <pc:sldMk cId="1214831392" sldId="378"/>
            <ac:spMk id="32" creationId="{85739F2D-2FAC-6E60-41B2-FE18B8373AA9}"/>
          </ac:spMkLst>
        </pc:spChg>
        <pc:spChg chg="mod">
          <ac:chgData name="Marisol del Carmen Gutierrez Rivera" userId="0963d25f-23fb-408d-a877-4ef32fce1de0" providerId="ADAL" clId="{820190AF-0741-436D-B5CA-6F692FDD3405}" dt="2022-08-03T21:35:05.345" v="203" actId="1076"/>
          <ac:spMkLst>
            <pc:docMk/>
            <pc:sldMk cId="1214831392" sldId="378"/>
            <ac:spMk id="33" creationId="{2975D49D-BFF1-BB1C-24A0-481D8606410A}"/>
          </ac:spMkLst>
        </pc:spChg>
        <pc:spChg chg="mod">
          <ac:chgData name="Marisol del Carmen Gutierrez Rivera" userId="0963d25f-23fb-408d-a877-4ef32fce1de0" providerId="ADAL" clId="{820190AF-0741-436D-B5CA-6F692FDD3405}" dt="2022-08-03T21:35:05.345" v="203" actId="1076"/>
          <ac:spMkLst>
            <pc:docMk/>
            <pc:sldMk cId="1214831392" sldId="378"/>
            <ac:spMk id="35" creationId="{48B9313B-8A38-7F48-9E23-68F55AD09888}"/>
          </ac:spMkLst>
        </pc:spChg>
        <pc:spChg chg="mod">
          <ac:chgData name="Marisol del Carmen Gutierrez Rivera" userId="0963d25f-23fb-408d-a877-4ef32fce1de0" providerId="ADAL" clId="{820190AF-0741-436D-B5CA-6F692FDD3405}" dt="2022-08-03T21:35:05.345" v="203" actId="1076"/>
          <ac:spMkLst>
            <pc:docMk/>
            <pc:sldMk cId="1214831392" sldId="378"/>
            <ac:spMk id="36" creationId="{0C66180C-172C-DB7E-AE8D-1DB76D12C7E1}"/>
          </ac:spMkLst>
        </pc:spChg>
        <pc:picChg chg="mod">
          <ac:chgData name="Marisol del Carmen Gutierrez Rivera" userId="0963d25f-23fb-408d-a877-4ef32fce1de0" providerId="ADAL" clId="{820190AF-0741-436D-B5CA-6F692FDD3405}" dt="2022-08-03T21:35:23.147" v="205" actId="1076"/>
          <ac:picMkLst>
            <pc:docMk/>
            <pc:sldMk cId="1214831392" sldId="378"/>
            <ac:picMk id="47" creationId="{00000000-0000-0000-0000-000000000000}"/>
          </ac:picMkLst>
        </pc:picChg>
      </pc:sldChg>
      <pc:sldChg chg="del">
        <pc:chgData name="Marisol del Carmen Gutierrez Rivera" userId="0963d25f-23fb-408d-a877-4ef32fce1de0" providerId="ADAL" clId="{820190AF-0741-436D-B5CA-6F692FDD3405}" dt="2022-08-03T21:37:36.103" v="219" actId="47"/>
        <pc:sldMkLst>
          <pc:docMk/>
          <pc:sldMk cId="378822971" sldId="493"/>
        </pc:sldMkLst>
      </pc:sldChg>
      <pc:sldChg chg="modSp mod">
        <pc:chgData name="Marisol del Carmen Gutierrez Rivera" userId="0963d25f-23fb-408d-a877-4ef32fce1de0" providerId="ADAL" clId="{820190AF-0741-436D-B5CA-6F692FDD3405}" dt="2022-08-03T21:45:33.150" v="234" actId="1076"/>
        <pc:sldMkLst>
          <pc:docMk/>
          <pc:sldMk cId="78869457" sldId="494"/>
        </pc:sldMkLst>
        <pc:spChg chg="mod">
          <ac:chgData name="Marisol del Carmen Gutierrez Rivera" userId="0963d25f-23fb-408d-a877-4ef32fce1de0" providerId="ADAL" clId="{820190AF-0741-436D-B5CA-6F692FDD3405}" dt="2022-08-03T21:45:33.150" v="234" actId="1076"/>
          <ac:spMkLst>
            <pc:docMk/>
            <pc:sldMk cId="78869457" sldId="494"/>
            <ac:spMk id="4" creationId="{13EF3650-1337-DB4E-8BDA-064DACBD874C}"/>
          </ac:spMkLst>
        </pc:spChg>
        <pc:spChg chg="mod">
          <ac:chgData name="Marisol del Carmen Gutierrez Rivera" userId="0963d25f-23fb-408d-a877-4ef32fce1de0" providerId="ADAL" clId="{820190AF-0741-436D-B5CA-6F692FDD3405}" dt="2022-08-03T21:38:13.253" v="230" actId="14100"/>
          <ac:spMkLst>
            <pc:docMk/>
            <pc:sldMk cId="78869457" sldId="494"/>
            <ac:spMk id="8" creationId="{00000000-0000-0000-0000-000000000000}"/>
          </ac:spMkLst>
        </pc:spChg>
        <pc:picChg chg="mod">
          <ac:chgData name="Marisol del Carmen Gutierrez Rivera" userId="0963d25f-23fb-408d-a877-4ef32fce1de0" providerId="ADAL" clId="{820190AF-0741-436D-B5CA-6F692FDD3405}" dt="2022-08-03T21:45:29.942" v="233" actId="14100"/>
          <ac:picMkLst>
            <pc:docMk/>
            <pc:sldMk cId="78869457" sldId="494"/>
            <ac:picMk id="9" creationId="{00000000-0000-0000-0000-000000000000}"/>
          </ac:picMkLst>
        </pc:picChg>
      </pc:sldChg>
      <pc:sldChg chg="del">
        <pc:chgData name="Marisol del Carmen Gutierrez Rivera" userId="0963d25f-23fb-408d-a877-4ef32fce1de0" providerId="ADAL" clId="{820190AF-0741-436D-B5CA-6F692FDD3405}" dt="2022-08-03T21:53:38.267" v="364" actId="47"/>
        <pc:sldMkLst>
          <pc:docMk/>
          <pc:sldMk cId="1819358047" sldId="495"/>
        </pc:sldMkLst>
      </pc:sldChg>
      <pc:sldChg chg="modSp mod">
        <pc:chgData name="Marisol del Carmen Gutierrez Rivera" userId="0963d25f-23fb-408d-a877-4ef32fce1de0" providerId="ADAL" clId="{820190AF-0741-436D-B5CA-6F692FDD3405}" dt="2022-08-03T22:02:26.867" v="423" actId="1076"/>
        <pc:sldMkLst>
          <pc:docMk/>
          <pc:sldMk cId="1558173928" sldId="496"/>
        </pc:sldMkLst>
        <pc:spChg chg="mod">
          <ac:chgData name="Marisol del Carmen Gutierrez Rivera" userId="0963d25f-23fb-408d-a877-4ef32fce1de0" providerId="ADAL" clId="{820190AF-0741-436D-B5CA-6F692FDD3405}" dt="2022-08-03T22:02:26.867" v="423" actId="1076"/>
          <ac:spMkLst>
            <pc:docMk/>
            <pc:sldMk cId="1558173928" sldId="496"/>
            <ac:spMk id="6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2:02:26.867" v="423" actId="1076"/>
          <ac:spMkLst>
            <pc:docMk/>
            <pc:sldMk cId="1558173928" sldId="496"/>
            <ac:spMk id="7" creationId="{BFCD17AB-F7AF-B94C-9ABE-590D642FFA51}"/>
          </ac:spMkLst>
        </pc:spChg>
        <pc:picChg chg="mod">
          <ac:chgData name="Marisol del Carmen Gutierrez Rivera" userId="0963d25f-23fb-408d-a877-4ef32fce1de0" providerId="ADAL" clId="{820190AF-0741-436D-B5CA-6F692FDD3405}" dt="2022-08-03T22:02:17.239" v="421" actId="1036"/>
          <ac:picMkLst>
            <pc:docMk/>
            <pc:sldMk cId="1558173928" sldId="496"/>
            <ac:picMk id="5" creationId="{00000000-0000-0000-0000-000000000000}"/>
          </ac:picMkLst>
        </pc:picChg>
      </pc:sldChg>
      <pc:sldChg chg="del">
        <pc:chgData name="Marisol del Carmen Gutierrez Rivera" userId="0963d25f-23fb-408d-a877-4ef32fce1de0" providerId="ADAL" clId="{820190AF-0741-436D-B5CA-6F692FDD3405}" dt="2022-08-03T21:21:07.465" v="108" actId="47"/>
        <pc:sldMkLst>
          <pc:docMk/>
          <pc:sldMk cId="3959244721" sldId="497"/>
        </pc:sldMkLst>
      </pc:sldChg>
      <pc:sldChg chg="modSp mod">
        <pc:chgData name="Marisol del Carmen Gutierrez Rivera" userId="0963d25f-23fb-408d-a877-4ef32fce1de0" providerId="ADAL" clId="{820190AF-0741-436D-B5CA-6F692FDD3405}" dt="2022-08-03T21:08:27.557" v="76" actId="1076"/>
        <pc:sldMkLst>
          <pc:docMk/>
          <pc:sldMk cId="1388398626" sldId="500"/>
        </pc:sldMkLst>
        <pc:spChg chg="mod">
          <ac:chgData name="Marisol del Carmen Gutierrez Rivera" userId="0963d25f-23fb-408d-a877-4ef32fce1de0" providerId="ADAL" clId="{820190AF-0741-436D-B5CA-6F692FDD3405}" dt="2022-08-03T21:08:12.639" v="71" actId="1076"/>
          <ac:spMkLst>
            <pc:docMk/>
            <pc:sldMk cId="1388398626" sldId="500"/>
            <ac:spMk id="5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08:25.219" v="75" actId="1076"/>
          <ac:spMkLst>
            <pc:docMk/>
            <pc:sldMk cId="1388398626" sldId="500"/>
            <ac:spMk id="10" creationId="{00000000-0000-0000-0000-000000000000}"/>
          </ac:spMkLst>
        </pc:spChg>
        <pc:picChg chg="mod">
          <ac:chgData name="Marisol del Carmen Gutierrez Rivera" userId="0963d25f-23fb-408d-a877-4ef32fce1de0" providerId="ADAL" clId="{820190AF-0741-436D-B5CA-6F692FDD3405}" dt="2022-08-03T21:08:27.557" v="76" actId="1076"/>
          <ac:picMkLst>
            <pc:docMk/>
            <pc:sldMk cId="1388398626" sldId="500"/>
            <ac:picMk id="8" creationId="{00000000-0000-0000-0000-000000000000}"/>
          </ac:picMkLst>
        </pc:picChg>
      </pc:sldChg>
      <pc:sldChg chg="modSp mod">
        <pc:chgData name="Marisol del Carmen Gutierrez Rivera" userId="0963d25f-23fb-408d-a877-4ef32fce1de0" providerId="ADAL" clId="{820190AF-0741-436D-B5CA-6F692FDD3405}" dt="2022-08-03T21:11:19.221" v="97" actId="2711"/>
        <pc:sldMkLst>
          <pc:docMk/>
          <pc:sldMk cId="1388398626" sldId="505"/>
        </pc:sldMkLst>
        <pc:spChg chg="mod">
          <ac:chgData name="Marisol del Carmen Gutierrez Rivera" userId="0963d25f-23fb-408d-a877-4ef32fce1de0" providerId="ADAL" clId="{820190AF-0741-436D-B5CA-6F692FDD3405}" dt="2022-08-03T21:11:19.221" v="97" actId="2711"/>
          <ac:spMkLst>
            <pc:docMk/>
            <pc:sldMk cId="1388398626" sldId="505"/>
            <ac:spMk id="5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09:36.659" v="94" actId="1076"/>
          <ac:spMkLst>
            <pc:docMk/>
            <pc:sldMk cId="1388398626" sldId="505"/>
            <ac:spMk id="10" creationId="{00000000-0000-0000-0000-000000000000}"/>
          </ac:spMkLst>
        </pc:spChg>
        <pc:picChg chg="mod">
          <ac:chgData name="Marisol del Carmen Gutierrez Rivera" userId="0963d25f-23fb-408d-a877-4ef32fce1de0" providerId="ADAL" clId="{820190AF-0741-436D-B5CA-6F692FDD3405}" dt="2022-08-03T21:10:08.695" v="96" actId="1076"/>
          <ac:picMkLst>
            <pc:docMk/>
            <pc:sldMk cId="1388398626" sldId="505"/>
            <ac:picMk id="6" creationId="{00000000-0000-0000-0000-000000000000}"/>
          </ac:picMkLst>
        </pc:picChg>
      </pc:sldChg>
      <pc:sldChg chg="modSp mod">
        <pc:chgData name="Marisol del Carmen Gutierrez Rivera" userId="0963d25f-23fb-408d-a877-4ef32fce1de0" providerId="ADAL" clId="{820190AF-0741-436D-B5CA-6F692FDD3405}" dt="2022-08-03T21:26:27.372" v="148" actId="1076"/>
        <pc:sldMkLst>
          <pc:docMk/>
          <pc:sldMk cId="1388398626" sldId="506"/>
        </pc:sldMkLst>
        <pc:spChg chg="mod">
          <ac:chgData name="Marisol del Carmen Gutierrez Rivera" userId="0963d25f-23fb-408d-a877-4ef32fce1de0" providerId="ADAL" clId="{820190AF-0741-436D-B5CA-6F692FDD3405}" dt="2022-08-03T21:26:21.165" v="146" actId="207"/>
          <ac:spMkLst>
            <pc:docMk/>
            <pc:sldMk cId="1388398626" sldId="506"/>
            <ac:spMk id="5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6:27.372" v="148" actId="1076"/>
          <ac:spMkLst>
            <pc:docMk/>
            <pc:sldMk cId="1388398626" sldId="506"/>
            <ac:spMk id="10" creationId="{00000000-0000-0000-0000-000000000000}"/>
          </ac:spMkLst>
        </pc:spChg>
      </pc:sldChg>
      <pc:sldChg chg="del">
        <pc:chgData name="Marisol del Carmen Gutierrez Rivera" userId="0963d25f-23fb-408d-a877-4ef32fce1de0" providerId="ADAL" clId="{820190AF-0741-436D-B5CA-6F692FDD3405}" dt="2022-08-03T21:27:19.841" v="151" actId="47"/>
        <pc:sldMkLst>
          <pc:docMk/>
          <pc:sldMk cId="3959244721" sldId="507"/>
        </pc:sldMkLst>
      </pc:sldChg>
      <pc:sldChg chg="addSp modSp mod">
        <pc:chgData name="Marisol del Carmen Gutierrez Rivera" userId="0963d25f-23fb-408d-a877-4ef32fce1de0" providerId="ADAL" clId="{820190AF-0741-436D-B5CA-6F692FDD3405}" dt="2022-08-03T21:29:03.924" v="171" actId="1076"/>
        <pc:sldMkLst>
          <pc:docMk/>
          <pc:sldMk cId="1388398626" sldId="508"/>
        </pc:sldMkLst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9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9:03.924" v="171" actId="1076"/>
          <ac:spMkLst>
            <pc:docMk/>
            <pc:sldMk cId="1388398626" sldId="508"/>
            <ac:spMk id="10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13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14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15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16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17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18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19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22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23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26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27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28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28:51.489" v="168" actId="14100"/>
          <ac:spMkLst>
            <pc:docMk/>
            <pc:sldMk cId="1388398626" sldId="508"/>
            <ac:spMk id="29" creationId="{00000000-0000-0000-0000-000000000000}"/>
          </ac:spMkLst>
        </pc:spChg>
        <pc:grpChg chg="add mod">
          <ac:chgData name="Marisol del Carmen Gutierrez Rivera" userId="0963d25f-23fb-408d-a877-4ef32fce1de0" providerId="ADAL" clId="{820190AF-0741-436D-B5CA-6F692FDD3405}" dt="2022-08-03T21:28:51.489" v="168" actId="14100"/>
          <ac:grpSpMkLst>
            <pc:docMk/>
            <pc:sldMk cId="1388398626" sldId="508"/>
            <ac:grpSpMk id="2" creationId="{0CD6C175-FC22-0295-CADF-97320EA24157}"/>
          </ac:grpSpMkLst>
        </pc:grpChg>
        <pc:picChg chg="mod">
          <ac:chgData name="Marisol del Carmen Gutierrez Rivera" userId="0963d25f-23fb-408d-a877-4ef32fce1de0" providerId="ADAL" clId="{820190AF-0741-436D-B5CA-6F692FDD3405}" dt="2022-08-03T21:28:51.489" v="168" actId="14100"/>
          <ac:picMkLst>
            <pc:docMk/>
            <pc:sldMk cId="1388398626" sldId="508"/>
            <ac:picMk id="4" creationId="{00000000-0000-0000-0000-000000000000}"/>
          </ac:picMkLst>
        </pc:picChg>
        <pc:picChg chg="mod">
          <ac:chgData name="Marisol del Carmen Gutierrez Rivera" userId="0963d25f-23fb-408d-a877-4ef32fce1de0" providerId="ADAL" clId="{820190AF-0741-436D-B5CA-6F692FDD3405}" dt="2022-08-03T21:28:51.489" v="168" actId="14100"/>
          <ac:picMkLst>
            <pc:docMk/>
            <pc:sldMk cId="1388398626" sldId="508"/>
            <ac:picMk id="6" creationId="{00000000-0000-0000-0000-000000000000}"/>
          </ac:picMkLst>
        </pc:picChg>
        <pc:picChg chg="mod">
          <ac:chgData name="Marisol del Carmen Gutierrez Rivera" userId="0963d25f-23fb-408d-a877-4ef32fce1de0" providerId="ADAL" clId="{820190AF-0741-436D-B5CA-6F692FDD3405}" dt="2022-08-03T21:28:51.489" v="168" actId="14100"/>
          <ac:picMkLst>
            <pc:docMk/>
            <pc:sldMk cId="1388398626" sldId="508"/>
            <ac:picMk id="7" creationId="{00000000-0000-0000-0000-000000000000}"/>
          </ac:picMkLst>
        </pc:picChg>
        <pc:picChg chg="mod">
          <ac:chgData name="Marisol del Carmen Gutierrez Rivera" userId="0963d25f-23fb-408d-a877-4ef32fce1de0" providerId="ADAL" clId="{820190AF-0741-436D-B5CA-6F692FDD3405}" dt="2022-08-03T21:28:51.489" v="168" actId="14100"/>
          <ac:picMkLst>
            <pc:docMk/>
            <pc:sldMk cId="1388398626" sldId="508"/>
            <ac:picMk id="8" creationId="{00000000-0000-0000-0000-000000000000}"/>
          </ac:picMkLst>
        </pc:picChg>
        <pc:picChg chg="mod">
          <ac:chgData name="Marisol del Carmen Gutierrez Rivera" userId="0963d25f-23fb-408d-a877-4ef32fce1de0" providerId="ADAL" clId="{820190AF-0741-436D-B5CA-6F692FDD3405}" dt="2022-08-03T21:28:51.489" v="168" actId="14100"/>
          <ac:picMkLst>
            <pc:docMk/>
            <pc:sldMk cId="1388398626" sldId="508"/>
            <ac:picMk id="24" creationId="{00000000-0000-0000-0000-000000000000}"/>
          </ac:picMkLst>
        </pc:picChg>
        <pc:picChg chg="mod">
          <ac:chgData name="Marisol del Carmen Gutierrez Rivera" userId="0963d25f-23fb-408d-a877-4ef32fce1de0" providerId="ADAL" clId="{820190AF-0741-436D-B5CA-6F692FDD3405}" dt="2022-08-03T21:28:51.489" v="168" actId="14100"/>
          <ac:picMkLst>
            <pc:docMk/>
            <pc:sldMk cId="1388398626" sldId="508"/>
            <ac:picMk id="25" creationId="{00000000-0000-0000-0000-000000000000}"/>
          </ac:picMkLst>
        </pc:picChg>
      </pc:sldChg>
      <pc:sldChg chg="modSp mod">
        <pc:chgData name="Marisol del Carmen Gutierrez Rivera" userId="0963d25f-23fb-408d-a877-4ef32fce1de0" providerId="ADAL" clId="{820190AF-0741-436D-B5CA-6F692FDD3405}" dt="2022-08-03T21:34:05.193" v="186" actId="14100"/>
        <pc:sldMkLst>
          <pc:docMk/>
          <pc:sldMk cId="1388398626" sldId="509"/>
        </pc:sldMkLst>
        <pc:spChg chg="mod">
          <ac:chgData name="Marisol del Carmen Gutierrez Rivera" userId="0963d25f-23fb-408d-a877-4ef32fce1de0" providerId="ADAL" clId="{820190AF-0741-436D-B5CA-6F692FDD3405}" dt="2022-08-03T21:29:47.816" v="185" actId="1076"/>
          <ac:spMkLst>
            <pc:docMk/>
            <pc:sldMk cId="1388398626" sldId="509"/>
            <ac:spMk id="10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34:05.193" v="186" actId="14100"/>
          <ac:spMkLst>
            <pc:docMk/>
            <pc:sldMk cId="1388398626" sldId="509"/>
            <ac:spMk id="31" creationId="{00000000-0000-0000-0000-000000000000}"/>
          </ac:spMkLst>
        </pc:spChg>
        <pc:picChg chg="mod">
          <ac:chgData name="Marisol del Carmen Gutierrez Rivera" userId="0963d25f-23fb-408d-a877-4ef32fce1de0" providerId="ADAL" clId="{820190AF-0741-436D-B5CA-6F692FDD3405}" dt="2022-08-03T21:29:43.825" v="184" actId="14100"/>
          <ac:picMkLst>
            <pc:docMk/>
            <pc:sldMk cId="1388398626" sldId="509"/>
            <ac:picMk id="30" creationId="{00000000-0000-0000-0000-000000000000}"/>
          </ac:picMkLst>
        </pc:picChg>
      </pc:sldChg>
      <pc:sldChg chg="addSp modSp mod">
        <pc:chgData name="Marisol del Carmen Gutierrez Rivera" userId="0963d25f-23fb-408d-a877-4ef32fce1de0" providerId="ADAL" clId="{820190AF-0741-436D-B5CA-6F692FDD3405}" dt="2022-08-03T21:48:21.142" v="280" actId="1076"/>
        <pc:sldMkLst>
          <pc:docMk/>
          <pc:sldMk cId="78869457" sldId="510"/>
        </pc:sldMkLst>
        <pc:spChg chg="mod">
          <ac:chgData name="Marisol del Carmen Gutierrez Rivera" userId="0963d25f-23fb-408d-a877-4ef32fce1de0" providerId="ADAL" clId="{820190AF-0741-436D-B5CA-6F692FDD3405}" dt="2022-08-03T21:48:21.142" v="280" actId="1076"/>
          <ac:spMkLst>
            <pc:docMk/>
            <pc:sldMk cId="78869457" sldId="510"/>
            <ac:spMk id="4" creationId="{13EF3650-1337-DB4E-8BDA-064DACBD874C}"/>
          </ac:spMkLst>
        </pc:spChg>
        <pc:spChg chg="mod">
          <ac:chgData name="Marisol del Carmen Gutierrez Rivera" userId="0963d25f-23fb-408d-a877-4ef32fce1de0" providerId="ADAL" clId="{820190AF-0741-436D-B5CA-6F692FDD3405}" dt="2022-08-03T21:46:40.757" v="249" actId="164"/>
          <ac:spMkLst>
            <pc:docMk/>
            <pc:sldMk cId="78869457" sldId="510"/>
            <ac:spMk id="7" creationId="{E49F67CB-2FB0-6DD7-360B-02761246C7D0}"/>
          </ac:spMkLst>
        </pc:spChg>
        <pc:spChg chg="mod">
          <ac:chgData name="Marisol del Carmen Gutierrez Rivera" userId="0963d25f-23fb-408d-a877-4ef32fce1de0" providerId="ADAL" clId="{820190AF-0741-436D-B5CA-6F692FDD3405}" dt="2022-08-03T21:48:08.561" v="277" actId="1076"/>
          <ac:spMkLst>
            <pc:docMk/>
            <pc:sldMk cId="78869457" sldId="510"/>
            <ac:spMk id="8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46:40.757" v="249" actId="164"/>
          <ac:spMkLst>
            <pc:docMk/>
            <pc:sldMk cId="78869457" sldId="510"/>
            <ac:spMk id="10" creationId="{FE8F778D-88BC-119E-C987-80FB81E5BE29}"/>
          </ac:spMkLst>
        </pc:spChg>
        <pc:spChg chg="mod">
          <ac:chgData name="Marisol del Carmen Gutierrez Rivera" userId="0963d25f-23fb-408d-a877-4ef32fce1de0" providerId="ADAL" clId="{820190AF-0741-436D-B5CA-6F692FDD3405}" dt="2022-08-03T21:46:40.757" v="249" actId="164"/>
          <ac:spMkLst>
            <pc:docMk/>
            <pc:sldMk cId="78869457" sldId="510"/>
            <ac:spMk id="11" creationId="{7135EF6A-25BD-C47B-5182-2FA2E91C2008}"/>
          </ac:spMkLst>
        </pc:spChg>
        <pc:spChg chg="mod">
          <ac:chgData name="Marisol del Carmen Gutierrez Rivera" userId="0963d25f-23fb-408d-a877-4ef32fce1de0" providerId="ADAL" clId="{820190AF-0741-436D-B5CA-6F692FDD3405}" dt="2022-08-03T21:47:09.886" v="256" actId="14100"/>
          <ac:spMkLst>
            <pc:docMk/>
            <pc:sldMk cId="78869457" sldId="510"/>
            <ac:spMk id="13" creationId="{00000000-0000-0000-0000-000000000000}"/>
          </ac:spMkLst>
        </pc:spChg>
        <pc:grpChg chg="add mod">
          <ac:chgData name="Marisol del Carmen Gutierrez Rivera" userId="0963d25f-23fb-408d-a877-4ef32fce1de0" providerId="ADAL" clId="{820190AF-0741-436D-B5CA-6F692FDD3405}" dt="2022-08-03T21:47:00.402" v="254" actId="1076"/>
          <ac:grpSpMkLst>
            <pc:docMk/>
            <pc:sldMk cId="78869457" sldId="510"/>
            <ac:grpSpMk id="2" creationId="{98D5255A-445A-0014-8F42-D7A318394748}"/>
          </ac:grpSpMkLst>
        </pc:grpChg>
        <pc:picChg chg="mod">
          <ac:chgData name="Marisol del Carmen Gutierrez Rivera" userId="0963d25f-23fb-408d-a877-4ef32fce1de0" providerId="ADAL" clId="{820190AF-0741-436D-B5CA-6F692FDD3405}" dt="2022-08-03T21:46:55.632" v="253" actId="1076"/>
          <ac:picMkLst>
            <pc:docMk/>
            <pc:sldMk cId="78869457" sldId="510"/>
            <ac:picMk id="5" creationId="{00000000-0000-0000-0000-000000000000}"/>
          </ac:picMkLst>
        </pc:picChg>
      </pc:sldChg>
      <pc:sldChg chg="modSp mod">
        <pc:chgData name="Marisol del Carmen Gutierrez Rivera" userId="0963d25f-23fb-408d-a877-4ef32fce1de0" providerId="ADAL" clId="{820190AF-0741-436D-B5CA-6F692FDD3405}" dt="2022-08-03T21:48:41.968" v="286" actId="1076"/>
        <pc:sldMkLst>
          <pc:docMk/>
          <pc:sldMk cId="78869457" sldId="511"/>
        </pc:sldMkLst>
        <pc:spChg chg="mod">
          <ac:chgData name="Marisol del Carmen Gutierrez Rivera" userId="0963d25f-23fb-408d-a877-4ef32fce1de0" providerId="ADAL" clId="{820190AF-0741-436D-B5CA-6F692FDD3405}" dt="2022-08-03T21:48:41.968" v="286" actId="1076"/>
          <ac:spMkLst>
            <pc:docMk/>
            <pc:sldMk cId="78869457" sldId="511"/>
            <ac:spMk id="4" creationId="{13EF3650-1337-DB4E-8BDA-064DACBD874C}"/>
          </ac:spMkLst>
        </pc:spChg>
        <pc:picChg chg="mod">
          <ac:chgData name="Marisol del Carmen Gutierrez Rivera" userId="0963d25f-23fb-408d-a877-4ef32fce1de0" providerId="ADAL" clId="{820190AF-0741-436D-B5CA-6F692FDD3405}" dt="2022-08-03T21:48:27.228" v="281" actId="1076"/>
          <ac:picMkLst>
            <pc:docMk/>
            <pc:sldMk cId="78869457" sldId="511"/>
            <ac:picMk id="9" creationId="{00000000-0000-0000-0000-000000000000}"/>
          </ac:picMkLst>
        </pc:picChg>
      </pc:sldChg>
      <pc:sldChg chg="modSp mod">
        <pc:chgData name="Marisol del Carmen Gutierrez Rivera" userId="0963d25f-23fb-408d-a877-4ef32fce1de0" providerId="ADAL" clId="{820190AF-0741-436D-B5CA-6F692FDD3405}" dt="2022-08-03T21:49:20.978" v="294" actId="1076"/>
        <pc:sldMkLst>
          <pc:docMk/>
          <pc:sldMk cId="78869457" sldId="512"/>
        </pc:sldMkLst>
        <pc:spChg chg="mod">
          <ac:chgData name="Marisol del Carmen Gutierrez Rivera" userId="0963d25f-23fb-408d-a877-4ef32fce1de0" providerId="ADAL" clId="{820190AF-0741-436D-B5CA-6F692FDD3405}" dt="2022-08-03T21:49:17.686" v="293" actId="1076"/>
          <ac:spMkLst>
            <pc:docMk/>
            <pc:sldMk cId="78869457" sldId="512"/>
            <ac:spMk id="4" creationId="{13EF3650-1337-DB4E-8BDA-064DACBD874C}"/>
          </ac:spMkLst>
        </pc:spChg>
        <pc:picChg chg="mod">
          <ac:chgData name="Marisol del Carmen Gutierrez Rivera" userId="0963d25f-23fb-408d-a877-4ef32fce1de0" providerId="ADAL" clId="{820190AF-0741-436D-B5CA-6F692FDD3405}" dt="2022-08-03T21:49:20.978" v="294" actId="1076"/>
          <ac:picMkLst>
            <pc:docMk/>
            <pc:sldMk cId="78869457" sldId="512"/>
            <ac:picMk id="5" creationId="{00000000-0000-0000-0000-000000000000}"/>
          </ac:picMkLst>
        </pc:picChg>
      </pc:sldChg>
      <pc:sldChg chg="modSp mod">
        <pc:chgData name="Marisol del Carmen Gutierrez Rivera" userId="0963d25f-23fb-408d-a877-4ef32fce1de0" providerId="ADAL" clId="{820190AF-0741-436D-B5CA-6F692FDD3405}" dt="2022-08-03T21:51:05.981" v="316" actId="1076"/>
        <pc:sldMkLst>
          <pc:docMk/>
          <pc:sldMk cId="1388398626" sldId="513"/>
        </pc:sldMkLst>
        <pc:spChg chg="mod">
          <ac:chgData name="Marisol del Carmen Gutierrez Rivera" userId="0963d25f-23fb-408d-a877-4ef32fce1de0" providerId="ADAL" clId="{820190AF-0741-436D-B5CA-6F692FDD3405}" dt="2022-08-03T21:51:05.981" v="316" actId="1076"/>
          <ac:spMkLst>
            <pc:docMk/>
            <pc:sldMk cId="1388398626" sldId="513"/>
            <ac:spMk id="5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50:20.027" v="303" actId="2711"/>
          <ac:spMkLst>
            <pc:docMk/>
            <pc:sldMk cId="1388398626" sldId="513"/>
            <ac:spMk id="10" creationId="{00000000-0000-0000-0000-000000000000}"/>
          </ac:spMkLst>
        </pc:spChg>
      </pc:sldChg>
      <pc:sldChg chg="modSp mod">
        <pc:chgData name="Marisol del Carmen Gutierrez Rivera" userId="0963d25f-23fb-408d-a877-4ef32fce1de0" providerId="ADAL" clId="{820190AF-0741-436D-B5CA-6F692FDD3405}" dt="2022-08-03T21:52:31.672" v="349" actId="1076"/>
        <pc:sldMkLst>
          <pc:docMk/>
          <pc:sldMk cId="1388398626" sldId="514"/>
        </pc:sldMkLst>
        <pc:spChg chg="mod">
          <ac:chgData name="Marisol del Carmen Gutierrez Rivera" userId="0963d25f-23fb-408d-a877-4ef32fce1de0" providerId="ADAL" clId="{820190AF-0741-436D-B5CA-6F692FDD3405}" dt="2022-08-03T21:52:31.672" v="349" actId="1076"/>
          <ac:spMkLst>
            <pc:docMk/>
            <pc:sldMk cId="1388398626" sldId="514"/>
            <ac:spMk id="5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52:31.672" v="349" actId="1076"/>
          <ac:spMkLst>
            <pc:docMk/>
            <pc:sldMk cId="1388398626" sldId="514"/>
            <ac:spMk id="10" creationId="{00000000-0000-0000-0000-000000000000}"/>
          </ac:spMkLst>
        </pc:spChg>
        <pc:picChg chg="mod">
          <ac:chgData name="Marisol del Carmen Gutierrez Rivera" userId="0963d25f-23fb-408d-a877-4ef32fce1de0" providerId="ADAL" clId="{820190AF-0741-436D-B5CA-6F692FDD3405}" dt="2022-08-03T21:52:23.789" v="347" actId="1036"/>
          <ac:picMkLst>
            <pc:docMk/>
            <pc:sldMk cId="1388398626" sldId="514"/>
            <ac:picMk id="4" creationId="{00000000-0000-0000-0000-000000000000}"/>
          </ac:picMkLst>
        </pc:picChg>
      </pc:sldChg>
      <pc:sldChg chg="addSp delSp modSp mod">
        <pc:chgData name="Marisol del Carmen Gutierrez Rivera" userId="0963d25f-23fb-408d-a877-4ef32fce1de0" providerId="ADAL" clId="{820190AF-0741-436D-B5CA-6F692FDD3405}" dt="2022-08-03T21:57:28.833" v="403" actId="1076"/>
        <pc:sldMkLst>
          <pc:docMk/>
          <pc:sldMk cId="1388398626" sldId="515"/>
        </pc:sldMkLst>
        <pc:spChg chg="mod">
          <ac:chgData name="Marisol del Carmen Gutierrez Rivera" userId="0963d25f-23fb-408d-a877-4ef32fce1de0" providerId="ADAL" clId="{820190AF-0741-436D-B5CA-6F692FDD3405}" dt="2022-08-03T21:54:30.353" v="378" actId="165"/>
          <ac:spMkLst>
            <pc:docMk/>
            <pc:sldMk cId="1388398626" sldId="515"/>
            <ac:spMk id="7" creationId="{6E8F07BE-5825-79F7-C747-E7CA2B323948}"/>
          </ac:spMkLst>
        </pc:spChg>
        <pc:spChg chg="mod">
          <ac:chgData name="Marisol del Carmen Gutierrez Rivera" userId="0963d25f-23fb-408d-a877-4ef32fce1de0" providerId="ADAL" clId="{820190AF-0741-436D-B5CA-6F692FDD3405}" dt="2022-08-03T21:57:28.833" v="403" actId="1076"/>
          <ac:spMkLst>
            <pc:docMk/>
            <pc:sldMk cId="1388398626" sldId="515"/>
            <ac:spMk id="10" creationId="{00000000-0000-0000-0000-000000000000}"/>
          </ac:spMkLst>
        </pc:spChg>
        <pc:spChg chg="mod">
          <ac:chgData name="Marisol del Carmen Gutierrez Rivera" userId="0963d25f-23fb-408d-a877-4ef32fce1de0" providerId="ADAL" clId="{820190AF-0741-436D-B5CA-6F692FDD3405}" dt="2022-08-03T21:54:30.353" v="378" actId="165"/>
          <ac:spMkLst>
            <pc:docMk/>
            <pc:sldMk cId="1388398626" sldId="515"/>
            <ac:spMk id="12" creationId="{F1C9A3D8-9278-3CDB-BB10-C1D280D6946D}"/>
          </ac:spMkLst>
        </pc:spChg>
        <pc:spChg chg="mod topLvl">
          <ac:chgData name="Marisol del Carmen Gutierrez Rivera" userId="0963d25f-23fb-408d-a877-4ef32fce1de0" providerId="ADAL" clId="{820190AF-0741-436D-B5CA-6F692FDD3405}" dt="2022-08-03T21:55:43.006" v="396" actId="1076"/>
          <ac:spMkLst>
            <pc:docMk/>
            <pc:sldMk cId="1388398626" sldId="515"/>
            <ac:spMk id="15" creationId="{00000000-0000-0000-0000-000000000000}"/>
          </ac:spMkLst>
        </pc:spChg>
        <pc:spChg chg="mod topLvl">
          <ac:chgData name="Marisol del Carmen Gutierrez Rivera" userId="0963d25f-23fb-408d-a877-4ef32fce1de0" providerId="ADAL" clId="{820190AF-0741-436D-B5CA-6F692FDD3405}" dt="2022-08-03T21:55:36.999" v="394" actId="1076"/>
          <ac:spMkLst>
            <pc:docMk/>
            <pc:sldMk cId="1388398626" sldId="515"/>
            <ac:spMk id="16" creationId="{00000000-0000-0000-0000-000000000000}"/>
          </ac:spMkLst>
        </pc:spChg>
        <pc:spChg chg="mod topLvl">
          <ac:chgData name="Marisol del Carmen Gutierrez Rivera" userId="0963d25f-23fb-408d-a877-4ef32fce1de0" providerId="ADAL" clId="{820190AF-0741-436D-B5CA-6F692FDD3405}" dt="2022-08-03T21:54:49.483" v="381" actId="1076"/>
          <ac:spMkLst>
            <pc:docMk/>
            <pc:sldMk cId="1388398626" sldId="515"/>
            <ac:spMk id="17" creationId="{57729C36-B8CE-02B5-2679-F771A12B41BD}"/>
          </ac:spMkLst>
        </pc:spChg>
        <pc:spChg chg="mod topLvl">
          <ac:chgData name="Marisol del Carmen Gutierrez Rivera" userId="0963d25f-23fb-408d-a877-4ef32fce1de0" providerId="ADAL" clId="{820190AF-0741-436D-B5CA-6F692FDD3405}" dt="2022-08-03T21:55:09.493" v="385" actId="1076"/>
          <ac:spMkLst>
            <pc:docMk/>
            <pc:sldMk cId="1388398626" sldId="515"/>
            <ac:spMk id="18" creationId="{57729C36-B8CE-02B5-2679-F771A12B41BD}"/>
          </ac:spMkLst>
        </pc:spChg>
        <pc:grpChg chg="add del mod">
          <ac:chgData name="Marisol del Carmen Gutierrez Rivera" userId="0963d25f-23fb-408d-a877-4ef32fce1de0" providerId="ADAL" clId="{820190AF-0741-436D-B5CA-6F692FDD3405}" dt="2022-08-03T21:54:30.353" v="378" actId="165"/>
          <ac:grpSpMkLst>
            <pc:docMk/>
            <pc:sldMk cId="1388398626" sldId="515"/>
            <ac:grpSpMk id="2" creationId="{D339AD13-24A6-A133-8BB0-F1983CB63AAD}"/>
          </ac:grpSpMkLst>
        </pc:grpChg>
        <pc:grpChg chg="mod topLvl">
          <ac:chgData name="Marisol del Carmen Gutierrez Rivera" userId="0963d25f-23fb-408d-a877-4ef32fce1de0" providerId="ADAL" clId="{820190AF-0741-436D-B5CA-6F692FDD3405}" dt="2022-08-03T21:54:49.483" v="381" actId="1076"/>
          <ac:grpSpMkLst>
            <pc:docMk/>
            <pc:sldMk cId="1388398626" sldId="515"/>
            <ac:grpSpMk id="6" creationId="{0F3E870B-E1FB-B3DB-E8BB-A84571B50BFF}"/>
          </ac:grpSpMkLst>
        </pc:grpChg>
        <pc:grpChg chg="mod topLvl">
          <ac:chgData name="Marisol del Carmen Gutierrez Rivera" userId="0963d25f-23fb-408d-a877-4ef32fce1de0" providerId="ADAL" clId="{820190AF-0741-436D-B5CA-6F692FDD3405}" dt="2022-08-03T21:55:09.493" v="385" actId="1076"/>
          <ac:grpSpMkLst>
            <pc:docMk/>
            <pc:sldMk cId="1388398626" sldId="515"/>
            <ac:grpSpMk id="11" creationId="{714042C6-5A6A-A09D-84B7-945844638D3C}"/>
          </ac:grpSpMkLst>
        </pc:grpChg>
        <pc:picChg chg="mod">
          <ac:chgData name="Marisol del Carmen Gutierrez Rivera" userId="0963d25f-23fb-408d-a877-4ef32fce1de0" providerId="ADAL" clId="{820190AF-0741-436D-B5CA-6F692FDD3405}" dt="2022-08-03T21:55:54.082" v="400" actId="1076"/>
          <ac:picMkLst>
            <pc:docMk/>
            <pc:sldMk cId="1388398626" sldId="515"/>
            <ac:picMk id="19" creationId="{00000000-0000-0000-0000-000000000000}"/>
          </ac:picMkLst>
        </pc:picChg>
        <pc:cxnChg chg="mod">
          <ac:chgData name="Marisol del Carmen Gutierrez Rivera" userId="0963d25f-23fb-408d-a877-4ef32fce1de0" providerId="ADAL" clId="{820190AF-0741-436D-B5CA-6F692FDD3405}" dt="2022-08-03T21:54:30.353" v="378" actId="165"/>
          <ac:cxnSpMkLst>
            <pc:docMk/>
            <pc:sldMk cId="1388398626" sldId="515"/>
            <ac:cxnSpMk id="8" creationId="{A6378CFB-56CB-B8B2-5DD2-544F44F81000}"/>
          </ac:cxnSpMkLst>
        </pc:cxnChg>
        <pc:cxnChg chg="mod">
          <ac:chgData name="Marisol del Carmen Gutierrez Rivera" userId="0963d25f-23fb-408d-a877-4ef32fce1de0" providerId="ADAL" clId="{820190AF-0741-436D-B5CA-6F692FDD3405}" dt="2022-08-03T21:54:30.353" v="378" actId="165"/>
          <ac:cxnSpMkLst>
            <pc:docMk/>
            <pc:sldMk cId="1388398626" sldId="515"/>
            <ac:cxnSpMk id="13" creationId="{F2816E26-0DB3-22F7-0F13-D09162AC51CC}"/>
          </ac:cxnSpMkLst>
        </pc:cxnChg>
      </pc:sldChg>
      <pc:sldChg chg="addSp delSp modSp new mod">
        <pc:chgData name="Marisol del Carmen Gutierrez Rivera" userId="0963d25f-23fb-408d-a877-4ef32fce1de0" providerId="ADAL" clId="{820190AF-0741-436D-B5CA-6F692FDD3405}" dt="2022-08-03T20:55:48.268" v="37" actId="20577"/>
        <pc:sldMkLst>
          <pc:docMk/>
          <pc:sldMk cId="2116536604" sldId="516"/>
        </pc:sldMkLst>
        <pc:spChg chg="del">
          <ac:chgData name="Marisol del Carmen Gutierrez Rivera" userId="0963d25f-23fb-408d-a877-4ef32fce1de0" providerId="ADAL" clId="{820190AF-0741-436D-B5CA-6F692FDD3405}" dt="2022-08-03T20:53:47.574" v="10" actId="478"/>
          <ac:spMkLst>
            <pc:docMk/>
            <pc:sldMk cId="2116536604" sldId="516"/>
            <ac:spMk id="2" creationId="{0D4CB5B4-633F-7419-7B30-F9AC26DBBDDE}"/>
          </ac:spMkLst>
        </pc:spChg>
        <pc:spChg chg="del">
          <ac:chgData name="Marisol del Carmen Gutierrez Rivera" userId="0963d25f-23fb-408d-a877-4ef32fce1de0" providerId="ADAL" clId="{820190AF-0741-436D-B5CA-6F692FDD3405}" dt="2022-08-03T20:53:49.317" v="11" actId="478"/>
          <ac:spMkLst>
            <pc:docMk/>
            <pc:sldMk cId="2116536604" sldId="516"/>
            <ac:spMk id="3" creationId="{7DBC7453-CC0F-DBA6-E19A-11287C125D7F}"/>
          </ac:spMkLst>
        </pc:spChg>
        <pc:spChg chg="add mod">
          <ac:chgData name="Marisol del Carmen Gutierrez Rivera" userId="0963d25f-23fb-408d-a877-4ef32fce1de0" providerId="ADAL" clId="{820190AF-0741-436D-B5CA-6F692FDD3405}" dt="2022-08-03T20:55:29.560" v="12"/>
          <ac:spMkLst>
            <pc:docMk/>
            <pc:sldMk cId="2116536604" sldId="516"/>
            <ac:spMk id="4" creationId="{1C3B6803-31C6-2527-1B84-7705AA6C8311}"/>
          </ac:spMkLst>
        </pc:spChg>
        <pc:spChg chg="add mod">
          <ac:chgData name="Marisol del Carmen Gutierrez Rivera" userId="0963d25f-23fb-408d-a877-4ef32fce1de0" providerId="ADAL" clId="{820190AF-0741-436D-B5CA-6F692FDD3405}" dt="2022-08-03T20:55:48.268" v="37" actId="20577"/>
          <ac:spMkLst>
            <pc:docMk/>
            <pc:sldMk cId="2116536604" sldId="516"/>
            <ac:spMk id="5" creationId="{06D0F440-C85E-F511-1FAD-00D927FA51D1}"/>
          </ac:spMkLst>
        </pc:spChg>
      </pc:sldChg>
      <pc:sldChg chg="new del">
        <pc:chgData name="Marisol del Carmen Gutierrez Rivera" userId="0963d25f-23fb-408d-a877-4ef32fce1de0" providerId="ADAL" clId="{820190AF-0741-436D-B5CA-6F692FDD3405}" dt="2022-08-03T20:53:40.809" v="8" actId="680"/>
        <pc:sldMkLst>
          <pc:docMk/>
          <pc:sldMk cId="3099182098" sldId="516"/>
        </pc:sldMkLst>
      </pc:sldChg>
      <pc:sldChg chg="addSp modSp new mod">
        <pc:chgData name="Marisol del Carmen Gutierrez Rivera" userId="0963d25f-23fb-408d-a877-4ef32fce1de0" providerId="ADAL" clId="{820190AF-0741-436D-B5CA-6F692FDD3405}" dt="2022-08-03T21:27:47.639" v="161" actId="255"/>
        <pc:sldMkLst>
          <pc:docMk/>
          <pc:sldMk cId="1706326973" sldId="517"/>
        </pc:sldMkLst>
        <pc:spChg chg="add mod">
          <ac:chgData name="Marisol del Carmen Gutierrez Rivera" userId="0963d25f-23fb-408d-a877-4ef32fce1de0" providerId="ADAL" clId="{820190AF-0741-436D-B5CA-6F692FDD3405}" dt="2022-08-03T21:27:47.639" v="161" actId="255"/>
          <ac:spMkLst>
            <pc:docMk/>
            <pc:sldMk cId="1706326973" sldId="517"/>
            <ac:spMk id="2" creationId="{D85D98FA-9F15-A3B7-DCDD-6153CAC1395D}"/>
          </ac:spMkLst>
        </pc:spChg>
      </pc:sldChg>
      <pc:sldChg chg="addSp modSp new mod">
        <pc:chgData name="Marisol del Carmen Gutierrez Rivera" userId="0963d25f-23fb-408d-a877-4ef32fce1de0" providerId="ADAL" clId="{820190AF-0741-436D-B5CA-6F692FDD3405}" dt="2022-08-03T21:27:39.468" v="160" actId="255"/>
        <pc:sldMkLst>
          <pc:docMk/>
          <pc:sldMk cId="2524867525" sldId="518"/>
        </pc:sldMkLst>
        <pc:spChg chg="add mod">
          <ac:chgData name="Marisol del Carmen Gutierrez Rivera" userId="0963d25f-23fb-408d-a877-4ef32fce1de0" providerId="ADAL" clId="{820190AF-0741-436D-B5CA-6F692FDD3405}" dt="2022-08-03T21:27:39.468" v="160" actId="255"/>
          <ac:spMkLst>
            <pc:docMk/>
            <pc:sldMk cId="2524867525" sldId="518"/>
            <ac:spMk id="2" creationId="{5B8DE529-A05D-3C0A-4B41-9C07331E5AFB}"/>
          </ac:spMkLst>
        </pc:spChg>
      </pc:sldChg>
      <pc:sldChg chg="addSp modSp new mod">
        <pc:chgData name="Marisol del Carmen Gutierrez Rivera" userId="0963d25f-23fb-408d-a877-4ef32fce1de0" providerId="ADAL" clId="{820190AF-0741-436D-B5CA-6F692FDD3405}" dt="2022-08-03T21:37:34.139" v="218" actId="1076"/>
        <pc:sldMkLst>
          <pc:docMk/>
          <pc:sldMk cId="1404240217" sldId="519"/>
        </pc:sldMkLst>
        <pc:spChg chg="add mod">
          <ac:chgData name="Marisol del Carmen Gutierrez Rivera" userId="0963d25f-23fb-408d-a877-4ef32fce1de0" providerId="ADAL" clId="{820190AF-0741-436D-B5CA-6F692FDD3405}" dt="2022-08-03T21:37:34.139" v="218" actId="1076"/>
          <ac:spMkLst>
            <pc:docMk/>
            <pc:sldMk cId="1404240217" sldId="519"/>
            <ac:spMk id="2" creationId="{8705F58D-A9DC-22BC-A7B3-918533F73C45}"/>
          </ac:spMkLst>
        </pc:spChg>
      </pc:sldChg>
      <pc:sldChg chg="addSp modSp new mod">
        <pc:chgData name="Marisol del Carmen Gutierrez Rivera" userId="0963d25f-23fb-408d-a877-4ef32fce1de0" providerId="ADAL" clId="{820190AF-0741-436D-B5CA-6F692FDD3405}" dt="2022-08-03T21:54:02.065" v="373" actId="1076"/>
        <pc:sldMkLst>
          <pc:docMk/>
          <pc:sldMk cId="3105551842" sldId="520"/>
        </pc:sldMkLst>
        <pc:spChg chg="add mod">
          <ac:chgData name="Marisol del Carmen Gutierrez Rivera" userId="0963d25f-23fb-408d-a877-4ef32fce1de0" providerId="ADAL" clId="{820190AF-0741-436D-B5CA-6F692FDD3405}" dt="2022-08-03T21:54:02.065" v="373" actId="1076"/>
          <ac:spMkLst>
            <pc:docMk/>
            <pc:sldMk cId="3105551842" sldId="520"/>
            <ac:spMk id="2" creationId="{0BD4BF88-0659-B388-717C-2A75D884E4DD}"/>
          </ac:spMkLst>
        </pc:spChg>
      </pc:sldChg>
      <pc:sldMasterChg chg="addSp delSp modSp mod modSldLayout">
        <pc:chgData name="Marisol del Carmen Gutierrez Rivera" userId="0963d25f-23fb-408d-a877-4ef32fce1de0" providerId="ADAL" clId="{820190AF-0741-436D-B5CA-6F692FDD3405}" dt="2022-08-03T20:45:07.444" v="6"/>
        <pc:sldMasterMkLst>
          <pc:docMk/>
          <pc:sldMasterMk cId="2328870246" sldId="2147483664"/>
        </pc:sldMasterMkLst>
        <pc:picChg chg="del">
          <ac:chgData name="Marisol del Carmen Gutierrez Rivera" userId="0963d25f-23fb-408d-a877-4ef32fce1de0" providerId="ADAL" clId="{820190AF-0741-436D-B5CA-6F692FDD3405}" dt="2022-08-03T20:43:47.934" v="2" actId="478"/>
          <ac:picMkLst>
            <pc:docMk/>
            <pc:sldMasterMk cId="2328870246" sldId="2147483664"/>
            <ac:picMk id="6" creationId="{12D7B3E8-A1C9-47FA-8B2B-7190871E5F7E}"/>
          </ac:picMkLst>
        </pc:picChg>
        <pc:picChg chg="add mod">
          <ac:chgData name="Marisol del Carmen Gutierrez Rivera" userId="0963d25f-23fb-408d-a877-4ef32fce1de0" providerId="ADAL" clId="{820190AF-0741-436D-B5CA-6F692FDD3405}" dt="2022-08-03T20:43:49.453" v="3"/>
          <ac:picMkLst>
            <pc:docMk/>
            <pc:sldMasterMk cId="2328870246" sldId="2147483664"/>
            <ac:picMk id="9" creationId="{F1C85C3C-6209-368F-B85B-EA84BC60B736}"/>
          </ac:picMkLst>
        </pc:picChg>
        <pc:cxnChg chg="add mod">
          <ac:chgData name="Marisol del Carmen Gutierrez Rivera" userId="0963d25f-23fb-408d-a877-4ef32fce1de0" providerId="ADAL" clId="{820190AF-0741-436D-B5CA-6F692FDD3405}" dt="2022-08-03T20:43:49.453" v="3"/>
          <ac:cxnSpMkLst>
            <pc:docMk/>
            <pc:sldMasterMk cId="2328870246" sldId="2147483664"/>
            <ac:cxnSpMk id="10" creationId="{313A2283-97FF-F228-7700-5944B70FF6BC}"/>
          </ac:cxnSpMkLst>
        </pc:cxnChg>
        <pc:cxnChg chg="add mod">
          <ac:chgData name="Marisol del Carmen Gutierrez Rivera" userId="0963d25f-23fb-408d-a877-4ef32fce1de0" providerId="ADAL" clId="{820190AF-0741-436D-B5CA-6F692FDD3405}" dt="2022-08-03T20:43:49.453" v="3"/>
          <ac:cxnSpMkLst>
            <pc:docMk/>
            <pc:sldMasterMk cId="2328870246" sldId="2147483664"/>
            <ac:cxnSpMk id="11" creationId="{4FD4B93D-144F-8DED-5FF2-F51A998F826C}"/>
          </ac:cxnSpMkLst>
        </pc:cxnChg>
        <pc:sldLayoutChg chg="addSp delSp modSp mod">
          <pc:chgData name="Marisol del Carmen Gutierrez Rivera" userId="0963d25f-23fb-408d-a877-4ef32fce1de0" providerId="ADAL" clId="{820190AF-0741-436D-B5CA-6F692FDD3405}" dt="2022-08-03T20:45:07.444" v="6"/>
          <pc:sldLayoutMkLst>
            <pc:docMk/>
            <pc:sldMasterMk cId="2328870246" sldId="2147483664"/>
            <pc:sldLayoutMk cId="1217239249" sldId="2147483685"/>
          </pc:sldLayoutMkLst>
          <pc:picChg chg="add mod">
            <ac:chgData name="Marisol del Carmen Gutierrez Rivera" userId="0963d25f-23fb-408d-a877-4ef32fce1de0" providerId="ADAL" clId="{820190AF-0741-436D-B5CA-6F692FDD3405}" dt="2022-08-03T20:44:47.291" v="5"/>
            <ac:picMkLst>
              <pc:docMk/>
              <pc:sldMasterMk cId="2328870246" sldId="2147483664"/>
              <pc:sldLayoutMk cId="1217239249" sldId="2147483685"/>
              <ac:picMk id="7" creationId="{FB09DC52-AA06-68D4-1FC2-77105B6F6394}"/>
            </ac:picMkLst>
          </pc:picChg>
          <pc:picChg chg="del">
            <ac:chgData name="Marisol del Carmen Gutierrez Rivera" userId="0963d25f-23fb-408d-a877-4ef32fce1de0" providerId="ADAL" clId="{820190AF-0741-436D-B5CA-6F692FDD3405}" dt="2022-08-03T20:44:45.364" v="4" actId="478"/>
            <ac:picMkLst>
              <pc:docMk/>
              <pc:sldMasterMk cId="2328870246" sldId="2147483664"/>
              <pc:sldLayoutMk cId="1217239249" sldId="2147483685"/>
              <ac:picMk id="10" creationId="{61D0774D-68B7-7809-4EA1-CC374F1F9437}"/>
            </ac:picMkLst>
          </pc:picChg>
          <pc:picChg chg="mod">
            <ac:chgData name="Marisol del Carmen Gutierrez Rivera" userId="0963d25f-23fb-408d-a877-4ef32fce1de0" providerId="ADAL" clId="{820190AF-0741-436D-B5CA-6F692FDD3405}" dt="2022-08-03T20:45:07.444" v="6"/>
            <ac:picMkLst>
              <pc:docMk/>
              <pc:sldMasterMk cId="2328870246" sldId="2147483664"/>
              <pc:sldLayoutMk cId="1217239249" sldId="2147483685"/>
              <ac:picMk id="932" creationId="{2D18413A-53ED-448C-AB9D-6C4C8059AE1F}"/>
            </ac:picMkLst>
          </pc:picChg>
        </pc:sldLayoutChg>
      </pc:sldMasterChg>
      <pc:sldMasterChg chg="addSp delSp modSp mod">
        <pc:chgData name="Marisol del Carmen Gutierrez Rivera" userId="0963d25f-23fb-408d-a877-4ef32fce1de0" providerId="ADAL" clId="{820190AF-0741-436D-B5CA-6F692FDD3405}" dt="2022-08-03T20:43:36.036" v="1"/>
        <pc:sldMasterMkLst>
          <pc:docMk/>
          <pc:sldMasterMk cId="496375632" sldId="2147483691"/>
        </pc:sldMasterMkLst>
        <pc:picChg chg="del">
          <ac:chgData name="Marisol del Carmen Gutierrez Rivera" userId="0963d25f-23fb-408d-a877-4ef32fce1de0" providerId="ADAL" clId="{820190AF-0741-436D-B5CA-6F692FDD3405}" dt="2022-08-03T20:43:33.482" v="0" actId="478"/>
          <ac:picMkLst>
            <pc:docMk/>
            <pc:sldMasterMk cId="496375632" sldId="2147483691"/>
            <ac:picMk id="8" creationId="{DC5FF421-343A-D49C-1354-3214FA8D405F}"/>
          </ac:picMkLst>
        </pc:picChg>
        <pc:picChg chg="add mod">
          <ac:chgData name="Marisol del Carmen Gutierrez Rivera" userId="0963d25f-23fb-408d-a877-4ef32fce1de0" providerId="ADAL" clId="{820190AF-0741-436D-B5CA-6F692FDD3405}" dt="2022-08-03T20:43:36.036" v="1"/>
          <ac:picMkLst>
            <pc:docMk/>
            <pc:sldMasterMk cId="496375632" sldId="2147483691"/>
            <ac:picMk id="9" creationId="{7912F192-F9F1-A902-6C6D-33A79CAD41A1}"/>
          </ac:picMkLst>
        </pc:picChg>
      </pc:sldMasterChg>
    </pc:docChg>
  </pc:docChgLst>
  <pc:docChgLst>
    <pc:chgData name="Gloria Moncada Arenas" userId="S::generacion@noria.mx::d8a5062a-d71a-42ef-9777-a767ee448c70" providerId="AD" clId="Web-{D1AEEE67-647A-F894-B338-97929144EB5C}"/>
    <pc:docChg chg="modSld">
      <pc:chgData name="Gloria Moncada Arenas" userId="S::generacion@noria.mx::d8a5062a-d71a-42ef-9777-a767ee448c70" providerId="AD" clId="Web-{D1AEEE67-647A-F894-B338-97929144EB5C}" dt="2022-06-24T19:47:31.374" v="1"/>
      <pc:docMkLst>
        <pc:docMk/>
      </pc:docMkLst>
      <pc:sldChg chg="addSp delSp">
        <pc:chgData name="Gloria Moncada Arenas" userId="S::generacion@noria.mx::d8a5062a-d71a-42ef-9777-a767ee448c70" providerId="AD" clId="Web-{D1AEEE67-647A-F894-B338-97929144EB5C}" dt="2022-06-24T19:47:31.374" v="1"/>
        <pc:sldMkLst>
          <pc:docMk/>
          <pc:sldMk cId="3869162568" sldId="264"/>
        </pc:sldMkLst>
        <pc:picChg chg="add del">
          <ac:chgData name="Gloria Moncada Arenas" userId="S::generacion@noria.mx::d8a5062a-d71a-42ef-9777-a767ee448c70" providerId="AD" clId="Web-{D1AEEE67-647A-F894-B338-97929144EB5C}" dt="2022-06-24T19:47:31.374" v="1"/>
          <ac:picMkLst>
            <pc:docMk/>
            <pc:sldMk cId="3869162568" sldId="264"/>
            <ac:picMk id="29" creationId="{223A7350-C744-F91E-B7F5-237C12C48613}"/>
          </ac:picMkLst>
        </pc:picChg>
      </pc:sldChg>
    </pc:docChg>
  </pc:docChgLst>
  <pc:docChgLst>
    <pc:chgData name="Alejandro Trujillo" userId="S::atrujillo@cmc-latam.com::7ee8b115-7663-426b-9b2c-2718837a7647" providerId="AD" clId="Web-{C8A1B360-0E26-8991-311A-68E7B6560427}"/>
    <pc:docChg chg="modSld">
      <pc:chgData name="Alejandro Trujillo" userId="S::atrujillo@cmc-latam.com::7ee8b115-7663-426b-9b2c-2718837a7647" providerId="AD" clId="Web-{C8A1B360-0E26-8991-311A-68E7B6560427}" dt="2022-08-22T22:47:31.391" v="0" actId="1076"/>
      <pc:docMkLst>
        <pc:docMk/>
      </pc:docMkLst>
      <pc:sldChg chg="modSp">
        <pc:chgData name="Alejandro Trujillo" userId="S::atrujillo@cmc-latam.com::7ee8b115-7663-426b-9b2c-2718837a7647" providerId="AD" clId="Web-{C8A1B360-0E26-8991-311A-68E7B6560427}" dt="2022-08-22T22:47:31.391" v="0" actId="1076"/>
        <pc:sldMkLst>
          <pc:docMk/>
          <pc:sldMk cId="1558173928" sldId="496"/>
        </pc:sldMkLst>
        <pc:picChg chg="mod">
          <ac:chgData name="Alejandro Trujillo" userId="S::atrujillo@cmc-latam.com::7ee8b115-7663-426b-9b2c-2718837a7647" providerId="AD" clId="Web-{C8A1B360-0E26-8991-311A-68E7B6560427}" dt="2022-08-22T22:47:31.391" v="0" actId="1076"/>
          <ac:picMkLst>
            <pc:docMk/>
            <pc:sldMk cId="1558173928" sldId="496"/>
            <ac:picMk id="5" creationId="{00000000-0000-0000-0000-000000000000}"/>
          </ac:picMkLst>
        </pc:picChg>
      </pc:sldChg>
    </pc:docChg>
  </pc:docChgLst>
  <pc:docChgLst>
    <pc:chgData name="Sergio German Muños Rios" userId="66cbb74c-f403-455f-9431-05505c8a10b1" providerId="ADAL" clId="{35E69440-E784-4607-805B-9F41B77BB506}"/>
    <pc:docChg chg="undo custSel modSld modMainMaster modNotesMaster">
      <pc:chgData name="Sergio German Muños Rios" userId="66cbb74c-f403-455f-9431-05505c8a10b1" providerId="ADAL" clId="{35E69440-E784-4607-805B-9F41B77BB506}" dt="2022-06-27T20:01:49.747" v="1055" actId="14826"/>
      <pc:docMkLst>
        <pc:docMk/>
      </pc:docMkLst>
      <pc:sldChg chg="addSp delSp modSp mod modAnim">
        <pc:chgData name="Sergio German Muños Rios" userId="66cbb74c-f403-455f-9431-05505c8a10b1" providerId="ADAL" clId="{35E69440-E784-4607-805B-9F41B77BB506}" dt="2022-06-27T19:59:07.554" v="1005" actId="1076"/>
        <pc:sldMkLst>
          <pc:docMk/>
          <pc:sldMk cId="3869162568" sldId="264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69162568" sldId="264"/>
            <ac:spMk id="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69162568" sldId="264"/>
            <ac:spMk id="5" creationId="{DB98647E-65C1-4BA3-94CA-5B83137DDAAF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69162568" sldId="264"/>
            <ac:spMk id="6" creationId="{58716B02-8D2D-4B73-9FE8-A600160E3B29}"/>
          </ac:spMkLst>
        </pc:spChg>
        <pc:spChg chg="mod">
          <ac:chgData name="Sergio German Muños Rios" userId="66cbb74c-f403-455f-9431-05505c8a10b1" providerId="ADAL" clId="{35E69440-E784-4607-805B-9F41B77BB506}" dt="2022-06-27T19:58:14.110" v="998" actId="207"/>
          <ac:spMkLst>
            <pc:docMk/>
            <pc:sldMk cId="3869162568" sldId="264"/>
            <ac:spMk id="7" creationId="{5F1CC6A6-B6AD-48B4-B15E-C05F9B6F7EBD}"/>
          </ac:spMkLst>
        </pc:spChg>
        <pc:spChg chg="mod">
          <ac:chgData name="Sergio German Muños Rios" userId="66cbb74c-f403-455f-9431-05505c8a10b1" providerId="ADAL" clId="{35E69440-E784-4607-805B-9F41B77BB506}" dt="2022-06-27T19:58:19.447" v="999" actId="207"/>
          <ac:spMkLst>
            <pc:docMk/>
            <pc:sldMk cId="3869162568" sldId="264"/>
            <ac:spMk id="8" creationId="{8AFBBC59-AE4B-B14D-AFBB-F74054E370AB}"/>
          </ac:spMkLst>
        </pc:spChg>
        <pc:graphicFrameChg chg="add del mod">
          <ac:chgData name="Sergio German Muños Rios" userId="66cbb74c-f403-455f-9431-05505c8a10b1" providerId="ADAL" clId="{35E69440-E784-4607-805B-9F41B77BB506}" dt="2022-06-24T21:00:31.333" v="892" actId="478"/>
          <ac:graphicFrameMkLst>
            <pc:docMk/>
            <pc:sldMk cId="3869162568" sldId="264"/>
            <ac:graphicFrameMk id="11" creationId="{3199C7E2-ADE4-5F9F-D469-97877D3D7959}"/>
          </ac:graphicFrameMkLst>
        </pc:graphicFrameChg>
        <pc:picChg chg="add del mod">
          <ac:chgData name="Sergio German Muños Rios" userId="66cbb74c-f403-455f-9431-05505c8a10b1" providerId="ADAL" clId="{35E69440-E784-4607-805B-9F41B77BB506}" dt="2022-06-24T16:41:14.953" v="630" actId="478"/>
          <ac:picMkLst>
            <pc:docMk/>
            <pc:sldMk cId="3869162568" sldId="264"/>
            <ac:picMk id="9" creationId="{672D8D18-708D-3852-3C1D-E016E59EA629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3869162568" sldId="264"/>
            <ac:picMk id="9" creationId="{86481696-A521-45FE-9CB8-1BE0CD00EB21}"/>
          </ac:picMkLst>
        </pc:picChg>
        <pc:picChg chg="add del mod">
          <ac:chgData name="Sergio German Muños Rios" userId="66cbb74c-f403-455f-9431-05505c8a10b1" providerId="ADAL" clId="{35E69440-E784-4607-805B-9F41B77BB506}" dt="2022-06-24T21:00:13.768" v="886" actId="12084"/>
          <ac:picMkLst>
            <pc:docMk/>
            <pc:sldMk cId="3869162568" sldId="264"/>
            <ac:picMk id="10" creationId="{B7F89806-2D31-6EF6-5559-B4FB90053033}"/>
          </ac:picMkLst>
        </pc:picChg>
        <pc:picChg chg="del mod">
          <ac:chgData name="Sergio German Muños Rios" userId="66cbb74c-f403-455f-9431-05505c8a10b1" providerId="ADAL" clId="{35E69440-E784-4607-805B-9F41B77BB506}" dt="2022-06-24T17:22:55.139" v="747" actId="478"/>
          <ac:picMkLst>
            <pc:docMk/>
            <pc:sldMk cId="3869162568" sldId="264"/>
            <ac:picMk id="10" creationId="{B99ABAA9-15C1-4A6A-8BCC-F541BEDD18E9}"/>
          </ac:picMkLst>
        </pc:picChg>
        <pc:picChg chg="add del mod">
          <ac:chgData name="Sergio German Muños Rios" userId="66cbb74c-f403-455f-9431-05505c8a10b1" providerId="ADAL" clId="{35E69440-E784-4607-805B-9F41B77BB506}" dt="2022-06-24T13:56:49.067" v="72" actId="478"/>
          <ac:picMkLst>
            <pc:docMk/>
            <pc:sldMk cId="3869162568" sldId="264"/>
            <ac:picMk id="11" creationId="{177BC87E-F6E5-B740-9606-412E50748949}"/>
          </ac:picMkLst>
        </pc:picChg>
        <pc:picChg chg="add mod">
          <ac:chgData name="Sergio German Muños Rios" userId="66cbb74c-f403-455f-9431-05505c8a10b1" providerId="ADAL" clId="{35E69440-E784-4607-805B-9F41B77BB506}" dt="2022-06-27T19:59:07.554" v="1005" actId="1076"/>
          <ac:picMkLst>
            <pc:docMk/>
            <pc:sldMk cId="3869162568" sldId="264"/>
            <ac:picMk id="12" creationId="{3F1D6D98-2633-95B5-42A7-3D91E86AC387}"/>
          </ac:picMkLst>
        </pc:picChg>
        <pc:picChg chg="add del mod">
          <ac:chgData name="Sergio German Muños Rios" userId="66cbb74c-f403-455f-9431-05505c8a10b1" providerId="ADAL" clId="{35E69440-E784-4607-805B-9F41B77BB506}" dt="2022-06-24T17:15:37.587" v="724" actId="478"/>
          <ac:picMkLst>
            <pc:docMk/>
            <pc:sldMk cId="3869162568" sldId="264"/>
            <ac:picMk id="13" creationId="{5B61055E-4F66-D36E-464D-F5511B0CC884}"/>
          </ac:picMkLst>
        </pc:picChg>
        <pc:picChg chg="add mod or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3869162568" sldId="264"/>
            <ac:picMk id="14" creationId="{2B25C542-5759-E75B-B020-0E25411ACD2C}"/>
          </ac:picMkLst>
        </pc:picChg>
        <pc:picChg chg="add del">
          <ac:chgData name="Sergio German Muños Rios" userId="66cbb74c-f403-455f-9431-05505c8a10b1" providerId="ADAL" clId="{35E69440-E784-4607-805B-9F41B77BB506}" dt="2022-06-24T17:20:55.392" v="726" actId="22"/>
          <ac:picMkLst>
            <pc:docMk/>
            <pc:sldMk cId="3869162568" sldId="264"/>
            <ac:picMk id="15" creationId="{E8A1AE8E-29E4-699A-7CD4-75F4E903D5E2}"/>
          </ac:picMkLst>
        </pc:picChg>
        <pc:picChg chg="add del mod">
          <ac:chgData name="Sergio German Muños Rios" userId="66cbb74c-f403-455f-9431-05505c8a10b1" providerId="ADAL" clId="{35E69440-E784-4607-805B-9F41B77BB506}" dt="2022-06-24T17:21:56.044" v="743" actId="478"/>
          <ac:picMkLst>
            <pc:docMk/>
            <pc:sldMk cId="3869162568" sldId="264"/>
            <ac:picMk id="17" creationId="{C27FB011-6BF4-5A2B-07AB-2231E055AC67}"/>
          </ac:picMkLst>
        </pc:picChg>
        <pc:picChg chg="add del mod">
          <ac:chgData name="Sergio German Muños Rios" userId="66cbb74c-f403-455f-9431-05505c8a10b1" providerId="ADAL" clId="{35E69440-E784-4607-805B-9F41B77BB506}" dt="2022-06-24T17:22:45.503" v="746" actId="478"/>
          <ac:picMkLst>
            <pc:docMk/>
            <pc:sldMk cId="3869162568" sldId="264"/>
            <ac:picMk id="19" creationId="{23C704C9-7D25-789C-FB2D-19D8FAE17DD3}"/>
          </ac:picMkLst>
        </pc:picChg>
        <pc:picChg chg="add del mod">
          <ac:chgData name="Sergio German Muños Rios" userId="66cbb74c-f403-455f-9431-05505c8a10b1" providerId="ADAL" clId="{35E69440-E784-4607-805B-9F41B77BB506}" dt="2022-06-24T17:34:16.899" v="750" actId="478"/>
          <ac:picMkLst>
            <pc:docMk/>
            <pc:sldMk cId="3869162568" sldId="264"/>
            <ac:picMk id="21" creationId="{D3E970A9-BE32-57BD-DD49-4FD3AAD8AC75}"/>
          </ac:picMkLst>
        </pc:picChg>
        <pc:picChg chg="add del mod">
          <ac:chgData name="Sergio German Muños Rios" userId="66cbb74c-f403-455f-9431-05505c8a10b1" providerId="ADAL" clId="{35E69440-E784-4607-805B-9F41B77BB506}" dt="2022-06-24T17:34:23.946" v="752" actId="478"/>
          <ac:picMkLst>
            <pc:docMk/>
            <pc:sldMk cId="3869162568" sldId="264"/>
            <ac:picMk id="23" creationId="{5285EA5A-A19D-811E-AA4D-AA720C510EA6}"/>
          </ac:picMkLst>
        </pc:picChg>
        <pc:picChg chg="add del mod">
          <ac:chgData name="Sergio German Muños Rios" userId="66cbb74c-f403-455f-9431-05505c8a10b1" providerId="ADAL" clId="{35E69440-E784-4607-805B-9F41B77BB506}" dt="2022-06-24T17:34:49.236" v="763" actId="478"/>
          <ac:picMkLst>
            <pc:docMk/>
            <pc:sldMk cId="3869162568" sldId="264"/>
            <ac:picMk id="25" creationId="{CD0D483B-6653-A540-2214-FF0D0C3205DB}"/>
          </ac:picMkLst>
        </pc:picChg>
        <pc:picChg chg="add mod">
          <ac:chgData name="Sergio German Muños Rios" userId="66cbb74c-f403-455f-9431-05505c8a10b1" providerId="ADAL" clId="{35E69440-E784-4607-805B-9F41B77BB506}" dt="2022-06-24T17:38:05.724" v="772" actId="1076"/>
          <ac:picMkLst>
            <pc:docMk/>
            <pc:sldMk cId="3869162568" sldId="264"/>
            <ac:picMk id="27" creationId="{2DA39DAF-6580-B1C1-244B-7D7DD070DBF7}"/>
          </ac:picMkLst>
        </pc:picChg>
        <pc:picChg chg="add mod">
          <ac:chgData name="Sergio German Muños Rios" userId="66cbb74c-f403-455f-9431-05505c8a10b1" providerId="ADAL" clId="{35E69440-E784-4607-805B-9F41B77BB506}" dt="2022-06-24T17:39:52.013" v="782" actId="14100"/>
          <ac:picMkLst>
            <pc:docMk/>
            <pc:sldMk cId="3869162568" sldId="264"/>
            <ac:picMk id="29" creationId="{223A7350-C744-F91E-B7F5-237C12C48613}"/>
          </ac:picMkLst>
        </pc:picChg>
        <pc:cxnChg chg="mod ord">
          <ac:chgData name="Sergio German Muños Rios" userId="66cbb74c-f403-455f-9431-05505c8a10b1" providerId="ADAL" clId="{35E69440-E784-4607-805B-9F41B77BB506}" dt="2022-06-27T19:58:29.920" v="1001" actId="166"/>
          <ac:cxnSpMkLst>
            <pc:docMk/>
            <pc:sldMk cId="3869162568" sldId="264"/>
            <ac:cxnSpMk id="4" creationId="{F01ADE08-26AB-2444-ADA6-279E2BE47622}"/>
          </ac:cxnSpMkLst>
        </pc:cxnChg>
      </pc:sldChg>
      <pc:sldChg chg="addSp delSp modSp mod">
        <pc:chgData name="Sergio German Muños Rios" userId="66cbb74c-f403-455f-9431-05505c8a10b1" providerId="ADAL" clId="{35E69440-E784-4607-805B-9F41B77BB506}" dt="2022-06-27T19:59:33.074" v="1015"/>
        <pc:sldMkLst>
          <pc:docMk/>
          <pc:sldMk cId="1554541908" sldId="273"/>
        </pc:sldMkLst>
        <pc:spChg chg="mod">
          <ac:chgData name="Sergio German Muños Rios" userId="66cbb74c-f403-455f-9431-05505c8a10b1" providerId="ADAL" clId="{35E69440-E784-4607-805B-9F41B77BB506}" dt="2022-06-27T19:58:40.046" v="1002" actId="207"/>
          <ac:spMkLst>
            <pc:docMk/>
            <pc:sldMk cId="1554541908" sldId="273"/>
            <ac:spMk id="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554541908" sldId="273"/>
            <ac:spMk id="3" creationId="{00000000-0000-0000-0000-000000000000}"/>
          </ac:spMkLst>
        </pc:spChg>
        <pc:picChg chg="del mod">
          <ac:chgData name="Sergio German Muños Rios" userId="66cbb74c-f403-455f-9431-05505c8a10b1" providerId="ADAL" clId="{35E69440-E784-4607-805B-9F41B77BB506}" dt="2022-06-24T14:12:55.633" v="127" actId="478"/>
          <ac:picMkLst>
            <pc:docMk/>
            <pc:sldMk cId="1554541908" sldId="273"/>
            <ac:picMk id="5" creationId="{4852E529-5CD2-FC45-9870-FDA42721601C}"/>
          </ac:picMkLst>
        </pc:picChg>
        <pc:picChg chg="add mod">
          <ac:chgData name="Sergio German Muños Rios" userId="66cbb74c-f403-455f-9431-05505c8a10b1" providerId="ADAL" clId="{35E69440-E784-4607-805B-9F41B77BB506}" dt="2022-06-27T19:59:33.074" v="1015"/>
          <ac:picMkLst>
            <pc:docMk/>
            <pc:sldMk cId="1554541908" sldId="273"/>
            <ac:picMk id="5" creationId="{68A0B431-2AC0-116C-1406-D9AEC2ABB83B}"/>
          </ac:picMkLst>
        </pc:picChg>
        <pc:picChg chg="add del mod">
          <ac:chgData name="Sergio German Muños Rios" userId="66cbb74c-f403-455f-9431-05505c8a10b1" providerId="ADAL" clId="{35E69440-E784-4607-805B-9F41B77BB506}" dt="2022-06-24T16:41:00.632" v="626" actId="478"/>
          <ac:picMkLst>
            <pc:docMk/>
            <pc:sldMk cId="1554541908" sldId="273"/>
            <ac:picMk id="6" creationId="{99D79C4F-3CBF-DA86-7D5F-2AA00BB1E91F}"/>
          </ac:picMkLst>
        </pc:picChg>
        <pc:picChg chg="add del mod">
          <ac:chgData name="Sergio German Muños Rios" userId="66cbb74c-f403-455f-9431-05505c8a10b1" providerId="ADAL" clId="{35E69440-E784-4607-805B-9F41B77BB506}" dt="2022-06-27T19:59:32.612" v="1014" actId="478"/>
          <ac:picMkLst>
            <pc:docMk/>
            <pc:sldMk cId="1554541908" sldId="273"/>
            <ac:picMk id="7" creationId="{BF7BC413-2E7D-A541-01D9-E6BBDF7791A6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46:51.832" v="915"/>
        <pc:sldMkLst>
          <pc:docMk/>
          <pc:sldMk cId="338444006" sldId="274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8444006" sldId="274"/>
            <ac:spMk id="3" creationId="{241DDFA1-A9C3-4E45-8BAB-CFFBB69AF323}"/>
          </ac:spMkLst>
        </pc:spChg>
        <pc:picChg chg="del">
          <ac:chgData name="Sergio German Muños Rios" userId="66cbb74c-f403-455f-9431-05505c8a10b1" providerId="ADAL" clId="{35E69440-E784-4607-805B-9F41B77BB506}" dt="2022-06-24T14:13:37.041" v="138" actId="478"/>
          <ac:picMkLst>
            <pc:docMk/>
            <pc:sldMk cId="338444006" sldId="274"/>
            <ac:picMk id="4" creationId="{84B4D344-5E46-1F4E-A33A-8B42E79E7B79}"/>
          </ac:picMkLst>
        </pc:picChg>
        <pc:picChg chg="add del mod">
          <ac:chgData name="Sergio German Muños Rios" userId="66cbb74c-f403-455f-9431-05505c8a10b1" providerId="ADAL" clId="{35E69440-E784-4607-805B-9F41B77BB506}" dt="2022-06-24T16:07:41.387" v="561" actId="478"/>
          <ac:picMkLst>
            <pc:docMk/>
            <pc:sldMk cId="338444006" sldId="274"/>
            <ac:picMk id="5" creationId="{534389EE-C5A7-6248-7497-7A750EC57658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01:25.821" v="1054" actId="1076"/>
        <pc:sldMkLst>
          <pc:docMk/>
          <pc:sldMk cId="1132737551" sldId="275"/>
        </pc:sldMkLst>
        <pc:picChg chg="del">
          <ac:chgData name="Sergio German Muños Rios" userId="66cbb74c-f403-455f-9431-05505c8a10b1" providerId="ADAL" clId="{35E69440-E784-4607-805B-9F41B77BB506}" dt="2022-06-24T16:42:57.504" v="650" actId="478"/>
          <ac:picMkLst>
            <pc:docMk/>
            <pc:sldMk cId="1132737551" sldId="275"/>
            <ac:picMk id="2" creationId="{D0096D26-8C3E-A54E-9ADF-C92030AE56E9}"/>
          </ac:picMkLst>
        </pc:picChg>
        <pc:picChg chg="add mod">
          <ac:chgData name="Sergio German Muños Rios" userId="66cbb74c-f403-455f-9431-05505c8a10b1" providerId="ADAL" clId="{35E69440-E784-4607-805B-9F41B77BB506}" dt="2022-06-27T20:01:25.821" v="1054" actId="1076"/>
          <ac:picMkLst>
            <pc:docMk/>
            <pc:sldMk cId="1132737551" sldId="275"/>
            <ac:picMk id="3" creationId="{96F1BB5C-9E4A-7255-7D7F-E0227C62D73A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00:18.188" v="1025" actId="255"/>
        <pc:sldMkLst>
          <pc:docMk/>
          <pc:sldMk cId="148462388" sldId="276"/>
        </pc:sldMkLst>
        <pc:spChg chg="mod">
          <ac:chgData name="Sergio German Muños Rios" userId="66cbb74c-f403-455f-9431-05505c8a10b1" providerId="ADAL" clId="{35E69440-E784-4607-805B-9F41B77BB506}" dt="2022-06-27T20:00:18.188" v="1025" actId="255"/>
          <ac:spMkLst>
            <pc:docMk/>
            <pc:sldMk cId="148462388" sldId="276"/>
            <ac:spMk id="3" creationId="{3C766447-0BA1-D447-AEFA-74E10B5617E6}"/>
          </ac:spMkLst>
        </pc:spChg>
        <pc:picChg chg="del">
          <ac:chgData name="Sergio German Muños Rios" userId="66cbb74c-f403-455f-9431-05505c8a10b1" providerId="ADAL" clId="{35E69440-E784-4607-805B-9F41B77BB506}" dt="2022-06-24T14:24:48.868" v="255" actId="478"/>
          <ac:picMkLst>
            <pc:docMk/>
            <pc:sldMk cId="148462388" sldId="276"/>
            <ac:picMk id="4" creationId="{DB4C171F-1AB8-9948-9BE8-05B3DF677C5A}"/>
          </ac:picMkLst>
        </pc:picChg>
        <pc:picChg chg="add del mod">
          <ac:chgData name="Sergio German Muños Rios" userId="66cbb74c-f403-455f-9431-05505c8a10b1" providerId="ADAL" clId="{35E69440-E784-4607-805B-9F41B77BB506}" dt="2022-06-24T14:24:59.695" v="259" actId="478"/>
          <ac:picMkLst>
            <pc:docMk/>
            <pc:sldMk cId="148462388" sldId="276"/>
            <ac:picMk id="5" creationId="{A12DF4A9-4111-A1DC-C68A-C0723A6E78C0}"/>
          </ac:picMkLst>
        </pc:picChg>
        <pc:picChg chg="add del mod">
          <ac:chgData name="Sergio German Muños Rios" userId="66cbb74c-f403-455f-9431-05505c8a10b1" providerId="ADAL" clId="{35E69440-E784-4607-805B-9F41B77BB506}" dt="2022-06-24T16:07:29.877" v="558" actId="478"/>
          <ac:picMkLst>
            <pc:docMk/>
            <pc:sldMk cId="148462388" sldId="276"/>
            <ac:picMk id="6" creationId="{C91163B9-323F-926E-96CF-8BEEE99EF305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46:51.832" v="915"/>
        <pc:sldMkLst>
          <pc:docMk/>
          <pc:sldMk cId="653891884" sldId="277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653891884" sldId="277"/>
            <ac:spMk id="3" creationId="{71EBDBF6-DCCA-904E-9798-46866F3CC5A9}"/>
          </ac:spMkLst>
        </pc:spChg>
        <pc:picChg chg="del">
          <ac:chgData name="Sergio German Muños Rios" userId="66cbb74c-f403-455f-9431-05505c8a10b1" providerId="ADAL" clId="{35E69440-E784-4607-805B-9F41B77BB506}" dt="2022-06-24T14:13:20.920" v="133" actId="478"/>
          <ac:picMkLst>
            <pc:docMk/>
            <pc:sldMk cId="653891884" sldId="277"/>
            <ac:picMk id="4" creationId="{16AF5655-201D-E348-95C1-4B633AB652FF}"/>
          </ac:picMkLst>
        </pc:picChg>
        <pc:picChg chg="add del mod">
          <ac:chgData name="Sergio German Muños Rios" userId="66cbb74c-f403-455f-9431-05505c8a10b1" providerId="ADAL" clId="{35E69440-E784-4607-805B-9F41B77BB506}" dt="2022-06-24T16:07:32.892" v="559" actId="478"/>
          <ac:picMkLst>
            <pc:docMk/>
            <pc:sldMk cId="653891884" sldId="277"/>
            <ac:picMk id="5" creationId="{A5D756A5-7A8F-A138-AE7E-DB42AEF1FC74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46:51.832" v="915"/>
        <pc:sldMkLst>
          <pc:docMk/>
          <pc:sldMk cId="2714631248" sldId="278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714631248" sldId="278"/>
            <ac:spMk id="3" creationId="{84510D11-372C-744A-84E2-6553502AB837}"/>
          </ac:spMkLst>
        </pc:spChg>
        <pc:picChg chg="del">
          <ac:chgData name="Sergio German Muños Rios" userId="66cbb74c-f403-455f-9431-05505c8a10b1" providerId="ADAL" clId="{35E69440-E784-4607-805B-9F41B77BB506}" dt="2022-06-24T14:13:29.275" v="136" actId="478"/>
          <ac:picMkLst>
            <pc:docMk/>
            <pc:sldMk cId="2714631248" sldId="278"/>
            <ac:picMk id="4" creationId="{08DAADF5-6BD6-E14E-A6EE-A4D4D6D3C851}"/>
          </ac:picMkLst>
        </pc:picChg>
        <pc:picChg chg="add del mod">
          <ac:chgData name="Sergio German Muños Rios" userId="66cbb74c-f403-455f-9431-05505c8a10b1" providerId="ADAL" clId="{35E69440-E784-4607-805B-9F41B77BB506}" dt="2022-06-24T16:07:38.909" v="560" actId="478"/>
          <ac:picMkLst>
            <pc:docMk/>
            <pc:sldMk cId="2714631248" sldId="278"/>
            <ac:picMk id="5" creationId="{EFAA23BC-63CC-68C9-AB07-CCCA0E91EAF9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0:00:44.575" v="1035"/>
        <pc:sldMkLst>
          <pc:docMk/>
          <pc:sldMk cId="1780887156" sldId="297"/>
        </pc:sldMkLst>
        <pc:spChg chg="mod">
          <ac:chgData name="Sergio German Muños Rios" userId="66cbb74c-f403-455f-9431-05505c8a10b1" providerId="ADAL" clId="{35E69440-E784-4607-805B-9F41B77BB506}" dt="2022-06-24T14:32:37.078" v="349" actId="207"/>
          <ac:spMkLst>
            <pc:docMk/>
            <pc:sldMk cId="1780887156" sldId="297"/>
            <ac:spMk id="3" creationId="{AD78EE4E-FA4A-DB48-9B55-4A7F914B2FD4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5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6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6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6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6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69" creationId="{1D2D9F9A-F27A-344E-9702-23B80A8CBDA1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75" creationId="{536E244C-72D7-1741-B2C7-EC958B5559B4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76" creationId="{B950E709-9C36-D74D-AB00-1E84BB9D04A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77" creationId="{735775CA-FE19-BB42-8903-7298B01874CC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8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8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8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8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8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9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9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9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9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9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9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9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9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0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0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0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0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0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0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0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0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780887156" sldId="297"/>
            <ac:spMk id="119" creationId="{00000000-0000-0000-0000-000000000000}"/>
          </ac:spMkLst>
        </pc:sp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780887156" sldId="297"/>
            <ac:graphicFrameMk id="2" creationId="{00000000-0000-0000-0000-000000000000}"/>
          </ac:graphicFrameMkLst>
        </pc:graphicFrameChg>
        <pc:picChg chg="del">
          <ac:chgData name="Sergio German Muños Rios" userId="66cbb74c-f403-455f-9431-05505c8a10b1" providerId="ADAL" clId="{35E69440-E784-4607-805B-9F41B77BB506}" dt="2022-06-24T14:14:18.226" v="147" actId="478"/>
          <ac:picMkLst>
            <pc:docMk/>
            <pc:sldMk cId="1780887156" sldId="297"/>
            <ac:picMk id="45" creationId="{4C87BDAA-5F82-AB47-944A-ADE0E0F2AD59}"/>
          </ac:picMkLst>
        </pc:picChg>
        <pc:picChg chg="add mod">
          <ac:chgData name="Sergio German Muños Rios" userId="66cbb74c-f403-455f-9431-05505c8a10b1" providerId="ADAL" clId="{35E69440-E784-4607-805B-9F41B77BB506}" dt="2022-06-27T20:00:44.575" v="1035"/>
          <ac:picMkLst>
            <pc:docMk/>
            <pc:sldMk cId="1780887156" sldId="297"/>
            <ac:picMk id="45" creationId="{950693A6-0ADC-47A2-7744-73CC2493FD16}"/>
          </ac:picMkLst>
        </pc:picChg>
        <pc:picChg chg="add del mod">
          <ac:chgData name="Sergio German Muños Rios" userId="66cbb74c-f403-455f-9431-05505c8a10b1" providerId="ADAL" clId="{35E69440-E784-4607-805B-9F41B77BB506}" dt="2022-06-24T16:43:39.417" v="663" actId="478"/>
          <ac:picMkLst>
            <pc:docMk/>
            <pc:sldMk cId="1780887156" sldId="297"/>
            <ac:picMk id="46" creationId="{DC0C890F-F8E2-7455-8BE7-5A44BD11BF6B}"/>
          </ac:picMkLst>
        </pc:picChg>
        <pc:picChg chg="add del mod">
          <ac:chgData name="Sergio German Muños Rios" userId="66cbb74c-f403-455f-9431-05505c8a10b1" providerId="ADAL" clId="{35E69440-E784-4607-805B-9F41B77BB506}" dt="2022-06-27T20:00:44.131" v="1034" actId="478"/>
          <ac:picMkLst>
            <pc:docMk/>
            <pc:sldMk cId="1780887156" sldId="297"/>
            <ac:picMk id="47" creationId="{9037C6DA-BA25-FB85-8ABA-BA68AFA38788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0:00:50.085" v="1037"/>
        <pc:sldMkLst>
          <pc:docMk/>
          <pc:sldMk cId="3787678996" sldId="301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4T14:29:26.945" v="319" actId="207"/>
          <ac:spMkLst>
            <pc:docMk/>
            <pc:sldMk cId="3787678996" sldId="301"/>
            <ac:spMk id="4" creationId="{5C8DF43C-78D7-8048-9287-A26C5B81C0F1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50" creationId="{F3FB47D5-6991-1D4C-B603-D56A2EF6F07A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7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7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7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8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9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9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1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1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2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2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4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4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7678996" sldId="301"/>
            <ac:spMk id="144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0:50.085" v="1037"/>
          <ac:picMkLst>
            <pc:docMk/>
            <pc:sldMk cId="3787678996" sldId="301"/>
            <ac:picMk id="32" creationId="{2A6CE9CE-3717-EBE2-D207-B0F40936D318}"/>
          </ac:picMkLst>
        </pc:picChg>
        <pc:picChg chg="del">
          <ac:chgData name="Sergio German Muños Rios" userId="66cbb74c-f403-455f-9431-05505c8a10b1" providerId="ADAL" clId="{35E69440-E784-4607-805B-9F41B77BB506}" dt="2022-06-24T14:14:25.090" v="149" actId="478"/>
          <ac:picMkLst>
            <pc:docMk/>
            <pc:sldMk cId="3787678996" sldId="301"/>
            <ac:picMk id="32" creationId="{8BDBC3D5-6DC4-CA40-9ACC-0461AB53F599}"/>
          </ac:picMkLst>
        </pc:picChg>
        <pc:picChg chg="add del mod">
          <ac:chgData name="Sergio German Muños Rios" userId="66cbb74c-f403-455f-9431-05505c8a10b1" providerId="ADAL" clId="{35E69440-E784-4607-805B-9F41B77BB506}" dt="2022-06-24T16:43:43.520" v="665" actId="478"/>
          <ac:picMkLst>
            <pc:docMk/>
            <pc:sldMk cId="3787678996" sldId="301"/>
            <ac:picMk id="33" creationId="{04120726-9AC5-E498-EAB0-2B01A88ACA8C}"/>
          </ac:picMkLst>
        </pc:picChg>
        <pc:picChg chg="add del mod">
          <ac:chgData name="Sergio German Muños Rios" userId="66cbb74c-f403-455f-9431-05505c8a10b1" providerId="ADAL" clId="{35E69440-E784-4607-805B-9F41B77BB506}" dt="2022-06-27T20:00:49.154" v="1036" actId="478"/>
          <ac:picMkLst>
            <pc:docMk/>
            <pc:sldMk cId="3787678996" sldId="301"/>
            <ac:picMk id="34" creationId="{7B290608-ACA7-3607-2ACD-A602F43A7A59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19:46:51.832" v="915"/>
        <pc:sldMkLst>
          <pc:docMk/>
          <pc:sldMk cId="761292672" sldId="304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2" creationId="{594AC7D7-C871-D445-BBF3-98272E1D08F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1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1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1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2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3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4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44" creationId="{5F390C18-0B98-C84A-A4D9-537DAE263A2F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4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4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761292672" sldId="304"/>
            <ac:spMk id="50" creationId="{00000000-0000-0000-0000-000000000000}"/>
          </ac:spMkLst>
        </pc:spChg>
        <pc:picChg chg="del">
          <ac:chgData name="Sergio German Muños Rios" userId="66cbb74c-f403-455f-9431-05505c8a10b1" providerId="ADAL" clId="{35E69440-E784-4607-805B-9F41B77BB506}" dt="2022-06-24T14:14:30.027" v="151" actId="478"/>
          <ac:picMkLst>
            <pc:docMk/>
            <pc:sldMk cId="761292672" sldId="304"/>
            <ac:picMk id="34" creationId="{E304CE74-1173-4B45-8CD0-C9A3B9A5F95D}"/>
          </ac:picMkLst>
        </pc:picChg>
        <pc:picChg chg="add del mod">
          <ac:chgData name="Sergio German Muños Rios" userId="66cbb74c-f403-455f-9431-05505c8a10b1" providerId="ADAL" clId="{35E69440-E784-4607-805B-9F41B77BB506}" dt="2022-06-24T16:43:47.439" v="667" actId="478"/>
          <ac:picMkLst>
            <pc:docMk/>
            <pc:sldMk cId="761292672" sldId="304"/>
            <ac:picMk id="35" creationId="{8590BAB2-FE3B-5BE9-82D1-6836ADA3681F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761292672" sldId="304"/>
            <ac:picMk id="36" creationId="{F4C3EC8D-A955-267F-CD54-DC40BF5ABFBC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761292672" sldId="304"/>
            <ac:cxnSpMk id="32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761292672" sldId="304"/>
            <ac:cxnSpMk id="49" creationId="{5CD70095-6358-174C-A3BB-4446D6B011C8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761292672" sldId="304"/>
            <ac:cxnSpMk id="51" creationId="{E73163F0-4350-7441-A55A-00840B81036A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761292672" sldId="304"/>
            <ac:cxnSpMk id="52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761292672" sldId="304"/>
            <ac:cxnSpMk id="62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761292672" sldId="304"/>
            <ac:cxnSpMk id="64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761292672" sldId="304"/>
            <ac:cxnSpMk id="65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0:00:56.410" v="1041"/>
        <pc:sldMkLst>
          <pc:docMk/>
          <pc:sldMk cId="2005962176" sldId="308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2" creationId="{6D7DC468-428F-FF4D-8132-D68308B9E797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2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2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2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3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4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4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6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005962176" sldId="308"/>
            <ac:spMk id="82" creationId="{00000000-0000-0000-0000-000000000000}"/>
          </ac:spMkLst>
        </pc:s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3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4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6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8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2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5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65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005962176" sldId="308"/>
            <ac:grpSpMk id="71" creationId="{00000000-0000-0000-0000-000000000000}"/>
          </ac:grpSpMkLst>
        </pc:grpChg>
        <pc:picChg chg="add mod">
          <ac:chgData name="Sergio German Muños Rios" userId="66cbb74c-f403-455f-9431-05505c8a10b1" providerId="ADAL" clId="{35E69440-E784-4607-805B-9F41B77BB506}" dt="2022-06-27T20:00:56.410" v="1041"/>
          <ac:picMkLst>
            <pc:docMk/>
            <pc:sldMk cId="2005962176" sldId="308"/>
            <ac:picMk id="50" creationId="{949BBD30-19FA-FB94-7C0C-B5F9108220D3}"/>
          </ac:picMkLst>
        </pc:picChg>
        <pc:picChg chg="del">
          <ac:chgData name="Sergio German Muños Rios" userId="66cbb74c-f403-455f-9431-05505c8a10b1" providerId="ADAL" clId="{35E69440-E784-4607-805B-9F41B77BB506}" dt="2022-06-24T14:14:39.569" v="155" actId="478"/>
          <ac:picMkLst>
            <pc:docMk/>
            <pc:sldMk cId="2005962176" sldId="308"/>
            <ac:picMk id="50" creationId="{A297BB2E-922E-DB45-90E0-C73D6E83D1E8}"/>
          </ac:picMkLst>
        </pc:picChg>
        <pc:picChg chg="add del mod">
          <ac:chgData name="Sergio German Muños Rios" userId="66cbb74c-f403-455f-9431-05505c8a10b1" providerId="ADAL" clId="{35E69440-E784-4607-805B-9F41B77BB506}" dt="2022-06-27T20:00:55.436" v="1040" actId="478"/>
          <ac:picMkLst>
            <pc:docMk/>
            <pc:sldMk cId="2005962176" sldId="308"/>
            <ac:picMk id="51" creationId="{B3065B6E-F476-1CF3-69D6-2C39CECD7BD9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0:00:35.738" v="1031" actId="1035"/>
        <pc:sldMkLst>
          <pc:docMk/>
          <pc:sldMk cId="185486488" sldId="316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2" creationId="{DCB397A7-1C40-734B-981E-EEB42C4D2C2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6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6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7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7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8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8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9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9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9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85486488" sldId="316"/>
            <ac:spMk id="93" creationId="{00000000-0000-0000-0000-000000000000}"/>
          </ac:spMkLst>
        </pc:s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85486488" sldId="316"/>
            <ac:grpSpMk id="6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85486488" sldId="316"/>
            <ac:grpSpMk id="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85486488" sldId="316"/>
            <ac:grpSpMk id="8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85486488" sldId="316"/>
            <ac:grpSpMk id="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85486488" sldId="316"/>
            <ac:grpSpMk id="10" creationId="{00000000-0000-0000-0000-000000000000}"/>
          </ac:grpSpMkLst>
        </pc:grpChg>
        <pc:picChg chg="add mod">
          <ac:chgData name="Sergio German Muños Rios" userId="66cbb74c-f403-455f-9431-05505c8a10b1" providerId="ADAL" clId="{35E69440-E784-4607-805B-9F41B77BB506}" dt="2022-06-27T20:00:35.738" v="1031" actId="1035"/>
          <ac:picMkLst>
            <pc:docMk/>
            <pc:sldMk cId="185486488" sldId="316"/>
            <ac:picMk id="39" creationId="{95382FAE-8DFC-E052-92AB-E9E7AB1E4725}"/>
          </ac:picMkLst>
        </pc:picChg>
        <pc:picChg chg="del">
          <ac:chgData name="Sergio German Muños Rios" userId="66cbb74c-f403-455f-9431-05505c8a10b1" providerId="ADAL" clId="{35E69440-E784-4607-805B-9F41B77BB506}" dt="2022-06-24T14:14:00.972" v="143" actId="478"/>
          <ac:picMkLst>
            <pc:docMk/>
            <pc:sldMk cId="185486488" sldId="316"/>
            <ac:picMk id="39" creationId="{FA9B7E03-D970-344A-A945-0BCEB5AB4B6C}"/>
          </ac:picMkLst>
        </pc:picChg>
        <pc:picChg chg="add del mod">
          <ac:chgData name="Sergio German Muños Rios" userId="66cbb74c-f403-455f-9431-05505c8a10b1" providerId="ADAL" clId="{35E69440-E784-4607-805B-9F41B77BB506}" dt="2022-06-24T16:43:29.873" v="659" actId="478"/>
          <ac:picMkLst>
            <pc:docMk/>
            <pc:sldMk cId="185486488" sldId="316"/>
            <ac:picMk id="40" creationId="{5B673071-3A4B-D29A-BEAC-598F427308C3}"/>
          </ac:picMkLst>
        </pc:picChg>
        <pc:picChg chg="add del mod">
          <ac:chgData name="Sergio German Muños Rios" userId="66cbb74c-f403-455f-9431-05505c8a10b1" providerId="ADAL" clId="{35E69440-E784-4607-805B-9F41B77BB506}" dt="2022-06-27T20:00:32.450" v="1028" actId="478"/>
          <ac:picMkLst>
            <pc:docMk/>
            <pc:sldMk cId="185486488" sldId="316"/>
            <ac:picMk id="41" creationId="{4A21764D-788E-8010-165C-87428DB943F1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85486488" sldId="316"/>
            <ac:cxnSpMk id="54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85486488" sldId="316"/>
            <ac:cxnSpMk id="55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85486488" sldId="316"/>
            <ac:cxnSpMk id="56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85486488" sldId="316"/>
            <ac:cxnSpMk id="77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85486488" sldId="316"/>
            <ac:cxnSpMk id="78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0:00:53.361" v="1039"/>
        <pc:sldMkLst>
          <pc:docMk/>
          <pc:sldMk cId="1192637756" sldId="343"/>
        </pc:sldMkLst>
        <pc:spChg chg="mod">
          <ac:chgData name="Sergio German Muños Rios" userId="66cbb74c-f403-455f-9431-05505c8a10b1" providerId="ADAL" clId="{35E69440-E784-4607-805B-9F41B77BB506}" dt="2022-06-24T14:28:18.511" v="302" actId="207"/>
          <ac:spMkLst>
            <pc:docMk/>
            <pc:sldMk cId="1192637756" sldId="343"/>
            <ac:spMk id="2" creationId="{6D6589FA-A769-AA48-BB7A-B1006C3703B7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1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2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4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5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6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6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7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7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8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8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8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192637756" sldId="343"/>
            <ac:spMk id="87" creationId="{00000000-0000-0000-0000-000000000000}"/>
          </ac:spMkLst>
        </pc:s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1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2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32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3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46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4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52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55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58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5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60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1192637756" sldId="343"/>
            <ac:grpSpMk id="61" creationId="{00000000-0000-0000-0000-000000000000}"/>
          </ac:grpSpMkLst>
        </pc:grp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192637756" sldId="343"/>
            <ac:graphicFrameMk id="11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192637756" sldId="343"/>
            <ac:graphicFrameMk id="12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192637756" sldId="343"/>
            <ac:graphicFrameMk id="13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1192637756" sldId="343"/>
            <ac:graphicFrameMk id="14" creationId="{00000000-0000-0000-0000-000000000000}"/>
          </ac:graphicFrameMkLst>
        </pc:graphicFrameChg>
        <pc:picChg chg="add del mod">
          <ac:chgData name="Sergio German Muños Rios" userId="66cbb74c-f403-455f-9431-05505c8a10b1" providerId="ADAL" clId="{35E69440-E784-4607-805B-9F41B77BB506}" dt="2022-06-24T16:43:50.440" v="669" actId="478"/>
          <ac:picMkLst>
            <pc:docMk/>
            <pc:sldMk cId="1192637756" sldId="343"/>
            <ac:picMk id="67" creationId="{40F0D5E4-AF99-391A-B512-90B64D937347}"/>
          </ac:picMkLst>
        </pc:picChg>
        <pc:picChg chg="add mod">
          <ac:chgData name="Sergio German Muños Rios" userId="66cbb74c-f403-455f-9431-05505c8a10b1" providerId="ADAL" clId="{35E69440-E784-4607-805B-9F41B77BB506}" dt="2022-06-27T20:00:53.361" v="1039"/>
          <ac:picMkLst>
            <pc:docMk/>
            <pc:sldMk cId="1192637756" sldId="343"/>
            <ac:picMk id="67" creationId="{798070EF-69DA-D697-8DEE-7FD571F61E54}"/>
          </ac:picMkLst>
        </pc:picChg>
        <pc:picChg chg="del">
          <ac:chgData name="Sergio German Muños Rios" userId="66cbb74c-f403-455f-9431-05505c8a10b1" providerId="ADAL" clId="{35E69440-E784-4607-805B-9F41B77BB506}" dt="2022-06-24T14:14:35.721" v="153" actId="478"/>
          <ac:picMkLst>
            <pc:docMk/>
            <pc:sldMk cId="1192637756" sldId="343"/>
            <ac:picMk id="68" creationId="{C42807CE-93AB-6E44-A09F-5D1316A02768}"/>
          </ac:picMkLst>
        </pc:picChg>
        <pc:picChg chg="add del mod">
          <ac:chgData name="Sergio German Muños Rios" userId="66cbb74c-f403-455f-9431-05505c8a10b1" providerId="ADAL" clId="{35E69440-E784-4607-805B-9F41B77BB506}" dt="2022-06-24T16:43:54.905" v="671" actId="478"/>
          <ac:picMkLst>
            <pc:docMk/>
            <pc:sldMk cId="1192637756" sldId="343"/>
            <ac:picMk id="69" creationId="{3D887F9C-CF06-291D-FFE7-5ACC02F9A902}"/>
          </ac:picMkLst>
        </pc:picChg>
        <pc:picChg chg="add del mod">
          <ac:chgData name="Sergio German Muños Rios" userId="66cbb74c-f403-455f-9431-05505c8a10b1" providerId="ADAL" clId="{35E69440-E784-4607-805B-9F41B77BB506}" dt="2022-06-27T20:00:52.452" v="1038" actId="478"/>
          <ac:picMkLst>
            <pc:docMk/>
            <pc:sldMk cId="1192637756" sldId="343"/>
            <ac:picMk id="70" creationId="{42C76183-6B33-0779-29F7-D67C0E64FCBB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20:00:40.079" v="1033"/>
        <pc:sldMkLst>
          <pc:docMk/>
          <pc:sldMk cId="2917425544" sldId="344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2" creationId="{341DF35F-626F-3344-9D0C-79B862775BB7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4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9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0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0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0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0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2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2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2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917425544" sldId="344"/>
            <ac:spMk id="142" creationId="{00000000-0000-0000-0000-000000000000}"/>
          </ac:spMkLst>
        </pc:sp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2917425544" sldId="344"/>
            <ac:graphicFrameMk id="83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2917425544" sldId="344"/>
            <ac:graphicFrameMk id="101" creationId="{00000000-0000-0000-0000-000000000000}"/>
          </ac:graphicFrameMkLst>
        </pc:graphicFrame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2917425544" sldId="344"/>
            <ac:graphicFrameMk id="125" creationId="{00000000-0000-0000-0000-000000000000}"/>
          </ac:graphicFrameMkLst>
        </pc:graphicFrameChg>
        <pc:picChg chg="add mod">
          <ac:chgData name="Sergio German Muños Rios" userId="66cbb74c-f403-455f-9431-05505c8a10b1" providerId="ADAL" clId="{35E69440-E784-4607-805B-9F41B77BB506}" dt="2022-06-27T20:00:40.079" v="1033"/>
          <ac:picMkLst>
            <pc:docMk/>
            <pc:sldMk cId="2917425544" sldId="344"/>
            <ac:picMk id="34" creationId="{3C10C84B-4782-3504-F865-8489AF0E9A8D}"/>
          </ac:picMkLst>
        </pc:picChg>
        <pc:picChg chg="del">
          <ac:chgData name="Sergio German Muños Rios" userId="66cbb74c-f403-455f-9431-05505c8a10b1" providerId="ADAL" clId="{35E69440-E784-4607-805B-9F41B77BB506}" dt="2022-06-24T14:14:10.628" v="145" actId="478"/>
          <ac:picMkLst>
            <pc:docMk/>
            <pc:sldMk cId="2917425544" sldId="344"/>
            <ac:picMk id="34" creationId="{A31FF9A4-47D8-344F-B413-31A4D6E4A0F9}"/>
          </ac:picMkLst>
        </pc:picChg>
        <pc:picChg chg="add del mod">
          <ac:chgData name="Sergio German Muños Rios" userId="66cbb74c-f403-455f-9431-05505c8a10b1" providerId="ADAL" clId="{35E69440-E784-4607-805B-9F41B77BB506}" dt="2022-06-24T16:43:33.378" v="661" actId="478"/>
          <ac:picMkLst>
            <pc:docMk/>
            <pc:sldMk cId="2917425544" sldId="344"/>
            <ac:picMk id="35" creationId="{E4CE3054-9486-6FE2-D2B5-140E9A4AB83C}"/>
          </ac:picMkLst>
        </pc:picChg>
        <pc:picChg chg="add del mod">
          <ac:chgData name="Sergio German Muños Rios" userId="66cbb74c-f403-455f-9431-05505c8a10b1" providerId="ADAL" clId="{35E69440-E784-4607-805B-9F41B77BB506}" dt="2022-06-27T20:00:39.291" v="1032" actId="478"/>
          <ac:picMkLst>
            <pc:docMk/>
            <pc:sldMk cId="2917425544" sldId="344"/>
            <ac:picMk id="36" creationId="{0E65833A-DF8F-4CB9-FF79-DF53D7BD1490}"/>
          </ac:picMkLst>
        </pc:picChg>
      </pc:sldChg>
      <pc:sldChg chg="addSp delSp modSp mod modNotes">
        <pc:chgData name="Sergio German Muños Rios" userId="66cbb74c-f403-455f-9431-05505c8a10b1" providerId="ADAL" clId="{35E69440-E784-4607-805B-9F41B77BB506}" dt="2022-06-27T19:46:51.832" v="915"/>
        <pc:sldMkLst>
          <pc:docMk/>
          <pc:sldMk cId="221944036" sldId="345"/>
        </pc:sldMkLst>
        <pc:spChg chg="mod">
          <ac:chgData name="Sergio German Muños Rios" userId="66cbb74c-f403-455f-9431-05505c8a10b1" providerId="ADAL" clId="{35E69440-E784-4607-805B-9F41B77BB506}" dt="2022-06-24T14:26:19.417" v="276" actId="207"/>
          <ac:spMkLst>
            <pc:docMk/>
            <pc:sldMk cId="221944036" sldId="345"/>
            <ac:spMk id="2" creationId="{24A2B9F6-5A1B-EF47-AFD7-7D751AF21911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6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6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7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7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8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8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9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9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9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21944036" sldId="345"/>
            <ac:spMk id="93" creationId="{00000000-0000-0000-0000-000000000000}"/>
          </ac:spMkLst>
        </pc:s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6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8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221944036" sldId="345"/>
            <ac:grpSpMk id="10" creationId="{00000000-0000-0000-0000-000000000000}"/>
          </ac:grpSpMkLst>
        </pc:grpChg>
        <pc:picChg chg="del">
          <ac:chgData name="Sergio German Muños Rios" userId="66cbb74c-f403-455f-9431-05505c8a10b1" providerId="ADAL" clId="{35E69440-E784-4607-805B-9F41B77BB506}" dt="2022-06-24T14:14:45.016" v="157" actId="478"/>
          <ac:picMkLst>
            <pc:docMk/>
            <pc:sldMk cId="221944036" sldId="345"/>
            <ac:picMk id="39" creationId="{1CED00CE-2038-3345-B4E5-4C1334BA5A36}"/>
          </ac:picMkLst>
        </pc:picChg>
        <pc:picChg chg="add del mod">
          <ac:chgData name="Sergio German Muños Rios" userId="66cbb74c-f403-455f-9431-05505c8a10b1" providerId="ADAL" clId="{35E69440-E784-4607-805B-9F41B77BB506}" dt="2022-06-24T16:44:00.953" v="673" actId="478"/>
          <ac:picMkLst>
            <pc:docMk/>
            <pc:sldMk cId="221944036" sldId="345"/>
            <ac:picMk id="40" creationId="{E306DB4C-43D3-B937-764F-B0FFFD541FE9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21944036" sldId="345"/>
            <ac:picMk id="41" creationId="{EB0107DA-B6E4-8119-279A-0F8BCC8E3E4D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54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55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56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77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221944036" sldId="345"/>
            <ac:cxnSpMk id="78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0:00:59.141" v="1043"/>
        <pc:sldMkLst>
          <pc:docMk/>
          <pc:sldMk cId="3741936871" sldId="362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2" creationId="{29FC4D17-5A44-F442-830A-583C09B43DA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4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4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4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5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5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5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6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6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6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6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6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6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7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7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8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8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8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41936871" sldId="362"/>
            <ac:spMk id="86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0:59.141" v="1043"/>
          <ac:picMkLst>
            <pc:docMk/>
            <pc:sldMk cId="3741936871" sldId="362"/>
            <ac:picMk id="34" creationId="{0704725B-D2C2-84FD-CD1B-3E32592C0DF3}"/>
          </ac:picMkLst>
        </pc:picChg>
        <pc:picChg chg="del mod">
          <ac:chgData name="Sergio German Muños Rios" userId="66cbb74c-f403-455f-9431-05505c8a10b1" providerId="ADAL" clId="{35E69440-E784-4607-805B-9F41B77BB506}" dt="2022-06-24T14:24:12.876" v="251" actId="478"/>
          <ac:picMkLst>
            <pc:docMk/>
            <pc:sldMk cId="3741936871" sldId="362"/>
            <ac:picMk id="34" creationId="{6BDB6684-C3CF-EF41-96A8-DB43B7CEAC09}"/>
          </ac:picMkLst>
        </pc:picChg>
        <pc:picChg chg="add del mod">
          <ac:chgData name="Sergio German Muños Rios" userId="66cbb74c-f403-455f-9431-05505c8a10b1" providerId="ADAL" clId="{35E69440-E784-4607-805B-9F41B77BB506}" dt="2022-06-24T16:44:04.723" v="675" actId="478"/>
          <ac:picMkLst>
            <pc:docMk/>
            <pc:sldMk cId="3741936871" sldId="362"/>
            <ac:picMk id="35" creationId="{99D7DC77-442D-C8C0-BB09-36B727841EC9}"/>
          </ac:picMkLst>
        </pc:picChg>
        <pc:picChg chg="add del mod">
          <ac:chgData name="Sergio German Muños Rios" userId="66cbb74c-f403-455f-9431-05505c8a10b1" providerId="ADAL" clId="{35E69440-E784-4607-805B-9F41B77BB506}" dt="2022-06-27T20:00:58.140" v="1042" actId="478"/>
          <ac:picMkLst>
            <pc:docMk/>
            <pc:sldMk cId="3741936871" sldId="362"/>
            <ac:picMk id="36" creationId="{7BC9027B-21B1-6B92-8166-2090ED2EA8A4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3741936871" sldId="362"/>
            <ac:cxnSpMk id="16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3741936871" sldId="362"/>
            <ac:cxnSpMk id="20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3741936871" sldId="362"/>
            <ac:cxnSpMk id="77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3741936871" sldId="362"/>
            <ac:cxnSpMk id="78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3741936871" sldId="362"/>
            <ac:cxnSpMk id="80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0:01:05.060" v="1045"/>
        <pc:sldMkLst>
          <pc:docMk/>
          <pc:sldMk cId="902897980" sldId="363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5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59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53.307" v="198" actId="478"/>
          <ac:spMkLst>
            <pc:docMk/>
            <pc:sldMk cId="902897980" sldId="363"/>
            <ac:spMk id="60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58.827" v="200" actId="478"/>
          <ac:spMkLst>
            <pc:docMk/>
            <pc:sldMk cId="902897980" sldId="363"/>
            <ac:spMk id="62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52.401" v="197" actId="478"/>
          <ac:spMkLst>
            <pc:docMk/>
            <pc:sldMk cId="902897980" sldId="363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6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65" creationId="{00000000-0000-0000-0000-000000000000}"/>
          </ac:spMkLst>
        </pc:spChg>
        <pc:spChg chg="add del 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68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8:00.464" v="201" actId="478"/>
          <ac:spMkLst>
            <pc:docMk/>
            <pc:sldMk cId="902897980" sldId="363"/>
            <ac:spMk id="69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8:21.331" v="208" actId="478"/>
          <ac:spMkLst>
            <pc:docMk/>
            <pc:sldMk cId="902897980" sldId="363"/>
            <ac:spMk id="71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58.076" v="199" actId="478"/>
          <ac:spMkLst>
            <pc:docMk/>
            <pc:sldMk cId="902897980" sldId="363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7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7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7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77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8:19.226" v="207" actId="478"/>
          <ac:spMkLst>
            <pc:docMk/>
            <pc:sldMk cId="902897980" sldId="363"/>
            <ac:spMk id="7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80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8:18.362" v="206" actId="478"/>
          <ac:spMkLst>
            <pc:docMk/>
            <pc:sldMk cId="902897980" sldId="363"/>
            <ac:spMk id="8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8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83" creationId="{00000000-0000-0000-0000-000000000000}"/>
          </ac:spMkLst>
        </pc:spChg>
        <pc:spChg chg="add del 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0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05" creationId="{00000000-0000-0000-0000-000000000000}"/>
          </ac:spMkLst>
        </pc:spChg>
        <pc:spChg chg="del mod">
          <ac:chgData name="Sergio German Muños Rios" userId="66cbb74c-f403-455f-9431-05505c8a10b1" providerId="ADAL" clId="{35E69440-E784-4607-805B-9F41B77BB506}" dt="2022-06-24T14:17:46.195" v="193" actId="478"/>
          <ac:spMkLst>
            <pc:docMk/>
            <pc:sldMk cId="902897980" sldId="363"/>
            <ac:spMk id="10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08" creationId="{00000000-0000-0000-0000-000000000000}"/>
          </ac:spMkLst>
        </pc:spChg>
        <pc:spChg chg="del mod">
          <ac:chgData name="Sergio German Muños Rios" userId="66cbb74c-f403-455f-9431-05505c8a10b1" providerId="ADAL" clId="{35E69440-E784-4607-805B-9F41B77BB506}" dt="2022-06-24T14:17:46.891" v="194" actId="478"/>
          <ac:spMkLst>
            <pc:docMk/>
            <pc:sldMk cId="902897980" sldId="363"/>
            <ac:spMk id="10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1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1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4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4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4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5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52" creationId="{00000000-0000-0000-0000-000000000000}"/>
          </ac:spMkLst>
        </pc:spChg>
        <pc:spChg chg="add del 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9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199" creationId="{00000000-0000-0000-0000-000000000000}"/>
          </ac:spMkLst>
        </pc:spChg>
        <pc:spChg chg="del">
          <ac:chgData name="Sergio German Muños Rios" userId="66cbb74c-f403-455f-9431-05505c8a10b1" providerId="ADAL" clId="{35E69440-E784-4607-805B-9F41B77BB506}" dt="2022-06-24T14:17:49.394" v="196" actId="478"/>
          <ac:spMkLst>
            <pc:docMk/>
            <pc:sldMk cId="902897980" sldId="363"/>
            <ac:spMk id="20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202" creationId="{00000000-0000-0000-0000-000000000000}"/>
          </ac:spMkLst>
        </pc:spChg>
        <pc:spChg chg="del mod">
          <ac:chgData name="Sergio German Muños Rios" userId="66cbb74c-f403-455f-9431-05505c8a10b1" providerId="ADAL" clId="{35E69440-E784-4607-805B-9F41B77BB506}" dt="2022-06-24T14:17:48.753" v="195" actId="478"/>
          <ac:spMkLst>
            <pc:docMk/>
            <pc:sldMk cId="902897980" sldId="363"/>
            <ac:spMk id="20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20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902897980" sldId="363"/>
            <ac:spMk id="205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1:05.060" v="1045"/>
          <ac:picMkLst>
            <pc:docMk/>
            <pc:sldMk cId="902897980" sldId="363"/>
            <ac:picMk id="42" creationId="{2FE180C6-E5DB-9906-3AB9-485BD72D26EA}"/>
          </ac:picMkLst>
        </pc:picChg>
        <pc:picChg chg="del">
          <ac:chgData name="Sergio German Muños Rios" userId="66cbb74c-f403-455f-9431-05505c8a10b1" providerId="ADAL" clId="{35E69440-E784-4607-805B-9F41B77BB506}" dt="2022-06-24T14:14:49.376" v="159" actId="478"/>
          <ac:picMkLst>
            <pc:docMk/>
            <pc:sldMk cId="902897980" sldId="363"/>
            <ac:picMk id="54" creationId="{B7BAF500-7A10-E445-8C24-3393EB6404AD}"/>
          </ac:picMkLst>
        </pc:picChg>
        <pc:picChg chg="add del mod">
          <ac:chgData name="Sergio German Muños Rios" userId="66cbb74c-f403-455f-9431-05505c8a10b1" providerId="ADAL" clId="{35E69440-E784-4607-805B-9F41B77BB506}" dt="2022-06-24T16:44:08.952" v="677" actId="478"/>
          <ac:picMkLst>
            <pc:docMk/>
            <pc:sldMk cId="902897980" sldId="363"/>
            <ac:picMk id="55" creationId="{21536905-9BBC-B536-3E85-52B0A41629E5}"/>
          </ac:picMkLst>
        </pc:picChg>
        <pc:picChg chg="add del mod">
          <ac:chgData name="Sergio German Muños Rios" userId="66cbb74c-f403-455f-9431-05505c8a10b1" providerId="ADAL" clId="{35E69440-E784-4607-805B-9F41B77BB506}" dt="2022-06-27T20:01:00.812" v="1044" actId="478"/>
          <ac:picMkLst>
            <pc:docMk/>
            <pc:sldMk cId="902897980" sldId="363"/>
            <ac:picMk id="56" creationId="{0D75A4F9-13A9-BD7D-4E8A-44BFEFA86266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902897980" sldId="363"/>
            <ac:cxnSpMk id="15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902897980" sldId="363"/>
            <ac:cxnSpMk id="153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902897980" sldId="363"/>
            <ac:cxnSpMk id="154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902897980" sldId="363"/>
            <ac:cxnSpMk id="155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902897980" sldId="363"/>
            <ac:cxnSpMk id="156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19:46:51.832" v="915"/>
        <pc:sldMkLst>
          <pc:docMk/>
          <pc:sldMk cId="3464892325" sldId="372"/>
        </pc:sldMkLst>
        <pc:spChg chg="mod">
          <ac:chgData name="Sergio German Muños Rios" userId="66cbb74c-f403-455f-9431-05505c8a10b1" providerId="ADAL" clId="{35E69440-E784-4607-805B-9F41B77BB506}" dt="2022-06-24T15:04:30.053" v="452" actId="207"/>
          <ac:spMkLst>
            <pc:docMk/>
            <pc:sldMk cId="3464892325" sldId="372"/>
            <ac:spMk id="2" creationId="{F4FE1739-15EF-7647-9AF8-F26B77874EFC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2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4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9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9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1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4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4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4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4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4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4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5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5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5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5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6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6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6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7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7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7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7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7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7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7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464892325" sldId="372"/>
            <ac:spMk id="179" creationId="{00000000-0000-0000-0000-000000000000}"/>
          </ac:spMkLst>
        </pc:s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3464892325" sldId="372"/>
            <ac:grpSpMk id="56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3464892325" sldId="372"/>
            <ac:grpSpMk id="57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3464892325" sldId="372"/>
            <ac:grpSpMk id="89" creationId="{00000000-0000-0000-0000-000000000000}"/>
          </ac:grpSpMkLst>
        </pc:grpChg>
        <pc:grpChg chg="mod">
          <ac:chgData name="Sergio German Muños Rios" userId="66cbb74c-f403-455f-9431-05505c8a10b1" providerId="ADAL" clId="{35E69440-E784-4607-805B-9F41B77BB506}" dt="2022-06-27T19:46:51.832" v="915"/>
          <ac:grpSpMkLst>
            <pc:docMk/>
            <pc:sldMk cId="3464892325" sldId="372"/>
            <ac:grpSpMk id="90" creationId="{00000000-0000-0000-0000-000000000000}"/>
          </ac:grpSpMkLst>
        </pc:grpChg>
        <pc:picChg chg="del">
          <ac:chgData name="Sergio German Muños Rios" userId="66cbb74c-f403-455f-9431-05505c8a10b1" providerId="ADAL" clId="{35E69440-E784-4607-805B-9F41B77BB506}" dt="2022-06-24T15:04:33.488" v="453" actId="478"/>
          <ac:picMkLst>
            <pc:docMk/>
            <pc:sldMk cId="3464892325" sldId="372"/>
            <ac:picMk id="39" creationId="{3477E78F-0039-9B48-B2EB-0678A2EC5E5D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3464892325" sldId="372"/>
            <ac:picMk id="40" creationId="{81502D2B-4177-D1FC-1275-7B2BF4D7DCCC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3464892325" sldId="372"/>
            <ac:cxnSpMk id="27" creationId="{00000000-0000-0000-0000-000000000000}"/>
          </ac:cxnSpMkLst>
        </pc:cxn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3464892325" sldId="372"/>
            <ac:cxnSpMk id="150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0:01:08.862" v="1047"/>
        <pc:sldMkLst>
          <pc:docMk/>
          <pc:sldMk cId="1062931243" sldId="374"/>
        </pc:sldMkLst>
        <pc:spChg chg="mod">
          <ac:chgData name="Sergio German Muños Rios" userId="66cbb74c-f403-455f-9431-05505c8a10b1" providerId="ADAL" clId="{35E69440-E784-4607-805B-9F41B77BB506}" dt="2022-06-24T14:39:42.718" v="398" actId="207"/>
          <ac:spMkLst>
            <pc:docMk/>
            <pc:sldMk cId="1062931243" sldId="374"/>
            <ac:spMk id="2" creationId="{A096AE94-61BB-624C-B474-1E62230B61C4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2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2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2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2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4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5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5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5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5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5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5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6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062931243" sldId="374"/>
            <ac:spMk id="61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1:08.862" v="1047"/>
          <ac:picMkLst>
            <pc:docMk/>
            <pc:sldMk cId="1062931243" sldId="374"/>
            <ac:picMk id="28" creationId="{0A9078D8-A526-FB69-8F00-138379C96AF9}"/>
          </ac:picMkLst>
        </pc:picChg>
        <pc:picChg chg="add del mod">
          <ac:chgData name="Sergio German Muños Rios" userId="66cbb74c-f403-455f-9431-05505c8a10b1" providerId="ADAL" clId="{35E69440-E784-4607-805B-9F41B77BB506}" dt="2022-06-24T16:44:12.633" v="679" actId="478"/>
          <ac:picMkLst>
            <pc:docMk/>
            <pc:sldMk cId="1062931243" sldId="374"/>
            <ac:picMk id="28" creationId="{50A4BB72-35F3-7138-FA77-9046F2C2A2CF}"/>
          </ac:picMkLst>
        </pc:picChg>
        <pc:picChg chg="del">
          <ac:chgData name="Sergio German Muños Rios" userId="66cbb74c-f403-455f-9431-05505c8a10b1" providerId="ADAL" clId="{35E69440-E784-4607-805B-9F41B77BB506}" dt="2022-06-24T15:04:38.963" v="455" actId="478"/>
          <ac:picMkLst>
            <pc:docMk/>
            <pc:sldMk cId="1062931243" sldId="374"/>
            <ac:picMk id="30" creationId="{DA49F986-6BA7-774A-9F06-C98B2DA06999}"/>
          </ac:picMkLst>
        </pc:picChg>
        <pc:picChg chg="add del mod">
          <ac:chgData name="Sergio German Muños Rios" userId="66cbb74c-f403-455f-9431-05505c8a10b1" providerId="ADAL" clId="{35E69440-E784-4607-805B-9F41B77BB506}" dt="2022-06-27T20:01:08.130" v="1046" actId="478"/>
          <ac:picMkLst>
            <pc:docMk/>
            <pc:sldMk cId="1062931243" sldId="374"/>
            <ac:picMk id="32" creationId="{9C47CF4F-71F3-7258-02CF-453D6DD40AA2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062931243" sldId="374"/>
            <ac:cxnSpMk id="49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0:01:16.330" v="1051"/>
        <pc:sldMkLst>
          <pc:docMk/>
          <pc:sldMk cId="1214831392" sldId="378"/>
        </pc:sldMkLst>
        <pc:spChg chg="mod">
          <ac:chgData name="Sergio German Muños Rios" userId="66cbb74c-f403-455f-9431-05505c8a10b1" providerId="ADAL" clId="{35E69440-E784-4607-805B-9F41B77BB506}" dt="2022-06-24T14:41:50.431" v="424" actId="207"/>
          <ac:spMkLst>
            <pc:docMk/>
            <pc:sldMk cId="1214831392" sldId="378"/>
            <ac:spMk id="2" creationId="{ACF84A8F-956E-5647-B0D6-D1D35B678F7B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1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1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1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4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5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214831392" sldId="378"/>
            <ac:spMk id="69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1:16.330" v="1051"/>
          <ac:picMkLst>
            <pc:docMk/>
            <pc:sldMk cId="1214831392" sldId="378"/>
            <ac:picMk id="25" creationId="{D71B027F-79BD-D22D-D327-FE6C0D48278D}"/>
          </ac:picMkLst>
        </pc:picChg>
        <pc:picChg chg="del">
          <ac:chgData name="Sergio German Muños Rios" userId="66cbb74c-f403-455f-9431-05505c8a10b1" providerId="ADAL" clId="{35E69440-E784-4607-805B-9F41B77BB506}" dt="2022-06-24T16:44:19.762" v="683" actId="478"/>
          <ac:picMkLst>
            <pc:docMk/>
            <pc:sldMk cId="1214831392" sldId="378"/>
            <ac:picMk id="25" creationId="{FF72A071-11D3-894B-818F-515637518FCD}"/>
          </ac:picMkLst>
        </pc:picChg>
        <pc:picChg chg="add del mod">
          <ac:chgData name="Sergio German Muños Rios" userId="66cbb74c-f403-455f-9431-05505c8a10b1" providerId="ADAL" clId="{35E69440-E784-4607-805B-9F41B77BB506}" dt="2022-06-27T20:01:12.692" v="1050" actId="478"/>
          <ac:picMkLst>
            <pc:docMk/>
            <pc:sldMk cId="1214831392" sldId="378"/>
            <ac:picMk id="26" creationId="{2382E279-F12D-D9F2-6DA3-7E712E078C10}"/>
          </ac:picMkLst>
        </pc:picChg>
        <pc:cxnChg chg="mod">
          <ac:chgData name="Sergio German Muños Rios" userId="66cbb74c-f403-455f-9431-05505c8a10b1" providerId="ADAL" clId="{35E69440-E784-4607-805B-9F41B77BB506}" dt="2022-06-27T19:46:51.832" v="915"/>
          <ac:cxnSpMkLst>
            <pc:docMk/>
            <pc:sldMk cId="1214831392" sldId="378"/>
            <ac:cxnSpMk id="65" creationId="{00000000-0000-0000-0000-000000000000}"/>
          </ac:cxnSpMkLst>
        </pc:cxnChg>
      </pc:sldChg>
      <pc:sldChg chg="addSp delSp modSp mod modNotes">
        <pc:chgData name="Sergio German Muños Rios" userId="66cbb74c-f403-455f-9431-05505c8a10b1" providerId="ADAL" clId="{35E69440-E784-4607-805B-9F41B77BB506}" dt="2022-06-27T20:01:11.308" v="1049"/>
        <pc:sldMkLst>
          <pc:docMk/>
          <pc:sldMk cId="3353039490" sldId="491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6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1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1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1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1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2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2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2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34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35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37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39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40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353039490" sldId="491"/>
            <ac:spMk id="41" creationId="{00000000-0000-0000-0000-000000000000}"/>
          </ac:spMkLst>
        </pc:spChg>
        <pc:picChg chg="add mod">
          <ac:chgData name="Sergio German Muños Rios" userId="66cbb74c-f403-455f-9431-05505c8a10b1" providerId="ADAL" clId="{35E69440-E784-4607-805B-9F41B77BB506}" dt="2022-06-27T20:01:11.308" v="1049"/>
          <ac:picMkLst>
            <pc:docMk/>
            <pc:sldMk cId="3353039490" sldId="491"/>
            <ac:picMk id="22" creationId="{6F192750-9B3F-A453-9EF6-3B28171810C4}"/>
          </ac:picMkLst>
        </pc:picChg>
        <pc:picChg chg="del">
          <ac:chgData name="Sergio German Muños Rios" userId="66cbb74c-f403-455f-9431-05505c8a10b1" providerId="ADAL" clId="{35E69440-E784-4607-805B-9F41B77BB506}" dt="2022-06-24T15:04:44.133" v="457" actId="478"/>
          <ac:picMkLst>
            <pc:docMk/>
            <pc:sldMk cId="3353039490" sldId="491"/>
            <ac:picMk id="22" creationId="{F2DF1731-32BE-914E-8521-05BC6D7D0839}"/>
          </ac:picMkLst>
        </pc:picChg>
        <pc:picChg chg="add del mod">
          <ac:chgData name="Sergio German Muños Rios" userId="66cbb74c-f403-455f-9431-05505c8a10b1" providerId="ADAL" clId="{35E69440-E784-4607-805B-9F41B77BB506}" dt="2022-06-24T16:44:15.922" v="681" actId="478"/>
          <ac:picMkLst>
            <pc:docMk/>
            <pc:sldMk cId="3353039490" sldId="491"/>
            <ac:picMk id="23" creationId="{EB69C80B-C39E-D73E-B2C6-203AF39FE117}"/>
          </ac:picMkLst>
        </pc:picChg>
        <pc:picChg chg="add del mod">
          <ac:chgData name="Sergio German Muños Rios" userId="66cbb74c-f403-455f-9431-05505c8a10b1" providerId="ADAL" clId="{35E69440-E784-4607-805B-9F41B77BB506}" dt="2022-06-27T20:01:10.514" v="1048" actId="478"/>
          <ac:picMkLst>
            <pc:docMk/>
            <pc:sldMk cId="3353039490" sldId="491"/>
            <ac:picMk id="24" creationId="{F84FD42D-7391-2FEB-222E-0DE3EF0BDEF3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59:44.947" v="1017"/>
        <pc:sldMkLst>
          <pc:docMk/>
          <pc:sldMk cId="378822971" sldId="493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78822971" sldId="493"/>
            <ac:spMk id="4" creationId="{4F7D6D05-2B25-8D4E-826F-736D942787D1}"/>
          </ac:spMkLst>
        </pc:spChg>
        <pc:picChg chg="add del mod">
          <ac:chgData name="Sergio German Muños Rios" userId="66cbb74c-f403-455f-9431-05505c8a10b1" providerId="ADAL" clId="{35E69440-E784-4607-805B-9F41B77BB506}" dt="2022-06-24T13:58:47.808" v="92"/>
          <ac:picMkLst>
            <pc:docMk/>
            <pc:sldMk cId="378822971" sldId="493"/>
            <ac:picMk id="3" creationId="{8CCB3023-871E-C790-807A-44F5DC4A77EC}"/>
          </ac:picMkLst>
        </pc:picChg>
        <pc:picChg chg="del">
          <ac:chgData name="Sergio German Muños Rios" userId="66cbb74c-f403-455f-9431-05505c8a10b1" providerId="ADAL" clId="{35E69440-E784-4607-805B-9F41B77BB506}" dt="2022-06-24T13:58:33.418" v="88" actId="478"/>
          <ac:picMkLst>
            <pc:docMk/>
            <pc:sldMk cId="378822971" sldId="493"/>
            <ac:picMk id="6" creationId="{1194F02E-2630-244E-9DCA-6E94571DFA7C}"/>
          </ac:picMkLst>
        </pc:picChg>
        <pc:picChg chg="add mod">
          <ac:chgData name="Sergio German Muños Rios" userId="66cbb74c-f403-455f-9431-05505c8a10b1" providerId="ADAL" clId="{35E69440-E784-4607-805B-9F41B77BB506}" dt="2022-06-27T19:59:44.947" v="1017"/>
          <ac:picMkLst>
            <pc:docMk/>
            <pc:sldMk cId="378822971" sldId="493"/>
            <ac:picMk id="6" creationId="{759A0220-7EF6-68A0-FAD8-BFF12DF37836}"/>
          </ac:picMkLst>
        </pc:picChg>
        <pc:picChg chg="add del mod">
          <ac:chgData name="Sergio German Muños Rios" userId="66cbb74c-f403-455f-9431-05505c8a10b1" providerId="ADAL" clId="{35E69440-E784-4607-805B-9F41B77BB506}" dt="2022-06-24T16:40:52.369" v="624" actId="478"/>
          <ac:picMkLst>
            <pc:docMk/>
            <pc:sldMk cId="378822971" sldId="493"/>
            <ac:picMk id="7" creationId="{ED5349B8-F137-1288-55A3-A96D9CD23335}"/>
          </ac:picMkLst>
        </pc:picChg>
        <pc:picChg chg="add del mod">
          <ac:chgData name="Sergio German Muños Rios" userId="66cbb74c-f403-455f-9431-05505c8a10b1" providerId="ADAL" clId="{35E69440-E784-4607-805B-9F41B77BB506}" dt="2022-06-27T19:59:43.388" v="1016" actId="478"/>
          <ac:picMkLst>
            <pc:docMk/>
            <pc:sldMk cId="378822971" sldId="493"/>
            <ac:picMk id="8" creationId="{94FF24AC-6DD5-7B85-E59E-402B84C75404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59:52.467" v="1019"/>
        <pc:sldMkLst>
          <pc:docMk/>
          <pc:sldMk cId="78869457" sldId="494"/>
        </pc:sldMkLst>
        <pc:picChg chg="add mod">
          <ac:chgData name="Sergio German Muños Rios" userId="66cbb74c-f403-455f-9431-05505c8a10b1" providerId="ADAL" clId="{35E69440-E784-4607-805B-9F41B77BB506}" dt="2022-06-27T19:59:52.467" v="1019"/>
          <ac:picMkLst>
            <pc:docMk/>
            <pc:sldMk cId="78869457" sldId="494"/>
            <ac:picMk id="7" creationId="{59CF00AD-9E4E-2468-3C6D-7FFBF995010D}"/>
          </ac:picMkLst>
        </pc:picChg>
        <pc:picChg chg="del">
          <ac:chgData name="Sergio German Muños Rios" userId="66cbb74c-f403-455f-9431-05505c8a10b1" providerId="ADAL" clId="{35E69440-E784-4607-805B-9F41B77BB506}" dt="2022-06-24T14:13:03.931" v="129" actId="478"/>
          <ac:picMkLst>
            <pc:docMk/>
            <pc:sldMk cId="78869457" sldId="494"/>
            <ac:picMk id="7" creationId="{DA593E0C-220F-F54B-B174-02B078102C55}"/>
          </ac:picMkLst>
        </pc:picChg>
        <pc:picChg chg="add del mod">
          <ac:chgData name="Sergio German Muños Rios" userId="66cbb74c-f403-455f-9431-05505c8a10b1" providerId="ADAL" clId="{35E69440-E784-4607-805B-9F41B77BB506}" dt="2022-06-24T16:40:44.336" v="622" actId="478"/>
          <ac:picMkLst>
            <pc:docMk/>
            <pc:sldMk cId="78869457" sldId="494"/>
            <ac:picMk id="8" creationId="{2F43110E-5698-343B-F368-4BCE06607F75}"/>
          </ac:picMkLst>
        </pc:picChg>
        <pc:picChg chg="add del mod">
          <ac:chgData name="Sergio German Muños Rios" userId="66cbb74c-f403-455f-9431-05505c8a10b1" providerId="ADAL" clId="{35E69440-E784-4607-805B-9F41B77BB506}" dt="2022-06-27T19:59:51.980" v="1018" actId="478"/>
          <ac:picMkLst>
            <pc:docMk/>
            <pc:sldMk cId="78869457" sldId="494"/>
            <ac:picMk id="9" creationId="{AA9DB4C7-BE53-51BB-B634-0259DF4EDB6C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46:51.832" v="915"/>
        <pc:sldMkLst>
          <pc:docMk/>
          <pc:sldMk cId="1819358047" sldId="495"/>
        </pc:sldMkLst>
        <pc:spChg chg="mod">
          <ac:chgData name="Sergio German Muños Rios" userId="66cbb74c-f403-455f-9431-05505c8a10b1" providerId="ADAL" clId="{35E69440-E784-4607-805B-9F41B77BB506}" dt="2022-06-24T15:35:58.689" v="540" actId="207"/>
          <ac:spMkLst>
            <pc:docMk/>
            <pc:sldMk cId="1819358047" sldId="495"/>
            <ac:spMk id="5" creationId="{ADFBC4A5-BAED-6A48-9F37-EE68C0033358}"/>
          </ac:spMkLst>
        </pc:spChg>
        <pc:picChg chg="del">
          <ac:chgData name="Sergio German Muños Rios" userId="66cbb74c-f403-455f-9431-05505c8a10b1" providerId="ADAL" clId="{35E69440-E784-4607-805B-9F41B77BB506}" dt="2022-06-24T16:06:40.860" v="541" actId="478"/>
          <ac:picMkLst>
            <pc:docMk/>
            <pc:sldMk cId="1819358047" sldId="495"/>
            <ac:picMk id="10" creationId="{23A1D0CE-5DC9-DD45-BE57-2C21985D16F0}"/>
          </ac:picMkLst>
        </pc:picChg>
        <pc:picChg chg="add del mod">
          <ac:chgData name="Sergio German Muños Rios" userId="66cbb74c-f403-455f-9431-05505c8a10b1" providerId="ADAL" clId="{35E69440-E784-4607-805B-9F41B77BB506}" dt="2022-06-24T16:40:39.480" v="620" actId="478"/>
          <ac:picMkLst>
            <pc:docMk/>
            <pc:sldMk cId="1819358047" sldId="495"/>
            <ac:picMk id="11" creationId="{A660A99A-F0CC-0EB8-3885-903602438E10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1819358047" sldId="495"/>
            <ac:picMk id="12" creationId="{55481C19-A4EE-915B-4297-952929E5C5DF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59:56.452" v="1021"/>
        <pc:sldMkLst>
          <pc:docMk/>
          <pc:sldMk cId="1558173928" sldId="496"/>
        </pc:sldMkLst>
        <pc:picChg chg="add mod">
          <ac:chgData name="Sergio German Muños Rios" userId="66cbb74c-f403-455f-9431-05505c8a10b1" providerId="ADAL" clId="{35E69440-E784-4607-805B-9F41B77BB506}" dt="2022-06-27T19:59:56.452" v="1021"/>
          <ac:picMkLst>
            <pc:docMk/>
            <pc:sldMk cId="1558173928" sldId="496"/>
            <ac:picMk id="4" creationId="{0E602856-0A17-18CB-5344-6B96125E3207}"/>
          </ac:picMkLst>
        </pc:picChg>
        <pc:picChg chg="add del mod">
          <ac:chgData name="Sergio German Muños Rios" userId="66cbb74c-f403-455f-9431-05505c8a10b1" providerId="ADAL" clId="{35E69440-E784-4607-805B-9F41B77BB506}" dt="2022-06-24T16:40:25.289" v="616" actId="478"/>
          <ac:picMkLst>
            <pc:docMk/>
            <pc:sldMk cId="1558173928" sldId="496"/>
            <ac:picMk id="4" creationId="{B9F330D9-0BDD-AB1B-7317-636AEBBDB3D3}"/>
          </ac:picMkLst>
        </pc:picChg>
        <pc:picChg chg="add del mod">
          <ac:chgData name="Sergio German Muños Rios" userId="66cbb74c-f403-455f-9431-05505c8a10b1" providerId="ADAL" clId="{35E69440-E784-4607-805B-9F41B77BB506}" dt="2022-06-24T16:40:28.078" v="618"/>
          <ac:picMkLst>
            <pc:docMk/>
            <pc:sldMk cId="1558173928" sldId="496"/>
            <ac:picMk id="5" creationId="{CC0CBE91-D8CF-5C03-D159-4533F20513A6}"/>
          </ac:picMkLst>
        </pc:picChg>
        <pc:picChg chg="add del mod">
          <ac:chgData name="Sergio German Muños Rios" userId="66cbb74c-f403-455f-9431-05505c8a10b1" providerId="ADAL" clId="{35E69440-E784-4607-805B-9F41B77BB506}" dt="2022-06-27T19:59:56.090" v="1020" actId="478"/>
          <ac:picMkLst>
            <pc:docMk/>
            <pc:sldMk cId="1558173928" sldId="496"/>
            <ac:picMk id="6" creationId="{7EC989B6-C2B6-68F4-73FB-784F4E570FD2}"/>
          </ac:picMkLst>
        </pc:picChg>
        <pc:picChg chg="del">
          <ac:chgData name="Sergio German Muños Rios" userId="66cbb74c-f403-455f-9431-05505c8a10b1" providerId="ADAL" clId="{35E69440-E784-4607-805B-9F41B77BB506}" dt="2022-06-24T14:13:09.386" v="131" actId="478"/>
          <ac:picMkLst>
            <pc:docMk/>
            <pc:sldMk cId="1558173928" sldId="496"/>
            <ac:picMk id="8" creationId="{6BE450B4-0F10-CE4A-8F46-4A9DB802B89D}"/>
          </ac:picMkLst>
        </pc:picChg>
      </pc:sldChg>
      <pc:sldChg chg="addSp delSp mod">
        <pc:chgData name="Sergio German Muños Rios" userId="66cbb74c-f403-455f-9431-05505c8a10b1" providerId="ADAL" clId="{35E69440-E784-4607-805B-9F41B77BB506}" dt="2022-06-24T16:49:17.590" v="694" actId="22"/>
        <pc:sldMkLst>
          <pc:docMk/>
          <pc:sldMk cId="3959244721" sldId="497"/>
        </pc:sldMkLst>
        <pc:picChg chg="add del">
          <ac:chgData name="Sergio German Muños Rios" userId="66cbb74c-f403-455f-9431-05505c8a10b1" providerId="ADAL" clId="{35E69440-E784-4607-805B-9F41B77BB506}" dt="2022-06-24T16:49:17.590" v="694" actId="22"/>
          <ac:picMkLst>
            <pc:docMk/>
            <pc:sldMk cId="3959244721" sldId="497"/>
            <ac:picMk id="3" creationId="{64CBDF8F-8FB4-F8D7-26FF-7879B1D3D4D7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00:28.782" v="1027"/>
        <pc:sldMkLst>
          <pc:docMk/>
          <pc:sldMk cId="2534542049" sldId="498"/>
        </pc:sldMkLst>
        <pc:spChg chg="mod">
          <ac:chgData name="Sergio German Muños Rios" userId="66cbb74c-f403-455f-9431-05505c8a10b1" providerId="ADAL" clId="{35E69440-E784-4607-805B-9F41B77BB506}" dt="2022-06-24T16:11:10.726" v="574" actId="207"/>
          <ac:spMkLst>
            <pc:docMk/>
            <pc:sldMk cId="2534542049" sldId="498"/>
            <ac:spMk id="2" creationId="{97CBB231-21FF-5F47-B488-AD3B5D37C6D3}"/>
          </ac:spMkLst>
        </pc:spChg>
        <pc:spChg chg="add del mod">
          <ac:chgData name="Sergio German Muños Rios" userId="66cbb74c-f403-455f-9431-05505c8a10b1" providerId="ADAL" clId="{35E69440-E784-4607-805B-9F41B77BB506}" dt="2022-06-24T16:15:06.316" v="596" actId="478"/>
          <ac:spMkLst>
            <pc:docMk/>
            <pc:sldMk cId="2534542049" sldId="498"/>
            <ac:spMk id="21" creationId="{E81DF281-57A4-8A4F-9ADD-A0D634331A4B}"/>
          </ac:spMkLst>
        </pc:sp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5" creationId="{37B4F76C-93BA-5F98-036B-F9907A8E169A}"/>
          </ac:picMkLst>
        </pc:picChg>
        <pc:picChg chg="del mod">
          <ac:chgData name="Sergio German Muños Rios" userId="66cbb74c-f403-455f-9431-05505c8a10b1" providerId="ADAL" clId="{35E69440-E784-4607-805B-9F41B77BB506}" dt="2022-06-24T16:14:56.323" v="595" actId="478"/>
          <ac:picMkLst>
            <pc:docMk/>
            <pc:sldMk cId="2534542049" sldId="498"/>
            <ac:picMk id="6" creationId="{73708604-446E-0449-9A24-DB7D5D42D841}"/>
          </ac:picMkLst>
        </pc:picChg>
        <pc:picChg chg="del mod">
          <ac:chgData name="Sergio German Muños Rios" userId="66cbb74c-f403-455f-9431-05505c8a10b1" providerId="ADAL" clId="{35E69440-E784-4607-805B-9F41B77BB506}" dt="2022-06-24T16:10:25.805" v="569" actId="478"/>
          <ac:picMkLst>
            <pc:docMk/>
            <pc:sldMk cId="2534542049" sldId="498"/>
            <ac:picMk id="8" creationId="{075B16C3-803F-1C4C-AABB-A511C56015AD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9" creationId="{B57DAA53-33F3-42EB-787B-46523396428B}"/>
          </ac:picMkLst>
        </pc:picChg>
        <pc:picChg chg="del mod">
          <ac:chgData name="Sergio German Muños Rios" userId="66cbb74c-f403-455f-9431-05505c8a10b1" providerId="ADAL" clId="{35E69440-E784-4607-805B-9F41B77BB506}" dt="2022-06-24T16:12:55.278" v="579" actId="478"/>
          <ac:picMkLst>
            <pc:docMk/>
            <pc:sldMk cId="2534542049" sldId="498"/>
            <ac:picMk id="10" creationId="{20C7180A-089A-1641-A937-FC2374DCD5ED}"/>
          </ac:picMkLst>
        </pc:picChg>
        <pc:picChg chg="add mod">
          <ac:chgData name="Sergio German Muños Rios" userId="66cbb74c-f403-455f-9431-05505c8a10b1" providerId="ADAL" clId="{35E69440-E784-4607-805B-9F41B77BB506}" dt="2022-06-27T20:00:28.782" v="1027"/>
          <ac:picMkLst>
            <pc:docMk/>
            <pc:sldMk cId="2534542049" sldId="498"/>
            <ac:picMk id="11" creationId="{430A6EF8-852C-BC14-1EE9-D2F9B1CEB2C6}"/>
          </ac:picMkLst>
        </pc:picChg>
        <pc:picChg chg="add del mod">
          <ac:chgData name="Sergio German Muños Rios" userId="66cbb74c-f403-455f-9431-05505c8a10b1" providerId="ADAL" clId="{35E69440-E784-4607-805B-9F41B77BB506}" dt="2022-06-24T16:43:26.192" v="657" actId="478"/>
          <ac:picMkLst>
            <pc:docMk/>
            <pc:sldMk cId="2534542049" sldId="498"/>
            <ac:picMk id="11" creationId="{5DA30D98-C390-6A75-1175-35DB20E20326}"/>
          </ac:picMkLst>
        </pc:picChg>
        <pc:picChg chg="del mod">
          <ac:chgData name="Sergio German Muños Rios" userId="66cbb74c-f403-455f-9431-05505c8a10b1" providerId="ADAL" clId="{35E69440-E784-4607-805B-9F41B77BB506}" dt="2022-06-24T16:13:38.396" v="587" actId="478"/>
          <ac:picMkLst>
            <pc:docMk/>
            <pc:sldMk cId="2534542049" sldId="498"/>
            <ac:picMk id="12" creationId="{7E301F9E-2E3B-604A-A340-8691862DD7D5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14" creationId="{FC726E6F-A332-644C-8404-5DEE92F67989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15" creationId="{66F1F41C-6712-2062-6ABC-2795D6B2D4F8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16" creationId="{0CAFFBF7-9437-A84C-8D8F-AAB304890220}"/>
          </ac:picMkLst>
        </pc:picChg>
        <pc:picChg chg="del">
          <ac:chgData name="Sergio German Muños Rios" userId="66cbb74c-f403-455f-9431-05505c8a10b1" providerId="ADAL" clId="{35E69440-E784-4607-805B-9F41B77BB506}" dt="2022-06-24T14:13:42.449" v="140" actId="478"/>
          <ac:picMkLst>
            <pc:docMk/>
            <pc:sldMk cId="2534542049" sldId="498"/>
            <ac:picMk id="17" creationId="{A16F768F-4898-0E46-984F-B17C16720A83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534542049" sldId="498"/>
            <ac:picMk id="19" creationId="{22819979-CCCC-8980-5C84-07DBA3F6E4DF}"/>
          </ac:picMkLst>
        </pc:picChg>
        <pc:picChg chg="add del mod">
          <ac:chgData name="Sergio German Muños Rios" userId="66cbb74c-f403-455f-9431-05505c8a10b1" providerId="ADAL" clId="{35E69440-E784-4607-805B-9F41B77BB506}" dt="2022-06-27T20:00:28.323" v="1026" actId="478"/>
          <ac:picMkLst>
            <pc:docMk/>
            <pc:sldMk cId="2534542049" sldId="498"/>
            <ac:picMk id="22" creationId="{2255FEDD-5063-6E87-4740-896AD0667C36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00:00.671" v="1023"/>
        <pc:sldMkLst>
          <pc:docMk/>
          <pc:sldMk cId="3827639589" sldId="499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27639589" sldId="499"/>
            <ac:spMk id="2" creationId="{97CBB231-21FF-5F47-B488-AD3B5D37C6D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3827639589" sldId="499"/>
            <ac:spMk id="3" creationId="{9C0A1984-A8D2-F74F-845C-D097443F88A3}"/>
          </ac:spMkLst>
        </pc:sp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3827639589" sldId="499"/>
            <ac:picMk id="5" creationId="{12576A09-765A-5F4D-926F-E8BFE446392E}"/>
          </ac:picMkLst>
        </pc:picChg>
        <pc:picChg chg="add del mod">
          <ac:chgData name="Sergio German Muños Rios" userId="66cbb74c-f403-455f-9431-05505c8a10b1" providerId="ADAL" clId="{35E69440-E784-4607-805B-9F41B77BB506}" dt="2022-06-27T19:59:59.877" v="1022" actId="478"/>
          <ac:picMkLst>
            <pc:docMk/>
            <pc:sldMk cId="3827639589" sldId="499"/>
            <ac:picMk id="6" creationId="{89604ECE-6C02-2EED-946E-1D5AC85DF810}"/>
          </ac:picMkLst>
        </pc:picChg>
        <pc:picChg chg="add mod">
          <ac:chgData name="Sergio German Muños Rios" userId="66cbb74c-f403-455f-9431-05505c8a10b1" providerId="ADAL" clId="{35E69440-E784-4607-805B-9F41B77BB506}" dt="2022-06-27T20:00:00.671" v="1023"/>
          <ac:picMkLst>
            <pc:docMk/>
            <pc:sldMk cId="3827639589" sldId="499"/>
            <ac:picMk id="7" creationId="{920F9BA6-E6DE-3F1B-5AA1-A04C72DF4D5E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59:27.021" v="1013" actId="207"/>
        <pc:sldMkLst>
          <pc:docMk/>
          <pc:sldMk cId="1388398626" sldId="500"/>
        </pc:sldMkLst>
        <pc:spChg chg="mod">
          <ac:chgData name="Sergio German Muños Rios" userId="66cbb74c-f403-455f-9431-05505c8a10b1" providerId="ADAL" clId="{35E69440-E784-4607-805B-9F41B77BB506}" dt="2022-06-27T19:59:27.021" v="1013" actId="207"/>
          <ac:spMkLst>
            <pc:docMk/>
            <pc:sldMk cId="1388398626" sldId="500"/>
            <ac:spMk id="2" creationId="{97CBB231-21FF-5F47-B488-AD3B5D37C6D3}"/>
          </ac:spMkLst>
        </pc:spChg>
        <pc:picChg chg="add del mod">
          <ac:chgData name="Sergio German Muños Rios" userId="66cbb74c-f403-455f-9431-05505c8a10b1" providerId="ADAL" clId="{35E69440-E784-4607-805B-9F41B77BB506}" dt="2022-06-24T16:41:10.647" v="628" actId="478"/>
          <ac:picMkLst>
            <pc:docMk/>
            <pc:sldMk cId="1388398626" sldId="500"/>
            <ac:picMk id="4" creationId="{E10BCC9F-DA6C-BF5B-41A8-5BE53803F752}"/>
          </ac:picMkLst>
        </pc:picChg>
        <pc:picChg chg="add del mod">
          <ac:chgData name="Sergio German Muños Rios" userId="66cbb74c-f403-455f-9431-05505c8a10b1" providerId="ADAL" clId="{35E69440-E784-4607-805B-9F41B77BB506}" dt="2022-06-27T19:59:23.721" v="1011" actId="478"/>
          <ac:picMkLst>
            <pc:docMk/>
            <pc:sldMk cId="1388398626" sldId="500"/>
            <ac:picMk id="5" creationId="{B9A6E21F-4F57-8A0E-8F54-F7372F1E10B8}"/>
          </ac:picMkLst>
        </pc:picChg>
        <pc:picChg chg="add mod">
          <ac:chgData name="Sergio German Muños Rios" userId="66cbb74c-f403-455f-9431-05505c8a10b1" providerId="ADAL" clId="{35E69440-E784-4607-805B-9F41B77BB506}" dt="2022-06-27T19:59:24.441" v="1012"/>
          <ac:picMkLst>
            <pc:docMk/>
            <pc:sldMk cId="1388398626" sldId="500"/>
            <ac:picMk id="6" creationId="{3A122792-6BEA-54C7-8A58-EA7CC8B583E6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46:51.832" v="915"/>
        <pc:sldMkLst>
          <pc:docMk/>
          <pc:sldMk cId="142860148" sldId="501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42860148" sldId="501"/>
            <ac:spMk id="2" creationId="{97CBB231-21FF-5F47-B488-AD3B5D37C6D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142860148" sldId="501"/>
            <ac:spMk id="3" creationId="{9C0A1984-A8D2-F74F-845C-D097443F88A3}"/>
          </ac:spMkLst>
        </pc:spChg>
        <pc:picChg chg="del">
          <ac:chgData name="Sergio German Muños Rios" userId="66cbb74c-f403-455f-9431-05505c8a10b1" providerId="ADAL" clId="{35E69440-E784-4607-805B-9F41B77BB506}" dt="2022-06-24T17:48:55.512" v="809" actId="478"/>
          <ac:picMkLst>
            <pc:docMk/>
            <pc:sldMk cId="142860148" sldId="501"/>
            <ac:picMk id="5" creationId="{5F3C0067-C386-E142-8609-EE4A95C9E9AE}"/>
          </ac:picMkLst>
        </pc:picChg>
        <pc:picChg chg="add del mod">
          <ac:chgData name="Sergio German Muños Rios" userId="66cbb74c-f403-455f-9431-05505c8a10b1" providerId="ADAL" clId="{35E69440-E784-4607-805B-9F41B77BB506}" dt="2022-06-24T16:47:24.807" v="692" actId="478"/>
          <ac:picMkLst>
            <pc:docMk/>
            <pc:sldMk cId="142860148" sldId="501"/>
            <ac:picMk id="6" creationId="{2E5DFFF0-41FE-7548-2B50-0BE43BC809D1}"/>
          </ac:picMkLst>
        </pc:picChg>
        <pc:picChg chg="add del">
          <ac:chgData name="Sergio German Muños Rios" userId="66cbb74c-f403-455f-9431-05505c8a10b1" providerId="ADAL" clId="{35E69440-E784-4607-805B-9F41B77BB506}" dt="2022-06-24T17:48:57.889" v="811" actId="22"/>
          <ac:picMkLst>
            <pc:docMk/>
            <pc:sldMk cId="142860148" sldId="501"/>
            <ac:picMk id="8" creationId="{621F0F9E-F141-FDAB-A56F-220EF9D744BF}"/>
          </ac:picMkLst>
        </pc:picChg>
        <pc:picChg chg="add del">
          <ac:chgData name="Sergio German Muños Rios" userId="66cbb74c-f403-455f-9431-05505c8a10b1" providerId="ADAL" clId="{35E69440-E784-4607-805B-9F41B77BB506}" dt="2022-06-24T17:49:04.422" v="813" actId="22"/>
          <ac:picMkLst>
            <pc:docMk/>
            <pc:sldMk cId="142860148" sldId="501"/>
            <ac:picMk id="10" creationId="{5881440D-B459-72FB-B300-6DD74E137224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142860148" sldId="501"/>
            <ac:picMk id="12" creationId="{720266AD-8C6F-A343-A566-1336965BAC42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20:01:20.103" v="1053"/>
        <pc:sldMkLst>
          <pc:docMk/>
          <pc:sldMk cId="85003943" sldId="502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85003943" sldId="502"/>
            <ac:spMk id="2" creationId="{97CBB231-21FF-5F47-B488-AD3B5D37C6D3}"/>
          </ac:spMkLst>
        </pc:spChg>
        <pc:graphicFrameChg chg="mod">
          <ac:chgData name="Sergio German Muños Rios" userId="66cbb74c-f403-455f-9431-05505c8a10b1" providerId="ADAL" clId="{35E69440-E784-4607-805B-9F41B77BB506}" dt="2022-06-27T19:46:51.832" v="915"/>
          <ac:graphicFrameMkLst>
            <pc:docMk/>
            <pc:sldMk cId="85003943" sldId="502"/>
            <ac:graphicFrameMk id="7" creationId="{6A6AF561-6C53-4A2B-9EC1-17DE3231F667}"/>
          </ac:graphicFrameMkLst>
        </pc:graphicFrameChg>
        <pc:picChg chg="add del mod">
          <ac:chgData name="Sergio German Muños Rios" userId="66cbb74c-f403-455f-9431-05505c8a10b1" providerId="ADAL" clId="{35E69440-E784-4607-805B-9F41B77BB506}" dt="2022-06-24T16:43:10.832" v="654" actId="478"/>
          <ac:picMkLst>
            <pc:docMk/>
            <pc:sldMk cId="85003943" sldId="502"/>
            <ac:picMk id="4" creationId="{C2F47721-309B-1A66-F9F9-92C61D10FC63}"/>
          </ac:picMkLst>
        </pc:picChg>
        <pc:picChg chg="add del mod">
          <ac:chgData name="Sergio German Muños Rios" userId="66cbb74c-f403-455f-9431-05505c8a10b1" providerId="ADAL" clId="{35E69440-E784-4607-805B-9F41B77BB506}" dt="2022-06-24T16:43:13.107" v="656"/>
          <ac:picMkLst>
            <pc:docMk/>
            <pc:sldMk cId="85003943" sldId="502"/>
            <ac:picMk id="5" creationId="{391EB405-760C-B959-9C9B-E193E89D11CB}"/>
          </ac:picMkLst>
        </pc:picChg>
        <pc:picChg chg="add mod">
          <ac:chgData name="Sergio German Muños Rios" userId="66cbb74c-f403-455f-9431-05505c8a10b1" providerId="ADAL" clId="{35E69440-E784-4607-805B-9F41B77BB506}" dt="2022-06-27T20:01:20.103" v="1053"/>
          <ac:picMkLst>
            <pc:docMk/>
            <pc:sldMk cId="85003943" sldId="502"/>
            <ac:picMk id="5" creationId="{F9B842D6-72F7-7F27-3D21-D5478C1CAC0F}"/>
          </ac:picMkLst>
        </pc:picChg>
        <pc:picChg chg="add del mod">
          <ac:chgData name="Sergio German Muños Rios" userId="66cbb74c-f403-455f-9431-05505c8a10b1" providerId="ADAL" clId="{35E69440-E784-4607-805B-9F41B77BB506}" dt="2022-06-27T20:01:19.275" v="1052" actId="478"/>
          <ac:picMkLst>
            <pc:docMk/>
            <pc:sldMk cId="85003943" sldId="502"/>
            <ac:picMk id="6" creationId="{A9AC962B-5FF9-9891-7AA3-E6B4A6CD2D90}"/>
          </ac:picMkLst>
        </pc:picChg>
      </pc:sldChg>
      <pc:sldChg chg="delSp modSp mod">
        <pc:chgData name="Sergio German Muños Rios" userId="66cbb74c-f403-455f-9431-05505c8a10b1" providerId="ADAL" clId="{35E69440-E784-4607-805B-9F41B77BB506}" dt="2022-06-27T19:46:51.832" v="915"/>
        <pc:sldMkLst>
          <pc:docMk/>
          <pc:sldMk cId="2467286792" sldId="503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467286792" sldId="503"/>
            <ac:spMk id="17" creationId="{0DA1282D-6CB5-DF4E-A5CE-CB65D8B959D7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467286792" sldId="503"/>
            <ac:spMk id="18" creationId="{28252A68-7FAF-E541-9A99-D2EBC906A657}"/>
          </ac:spMkLst>
        </pc:spChg>
        <pc:picChg chg="del">
          <ac:chgData name="Sergio German Muños Rios" userId="66cbb74c-f403-455f-9431-05505c8a10b1" providerId="ADAL" clId="{35E69440-E784-4607-805B-9F41B77BB506}" dt="2022-06-24T21:02:39.099" v="904" actId="478"/>
          <ac:picMkLst>
            <pc:docMk/>
            <pc:sldMk cId="2467286792" sldId="503"/>
            <ac:picMk id="3" creationId="{38FD6A54-2BB0-41BF-BAB8-F3B6AE6DD965}"/>
          </ac:picMkLst>
        </pc:picChg>
        <pc:picChg chg="del">
          <ac:chgData name="Sergio German Muños Rios" userId="66cbb74c-f403-455f-9431-05505c8a10b1" providerId="ADAL" clId="{35E69440-E784-4607-805B-9F41B77BB506}" dt="2022-06-24T16:43:05.641" v="653" actId="478"/>
          <ac:picMkLst>
            <pc:docMk/>
            <pc:sldMk cId="2467286792" sldId="503"/>
            <ac:picMk id="19" creationId="{57DB3591-459D-8E46-BABD-5334A4B90065}"/>
          </ac:picMkLst>
        </pc:picChg>
      </pc:sldChg>
      <pc:sldChg chg="addSp delSp modSp mod">
        <pc:chgData name="Sergio German Muños Rios" userId="66cbb74c-f403-455f-9431-05505c8a10b1" providerId="ADAL" clId="{35E69440-E784-4607-805B-9F41B77BB506}" dt="2022-06-27T19:46:51.832" v="915"/>
        <pc:sldMkLst>
          <pc:docMk/>
          <pc:sldMk cId="2158094475" sldId="504"/>
        </pc:sld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158094475" sldId="504"/>
            <ac:spMk id="2" creationId="{97CBB231-21FF-5F47-B488-AD3B5D37C6D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158094475" sldId="504"/>
            <ac:spMk id="3" creationId="{9C0A1984-A8D2-F74F-845C-D097443F88A3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k cId="2158094475" sldId="504"/>
            <ac:spMk id="9" creationId="{2A68E2FE-1BD5-9740-8179-BD8C8D5E4D9E}"/>
          </ac:spMkLst>
        </pc:spChg>
        <pc:spChg chg="del">
          <ac:chgData name="Sergio German Muños Rios" userId="66cbb74c-f403-455f-9431-05505c8a10b1" providerId="ADAL" clId="{35E69440-E784-4607-805B-9F41B77BB506}" dt="2022-06-24T15:35:42.937" v="538" actId="478"/>
          <ac:spMkLst>
            <pc:docMk/>
            <pc:sldMk cId="2158094475" sldId="504"/>
            <ac:spMk id="10" creationId="{FFDA309F-CAD6-F94B-841F-B4D52504A6F7}"/>
          </ac:spMkLst>
        </pc:spChg>
        <pc:spChg chg="del">
          <ac:chgData name="Sergio German Muños Rios" userId="66cbb74c-f403-455f-9431-05505c8a10b1" providerId="ADAL" clId="{35E69440-E784-4607-805B-9F41B77BB506}" dt="2022-06-24T15:35:42.299" v="537" actId="478"/>
          <ac:spMkLst>
            <pc:docMk/>
            <pc:sldMk cId="2158094475" sldId="504"/>
            <ac:spMk id="11" creationId="{E686E671-D75D-4E42-8D90-04A30E9DB818}"/>
          </ac:spMkLst>
        </pc:spChg>
        <pc:spChg chg="del">
          <ac:chgData name="Sergio German Muños Rios" userId="66cbb74c-f403-455f-9431-05505c8a10b1" providerId="ADAL" clId="{35E69440-E784-4607-805B-9F41B77BB506}" dt="2022-06-24T15:35:41.416" v="536" actId="478"/>
          <ac:spMkLst>
            <pc:docMk/>
            <pc:sldMk cId="2158094475" sldId="504"/>
            <ac:spMk id="12" creationId="{57095953-6BF8-D24C-B52F-476002906CAC}"/>
          </ac:spMkLst>
        </pc:spChg>
        <pc:picChg chg="add del">
          <ac:chgData name="Sergio German Muños Rios" userId="66cbb74c-f403-455f-9431-05505c8a10b1" providerId="ADAL" clId="{35E69440-E784-4607-805B-9F41B77BB506}" dt="2022-06-24T19:38:52.554" v="869" actId="478"/>
          <ac:picMkLst>
            <pc:docMk/>
            <pc:sldMk cId="2158094475" sldId="504"/>
            <ac:picMk id="5" creationId="{1F31D27F-0B78-0629-44E5-E0812EE37E29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158094475" sldId="504"/>
            <ac:picMk id="6" creationId="{3AD473DB-4F13-4642-BBDE-74F1428E3733}"/>
          </ac:picMkLst>
        </pc:picChg>
        <pc:picChg chg="del mod">
          <ac:chgData name="Sergio German Muños Rios" userId="66cbb74c-f403-455f-9431-05505c8a10b1" providerId="ADAL" clId="{35E69440-E784-4607-805B-9F41B77BB506}" dt="2022-06-24T19:38:49.631" v="867" actId="478"/>
          <ac:picMkLst>
            <pc:docMk/>
            <pc:sldMk cId="2158094475" sldId="504"/>
            <ac:picMk id="8" creationId="{4148185F-1FB1-384A-8BC4-5CBC3D84CF1B}"/>
          </ac:picMkLst>
        </pc:picChg>
        <pc:picChg chg="add mod">
          <ac:chgData name="Sergio German Muños Rios" userId="66cbb74c-f403-455f-9431-05505c8a10b1" providerId="ADAL" clId="{35E69440-E784-4607-805B-9F41B77BB506}" dt="2022-06-27T19:46:51.832" v="915"/>
          <ac:picMkLst>
            <pc:docMk/>
            <pc:sldMk cId="2158094475" sldId="504"/>
            <ac:picMk id="10" creationId="{FEC0B2EE-225F-5EDB-8E78-B689D64F159B}"/>
          </ac:picMkLst>
        </pc:picChg>
      </pc:sldChg>
      <pc:sldMasterChg chg="addSp delSp modSp mod">
        <pc:chgData name="Sergio German Muños Rios" userId="66cbb74c-f403-455f-9431-05505c8a10b1" providerId="ADAL" clId="{35E69440-E784-4607-805B-9F41B77BB506}" dt="2022-06-27T19:51:14.724" v="961" actId="14100"/>
        <pc:sldMasterMkLst>
          <pc:docMk/>
          <pc:sldMasterMk cId="1423575879" sldId="2147483654"/>
        </pc:sldMasterMkLst>
        <pc:spChg chg="mod">
          <ac:chgData name="Sergio German Muños Rios" userId="66cbb74c-f403-455f-9431-05505c8a10b1" providerId="ADAL" clId="{35E69440-E784-4607-805B-9F41B77BB506}" dt="2022-06-27T19:48:29.713" v="920" actId="207"/>
          <ac:spMkLst>
            <pc:docMk/>
            <pc:sldMasterMk cId="1423575879" sldId="2147483654"/>
            <ac:spMk id="12" creationId="{9C74C144-40F3-5346-8E0E-B3FCA2487984}"/>
          </ac:spMkLst>
        </pc:spChg>
        <pc:picChg chg="add mod ord">
          <ac:chgData name="Sergio German Muños Rios" userId="66cbb74c-f403-455f-9431-05505c8a10b1" providerId="ADAL" clId="{35E69440-E784-4607-805B-9F41B77BB506}" dt="2022-06-27T19:51:14.724" v="961" actId="14100"/>
          <ac:picMkLst>
            <pc:docMk/>
            <pc:sldMasterMk cId="1423575879" sldId="2147483654"/>
            <ac:picMk id="3" creationId="{68CFA87B-F0B0-969B-AA0B-2A94603FE4F9}"/>
          </ac:picMkLst>
        </pc:picChg>
        <pc:picChg chg="add del mod">
          <ac:chgData name="Sergio German Muños Rios" userId="66cbb74c-f403-455f-9431-05505c8a10b1" providerId="ADAL" clId="{35E69440-E784-4607-805B-9F41B77BB506}" dt="2022-06-27T19:50:14.339" v="928" actId="478"/>
          <ac:picMkLst>
            <pc:docMk/>
            <pc:sldMasterMk cId="1423575879" sldId="2147483654"/>
            <ac:picMk id="4" creationId="{EE6F5418-7380-7380-483B-85CDAEB31330}"/>
          </ac:picMkLst>
        </pc:picChg>
        <pc:picChg chg="add del mod">
          <ac:chgData name="Sergio German Muños Rios" userId="66cbb74c-f403-455f-9431-05505c8a10b1" providerId="ADAL" clId="{35E69440-E784-4607-805B-9F41B77BB506}" dt="2022-06-27T19:48:59.938" v="923" actId="478"/>
          <ac:picMkLst>
            <pc:docMk/>
            <pc:sldMasterMk cId="1423575879" sldId="2147483654"/>
            <ac:picMk id="5" creationId="{65B32B04-1F45-042E-AB3D-4D9D75A0E9E6}"/>
          </ac:picMkLst>
        </pc:picChg>
        <pc:picChg chg="add mod">
          <ac:chgData name="Sergio German Muños Rios" userId="66cbb74c-f403-455f-9431-05505c8a10b1" providerId="ADAL" clId="{35E69440-E784-4607-805B-9F41B77BB506}" dt="2022-06-27T19:49:05.419" v="926" actId="1076"/>
          <ac:picMkLst>
            <pc:docMk/>
            <pc:sldMasterMk cId="1423575879" sldId="2147483654"/>
            <ac:picMk id="7" creationId="{FEF6F12D-5095-2D9C-0EA1-C73CF11A1B1D}"/>
          </ac:picMkLst>
        </pc:picChg>
        <pc:picChg chg="del">
          <ac:chgData name="Sergio German Muños Rios" userId="66cbb74c-f403-455f-9431-05505c8a10b1" providerId="ADAL" clId="{35E69440-E784-4607-805B-9F41B77BB506}" dt="2022-06-23T13:42:53.744" v="1" actId="478"/>
          <ac:picMkLst>
            <pc:docMk/>
            <pc:sldMasterMk cId="1423575879" sldId="2147483654"/>
            <ac:picMk id="8" creationId="{5B4A2D9E-471E-5347-ACB8-F86914D0365B}"/>
          </ac:picMkLst>
        </pc:picChg>
        <pc:picChg chg="add mod">
          <ac:chgData name="Sergio German Muños Rios" userId="66cbb74c-f403-455f-9431-05505c8a10b1" providerId="ADAL" clId="{35E69440-E784-4607-805B-9F41B77BB506}" dt="2022-06-27T19:50:29.093" v="934" actId="14100"/>
          <ac:picMkLst>
            <pc:docMk/>
            <pc:sldMasterMk cId="1423575879" sldId="2147483654"/>
            <ac:picMk id="8" creationId="{DC5B4672-EBB4-19C9-C563-35A1617A1853}"/>
          </ac:picMkLst>
        </pc:picChg>
        <pc:picChg chg="del mod">
          <ac:chgData name="Sergio German Muños Rios" userId="66cbb74c-f403-455f-9431-05505c8a10b1" providerId="ADAL" clId="{35E69440-E784-4607-805B-9F41B77BB506}" dt="2022-06-24T13:14:04.876" v="21" actId="478"/>
          <ac:picMkLst>
            <pc:docMk/>
            <pc:sldMasterMk cId="1423575879" sldId="2147483654"/>
            <ac:picMk id="9" creationId="{CD947141-F5FB-4BC0-AB62-3873AACECDFA}"/>
          </ac:picMkLst>
        </pc:picChg>
        <pc:picChg chg="add mod">
          <ac:chgData name="Sergio German Muños Rios" userId="66cbb74c-f403-455f-9431-05505c8a10b1" providerId="ADAL" clId="{35E69440-E784-4607-805B-9F41B77BB506}" dt="2022-06-27T19:51:12.171" v="959" actId="14100"/>
          <ac:picMkLst>
            <pc:docMk/>
            <pc:sldMasterMk cId="1423575879" sldId="2147483654"/>
            <ac:picMk id="10" creationId="{13BAEC7B-4FB0-58E4-8E8C-D1994FBAB653}"/>
          </ac:picMkLst>
        </pc:picChg>
        <pc:picChg chg="del mod">
          <ac:chgData name="Sergio German Muños Rios" userId="66cbb74c-f403-455f-9431-05505c8a10b1" providerId="ADAL" clId="{35E69440-E784-4607-805B-9F41B77BB506}" dt="2022-06-24T13:14:06.028" v="22" actId="478"/>
          <ac:picMkLst>
            <pc:docMk/>
            <pc:sldMasterMk cId="1423575879" sldId="2147483654"/>
            <ac:picMk id="10" creationId="{AD2EF376-0C87-479D-BDFF-41D9164BDBC7}"/>
          </ac:picMkLst>
        </pc:picChg>
        <pc:picChg chg="add del mod">
          <ac:chgData name="Sergio German Muños Rios" userId="66cbb74c-f403-455f-9431-05505c8a10b1" providerId="ADAL" clId="{35E69440-E784-4607-805B-9F41B77BB506}" dt="2022-06-24T17:08:40.578" v="709" actId="478"/>
          <ac:picMkLst>
            <pc:docMk/>
            <pc:sldMasterMk cId="1423575879" sldId="2147483654"/>
            <ac:picMk id="11" creationId="{8D5F1FF7-1290-65C5-A831-94EF09A923EB}"/>
          </ac:picMkLst>
        </pc:picChg>
        <pc:picChg chg="del mod">
          <ac:chgData name="Sergio German Muños Rios" userId="66cbb74c-f403-455f-9431-05505c8a10b1" providerId="ADAL" clId="{35E69440-E784-4607-805B-9F41B77BB506}" dt="2022-06-24T16:56:00.298" v="700" actId="478"/>
          <ac:picMkLst>
            <pc:docMk/>
            <pc:sldMasterMk cId="1423575879" sldId="2147483654"/>
            <ac:picMk id="14" creationId="{12E2530C-2382-EF4A-8A2B-7D026D533A5F}"/>
          </ac:picMkLst>
        </pc:picChg>
        <pc:picChg chg="del">
          <ac:chgData name="Sergio German Muños Rios" userId="66cbb74c-f403-455f-9431-05505c8a10b1" providerId="ADAL" clId="{35E69440-E784-4607-805B-9F41B77BB506}" dt="2022-06-23T13:42:51.515" v="0" actId="478"/>
          <ac:picMkLst>
            <pc:docMk/>
            <pc:sldMasterMk cId="1423575879" sldId="2147483654"/>
            <ac:picMk id="16" creationId="{B794F1B0-CCA6-4546-A56D-CFE515C8AEE0}"/>
          </ac:picMkLst>
        </pc:picChg>
      </pc:sldMasterChg>
      <pc:sldMasterChg chg="addSp delSp modSp mod modSldLayout">
        <pc:chgData name="Sergio German Muños Rios" userId="66cbb74c-f403-455f-9431-05505c8a10b1" providerId="ADAL" clId="{35E69440-E784-4607-805B-9F41B77BB506}" dt="2022-06-27T20:01:49.747" v="1055" actId="14826"/>
        <pc:sldMasterMkLst>
          <pc:docMk/>
          <pc:sldMasterMk cId="2328870246" sldId="2147483664"/>
        </pc:sldMaster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2328870246" sldId="2147483664"/>
            <ac:spMk id="2" creationId="{82EF0B20-CA6B-B343-A7C3-35803DE14995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2328870246" sldId="2147483664"/>
            <ac:spMk id="4" creationId="{246F1726-08FA-0D46-9455-FB5016143C7D}"/>
          </ac:spMkLst>
        </pc:spChg>
        <pc:picChg chg="add del">
          <ac:chgData name="Sergio German Muños Rios" userId="66cbb74c-f403-455f-9431-05505c8a10b1" providerId="ADAL" clId="{35E69440-E784-4607-805B-9F41B77BB506}" dt="2022-06-24T13:40:45.157" v="62" actId="478"/>
          <ac:picMkLst>
            <pc:docMk/>
            <pc:sldMasterMk cId="2328870246" sldId="2147483664"/>
            <ac:picMk id="5" creationId="{73A97FA3-84C1-436E-A548-50F5A0684691}"/>
          </ac:picMkLst>
        </pc:picChg>
        <pc:picChg chg="mod">
          <ac:chgData name="Sergio German Muños Rios" userId="66cbb74c-f403-455f-9431-05505c8a10b1" providerId="ADAL" clId="{35E69440-E784-4607-805B-9F41B77BB506}" dt="2022-06-27T19:52:16.964" v="966" actId="14826"/>
          <ac:picMkLst>
            <pc:docMk/>
            <pc:sldMasterMk cId="2328870246" sldId="2147483664"/>
            <ac:picMk id="6" creationId="{12D7B3E8-A1C9-47FA-8B2B-7190871E5F7E}"/>
          </ac:picMkLst>
        </pc:pic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asterMk cId="2328870246" sldId="2147483664"/>
            <ac:picMk id="7" creationId="{17A15D31-28D5-154E-8DBA-65D2663FD5C8}"/>
          </ac:picMkLst>
        </pc:picChg>
        <pc:picChg chg="add del mod ord">
          <ac:chgData name="Sergio German Muños Rios" userId="66cbb74c-f403-455f-9431-05505c8a10b1" providerId="ADAL" clId="{35E69440-E784-4607-805B-9F41B77BB506}" dt="2022-06-24T14:10:31.618" v="114" actId="478"/>
          <ac:picMkLst>
            <pc:docMk/>
            <pc:sldMasterMk cId="2328870246" sldId="2147483664"/>
            <ac:picMk id="8" creationId="{79101537-E0DD-3CFA-24C0-AEC31F6B6DB9}"/>
          </ac:picMkLst>
        </pc:picChg>
        <pc:picChg chg="add del mod ord">
          <ac:chgData name="Sergio German Muños Rios" userId="66cbb74c-f403-455f-9431-05505c8a10b1" providerId="ADAL" clId="{35E69440-E784-4607-805B-9F41B77BB506}" dt="2022-06-24T17:50:35.470" v="823" actId="478"/>
          <ac:picMkLst>
            <pc:docMk/>
            <pc:sldMasterMk cId="2328870246" sldId="2147483664"/>
            <ac:picMk id="10" creationId="{280F308A-7305-6E9E-EF44-BE131C41B66B}"/>
          </ac:picMkLst>
        </pc:picChg>
        <pc:picChg chg="add del mod">
          <ac:chgData name="Sergio German Muños Rios" userId="66cbb74c-f403-455f-9431-05505c8a10b1" providerId="ADAL" clId="{35E69440-E784-4607-805B-9F41B77BB506}" dt="2022-06-24T17:50:47.494" v="826" actId="478"/>
          <ac:picMkLst>
            <pc:docMk/>
            <pc:sldMasterMk cId="2328870246" sldId="2147483664"/>
            <ac:picMk id="12" creationId="{06C7B987-62A8-E883-768D-BB736247EB88}"/>
          </ac:picMkLst>
        </pc:picChg>
        <pc:picChg chg="add mod">
          <ac:chgData name="Sergio German Muños Rios" userId="66cbb74c-f403-455f-9431-05505c8a10b1" providerId="ADAL" clId="{35E69440-E784-4607-805B-9F41B77BB506}" dt="2022-06-27T19:58:58.893" v="1004" actId="1076"/>
          <ac:picMkLst>
            <pc:docMk/>
            <pc:sldMasterMk cId="2328870246" sldId="2147483664"/>
            <ac:picMk id="14" creationId="{1279DE94-B4DA-38ED-9E2C-D808B94F24EA}"/>
          </ac:picMkLst>
        </pc:picChg>
        <pc:sldLayoutChg chg="modSp mod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1885134393" sldId="2147483665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85134393" sldId="2147483665"/>
              <ac:spMk id="3" creationId="{D09EFECD-D350-FF42-8E0B-475F1F781277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85134393" sldId="2147483665"/>
              <ac:spMk id="4" creationId="{17F333C8-057C-B545-82C5-3C58AD9BA9DB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4T17:51:36.561" v="845" actId="207"/>
          <pc:sldLayoutMkLst>
            <pc:docMk/>
            <pc:sldMasterMk cId="2328870246" sldId="2147483664"/>
            <pc:sldLayoutMk cId="3597157349" sldId="2147483667"/>
          </pc:sldLayoutMkLst>
          <pc:spChg chg="mod">
            <ac:chgData name="Sergio German Muños Rios" userId="66cbb74c-f403-455f-9431-05505c8a10b1" providerId="ADAL" clId="{35E69440-E784-4607-805B-9F41B77BB506}" dt="2022-06-24T17:51:36.561" v="845" actId="207"/>
            <ac:spMkLst>
              <pc:docMk/>
              <pc:sldMasterMk cId="2328870246" sldId="2147483664"/>
              <pc:sldLayoutMk cId="3597157349" sldId="2147483667"/>
              <ac:spMk id="2" creationId="{F8EBC6E8-F6FF-794E-BB8A-AA4522592AA4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2165010878" sldId="2147483668"/>
          </pc:sldLayoutMkLst>
          <pc:spChg chg="mod">
            <ac:chgData name="Sergio German Muños Rios" userId="66cbb74c-f403-455f-9431-05505c8a10b1" providerId="ADAL" clId="{35E69440-E784-4607-805B-9F41B77BB506}" dt="2022-06-24T17:52:48.639" v="855" actId="113"/>
            <ac:spMkLst>
              <pc:docMk/>
              <pc:sldMasterMk cId="2328870246" sldId="2147483664"/>
              <pc:sldLayoutMk cId="2165010878" sldId="2147483668"/>
              <ac:spMk id="2" creationId="{65737CF7-C54A-2144-A3B1-C71895AA317B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165010878" sldId="2147483668"/>
              <ac:spMk id="6" creationId="{4860E7F8-4458-3B42-B1E0-C752FB120E1D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165010878" sldId="2147483668"/>
              <ac:spMk id="11" creationId="{B7DAC05E-D73B-BD48-BF77-D3D88165B86A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2357215842" sldId="2147483669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357215842" sldId="2147483669"/>
              <ac:spMk id="10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357215842" sldId="2147483669"/>
              <ac:spMk id="11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357215842" sldId="2147483669"/>
              <ac:spMk id="12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2357215842" sldId="2147483669"/>
              <ac:spMk id="13" creationId="{00000000-0000-0000-0000-000000000000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1820942176" sldId="2147483671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20942176" sldId="2147483671"/>
              <ac:spMk id="5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20942176" sldId="2147483671"/>
              <ac:spMk id="6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820942176" sldId="2147483671"/>
              <ac:spMk id="7" creationId="{00000000-0000-0000-0000-000000000000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1362423775" sldId="2147483673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362423775" sldId="2147483673"/>
              <ac:spMk id="8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362423775" sldId="2147483673"/>
              <ac:spMk id="9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362423775" sldId="2147483673"/>
              <ac:spMk id="10" creationId="{00000000-0000-0000-0000-000000000000}"/>
            </ac:spMkLst>
          </pc:spChg>
        </pc:sldLayout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2328870246" sldId="2147483664"/>
            <pc:sldLayoutMk cId="1624917825" sldId="2147483674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624917825" sldId="2147483674"/>
              <ac:spMk id="4" creationId="{FD520EB3-AF1E-B945-9553-94896C589D63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2328870246" sldId="2147483664"/>
              <pc:sldLayoutMk cId="1624917825" sldId="2147483674"/>
              <ac:spMk id="5" creationId="{DDA3008A-2A83-764F-B6B9-A3E9D98113A8}"/>
            </ac:spMkLst>
          </pc:spChg>
        </pc:sldLayoutChg>
        <pc:sldLayoutChg chg="addSp delSp modSp mod">
          <pc:chgData name="Sergio German Muños Rios" userId="66cbb74c-f403-455f-9431-05505c8a10b1" providerId="ADAL" clId="{35E69440-E784-4607-805B-9F41B77BB506}" dt="2022-06-27T20:01:49.747" v="1055" actId="14826"/>
          <pc:sldLayoutMkLst>
            <pc:docMk/>
            <pc:sldMasterMk cId="2328870246" sldId="2147483664"/>
            <pc:sldLayoutMk cId="1414725451" sldId="2147483682"/>
          </pc:sldLayoutMkLst>
          <pc:picChg chg="add del mod">
            <ac:chgData name="Sergio German Muños Rios" userId="66cbb74c-f403-455f-9431-05505c8a10b1" providerId="ADAL" clId="{35E69440-E784-4607-805B-9F41B77BB506}" dt="2022-06-24T16:41:36.839" v="632" actId="478"/>
            <ac:picMkLst>
              <pc:docMk/>
              <pc:sldMasterMk cId="2328870246" sldId="2147483664"/>
              <pc:sldLayoutMk cId="1414725451" sldId="2147483682"/>
              <ac:picMk id="3" creationId="{E4DDB9D5-B236-CCF4-0446-FDDE866FCE2A}"/>
            </ac:picMkLst>
          </pc:picChg>
          <pc:picChg chg="add del mod">
            <ac:chgData name="Sergio German Muños Rios" userId="66cbb74c-f403-455f-9431-05505c8a10b1" providerId="ADAL" clId="{35E69440-E784-4607-805B-9F41B77BB506}" dt="2022-06-24T15:11:48.341" v="483" actId="478"/>
            <ac:picMkLst>
              <pc:docMk/>
              <pc:sldMasterMk cId="2328870246" sldId="2147483664"/>
              <pc:sldLayoutMk cId="1414725451" sldId="2147483682"/>
              <ac:picMk id="5" creationId="{31DA3199-93F6-F63E-0120-11DCB05C5D76}"/>
            </ac:picMkLst>
          </pc:picChg>
          <pc:picChg chg="add mod">
            <ac:chgData name="Sergio German Muños Rios" userId="66cbb74c-f403-455f-9431-05505c8a10b1" providerId="ADAL" clId="{35E69440-E784-4607-805B-9F41B77BB506}" dt="2022-06-27T19:53:59.986" v="971" actId="1076"/>
            <ac:picMkLst>
              <pc:docMk/>
              <pc:sldMasterMk cId="2328870246" sldId="2147483664"/>
              <pc:sldLayoutMk cId="1414725451" sldId="2147483682"/>
              <ac:picMk id="6" creationId="{662E267B-92DC-F896-10AE-05C3D9E5F482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3:57.610" v="970" actId="478"/>
            <ac:picMkLst>
              <pc:docMk/>
              <pc:sldMasterMk cId="2328870246" sldId="2147483664"/>
              <pc:sldLayoutMk cId="1414725451" sldId="2147483682"/>
              <ac:picMk id="7" creationId="{78EA3352-EF50-1741-808C-B13395A6F27E}"/>
            </ac:picMkLst>
          </pc:picChg>
          <pc:picChg chg="add mod">
            <ac:chgData name="Sergio German Muños Rios" userId="66cbb74c-f403-455f-9431-05505c8a10b1" providerId="ADAL" clId="{35E69440-E784-4607-805B-9F41B77BB506}" dt="2022-06-27T19:54:31.655" v="977"/>
            <ac:picMkLst>
              <pc:docMk/>
              <pc:sldMasterMk cId="2328870246" sldId="2147483664"/>
              <pc:sldLayoutMk cId="1414725451" sldId="2147483682"/>
              <ac:picMk id="8" creationId="{161E7117-EEE3-CA9D-1679-9CB4205E20C2}"/>
            </ac:picMkLst>
          </pc:picChg>
          <pc:picChg chg="add del mod">
            <ac:chgData name="Sergio German Muños Rios" userId="66cbb74c-f403-455f-9431-05505c8a10b1" providerId="ADAL" clId="{35E69440-E784-4607-805B-9F41B77BB506}" dt="2022-06-24T15:12:08.863" v="485" actId="478"/>
            <ac:picMkLst>
              <pc:docMk/>
              <pc:sldMasterMk cId="2328870246" sldId="2147483664"/>
              <pc:sldLayoutMk cId="1414725451" sldId="2147483682"/>
              <ac:picMk id="8" creationId="{A32FC4F5-DCD7-BAF7-7EAC-3C0774F8492E}"/>
            </ac:picMkLst>
          </pc:picChg>
          <pc:picChg chg="add del mod">
            <ac:chgData name="Sergio German Muños Rios" userId="66cbb74c-f403-455f-9431-05505c8a10b1" providerId="ADAL" clId="{35E69440-E784-4607-805B-9F41B77BB506}" dt="2022-06-24T15:12:14.927" v="489" actId="478"/>
            <ac:picMkLst>
              <pc:docMk/>
              <pc:sldMasterMk cId="2328870246" sldId="2147483664"/>
              <pc:sldLayoutMk cId="1414725451" sldId="2147483682"/>
              <ac:picMk id="10" creationId="{D38C424C-E1EB-B948-A531-5949184D7321}"/>
            </ac:picMkLst>
          </pc:picChg>
          <pc:picChg chg="add del mod">
            <ac:chgData name="Sergio German Muños Rios" userId="66cbb74c-f403-455f-9431-05505c8a10b1" providerId="ADAL" clId="{35E69440-E784-4607-805B-9F41B77BB506}" dt="2022-06-24T15:12:32.151" v="493" actId="478"/>
            <ac:picMkLst>
              <pc:docMk/>
              <pc:sldMasterMk cId="2328870246" sldId="2147483664"/>
              <pc:sldLayoutMk cId="1414725451" sldId="2147483682"/>
              <ac:picMk id="12" creationId="{1524C61B-3005-3001-5263-27571428C66E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31.146" v="976" actId="478"/>
            <ac:picMkLst>
              <pc:docMk/>
              <pc:sldMasterMk cId="2328870246" sldId="2147483664"/>
              <pc:sldLayoutMk cId="1414725451" sldId="2147483682"/>
              <ac:picMk id="14" creationId="{0383FAC1-11FF-A035-4AAF-1DBB2A20134D}"/>
            </ac:picMkLst>
          </pc:picChg>
          <pc:picChg chg="add mod">
            <ac:chgData name="Sergio German Muños Rios" userId="66cbb74c-f403-455f-9431-05505c8a10b1" providerId="ADAL" clId="{35E69440-E784-4607-805B-9F41B77BB506}" dt="2022-06-27T19:54:16.972" v="975" actId="14100"/>
            <ac:picMkLst>
              <pc:docMk/>
              <pc:sldMasterMk cId="2328870246" sldId="2147483664"/>
              <pc:sldLayoutMk cId="1414725451" sldId="2147483682"/>
              <ac:picMk id="17" creationId="{080D5C41-F902-6AE7-EF0A-08FC9C95427D}"/>
            </ac:picMkLst>
          </pc:picChg>
          <pc:picChg chg="mod">
            <ac:chgData name="Sergio German Muños Rios" userId="66cbb74c-f403-455f-9431-05505c8a10b1" providerId="ADAL" clId="{35E69440-E784-4607-805B-9F41B77BB506}" dt="2022-06-27T20:01:49.747" v="1055" actId="14826"/>
            <ac:picMkLst>
              <pc:docMk/>
              <pc:sldMasterMk cId="2328870246" sldId="2147483664"/>
              <pc:sldLayoutMk cId="1414725451" sldId="2147483682"/>
              <ac:picMk id="474" creationId="{E8BDA0C5-A8E3-4B71-9895-98F296EE74D8}"/>
            </ac:picMkLst>
          </pc:picChg>
          <pc:picChg chg="del mod">
            <ac:chgData name="Sergio German Muños Rios" userId="66cbb74c-f403-455f-9431-05505c8a10b1" providerId="ADAL" clId="{35E69440-E784-4607-805B-9F41B77BB506}" dt="2022-06-24T15:11:14.432" v="479" actId="478"/>
            <ac:picMkLst>
              <pc:docMk/>
              <pc:sldMasterMk cId="2328870246" sldId="2147483664"/>
              <pc:sldLayoutMk cId="1414725451" sldId="2147483682"/>
              <ac:picMk id="475" creationId="{ED00BAF7-5585-4571-B058-CFA4A7D51201}"/>
            </ac:picMkLst>
          </pc:picChg>
        </pc:sldLayoutChg>
        <pc:sldLayoutChg chg="addSp delSp modSp mod">
          <pc:chgData name="Sergio German Muños Rios" userId="66cbb74c-f403-455f-9431-05505c8a10b1" providerId="ADAL" clId="{35E69440-E784-4607-805B-9F41B77BB506}" dt="2022-06-27T19:55:18.512" v="986" actId="14826"/>
          <pc:sldLayoutMkLst>
            <pc:docMk/>
            <pc:sldMasterMk cId="2328870246" sldId="2147483664"/>
            <pc:sldLayoutMk cId="1048516442" sldId="2147483683"/>
          </pc:sldLayoutMkLst>
          <pc:picChg chg="add del mod">
            <ac:chgData name="Sergio German Muños Rios" userId="66cbb74c-f403-455f-9431-05505c8a10b1" providerId="ADAL" clId="{35E69440-E784-4607-805B-9F41B77BB506}" dt="2022-06-27T19:54:39.417" v="978" actId="478"/>
            <ac:picMkLst>
              <pc:docMk/>
              <pc:sldMasterMk cId="2328870246" sldId="2147483664"/>
              <pc:sldLayoutMk cId="1048516442" sldId="2147483683"/>
              <ac:picMk id="5" creationId="{50952E89-A3EB-7CBB-5FB7-D4C8CFAB9DF6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39.417" v="978" actId="478"/>
            <ac:picMkLst>
              <pc:docMk/>
              <pc:sldMasterMk cId="2328870246" sldId="2147483664"/>
              <pc:sldLayoutMk cId="1048516442" sldId="2147483683"/>
              <ac:picMk id="6" creationId="{F288A4F6-409E-CC01-0EB2-E6B5B53C2645}"/>
            </ac:picMkLst>
          </pc:picChg>
          <pc:picChg chg="del">
            <ac:chgData name="Sergio German Muños Rios" userId="66cbb74c-f403-455f-9431-05505c8a10b1" providerId="ADAL" clId="{35E69440-E784-4607-805B-9F41B77BB506}" dt="2022-06-24T15:29:04.369" v="507" actId="478"/>
            <ac:picMkLst>
              <pc:docMk/>
              <pc:sldMasterMk cId="2328870246" sldId="2147483664"/>
              <pc:sldLayoutMk cId="1048516442" sldId="2147483683"/>
              <ac:picMk id="7" creationId="{70B3EC30-8BB3-B543-9AF4-CD816FEC2740}"/>
            </ac:picMkLst>
          </pc:picChg>
          <pc:picChg chg="add mod">
            <ac:chgData name="Sergio German Muños Rios" userId="66cbb74c-f403-455f-9431-05505c8a10b1" providerId="ADAL" clId="{35E69440-E784-4607-805B-9F41B77BB506}" dt="2022-06-27T19:54:39.945" v="979"/>
            <ac:picMkLst>
              <pc:docMk/>
              <pc:sldMasterMk cId="2328870246" sldId="2147483664"/>
              <pc:sldLayoutMk cId="1048516442" sldId="2147483683"/>
              <ac:picMk id="7" creationId="{C7EC7B06-4B3C-F0D6-EDAA-0C145F010A1E}"/>
            </ac:picMkLst>
          </pc:picChg>
          <pc:picChg chg="add mod">
            <ac:chgData name="Sergio German Muños Rios" userId="66cbb74c-f403-455f-9431-05505c8a10b1" providerId="ADAL" clId="{35E69440-E784-4607-805B-9F41B77BB506}" dt="2022-06-27T19:54:39.945" v="979"/>
            <ac:picMkLst>
              <pc:docMk/>
              <pc:sldMasterMk cId="2328870246" sldId="2147483664"/>
              <pc:sldLayoutMk cId="1048516442" sldId="2147483683"/>
              <ac:picMk id="8" creationId="{410D7D07-B6BD-B3F8-574E-ABD119B64A5C}"/>
            </ac:picMkLst>
          </pc:picChg>
          <pc:picChg chg="add del mod">
            <ac:chgData name="Sergio German Muños Rios" userId="66cbb74c-f403-455f-9431-05505c8a10b1" providerId="ADAL" clId="{35E69440-E784-4607-805B-9F41B77BB506}" dt="2022-06-24T16:42:03.376" v="639" actId="478"/>
            <ac:picMkLst>
              <pc:docMk/>
              <pc:sldMasterMk cId="2328870246" sldId="2147483664"/>
              <pc:sldLayoutMk cId="1048516442" sldId="2147483683"/>
              <ac:picMk id="8" creationId="{AA817CEB-B592-22D5-D456-C5746AC2033B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39.417" v="978" actId="478"/>
            <ac:picMkLst>
              <pc:docMk/>
              <pc:sldMasterMk cId="2328870246" sldId="2147483664"/>
              <pc:sldLayoutMk cId="1048516442" sldId="2147483683"/>
              <ac:picMk id="9" creationId="{4B35ED67-4569-5260-46DA-A68E858D219C}"/>
            </ac:picMkLst>
          </pc:picChg>
          <pc:picChg chg="add mod">
            <ac:chgData name="Sergio German Muños Rios" userId="66cbb74c-f403-455f-9431-05505c8a10b1" providerId="ADAL" clId="{35E69440-E784-4607-805B-9F41B77BB506}" dt="2022-06-27T19:54:39.945" v="979"/>
            <ac:picMkLst>
              <pc:docMk/>
              <pc:sldMasterMk cId="2328870246" sldId="2147483664"/>
              <pc:sldLayoutMk cId="1048516442" sldId="2147483683"/>
              <ac:picMk id="10" creationId="{3EB14B8E-54AC-3685-847A-4787EFEA290B}"/>
            </ac:picMkLst>
          </pc:picChg>
          <pc:picChg chg="mod">
            <ac:chgData name="Sergio German Muños Rios" userId="66cbb74c-f403-455f-9431-05505c8a10b1" providerId="ADAL" clId="{35E69440-E784-4607-805B-9F41B77BB506}" dt="2022-06-27T19:55:18.512" v="986" actId="14826"/>
            <ac:picMkLst>
              <pc:docMk/>
              <pc:sldMasterMk cId="2328870246" sldId="2147483664"/>
              <pc:sldLayoutMk cId="1048516442" sldId="2147483683"/>
              <ac:picMk id="460" creationId="{C95731D4-0918-4E75-B7D7-397C732A7D95}"/>
            </ac:picMkLst>
          </pc:picChg>
          <pc:picChg chg="del">
            <ac:chgData name="Sergio German Muños Rios" userId="66cbb74c-f403-455f-9431-05505c8a10b1" providerId="ADAL" clId="{35E69440-E784-4607-805B-9F41B77BB506}" dt="2022-06-24T15:28:35.209" v="501" actId="478"/>
            <ac:picMkLst>
              <pc:docMk/>
              <pc:sldMasterMk cId="2328870246" sldId="2147483664"/>
              <pc:sldLayoutMk cId="1048516442" sldId="2147483683"/>
              <ac:picMk id="464" creationId="{6C35D92B-BFB5-4E14-91A6-D55463EDF567}"/>
            </ac:picMkLst>
          </pc:picChg>
        </pc:sldLayoutChg>
        <pc:sldLayoutChg chg="addSp delSp modSp mod">
          <pc:chgData name="Sergio German Muños Rios" userId="66cbb74c-f403-455f-9431-05505c8a10b1" providerId="ADAL" clId="{35E69440-E784-4607-805B-9F41B77BB506}" dt="2022-06-27T19:55:09.392" v="985" actId="14826"/>
          <pc:sldLayoutMkLst>
            <pc:docMk/>
            <pc:sldMasterMk cId="2328870246" sldId="2147483664"/>
            <pc:sldLayoutMk cId="1217239249" sldId="2147483685"/>
          </pc:sldLayoutMkLst>
          <pc:picChg chg="add del mod">
            <ac:chgData name="Sergio German Muños Rios" userId="66cbb74c-f403-455f-9431-05505c8a10b1" providerId="ADAL" clId="{35E69440-E784-4607-805B-9F41B77BB506}" dt="2022-06-27T19:54:45.138" v="980" actId="478"/>
            <ac:picMkLst>
              <pc:docMk/>
              <pc:sldMasterMk cId="2328870246" sldId="2147483664"/>
              <pc:sldLayoutMk cId="1217239249" sldId="2147483685"/>
              <ac:picMk id="5" creationId="{3AC2112A-B7CC-7786-3F3C-047C9F593BB5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45.138" v="980" actId="478"/>
            <ac:picMkLst>
              <pc:docMk/>
              <pc:sldMasterMk cId="2328870246" sldId="2147483664"/>
              <pc:sldLayoutMk cId="1217239249" sldId="2147483685"/>
              <ac:picMk id="6" creationId="{001AED97-9A8C-ED97-7460-53F7FE9EE3F2}"/>
            </ac:picMkLst>
          </pc:picChg>
          <pc:picChg chg="add mod">
            <ac:chgData name="Sergio German Muños Rios" userId="66cbb74c-f403-455f-9431-05505c8a10b1" providerId="ADAL" clId="{35E69440-E784-4607-805B-9F41B77BB506}" dt="2022-06-27T19:54:45.608" v="981"/>
            <ac:picMkLst>
              <pc:docMk/>
              <pc:sldMasterMk cId="2328870246" sldId="2147483664"/>
              <pc:sldLayoutMk cId="1217239249" sldId="2147483685"/>
              <ac:picMk id="7" creationId="{0A7FD607-FED4-51D6-36AB-1B2E716B8FB9}"/>
            </ac:picMkLst>
          </pc:picChg>
          <pc:picChg chg="del">
            <ac:chgData name="Sergio German Muños Rios" userId="66cbb74c-f403-455f-9431-05505c8a10b1" providerId="ADAL" clId="{35E69440-E784-4607-805B-9F41B77BB506}" dt="2022-06-24T15:29:08.786" v="509" actId="478"/>
            <ac:picMkLst>
              <pc:docMk/>
              <pc:sldMasterMk cId="2328870246" sldId="2147483664"/>
              <pc:sldLayoutMk cId="1217239249" sldId="2147483685"/>
              <ac:picMk id="7" creationId="{D50E8324-E895-AC49-8D21-94EF07FAEFAF}"/>
            </ac:picMkLst>
          </pc:picChg>
          <pc:picChg chg="add mod">
            <ac:chgData name="Sergio German Muños Rios" userId="66cbb74c-f403-455f-9431-05505c8a10b1" providerId="ADAL" clId="{35E69440-E784-4607-805B-9F41B77BB506}" dt="2022-06-27T19:54:45.608" v="981"/>
            <ac:picMkLst>
              <pc:docMk/>
              <pc:sldMasterMk cId="2328870246" sldId="2147483664"/>
              <pc:sldLayoutMk cId="1217239249" sldId="2147483685"/>
              <ac:picMk id="8" creationId="{3907576B-EDF6-30E9-4A9D-26EB4B5AE0B8}"/>
            </ac:picMkLst>
          </pc:picChg>
          <pc:picChg chg="add del mod">
            <ac:chgData name="Sergio German Muños Rios" userId="66cbb74c-f403-455f-9431-05505c8a10b1" providerId="ADAL" clId="{35E69440-E784-4607-805B-9F41B77BB506}" dt="2022-06-24T16:42:21.782" v="644" actId="478"/>
            <ac:picMkLst>
              <pc:docMk/>
              <pc:sldMasterMk cId="2328870246" sldId="2147483664"/>
              <pc:sldLayoutMk cId="1217239249" sldId="2147483685"/>
              <ac:picMk id="8" creationId="{87E381F9-1450-9114-F209-940344437710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45.138" v="980" actId="478"/>
            <ac:picMkLst>
              <pc:docMk/>
              <pc:sldMasterMk cId="2328870246" sldId="2147483664"/>
              <pc:sldLayoutMk cId="1217239249" sldId="2147483685"/>
              <ac:picMk id="9" creationId="{F2D48799-E3CE-7572-330B-47C85051EBD7}"/>
            </ac:picMkLst>
          </pc:picChg>
          <pc:picChg chg="add mod">
            <ac:chgData name="Sergio German Muños Rios" userId="66cbb74c-f403-455f-9431-05505c8a10b1" providerId="ADAL" clId="{35E69440-E784-4607-805B-9F41B77BB506}" dt="2022-06-27T19:54:45.608" v="981"/>
            <ac:picMkLst>
              <pc:docMk/>
              <pc:sldMasterMk cId="2328870246" sldId="2147483664"/>
              <pc:sldLayoutMk cId="1217239249" sldId="2147483685"/>
              <ac:picMk id="10" creationId="{61D0774D-68B7-7809-4EA1-CC374F1F9437}"/>
            </ac:picMkLst>
          </pc:picChg>
          <pc:picChg chg="mod">
            <ac:chgData name="Sergio German Muños Rios" userId="66cbb74c-f403-455f-9431-05505c8a10b1" providerId="ADAL" clId="{35E69440-E784-4607-805B-9F41B77BB506}" dt="2022-06-27T19:55:09.392" v="985" actId="14826"/>
            <ac:picMkLst>
              <pc:docMk/>
              <pc:sldMasterMk cId="2328870246" sldId="2147483664"/>
              <pc:sldLayoutMk cId="1217239249" sldId="2147483685"/>
              <ac:picMk id="932" creationId="{2D18413A-53ED-448C-AB9D-6C4C8059AE1F}"/>
            </ac:picMkLst>
          </pc:picChg>
          <pc:picChg chg="del">
            <ac:chgData name="Sergio German Muños Rios" userId="66cbb74c-f403-455f-9431-05505c8a10b1" providerId="ADAL" clId="{35E69440-E784-4607-805B-9F41B77BB506}" dt="2022-06-24T15:28:40.922" v="503" actId="478"/>
            <ac:picMkLst>
              <pc:docMk/>
              <pc:sldMasterMk cId="2328870246" sldId="2147483664"/>
              <pc:sldLayoutMk cId="1217239249" sldId="2147483685"/>
              <ac:picMk id="933" creationId="{ED14E113-B736-4BF9-9C50-D84F95D80A3E}"/>
            </ac:picMkLst>
          </pc:picChg>
        </pc:sldLayoutChg>
        <pc:sldLayoutChg chg="addSp delSp modSp mod">
          <pc:chgData name="Sergio German Muños Rios" userId="66cbb74c-f403-455f-9431-05505c8a10b1" providerId="ADAL" clId="{35E69440-E784-4607-805B-9F41B77BB506}" dt="2022-06-27T19:54:59.741" v="984" actId="14826"/>
          <pc:sldLayoutMkLst>
            <pc:docMk/>
            <pc:sldMasterMk cId="2328870246" sldId="2147483664"/>
            <pc:sldLayoutMk cId="581422459" sldId="2147483687"/>
          </pc:sldLayoutMkLst>
          <pc:picChg chg="add del mod">
            <ac:chgData name="Sergio German Muños Rios" userId="66cbb74c-f403-455f-9431-05505c8a10b1" providerId="ADAL" clId="{35E69440-E784-4607-805B-9F41B77BB506}" dt="2022-06-27T19:54:50.812" v="982" actId="478"/>
            <ac:picMkLst>
              <pc:docMk/>
              <pc:sldMasterMk cId="2328870246" sldId="2147483664"/>
              <pc:sldLayoutMk cId="581422459" sldId="2147483687"/>
              <ac:picMk id="5" creationId="{BC918387-AC9B-278C-4A83-14B48EE41A5F}"/>
            </ac:picMkLst>
          </pc:picChg>
          <pc:picChg chg="del">
            <ac:chgData name="Sergio German Muños Rios" userId="66cbb74c-f403-455f-9431-05505c8a10b1" providerId="ADAL" clId="{35E69440-E784-4607-805B-9F41B77BB506}" dt="2022-06-24T15:29:12.535" v="511" actId="478"/>
            <ac:picMkLst>
              <pc:docMk/>
              <pc:sldMasterMk cId="2328870246" sldId="2147483664"/>
              <pc:sldLayoutMk cId="581422459" sldId="2147483687"/>
              <ac:picMk id="6" creationId="{C48AC38A-FBC5-2645-A18B-FC298A99BD2A}"/>
            </ac:picMkLst>
          </pc:picChg>
          <pc:picChg chg="add mod">
            <ac:chgData name="Sergio German Muños Rios" userId="66cbb74c-f403-455f-9431-05505c8a10b1" providerId="ADAL" clId="{35E69440-E784-4607-805B-9F41B77BB506}" dt="2022-06-27T19:54:51.288" v="983"/>
            <ac:picMkLst>
              <pc:docMk/>
              <pc:sldMasterMk cId="2328870246" sldId="2147483664"/>
              <pc:sldLayoutMk cId="581422459" sldId="2147483687"/>
              <ac:picMk id="6" creationId="{CB19962B-5D6C-B3E1-3441-C5D82E48D8D6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50.812" v="982" actId="478"/>
            <ac:picMkLst>
              <pc:docMk/>
              <pc:sldMasterMk cId="2328870246" sldId="2147483664"/>
              <pc:sldLayoutMk cId="581422459" sldId="2147483687"/>
              <ac:picMk id="7" creationId="{C9C52ECF-97DF-B8E4-E684-AB8DDE94104A}"/>
            </ac:picMkLst>
          </pc:picChg>
          <pc:picChg chg="add del mod">
            <ac:chgData name="Sergio German Muños Rios" userId="66cbb74c-f403-455f-9431-05505c8a10b1" providerId="ADAL" clId="{35E69440-E784-4607-805B-9F41B77BB506}" dt="2022-06-24T16:42:34.848" v="648" actId="478"/>
            <ac:picMkLst>
              <pc:docMk/>
              <pc:sldMasterMk cId="2328870246" sldId="2147483664"/>
              <pc:sldLayoutMk cId="581422459" sldId="2147483687"/>
              <ac:picMk id="8" creationId="{75B4BEEF-4DF7-C37B-3B00-72C4BA6B5973}"/>
            </ac:picMkLst>
          </pc:picChg>
          <pc:picChg chg="add mod">
            <ac:chgData name="Sergio German Muños Rios" userId="66cbb74c-f403-455f-9431-05505c8a10b1" providerId="ADAL" clId="{35E69440-E784-4607-805B-9F41B77BB506}" dt="2022-06-27T19:54:51.288" v="983"/>
            <ac:picMkLst>
              <pc:docMk/>
              <pc:sldMasterMk cId="2328870246" sldId="2147483664"/>
              <pc:sldLayoutMk cId="581422459" sldId="2147483687"/>
              <ac:picMk id="8" creationId="{D564470A-2498-7C05-9E00-527377DC02F4}"/>
            </ac:picMkLst>
          </pc:picChg>
          <pc:picChg chg="add del mod">
            <ac:chgData name="Sergio German Muños Rios" userId="66cbb74c-f403-455f-9431-05505c8a10b1" providerId="ADAL" clId="{35E69440-E784-4607-805B-9F41B77BB506}" dt="2022-06-27T19:54:50.812" v="982" actId="478"/>
            <ac:picMkLst>
              <pc:docMk/>
              <pc:sldMasterMk cId="2328870246" sldId="2147483664"/>
              <pc:sldLayoutMk cId="581422459" sldId="2147483687"/>
              <ac:picMk id="9" creationId="{686A32CC-00C3-2884-E530-E1AD07539CD6}"/>
            </ac:picMkLst>
          </pc:picChg>
          <pc:picChg chg="add mod">
            <ac:chgData name="Sergio German Muños Rios" userId="66cbb74c-f403-455f-9431-05505c8a10b1" providerId="ADAL" clId="{35E69440-E784-4607-805B-9F41B77BB506}" dt="2022-06-27T19:54:51.288" v="983"/>
            <ac:picMkLst>
              <pc:docMk/>
              <pc:sldMasterMk cId="2328870246" sldId="2147483664"/>
              <pc:sldLayoutMk cId="581422459" sldId="2147483687"/>
              <ac:picMk id="10" creationId="{A820D578-21E5-A4A3-6B86-B2D57BA7604C}"/>
            </ac:picMkLst>
          </pc:picChg>
          <pc:picChg chg="mod">
            <ac:chgData name="Sergio German Muños Rios" userId="66cbb74c-f403-455f-9431-05505c8a10b1" providerId="ADAL" clId="{35E69440-E784-4607-805B-9F41B77BB506}" dt="2022-06-27T19:54:59.741" v="984" actId="14826"/>
            <ac:picMkLst>
              <pc:docMk/>
              <pc:sldMasterMk cId="2328870246" sldId="2147483664"/>
              <pc:sldLayoutMk cId="581422459" sldId="2147483687"/>
              <ac:picMk id="924" creationId="{8A1B2119-8259-4180-AC52-76CAFD0BE6C0}"/>
            </ac:picMkLst>
          </pc:picChg>
          <pc:picChg chg="del">
            <ac:chgData name="Sergio German Muños Rios" userId="66cbb74c-f403-455f-9431-05505c8a10b1" providerId="ADAL" clId="{35E69440-E784-4607-805B-9F41B77BB506}" dt="2022-06-24T15:28:46.184" v="505" actId="478"/>
            <ac:picMkLst>
              <pc:docMk/>
              <pc:sldMasterMk cId="2328870246" sldId="2147483664"/>
              <pc:sldLayoutMk cId="581422459" sldId="2147483687"/>
              <ac:picMk id="925" creationId="{292BAFE9-EF4A-4B29-A8F4-54FAC858DE03}"/>
            </ac:picMkLst>
          </pc:picChg>
        </pc:sldLayoutChg>
      </pc:sldMasterChg>
      <pc:sldMasterChg chg="addSp delSp modSp mod delAnim modAnim modSldLayout">
        <pc:chgData name="Sergio German Muños Rios" userId="66cbb74c-f403-455f-9431-05505c8a10b1" providerId="ADAL" clId="{35E69440-E784-4607-805B-9F41B77BB506}" dt="2022-06-27T19:57:18.811" v="996" actId="478"/>
        <pc:sldMasterMkLst>
          <pc:docMk/>
          <pc:sldMasterMk cId="1764657274" sldId="2147483678"/>
        </pc:sldMaster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1764657274" sldId="2147483678"/>
            <ac:spMk id="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1764657274" sldId="2147483678"/>
            <ac:spMk id="3" creationId="{00000000-0000-0000-0000-000000000000}"/>
          </ac:spMkLst>
        </pc:spChg>
        <pc:spChg chg="add mod">
          <ac:chgData name="Sergio German Muños Rios" userId="66cbb74c-f403-455f-9431-05505c8a10b1" providerId="ADAL" clId="{35E69440-E784-4607-805B-9F41B77BB506}" dt="2022-06-27T19:56:24.717" v="993"/>
          <ac:spMkLst>
            <pc:docMk/>
            <pc:sldMasterMk cId="1764657274" sldId="2147483678"/>
            <ac:spMk id="11" creationId="{09CEA3E4-FFED-B8FF-F7C9-669AB52ACB57}"/>
          </ac:spMkLst>
        </pc:spChg>
        <pc:spChg chg="add mod">
          <ac:chgData name="Sergio German Muños Rios" userId="66cbb74c-f403-455f-9431-05505c8a10b1" providerId="ADAL" clId="{35E69440-E784-4607-805B-9F41B77BB506}" dt="2022-06-27T19:56:24.717" v="993"/>
          <ac:spMkLst>
            <pc:docMk/>
            <pc:sldMasterMk cId="1764657274" sldId="2147483678"/>
            <ac:spMk id="12" creationId="{5AFD39A0-09A2-E783-CAFD-08BB1950ACF0}"/>
          </ac:spMkLst>
        </pc:spChg>
        <pc:spChg chg="del mod">
          <ac:chgData name="Sergio German Muños Rios" userId="66cbb74c-f403-455f-9431-05505c8a10b1" providerId="ADAL" clId="{35E69440-E784-4607-805B-9F41B77BB506}" dt="2022-06-27T19:56:24.239" v="992" actId="478"/>
          <ac:spMkLst>
            <pc:docMk/>
            <pc:sldMasterMk cId="1764657274" sldId="2147483678"/>
            <ac:spMk id="14" creationId="{6B8EBE48-C76B-EA46-99BF-2C49A0796506}"/>
          </ac:spMkLst>
        </pc:spChg>
        <pc:spChg chg="del mod">
          <ac:chgData name="Sergio German Muños Rios" userId="66cbb74c-f403-455f-9431-05505c8a10b1" providerId="ADAL" clId="{35E69440-E784-4607-805B-9F41B77BB506}" dt="2022-06-27T19:56:24.239" v="992" actId="478"/>
          <ac:spMkLst>
            <pc:docMk/>
            <pc:sldMasterMk cId="1764657274" sldId="2147483678"/>
            <ac:spMk id="15" creationId="{010C0112-80A8-1B4A-8A9D-46AA9E1FE90B}"/>
          </ac:spMkLst>
        </pc:spChg>
        <pc:spChg chg="del mod">
          <ac:chgData name="Sergio German Muños Rios" userId="66cbb74c-f403-455f-9431-05505c8a10b1" providerId="ADAL" clId="{35E69440-E784-4607-805B-9F41B77BB506}" dt="2022-06-27T19:56:24.239" v="992" actId="478"/>
          <ac:spMkLst>
            <pc:docMk/>
            <pc:sldMasterMk cId="1764657274" sldId="2147483678"/>
            <ac:spMk id="16" creationId="{AFBCC25F-336D-D548-A9D2-D14B4A986BFC}"/>
          </ac:spMkLst>
        </pc:spChg>
        <pc:spChg chg="add mod">
          <ac:chgData name="Sergio German Muños Rios" userId="66cbb74c-f403-455f-9431-05505c8a10b1" providerId="ADAL" clId="{35E69440-E784-4607-805B-9F41B77BB506}" dt="2022-06-27T19:56:24.717" v="993"/>
          <ac:spMkLst>
            <pc:docMk/>
            <pc:sldMasterMk cId="1764657274" sldId="2147483678"/>
            <ac:spMk id="17" creationId="{F1C66EBB-168D-BF0F-84C7-39A5DBFD47EE}"/>
          </ac:spMkLst>
        </pc:spChg>
        <pc:spChg chg="add mod">
          <ac:chgData name="Sergio German Muños Rios" userId="66cbb74c-f403-455f-9431-05505c8a10b1" providerId="ADAL" clId="{35E69440-E784-4607-805B-9F41B77BB506}" dt="2022-06-27T19:57:13.619" v="995"/>
          <ac:spMkLst>
            <pc:docMk/>
            <pc:sldMasterMk cId="1764657274" sldId="2147483678"/>
            <ac:spMk id="18" creationId="{309D4FBA-741D-8B31-3CB4-F18CBD23B14A}"/>
          </ac:spMkLst>
        </pc:spChg>
        <pc:spChg chg="add mod">
          <ac:chgData name="Sergio German Muños Rios" userId="66cbb74c-f403-455f-9431-05505c8a10b1" providerId="ADAL" clId="{35E69440-E784-4607-805B-9F41B77BB506}" dt="2022-06-27T19:57:13.619" v="995"/>
          <ac:spMkLst>
            <pc:docMk/>
            <pc:sldMasterMk cId="1764657274" sldId="2147483678"/>
            <ac:spMk id="19" creationId="{BD19D78D-2C62-CB1D-8144-36BA348CEDC9}"/>
          </ac:spMkLst>
        </pc:spChg>
        <pc:picChg chg="mod">
          <ac:chgData name="Sergio German Muños Rios" userId="66cbb74c-f403-455f-9431-05505c8a10b1" providerId="ADAL" clId="{35E69440-E784-4607-805B-9F41B77BB506}" dt="2022-06-27T19:46:51.832" v="915"/>
          <ac:picMkLst>
            <pc:docMk/>
            <pc:sldMasterMk cId="1764657274" sldId="2147483678"/>
            <ac:picMk id="7" creationId="{00000000-0000-0000-0000-000000000000}"/>
          </ac:picMkLst>
        </pc:picChg>
        <pc:picChg chg="mod">
          <ac:chgData name="Sergio German Muños Rios" userId="66cbb74c-f403-455f-9431-05505c8a10b1" providerId="ADAL" clId="{35E69440-E784-4607-805B-9F41B77BB506}" dt="2022-06-27T19:57:12.756" v="994" actId="1076"/>
          <ac:picMkLst>
            <pc:docMk/>
            <pc:sldMasterMk cId="1764657274" sldId="2147483678"/>
            <ac:picMk id="8" creationId="{00000000-0000-0000-0000-000000000000}"/>
          </ac:picMkLst>
        </pc:picChg>
        <pc:picChg chg="add mod">
          <ac:chgData name="Sergio German Muños Rios" userId="66cbb74c-f403-455f-9431-05505c8a10b1" providerId="ADAL" clId="{35E69440-E784-4607-805B-9F41B77BB506}" dt="2022-06-27T19:55:48.948" v="991" actId="1076"/>
          <ac:picMkLst>
            <pc:docMk/>
            <pc:sldMasterMk cId="1764657274" sldId="2147483678"/>
            <ac:picMk id="10" creationId="{96D0B5CE-3687-4E73-3214-28D6C62F4733}"/>
          </ac:picMkLst>
        </pc:picChg>
        <pc:picChg chg="del">
          <ac:chgData name="Sergio German Muños Rios" userId="66cbb74c-f403-455f-9431-05505c8a10b1" providerId="ADAL" clId="{35E69440-E784-4607-805B-9F41B77BB506}" dt="2022-06-24T15:29:34.153" v="514" actId="478"/>
          <ac:picMkLst>
            <pc:docMk/>
            <pc:sldMasterMk cId="1764657274" sldId="2147483678"/>
            <ac:picMk id="12" creationId="{A722B1D0-E621-46A3-973F-B17E22C3982A}"/>
          </ac:picMkLst>
        </pc:picChg>
        <pc:picChg chg="add del mod">
          <ac:chgData name="Sergio German Muños Rios" userId="66cbb74c-f403-455f-9431-05505c8a10b1" providerId="ADAL" clId="{35E69440-E784-4607-805B-9F41B77BB506}" dt="2022-06-27T19:55:45.755" v="989" actId="478"/>
          <ac:picMkLst>
            <pc:docMk/>
            <pc:sldMasterMk cId="1764657274" sldId="2147483678"/>
            <ac:picMk id="13" creationId="{7064FEFA-4536-EBEA-926B-CF6105078824}"/>
          </ac:picMkLst>
        </pc:picChg>
        <pc:picChg chg="del">
          <ac:chgData name="Sergio German Muños Rios" userId="66cbb74c-f403-455f-9431-05505c8a10b1" providerId="ADAL" clId="{35E69440-E784-4607-805B-9F41B77BB506}" dt="2022-06-24T15:29:34.884" v="515" actId="478"/>
          <ac:picMkLst>
            <pc:docMk/>
            <pc:sldMasterMk cId="1764657274" sldId="2147483678"/>
            <ac:picMk id="17" creationId="{43554E4D-0154-4A68-83FF-B3F54D2ACB35}"/>
          </ac:picMkLst>
        </pc:picChg>
        <pc:picChg chg="del">
          <ac:chgData name="Sergio German Muños Rios" userId="66cbb74c-f403-455f-9431-05505c8a10b1" providerId="ADAL" clId="{35E69440-E784-4607-805B-9F41B77BB506}" dt="2022-06-24T15:29:36.071" v="516" actId="478"/>
          <ac:picMkLst>
            <pc:docMk/>
            <pc:sldMasterMk cId="1764657274" sldId="2147483678"/>
            <ac:picMk id="18" creationId="{D0967916-9938-1849-BF76-10ED5B04643B}"/>
          </ac:picMkLst>
        </pc:picChg>
        <pc:picChg chg="add del mod">
          <ac:chgData name="Sergio German Muños Rios" userId="66cbb74c-f403-455f-9431-05505c8a10b1" providerId="ADAL" clId="{35E69440-E784-4607-805B-9F41B77BB506}" dt="2022-06-24T15:29:41.777" v="519" actId="478"/>
          <ac:picMkLst>
            <pc:docMk/>
            <pc:sldMasterMk cId="1764657274" sldId="2147483678"/>
            <ac:picMk id="19" creationId="{036C3317-120F-5637-A1AE-7941ED5BEB95}"/>
          </ac:picMkLst>
        </pc:picChg>
        <pc:sldLayoutChg chg="delSp modSp mod">
          <pc:chgData name="Sergio German Muños Rios" userId="66cbb74c-f403-455f-9431-05505c8a10b1" providerId="ADAL" clId="{35E69440-E784-4607-805B-9F41B77BB506}" dt="2022-06-27T19:57:18.811" v="996" actId="478"/>
          <pc:sldLayoutMkLst>
            <pc:docMk/>
            <pc:sldMasterMk cId="1764657274" sldId="2147483678"/>
            <pc:sldLayoutMk cId="4149245387" sldId="2147483679"/>
          </pc:sldLayoutMkLst>
          <pc:spChg chg="del mod">
            <ac:chgData name="Sergio German Muños Rios" userId="66cbb74c-f403-455f-9431-05505c8a10b1" providerId="ADAL" clId="{35E69440-E784-4607-805B-9F41B77BB506}" dt="2022-06-27T19:57:18.811" v="996" actId="478"/>
            <ac:spMkLst>
              <pc:docMk/>
              <pc:sldMasterMk cId="1764657274" sldId="2147483678"/>
              <pc:sldLayoutMk cId="4149245387" sldId="2147483679"/>
              <ac:spMk id="2" creationId="{56612F64-8F29-412F-B03F-E28FCE0B56D3}"/>
            </ac:spMkLst>
          </pc:spChg>
          <pc:spChg chg="del mod">
            <ac:chgData name="Sergio German Muños Rios" userId="66cbb74c-f403-455f-9431-05505c8a10b1" providerId="ADAL" clId="{35E69440-E784-4607-805B-9F41B77BB506}" dt="2022-06-27T19:57:18.811" v="996" actId="478"/>
            <ac:spMkLst>
              <pc:docMk/>
              <pc:sldMasterMk cId="1764657274" sldId="2147483678"/>
              <pc:sldLayoutMk cId="4149245387" sldId="2147483679"/>
              <ac:spMk id="3" creationId="{2DD25769-158D-4B03-9DBF-5D608E006FBA}"/>
            </ac:spMkLst>
          </pc:spChg>
        </pc:sldLayoutChg>
      </pc:sldMasterChg>
      <pc:sldMasterChg chg="addSp delSp modSp mod modSldLayout">
        <pc:chgData name="Sergio German Muños Rios" userId="66cbb74c-f403-455f-9431-05505c8a10b1" providerId="ADAL" clId="{35E69440-E784-4607-805B-9F41B77BB506}" dt="2022-06-27T19:51:50.106" v="965"/>
        <pc:sldMasterMkLst>
          <pc:docMk/>
          <pc:sldMasterMk cId="496375632" sldId="2147483691"/>
        </pc:sldMasterMkLst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496375632" sldId="2147483691"/>
            <ac:spMk id="2" creationId="{00000000-0000-0000-0000-000000000000}"/>
          </ac:spMkLst>
        </pc:spChg>
        <pc:spChg chg="mod">
          <ac:chgData name="Sergio German Muños Rios" userId="66cbb74c-f403-455f-9431-05505c8a10b1" providerId="ADAL" clId="{35E69440-E784-4607-805B-9F41B77BB506}" dt="2022-06-27T19:46:51.832" v="915"/>
          <ac:spMkLst>
            <pc:docMk/>
            <pc:sldMasterMk cId="496375632" sldId="2147483691"/>
            <ac:spMk id="3" creationId="{00000000-0000-0000-0000-000000000000}"/>
          </ac:spMkLst>
        </pc:spChg>
        <pc:picChg chg="mod">
          <ac:chgData name="Sergio German Muños Rios" userId="66cbb74c-f403-455f-9431-05505c8a10b1" providerId="ADAL" clId="{35E69440-E784-4607-805B-9F41B77BB506}" dt="2022-06-27T19:51:33.728" v="962" actId="14826"/>
          <ac:picMkLst>
            <pc:docMk/>
            <pc:sldMasterMk cId="496375632" sldId="2147483691"/>
            <ac:picMk id="7" creationId="{00000000-0000-0000-0000-000000000000}"/>
          </ac:picMkLst>
        </pc:picChg>
        <pc:picChg chg="del">
          <ac:chgData name="Sergio German Muños Rios" userId="66cbb74c-f403-455f-9431-05505c8a10b1" providerId="ADAL" clId="{35E69440-E784-4607-805B-9F41B77BB506}" dt="2022-06-24T15:31:41.832" v="530" actId="478"/>
          <ac:picMkLst>
            <pc:docMk/>
            <pc:sldMasterMk cId="496375632" sldId="2147483691"/>
            <ac:picMk id="8" creationId="{7CF31994-DEF1-4F45-806A-352A4F34BEAE}"/>
          </ac:picMkLst>
        </pc:picChg>
        <pc:picChg chg="add mod">
          <ac:chgData name="Sergio German Muños Rios" userId="66cbb74c-f403-455f-9431-05505c8a10b1" providerId="ADAL" clId="{35E69440-E784-4607-805B-9F41B77BB506}" dt="2022-06-27T19:51:50.106" v="965"/>
          <ac:picMkLst>
            <pc:docMk/>
            <pc:sldMasterMk cId="496375632" sldId="2147483691"/>
            <ac:picMk id="8" creationId="{DC5FF421-343A-D49C-1354-3214FA8D405F}"/>
          </ac:picMkLst>
        </pc:picChg>
        <pc:picChg chg="del">
          <ac:chgData name="Sergio German Muños Rios" userId="66cbb74c-f403-455f-9431-05505c8a10b1" providerId="ADAL" clId="{35E69440-E784-4607-805B-9F41B77BB506}" dt="2022-06-24T15:31:23.225" v="527" actId="478"/>
          <ac:picMkLst>
            <pc:docMk/>
            <pc:sldMasterMk cId="496375632" sldId="2147483691"/>
            <ac:picMk id="9" creationId="{B78E7CE0-5E8D-433A-A07E-E1EAC9068AEA}"/>
          </ac:picMkLst>
        </pc:picChg>
        <pc:picChg chg="del">
          <ac:chgData name="Sergio German Muños Rios" userId="66cbb74c-f403-455f-9431-05505c8a10b1" providerId="ADAL" clId="{35E69440-E784-4607-805B-9F41B77BB506}" dt="2022-06-24T15:31:23.946" v="528" actId="478"/>
          <ac:picMkLst>
            <pc:docMk/>
            <pc:sldMasterMk cId="496375632" sldId="2147483691"/>
            <ac:picMk id="10" creationId="{A747A35B-5D0B-4CA6-BB4C-C462CA45A834}"/>
          </ac:picMkLst>
        </pc:picChg>
        <pc:picChg chg="add del mod">
          <ac:chgData name="Sergio German Muños Rios" userId="66cbb74c-f403-455f-9431-05505c8a10b1" providerId="ADAL" clId="{35E69440-E784-4607-805B-9F41B77BB506}" dt="2022-06-27T19:51:49.643" v="964" actId="478"/>
          <ac:picMkLst>
            <pc:docMk/>
            <pc:sldMasterMk cId="496375632" sldId="2147483691"/>
            <ac:picMk id="11" creationId="{5989B1CD-D426-8C56-A65F-F81859A51E7D}"/>
          </ac:picMkLst>
        </pc:picChg>
        <pc:picChg chg="add mod">
          <ac:chgData name="Sergio German Muños Rios" userId="66cbb74c-f403-455f-9431-05505c8a10b1" providerId="ADAL" clId="{35E69440-E784-4607-805B-9F41B77BB506}" dt="2022-06-27T19:51:42.515" v="963" actId="14826"/>
          <ac:picMkLst>
            <pc:docMk/>
            <pc:sldMasterMk cId="496375632" sldId="2147483691"/>
            <ac:picMk id="12" creationId="{692A9988-F1C1-A0AA-EF52-C54DC9FB42BF}"/>
          </ac:picMkLst>
        </pc:picChg>
        <pc:sldLayoutChg chg="modSp">
          <pc:chgData name="Sergio German Muños Rios" userId="66cbb74c-f403-455f-9431-05505c8a10b1" providerId="ADAL" clId="{35E69440-E784-4607-805B-9F41B77BB506}" dt="2022-06-27T19:46:51.832" v="915"/>
          <pc:sldLayoutMkLst>
            <pc:docMk/>
            <pc:sldMasterMk cId="496375632" sldId="2147483691"/>
            <pc:sldLayoutMk cId="3191674521" sldId="2147483692"/>
          </pc:sldLayoutMkLst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496375632" sldId="2147483691"/>
              <pc:sldLayoutMk cId="3191674521" sldId="2147483692"/>
              <ac:spMk id="2" creationId="{00000000-0000-0000-0000-000000000000}"/>
            </ac:spMkLst>
          </pc:spChg>
          <pc:spChg chg="mod">
            <ac:chgData name="Sergio German Muños Rios" userId="66cbb74c-f403-455f-9431-05505c8a10b1" providerId="ADAL" clId="{35E69440-E784-4607-805B-9F41B77BB506}" dt="2022-06-27T19:46:51.832" v="915"/>
            <ac:spMkLst>
              <pc:docMk/>
              <pc:sldMasterMk cId="496375632" sldId="2147483691"/>
              <pc:sldLayoutMk cId="3191674521" sldId="2147483692"/>
              <ac:spMk id="3" creationId="{00000000-0000-0000-0000-000000000000}"/>
            </ac:spMkLst>
          </pc:spChg>
        </pc:sldLayoutChg>
      </pc:sldMasterChg>
    </pc:docChg>
  </pc:docChgLst>
  <pc:docChgLst>
    <pc:chgData name="Sergio German Muños Rios" userId="66cbb74c-f403-455f-9431-05505c8a10b1" providerId="ADAL" clId="{B341671A-4EF5-4594-936B-16BABC43F864}"/>
    <pc:docChg chg="undo custSel delSld modSld modMainMaster modSection">
      <pc:chgData name="Sergio German Muños Rios" userId="66cbb74c-f403-455f-9431-05505c8a10b1" providerId="ADAL" clId="{B341671A-4EF5-4594-936B-16BABC43F864}" dt="2022-06-27T22:44:25.596" v="89"/>
      <pc:docMkLst>
        <pc:docMk/>
      </pc:docMkLst>
      <pc:sldChg chg="modSp mod">
        <pc:chgData name="Sergio German Muños Rios" userId="66cbb74c-f403-455f-9431-05505c8a10b1" providerId="ADAL" clId="{B341671A-4EF5-4594-936B-16BABC43F864}" dt="2022-06-27T20:26:58.008" v="11" actId="208"/>
        <pc:sldMkLst>
          <pc:docMk/>
          <pc:sldMk cId="3869162568" sldId="264"/>
        </pc:sldMkLst>
        <pc:spChg chg="mod">
          <ac:chgData name="Sergio German Muños Rios" userId="66cbb74c-f403-455f-9431-05505c8a10b1" providerId="ADAL" clId="{B341671A-4EF5-4594-936B-16BABC43F864}" dt="2022-06-27T20:26:49.241" v="9" actId="207"/>
          <ac:spMkLst>
            <pc:docMk/>
            <pc:sldMk cId="3869162568" sldId="264"/>
            <ac:spMk id="7" creationId="{5F1CC6A6-B6AD-48B4-B15E-C05F9B6F7EBD}"/>
          </ac:spMkLst>
        </pc:spChg>
        <pc:spChg chg="mod">
          <ac:chgData name="Sergio German Muños Rios" userId="66cbb74c-f403-455f-9431-05505c8a10b1" providerId="ADAL" clId="{B341671A-4EF5-4594-936B-16BABC43F864}" dt="2022-06-27T20:26:52.627" v="10" actId="207"/>
          <ac:spMkLst>
            <pc:docMk/>
            <pc:sldMk cId="3869162568" sldId="264"/>
            <ac:spMk id="8" creationId="{8AFBBC59-AE4B-B14D-AFBB-F74054E370AB}"/>
          </ac:spMkLst>
        </pc:spChg>
        <pc:cxnChg chg="mod">
          <ac:chgData name="Sergio German Muños Rios" userId="66cbb74c-f403-455f-9431-05505c8a10b1" providerId="ADAL" clId="{B341671A-4EF5-4594-936B-16BABC43F864}" dt="2022-06-27T20:26:58.008" v="11" actId="208"/>
          <ac:cxnSpMkLst>
            <pc:docMk/>
            <pc:sldMk cId="3869162568" sldId="264"/>
            <ac:cxnSpMk id="4" creationId="{F01ADE08-26AB-2444-ADA6-279E2BE47622}"/>
          </ac:cxnSpMkLst>
        </pc:cxnChg>
      </pc:sldChg>
      <pc:sldChg chg="modSp mod">
        <pc:chgData name="Sergio German Muños Rios" userId="66cbb74c-f403-455f-9431-05505c8a10b1" providerId="ADAL" clId="{B341671A-4EF5-4594-936B-16BABC43F864}" dt="2022-06-27T20:27:19.393" v="15" actId="207"/>
        <pc:sldMkLst>
          <pc:docMk/>
          <pc:sldMk cId="1554541908" sldId="273"/>
        </pc:sldMkLst>
        <pc:spChg chg="mod">
          <ac:chgData name="Sergio German Muños Rios" userId="66cbb74c-f403-455f-9431-05505c8a10b1" providerId="ADAL" clId="{B341671A-4EF5-4594-936B-16BABC43F864}" dt="2022-06-27T20:27:19.393" v="15" actId="207"/>
          <ac:spMkLst>
            <pc:docMk/>
            <pc:sldMk cId="1554541908" sldId="273"/>
            <ac:spMk id="2" creationId="{00000000-0000-0000-0000-000000000000}"/>
          </ac:spMkLst>
        </pc:spChg>
      </pc:sldChg>
      <pc:sldChg chg="addSp delSp modSp mod">
        <pc:chgData name="Sergio German Muños Rios" userId="66cbb74c-f403-455f-9431-05505c8a10b1" providerId="ADAL" clId="{B341671A-4EF5-4594-936B-16BABC43F864}" dt="2022-06-27T20:28:16.846" v="30"/>
        <pc:sldMkLst>
          <pc:docMk/>
          <pc:sldMk cId="338444006" sldId="274"/>
        </pc:sldMkLst>
        <pc:spChg chg="del">
          <ac:chgData name="Sergio German Muños Rios" userId="66cbb74c-f403-455f-9431-05505c8a10b1" providerId="ADAL" clId="{B341671A-4EF5-4594-936B-16BABC43F864}" dt="2022-06-27T20:28:16.063" v="29" actId="478"/>
          <ac:spMkLst>
            <pc:docMk/>
            <pc:sldMk cId="338444006" sldId="274"/>
            <ac:spMk id="3" creationId="{241DDFA1-A9C3-4E45-8BAB-CFFBB69AF323}"/>
          </ac:spMkLst>
        </pc:spChg>
        <pc:spChg chg="add mod">
          <ac:chgData name="Sergio German Muños Rios" userId="66cbb74c-f403-455f-9431-05505c8a10b1" providerId="ADAL" clId="{B341671A-4EF5-4594-936B-16BABC43F864}" dt="2022-06-27T20:28:16.846" v="30"/>
          <ac:spMkLst>
            <pc:docMk/>
            <pc:sldMk cId="338444006" sldId="274"/>
            <ac:spMk id="4" creationId="{0052B6E9-BF81-302E-8129-D04A5886F3E4}"/>
          </ac:spMkLst>
        </pc:spChg>
      </pc:sldChg>
      <pc:sldChg chg="addSp delSp modSp mod">
        <pc:chgData name="Sergio German Muños Rios" userId="66cbb74c-f403-455f-9431-05505c8a10b1" providerId="ADAL" clId="{B341671A-4EF5-4594-936B-16BABC43F864}" dt="2022-06-27T20:28:04.670" v="24"/>
        <pc:sldMkLst>
          <pc:docMk/>
          <pc:sldMk cId="148462388" sldId="276"/>
        </pc:sldMkLst>
        <pc:spChg chg="del">
          <ac:chgData name="Sergio German Muños Rios" userId="66cbb74c-f403-455f-9431-05505c8a10b1" providerId="ADAL" clId="{B341671A-4EF5-4594-936B-16BABC43F864}" dt="2022-06-27T20:28:04.240" v="23" actId="478"/>
          <ac:spMkLst>
            <pc:docMk/>
            <pc:sldMk cId="148462388" sldId="276"/>
            <ac:spMk id="3" creationId="{3C766447-0BA1-D447-AEFA-74E10B5617E6}"/>
          </ac:spMkLst>
        </pc:spChg>
        <pc:spChg chg="add mod">
          <ac:chgData name="Sergio German Muños Rios" userId="66cbb74c-f403-455f-9431-05505c8a10b1" providerId="ADAL" clId="{B341671A-4EF5-4594-936B-16BABC43F864}" dt="2022-06-27T20:28:04.670" v="24"/>
          <ac:spMkLst>
            <pc:docMk/>
            <pc:sldMk cId="148462388" sldId="276"/>
            <ac:spMk id="4" creationId="{D04A7591-DAD3-F45D-4744-7C6CDDB2844F}"/>
          </ac:spMkLst>
        </pc:spChg>
      </pc:sldChg>
      <pc:sldChg chg="addSp delSp modSp mod">
        <pc:chgData name="Sergio German Muños Rios" userId="66cbb74c-f403-455f-9431-05505c8a10b1" providerId="ADAL" clId="{B341671A-4EF5-4594-936B-16BABC43F864}" dt="2022-06-27T20:28:08.623" v="26"/>
        <pc:sldMkLst>
          <pc:docMk/>
          <pc:sldMk cId="653891884" sldId="277"/>
        </pc:sldMkLst>
        <pc:spChg chg="del">
          <ac:chgData name="Sergio German Muños Rios" userId="66cbb74c-f403-455f-9431-05505c8a10b1" providerId="ADAL" clId="{B341671A-4EF5-4594-936B-16BABC43F864}" dt="2022-06-27T20:28:07.848" v="25" actId="478"/>
          <ac:spMkLst>
            <pc:docMk/>
            <pc:sldMk cId="653891884" sldId="277"/>
            <ac:spMk id="3" creationId="{71EBDBF6-DCCA-904E-9798-46866F3CC5A9}"/>
          </ac:spMkLst>
        </pc:spChg>
        <pc:spChg chg="add mod">
          <ac:chgData name="Sergio German Muños Rios" userId="66cbb74c-f403-455f-9431-05505c8a10b1" providerId="ADAL" clId="{B341671A-4EF5-4594-936B-16BABC43F864}" dt="2022-06-27T20:28:08.623" v="26"/>
          <ac:spMkLst>
            <pc:docMk/>
            <pc:sldMk cId="653891884" sldId="277"/>
            <ac:spMk id="4" creationId="{1D767631-C58A-4667-2736-D74DA6454437}"/>
          </ac:spMkLst>
        </pc:spChg>
      </pc:sldChg>
      <pc:sldChg chg="addSp delSp modSp mod">
        <pc:chgData name="Sergio German Muños Rios" userId="66cbb74c-f403-455f-9431-05505c8a10b1" providerId="ADAL" clId="{B341671A-4EF5-4594-936B-16BABC43F864}" dt="2022-06-27T20:28:12.541" v="28"/>
        <pc:sldMkLst>
          <pc:docMk/>
          <pc:sldMk cId="2714631248" sldId="278"/>
        </pc:sldMkLst>
        <pc:spChg chg="del">
          <ac:chgData name="Sergio German Muños Rios" userId="66cbb74c-f403-455f-9431-05505c8a10b1" providerId="ADAL" clId="{B341671A-4EF5-4594-936B-16BABC43F864}" dt="2022-06-27T20:28:11.528" v="27" actId="478"/>
          <ac:spMkLst>
            <pc:docMk/>
            <pc:sldMk cId="2714631248" sldId="278"/>
            <ac:spMk id="3" creationId="{84510D11-372C-744A-84E2-6553502AB837}"/>
          </ac:spMkLst>
        </pc:spChg>
        <pc:spChg chg="add mod">
          <ac:chgData name="Sergio German Muños Rios" userId="66cbb74c-f403-455f-9431-05505c8a10b1" providerId="ADAL" clId="{B341671A-4EF5-4594-936B-16BABC43F864}" dt="2022-06-27T20:28:12.541" v="28"/>
          <ac:spMkLst>
            <pc:docMk/>
            <pc:sldMk cId="2714631248" sldId="278"/>
            <ac:spMk id="4" creationId="{1FFC8FBE-3B82-0657-18FA-A0CCC0783FD9}"/>
          </ac:spMkLst>
        </pc:spChg>
      </pc:sldChg>
      <pc:sldChg chg="addSp delSp modSp mod">
        <pc:chgData name="Sergio German Muños Rios" userId="66cbb74c-f403-455f-9431-05505c8a10b1" providerId="ADAL" clId="{B341671A-4EF5-4594-936B-16BABC43F864}" dt="2022-06-27T22:24:19.126" v="58"/>
        <pc:sldMkLst>
          <pc:docMk/>
          <pc:sldMk cId="1780887156" sldId="297"/>
        </pc:sldMkLst>
        <pc:spChg chg="mod">
          <ac:chgData name="Sergio German Muños Rios" userId="66cbb74c-f403-455f-9431-05505c8a10b1" providerId="ADAL" clId="{B341671A-4EF5-4594-936B-16BABC43F864}" dt="2022-06-27T20:28:38.568" v="32" actId="207"/>
          <ac:spMkLst>
            <pc:docMk/>
            <pc:sldMk cId="1780887156" sldId="297"/>
            <ac:spMk id="3" creationId="{AD78EE4E-FA4A-DB48-9B55-4A7F914B2FD4}"/>
          </ac:spMkLst>
        </pc:spChg>
        <pc:spChg chg="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48" creationId="{AC13F709-FC93-89F6-7D35-A0A6B4D69B56}"/>
          </ac:spMkLst>
        </pc:spChg>
        <pc:spChg chg="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49" creationId="{EEC5C299-2D1B-3104-48E3-9EC36D9CC5E6}"/>
          </ac:spMkLst>
        </pc:spChg>
        <pc:spChg chg="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0" creationId="{478FDDD0-BEC2-49B8-8AEE-B6AC90134CAD}"/>
          </ac:spMkLst>
        </pc:spChg>
        <pc:spChg chg="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1" creationId="{52DA4154-AA13-1154-E58F-B782B024D801}"/>
          </ac:spMkLst>
        </pc:spChg>
        <pc:spChg chg="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2" creationId="{1F592039-5CCB-6135-008E-A076A9DB4CB2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3" creationId="{EF5AA061-D41C-BA4B-3572-E880506598E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4" creationId="{EFDB2184-A92F-48CF-E43F-E53688AE9C5B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5" creationId="{D2C0B98B-D264-DF23-D934-590B3FD1C4A5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56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7" creationId="{D15F803C-DCE3-B305-8A48-B5E5BE37F9F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8" creationId="{CD84736F-D61C-AE83-30A5-84608F2FE765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59" creationId="{3D55A8D2-184E-5FEF-3634-D461078D5805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60" creationId="{FD0B51F2-0D7B-E2B5-E371-301C61C29EC1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61" creationId="{C6DA32E1-A36B-A723-39D8-9EBAEE362835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6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63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64" creationId="{362287D2-6A6C-A171-0E06-10CF3696354A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65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66" creationId="{47FFB419-9883-0345-E6FE-EB3F508ACDD8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6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6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69" creationId="{1D2D9F9A-F27A-344E-9702-23B80A8CBDA1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70" creationId="{24650B64-07E8-BC5C-CB21-DE53370A291E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71" creationId="{1DF93DD2-1155-4ABB-0CFF-0FD24E016351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72" creationId="{46587BFC-694C-D288-CCE5-C5B95F4E6D8F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73" creationId="{19F9A554-7A73-D1B8-2D5A-C6427705701C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74" creationId="{B819FD7A-B0C3-6121-7ADB-1A0BF18D2F82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75" creationId="{536E244C-72D7-1741-B2C7-EC958B5559B4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76" creationId="{B950E709-9C36-D74D-AB00-1E84BB9D04A3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77" creationId="{735775CA-FE19-BB42-8903-7298B01874CC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78" creationId="{00B92B34-ECCE-5381-7FF6-D18C89C410CB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79" creationId="{1E3461B4-D1EE-C8B7-BDBB-B8A2A0A1964C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80" creationId="{A2B8F4D7-FD72-5CC4-C861-4E80FBDA92AB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81" creationId="{66A172AA-7089-BD0D-0307-DB7A27687614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82" creationId="{80636219-BA9E-8000-6825-535D614D9BCB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83" creationId="{716778B6-E884-9877-3A7B-EE3408FF49D2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84" creationId="{F35B5B6D-1BE3-D811-C4E2-742B472F2A2F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8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8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8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8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89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90" creationId="{414D8333-FEF9-107B-0CA4-712D9A2E61A7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9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9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9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9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95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96" creationId="{9A69A4C6-9EC5-68BB-C7EE-1114A29E20C5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9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9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9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0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01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02" creationId="{022240D0-4F22-19E8-548F-D698A7EEA0E4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0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0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0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0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07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08" creationId="{6CF66956-A476-690C-92C4-84AED307EE8F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0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3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14" creationId="{78D8D55E-2279-CC41-88A1-9826D80CB8F3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09.652" v="57" actId="478"/>
          <ac:spMkLst>
            <pc:docMk/>
            <pc:sldMk cId="1780887156" sldId="297"/>
            <ac:spMk id="119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20" creationId="{FA8256DC-04F6-D495-8B52-5E349B314CBB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21" creationId="{04ADEE68-3601-1C54-57BB-D6F29E09AA56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22" creationId="{4476834D-215E-BE0D-F4EA-AC0B9E70446C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23" creationId="{584C456B-0555-8793-466D-6DE15F947D48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24" creationId="{C9BE2512-0DA2-5F5D-C151-843EDDC95CEB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25" creationId="{FD4FBCAB-26F0-314D-B6B1-E95B5B72E02F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26" creationId="{C9A9FAC0-71C9-A2E0-0320-AB76B673704A}"/>
          </ac:spMkLst>
        </pc:spChg>
        <pc:spChg chg="add mod">
          <ac:chgData name="Sergio German Muños Rios" userId="66cbb74c-f403-455f-9431-05505c8a10b1" providerId="ADAL" clId="{B341671A-4EF5-4594-936B-16BABC43F864}" dt="2022-06-27T22:24:19.126" v="58"/>
          <ac:spMkLst>
            <pc:docMk/>
            <pc:sldMk cId="1780887156" sldId="297"/>
            <ac:spMk id="127" creationId="{70209DBC-C36B-25D1-B328-EFDF0CA075AC}"/>
          </ac:spMkLst>
        </pc:spChg>
        <pc:grpChg chg="add mod">
          <ac:chgData name="Sergio German Muños Rios" userId="66cbb74c-f403-455f-9431-05505c8a10b1" providerId="ADAL" clId="{B341671A-4EF5-4594-936B-16BABC43F864}" dt="2022-06-27T22:24:19.126" v="58"/>
          <ac:grpSpMkLst>
            <pc:docMk/>
            <pc:sldMk cId="1780887156" sldId="297"/>
            <ac:grpSpMk id="47" creationId="{BA4791CB-8E30-D05D-5DAB-A470BB440A8D}"/>
          </ac:grpSpMkLst>
        </pc:grpChg>
        <pc:graphicFrameChg chg="del">
          <ac:chgData name="Sergio German Muños Rios" userId="66cbb74c-f403-455f-9431-05505c8a10b1" providerId="ADAL" clId="{B341671A-4EF5-4594-936B-16BABC43F864}" dt="2022-06-27T22:24:09.652" v="57" actId="478"/>
          <ac:graphicFrameMkLst>
            <pc:docMk/>
            <pc:sldMk cId="1780887156" sldId="297"/>
            <ac:graphicFrameMk id="2" creationId="{00000000-0000-0000-0000-000000000000}"/>
          </ac:graphicFrameMkLst>
        </pc:graphicFrameChg>
        <pc:graphicFrameChg chg="add mod">
          <ac:chgData name="Sergio German Muños Rios" userId="66cbb74c-f403-455f-9431-05505c8a10b1" providerId="ADAL" clId="{B341671A-4EF5-4594-936B-16BABC43F864}" dt="2022-06-27T22:24:19.126" v="58"/>
          <ac:graphicFrameMkLst>
            <pc:docMk/>
            <pc:sldMk cId="1780887156" sldId="297"/>
            <ac:graphicFrameMk id="46" creationId="{8F1E5723-6329-E448-62BD-93337F86E878}"/>
          </ac:graphicFrameMkLst>
        </pc:graphicFrameChg>
      </pc:sldChg>
      <pc:sldChg chg="addSp delSp modSp mod">
        <pc:chgData name="Sergio German Muños Rios" userId="66cbb74c-f403-455f-9431-05505c8a10b1" providerId="ADAL" clId="{B341671A-4EF5-4594-936B-16BABC43F864}" dt="2022-06-27T22:24:33.178" v="60"/>
        <pc:sldMkLst>
          <pc:docMk/>
          <pc:sldMk cId="3787678996" sldId="301"/>
        </pc:sldMkLst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3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0:29:08.303" v="38" actId="207"/>
          <ac:spMkLst>
            <pc:docMk/>
            <pc:sldMk cId="3787678996" sldId="301"/>
            <ac:spMk id="4" creationId="{5C8DF43C-78D7-8048-9287-A26C5B81C0F1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33" creationId="{97F817F4-26D3-7B6E-5139-E31FF1089E93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34" creationId="{76FECFF4-0085-4797-16DB-8F7C4B3EE8CC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35" creationId="{69183CA7-D654-CDC2-238D-F2E38BB66299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36" creationId="{95DD2350-D536-5F37-88DC-D891DF56B926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37" creationId="{10F9826E-1F8E-A15E-DAA6-D2BF741FB38A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38" creationId="{B745A85C-CD0D-6A81-719F-F10E8757DEE0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39" creationId="{101C8D74-BE5C-AF0A-F92C-5693C8BA6699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0" creationId="{E41C8A40-7CE7-8608-17B7-F9AB591A86F1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1" creationId="{15464768-F6F2-07D2-4D37-7EE93F1CAB60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2" creationId="{D017ED0C-40E1-30F7-AA9F-3FA93510297F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3" creationId="{5EBBBEC6-E4E9-D84F-2F3E-F9F1ED4FA3C6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4" creationId="{34B2BDE0-4B08-1DF7-7D37-0C827387A496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5" creationId="{2BA7682B-F72A-3292-4978-9B0BE6C574B9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6" creationId="{F4A21D1F-A102-B574-BA94-6E8CBD091AB7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7" creationId="{2E373791-957D-3D5C-75AA-F89E9E50D17B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8" creationId="{E49F67CB-2FB0-6DD7-360B-02761246C7D0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49" creationId="{FE8F778D-88BC-119E-C987-80FB81E5BE29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50" creationId="{F3FB47D5-6991-1D4C-B603-D56A2EF6F07A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1" creationId="{7135EF6A-25BD-C47B-5182-2FA2E91C2008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2" creationId="{ED991F97-73A9-96DD-F460-90B0A1B3D3D8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3" creationId="{64F765E8-4862-4EA4-6BA9-83C0BEEE2CC6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4" creationId="{137B4BBC-C7BF-980D-82F6-E0AD243AAA68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5" creationId="{F432945B-5047-3FBD-294B-B51278561E47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6" creationId="{AE626944-49B8-54B8-D22E-9DC9AA660024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7" creationId="{EB3635E7-3D90-A178-CEAA-445BA8023E7F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8" creationId="{848C15C5-0AF4-65DA-84BF-D39F87816C13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59" creationId="{FE3827B1-8F05-E044-1385-26F376F7429F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60" creationId="{A26084B3-24A7-4E9E-63D1-6883D75BEAB8}"/>
          </ac:spMkLst>
        </pc:spChg>
        <pc:spChg chg="add mod">
          <ac:chgData name="Sergio German Muños Rios" userId="66cbb74c-f403-455f-9431-05505c8a10b1" providerId="ADAL" clId="{B341671A-4EF5-4594-936B-16BABC43F864}" dt="2022-06-27T22:24:33.178" v="60"/>
          <ac:spMkLst>
            <pc:docMk/>
            <pc:sldMk cId="3787678996" sldId="301"/>
            <ac:spMk id="61" creationId="{140D8E99-A781-B020-B075-B3D382D720E2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7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7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7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8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8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8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9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9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1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1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1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1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1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1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1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2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2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3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3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3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3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4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4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4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26.592" v="59" actId="478"/>
          <ac:spMkLst>
            <pc:docMk/>
            <pc:sldMk cId="3787678996" sldId="301"/>
            <ac:spMk id="144" creationId="{00000000-0000-0000-0000-000000000000}"/>
          </ac:spMkLst>
        </pc:spChg>
      </pc:sldChg>
      <pc:sldChg chg="addSp delSp modSp mod">
        <pc:chgData name="Sergio German Muños Rios" userId="66cbb74c-f403-455f-9431-05505c8a10b1" providerId="ADAL" clId="{B341671A-4EF5-4594-936B-16BABC43F864}" dt="2022-06-27T22:24:51.249" v="63"/>
        <pc:sldMkLst>
          <pc:docMk/>
          <pc:sldMk cId="761292672" sldId="304"/>
        </pc:sldMkLst>
        <pc:spChg chg="mod">
          <ac:chgData name="Sergio German Muños Rios" userId="66cbb74c-f403-455f-9431-05505c8a10b1" providerId="ADAL" clId="{B341671A-4EF5-4594-936B-16BABC43F864}" dt="2022-06-27T20:29:14.064" v="40" actId="207"/>
          <ac:spMkLst>
            <pc:docMk/>
            <pc:sldMk cId="761292672" sldId="304"/>
            <ac:spMk id="2" creationId="{594AC7D7-C871-D445-BBF3-98272E1D08F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1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1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1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1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1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1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2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3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33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35" creationId="{24ADB4E4-91E3-8490-18F7-F999C29E9219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37" creationId="{57729C36-B8CE-02B5-2679-F771A12B41BD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38" creationId="{E44F3D06-F668-41D4-A86F-F7207F420E0B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3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4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42" creationId="{521A7833-85CE-A7A5-B021-B33EC606587E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4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44" creationId="{5F390C18-0B98-C84A-A4D9-537DAE263A2F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45" creationId="{7144D210-B2EB-6FCC-0108-2AA33EDBCC06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4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4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4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4:38.057" v="61" actId="478"/>
          <ac:spMkLst>
            <pc:docMk/>
            <pc:sldMk cId="761292672" sldId="304"/>
            <ac:spMk id="50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53" creationId="{45AD27C7-6722-E26C-7389-BD225CE3DB86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54" creationId="{C1E00804-6903-8320-7951-808FE6A0A96A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55" creationId="{AC055F92-E509-5EAB-222B-ED7868B763FA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56" creationId="{5C57BBC3-ABFA-85EF-83AB-E9C7157D82D3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57" creationId="{9BDB879C-D6AC-B386-3F22-5D01890E9992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58" creationId="{3E45E4E1-19B2-9DAA-C83D-A9243D86C72C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59" creationId="{11568F42-8806-4B11-4833-9E8A2E96C11A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60" creationId="{816737F5-BADD-5A85-633D-3550A7B1AF3F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61" creationId="{98379DA7-E131-9848-A003-7B9C98B13ABC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63" creationId="{9A6140F1-049A-72F4-BA60-2CCED4FE338B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66" creationId="{50AAD19A-5299-EA39-AE13-CE0EC4A8DBD2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67" creationId="{A2A9436C-5F9B-19BC-B6EC-4ADEDA650B27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68" creationId="{A9CD6025-9F82-E8F9-ECBE-A444DF4528DE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69" creationId="{9AF49C3F-711B-FA3C-B730-6C181FEE7DCC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70" creationId="{AAB9E186-5286-3EBE-D05E-5A429140C724}"/>
          </ac:spMkLst>
        </pc:spChg>
        <pc:spChg chg="mod">
          <ac:chgData name="Sergio German Muños Rios" userId="66cbb74c-f403-455f-9431-05505c8a10b1" providerId="ADAL" clId="{B341671A-4EF5-4594-936B-16BABC43F864}" dt="2022-06-27T22:24:51.249" v="63"/>
          <ac:spMkLst>
            <pc:docMk/>
            <pc:sldMk cId="761292672" sldId="304"/>
            <ac:spMk id="76" creationId="{0F50DDE2-FF03-3F5C-8542-B32763AE50A2}"/>
          </ac:spMkLst>
        </pc:spChg>
        <pc:grpChg chg="add mod">
          <ac:chgData name="Sergio German Muños Rios" userId="66cbb74c-f403-455f-9431-05505c8a10b1" providerId="ADAL" clId="{B341671A-4EF5-4594-936B-16BABC43F864}" dt="2022-06-27T22:24:51.249" v="63"/>
          <ac:grpSpMkLst>
            <pc:docMk/>
            <pc:sldMk cId="761292672" sldId="304"/>
            <ac:grpSpMk id="34" creationId="{1590E5D3-2525-8847-ABAD-5D657051FE3B}"/>
          </ac:grpSpMkLst>
        </pc:grpChg>
        <pc:picChg chg="mod">
          <ac:chgData name="Sergio German Muños Rios" userId="66cbb74c-f403-455f-9431-05505c8a10b1" providerId="ADAL" clId="{B341671A-4EF5-4594-936B-16BABC43F864}" dt="2022-06-27T22:24:41.838" v="62" actId="1076"/>
          <ac:picMkLst>
            <pc:docMk/>
            <pc:sldMk cId="761292672" sldId="304"/>
            <ac:picMk id="36" creationId="{F4C3EC8D-A955-267F-CD54-DC40BF5ABFBC}"/>
          </ac:picMkLst>
        </pc:picChg>
        <pc:cxnChg chg="del">
          <ac:chgData name="Sergio German Muños Rios" userId="66cbb74c-f403-455f-9431-05505c8a10b1" providerId="ADAL" clId="{B341671A-4EF5-4594-936B-16BABC43F864}" dt="2022-06-27T22:24:38.057" v="61" actId="478"/>
          <ac:cxnSpMkLst>
            <pc:docMk/>
            <pc:sldMk cId="761292672" sldId="304"/>
            <ac:cxnSpMk id="32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4:38.057" v="61" actId="478"/>
          <ac:cxnSpMkLst>
            <pc:docMk/>
            <pc:sldMk cId="761292672" sldId="304"/>
            <ac:cxnSpMk id="49" creationId="{5CD70095-6358-174C-A3BB-4446D6B011C8}"/>
          </ac:cxnSpMkLst>
        </pc:cxnChg>
        <pc:cxnChg chg="del">
          <ac:chgData name="Sergio German Muños Rios" userId="66cbb74c-f403-455f-9431-05505c8a10b1" providerId="ADAL" clId="{B341671A-4EF5-4594-936B-16BABC43F864}" dt="2022-06-27T22:24:38.057" v="61" actId="478"/>
          <ac:cxnSpMkLst>
            <pc:docMk/>
            <pc:sldMk cId="761292672" sldId="304"/>
            <ac:cxnSpMk id="51" creationId="{E73163F0-4350-7441-A55A-00840B81036A}"/>
          </ac:cxnSpMkLst>
        </pc:cxnChg>
        <pc:cxnChg chg="del">
          <ac:chgData name="Sergio German Muños Rios" userId="66cbb74c-f403-455f-9431-05505c8a10b1" providerId="ADAL" clId="{B341671A-4EF5-4594-936B-16BABC43F864}" dt="2022-06-27T22:24:38.057" v="61" actId="478"/>
          <ac:cxnSpMkLst>
            <pc:docMk/>
            <pc:sldMk cId="761292672" sldId="304"/>
            <ac:cxnSpMk id="52" creationId="{00000000-0000-0000-0000-000000000000}"/>
          </ac:cxnSpMkLst>
        </pc:cxnChg>
        <pc:cxnChg chg="del mod">
          <ac:chgData name="Sergio German Muños Rios" userId="66cbb74c-f403-455f-9431-05505c8a10b1" providerId="ADAL" clId="{B341671A-4EF5-4594-936B-16BABC43F864}" dt="2022-06-27T22:24:38.057" v="61" actId="478"/>
          <ac:cxnSpMkLst>
            <pc:docMk/>
            <pc:sldMk cId="761292672" sldId="304"/>
            <ac:cxnSpMk id="62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4:38.057" v="61" actId="478"/>
          <ac:cxnSpMkLst>
            <pc:docMk/>
            <pc:sldMk cId="761292672" sldId="304"/>
            <ac:cxnSpMk id="64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4:38.057" v="61" actId="478"/>
          <ac:cxnSpMkLst>
            <pc:docMk/>
            <pc:sldMk cId="761292672" sldId="304"/>
            <ac:cxnSpMk id="65" creationId="{00000000-0000-0000-0000-000000000000}"/>
          </ac:cxnSpMkLst>
        </pc:cxnChg>
        <pc:cxnChg chg="mod">
          <ac:chgData name="Sergio German Muños Rios" userId="66cbb74c-f403-455f-9431-05505c8a10b1" providerId="ADAL" clId="{B341671A-4EF5-4594-936B-16BABC43F864}" dt="2022-06-27T22:24:51.249" v="63"/>
          <ac:cxnSpMkLst>
            <pc:docMk/>
            <pc:sldMk cId="761292672" sldId="304"/>
            <ac:cxnSpMk id="71" creationId="{143E6B09-8DCF-42D1-0749-0A4CE5DBF530}"/>
          </ac:cxnSpMkLst>
        </pc:cxnChg>
        <pc:cxnChg chg="mod">
          <ac:chgData name="Sergio German Muños Rios" userId="66cbb74c-f403-455f-9431-05505c8a10b1" providerId="ADAL" clId="{B341671A-4EF5-4594-936B-16BABC43F864}" dt="2022-06-27T22:24:51.249" v="63"/>
          <ac:cxnSpMkLst>
            <pc:docMk/>
            <pc:sldMk cId="761292672" sldId="304"/>
            <ac:cxnSpMk id="72" creationId="{71651173-07DD-3BC5-906D-109D2DCBD7F2}"/>
          </ac:cxnSpMkLst>
        </pc:cxnChg>
        <pc:cxnChg chg="mod">
          <ac:chgData name="Sergio German Muños Rios" userId="66cbb74c-f403-455f-9431-05505c8a10b1" providerId="ADAL" clId="{B341671A-4EF5-4594-936B-16BABC43F864}" dt="2022-06-27T22:24:51.249" v="63"/>
          <ac:cxnSpMkLst>
            <pc:docMk/>
            <pc:sldMk cId="761292672" sldId="304"/>
            <ac:cxnSpMk id="73" creationId="{F30F0701-7EA7-15A1-57F2-300F55B750C0}"/>
          </ac:cxnSpMkLst>
        </pc:cxnChg>
        <pc:cxnChg chg="mod">
          <ac:chgData name="Sergio German Muños Rios" userId="66cbb74c-f403-455f-9431-05505c8a10b1" providerId="ADAL" clId="{B341671A-4EF5-4594-936B-16BABC43F864}" dt="2022-06-27T22:24:51.249" v="63"/>
          <ac:cxnSpMkLst>
            <pc:docMk/>
            <pc:sldMk cId="761292672" sldId="304"/>
            <ac:cxnSpMk id="74" creationId="{631290E3-3802-E253-E602-C03849B8237F}"/>
          </ac:cxnSpMkLst>
        </pc:cxnChg>
        <pc:cxnChg chg="mod">
          <ac:chgData name="Sergio German Muños Rios" userId="66cbb74c-f403-455f-9431-05505c8a10b1" providerId="ADAL" clId="{B341671A-4EF5-4594-936B-16BABC43F864}" dt="2022-06-27T22:24:51.249" v="63"/>
          <ac:cxnSpMkLst>
            <pc:docMk/>
            <pc:sldMk cId="761292672" sldId="304"/>
            <ac:cxnSpMk id="75" creationId="{C89A8FDD-A61A-E49A-88F7-BDBC153ED91D}"/>
          </ac:cxnSpMkLst>
        </pc:cxnChg>
        <pc:cxnChg chg="mod">
          <ac:chgData name="Sergio German Muños Rios" userId="66cbb74c-f403-455f-9431-05505c8a10b1" providerId="ADAL" clId="{B341671A-4EF5-4594-936B-16BABC43F864}" dt="2022-06-27T22:24:51.249" v="63"/>
          <ac:cxnSpMkLst>
            <pc:docMk/>
            <pc:sldMk cId="761292672" sldId="304"/>
            <ac:cxnSpMk id="77" creationId="{F06771C4-6BA4-B5CB-4D48-61A05F205CA1}"/>
          </ac:cxnSpMkLst>
        </pc:cxnChg>
        <pc:cxnChg chg="mod">
          <ac:chgData name="Sergio German Muños Rios" userId="66cbb74c-f403-455f-9431-05505c8a10b1" providerId="ADAL" clId="{B341671A-4EF5-4594-936B-16BABC43F864}" dt="2022-06-27T22:24:51.249" v="63"/>
          <ac:cxnSpMkLst>
            <pc:docMk/>
            <pc:sldMk cId="761292672" sldId="304"/>
            <ac:cxnSpMk id="78" creationId="{8AD9FDF3-B4A7-6F72-7578-6F8B42634F40}"/>
          </ac:cxnSpMkLst>
        </pc:cxnChg>
      </pc:sldChg>
      <pc:sldChg chg="addSp delSp modSp mod">
        <pc:chgData name="Sergio German Muños Rios" userId="66cbb74c-f403-455f-9431-05505c8a10b1" providerId="ADAL" clId="{B341671A-4EF5-4594-936B-16BABC43F864}" dt="2022-06-27T22:25:16.651" v="67"/>
        <pc:sldMkLst>
          <pc:docMk/>
          <pc:sldMk cId="2005962176" sldId="308"/>
        </pc:sldMkLst>
        <pc:spChg chg="mod">
          <ac:chgData name="Sergio German Muños Rios" userId="66cbb74c-f403-455f-9431-05505c8a10b1" providerId="ADAL" clId="{B341671A-4EF5-4594-936B-16BABC43F864}" dt="2022-06-27T20:29:22.895" v="43" actId="207"/>
          <ac:spMkLst>
            <pc:docMk/>
            <pc:sldMk cId="2005962176" sldId="308"/>
            <ac:spMk id="2" creationId="{6D7DC468-428F-FF4D-8132-D68308B9E797}"/>
          </ac:spMkLst>
        </pc:spChg>
        <pc:spChg chg="del">
          <ac:chgData name="Sergio German Muños Rios" userId="66cbb74c-f403-455f-9431-05505c8a10b1" providerId="ADAL" clId="{B341671A-4EF5-4594-936B-16BABC43F864}" dt="2022-06-27T22:25:09.507" v="66" actId="478"/>
          <ac:spMkLst>
            <pc:docMk/>
            <pc:sldMk cId="2005962176" sldId="308"/>
            <ac:spMk id="1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9.507" v="66" actId="478"/>
          <ac:spMkLst>
            <pc:docMk/>
            <pc:sldMk cId="2005962176" sldId="308"/>
            <ac:spMk id="2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9.507" v="66" actId="478"/>
          <ac:spMkLst>
            <pc:docMk/>
            <pc:sldMk cId="2005962176" sldId="308"/>
            <ac:spMk id="2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9.507" v="66" actId="478"/>
          <ac:spMkLst>
            <pc:docMk/>
            <pc:sldMk cId="2005962176" sldId="308"/>
            <ac:spMk id="4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9.507" v="66" actId="478"/>
          <ac:spMkLst>
            <pc:docMk/>
            <pc:sldMk cId="2005962176" sldId="308"/>
            <ac:spMk id="4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9.507" v="66" actId="478"/>
          <ac:spMkLst>
            <pc:docMk/>
            <pc:sldMk cId="2005962176" sldId="308"/>
            <ac:spMk id="4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9.507" v="66" actId="478"/>
          <ac:spMkLst>
            <pc:docMk/>
            <pc:sldMk cId="2005962176" sldId="308"/>
            <ac:spMk id="45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52" creationId="{B8676156-6960-3AF2-BA32-7179E3749971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57" creationId="{CDFBED45-3ADF-0753-4D63-8B66FFB21486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58" creationId="{28FDBD34-A116-B5BA-D1AB-209F9A006486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80" creationId="{09CF90BC-029E-AF27-E9AB-76CB1CC43D02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83" creationId="{F9A65DDF-0CF6-7EEF-944F-B59F7218693D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84" creationId="{F52CE4F8-2CC0-1029-E0FF-FF35DD92CA93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85" creationId="{E40D6420-FD43-8EE8-8F88-7EC709B03CD5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86" creationId="{0C642057-67BA-896F-E539-822F1A1098AB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87" creationId="{47C64937-76E1-8A72-CD85-A2A84EAC3E3C}"/>
          </ac:spMkLst>
        </pc:spChg>
        <pc:spChg chg="add 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88" creationId="{18985FA4-70D2-6810-E650-C2A3FFF7F719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0" creationId="{22CE10A1-C8AA-A6C8-C37C-3CC93E2362E7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1" creationId="{7C8F668C-40F3-7BA0-E780-98B1FFAF751A}"/>
          </ac:spMkLst>
        </pc:spChg>
        <pc:spChg chg="add 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2" creationId="{379E67C0-1649-FDC6-A6BD-DFCB7A4A6393}"/>
          </ac:spMkLst>
        </pc:spChg>
        <pc:spChg chg="add 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3" creationId="{26077040-B287-B2CF-494F-57E354CD4F4A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5" creationId="{F518407B-437F-F842-ABF8-BE1CEE0A4492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6" creationId="{39799036-6850-D00F-B31F-90D5014AF063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7" creationId="{09A10C3E-2C0C-B723-6CF0-D2C65B1BB430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8" creationId="{1E423F5D-C4C6-EFAB-1CEF-78A3C8FCFBCC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99" creationId="{3EF98B86-1523-F98B-9D3D-EA7FF1027633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01" creationId="{3DDA7358-0A96-2687-8318-9FD0DAA7678F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02" creationId="{C26F900B-C058-9CC3-4BC4-CA9581C9C9AB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03" creationId="{6A778EFF-ADAA-5213-D8E0-1F65E954E70F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04" creationId="{B036761F-D591-6AA9-A857-1F01976C0562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05" creationId="{59E7CB92-1F5B-580E-270F-C04892B8EB9A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07" creationId="{ED33A541-BE44-3E11-737A-D5AF68321DAC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08" creationId="{B2F1B106-0973-D2B7-9C1A-C4D310F31C08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09" creationId="{4AB1CB98-8DC1-7B5B-CF64-C3B635E79DBC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10" creationId="{D935140E-3760-6305-0EFA-5CA7B0509021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11" creationId="{31CA90EF-DFC3-CEA9-819C-C63E756EFBA7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13" creationId="{FF63A910-7534-6087-EBFA-3365B658BA0D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14" creationId="{34117A40-EF8C-789F-6BF1-989D5B273BFE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16" creationId="{EE038F75-C8FC-6B42-5075-065BFAE0F171}"/>
          </ac:spMkLst>
        </pc:spChg>
        <pc:spChg chg="mod">
          <ac:chgData name="Sergio German Muños Rios" userId="66cbb74c-f403-455f-9431-05505c8a10b1" providerId="ADAL" clId="{B341671A-4EF5-4594-936B-16BABC43F864}" dt="2022-06-27T22:25:16.651" v="67"/>
          <ac:spMkLst>
            <pc:docMk/>
            <pc:sldMk cId="2005962176" sldId="308"/>
            <ac:spMk id="117" creationId="{8EDDD5F6-2DBD-23BA-2B41-457541B4CCCA}"/>
          </ac:spMkLst>
        </pc:s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3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4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6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7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8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9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29" creationId="{00000000-0000-0000-0000-000000000000}"/>
          </ac:grpSpMkLst>
        </pc:grpChg>
        <pc:grpChg chg="add 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51" creationId="{2B35441C-DA0B-0A0C-BC0C-6B88CC5EF451}"/>
          </ac:grpSpMkLst>
        </pc:grpChg>
        <pc:grpChg chg="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53" creationId="{6320F718-213C-1D5C-D335-00169F859A1A}"/>
          </ac:grpSpMkLst>
        </pc:grpChg>
        <pc:grpChg chg="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54" creationId="{12FB3B91-F39B-471B-0666-12195E546969}"/>
          </ac:grpSpMkLst>
        </pc:grpChg>
        <pc:grpChg chg="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55" creationId="{5D8B127A-0882-DC5A-8E82-18739F82059B}"/>
          </ac:grpSpMkLst>
        </pc:grpChg>
        <pc:grpChg chg="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56" creationId="{972A1CC3-1A48-E049-E155-EB9CE6905233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59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65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9.507" v="66" actId="478"/>
          <ac:grpSpMkLst>
            <pc:docMk/>
            <pc:sldMk cId="2005962176" sldId="308"/>
            <ac:grpSpMk id="71" creationId="{00000000-0000-0000-0000-000000000000}"/>
          </ac:grpSpMkLst>
        </pc:grpChg>
        <pc:grpChg chg="add 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89" creationId="{27413CBA-E8E2-6156-695B-287BEFAE8367}"/>
          </ac:grpSpMkLst>
        </pc:grpChg>
        <pc:grpChg chg="add 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94" creationId="{1B12E0DF-5251-C6F0-3EA1-626D9EF1802A}"/>
          </ac:grpSpMkLst>
        </pc:grpChg>
        <pc:grpChg chg="add 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100" creationId="{056F3CE0-84C8-566B-E4C2-9EC04922E438}"/>
          </ac:grpSpMkLst>
        </pc:grpChg>
        <pc:grpChg chg="add 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106" creationId="{A5FD080A-5A8A-E149-CE8A-A3B802B42847}"/>
          </ac:grpSpMkLst>
        </pc:grpChg>
        <pc:grpChg chg="add 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112" creationId="{740D4DF9-12B5-763E-00DC-E8B70E3334EF}"/>
          </ac:grpSpMkLst>
        </pc:grpChg>
        <pc:grpChg chg="add mod">
          <ac:chgData name="Sergio German Muños Rios" userId="66cbb74c-f403-455f-9431-05505c8a10b1" providerId="ADAL" clId="{B341671A-4EF5-4594-936B-16BABC43F864}" dt="2022-06-27T22:25:16.651" v="67"/>
          <ac:grpSpMkLst>
            <pc:docMk/>
            <pc:sldMk cId="2005962176" sldId="308"/>
            <ac:grpSpMk id="115" creationId="{D3CEF0A9-A42B-B7A8-82E5-5B61E75C0CD1}"/>
          </ac:grpSpMkLst>
        </pc:grpChg>
      </pc:sldChg>
      <pc:sldChg chg="addSp delSp modSp mod">
        <pc:chgData name="Sergio German Muños Rios" userId="66cbb74c-f403-455f-9431-05505c8a10b1" providerId="ADAL" clId="{B341671A-4EF5-4594-936B-16BABC43F864}" dt="2022-06-27T22:23:47.809" v="54"/>
        <pc:sldMkLst>
          <pc:docMk/>
          <pc:sldMk cId="185486488" sldId="316"/>
        </pc:sldMkLst>
        <pc:spChg chg="del mod">
          <ac:chgData name="Sergio German Muños Rios" userId="66cbb74c-f403-455f-9431-05505c8a10b1" providerId="ADAL" clId="{B341671A-4EF5-4594-936B-16BABC43F864}" dt="2022-06-27T20:28:51.618" v="36" actId="478"/>
          <ac:spMkLst>
            <pc:docMk/>
            <pc:sldMk cId="185486488" sldId="316"/>
            <ac:spMk id="2" creationId="{DCB397A7-1C40-734B-981E-EEB42C4D2C23}"/>
          </ac:spMkLst>
        </pc:spChg>
        <pc:spChg chg="add mod">
          <ac:chgData name="Sergio German Muños Rios" userId="66cbb74c-f403-455f-9431-05505c8a10b1" providerId="ADAL" clId="{B341671A-4EF5-4594-936B-16BABC43F864}" dt="2022-06-27T20:29:00.072" v="37" actId="207"/>
          <ac:spMkLst>
            <pc:docMk/>
            <pc:sldMk cId="185486488" sldId="316"/>
            <ac:spMk id="4" creationId="{0659950F-5E1E-20BC-E999-7F9E32B1DD73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40" creationId="{B52DE693-D673-C861-296F-7A9E8475CD53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41" creationId="{DC5CCCA8-0FB8-9271-2938-4C967E54CBAF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42" creationId="{E128D298-C795-F622-ACAF-38CFAB7BFC88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43" creationId="{FBA66A20-E35E-A4B5-F85F-8473F13CF041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44" creationId="{B1257C8E-6E43-5654-F772-E85B9A8A5A62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45" creationId="{8F1EE544-3DF1-91E9-DC7A-F44895305D37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47" creationId="{F28E4A04-E4F0-4E82-3811-57CD1EE9AA93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49" creationId="{BF07DAFC-19BC-CCB1-D254-88B75B172136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51" creationId="{A6F7DBB8-E99C-2479-7A88-6F0F4C2D23F5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53" creationId="{BB341F4D-0F08-9BD9-81FD-9ABBB32303F6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58" creationId="{0A04A356-B623-7AE6-EB58-DD28F48D2C17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60" creationId="{575A0068-B643-C283-53D8-C1B604D44FBB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6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63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64" creationId="{6E8F07BE-5825-79F7-C747-E7CA2B323948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66" creationId="{8E13DA85-ED71-E477-CDA9-DED0484A6459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68" creationId="{F1C9A3D8-9278-3CDB-BB10-C1D280D6946D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6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7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7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72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74" creationId="{59D35A32-0FAB-7B58-1717-3741E980717C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75" creationId="{FA71C7E5-FF92-71CB-FB78-26952DF1C63F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76" creationId="{08D12D3A-C646-5675-4777-73FCD7895F82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7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8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8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46.971" v="53" actId="478"/>
          <ac:spMkLst>
            <pc:docMk/>
            <pc:sldMk cId="185486488" sldId="316"/>
            <ac:spMk id="82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83" creationId="{D4AB3CDB-BFFD-06B5-E5A7-34515DF433CC}"/>
          </ac:spMkLst>
        </pc:spChg>
        <pc:spChg chg="add mod">
          <ac:chgData name="Sergio German Muños Rios" userId="66cbb74c-f403-455f-9431-05505c8a10b1" providerId="ADAL" clId="{B341671A-4EF5-4594-936B-16BABC43F864}" dt="2022-06-27T22:23:47.809" v="54"/>
          <ac:spMkLst>
            <pc:docMk/>
            <pc:sldMk cId="185486488" sldId="316"/>
            <ac:spMk id="84" creationId="{E81BD919-B3C7-519E-9D8A-9CAD3991988C}"/>
          </ac:spMkLst>
        </pc:spChg>
        <pc:grpChg chg="del">
          <ac:chgData name="Sergio German Muños Rios" userId="66cbb74c-f403-455f-9431-05505c8a10b1" providerId="ADAL" clId="{B341671A-4EF5-4594-936B-16BABC43F864}" dt="2022-06-27T22:23:46.971" v="53" actId="478"/>
          <ac:grpSpMkLst>
            <pc:docMk/>
            <pc:sldMk cId="185486488" sldId="316"/>
            <ac:grpSpMk id="6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3:46.971" v="53" actId="478"/>
          <ac:grpSpMkLst>
            <pc:docMk/>
            <pc:sldMk cId="185486488" sldId="316"/>
            <ac:grpSpMk id="7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3:46.971" v="53" actId="478"/>
          <ac:grpSpMkLst>
            <pc:docMk/>
            <pc:sldMk cId="185486488" sldId="316"/>
            <ac:grpSpMk id="8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3:46.971" v="53" actId="478"/>
          <ac:grpSpMkLst>
            <pc:docMk/>
            <pc:sldMk cId="185486488" sldId="316"/>
            <ac:grpSpMk id="9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3:46.971" v="53" actId="478"/>
          <ac:grpSpMkLst>
            <pc:docMk/>
            <pc:sldMk cId="185486488" sldId="316"/>
            <ac:grpSpMk id="10" creationId="{00000000-0000-0000-0000-000000000000}"/>
          </ac:grpSpMkLst>
        </pc:grpChg>
        <pc:grpChg chg="add mod">
          <ac:chgData name="Sergio German Muños Rios" userId="66cbb74c-f403-455f-9431-05505c8a10b1" providerId="ADAL" clId="{B341671A-4EF5-4594-936B-16BABC43F864}" dt="2022-06-27T22:23:47.809" v="54"/>
          <ac:grpSpMkLst>
            <pc:docMk/>
            <pc:sldMk cId="185486488" sldId="316"/>
            <ac:grpSpMk id="46" creationId="{D1F561EA-11B0-EA43-52AF-30596125B1F0}"/>
          </ac:grpSpMkLst>
        </pc:grpChg>
        <pc:grpChg chg="add mod">
          <ac:chgData name="Sergio German Muños Rios" userId="66cbb74c-f403-455f-9431-05505c8a10b1" providerId="ADAL" clId="{B341671A-4EF5-4594-936B-16BABC43F864}" dt="2022-06-27T22:23:47.809" v="54"/>
          <ac:grpSpMkLst>
            <pc:docMk/>
            <pc:sldMk cId="185486488" sldId="316"/>
            <ac:grpSpMk id="50" creationId="{24FD522C-C928-89E0-E026-48C6DF3A2CB9}"/>
          </ac:grpSpMkLst>
        </pc:grpChg>
        <pc:grpChg chg="add mod">
          <ac:chgData name="Sergio German Muños Rios" userId="66cbb74c-f403-455f-9431-05505c8a10b1" providerId="ADAL" clId="{B341671A-4EF5-4594-936B-16BABC43F864}" dt="2022-06-27T22:23:47.809" v="54"/>
          <ac:grpSpMkLst>
            <pc:docMk/>
            <pc:sldMk cId="185486488" sldId="316"/>
            <ac:grpSpMk id="57" creationId="{A7591AFE-F516-FE65-A0A7-85BDC737F318}"/>
          </ac:grpSpMkLst>
        </pc:grpChg>
        <pc:grpChg chg="add mod">
          <ac:chgData name="Sergio German Muños Rios" userId="66cbb74c-f403-455f-9431-05505c8a10b1" providerId="ADAL" clId="{B341671A-4EF5-4594-936B-16BABC43F864}" dt="2022-06-27T22:23:47.809" v="54"/>
          <ac:grpSpMkLst>
            <pc:docMk/>
            <pc:sldMk cId="185486488" sldId="316"/>
            <ac:grpSpMk id="61" creationId="{0F3E870B-E1FB-B3DB-E8BB-A84571B50BFF}"/>
          </ac:grpSpMkLst>
        </pc:grpChg>
        <pc:grpChg chg="add mod">
          <ac:chgData name="Sergio German Muños Rios" userId="66cbb74c-f403-455f-9431-05505c8a10b1" providerId="ADAL" clId="{B341671A-4EF5-4594-936B-16BABC43F864}" dt="2022-06-27T22:23:47.809" v="54"/>
          <ac:grpSpMkLst>
            <pc:docMk/>
            <pc:sldMk cId="185486488" sldId="316"/>
            <ac:grpSpMk id="67" creationId="{714042C6-5A6A-A09D-84B7-945844638D3C}"/>
          </ac:grpSpMkLst>
        </pc:grpChg>
        <pc:cxnChg chg="mod">
          <ac:chgData name="Sergio German Muños Rios" userId="66cbb74c-f403-455f-9431-05505c8a10b1" providerId="ADAL" clId="{B341671A-4EF5-4594-936B-16BABC43F864}" dt="2022-06-27T22:23:47.809" v="54"/>
          <ac:cxnSpMkLst>
            <pc:docMk/>
            <pc:sldMk cId="185486488" sldId="316"/>
            <ac:cxnSpMk id="48" creationId="{625BF6E8-EB94-C1AF-5798-EFFE904ED78F}"/>
          </ac:cxnSpMkLst>
        </pc:cxnChg>
        <pc:cxnChg chg="mod">
          <ac:chgData name="Sergio German Muños Rios" userId="66cbb74c-f403-455f-9431-05505c8a10b1" providerId="ADAL" clId="{B341671A-4EF5-4594-936B-16BABC43F864}" dt="2022-06-27T22:23:47.809" v="54"/>
          <ac:cxnSpMkLst>
            <pc:docMk/>
            <pc:sldMk cId="185486488" sldId="316"/>
            <ac:cxnSpMk id="52" creationId="{59DC648A-E470-0A43-7284-17C565330D00}"/>
          </ac:cxnSpMkLst>
        </pc:cxnChg>
        <pc:cxnChg chg="mod">
          <ac:chgData name="Sergio German Muños Rios" userId="66cbb74c-f403-455f-9431-05505c8a10b1" providerId="ADAL" clId="{B341671A-4EF5-4594-936B-16BABC43F864}" dt="2022-06-27T22:23:46.971" v="53" actId="478"/>
          <ac:cxnSpMkLst>
            <pc:docMk/>
            <pc:sldMk cId="185486488" sldId="316"/>
            <ac:cxnSpMk id="54" creationId="{00000000-0000-0000-0000-000000000000}"/>
          </ac:cxnSpMkLst>
        </pc:cxnChg>
        <pc:cxnChg chg="mod">
          <ac:chgData name="Sergio German Muños Rios" userId="66cbb74c-f403-455f-9431-05505c8a10b1" providerId="ADAL" clId="{B341671A-4EF5-4594-936B-16BABC43F864}" dt="2022-06-27T22:23:46.971" v="53" actId="478"/>
          <ac:cxnSpMkLst>
            <pc:docMk/>
            <pc:sldMk cId="185486488" sldId="316"/>
            <ac:cxnSpMk id="55" creationId="{00000000-0000-0000-0000-000000000000}"/>
          </ac:cxnSpMkLst>
        </pc:cxnChg>
        <pc:cxnChg chg="mod">
          <ac:chgData name="Sergio German Muños Rios" userId="66cbb74c-f403-455f-9431-05505c8a10b1" providerId="ADAL" clId="{B341671A-4EF5-4594-936B-16BABC43F864}" dt="2022-06-27T22:23:46.971" v="53" actId="478"/>
          <ac:cxnSpMkLst>
            <pc:docMk/>
            <pc:sldMk cId="185486488" sldId="316"/>
            <ac:cxnSpMk id="56" creationId="{00000000-0000-0000-0000-000000000000}"/>
          </ac:cxnSpMkLst>
        </pc:cxnChg>
        <pc:cxnChg chg="mod">
          <ac:chgData name="Sergio German Muños Rios" userId="66cbb74c-f403-455f-9431-05505c8a10b1" providerId="ADAL" clId="{B341671A-4EF5-4594-936B-16BABC43F864}" dt="2022-06-27T22:23:47.809" v="54"/>
          <ac:cxnSpMkLst>
            <pc:docMk/>
            <pc:sldMk cId="185486488" sldId="316"/>
            <ac:cxnSpMk id="59" creationId="{7301E213-ECFB-5575-41A2-82BABE7C9FAC}"/>
          </ac:cxnSpMkLst>
        </pc:cxnChg>
        <pc:cxnChg chg="mod">
          <ac:chgData name="Sergio German Muños Rios" userId="66cbb74c-f403-455f-9431-05505c8a10b1" providerId="ADAL" clId="{B341671A-4EF5-4594-936B-16BABC43F864}" dt="2022-06-27T22:23:47.809" v="54"/>
          <ac:cxnSpMkLst>
            <pc:docMk/>
            <pc:sldMk cId="185486488" sldId="316"/>
            <ac:cxnSpMk id="65" creationId="{A6378CFB-56CB-B8B2-5DD2-544F44F81000}"/>
          </ac:cxnSpMkLst>
        </pc:cxnChg>
        <pc:cxnChg chg="mod">
          <ac:chgData name="Sergio German Muños Rios" userId="66cbb74c-f403-455f-9431-05505c8a10b1" providerId="ADAL" clId="{B341671A-4EF5-4594-936B-16BABC43F864}" dt="2022-06-27T22:23:47.809" v="54"/>
          <ac:cxnSpMkLst>
            <pc:docMk/>
            <pc:sldMk cId="185486488" sldId="316"/>
            <ac:cxnSpMk id="73" creationId="{F2816E26-0DB3-22F7-0F13-D09162AC51CC}"/>
          </ac:cxnSpMkLst>
        </pc:cxnChg>
      </pc:sldChg>
      <pc:sldChg chg="addSp delSp modSp mod">
        <pc:chgData name="Sergio German Muños Rios" userId="66cbb74c-f403-455f-9431-05505c8a10b1" providerId="ADAL" clId="{B341671A-4EF5-4594-936B-16BABC43F864}" dt="2022-06-27T22:25:04.445" v="65"/>
        <pc:sldMkLst>
          <pc:docMk/>
          <pc:sldMk cId="1192637756" sldId="343"/>
        </pc:sldMkLst>
        <pc:spChg chg="mod">
          <ac:chgData name="Sergio German Muños Rios" userId="66cbb74c-f403-455f-9431-05505c8a10b1" providerId="ADAL" clId="{B341671A-4EF5-4594-936B-16BABC43F864}" dt="2022-06-27T20:29:17.576" v="41" actId="207"/>
          <ac:spMkLst>
            <pc:docMk/>
            <pc:sldMk cId="1192637756" sldId="343"/>
            <ac:spMk id="2" creationId="{6D6589FA-A769-AA48-BB7A-B1006C3703B7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6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6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66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70" creationId="{FB8574C0-308D-6B09-D26B-76CD4214426E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73" creationId="{0D7940CC-AA35-4BCB-10F3-4664EF72F974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74" creationId="{FBD01F2F-72DE-A58B-E294-BCF1E76EE18A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75" creationId="{7F21BF66-5E51-152A-5B7D-AE3471D8C046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76" creationId="{B9014D6A-C3B0-6D12-BFAB-5D1336C7D2A1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7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7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79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80" creationId="{6ECDCFBE-4D78-358C-C821-D42389384089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8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8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83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84" creationId="{49C619BE-122F-BE5E-11F3-932AF7E7A0D2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8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8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03.667" v="64" actId="478"/>
          <ac:spMkLst>
            <pc:docMk/>
            <pc:sldMk cId="1192637756" sldId="343"/>
            <ac:spMk id="87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88" creationId="{42895E24-2716-C164-DFE4-76E5BA02BE95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89" creationId="{820499A1-4A7B-B5A2-B674-C9CF63CAD691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90" creationId="{D6B12910-3779-B312-40B6-D6BA8D494939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93" creationId="{5E1F064A-25D4-C12D-A9EC-36EBD2A8434B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96" creationId="{93AD1EC0-9D6A-A1DD-6DE4-82D447612F03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97" creationId="{F36A4D75-96C3-27C7-99EB-757C86AA6E40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98" creationId="{D08AD752-4642-2D3E-7968-E60E6519A4CC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99" creationId="{6908F067-9D99-3C1F-61C6-D34D96ECC4A9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00" creationId="{1F9420A3-3F47-ECC1-F488-837377F04E61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01" creationId="{355883EF-4D1F-E2F7-8F62-F75F9E7221FB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02" creationId="{EBBEDE39-040D-93EE-87B4-E8F23EC01B8A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03" creationId="{EE9F6AF2-F1DF-3891-E2A1-1295C76201C7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04" creationId="{7F2A67BD-4248-BED8-435B-3E6157ABA563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05" creationId="{B19EFBAF-26E5-9AE9-82E4-BD3F90F37B1D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08" creationId="{750190C2-40D8-237B-BA52-DBA5D9B4557E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11" creationId="{776EF1BB-F683-8F79-74BC-DE11C6A87799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12" creationId="{8BFC8C06-AF39-9EA8-63F9-C874785645EF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13" creationId="{45C125B0-3D72-6A24-2B31-AB90B1C44C52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14" creationId="{FACF1CB2-65C3-AEC6-B2AC-EF5CA945D5AD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15" creationId="{B5783525-52AD-F810-A13D-F189D2034532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16" creationId="{D5A15C76-EA0F-EE91-9632-4F7227BF3B6F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19" creationId="{A53765F7-6E83-7188-0C9D-47FB985D49CD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22" creationId="{41A2FD6F-B502-5A8D-2F45-672E4F7234F6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23" creationId="{C1E48982-DA3C-B2C3-D4F3-E8CF0717AEED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24" creationId="{6B750696-CF40-8693-758E-6AFD93EF3D0F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25" creationId="{DD947BD9-07F3-F6D3-8552-899FBD80FD01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26" creationId="{B40889E5-F1BB-0463-E4C0-731D05B646FA}"/>
          </ac:spMkLst>
        </pc:spChg>
        <pc:spChg chg="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27" creationId="{26B88639-62A3-C94A-7ED0-2A34E0F63C44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28" creationId="{B2A6F1D2-FE75-0611-E24C-7350DFAD4C79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29" creationId="{6BF649C5-8FE0-8143-8725-52BC0F6C59F3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0" creationId="{4BE55733-BD12-800F-8E59-29EBF0CF646C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1" creationId="{65DE69E0-7A1A-39A9-C5E8-49812A9F9F52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2" creationId="{5DE209A8-F6AB-02C3-9ECD-70652B718836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3" creationId="{B9AF115C-6E8B-15CF-A350-145C0C97917F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4" creationId="{FA0454AA-9EE2-175B-CE24-9D8A5F95CA27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5" creationId="{5A0DA1A6-A46F-4AD4-E4BC-51CD29770DF1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6" creationId="{BC71B7A1-3F31-287F-9341-5CBF4AA414E3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7" creationId="{688D01D6-6197-2178-1518-5412E5EBA71F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8" creationId="{8D4B45D8-658E-EE5D-EA85-C873D6C4F5B6}"/>
          </ac:spMkLst>
        </pc:spChg>
        <pc:spChg chg="add mod">
          <ac:chgData name="Sergio German Muños Rios" userId="66cbb74c-f403-455f-9431-05505c8a10b1" providerId="ADAL" clId="{B341671A-4EF5-4594-936B-16BABC43F864}" dt="2022-06-27T22:25:04.445" v="65"/>
          <ac:spMkLst>
            <pc:docMk/>
            <pc:sldMk cId="1192637756" sldId="343"/>
            <ac:spMk id="139" creationId="{0A9941F5-C7DD-7D53-A2CC-C76196BA411F}"/>
          </ac:spMkLst>
        </pc:spChg>
        <pc:grpChg chg="del">
          <ac:chgData name="Sergio German Muños Rios" userId="66cbb74c-f403-455f-9431-05505c8a10b1" providerId="ADAL" clId="{B341671A-4EF5-4594-936B-16BABC43F864}" dt="2022-06-27T22:25:03.667" v="64" actId="478"/>
          <ac:grpSpMkLst>
            <pc:docMk/>
            <pc:sldMk cId="1192637756" sldId="343"/>
            <ac:grpSpMk id="58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3.667" v="64" actId="478"/>
          <ac:grpSpMkLst>
            <pc:docMk/>
            <pc:sldMk cId="1192637756" sldId="343"/>
            <ac:grpSpMk id="59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3.667" v="64" actId="478"/>
          <ac:grpSpMkLst>
            <pc:docMk/>
            <pc:sldMk cId="1192637756" sldId="343"/>
            <ac:grpSpMk id="60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03.667" v="64" actId="478"/>
          <ac:grpSpMkLst>
            <pc:docMk/>
            <pc:sldMk cId="1192637756" sldId="343"/>
            <ac:grpSpMk id="61" creationId="{00000000-0000-0000-0000-000000000000}"/>
          </ac:grpSpMkLst>
        </pc:grpChg>
        <pc:grpChg chg="add 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68" creationId="{F1D9368E-EAF3-4C31-B8B0-65498276C7A8}"/>
          </ac:grpSpMkLst>
        </pc:grpChg>
        <pc:grpChg chg="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71" creationId="{67D15B3F-8CC1-23DE-4C31-72184D77F508}"/>
          </ac:grpSpMkLst>
        </pc:grpChg>
        <pc:grpChg chg="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72" creationId="{C5EE1375-6746-47A8-231A-31493810D464}"/>
          </ac:grpSpMkLst>
        </pc:grpChg>
        <pc:grpChg chg="add 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91" creationId="{582AD46D-17AF-2A6C-E36C-EC10DB17F1D3}"/>
          </ac:grpSpMkLst>
        </pc:grpChg>
        <pc:grpChg chg="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94" creationId="{55449639-21CF-DDD2-BED3-890AECEB356C}"/>
          </ac:grpSpMkLst>
        </pc:grpChg>
        <pc:grpChg chg="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95" creationId="{0C1268BA-211F-641A-3BA0-ACAAD43446FC}"/>
          </ac:grpSpMkLst>
        </pc:grpChg>
        <pc:grpChg chg="add 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106" creationId="{4AC9E8DF-D168-4B0E-EBAC-EE2C5BDC781F}"/>
          </ac:grpSpMkLst>
        </pc:grpChg>
        <pc:grpChg chg="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109" creationId="{AB08B394-67A6-DFE8-22CF-FB388E9A7F85}"/>
          </ac:grpSpMkLst>
        </pc:grpChg>
        <pc:grpChg chg="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110" creationId="{E4A18C39-48A0-4FA3-C323-6211A0C7F5C2}"/>
          </ac:grpSpMkLst>
        </pc:grpChg>
        <pc:grpChg chg="add 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117" creationId="{72B82B44-9CB2-E03D-DB22-5341890EC4D0}"/>
          </ac:grpSpMkLst>
        </pc:grpChg>
        <pc:grpChg chg="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120" creationId="{FDD79028-8584-F63E-97C8-DA3BF83178B8}"/>
          </ac:grpSpMkLst>
        </pc:grpChg>
        <pc:grpChg chg="mod">
          <ac:chgData name="Sergio German Muños Rios" userId="66cbb74c-f403-455f-9431-05505c8a10b1" providerId="ADAL" clId="{B341671A-4EF5-4594-936B-16BABC43F864}" dt="2022-06-27T22:25:04.445" v="65"/>
          <ac:grpSpMkLst>
            <pc:docMk/>
            <pc:sldMk cId="1192637756" sldId="343"/>
            <ac:grpSpMk id="121" creationId="{F8D1F080-CE9C-CA40-EE63-18D4464C11E6}"/>
          </ac:grpSpMkLst>
        </pc:grpChg>
        <pc:graphicFrameChg chg="mod">
          <ac:chgData name="Sergio German Muños Rios" userId="66cbb74c-f403-455f-9431-05505c8a10b1" providerId="ADAL" clId="{B341671A-4EF5-4594-936B-16BABC43F864}" dt="2022-06-27T22:25:04.445" v="65"/>
          <ac:graphicFrameMkLst>
            <pc:docMk/>
            <pc:sldMk cId="1192637756" sldId="343"/>
            <ac:graphicFrameMk id="69" creationId="{E154BD19-4495-9228-07E2-A235CE7FD0A3}"/>
          </ac:graphicFrameMkLst>
        </pc:graphicFrameChg>
        <pc:graphicFrameChg chg="mod">
          <ac:chgData name="Sergio German Muños Rios" userId="66cbb74c-f403-455f-9431-05505c8a10b1" providerId="ADAL" clId="{B341671A-4EF5-4594-936B-16BABC43F864}" dt="2022-06-27T22:25:04.445" v="65"/>
          <ac:graphicFrameMkLst>
            <pc:docMk/>
            <pc:sldMk cId="1192637756" sldId="343"/>
            <ac:graphicFrameMk id="92" creationId="{6C90A04E-BE42-BD1A-FFD8-9C5180EC88C4}"/>
          </ac:graphicFrameMkLst>
        </pc:graphicFrameChg>
        <pc:graphicFrameChg chg="mod">
          <ac:chgData name="Sergio German Muños Rios" userId="66cbb74c-f403-455f-9431-05505c8a10b1" providerId="ADAL" clId="{B341671A-4EF5-4594-936B-16BABC43F864}" dt="2022-06-27T22:25:04.445" v="65"/>
          <ac:graphicFrameMkLst>
            <pc:docMk/>
            <pc:sldMk cId="1192637756" sldId="343"/>
            <ac:graphicFrameMk id="107" creationId="{1A4CC7D8-1D9D-C7A5-E3D3-6A0122214137}"/>
          </ac:graphicFrameMkLst>
        </pc:graphicFrameChg>
        <pc:graphicFrameChg chg="mod">
          <ac:chgData name="Sergio German Muños Rios" userId="66cbb74c-f403-455f-9431-05505c8a10b1" providerId="ADAL" clId="{B341671A-4EF5-4594-936B-16BABC43F864}" dt="2022-06-27T22:25:04.445" v="65"/>
          <ac:graphicFrameMkLst>
            <pc:docMk/>
            <pc:sldMk cId="1192637756" sldId="343"/>
            <ac:graphicFrameMk id="118" creationId="{BC84F6CA-EF99-4628-CB8A-3DD3E34A6704}"/>
          </ac:graphicFrameMkLst>
        </pc:graphicFrameChg>
      </pc:sldChg>
      <pc:sldChg chg="addSp delSp modSp mod">
        <pc:chgData name="Sergio German Muños Rios" userId="66cbb74c-f403-455f-9431-05505c8a10b1" providerId="ADAL" clId="{B341671A-4EF5-4594-936B-16BABC43F864}" dt="2022-06-27T22:44:25.596" v="89"/>
        <pc:sldMkLst>
          <pc:docMk/>
          <pc:sldMk cId="2917425544" sldId="344"/>
        </pc:sldMkLst>
        <pc:spChg chg="mod">
          <ac:chgData name="Sergio German Muños Rios" userId="66cbb74c-f403-455f-9431-05505c8a10b1" providerId="ADAL" clId="{B341671A-4EF5-4594-936B-16BABC43F864}" dt="2022-06-27T20:28:43.440" v="34" actId="207"/>
          <ac:spMkLst>
            <pc:docMk/>
            <pc:sldMk cId="2917425544" sldId="344"/>
            <ac:spMk id="2" creationId="{341DF35F-626F-3344-9D0C-79B862775BB7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36" creationId="{EF65A6C8-F19F-7A99-719C-295D2614F754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37" creationId="{4A7BFC18-6354-5ED1-B297-9A3C0DBAEBD9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38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39" creationId="{ED215A47-8E82-6D6E-9C0D-4E0D2905D4B6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40" creationId="{AFAC0A1A-6B9B-C98F-7156-B3EA52CBF049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41" creationId="{BF78E24A-AD59-AA72-79DE-4982BEF59596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42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43" creationId="{682BA8C2-AE22-D117-AF27-E53CC3540ECB}"/>
          </ac:spMkLst>
        </pc:spChg>
        <pc:spChg chg="add 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44" creationId="{71C87358-A5F1-4157-907B-9752FE1D5921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46" creationId="{B3B7FDB7-BDEB-3BB5-B5B3-D2B5CD344692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47" creationId="{1EAE1F92-A24B-68A5-7BBB-EBE01FB382B0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48" creationId="{CB67FE93-D19F-C63C-C4B6-EBB99BFF8E45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49" creationId="{C55DED27-13C9-288E-FE70-9B299308BBF1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0" creationId="{17B5843E-33F4-0BBB-EE8F-6F20484C23F5}"/>
          </ac:spMkLst>
        </pc:spChg>
        <pc:spChg chg="add 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1" creationId="{9A66A5FF-4FB8-93B8-45E1-27CA38F8B7D7}"/>
          </ac:spMkLst>
        </pc:spChg>
        <pc:spChg chg="add 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2" creationId="{39EEED3C-06D4-37D8-498A-8B2A7AC90D52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4" creationId="{A279B9C5-ADCD-E531-F74F-F82635B5B0FE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5" creationId="{6A944D6B-274D-12C6-35EB-84E75F32FF67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6" creationId="{1247743F-4430-7CA4-93C2-DF5FE85F96FF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7" creationId="{617DA960-3D07-B6DA-660C-82EF4E20CDC4}"/>
          </ac:spMkLst>
        </pc:spChg>
        <pc:spChg chg="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8" creationId="{6866FCA6-978D-6CC3-AE98-A95E32DB409C}"/>
          </ac:spMkLst>
        </pc:spChg>
        <pc:spChg chg="add 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59" creationId="{9C074C29-1878-084C-8C5E-F123ED1A85B5}"/>
          </ac:spMkLst>
        </pc:spChg>
        <pc:spChg chg="add mod">
          <ac:chgData name="Sergio German Muños Rios" userId="66cbb74c-f403-455f-9431-05505c8a10b1" providerId="ADAL" clId="{B341671A-4EF5-4594-936B-16BABC43F864}" dt="2022-06-27T22:24:04.374" v="56"/>
          <ac:spMkLst>
            <pc:docMk/>
            <pc:sldMk cId="2917425544" sldId="344"/>
            <ac:spMk id="60" creationId="{6C6891F5-A04A-1E28-B854-CAC4632259FB}"/>
          </ac:spMkLst>
        </pc:spChg>
        <pc:spChg chg="add mod">
          <ac:chgData name="Sergio German Muños Rios" userId="66cbb74c-f403-455f-9431-05505c8a10b1" providerId="ADAL" clId="{B341671A-4EF5-4594-936B-16BABC43F864}" dt="2022-06-27T22:44:25.596" v="89"/>
          <ac:spMkLst>
            <pc:docMk/>
            <pc:sldMk cId="2917425544" sldId="344"/>
            <ac:spMk id="64" creationId="{7EBBB692-ACED-DD2C-270B-12CB13299BCB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9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9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9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9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9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9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0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0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0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0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1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1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2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2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2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3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3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3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3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3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3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3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4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4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3:52.091" v="55" actId="478"/>
          <ac:spMkLst>
            <pc:docMk/>
            <pc:sldMk cId="2917425544" sldId="344"/>
            <ac:spMk id="142" creationId="{00000000-0000-0000-0000-000000000000}"/>
          </ac:spMkLst>
        </pc:spChg>
        <pc:grpChg chg="add mod">
          <ac:chgData name="Sergio German Muños Rios" userId="66cbb74c-f403-455f-9431-05505c8a10b1" providerId="ADAL" clId="{B341671A-4EF5-4594-936B-16BABC43F864}" dt="2022-06-27T22:24:04.374" v="56"/>
          <ac:grpSpMkLst>
            <pc:docMk/>
            <pc:sldMk cId="2917425544" sldId="344"/>
            <ac:grpSpMk id="35" creationId="{501DC574-BCBB-87F5-33B6-F38B2D5419FD}"/>
          </ac:grpSpMkLst>
        </pc:grpChg>
        <pc:grpChg chg="add mod">
          <ac:chgData name="Sergio German Muños Rios" userId="66cbb74c-f403-455f-9431-05505c8a10b1" providerId="ADAL" clId="{B341671A-4EF5-4594-936B-16BABC43F864}" dt="2022-06-27T22:24:04.374" v="56"/>
          <ac:grpSpMkLst>
            <pc:docMk/>
            <pc:sldMk cId="2917425544" sldId="344"/>
            <ac:grpSpMk id="45" creationId="{F1ECFA68-E503-959E-E782-0465F9BD4340}"/>
          </ac:grpSpMkLst>
        </pc:grpChg>
        <pc:grpChg chg="add mod">
          <ac:chgData name="Sergio German Muños Rios" userId="66cbb74c-f403-455f-9431-05505c8a10b1" providerId="ADAL" clId="{B341671A-4EF5-4594-936B-16BABC43F864}" dt="2022-06-27T22:24:04.374" v="56"/>
          <ac:grpSpMkLst>
            <pc:docMk/>
            <pc:sldMk cId="2917425544" sldId="344"/>
            <ac:grpSpMk id="53" creationId="{B23BA9D1-9CAC-BFBB-65DC-75C6E65FEA0C}"/>
          </ac:grpSpMkLst>
        </pc:grpChg>
        <pc:graphicFrameChg chg="add mod">
          <ac:chgData name="Sergio German Muños Rios" userId="66cbb74c-f403-455f-9431-05505c8a10b1" providerId="ADAL" clId="{B341671A-4EF5-4594-936B-16BABC43F864}" dt="2022-06-27T22:24:04.374" v="56"/>
          <ac:graphicFrameMkLst>
            <pc:docMk/>
            <pc:sldMk cId="2917425544" sldId="344"/>
            <ac:graphicFrameMk id="61" creationId="{3C7C2C2C-D2F1-7E45-9A67-5CA09912DB5F}"/>
          </ac:graphicFrameMkLst>
        </pc:graphicFrameChg>
        <pc:graphicFrameChg chg="add mod">
          <ac:chgData name="Sergio German Muños Rios" userId="66cbb74c-f403-455f-9431-05505c8a10b1" providerId="ADAL" clId="{B341671A-4EF5-4594-936B-16BABC43F864}" dt="2022-06-27T22:24:04.374" v="56"/>
          <ac:graphicFrameMkLst>
            <pc:docMk/>
            <pc:sldMk cId="2917425544" sldId="344"/>
            <ac:graphicFrameMk id="62" creationId="{571F4698-D208-F264-0591-C643C311DC3D}"/>
          </ac:graphicFrameMkLst>
        </pc:graphicFrameChg>
        <pc:graphicFrameChg chg="add mod">
          <ac:chgData name="Sergio German Muños Rios" userId="66cbb74c-f403-455f-9431-05505c8a10b1" providerId="ADAL" clId="{B341671A-4EF5-4594-936B-16BABC43F864}" dt="2022-06-27T22:24:04.374" v="56"/>
          <ac:graphicFrameMkLst>
            <pc:docMk/>
            <pc:sldMk cId="2917425544" sldId="344"/>
            <ac:graphicFrameMk id="63" creationId="{49385BC2-B4F2-27C9-7609-64358A527965}"/>
          </ac:graphicFrameMkLst>
        </pc:graphicFrameChg>
        <pc:graphicFrameChg chg="del">
          <ac:chgData name="Sergio German Muños Rios" userId="66cbb74c-f403-455f-9431-05505c8a10b1" providerId="ADAL" clId="{B341671A-4EF5-4594-936B-16BABC43F864}" dt="2022-06-27T22:23:52.091" v="55" actId="478"/>
          <ac:graphicFrameMkLst>
            <pc:docMk/>
            <pc:sldMk cId="2917425544" sldId="344"/>
            <ac:graphicFrameMk id="83" creationId="{00000000-0000-0000-0000-000000000000}"/>
          </ac:graphicFrameMkLst>
        </pc:graphicFrameChg>
        <pc:graphicFrameChg chg="del">
          <ac:chgData name="Sergio German Muños Rios" userId="66cbb74c-f403-455f-9431-05505c8a10b1" providerId="ADAL" clId="{B341671A-4EF5-4594-936B-16BABC43F864}" dt="2022-06-27T22:23:52.091" v="55" actId="478"/>
          <ac:graphicFrameMkLst>
            <pc:docMk/>
            <pc:sldMk cId="2917425544" sldId="344"/>
            <ac:graphicFrameMk id="101" creationId="{00000000-0000-0000-0000-000000000000}"/>
          </ac:graphicFrameMkLst>
        </pc:graphicFrameChg>
        <pc:graphicFrameChg chg="del">
          <ac:chgData name="Sergio German Muños Rios" userId="66cbb74c-f403-455f-9431-05505c8a10b1" providerId="ADAL" clId="{B341671A-4EF5-4594-936B-16BABC43F864}" dt="2022-06-27T22:23:52.091" v="55" actId="478"/>
          <ac:graphicFrameMkLst>
            <pc:docMk/>
            <pc:sldMk cId="2917425544" sldId="344"/>
            <ac:graphicFrameMk id="125" creationId="{00000000-0000-0000-0000-000000000000}"/>
          </ac:graphicFrameMkLst>
        </pc:graphicFrameChg>
      </pc:sldChg>
      <pc:sldChg chg="delSp modSp del mod">
        <pc:chgData name="Sergio German Muños Rios" userId="66cbb74c-f403-455f-9431-05505c8a10b1" providerId="ADAL" clId="{B341671A-4EF5-4594-936B-16BABC43F864}" dt="2022-06-27T22:25:29.372" v="69" actId="2696"/>
        <pc:sldMkLst>
          <pc:docMk/>
          <pc:sldMk cId="221944036" sldId="345"/>
        </pc:sldMkLst>
        <pc:spChg chg="mod">
          <ac:chgData name="Sergio German Muños Rios" userId="66cbb74c-f403-455f-9431-05505c8a10b1" providerId="ADAL" clId="{B341671A-4EF5-4594-936B-16BABC43F864}" dt="2022-06-27T20:29:27.240" v="44" actId="207"/>
          <ac:spMkLst>
            <pc:docMk/>
            <pc:sldMk cId="221944036" sldId="345"/>
            <ac:spMk id="2" creationId="{24A2B9F6-5A1B-EF47-AFD7-7D751AF21911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6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6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6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7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7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7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7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8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8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23.172" v="68" actId="478"/>
          <ac:spMkLst>
            <pc:docMk/>
            <pc:sldMk cId="221944036" sldId="345"/>
            <ac:spMk id="82" creationId="{00000000-0000-0000-0000-000000000000}"/>
          </ac:spMkLst>
        </pc:spChg>
        <pc:grpChg chg="del">
          <ac:chgData name="Sergio German Muños Rios" userId="66cbb74c-f403-455f-9431-05505c8a10b1" providerId="ADAL" clId="{B341671A-4EF5-4594-936B-16BABC43F864}" dt="2022-06-27T22:25:23.172" v="68" actId="478"/>
          <ac:grpSpMkLst>
            <pc:docMk/>
            <pc:sldMk cId="221944036" sldId="345"/>
            <ac:grpSpMk id="6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23.172" v="68" actId="478"/>
          <ac:grpSpMkLst>
            <pc:docMk/>
            <pc:sldMk cId="221944036" sldId="345"/>
            <ac:grpSpMk id="7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23.172" v="68" actId="478"/>
          <ac:grpSpMkLst>
            <pc:docMk/>
            <pc:sldMk cId="221944036" sldId="345"/>
            <ac:grpSpMk id="8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23.172" v="68" actId="478"/>
          <ac:grpSpMkLst>
            <pc:docMk/>
            <pc:sldMk cId="221944036" sldId="345"/>
            <ac:grpSpMk id="9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5:23.172" v="68" actId="478"/>
          <ac:grpSpMkLst>
            <pc:docMk/>
            <pc:sldMk cId="221944036" sldId="345"/>
            <ac:grpSpMk id="10" creationId="{00000000-0000-0000-0000-000000000000}"/>
          </ac:grpSpMkLst>
        </pc:grpChg>
        <pc:cxnChg chg="mod">
          <ac:chgData name="Sergio German Muños Rios" userId="66cbb74c-f403-455f-9431-05505c8a10b1" providerId="ADAL" clId="{B341671A-4EF5-4594-936B-16BABC43F864}" dt="2022-06-27T22:25:23.172" v="68" actId="478"/>
          <ac:cxnSpMkLst>
            <pc:docMk/>
            <pc:sldMk cId="221944036" sldId="345"/>
            <ac:cxnSpMk id="54" creationId="{00000000-0000-0000-0000-000000000000}"/>
          </ac:cxnSpMkLst>
        </pc:cxnChg>
        <pc:cxnChg chg="mod">
          <ac:chgData name="Sergio German Muños Rios" userId="66cbb74c-f403-455f-9431-05505c8a10b1" providerId="ADAL" clId="{B341671A-4EF5-4594-936B-16BABC43F864}" dt="2022-06-27T22:25:23.172" v="68" actId="478"/>
          <ac:cxnSpMkLst>
            <pc:docMk/>
            <pc:sldMk cId="221944036" sldId="345"/>
            <ac:cxnSpMk id="55" creationId="{00000000-0000-0000-0000-000000000000}"/>
          </ac:cxnSpMkLst>
        </pc:cxnChg>
        <pc:cxnChg chg="mod">
          <ac:chgData name="Sergio German Muños Rios" userId="66cbb74c-f403-455f-9431-05505c8a10b1" providerId="ADAL" clId="{B341671A-4EF5-4594-936B-16BABC43F864}" dt="2022-06-27T22:25:23.172" v="68" actId="478"/>
          <ac:cxnSpMkLst>
            <pc:docMk/>
            <pc:sldMk cId="221944036" sldId="345"/>
            <ac:cxnSpMk id="56" creationId="{00000000-0000-0000-0000-000000000000}"/>
          </ac:cxnSpMkLst>
        </pc:cxnChg>
      </pc:sldChg>
      <pc:sldChg chg="addSp delSp modSp mod">
        <pc:chgData name="Sergio German Muños Rios" userId="66cbb74c-f403-455f-9431-05505c8a10b1" providerId="ADAL" clId="{B341671A-4EF5-4594-936B-16BABC43F864}" dt="2022-06-27T22:25:38.259" v="71"/>
        <pc:sldMkLst>
          <pc:docMk/>
          <pc:sldMk cId="3741936871" sldId="362"/>
        </pc:sldMkLst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1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17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36" creationId="{1D5DB1B1-C678-0FAB-35B2-FE2CEEDE1F83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37" creationId="{88E11431-1E31-2128-871A-214DD0952764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38" creationId="{AAE14196-935A-EDBD-03D8-AC80BCDCFD34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39" creationId="{682D3C6C-98B0-A88C-F630-582CA8147C81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40" creationId="{4235B39C-A388-3B36-B598-EAB2CB306297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41" creationId="{73AFF759-691D-869C-F333-863040133B86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42" creationId="{D5C63C53-1D3E-AE57-F4CA-055FED9336B6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43" creationId="{B8930170-14A8-873A-7B3F-7DC3063DB12A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4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4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4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47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48" creationId="{28F46110-055B-F914-A3C7-5C424E52D994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49" creationId="{D4B425F7-FC08-AED1-2CDF-6C7D93F30058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50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51" creationId="{ABF56B18-67D8-C7A0-2C00-6AF96C1CF739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52" creationId="{EC8D483B-3580-265C-FA9D-BA58B713E42F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53" creationId="{9A6CFE2B-0261-BACD-EEAF-1C202F3635D7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5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5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6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6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6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63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64" creationId="{FECF2AFE-07BD-E9BA-B782-F4740DE67EB5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65" creationId="{DCBE4C88-177C-B2A9-2F50-E2BE563E4B81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66" creationId="{2A259F2B-246B-DE6B-6FD0-C5CFB7A2B915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6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6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6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7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7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72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73" creationId="{1B7DBB09-0A0F-974A-1761-6EA26DF798B7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74" creationId="{F22244C6-977B-7FF0-A684-A4AB7CC7CFFC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75" creationId="{36D2E365-8D07-56E3-4430-AF8668ADBA83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76" creationId="{2DED0C98-2848-E313-1FFE-7FC10391B669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79" creationId="{EBFB12DD-E5D8-1540-E34C-026DB1A0D068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8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8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8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8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8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37.564" v="70" actId="478"/>
          <ac:spMkLst>
            <pc:docMk/>
            <pc:sldMk cId="3741936871" sldId="362"/>
            <ac:spMk id="86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87" creationId="{95B24BDA-0477-7C66-5979-2EF49867D149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88" creationId="{48243DAD-5428-62ED-6FF1-0EF13FC7A1FA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89" creationId="{0E5735A1-9D1B-8404-7248-F9382007AAAA}"/>
          </ac:spMkLst>
        </pc:spChg>
        <pc:spChg chg="add mod">
          <ac:chgData name="Sergio German Muños Rios" userId="66cbb74c-f403-455f-9431-05505c8a10b1" providerId="ADAL" clId="{B341671A-4EF5-4594-936B-16BABC43F864}" dt="2022-06-27T22:25:38.259" v="71"/>
          <ac:spMkLst>
            <pc:docMk/>
            <pc:sldMk cId="3741936871" sldId="362"/>
            <ac:spMk id="90" creationId="{E403E246-A853-35E0-3C37-7E275811A590}"/>
          </ac:spMkLst>
        </pc:spChg>
        <pc:cxnChg chg="del mod">
          <ac:chgData name="Sergio German Muños Rios" userId="66cbb74c-f403-455f-9431-05505c8a10b1" providerId="ADAL" clId="{B341671A-4EF5-4594-936B-16BABC43F864}" dt="2022-06-27T22:25:37.564" v="70" actId="478"/>
          <ac:cxnSpMkLst>
            <pc:docMk/>
            <pc:sldMk cId="3741936871" sldId="362"/>
            <ac:cxnSpMk id="16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5:37.564" v="70" actId="478"/>
          <ac:cxnSpMkLst>
            <pc:docMk/>
            <pc:sldMk cId="3741936871" sldId="362"/>
            <ac:cxnSpMk id="20" creationId="{00000000-0000-0000-0000-000000000000}"/>
          </ac:cxnSpMkLst>
        </pc:cxnChg>
        <pc:cxnChg chg="add mod">
          <ac:chgData name="Sergio German Muños Rios" userId="66cbb74c-f403-455f-9431-05505c8a10b1" providerId="ADAL" clId="{B341671A-4EF5-4594-936B-16BABC43F864}" dt="2022-06-27T22:25:38.259" v="71"/>
          <ac:cxnSpMkLst>
            <pc:docMk/>
            <pc:sldMk cId="3741936871" sldId="362"/>
            <ac:cxnSpMk id="35" creationId="{EB0C4FED-DA13-E51D-DAE7-39F8B3FDC4D0}"/>
          </ac:cxnSpMkLst>
        </pc:cxnChg>
        <pc:cxnChg chg="add mod">
          <ac:chgData name="Sergio German Muños Rios" userId="66cbb74c-f403-455f-9431-05505c8a10b1" providerId="ADAL" clId="{B341671A-4EF5-4594-936B-16BABC43F864}" dt="2022-06-27T22:25:38.259" v="71"/>
          <ac:cxnSpMkLst>
            <pc:docMk/>
            <pc:sldMk cId="3741936871" sldId="362"/>
            <ac:cxnSpMk id="54" creationId="{33751E83-8258-C3D7-E613-A2ED27357746}"/>
          </ac:cxnSpMkLst>
        </pc:cxnChg>
        <pc:cxnChg chg="add mod">
          <ac:chgData name="Sergio German Muños Rios" userId="66cbb74c-f403-455f-9431-05505c8a10b1" providerId="ADAL" clId="{B341671A-4EF5-4594-936B-16BABC43F864}" dt="2022-06-27T22:25:38.259" v="71"/>
          <ac:cxnSpMkLst>
            <pc:docMk/>
            <pc:sldMk cId="3741936871" sldId="362"/>
            <ac:cxnSpMk id="55" creationId="{214E8364-E3B6-4A03-C2E5-0B522BE034B6}"/>
          </ac:cxnSpMkLst>
        </pc:cxnChg>
        <pc:cxnChg chg="add mod">
          <ac:chgData name="Sergio German Muños Rios" userId="66cbb74c-f403-455f-9431-05505c8a10b1" providerId="ADAL" clId="{B341671A-4EF5-4594-936B-16BABC43F864}" dt="2022-06-27T22:25:38.259" v="71"/>
          <ac:cxnSpMkLst>
            <pc:docMk/>
            <pc:sldMk cId="3741936871" sldId="362"/>
            <ac:cxnSpMk id="57" creationId="{B49891FE-7DCA-2795-6E34-DF31938A24C8}"/>
          </ac:cxnSpMkLst>
        </pc:cxnChg>
        <pc:cxnChg chg="add mod">
          <ac:chgData name="Sergio German Muños Rios" userId="66cbb74c-f403-455f-9431-05505c8a10b1" providerId="ADAL" clId="{B341671A-4EF5-4594-936B-16BABC43F864}" dt="2022-06-27T22:25:38.259" v="71"/>
          <ac:cxnSpMkLst>
            <pc:docMk/>
            <pc:sldMk cId="3741936871" sldId="362"/>
            <ac:cxnSpMk id="58" creationId="{CDD592B1-1E83-D604-B36E-563A5BC00906}"/>
          </ac:cxnSpMkLst>
        </pc:cxnChg>
        <pc:cxnChg chg="del">
          <ac:chgData name="Sergio German Muños Rios" userId="66cbb74c-f403-455f-9431-05505c8a10b1" providerId="ADAL" clId="{B341671A-4EF5-4594-936B-16BABC43F864}" dt="2022-06-27T22:25:37.564" v="70" actId="478"/>
          <ac:cxnSpMkLst>
            <pc:docMk/>
            <pc:sldMk cId="3741936871" sldId="362"/>
            <ac:cxnSpMk id="77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5:37.564" v="70" actId="478"/>
          <ac:cxnSpMkLst>
            <pc:docMk/>
            <pc:sldMk cId="3741936871" sldId="362"/>
            <ac:cxnSpMk id="78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5:37.564" v="70" actId="478"/>
          <ac:cxnSpMkLst>
            <pc:docMk/>
            <pc:sldMk cId="3741936871" sldId="362"/>
            <ac:cxnSpMk id="80" creationId="{00000000-0000-0000-0000-000000000000}"/>
          </ac:cxnSpMkLst>
        </pc:cxnChg>
      </pc:sldChg>
      <pc:sldChg chg="addSp delSp modSp mod">
        <pc:chgData name="Sergio German Muños Rios" userId="66cbb74c-f403-455f-9431-05505c8a10b1" providerId="ADAL" clId="{B341671A-4EF5-4594-936B-16BABC43F864}" dt="2022-06-27T22:25:57.314" v="75" actId="478"/>
        <pc:sldMkLst>
          <pc:docMk/>
          <pc:sldMk cId="902897980" sldId="363"/>
        </pc:sldMkLst>
        <pc:spChg chg="mod">
          <ac:chgData name="Sergio German Muños Rios" userId="66cbb74c-f403-455f-9431-05505c8a10b1" providerId="ADAL" clId="{B341671A-4EF5-4594-936B-16BABC43F864}" dt="2022-06-27T20:29:31.336" v="45" actId="207"/>
          <ac:spMkLst>
            <pc:docMk/>
            <pc:sldMk cId="902897980" sldId="363"/>
            <ac:spMk id="2" creationId="{812C10CC-845A-2B43-9444-75E1263FCEC5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43" creationId="{5B806E59-6626-2649-F3BD-4EC40EE27A35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44" creationId="{AD0F89C3-19F3-769B-264A-D1C321F9CFB8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45" creationId="{F13B6C85-FF57-8B0B-B6C7-F8C5B2B1A9D5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46" creationId="{2C3BD747-A65F-DAE5-AD6D-2AA3BEC4604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47" creationId="{16228207-64D9-6F81-D738-82009BB31C2A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48" creationId="{9C65B567-5DEE-2E84-6BE7-500CFED7D8AB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49" creationId="{574FE42A-602B-F133-B44E-1FA6711BA51A}"/>
          </ac:spMkLst>
        </pc:spChg>
        <pc:spChg chg="add del mod">
          <ac:chgData name="Sergio German Muños Rios" userId="66cbb74c-f403-455f-9431-05505c8a10b1" providerId="ADAL" clId="{B341671A-4EF5-4594-936B-16BABC43F864}" dt="2022-06-27T22:25:57.314" v="75" actId="478"/>
          <ac:spMkLst>
            <pc:docMk/>
            <pc:sldMk cId="902897980" sldId="363"/>
            <ac:spMk id="50" creationId="{71F16D70-9F81-D022-F89A-92C612AACA0D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51" creationId="{C72373DF-539E-7DD4-21C5-AA64D648D3E2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52" creationId="{B20EF1DF-7901-7A65-B79F-3ECBD2386216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53" creationId="{A513F32F-A044-68B6-0846-058D8986FBA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54" creationId="{36F91D95-1CAE-4F2D-8D0A-7C36D2BAA8DF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55" creationId="{10967C7A-9360-0ED2-07EA-2FCEA829203C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56" creationId="{5B883759-1A17-4ED2-0228-C72FAA05344A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57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58" creationId="{7980BB11-9F80-6158-3673-30917EF123BF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59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60" creationId="{C3D006D5-1EC8-4619-FA6F-A4EF4FCF5584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61" creationId="{CDFB108C-FF43-236D-FB11-715F1CDE0037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62" creationId="{5B2AF473-75FC-ED21-F36B-12D2DB43B111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63" creationId="{17073F20-8DBC-7836-2A7A-C668E292C8B2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6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6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66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67" creationId="{CAA5FB05-09EE-70CC-891D-54CCBA701F98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68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69" creationId="{95E40268-B4ED-E3BC-868C-50F34E6D026E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70" creationId="{AD81DC2C-D2AB-8180-D123-058EA13FE477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71" creationId="{074351E5-262B-2D40-1D85-5025E0885E88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72" creationId="{8195639E-1604-75E3-B429-DA962E092AD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7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7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75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76" creationId="{99AAD119-7E89-DA1E-55A9-E6E34F985143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77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78" creationId="{999CA224-FE0F-D3BC-4778-31A314C87E82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79" creationId="{F432FAE2-460E-B180-ADBD-12E032927E4C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80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81" creationId="{FEFD7DA0-1331-49E9-9361-6F6E251A72C1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8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83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84" creationId="{C2C08F50-B60B-2286-3CBE-6367206E4513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85" creationId="{EFB8C0B9-76F3-3BAE-E8DC-E771EB0F7605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86" creationId="{DE686F2A-8ED4-96D6-125F-634283AD9BE7}"/>
          </ac:spMkLst>
        </pc:spChg>
        <pc:spChg chg="add mod">
          <ac:chgData name="Sergio German Muños Rios" userId="66cbb74c-f403-455f-9431-05505c8a10b1" providerId="ADAL" clId="{B341671A-4EF5-4594-936B-16BABC43F864}" dt="2022-06-27T22:25:50.463" v="73"/>
          <ac:spMkLst>
            <pc:docMk/>
            <pc:sldMk cId="902897980" sldId="363"/>
            <ac:spMk id="87" creationId="{F1D72EC9-478F-BF95-B2BC-E3ACD45BFB3B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0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0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0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1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1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3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3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3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4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4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4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4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4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5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5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9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19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20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20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5:44.558" v="72" actId="478"/>
          <ac:spMkLst>
            <pc:docMk/>
            <pc:sldMk cId="902897980" sldId="363"/>
            <ac:spMk id="205" creationId="{00000000-0000-0000-0000-000000000000}"/>
          </ac:spMkLst>
        </pc:spChg>
        <pc:cxnChg chg="del">
          <ac:chgData name="Sergio German Muños Rios" userId="66cbb74c-f403-455f-9431-05505c8a10b1" providerId="ADAL" clId="{B341671A-4EF5-4594-936B-16BABC43F864}" dt="2022-06-27T22:25:44.558" v="72" actId="478"/>
          <ac:cxnSpMkLst>
            <pc:docMk/>
            <pc:sldMk cId="902897980" sldId="363"/>
            <ac:cxnSpMk id="15" creationId="{00000000-0000-0000-0000-000000000000}"/>
          </ac:cxnSpMkLst>
        </pc:cxnChg>
        <pc:cxnChg chg="add mod">
          <ac:chgData name="Sergio German Muños Rios" userId="66cbb74c-f403-455f-9431-05505c8a10b1" providerId="ADAL" clId="{B341671A-4EF5-4594-936B-16BABC43F864}" dt="2022-06-27T22:25:50.463" v="73"/>
          <ac:cxnSpMkLst>
            <pc:docMk/>
            <pc:sldMk cId="902897980" sldId="363"/>
            <ac:cxnSpMk id="88" creationId="{3CB1936A-EE05-0145-E41E-F5A34821BC2B}"/>
          </ac:cxnSpMkLst>
        </pc:cxnChg>
        <pc:cxnChg chg="add mod">
          <ac:chgData name="Sergio German Muños Rios" userId="66cbb74c-f403-455f-9431-05505c8a10b1" providerId="ADAL" clId="{B341671A-4EF5-4594-936B-16BABC43F864}" dt="2022-06-27T22:25:50.463" v="73"/>
          <ac:cxnSpMkLst>
            <pc:docMk/>
            <pc:sldMk cId="902897980" sldId="363"/>
            <ac:cxnSpMk id="89" creationId="{4B9FBFA8-4BB9-EFA5-AFFF-A1B9FD02ED78}"/>
          </ac:cxnSpMkLst>
        </pc:cxnChg>
        <pc:cxnChg chg="add mod">
          <ac:chgData name="Sergio German Muños Rios" userId="66cbb74c-f403-455f-9431-05505c8a10b1" providerId="ADAL" clId="{B341671A-4EF5-4594-936B-16BABC43F864}" dt="2022-06-27T22:25:50.463" v="73"/>
          <ac:cxnSpMkLst>
            <pc:docMk/>
            <pc:sldMk cId="902897980" sldId="363"/>
            <ac:cxnSpMk id="90" creationId="{CAA8387B-CAC0-BA49-0A44-56B166A577EC}"/>
          </ac:cxnSpMkLst>
        </pc:cxnChg>
        <pc:cxnChg chg="add mod">
          <ac:chgData name="Sergio German Muños Rios" userId="66cbb74c-f403-455f-9431-05505c8a10b1" providerId="ADAL" clId="{B341671A-4EF5-4594-936B-16BABC43F864}" dt="2022-06-27T22:25:50.463" v="73"/>
          <ac:cxnSpMkLst>
            <pc:docMk/>
            <pc:sldMk cId="902897980" sldId="363"/>
            <ac:cxnSpMk id="91" creationId="{C0A7A5C5-9357-CA6C-8855-1719A1D17D7E}"/>
          </ac:cxnSpMkLst>
        </pc:cxnChg>
        <pc:cxnChg chg="add mod">
          <ac:chgData name="Sergio German Muños Rios" userId="66cbb74c-f403-455f-9431-05505c8a10b1" providerId="ADAL" clId="{B341671A-4EF5-4594-936B-16BABC43F864}" dt="2022-06-27T22:25:50.463" v="73"/>
          <ac:cxnSpMkLst>
            <pc:docMk/>
            <pc:sldMk cId="902897980" sldId="363"/>
            <ac:cxnSpMk id="92" creationId="{0D9ED32C-1AE4-B692-645A-C69F40368B87}"/>
          </ac:cxnSpMkLst>
        </pc:cxnChg>
        <pc:cxnChg chg="del">
          <ac:chgData name="Sergio German Muños Rios" userId="66cbb74c-f403-455f-9431-05505c8a10b1" providerId="ADAL" clId="{B341671A-4EF5-4594-936B-16BABC43F864}" dt="2022-06-27T22:25:44.558" v="72" actId="478"/>
          <ac:cxnSpMkLst>
            <pc:docMk/>
            <pc:sldMk cId="902897980" sldId="363"/>
            <ac:cxnSpMk id="153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5:44.558" v="72" actId="478"/>
          <ac:cxnSpMkLst>
            <pc:docMk/>
            <pc:sldMk cId="902897980" sldId="363"/>
            <ac:cxnSpMk id="154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5:44.558" v="72" actId="478"/>
          <ac:cxnSpMkLst>
            <pc:docMk/>
            <pc:sldMk cId="902897980" sldId="363"/>
            <ac:cxnSpMk id="155" creationId="{00000000-0000-0000-0000-000000000000}"/>
          </ac:cxnSpMkLst>
        </pc:cxnChg>
        <pc:cxnChg chg="del">
          <ac:chgData name="Sergio German Muños Rios" userId="66cbb74c-f403-455f-9431-05505c8a10b1" providerId="ADAL" clId="{B341671A-4EF5-4594-936B-16BABC43F864}" dt="2022-06-27T22:25:44.558" v="72" actId="478"/>
          <ac:cxnSpMkLst>
            <pc:docMk/>
            <pc:sldMk cId="902897980" sldId="363"/>
            <ac:cxnSpMk id="156" creationId="{00000000-0000-0000-0000-000000000000}"/>
          </ac:cxnSpMkLst>
        </pc:cxnChg>
      </pc:sldChg>
      <pc:sldChg chg="addSp delSp modSp mod">
        <pc:chgData name="Sergio German Muños Rios" userId="66cbb74c-f403-455f-9431-05505c8a10b1" providerId="ADAL" clId="{B341671A-4EF5-4594-936B-16BABC43F864}" dt="2022-06-27T22:26:12.733" v="78"/>
        <pc:sldMkLst>
          <pc:docMk/>
          <pc:sldMk cId="3464892325" sldId="372"/>
        </pc:sldMkLst>
        <pc:spChg chg="mod">
          <ac:chgData name="Sergio German Muños Rios" userId="66cbb74c-f403-455f-9431-05505c8a10b1" providerId="ADAL" clId="{B341671A-4EF5-4594-936B-16BABC43F864}" dt="2022-06-27T20:29:35.343" v="46" actId="207"/>
          <ac:spMkLst>
            <pc:docMk/>
            <pc:sldMk cId="3464892325" sldId="372"/>
            <ac:spMk id="2" creationId="{F4FE1739-15EF-7647-9AF8-F26B77874EFC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25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39" creationId="{7870908A-36E0-0595-F2C7-D7AE386A796C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41" creationId="{64B152FD-2835-9B7B-53D7-470CFAEE58D0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42" creationId="{FCFB9B30-A0EB-9474-ABBC-A4792664B34D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43" creationId="{84095680-65F6-AE95-895D-D9CF814F578B}"/>
          </ac:spMkLst>
        </pc:spChg>
        <pc:spChg chg="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45" creationId="{8FD72EE1-312A-F753-3B7F-47C6006CA2A2}"/>
          </ac:spMkLst>
        </pc:spChg>
        <pc:spChg chg="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46" creationId="{3CE7A454-773A-EA65-FF8D-72BF16148A3A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47" creationId="{D4DA250F-CF67-BC76-86E0-39D861649FB1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49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50" creationId="{BA76EA8E-11DC-F2C9-27FE-82C8486EBC1E}"/>
          </ac:spMkLst>
        </pc:spChg>
        <pc:spChg chg="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51" creationId="{10E1DBA7-1DFB-CA7C-F505-F4A05511BFC3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52" creationId="{0FBBD13D-98FD-57F3-A843-3B389E30BA2B}"/>
          </ac:spMkLst>
        </pc:spChg>
        <pc:spChg chg="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54" creationId="{D4C58F22-AE78-155E-2774-434813788C77}"/>
          </ac:spMkLst>
        </pc:spChg>
        <pc:spChg chg="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55" creationId="{CFE01A18-13F0-A28D-CF3B-82A84E8F0E8E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58" creationId="{59B1B612-9D8F-B6B6-BB99-A3CC02BF2092}"/>
          </ac:spMkLst>
        </pc:spChg>
        <pc:spChg chg="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0" creationId="{E35FC88D-6382-B686-BACC-5F23472769AC}"/>
          </ac:spMkLst>
        </pc:spChg>
        <pc:spChg chg="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1" creationId="{6DBE400C-BD86-D199-256B-5CC908FDF2DC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2" creationId="{5CB073AD-CFC9-C670-66E0-734E66116590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3" creationId="{C3FCE58B-26F7-2946-B5A7-0BE82598F261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4" creationId="{5B7EEA97-166B-0A35-4C20-A701EAA5A1C4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5" creationId="{DC34E336-5E6F-FBA2-A862-BAE2D5C495AD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6" creationId="{DC616E9F-EDDE-5DD8-90D2-2010BB10D0B2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7" creationId="{AD5E29D8-79F6-0C42-0EC4-E026EAE23CBB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8" creationId="{1A3716D4-2A76-9093-15F8-86977F63A5FE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69" creationId="{1BFCCDBD-09A4-1CEA-056F-71F66E3A8F19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70" creationId="{D6235FBC-EB51-4203-D68B-15B3B329EEAD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71" creationId="{65256526-3126-4BC2-3659-84D0A91C41EF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72" creationId="{A9B46C96-C49A-C498-37D0-7AD46152DBAD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73" creationId="{EB251BEA-DF97-FBDA-7511-5EE56D373FC4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74" creationId="{BEF8116E-A8EC-A0FD-D4A8-695B4C227694}"/>
          </ac:spMkLst>
        </pc:spChg>
        <pc:spChg chg="add mod">
          <ac:chgData name="Sergio German Muños Rios" userId="66cbb74c-f403-455f-9431-05505c8a10b1" providerId="ADAL" clId="{B341671A-4EF5-4594-936B-16BABC43F864}" dt="2022-06-27T22:26:12.733" v="78"/>
          <ac:spMkLst>
            <pc:docMk/>
            <pc:sldMk cId="3464892325" sldId="372"/>
            <ac:spMk id="77" creationId="{091CA5CB-C55B-23C0-8164-61C53A8CFD1D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4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4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4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5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5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5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5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6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6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6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6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7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7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7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7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7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7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7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6:01.733" v="76" actId="478"/>
          <ac:spMkLst>
            <pc:docMk/>
            <pc:sldMk cId="3464892325" sldId="372"/>
            <ac:spMk id="179" creationId="{00000000-0000-0000-0000-000000000000}"/>
          </ac:spMkLst>
        </pc:spChg>
        <pc:grpChg chg="add mod">
          <ac:chgData name="Sergio German Muños Rios" userId="66cbb74c-f403-455f-9431-05505c8a10b1" providerId="ADAL" clId="{B341671A-4EF5-4594-936B-16BABC43F864}" dt="2022-06-27T22:26:12.733" v="78"/>
          <ac:grpSpMkLst>
            <pc:docMk/>
            <pc:sldMk cId="3464892325" sldId="372"/>
            <ac:grpSpMk id="44" creationId="{1A5D45D6-6932-A69B-7119-35C5BBF94CCB}"/>
          </ac:grpSpMkLst>
        </pc:grpChg>
        <pc:grpChg chg="add mod">
          <ac:chgData name="Sergio German Muños Rios" userId="66cbb74c-f403-455f-9431-05505c8a10b1" providerId="ADAL" clId="{B341671A-4EF5-4594-936B-16BABC43F864}" dt="2022-06-27T22:26:12.733" v="78"/>
          <ac:grpSpMkLst>
            <pc:docMk/>
            <pc:sldMk cId="3464892325" sldId="372"/>
            <ac:grpSpMk id="48" creationId="{43203292-0AB1-4AF2-9A52-70BCCA334A9B}"/>
          </ac:grpSpMkLst>
        </pc:grpChg>
        <pc:grpChg chg="add mod">
          <ac:chgData name="Sergio German Muños Rios" userId="66cbb74c-f403-455f-9431-05505c8a10b1" providerId="ADAL" clId="{B341671A-4EF5-4594-936B-16BABC43F864}" dt="2022-06-27T22:26:12.733" v="78"/>
          <ac:grpSpMkLst>
            <pc:docMk/>
            <pc:sldMk cId="3464892325" sldId="372"/>
            <ac:grpSpMk id="53" creationId="{90BE922C-6015-DF0B-5673-AF534D4D0ABD}"/>
          </ac:grpSpMkLst>
        </pc:grpChg>
        <pc:grpChg chg="del">
          <ac:chgData name="Sergio German Muños Rios" userId="66cbb74c-f403-455f-9431-05505c8a10b1" providerId="ADAL" clId="{B341671A-4EF5-4594-936B-16BABC43F864}" dt="2022-06-27T22:26:01.733" v="76" actId="478"/>
          <ac:grpSpMkLst>
            <pc:docMk/>
            <pc:sldMk cId="3464892325" sldId="372"/>
            <ac:grpSpMk id="56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6:01.733" v="76" actId="478"/>
          <ac:grpSpMkLst>
            <pc:docMk/>
            <pc:sldMk cId="3464892325" sldId="372"/>
            <ac:grpSpMk id="57" creationId="{00000000-0000-0000-0000-000000000000}"/>
          </ac:grpSpMkLst>
        </pc:grpChg>
        <pc:grpChg chg="add mod">
          <ac:chgData name="Sergio German Muños Rios" userId="66cbb74c-f403-455f-9431-05505c8a10b1" providerId="ADAL" clId="{B341671A-4EF5-4594-936B-16BABC43F864}" dt="2022-06-27T22:26:12.733" v="78"/>
          <ac:grpSpMkLst>
            <pc:docMk/>
            <pc:sldMk cId="3464892325" sldId="372"/>
            <ac:grpSpMk id="59" creationId="{75AC304B-0557-C35C-B666-FBAAE83B111F}"/>
          </ac:grpSpMkLst>
        </pc:grpChg>
        <pc:grpChg chg="del">
          <ac:chgData name="Sergio German Muños Rios" userId="66cbb74c-f403-455f-9431-05505c8a10b1" providerId="ADAL" clId="{B341671A-4EF5-4594-936B-16BABC43F864}" dt="2022-06-27T22:26:01.733" v="76" actId="478"/>
          <ac:grpSpMkLst>
            <pc:docMk/>
            <pc:sldMk cId="3464892325" sldId="372"/>
            <ac:grpSpMk id="89" creationId="{00000000-0000-0000-0000-000000000000}"/>
          </ac:grpSpMkLst>
        </pc:grpChg>
        <pc:grpChg chg="del">
          <ac:chgData name="Sergio German Muños Rios" userId="66cbb74c-f403-455f-9431-05505c8a10b1" providerId="ADAL" clId="{B341671A-4EF5-4594-936B-16BABC43F864}" dt="2022-06-27T22:26:01.733" v="76" actId="478"/>
          <ac:grpSpMkLst>
            <pc:docMk/>
            <pc:sldMk cId="3464892325" sldId="372"/>
            <ac:grpSpMk id="90" creationId="{00000000-0000-0000-0000-000000000000}"/>
          </ac:grpSpMkLst>
        </pc:grpChg>
        <pc:picChg chg="mod">
          <ac:chgData name="Sergio German Muños Rios" userId="66cbb74c-f403-455f-9431-05505c8a10b1" providerId="ADAL" clId="{B341671A-4EF5-4594-936B-16BABC43F864}" dt="2022-06-27T22:26:05.620" v="77" actId="1076"/>
          <ac:picMkLst>
            <pc:docMk/>
            <pc:sldMk cId="3464892325" sldId="372"/>
            <ac:picMk id="40" creationId="{81502D2B-4177-D1FC-1275-7B2BF4D7DCCC}"/>
          </ac:picMkLst>
        </pc:picChg>
        <pc:cxnChg chg="del">
          <ac:chgData name="Sergio German Muños Rios" userId="66cbb74c-f403-455f-9431-05505c8a10b1" providerId="ADAL" clId="{B341671A-4EF5-4594-936B-16BABC43F864}" dt="2022-06-27T22:26:01.733" v="76" actId="478"/>
          <ac:cxnSpMkLst>
            <pc:docMk/>
            <pc:sldMk cId="3464892325" sldId="372"/>
            <ac:cxnSpMk id="27" creationId="{00000000-0000-0000-0000-000000000000}"/>
          </ac:cxnSpMkLst>
        </pc:cxnChg>
        <pc:cxnChg chg="add mod">
          <ac:chgData name="Sergio German Muños Rios" userId="66cbb74c-f403-455f-9431-05505c8a10b1" providerId="ADAL" clId="{B341671A-4EF5-4594-936B-16BABC43F864}" dt="2022-06-27T22:26:12.733" v="78"/>
          <ac:cxnSpMkLst>
            <pc:docMk/>
            <pc:sldMk cId="3464892325" sldId="372"/>
            <ac:cxnSpMk id="75" creationId="{648523FC-CEC8-CAC0-BD2D-9C36EB940B62}"/>
          </ac:cxnSpMkLst>
        </pc:cxnChg>
        <pc:cxnChg chg="add mod">
          <ac:chgData name="Sergio German Muños Rios" userId="66cbb74c-f403-455f-9431-05505c8a10b1" providerId="ADAL" clId="{B341671A-4EF5-4594-936B-16BABC43F864}" dt="2022-06-27T22:26:12.733" v="78"/>
          <ac:cxnSpMkLst>
            <pc:docMk/>
            <pc:sldMk cId="3464892325" sldId="372"/>
            <ac:cxnSpMk id="76" creationId="{8EAA8317-AF5F-32BD-4171-F8725E81A15A}"/>
          </ac:cxnSpMkLst>
        </pc:cxnChg>
        <pc:cxnChg chg="del">
          <ac:chgData name="Sergio German Muños Rios" userId="66cbb74c-f403-455f-9431-05505c8a10b1" providerId="ADAL" clId="{B341671A-4EF5-4594-936B-16BABC43F864}" dt="2022-06-27T22:26:01.733" v="76" actId="478"/>
          <ac:cxnSpMkLst>
            <pc:docMk/>
            <pc:sldMk cId="3464892325" sldId="372"/>
            <ac:cxnSpMk id="150" creationId="{00000000-0000-0000-0000-000000000000}"/>
          </ac:cxnSpMkLst>
        </pc:cxnChg>
      </pc:sldChg>
      <pc:sldChg chg="addSp delSp modSp mod">
        <pc:chgData name="Sergio German Muños Rios" userId="66cbb74c-f403-455f-9431-05505c8a10b1" providerId="ADAL" clId="{B341671A-4EF5-4594-936B-16BABC43F864}" dt="2022-06-27T22:44:11.289" v="88"/>
        <pc:sldMkLst>
          <pc:docMk/>
          <pc:sldMk cId="1062931243" sldId="374"/>
        </pc:sldMkLst>
        <pc:spChg chg="mod">
          <ac:chgData name="Sergio German Muños Rios" userId="66cbb74c-f403-455f-9431-05505c8a10b1" providerId="ADAL" clId="{B341671A-4EF5-4594-936B-16BABC43F864}" dt="2022-06-27T20:29:39.624" v="47" actId="207"/>
          <ac:spMkLst>
            <pc:docMk/>
            <pc:sldMk cId="1062931243" sldId="374"/>
            <ac:spMk id="2" creationId="{A096AE94-61BB-624C-B474-1E62230B61C4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17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23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26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27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29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31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32" creationId="{EBA57895-6481-DE75-7417-E94E765E95CB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33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34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35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36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37" creationId="{9F60F657-BDD4-8C32-03B4-CC0F78210FE5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38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39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40" creationId="{769F48EA-888A-5152-1271-4D3E6C855368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41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42" creationId="{8C41B32F-2E44-AEE5-2F95-082DF84C2BA4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43" creationId="{AAD68E2D-5A64-E5E7-A5F5-AF1A8570453B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44" creationId="{E5034E3E-3D0A-DF9F-E519-FC27D31C99C6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45" creationId="{240EA9AA-87CA-5C81-E514-55323FF485DF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46" creationId="{8BF467A7-7AA4-36F7-5D9D-4E23B8074C31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47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48" creationId="{707812AA-C63E-16CE-127E-5342BBEEA55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50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51" creationId="{5643A279-3F2A-CCBD-936C-A6318138D42E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53" creationId="{6F2B8497-419D-AC8B-F64B-ED34C47D07BA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54" creationId="{C2EE0738-D6FD-0BB6-2F3D-B03F06C65D55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55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56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57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58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59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60" creationId="{00000000-0000-0000-0000-000000000000}"/>
          </ac:spMkLst>
        </pc:spChg>
        <pc:spChg chg="add del">
          <ac:chgData name="Sergio German Muños Rios" userId="66cbb74c-f403-455f-9431-05505c8a10b1" providerId="ADAL" clId="{B341671A-4EF5-4594-936B-16BABC43F864}" dt="2022-06-27T22:27:22.238" v="85" actId="478"/>
          <ac:spMkLst>
            <pc:docMk/>
            <pc:sldMk cId="1062931243" sldId="374"/>
            <ac:spMk id="61" creationId="{00000000-0000-0000-0000-000000000000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62" creationId="{1114665F-C629-0C4E-5826-FB20A579FC97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63" creationId="{45B6BB38-AA9A-D999-BF5D-5A3C7691DED4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64" creationId="{26499F5A-1803-B928-22C8-8A0DCCE51FCE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65" creationId="{CE32DEFE-EE0C-3B88-F163-39E79CCB6F11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66" creationId="{52FED5EE-651F-C868-37E6-726C8F96D119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67" creationId="{D390CA44-3B59-3B0A-10EC-AD101141E048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68" creationId="{9C10E915-B446-291B-1A40-FC199CDB3391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69" creationId="{D2164C02-40B6-6D0D-6E22-CA01BF9F0AD8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70" creationId="{84C2C33C-C86C-A8F5-54AD-E75011C0AEA6}"/>
          </ac:spMkLst>
        </pc:spChg>
        <pc:spChg chg="mod">
          <ac:chgData name="Sergio German Muños Rios" userId="66cbb74c-f403-455f-9431-05505c8a10b1" providerId="ADAL" clId="{B341671A-4EF5-4594-936B-16BABC43F864}" dt="2022-06-27T22:26:27.166" v="80"/>
          <ac:spMkLst>
            <pc:docMk/>
            <pc:sldMk cId="1062931243" sldId="374"/>
            <ac:spMk id="71" creationId="{54B1880B-AE50-5D41-7B61-A4D0E974E055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73" creationId="{E6F52408-1A15-07E8-8C76-AFDADFCA580B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74" creationId="{E6B250A4-F3B7-186D-F2A4-4F28A0216B3D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75" creationId="{450AAC71-21F0-D642-0463-2AAC41D9D843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76" creationId="{634FF879-C956-54CB-B076-D0BE0AD3870E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77" creationId="{FB2E4245-453E-D8FF-8E48-F39D2A225235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78" creationId="{951CCD98-8788-6246-2F0D-6FCCE2ED1DAD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79" creationId="{04CC92BA-DA42-FBF3-79EE-7AEEFCDEFA5D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0" creationId="{A5839FAD-EF0B-4F91-18A8-2E18B47AC845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1" creationId="{02F72F2E-9ABC-E3BF-759B-9C5EDCC67062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2" creationId="{1589E747-9D0F-4A85-AA91-AB506B6F1426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4" creationId="{392B4130-90B5-E40B-061D-627DFE1D9CF3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5" creationId="{3332C796-DFB7-A175-BE97-949B7BCF0567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6" creationId="{72047FD7-4FE5-9CD0-44B0-FA71F4ED170A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7" creationId="{B6BBAF35-AD17-81CA-682A-4A38C2AF7391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8" creationId="{B4EEB198-85C5-0445-0368-6972F8E3AE3E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89" creationId="{10E10D0E-94EC-4070-84BF-F8390F2552EE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90" creationId="{DADDE4AB-76FE-CF12-09DB-DE84D54AA386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91" creationId="{F02DF563-9848-85F4-BD77-C5F396B12F13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92" creationId="{ACB8F9BF-83E4-29D0-57AE-97699C5DD6A9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93" creationId="{3534C4DB-5FB0-53F5-5A87-2E5380A01024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94" creationId="{2E7F3E48-AAE7-4CE1-FE52-02604E4BE204}"/>
          </ac:spMkLst>
        </pc:spChg>
        <pc:spChg chg="mod">
          <ac:chgData name="Sergio German Muños Rios" userId="66cbb74c-f403-455f-9431-05505c8a10b1" providerId="ADAL" clId="{B341671A-4EF5-4594-936B-16BABC43F864}" dt="2022-06-27T22:27:22.977" v="86"/>
          <ac:spMkLst>
            <pc:docMk/>
            <pc:sldMk cId="1062931243" sldId="374"/>
            <ac:spMk id="95" creationId="{9ABCA0CA-AB4F-0B31-6276-043885AFB7CB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97" creationId="{D9FA61E2-EEDB-CF30-D32A-8858BE4E6119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98" creationId="{F1DE88BB-34D5-0AEB-0D04-7056C378E134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99" creationId="{5C9D9DBD-6F24-EE3E-7ED0-3FCE65666378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0" creationId="{2E0065A9-6B30-2B8D-7293-958056EBF667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1" creationId="{D1F62585-894E-BD29-4F9D-5D4546EDDB4D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2" creationId="{1B4EAAAF-DCAB-F48A-A79C-CCDD2D44EC5C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3" creationId="{63903A0F-CBA4-5856-068F-0878F87E025D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4" creationId="{3F180592-66E0-ADF3-1DC2-7C0029B88127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5" creationId="{D17C3338-7878-72C4-3EFA-1AE55196E1CA}"/>
          </ac:spMkLst>
        </pc:spChg>
        <pc:spChg chg="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6" creationId="{1A25F8D7-5628-F98C-8F79-741C33A9208C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7" creationId="{983DD01F-1D52-D169-2EB9-A57792A11C59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8" creationId="{F55A97FA-71C1-4099-793D-33E16800446D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09" creationId="{209C77DB-723E-836F-C184-C112CD69D74B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0" creationId="{6D668CA5-7C29-F629-63A9-C126E1234C1F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1" creationId="{3BED4572-C433-4FAF-F186-1EB459F7D8DE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2" creationId="{0B2CE07C-AF36-0085-F5A1-514EA230D876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3" creationId="{4D260AE0-3D73-7ADA-FEFF-D8FC2D912F19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4" creationId="{F1142D1E-3A9C-C9E4-165A-2F1ED6C10038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5" creationId="{56AFCE20-B6DA-6AA1-78D1-7D2F6B7F32E1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6" creationId="{4D0E0554-5D8D-2AF8-2A87-1BBA4F80FA39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7" creationId="{E3DF24AE-4D0B-A78C-85F4-F7FC140FA2BE}"/>
          </ac:spMkLst>
        </pc:spChg>
        <pc:spChg chg="add mod">
          <ac:chgData name="Sergio German Muños Rios" userId="66cbb74c-f403-455f-9431-05505c8a10b1" providerId="ADAL" clId="{B341671A-4EF5-4594-936B-16BABC43F864}" dt="2022-06-27T22:44:11.289" v="88"/>
          <ac:spMkLst>
            <pc:docMk/>
            <pc:sldMk cId="1062931243" sldId="374"/>
            <ac:spMk id="118" creationId="{2B721295-9239-E126-C9B7-6157942010A7}"/>
          </ac:spMkLst>
        </pc:spChg>
        <pc:grpChg chg="add del mod">
          <ac:chgData name="Sergio German Muños Rios" userId="66cbb74c-f403-455f-9431-05505c8a10b1" providerId="ADAL" clId="{B341671A-4EF5-4594-936B-16BABC43F864}" dt="2022-06-27T22:26:51.032" v="81"/>
          <ac:grpSpMkLst>
            <pc:docMk/>
            <pc:sldMk cId="1062931243" sldId="374"/>
            <ac:grpSpMk id="30" creationId="{A8CBD574-CECB-B593-1A28-A23D25786CB8}"/>
          </ac:grpSpMkLst>
        </pc:grpChg>
        <pc:grpChg chg="add del mod">
          <ac:chgData name="Sergio German Muños Rios" userId="66cbb74c-f403-455f-9431-05505c8a10b1" providerId="ADAL" clId="{B341671A-4EF5-4594-936B-16BABC43F864}" dt="2022-06-27T22:26:51.032" v="81"/>
          <ac:grpSpMkLst>
            <pc:docMk/>
            <pc:sldMk cId="1062931243" sldId="374"/>
            <ac:grpSpMk id="52" creationId="{AB1C62D5-6BD2-E3E6-C825-9B377C637969}"/>
          </ac:grpSpMkLst>
        </pc:grpChg>
        <pc:grpChg chg="add del mod">
          <ac:chgData name="Sergio German Muños Rios" userId="66cbb74c-f403-455f-9431-05505c8a10b1" providerId="ADAL" clId="{B341671A-4EF5-4594-936B-16BABC43F864}" dt="2022-06-27T22:44:10.503" v="87" actId="478"/>
          <ac:grpSpMkLst>
            <pc:docMk/>
            <pc:sldMk cId="1062931243" sldId="374"/>
            <ac:grpSpMk id="72" creationId="{777954D2-B815-9185-30B6-676EED6CE193}"/>
          </ac:grpSpMkLst>
        </pc:grpChg>
        <pc:grpChg chg="add del mod">
          <ac:chgData name="Sergio German Muños Rios" userId="66cbb74c-f403-455f-9431-05505c8a10b1" providerId="ADAL" clId="{B341671A-4EF5-4594-936B-16BABC43F864}" dt="2022-06-27T22:44:10.503" v="87" actId="478"/>
          <ac:grpSpMkLst>
            <pc:docMk/>
            <pc:sldMk cId="1062931243" sldId="374"/>
            <ac:grpSpMk id="83" creationId="{C2FC94AE-0506-F0FD-35A6-69E34957500D}"/>
          </ac:grpSpMkLst>
        </pc:grpChg>
        <pc:grpChg chg="add mod">
          <ac:chgData name="Sergio German Muños Rios" userId="66cbb74c-f403-455f-9431-05505c8a10b1" providerId="ADAL" clId="{B341671A-4EF5-4594-936B-16BABC43F864}" dt="2022-06-27T22:44:11.289" v="88"/>
          <ac:grpSpMkLst>
            <pc:docMk/>
            <pc:sldMk cId="1062931243" sldId="374"/>
            <ac:grpSpMk id="96" creationId="{8490C8AE-2168-192E-080F-18C457C667EA}"/>
          </ac:grpSpMkLst>
        </pc:grpChg>
        <pc:cxnChg chg="add del">
          <ac:chgData name="Sergio German Muños Rios" userId="66cbb74c-f403-455f-9431-05505c8a10b1" providerId="ADAL" clId="{B341671A-4EF5-4594-936B-16BABC43F864}" dt="2022-06-27T22:27:22.238" v="85" actId="478"/>
          <ac:cxnSpMkLst>
            <pc:docMk/>
            <pc:sldMk cId="1062931243" sldId="374"/>
            <ac:cxnSpMk id="49" creationId="{00000000-0000-0000-0000-000000000000}"/>
          </ac:cxnSpMkLst>
        </pc:cxnChg>
      </pc:sldChg>
      <pc:sldChg chg="addSp delSp modSp mod">
        <pc:chgData name="Sergio German Muños Rios" userId="66cbb74c-f403-455f-9431-05505c8a10b1" providerId="ADAL" clId="{B341671A-4EF5-4594-936B-16BABC43F864}" dt="2022-06-27T22:27:09.166" v="84"/>
        <pc:sldMkLst>
          <pc:docMk/>
          <pc:sldMk cId="1214831392" sldId="378"/>
        </pc:sldMkLst>
        <pc:spChg chg="mod">
          <ac:chgData name="Sergio German Muños Rios" userId="66cbb74c-f403-455f-9431-05505c8a10b1" providerId="ADAL" clId="{B341671A-4EF5-4594-936B-16BABC43F864}" dt="2022-06-27T20:29:49.752" v="49" actId="207"/>
          <ac:spMkLst>
            <pc:docMk/>
            <pc:sldMk cId="1214831392" sldId="378"/>
            <ac:spMk id="2" creationId="{ACF84A8F-956E-5647-B0D6-D1D35B678F7B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1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1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1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15" creationId="{00000000-0000-0000-0000-000000000000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26" creationId="{0A916715-FD09-5D3E-CF29-03F046625E9B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27" creationId="{4FA92E1C-8E80-B6FA-C6B3-FB1E99C5B4DD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28" creationId="{22C5129B-8F4F-E214-CE8B-E39B99DFEE55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29" creationId="{5F191FFB-C1D6-CF4F-F1B8-455C41C6527B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0" creationId="{CDFCDE48-1EDB-086E-3A97-6C759202E58E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1" creationId="{A9ED29D7-AE2D-AF64-619C-E40E9B034B98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2" creationId="{85739F2D-2FAC-6E60-41B2-FE18B8373AA9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3" creationId="{2975D49D-BFF1-BB1C-24A0-481D8606410A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4" creationId="{36BF5043-A416-1C1C-64CD-5AC174EBB84C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5" creationId="{48B9313B-8A38-7F48-9E23-68F55AD09888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6" creationId="{0C66180C-172C-DB7E-AE8D-1DB76D12C7E1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7" creationId="{2C36DF32-C425-8924-5AF6-E4C7B6DFB7BC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39" creationId="{9CFC7F76-5808-0076-FE04-05298E8A2240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40" creationId="{474332C3-808D-72A5-A696-091E0E51DF84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41" creationId="{A5F4B2FB-9BFF-30E6-6DA2-D88F39E7D4C8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42" creationId="{3EBBF40F-3EA7-DD60-C6D0-5DCBE58FC7BB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43" creationId="{A16CEFBD-AE43-8C6E-D25D-DAB59389427E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44" creationId="{8410BABE-2031-050B-488D-45D3BA3CE0C2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45" creationId="{2359D4FF-FF93-16CD-20E7-7540FE0C2364}"/>
          </ac:spMkLst>
        </pc:spChg>
        <pc:spChg chg="add mod">
          <ac:chgData name="Sergio German Muños Rios" userId="66cbb74c-f403-455f-9431-05505c8a10b1" providerId="ADAL" clId="{B341671A-4EF5-4594-936B-16BABC43F864}" dt="2022-06-27T22:27:09.166" v="84"/>
          <ac:spMkLst>
            <pc:docMk/>
            <pc:sldMk cId="1214831392" sldId="378"/>
            <ac:spMk id="46" creationId="{CC04D912-8B02-E7B0-A577-1295514ADEFC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4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5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52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5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55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5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5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59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60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61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63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64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66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67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68" creationId="{00000000-0000-0000-0000-000000000000}"/>
          </ac:spMkLst>
        </pc:spChg>
        <pc:spChg chg="del">
          <ac:chgData name="Sergio German Muños Rios" userId="66cbb74c-f403-455f-9431-05505c8a10b1" providerId="ADAL" clId="{B341671A-4EF5-4594-936B-16BABC43F864}" dt="2022-06-27T22:27:08.418" v="83" actId="478"/>
          <ac:spMkLst>
            <pc:docMk/>
            <pc:sldMk cId="1214831392" sldId="378"/>
            <ac:spMk id="69" creationId="{00000000-0000-0000-0000-000000000000}"/>
          </ac:spMkLst>
        </pc:spChg>
        <pc:cxnChg chg="add mod">
          <ac:chgData name="Sergio German Muños Rios" userId="66cbb74c-f403-455f-9431-05505c8a10b1" providerId="ADAL" clId="{B341671A-4EF5-4594-936B-16BABC43F864}" dt="2022-06-27T22:27:09.166" v="84"/>
          <ac:cxnSpMkLst>
            <pc:docMk/>
            <pc:sldMk cId="1214831392" sldId="378"/>
            <ac:cxnSpMk id="38" creationId="{02BCBB3F-5A37-37B9-4D11-CE71D7248949}"/>
          </ac:cxnSpMkLst>
        </pc:cxnChg>
        <pc:cxnChg chg="del">
          <ac:chgData name="Sergio German Muños Rios" userId="66cbb74c-f403-455f-9431-05505c8a10b1" providerId="ADAL" clId="{B341671A-4EF5-4594-936B-16BABC43F864}" dt="2022-06-27T22:27:08.418" v="83" actId="478"/>
          <ac:cxnSpMkLst>
            <pc:docMk/>
            <pc:sldMk cId="1214831392" sldId="378"/>
            <ac:cxnSpMk id="65" creationId="{00000000-0000-0000-0000-000000000000}"/>
          </ac:cxnSpMkLst>
        </pc:cxnChg>
      </pc:sldChg>
      <pc:sldChg chg="modSp mod">
        <pc:chgData name="Sergio German Muños Rios" userId="66cbb74c-f403-455f-9431-05505c8a10b1" providerId="ADAL" clId="{B341671A-4EF5-4594-936B-16BABC43F864}" dt="2022-06-27T20:29:45.137" v="48" actId="207"/>
        <pc:sldMkLst>
          <pc:docMk/>
          <pc:sldMk cId="3353039490" sldId="491"/>
        </pc:sldMkLst>
        <pc:spChg chg="mod">
          <ac:chgData name="Sergio German Muños Rios" userId="66cbb74c-f403-455f-9431-05505c8a10b1" providerId="ADAL" clId="{B341671A-4EF5-4594-936B-16BABC43F864}" dt="2022-06-27T20:29:45.137" v="48" actId="207"/>
          <ac:spMkLst>
            <pc:docMk/>
            <pc:sldMk cId="3353039490" sldId="491"/>
            <ac:spMk id="2" creationId="{E9C1FBD2-E744-8042-A47F-40EAF276FE28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30.647" v="18" actId="207"/>
        <pc:sldMkLst>
          <pc:docMk/>
          <pc:sldMk cId="378822971" sldId="493"/>
        </pc:sldMkLst>
        <pc:spChg chg="mod">
          <ac:chgData name="Sergio German Muños Rios" userId="66cbb74c-f403-455f-9431-05505c8a10b1" providerId="ADAL" clId="{B341671A-4EF5-4594-936B-16BABC43F864}" dt="2022-06-27T20:27:30.647" v="18" actId="207"/>
          <ac:spMkLst>
            <pc:docMk/>
            <pc:sldMk cId="378822971" sldId="493"/>
            <ac:spMk id="4" creationId="{4F7D6D05-2B25-8D4E-826F-736D942787D1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34.080" v="19" actId="207"/>
        <pc:sldMkLst>
          <pc:docMk/>
          <pc:sldMk cId="78869457" sldId="494"/>
        </pc:sldMkLst>
        <pc:spChg chg="mod">
          <ac:chgData name="Sergio German Muños Rios" userId="66cbb74c-f403-455f-9431-05505c8a10b1" providerId="ADAL" clId="{B341671A-4EF5-4594-936B-16BABC43F864}" dt="2022-06-27T20:27:34.080" v="19" actId="207"/>
          <ac:spMkLst>
            <pc:docMk/>
            <pc:sldMk cId="78869457" sldId="494"/>
            <ac:spMk id="4" creationId="{13EF3650-1337-DB4E-8BDA-064DACBD874C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37.335" v="20" actId="207"/>
        <pc:sldMkLst>
          <pc:docMk/>
          <pc:sldMk cId="1819358047" sldId="495"/>
        </pc:sldMkLst>
        <pc:spChg chg="mod">
          <ac:chgData name="Sergio German Muños Rios" userId="66cbb74c-f403-455f-9431-05505c8a10b1" providerId="ADAL" clId="{B341671A-4EF5-4594-936B-16BABC43F864}" dt="2022-06-27T20:27:37.335" v="20" actId="207"/>
          <ac:spMkLst>
            <pc:docMk/>
            <pc:sldMk cId="1819358047" sldId="495"/>
            <ac:spMk id="5" creationId="{ADFBC4A5-BAED-6A48-9F37-EE68C0033358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40.825" v="21" actId="207"/>
        <pc:sldMkLst>
          <pc:docMk/>
          <pc:sldMk cId="1558173928" sldId="496"/>
        </pc:sldMkLst>
        <pc:spChg chg="mod">
          <ac:chgData name="Sergio German Muños Rios" userId="66cbb74c-f403-455f-9431-05505c8a10b1" providerId="ADAL" clId="{B341671A-4EF5-4594-936B-16BABC43F864}" dt="2022-06-27T20:27:40.825" v="21" actId="207"/>
          <ac:spMkLst>
            <pc:docMk/>
            <pc:sldMk cId="1558173928" sldId="496"/>
            <ac:spMk id="7" creationId="{BFCD17AB-F7AF-B94C-9ABE-590D642FFA51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14.760" v="14" actId="207"/>
        <pc:sldMkLst>
          <pc:docMk/>
          <pc:sldMk cId="3959244721" sldId="497"/>
        </pc:sldMkLst>
        <pc:spChg chg="mod">
          <ac:chgData name="Sergio German Muños Rios" userId="66cbb74c-f403-455f-9431-05505c8a10b1" providerId="ADAL" clId="{B341671A-4EF5-4594-936B-16BABC43F864}" dt="2022-06-27T20:27:14.760" v="14" actId="207"/>
          <ac:spMkLst>
            <pc:docMk/>
            <pc:sldMk cId="3959244721" sldId="497"/>
            <ac:spMk id="4" creationId="{4E6E6AA5-4389-F044-ACA5-D4804DB2BA2D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8:23.175" v="31" actId="207"/>
        <pc:sldMkLst>
          <pc:docMk/>
          <pc:sldMk cId="2534542049" sldId="498"/>
        </pc:sldMkLst>
        <pc:spChg chg="mod">
          <ac:chgData name="Sergio German Muños Rios" userId="66cbb74c-f403-455f-9431-05505c8a10b1" providerId="ADAL" clId="{B341671A-4EF5-4594-936B-16BABC43F864}" dt="2022-06-27T20:28:23.175" v="31" actId="207"/>
          <ac:spMkLst>
            <pc:docMk/>
            <pc:sldMk cId="2534542049" sldId="498"/>
            <ac:spMk id="2" creationId="{97CBB231-21FF-5F47-B488-AD3B5D37C6D3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45.104" v="22" actId="207"/>
        <pc:sldMkLst>
          <pc:docMk/>
          <pc:sldMk cId="3827639589" sldId="499"/>
        </pc:sldMkLst>
        <pc:spChg chg="mod">
          <ac:chgData name="Sergio German Muños Rios" userId="66cbb74c-f403-455f-9431-05505c8a10b1" providerId="ADAL" clId="{B341671A-4EF5-4594-936B-16BABC43F864}" dt="2022-06-27T20:27:45.104" v="22" actId="207"/>
          <ac:spMkLst>
            <pc:docMk/>
            <pc:sldMk cId="3827639589" sldId="499"/>
            <ac:spMk id="2" creationId="{97CBB231-21FF-5F47-B488-AD3B5D37C6D3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07.679" v="13" actId="1076"/>
        <pc:sldMkLst>
          <pc:docMk/>
          <pc:sldMk cId="1388398626" sldId="500"/>
        </pc:sldMkLst>
        <pc:spChg chg="mod">
          <ac:chgData name="Sergio German Muños Rios" userId="66cbb74c-f403-455f-9431-05505c8a10b1" providerId="ADAL" clId="{B341671A-4EF5-4594-936B-16BABC43F864}" dt="2022-06-27T20:27:07.679" v="13" actId="1076"/>
          <ac:spMkLst>
            <pc:docMk/>
            <pc:sldMk cId="1388398626" sldId="500"/>
            <ac:spMk id="2" creationId="{97CBB231-21FF-5F47-B488-AD3B5D37C6D3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24.792" v="16" actId="207"/>
        <pc:sldMkLst>
          <pc:docMk/>
          <pc:sldMk cId="142860148" sldId="501"/>
        </pc:sldMkLst>
        <pc:spChg chg="mod">
          <ac:chgData name="Sergio German Muños Rios" userId="66cbb74c-f403-455f-9431-05505c8a10b1" providerId="ADAL" clId="{B341671A-4EF5-4594-936B-16BABC43F864}" dt="2022-06-27T20:27:24.792" v="16" actId="207"/>
          <ac:spMkLst>
            <pc:docMk/>
            <pc:sldMk cId="142860148" sldId="501"/>
            <ac:spMk id="2" creationId="{97CBB231-21FF-5F47-B488-AD3B5D37C6D3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9:57.239" v="51" actId="1076"/>
        <pc:sldMkLst>
          <pc:docMk/>
          <pc:sldMk cId="85003943" sldId="502"/>
        </pc:sldMkLst>
        <pc:spChg chg="mod">
          <ac:chgData name="Sergio German Muños Rios" userId="66cbb74c-f403-455f-9431-05505c8a10b1" providerId="ADAL" clId="{B341671A-4EF5-4594-936B-16BABC43F864}" dt="2022-06-27T20:29:57.239" v="51" actId="1076"/>
          <ac:spMkLst>
            <pc:docMk/>
            <pc:sldMk cId="85003943" sldId="502"/>
            <ac:spMk id="2" creationId="{97CBB231-21FF-5F47-B488-AD3B5D37C6D3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30:02.095" v="52" actId="1076"/>
        <pc:sldMkLst>
          <pc:docMk/>
          <pc:sldMk cId="2467286792" sldId="503"/>
        </pc:sldMkLst>
        <pc:spChg chg="mod">
          <ac:chgData name="Sergio German Muños Rios" userId="66cbb74c-f403-455f-9431-05505c8a10b1" providerId="ADAL" clId="{B341671A-4EF5-4594-936B-16BABC43F864}" dt="2022-06-27T20:30:02.095" v="52" actId="1076"/>
          <ac:spMkLst>
            <pc:docMk/>
            <pc:sldMk cId="2467286792" sldId="503"/>
            <ac:spMk id="17" creationId="{0DA1282D-6CB5-DF4E-A5CE-CB65D8B959D7}"/>
          </ac:spMkLst>
        </pc:spChg>
      </pc:sldChg>
      <pc:sldChg chg="modSp mod">
        <pc:chgData name="Sergio German Muños Rios" userId="66cbb74c-f403-455f-9431-05505c8a10b1" providerId="ADAL" clId="{B341671A-4EF5-4594-936B-16BABC43F864}" dt="2022-06-27T20:27:27.720" v="17" actId="207"/>
        <pc:sldMkLst>
          <pc:docMk/>
          <pc:sldMk cId="2158094475" sldId="504"/>
        </pc:sldMkLst>
        <pc:spChg chg="mod">
          <ac:chgData name="Sergio German Muños Rios" userId="66cbb74c-f403-455f-9431-05505c8a10b1" providerId="ADAL" clId="{B341671A-4EF5-4594-936B-16BABC43F864}" dt="2022-06-27T20:27:27.720" v="17" actId="207"/>
          <ac:spMkLst>
            <pc:docMk/>
            <pc:sldMk cId="2158094475" sldId="504"/>
            <ac:spMk id="2" creationId="{97CBB231-21FF-5F47-B488-AD3B5D37C6D3}"/>
          </ac:spMkLst>
        </pc:spChg>
      </pc:sldChg>
      <pc:sldMasterChg chg="modSp mod">
        <pc:chgData name="Sergio German Muños Rios" userId="66cbb74c-f403-455f-9431-05505c8a10b1" providerId="ADAL" clId="{B341671A-4EF5-4594-936B-16BABC43F864}" dt="2022-06-27T20:25:30.490" v="2" actId="207"/>
        <pc:sldMasterMkLst>
          <pc:docMk/>
          <pc:sldMasterMk cId="1423575879" sldId="2147483654"/>
        </pc:sldMasterMkLst>
        <pc:spChg chg="mod">
          <ac:chgData name="Sergio German Muños Rios" userId="66cbb74c-f403-455f-9431-05505c8a10b1" providerId="ADAL" clId="{B341671A-4EF5-4594-936B-16BABC43F864}" dt="2022-06-27T20:25:26.058" v="1" actId="207"/>
          <ac:spMkLst>
            <pc:docMk/>
            <pc:sldMasterMk cId="1423575879" sldId="2147483654"/>
            <ac:spMk id="12" creationId="{9C74C144-40F3-5346-8E0E-B3FCA2487984}"/>
          </ac:spMkLst>
        </pc:spChg>
        <pc:picChg chg="mod">
          <ac:chgData name="Sergio German Muños Rios" userId="66cbb74c-f403-455f-9431-05505c8a10b1" providerId="ADAL" clId="{B341671A-4EF5-4594-936B-16BABC43F864}" dt="2022-06-27T20:25:30.490" v="2" actId="207"/>
          <ac:picMkLst>
            <pc:docMk/>
            <pc:sldMasterMk cId="1423575879" sldId="2147483654"/>
            <ac:picMk id="8" creationId="{DC5B4672-EBB4-19C9-C563-35A1617A1853}"/>
          </ac:picMkLst>
        </pc:picChg>
      </pc:sldMasterChg>
      <pc:sldMasterChg chg="modSp">
        <pc:chgData name="Sergio German Muños Rios" userId="66cbb74c-f403-455f-9431-05505c8a10b1" providerId="ADAL" clId="{B341671A-4EF5-4594-936B-16BABC43F864}" dt="2022-06-27T20:26:00.129" v="7" actId="113"/>
        <pc:sldMasterMkLst>
          <pc:docMk/>
          <pc:sldMasterMk cId="2328870246" sldId="2147483664"/>
        </pc:sldMasterMkLst>
        <pc:spChg chg="mod">
          <ac:chgData name="Sergio German Muños Rios" userId="66cbb74c-f403-455f-9431-05505c8a10b1" providerId="ADAL" clId="{B341671A-4EF5-4594-936B-16BABC43F864}" dt="2022-06-27T20:26:00.129" v="7" actId="113"/>
          <ac:spMkLst>
            <pc:docMk/>
            <pc:sldMasterMk cId="2328870246" sldId="2147483664"/>
            <ac:spMk id="2" creationId="{82EF0B20-CA6B-B343-A7C3-35803DE14995}"/>
          </ac:spMkLst>
        </pc:spChg>
      </pc:sldMasterChg>
      <pc:sldMasterChg chg="modSldLayout">
        <pc:chgData name="Sergio German Muños Rios" userId="66cbb74c-f403-455f-9431-05505c8a10b1" providerId="ADAL" clId="{B341671A-4EF5-4594-936B-16BABC43F864}" dt="2022-06-27T20:25:46.186" v="4" actId="113"/>
        <pc:sldMasterMkLst>
          <pc:docMk/>
          <pc:sldMasterMk cId="496375632" sldId="2147483691"/>
        </pc:sldMasterMkLst>
        <pc:sldLayoutChg chg="modSp">
          <pc:chgData name="Sergio German Muños Rios" userId="66cbb74c-f403-455f-9431-05505c8a10b1" providerId="ADAL" clId="{B341671A-4EF5-4594-936B-16BABC43F864}" dt="2022-06-27T20:25:46.186" v="4" actId="113"/>
          <pc:sldLayoutMkLst>
            <pc:docMk/>
            <pc:sldMasterMk cId="496375632" sldId="2147483691"/>
            <pc:sldLayoutMk cId="3191674521" sldId="2147483692"/>
          </pc:sldLayoutMkLst>
          <pc:spChg chg="mod">
            <ac:chgData name="Sergio German Muños Rios" userId="66cbb74c-f403-455f-9431-05505c8a10b1" providerId="ADAL" clId="{B341671A-4EF5-4594-936B-16BABC43F864}" dt="2022-06-27T20:25:46.186" v="4" actId="113"/>
            <ac:spMkLst>
              <pc:docMk/>
              <pc:sldMasterMk cId="496375632" sldId="2147483691"/>
              <pc:sldLayoutMk cId="3191674521" sldId="2147483692"/>
              <ac:spMk id="2" creationId="{00000000-0000-0000-0000-000000000000}"/>
            </ac:spMkLst>
          </pc:spChg>
        </pc:sldLayoutChg>
      </pc:sldMasterChg>
    </pc:docChg>
  </pc:docChgLst>
  <pc:docChgLst>
    <pc:chgData name="Marisol León" userId="e1084f91-3605-43d1-a7ff-413c940f9801" providerId="ADAL" clId="{AEC3D89F-B594-4518-8CD5-819EA0AC481C}"/>
    <pc:docChg chg="modSld">
      <pc:chgData name="Marisol León" userId="e1084f91-3605-43d1-a7ff-413c940f9801" providerId="ADAL" clId="{AEC3D89F-B594-4518-8CD5-819EA0AC481C}" dt="2022-09-01T14:20:01.515" v="17" actId="1035"/>
      <pc:docMkLst>
        <pc:docMk/>
      </pc:docMkLst>
      <pc:sldChg chg="modSp mod">
        <pc:chgData name="Marisol León" userId="e1084f91-3605-43d1-a7ff-413c940f9801" providerId="ADAL" clId="{AEC3D89F-B594-4518-8CD5-819EA0AC481C}" dt="2022-08-04T21:54:46.690" v="9" actId="1036"/>
        <pc:sldMkLst>
          <pc:docMk/>
          <pc:sldMk cId="1388398626" sldId="505"/>
        </pc:sldMkLst>
        <pc:picChg chg="mod">
          <ac:chgData name="Marisol León" userId="e1084f91-3605-43d1-a7ff-413c940f9801" providerId="ADAL" clId="{AEC3D89F-B594-4518-8CD5-819EA0AC481C}" dt="2022-08-04T21:54:46.690" v="9" actId="1036"/>
          <ac:picMkLst>
            <pc:docMk/>
            <pc:sldMk cId="1388398626" sldId="505"/>
            <ac:picMk id="6" creationId="{00000000-0000-0000-0000-000000000000}"/>
          </ac:picMkLst>
        </pc:picChg>
      </pc:sldChg>
      <pc:sldChg chg="modSp mod">
        <pc:chgData name="Marisol León" userId="e1084f91-3605-43d1-a7ff-413c940f9801" providerId="ADAL" clId="{AEC3D89F-B594-4518-8CD5-819EA0AC481C}" dt="2022-09-01T14:20:01.515" v="17" actId="1035"/>
        <pc:sldMkLst>
          <pc:docMk/>
          <pc:sldMk cId="1388398626" sldId="508"/>
        </pc:sldMkLst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9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20:01.515" v="17" actId="1035"/>
          <ac:spMkLst>
            <pc:docMk/>
            <pc:sldMk cId="1388398626" sldId="508"/>
            <ac:spMk id="10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13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14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15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16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17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18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19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22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23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26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27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28" creationId="{00000000-0000-0000-0000-000000000000}"/>
          </ac:spMkLst>
        </pc:spChg>
        <pc:spChg chg="mod">
          <ac:chgData name="Marisol León" userId="e1084f91-3605-43d1-a7ff-413c940f9801" providerId="ADAL" clId="{AEC3D89F-B594-4518-8CD5-819EA0AC481C}" dt="2022-09-01T14:19:52.245" v="13" actId="14100"/>
          <ac:spMkLst>
            <pc:docMk/>
            <pc:sldMk cId="1388398626" sldId="508"/>
            <ac:spMk id="29" creationId="{00000000-0000-0000-0000-000000000000}"/>
          </ac:spMkLst>
        </pc:spChg>
        <pc:grpChg chg="mod">
          <ac:chgData name="Marisol León" userId="e1084f91-3605-43d1-a7ff-413c940f9801" providerId="ADAL" clId="{AEC3D89F-B594-4518-8CD5-819EA0AC481C}" dt="2022-09-01T14:19:52.245" v="13" actId="14100"/>
          <ac:grpSpMkLst>
            <pc:docMk/>
            <pc:sldMk cId="1388398626" sldId="508"/>
            <ac:grpSpMk id="2" creationId="{0CD6C175-FC22-0295-CADF-97320EA24157}"/>
          </ac:grpSpMkLst>
        </pc:grpChg>
        <pc:picChg chg="mod">
          <ac:chgData name="Marisol León" userId="e1084f91-3605-43d1-a7ff-413c940f9801" providerId="ADAL" clId="{AEC3D89F-B594-4518-8CD5-819EA0AC481C}" dt="2022-09-01T14:19:52.245" v="13" actId="14100"/>
          <ac:picMkLst>
            <pc:docMk/>
            <pc:sldMk cId="1388398626" sldId="508"/>
            <ac:picMk id="4" creationId="{00000000-0000-0000-0000-000000000000}"/>
          </ac:picMkLst>
        </pc:picChg>
        <pc:picChg chg="mod">
          <ac:chgData name="Marisol León" userId="e1084f91-3605-43d1-a7ff-413c940f9801" providerId="ADAL" clId="{AEC3D89F-B594-4518-8CD5-819EA0AC481C}" dt="2022-09-01T14:19:52.245" v="13" actId="14100"/>
          <ac:picMkLst>
            <pc:docMk/>
            <pc:sldMk cId="1388398626" sldId="508"/>
            <ac:picMk id="6" creationId="{00000000-0000-0000-0000-000000000000}"/>
          </ac:picMkLst>
        </pc:picChg>
        <pc:picChg chg="mod">
          <ac:chgData name="Marisol León" userId="e1084f91-3605-43d1-a7ff-413c940f9801" providerId="ADAL" clId="{AEC3D89F-B594-4518-8CD5-819EA0AC481C}" dt="2022-09-01T14:19:52.245" v="13" actId="14100"/>
          <ac:picMkLst>
            <pc:docMk/>
            <pc:sldMk cId="1388398626" sldId="508"/>
            <ac:picMk id="7" creationId="{00000000-0000-0000-0000-000000000000}"/>
          </ac:picMkLst>
        </pc:picChg>
        <pc:picChg chg="mod">
          <ac:chgData name="Marisol León" userId="e1084f91-3605-43d1-a7ff-413c940f9801" providerId="ADAL" clId="{AEC3D89F-B594-4518-8CD5-819EA0AC481C}" dt="2022-09-01T14:19:52.245" v="13" actId="14100"/>
          <ac:picMkLst>
            <pc:docMk/>
            <pc:sldMk cId="1388398626" sldId="508"/>
            <ac:picMk id="8" creationId="{00000000-0000-0000-0000-000000000000}"/>
          </ac:picMkLst>
        </pc:picChg>
        <pc:picChg chg="mod">
          <ac:chgData name="Marisol León" userId="e1084f91-3605-43d1-a7ff-413c940f9801" providerId="ADAL" clId="{AEC3D89F-B594-4518-8CD5-819EA0AC481C}" dt="2022-09-01T14:19:52.245" v="13" actId="14100"/>
          <ac:picMkLst>
            <pc:docMk/>
            <pc:sldMk cId="1388398626" sldId="508"/>
            <ac:picMk id="24" creationId="{00000000-0000-0000-0000-000000000000}"/>
          </ac:picMkLst>
        </pc:picChg>
        <pc:picChg chg="mod">
          <ac:chgData name="Marisol León" userId="e1084f91-3605-43d1-a7ff-413c940f9801" providerId="ADAL" clId="{AEC3D89F-B594-4518-8CD5-819EA0AC481C}" dt="2022-09-01T14:19:52.245" v="13" actId="14100"/>
          <ac:picMkLst>
            <pc:docMk/>
            <pc:sldMk cId="1388398626" sldId="508"/>
            <ac:picMk id="25" creationId="{00000000-0000-0000-0000-000000000000}"/>
          </ac:picMkLst>
        </pc:picChg>
      </pc:sldChg>
      <pc:sldChg chg="modSp mod">
        <pc:chgData name="Marisol León" userId="e1084f91-3605-43d1-a7ff-413c940f9801" providerId="ADAL" clId="{AEC3D89F-B594-4518-8CD5-819EA0AC481C}" dt="2022-08-04T21:59:51.433" v="10" actId="1038"/>
        <pc:sldMkLst>
          <pc:docMk/>
          <pc:sldMk cId="1388398626" sldId="514"/>
        </pc:sldMkLst>
        <pc:picChg chg="mod">
          <ac:chgData name="Marisol León" userId="e1084f91-3605-43d1-a7ff-413c940f9801" providerId="ADAL" clId="{AEC3D89F-B594-4518-8CD5-819EA0AC481C}" dt="2022-08-04T21:59:51.433" v="10" actId="1038"/>
          <ac:picMkLst>
            <pc:docMk/>
            <pc:sldMk cId="1388398626" sldId="514"/>
            <ac:picMk id="4" creationId="{00000000-0000-0000-0000-000000000000}"/>
          </ac:picMkLst>
        </pc:picChg>
      </pc:sldChg>
    </pc:docChg>
  </pc:docChgLst>
  <pc:docChgLst>
    <pc:chgData name="Samantha Rosas" userId="S::cdesigner@noria.mx::464bff2f-2dde-415e-b7dc-62c8c931c015" providerId="AD" clId="Web-{EFFA3ED3-6BEC-9935-B380-968763D23CDD}"/>
    <pc:docChg chg="modSld">
      <pc:chgData name="Samantha Rosas" userId="S::cdesigner@noria.mx::464bff2f-2dde-415e-b7dc-62c8c931c015" providerId="AD" clId="Web-{EFFA3ED3-6BEC-9935-B380-968763D23CDD}" dt="2022-08-31T16:22:38.528" v="2" actId="14100"/>
      <pc:docMkLst>
        <pc:docMk/>
      </pc:docMkLst>
      <pc:sldChg chg="modSp">
        <pc:chgData name="Samantha Rosas" userId="S::cdesigner@noria.mx::464bff2f-2dde-415e-b7dc-62c8c931c015" providerId="AD" clId="Web-{EFFA3ED3-6BEC-9935-B380-968763D23CDD}" dt="2022-08-31T16:22:38.528" v="2" actId="14100"/>
        <pc:sldMkLst>
          <pc:docMk/>
          <pc:sldMk cId="1388398626" sldId="514"/>
        </pc:sldMkLst>
        <pc:spChg chg="mod">
          <ac:chgData name="Samantha Rosas" userId="S::cdesigner@noria.mx::464bff2f-2dde-415e-b7dc-62c8c931c015" providerId="AD" clId="Web-{EFFA3ED3-6BEC-9935-B380-968763D23CDD}" dt="2022-08-31T16:22:38.528" v="2" actId="14100"/>
          <ac:spMkLst>
            <pc:docMk/>
            <pc:sldMk cId="1388398626" sldId="514"/>
            <ac:spMk id="5" creationId="{00000000-0000-0000-0000-000000000000}"/>
          </ac:spMkLst>
        </pc:spChg>
      </pc:sldChg>
    </pc:docChg>
  </pc:docChgLst>
  <pc:docChgLst>
    <pc:chgData name="Mariana Jaqueline Castro Padilla" userId="S::coormkt@noria.mx::e7db9080-5215-47e6-b60f-971ff2e2f1d2" providerId="AD" clId="Web-{C89CBD9E-4F49-5AAE-AC02-BF08E8893E6F}"/>
    <pc:docChg chg="addSld delSld modSld modSection">
      <pc:chgData name="Mariana Jaqueline Castro Padilla" userId="S::coormkt@noria.mx::e7db9080-5215-47e6-b60f-971ff2e2f1d2" providerId="AD" clId="Web-{C89CBD9E-4F49-5AAE-AC02-BF08E8893E6F}" dt="2022-06-24T21:03:41.641" v="373" actId="1076"/>
      <pc:docMkLst>
        <pc:docMk/>
      </pc:docMkLst>
      <pc:sldChg chg="addSp delSp modSp">
        <pc:chgData name="Mariana Jaqueline Castro Padilla" userId="S::coormkt@noria.mx::e7db9080-5215-47e6-b60f-971ff2e2f1d2" providerId="AD" clId="Web-{C89CBD9E-4F49-5AAE-AC02-BF08E8893E6F}" dt="2022-06-24T21:03:41.641" v="373" actId="1076"/>
        <pc:sldMkLst>
          <pc:docMk/>
          <pc:sldMk cId="3869162568" sldId="264"/>
        </pc:sldMkLst>
        <pc:spChg chg="mod">
          <ac:chgData name="Mariana Jaqueline Castro Padilla" userId="S::coormkt@noria.mx::e7db9080-5215-47e6-b60f-971ff2e2f1d2" providerId="AD" clId="Web-{C89CBD9E-4F49-5AAE-AC02-BF08E8893E6F}" dt="2022-06-24T20:25:53.623" v="365" actId="20577"/>
          <ac:spMkLst>
            <pc:docMk/>
            <pc:sldMk cId="3869162568" sldId="264"/>
            <ac:spMk id="8" creationId="{8AFBBC59-AE4B-B14D-AFBB-F74054E370AB}"/>
          </ac:spMkLst>
        </pc:spChg>
        <pc:picChg chg="add del mod">
          <ac:chgData name="Mariana Jaqueline Castro Padilla" userId="S::coormkt@noria.mx::e7db9080-5215-47e6-b60f-971ff2e2f1d2" providerId="AD" clId="Web-{C89CBD9E-4F49-5AAE-AC02-BF08E8893E6F}" dt="2022-06-24T20:17:48.278" v="8"/>
          <ac:picMkLst>
            <pc:docMk/>
            <pc:sldMk cId="3869162568" sldId="264"/>
            <ac:picMk id="2" creationId="{3A4774C0-C921-43F9-64C6-B2D538A1144C}"/>
          </ac:picMkLst>
        </pc:picChg>
        <pc:picChg chg="add mod">
          <ac:chgData name="Mariana Jaqueline Castro Padilla" userId="S::coormkt@noria.mx::e7db9080-5215-47e6-b60f-971ff2e2f1d2" providerId="AD" clId="Web-{C89CBD9E-4F49-5AAE-AC02-BF08E8893E6F}" dt="2022-06-24T21:03:41.641" v="373" actId="1076"/>
          <ac:picMkLst>
            <pc:docMk/>
            <pc:sldMk cId="3869162568" sldId="264"/>
            <ac:picMk id="9" creationId="{86481696-A521-45FE-9CB8-1BE0CD00EB21}"/>
          </ac:picMkLst>
        </pc:picChg>
        <pc:picChg chg="del">
          <ac:chgData name="Mariana Jaqueline Castro Padilla" userId="S::coormkt@noria.mx::e7db9080-5215-47e6-b60f-971ff2e2f1d2" providerId="AD" clId="Web-{C89CBD9E-4F49-5AAE-AC02-BF08E8893E6F}" dt="2022-06-24T20:19:59.517" v="19"/>
          <ac:picMkLst>
            <pc:docMk/>
            <pc:sldMk cId="3869162568" sldId="264"/>
            <ac:picMk id="27" creationId="{2DA39DAF-6580-B1C1-244B-7D7DD070DBF7}"/>
          </ac:picMkLst>
        </pc:picChg>
        <pc:picChg chg="del mod ord">
          <ac:chgData name="Mariana Jaqueline Castro Padilla" userId="S::coormkt@noria.mx::e7db9080-5215-47e6-b60f-971ff2e2f1d2" providerId="AD" clId="Web-{C89CBD9E-4F49-5AAE-AC02-BF08E8893E6F}" dt="2022-06-24T20:26:08.264" v="370"/>
          <ac:picMkLst>
            <pc:docMk/>
            <pc:sldMk cId="3869162568" sldId="264"/>
            <ac:picMk id="29" creationId="{223A7350-C744-F91E-B7F5-237C12C48613}"/>
          </ac:picMkLst>
        </pc:picChg>
        <pc:cxnChg chg="mod">
          <ac:chgData name="Mariana Jaqueline Castro Padilla" userId="S::coormkt@noria.mx::e7db9080-5215-47e6-b60f-971ff2e2f1d2" providerId="AD" clId="Web-{C89CBD9E-4F49-5AAE-AC02-BF08E8893E6F}" dt="2022-06-24T20:22:41.319" v="211" actId="20577"/>
          <ac:cxnSpMkLst>
            <pc:docMk/>
            <pc:sldMk cId="3869162568" sldId="264"/>
            <ac:cxnSpMk id="4" creationId="{F01ADE08-26AB-2444-ADA6-279E2BE47622}"/>
          </ac:cxnSpMkLst>
        </pc:cxnChg>
      </pc:sldChg>
      <pc:sldChg chg="add del replId">
        <pc:chgData name="Mariana Jaqueline Castro Padilla" userId="S::coormkt@noria.mx::e7db9080-5215-47e6-b60f-971ff2e2f1d2" providerId="AD" clId="Web-{C89CBD9E-4F49-5AAE-AC02-BF08E8893E6F}" dt="2022-06-24T21:03:35.016" v="372"/>
        <pc:sldMkLst>
          <pc:docMk/>
          <pc:sldMk cId="503632379" sldId="505"/>
        </pc:sldMkLst>
      </pc:sldChg>
    </pc:docChg>
  </pc:docChgLst>
  <pc:docChgLst>
    <pc:chgData name="Gloria Moncada Arenas" userId="d8a5062a-d71a-42ef-9777-a767ee448c70" providerId="ADAL" clId="{F1755BFD-20AD-47E3-9978-38E2570F0CCE}"/>
    <pc:docChg chg="custSel modMainMaster">
      <pc:chgData name="Gloria Moncada Arenas" userId="d8a5062a-d71a-42ef-9777-a767ee448c70" providerId="ADAL" clId="{F1755BFD-20AD-47E3-9978-38E2570F0CCE}" dt="2022-08-17T18:58:32.812" v="1" actId="478"/>
      <pc:docMkLst>
        <pc:docMk/>
      </pc:docMkLst>
      <pc:sldMasterChg chg="delSp mod">
        <pc:chgData name="Gloria Moncada Arenas" userId="d8a5062a-d71a-42ef-9777-a767ee448c70" providerId="ADAL" clId="{F1755BFD-20AD-47E3-9978-38E2570F0CCE}" dt="2022-08-17T18:58:32.812" v="1" actId="478"/>
        <pc:sldMasterMkLst>
          <pc:docMk/>
          <pc:sldMasterMk cId="2328870246" sldId="2147483664"/>
        </pc:sldMasterMkLst>
        <pc:cxnChg chg="del">
          <ac:chgData name="Gloria Moncada Arenas" userId="d8a5062a-d71a-42ef-9777-a767ee448c70" providerId="ADAL" clId="{F1755BFD-20AD-47E3-9978-38E2570F0CCE}" dt="2022-08-17T18:58:30.928" v="0" actId="478"/>
          <ac:cxnSpMkLst>
            <pc:docMk/>
            <pc:sldMasterMk cId="2328870246" sldId="2147483664"/>
            <ac:cxnSpMk id="10" creationId="{313A2283-97FF-F228-7700-5944B70FF6BC}"/>
          </ac:cxnSpMkLst>
        </pc:cxnChg>
        <pc:cxnChg chg="del">
          <ac:chgData name="Gloria Moncada Arenas" userId="d8a5062a-d71a-42ef-9777-a767ee448c70" providerId="ADAL" clId="{F1755BFD-20AD-47E3-9978-38E2570F0CCE}" dt="2022-08-17T18:58:32.812" v="1" actId="478"/>
          <ac:cxnSpMkLst>
            <pc:docMk/>
            <pc:sldMasterMk cId="2328870246" sldId="2147483664"/>
            <ac:cxnSpMk id="11" creationId="{4FD4B93D-144F-8DED-5FF2-F51A998F826C}"/>
          </ac:cxnSpMkLst>
        </pc:cxnChg>
      </pc:sldMasterChg>
    </pc:docChg>
  </pc:docChgLst>
  <pc:docChgLst>
    <pc:chgData name="Gloria Moncada Arenas" userId="S::generacion@noria.mx::d8a5062a-d71a-42ef-9777-a767ee448c70" providerId="AD" clId="Web-{A8E1305F-5628-ABBD-AEFF-18C409C643CC}"/>
    <pc:docChg chg="modSld">
      <pc:chgData name="Gloria Moncada Arenas" userId="S::generacion@noria.mx::d8a5062a-d71a-42ef-9777-a767ee448c70" providerId="AD" clId="Web-{A8E1305F-5628-ABBD-AEFF-18C409C643CC}" dt="2022-08-17T20:42:27.254" v="7" actId="1076"/>
      <pc:docMkLst>
        <pc:docMk/>
      </pc:docMkLst>
      <pc:sldChg chg="modSp">
        <pc:chgData name="Gloria Moncada Arenas" userId="S::generacion@noria.mx::d8a5062a-d71a-42ef-9777-a767ee448c70" providerId="AD" clId="Web-{A8E1305F-5628-ABBD-AEFF-18C409C643CC}" dt="2022-08-17T20:41:20.408" v="0" actId="20577"/>
        <pc:sldMkLst>
          <pc:docMk/>
          <pc:sldMk cId="1388398626" sldId="506"/>
        </pc:sldMkLst>
        <pc:spChg chg="mod">
          <ac:chgData name="Gloria Moncada Arenas" userId="S::generacion@noria.mx::d8a5062a-d71a-42ef-9777-a767ee448c70" providerId="AD" clId="Web-{A8E1305F-5628-ABBD-AEFF-18C409C643CC}" dt="2022-08-17T20:41:20.408" v="0" actId="20577"/>
          <ac:spMkLst>
            <pc:docMk/>
            <pc:sldMk cId="1388398626" sldId="506"/>
            <ac:spMk id="5" creationId="{00000000-0000-0000-0000-000000000000}"/>
          </ac:spMkLst>
        </pc:spChg>
      </pc:sldChg>
      <pc:sldChg chg="modSp">
        <pc:chgData name="Gloria Moncada Arenas" userId="S::generacion@noria.mx::d8a5062a-d71a-42ef-9777-a767ee448c70" providerId="AD" clId="Web-{A8E1305F-5628-ABBD-AEFF-18C409C643CC}" dt="2022-08-17T20:42:27.254" v="7" actId="1076"/>
        <pc:sldMkLst>
          <pc:docMk/>
          <pc:sldMk cId="1388398626" sldId="508"/>
        </pc:sldMkLst>
        <pc:spChg chg="mod">
          <ac:chgData name="Gloria Moncada Arenas" userId="S::generacion@noria.mx::d8a5062a-d71a-42ef-9777-a767ee448c70" providerId="AD" clId="Web-{A8E1305F-5628-ABBD-AEFF-18C409C643CC}" dt="2022-08-17T20:42:14.457" v="4" actId="1076"/>
          <ac:spMkLst>
            <pc:docMk/>
            <pc:sldMk cId="1388398626" sldId="508"/>
            <ac:spMk id="13" creationId="{00000000-0000-0000-0000-000000000000}"/>
          </ac:spMkLst>
        </pc:spChg>
        <pc:spChg chg="mod">
          <ac:chgData name="Gloria Moncada Arenas" userId="S::generacion@noria.mx::d8a5062a-d71a-42ef-9777-a767ee448c70" providerId="AD" clId="Web-{A8E1305F-5628-ABBD-AEFF-18C409C643CC}" dt="2022-08-17T20:41:59.081" v="1" actId="1076"/>
          <ac:spMkLst>
            <pc:docMk/>
            <pc:sldMk cId="1388398626" sldId="508"/>
            <ac:spMk id="22" creationId="{00000000-0000-0000-0000-000000000000}"/>
          </ac:spMkLst>
        </pc:spChg>
        <pc:spChg chg="mod">
          <ac:chgData name="Gloria Moncada Arenas" userId="S::generacion@noria.mx::d8a5062a-d71a-42ef-9777-a767ee448c70" providerId="AD" clId="Web-{A8E1305F-5628-ABBD-AEFF-18C409C643CC}" dt="2022-08-17T20:42:27.254" v="7" actId="1076"/>
          <ac:spMkLst>
            <pc:docMk/>
            <pc:sldMk cId="1388398626" sldId="508"/>
            <ac:spMk id="2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pPr/>
              <a:t>01/09/2022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i="1" baseline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76228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3900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138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6.png"/><Relationship Id="rId5" Type="http://schemas.openxmlformats.org/officeDocument/2006/relationships/image" Target="../media/image18.sv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135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662E267B-92DC-F896-10AE-05C3D9E5F48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088994" y="6114951"/>
            <a:ext cx="739961" cy="54408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161E7117-EEE3-CA9D-1679-9CB4205E20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10" name="9 Imagen" descr="renovetecingenieria AR BLANCO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182881" y="6175716"/>
            <a:ext cx="1073163" cy="6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8" name="Imagen 11">
            <a:extLst>
              <a:ext uri="{FF2B5EF4-FFF2-40B4-BE49-F238E27FC236}">
                <a16:creationId xmlns:a16="http://schemas.microsoft.com/office/drawing/2014/main" id="{410D7D07-B6BD-B3F8-574E-ABD119B64A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088994" y="6114951"/>
            <a:ext cx="739961" cy="544089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3EB14B8E-54AC-3685-847A-4787EFEA290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9" name="8 Imagen" descr="renovetecingenieria AR BLANCO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182881" y="6175716"/>
            <a:ext cx="1073163" cy="6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6286"/>
            <a:ext cx="12192000" cy="6845433"/>
          </a:xfrm>
          <a:prstGeom prst="rect">
            <a:avLst/>
          </a:prstGeom>
        </p:spPr>
      </p:pic>
      <p:pic>
        <p:nvPicPr>
          <p:cNvPr id="8" name="Imagen 11">
            <a:extLst>
              <a:ext uri="{FF2B5EF4-FFF2-40B4-BE49-F238E27FC236}">
                <a16:creationId xmlns:a16="http://schemas.microsoft.com/office/drawing/2014/main" id="{3907576B-EDF6-30E9-4A9D-26EB4B5AE0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088994" y="6114951"/>
            <a:ext cx="739961" cy="544089"/>
          </a:xfrm>
          <a:prstGeom prst="rect">
            <a:avLst/>
          </a:prstGeom>
        </p:spPr>
      </p:pic>
      <p:pic>
        <p:nvPicPr>
          <p:cNvPr id="6" name="5 Imagen" descr="renovetecingenieria AR BLANCO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82881" y="6175716"/>
            <a:ext cx="1073163" cy="626012"/>
          </a:xfrm>
          <a:prstGeom prst="rect">
            <a:avLst/>
          </a:prstGeom>
        </p:spPr>
      </p:pic>
      <p:pic>
        <p:nvPicPr>
          <p:cNvPr id="7" name="Imagen 6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FB09DC52-AA06-68D4-1FC2-77105B6F639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89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8" name="Imagen 11">
            <a:extLst>
              <a:ext uri="{FF2B5EF4-FFF2-40B4-BE49-F238E27FC236}">
                <a16:creationId xmlns:a16="http://schemas.microsoft.com/office/drawing/2014/main" id="{D564470A-2498-7C05-9E00-527377DC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088994" y="6114951"/>
            <a:ext cx="739961" cy="544089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A820D578-21E5-A4A3-6B86-B2D57BA760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7" name="6 Imagen" descr="renovetecingenieria AR BLANCO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182881" y="6175716"/>
            <a:ext cx="1073163" cy="6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0">
                <a:solidFill>
                  <a:schemeClr val="bg1"/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1.svg"/><Relationship Id="rId20" Type="http://schemas.openxmlformats.org/officeDocument/2006/relationships/image" Target="../media/image15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14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FA87B-F0B0-969B-AA0B-2A94603FE4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2192000" cy="6853246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9C74C144-40F3-5346-8E0E-B3FCA2487984}"/>
              </a:ext>
            </a:extLst>
          </p:cNvPr>
          <p:cNvSpPr/>
          <p:nvPr userDrawn="1"/>
        </p:nvSpPr>
        <p:spPr>
          <a:xfrm>
            <a:off x="1641472" y="3466161"/>
            <a:ext cx="8909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i="0" kern="1200">
                <a:solidFill>
                  <a:schemeClr val="bg2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“</a:t>
            </a:r>
            <a:r>
              <a:rPr lang="es-ES" sz="2400" b="1" i="0" kern="1200">
                <a:solidFill>
                  <a:schemeClr val="bg2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Mejores prácticas de Planificación de Mantenimiento </a:t>
            </a:r>
            <a:r>
              <a:rPr lang="es-MX" sz="2400" b="1" i="0" kern="1200">
                <a:solidFill>
                  <a:schemeClr val="bg2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”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s-ES" sz="2400" b="1" i="0" kern="1200">
                <a:solidFill>
                  <a:schemeClr val="bg2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</a:br>
            <a:r>
              <a:rPr lang="es-ES" sz="2400" b="1" i="0" kern="1200">
                <a:solidFill>
                  <a:schemeClr val="bg2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(Taller práctico) </a:t>
            </a:r>
            <a:endParaRPr lang="es-MX" sz="2400" b="1" i="0" kern="1200">
              <a:solidFill>
                <a:schemeClr val="bg2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EF6F12D-5095-2D9C-0EA1-C73CF11A1B1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C5B4672-EBB4-19C9-C563-35A1617A185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71070" y="2509863"/>
            <a:ext cx="860518" cy="63273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3BAEC7B-4FB0-58E4-8E8C-D1994FBAB65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2809"/>
            <a:ext cx="12192000" cy="80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83698" y="6114951"/>
            <a:ext cx="739961" cy="544089"/>
          </a:xfrm>
          <a:prstGeom prst="rect">
            <a:avLst/>
          </a:prstGeom>
        </p:spPr>
      </p:pic>
      <p:pic>
        <p:nvPicPr>
          <p:cNvPr id="9" name="Imagen 8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7912F192-F9F1-A902-6C6D-33A79CAD41A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31683"/>
            <a:ext cx="11828186" cy="1446795"/>
          </a:xfrm>
          <a:prstGeom prst="rect">
            <a:avLst/>
          </a:prstGeom>
        </p:spPr>
      </p:pic>
      <p:pic>
        <p:nvPicPr>
          <p:cNvPr id="8" name="7 Imagen" descr="renovetecingenieria AR.PNG"/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386527" y="5669280"/>
            <a:ext cx="781092" cy="455637"/>
          </a:xfrm>
          <a:prstGeom prst="rect">
            <a:avLst/>
          </a:prstGeom>
        </p:spPr>
      </p:pic>
      <p:pic>
        <p:nvPicPr>
          <p:cNvPr id="9" name="Imagen 5">
            <a:extLst>
              <a:ext uri="{FF2B5EF4-FFF2-40B4-BE49-F238E27FC236}">
                <a16:creationId xmlns:a16="http://schemas.microsoft.com/office/drawing/2014/main" id="{F1C85C3C-6209-368F-B85B-EA84BC60B736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90" r:id="rId9"/>
    <p:sldLayoutId id="2147483682" r:id="rId10"/>
    <p:sldLayoutId id="2147483683" r:id="rId11"/>
    <p:sldLayoutId id="2147483685" r:id="rId12"/>
    <p:sldLayoutId id="21474836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1">
              <a:lumMod val="85000"/>
              <a:lumOff val="15000"/>
            </a:schemeClr>
          </a:solidFill>
          <a:latin typeface="Gotham Black" panose="0200060404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n 11">
            <a:extLst>
              <a:ext uri="{FF2B5EF4-FFF2-40B4-BE49-F238E27FC236}">
                <a16:creationId xmlns:a16="http://schemas.microsoft.com/office/drawing/2014/main" id="{96D0B5CE-3687-4E73-3214-28D6C62F473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65756" y="6114951"/>
            <a:ext cx="739961" cy="544089"/>
          </a:xfrm>
          <a:prstGeom prst="rect">
            <a:avLst/>
          </a:prstGeom>
        </p:spPr>
      </p:pic>
      <p:sp>
        <p:nvSpPr>
          <p:cNvPr id="11" name="14 Subtítulo">
            <a:extLst>
              <a:ext uri="{FF2B5EF4-FFF2-40B4-BE49-F238E27FC236}">
                <a16:creationId xmlns:a16="http://schemas.microsoft.com/office/drawing/2014/main" id="{09CEA3E4-FFED-B8FF-F7C9-669AB52ACB57}"/>
              </a:ext>
            </a:extLst>
          </p:cNvPr>
          <p:cNvSpPr txBox="1">
            <a:spLocks/>
          </p:cNvSpPr>
          <p:nvPr userDrawn="1"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AFD39A0-09A2-E783-CAFD-08BB1950ACF0}"/>
              </a:ext>
            </a:extLst>
          </p:cNvPr>
          <p:cNvSpPr txBox="1"/>
          <p:nvPr userDrawn="1"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1C66EBB-168D-BF0F-84C7-39A5DBFD47EE}"/>
              </a:ext>
            </a:extLst>
          </p:cNvPr>
          <p:cNvSpPr/>
          <p:nvPr userDrawn="1"/>
        </p:nvSpPr>
        <p:spPr>
          <a:xfrm>
            <a:off x="4188103" y="3995853"/>
            <a:ext cx="3815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50" charset="0"/>
              </a:rPr>
              <a:t>Ahora… ¡A implementar!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09D4FBA-741D-8B31-3CB4-F18CBD23B14A}"/>
              </a:ext>
            </a:extLst>
          </p:cNvPr>
          <p:cNvSpPr/>
          <p:nvPr userDrawn="1"/>
        </p:nvSpPr>
        <p:spPr>
          <a:xfrm>
            <a:off x="3899141" y="5688467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Santiago Garcia Garrido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78D-2C62-CB1D-8144-36BA348CEDC9}"/>
              </a:ext>
            </a:extLst>
          </p:cNvPr>
          <p:cNvSpPr/>
          <p:nvPr userDrawn="1"/>
        </p:nvSpPr>
        <p:spPr>
          <a:xfrm>
            <a:off x="4237128" y="6090360"/>
            <a:ext cx="3717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santiago@renovetec.com</a:t>
            </a:r>
          </a:p>
        </p:txBody>
      </p:sp>
      <p:pic>
        <p:nvPicPr>
          <p:cNvPr id="13" name="12 Imagen" descr="renovetecingenieria AR BLANCO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10958735" y="6147580"/>
            <a:ext cx="1073163" cy="6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1C3B6803-31C6-2527-1B84-7705AA6C8311}"/>
              </a:ext>
            </a:extLst>
          </p:cNvPr>
          <p:cNvSpPr txBox="1">
            <a:spLocks/>
          </p:cNvSpPr>
          <p:nvPr/>
        </p:nvSpPr>
        <p:spPr>
          <a:xfrm>
            <a:off x="1704975" y="1898249"/>
            <a:ext cx="8782050" cy="3061501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s-MX" sz="6700" b="1">
                <a:solidFill>
                  <a:schemeClr val="bg1"/>
                </a:solidFill>
                <a:latin typeface="Century Gothic" panose="020B0502020202020204" pitchFamily="34" charset="0"/>
              </a:rPr>
              <a:t>“COMO HACER…”</a:t>
            </a:r>
            <a:br>
              <a:rPr lang="es-MX" sz="6700" b="1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s-MX" sz="4800" b="1">
                <a:solidFill>
                  <a:schemeClr val="bg1"/>
                </a:solidFill>
                <a:latin typeface="Gotham Narrow Black" pitchFamily="50" charset="0"/>
              </a:rPr>
            </a:br>
            <a:r>
              <a:rPr lang="es-MX" sz="3600" b="1">
                <a:solidFill>
                  <a:schemeClr val="bg1"/>
                </a:solidFill>
                <a:latin typeface="Century Gothic" panose="020B0502020202020204" pitchFamily="34" charset="0"/>
              </a:rPr>
              <a:t>APRENDE NUEVAS Y ÚTILES HERRAMIENTAS, MÉTODOS Y TÉCNICAS.</a:t>
            </a:r>
            <a:endParaRPr lang="es-MX" sz="3600">
              <a:latin typeface="Century Gothic" panose="020B0502020202020204" pitchFamily="34" charset="0"/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06D0F440-C85E-F511-1FAD-00D927FA51D1}"/>
              </a:ext>
            </a:extLst>
          </p:cNvPr>
          <p:cNvSpPr txBox="1">
            <a:spLocks/>
          </p:cNvSpPr>
          <p:nvPr/>
        </p:nvSpPr>
        <p:spPr>
          <a:xfrm>
            <a:off x="2804160" y="5689918"/>
            <a:ext cx="9144000" cy="9140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CO" sz="2500" b="1">
                <a:solidFill>
                  <a:schemeClr val="bg1"/>
                </a:solidFill>
                <a:latin typeface="Century Gothic" panose="020B0502020202020204" pitchFamily="34" charset="0"/>
              </a:rPr>
              <a:t>Santiago García Garrido</a:t>
            </a:r>
          </a:p>
          <a:p>
            <a:pPr marL="0" indent="0" algn="r">
              <a:buNone/>
            </a:pPr>
            <a:r>
              <a:rPr lang="es-CO" sz="2500">
                <a:solidFill>
                  <a:schemeClr val="bg1"/>
                </a:solidFill>
                <a:latin typeface="Century Gothic" panose="020B0502020202020204" pitchFamily="34" charset="0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2116536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38266" y="283358"/>
            <a:ext cx="9780018" cy="965835"/>
          </a:xfrm>
        </p:spPr>
        <p:txBody>
          <a:bodyPr/>
          <a:lstStyle/>
          <a:p>
            <a:r>
              <a:rPr lang="es-MX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El proceso de priorización</a:t>
            </a:r>
            <a:endParaRPr lang="es-ES" sz="4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1" name="10 Conector recto"/>
          <p:cNvCxnSpPr/>
          <p:nvPr/>
        </p:nvCxnSpPr>
        <p:spPr>
          <a:xfrm flipV="1">
            <a:off x="4822220" y="3309491"/>
            <a:ext cx="3008580" cy="257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4036680" y="4605635"/>
            <a:ext cx="47132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5821997" y="3309491"/>
            <a:ext cx="0" cy="1352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>
            <a:off x="7178838" y="3335263"/>
            <a:ext cx="0" cy="13262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o 1">
            <a:extLst>
              <a:ext uri="{FF2B5EF4-FFF2-40B4-BE49-F238E27FC236}">
                <a16:creationId xmlns:a16="http://schemas.microsoft.com/office/drawing/2014/main" id="{0CD6C175-FC22-0295-CADF-97320EA24157}"/>
              </a:ext>
            </a:extLst>
          </p:cNvPr>
          <p:cNvGrpSpPr/>
          <p:nvPr/>
        </p:nvGrpSpPr>
        <p:grpSpPr>
          <a:xfrm>
            <a:off x="1673716" y="941560"/>
            <a:ext cx="8212668" cy="5160476"/>
            <a:chOff x="1608649" y="1149251"/>
            <a:chExt cx="8069632" cy="475252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4823" y="1581300"/>
              <a:ext cx="765027" cy="736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45"/>
            <a:stretch>
              <a:fillRect/>
            </a:stretch>
          </p:blipFill>
          <p:spPr bwMode="auto">
            <a:xfrm>
              <a:off x="3822442" y="4821659"/>
              <a:ext cx="1049923" cy="101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0250" y="3997061"/>
              <a:ext cx="985719" cy="53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6715" y="3371419"/>
              <a:ext cx="745565" cy="56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8 Triángulo isósceles"/>
            <p:cNvSpPr/>
            <p:nvPr/>
          </p:nvSpPr>
          <p:spPr>
            <a:xfrm>
              <a:off x="3108315" y="1149251"/>
              <a:ext cx="6569966" cy="4752528"/>
            </a:xfrm>
            <a:prstGeom prst="triangle">
              <a:avLst>
                <a:gd name="adj" fmla="val 4807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3" name="12 CuadroTexto"/>
            <p:cNvSpPr txBox="1"/>
            <p:nvPr/>
          </p:nvSpPr>
          <p:spPr>
            <a:xfrm>
              <a:off x="4909511" y="2301379"/>
              <a:ext cx="265810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1400" b="1" dirty="0"/>
                <a:t>Análisis, priorización </a:t>
              </a:r>
            </a:p>
            <a:p>
              <a:pPr algn="ctr"/>
              <a:r>
                <a:rPr lang="es-MX" sz="1400" b="1" dirty="0"/>
                <a:t>y estimaciones </a:t>
              </a:r>
            </a:p>
            <a:p>
              <a:pPr algn="ctr"/>
              <a:r>
                <a:rPr lang="es-MX" sz="1400" b="1" dirty="0"/>
                <a:t>de las incidencias generadas</a:t>
              </a:r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4609009" y="3381499"/>
              <a:ext cx="12362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1400" b="1" dirty="0"/>
                <a:t>Análisis de </a:t>
              </a:r>
            </a:p>
            <a:p>
              <a:pPr algn="ctr"/>
              <a:r>
                <a:rPr lang="es-MX" sz="1400" b="1" dirty="0"/>
                <a:t>datos online</a:t>
              </a:r>
            </a:p>
          </p:txBody>
        </p:sp>
        <p:sp>
          <p:nvSpPr>
            <p:cNvPr id="15" name="14 CuadroTexto"/>
            <p:cNvSpPr txBox="1"/>
            <p:nvPr/>
          </p:nvSpPr>
          <p:spPr>
            <a:xfrm>
              <a:off x="4893633" y="4821660"/>
              <a:ext cx="299933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800" b="1" dirty="0"/>
                <a:t>Inspecciones sensoriales </a:t>
              </a:r>
            </a:p>
            <a:p>
              <a:pPr algn="ctr"/>
              <a:r>
                <a:rPr lang="es-MX" sz="1800" b="1" dirty="0"/>
                <a:t>realizadas por el personal de operación</a:t>
              </a:r>
            </a:p>
          </p:txBody>
        </p:sp>
        <p:sp>
          <p:nvSpPr>
            <p:cNvPr id="16" name="15 Abrir llave"/>
            <p:cNvSpPr/>
            <p:nvPr/>
          </p:nvSpPr>
          <p:spPr>
            <a:xfrm>
              <a:off x="2894077" y="4677643"/>
              <a:ext cx="499889" cy="1158580"/>
            </a:xfrm>
            <a:prstGeom prst="leftBrace">
              <a:avLst>
                <a:gd name="adj1" fmla="val 8333"/>
                <a:gd name="adj2" fmla="val 4780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7" name="16 Abrir llave"/>
            <p:cNvSpPr/>
            <p:nvPr/>
          </p:nvSpPr>
          <p:spPr>
            <a:xfrm>
              <a:off x="2894078" y="1149252"/>
              <a:ext cx="428476" cy="3243035"/>
            </a:xfrm>
            <a:prstGeom prst="leftBrace">
              <a:avLst>
                <a:gd name="adj1" fmla="val 8333"/>
                <a:gd name="adj2" fmla="val 4780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1608649" y="2517404"/>
              <a:ext cx="15710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Mantenimiento</a:t>
              </a:r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1822887" y="5037684"/>
              <a:ext cx="15710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Producción</a:t>
              </a:r>
            </a:p>
          </p:txBody>
        </p:sp>
        <p:sp>
          <p:nvSpPr>
            <p:cNvPr id="22" name="21 CuadroTexto"/>
            <p:cNvSpPr txBox="1"/>
            <p:nvPr/>
          </p:nvSpPr>
          <p:spPr>
            <a:xfrm>
              <a:off x="5653816" y="3885555"/>
              <a:ext cx="13660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1400" b="1" dirty="0"/>
                <a:t>Inspecciones </a:t>
              </a:r>
            </a:p>
            <a:p>
              <a:pPr algn="ctr"/>
              <a:r>
                <a:rPr lang="es-MX" sz="1400" b="1" dirty="0"/>
                <a:t>detalladas </a:t>
              </a:r>
            </a:p>
            <a:p>
              <a:pPr algn="ctr"/>
              <a:r>
                <a:rPr lang="es-MX" sz="1400" b="1" dirty="0"/>
                <a:t>en campo</a:t>
              </a:r>
            </a:p>
          </p:txBody>
        </p:sp>
        <p:sp>
          <p:nvSpPr>
            <p:cNvPr id="23" name="22 CuadroTexto"/>
            <p:cNvSpPr txBox="1"/>
            <p:nvPr/>
          </p:nvSpPr>
          <p:spPr>
            <a:xfrm>
              <a:off x="7026212" y="3347673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1400" b="1" dirty="0"/>
                <a:t>Pruebas</a:t>
              </a:r>
            </a:p>
            <a:p>
              <a:pPr algn="ctr"/>
              <a:r>
                <a:rPr lang="es-MX" sz="1400" b="1" dirty="0"/>
                <a:t> offline</a:t>
              </a: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5153" y="3910585"/>
              <a:ext cx="921174" cy="623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964377" y="4833945"/>
              <a:ext cx="773858" cy="960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25 Flecha curvada hacia arriba"/>
            <p:cNvSpPr/>
            <p:nvPr/>
          </p:nvSpPr>
          <p:spPr>
            <a:xfrm rot="14780843">
              <a:off x="7217861" y="2568338"/>
              <a:ext cx="1584176" cy="814710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27" name="26 Flecha curvada hacia arriba"/>
            <p:cNvSpPr/>
            <p:nvPr/>
          </p:nvSpPr>
          <p:spPr>
            <a:xfrm rot="18241971" flipV="1">
              <a:off x="3914422" y="2597059"/>
              <a:ext cx="1584176" cy="747604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28" name="27 Flecha curvada hacia arriba"/>
            <p:cNvSpPr/>
            <p:nvPr/>
          </p:nvSpPr>
          <p:spPr>
            <a:xfrm rot="18241971" flipV="1">
              <a:off x="2379567" y="2863280"/>
              <a:ext cx="4025984" cy="747604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29" name="28 Flecha curvada hacia arriba"/>
            <p:cNvSpPr/>
            <p:nvPr/>
          </p:nvSpPr>
          <p:spPr>
            <a:xfrm rot="14780843">
              <a:off x="6395259" y="3320811"/>
              <a:ext cx="1192178" cy="409012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11439" y="612013"/>
            <a:ext cx="9780018" cy="965835"/>
          </a:xfrm>
        </p:spPr>
        <p:txBody>
          <a:bodyPr/>
          <a:lstStyle/>
          <a:p>
            <a:pPr lvl="0"/>
            <a:r>
              <a:rPr lang="es-MX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Prioridades</a:t>
            </a:r>
            <a:endParaRPr lang="es-ES" sz="4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0" name="29 Imagen" descr="emergency-break-on-factory-2021-09-24-03-52-15-ut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7728" y="834501"/>
            <a:ext cx="7384826" cy="4928568"/>
          </a:xfrm>
          <a:prstGeom prst="rect">
            <a:avLst/>
          </a:prstGeom>
        </p:spPr>
      </p:pic>
      <p:sp>
        <p:nvSpPr>
          <p:cNvPr id="31" name="1 Subtítulo"/>
          <p:cNvSpPr txBox="1">
            <a:spLocks/>
          </p:cNvSpPr>
          <p:nvPr/>
        </p:nvSpPr>
        <p:spPr>
          <a:xfrm>
            <a:off x="711439" y="2065031"/>
            <a:ext cx="3194736" cy="30928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P0: emergencia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P1: urgencia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P2: medio plazo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P3: largo plazo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P4: seguimiento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P5: en espera</a:t>
            </a:r>
          </a:p>
        </p:txBody>
      </p:sp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F84A8F-956E-5647-B0D6-D1D35B678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050" y="424224"/>
            <a:ext cx="10034362" cy="965835"/>
          </a:xfrm>
        </p:spPr>
        <p:txBody>
          <a:bodyPr/>
          <a:lstStyle/>
          <a:p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Tipos de ventanas de mantenimiento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0A916715-FD09-5D3E-CF29-03F046625E9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460597" y="1916875"/>
            <a:ext cx="360000" cy="36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 sz="1351"/>
          </a:p>
        </p:txBody>
      </p:sp>
      <p:sp>
        <p:nvSpPr>
          <p:cNvPr id="27" name="TextBox 50">
            <a:extLst>
              <a:ext uri="{FF2B5EF4-FFF2-40B4-BE49-F238E27FC236}">
                <a16:creationId xmlns:a16="http://schemas.microsoft.com/office/drawing/2014/main" id="{4FA92E1C-8E80-B6FA-C6B3-FB1E99C5B4DD}"/>
              </a:ext>
            </a:extLst>
          </p:cNvPr>
          <p:cNvSpPr txBox="1"/>
          <p:nvPr/>
        </p:nvSpPr>
        <p:spPr>
          <a:xfrm>
            <a:off x="6887633" y="1843209"/>
            <a:ext cx="395096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28600">
              <a:lnSpc>
                <a:spcPct val="90000"/>
              </a:lnSpc>
              <a:spcBef>
                <a:spcPts val="1000"/>
              </a:spcBef>
            </a:pPr>
            <a:r>
              <a:rPr lang="es-MX" sz="2800" b="1">
                <a:solidFill>
                  <a:schemeClr val="tx1">
                    <a:lumMod val="50000"/>
                    <a:lumOff val="50000"/>
                  </a:schemeClr>
                </a:solidFill>
              </a:rPr>
              <a:t>Ventanas ordinarias</a:t>
            </a: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5F191FFB-C1D6-CF4F-F1B8-455C41C6527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494051" y="2888711"/>
            <a:ext cx="360000" cy="36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rgbClr val="8E308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 sz="1351"/>
          </a:p>
        </p:txBody>
      </p:sp>
      <p:sp>
        <p:nvSpPr>
          <p:cNvPr id="30" name="TextBox 54">
            <a:extLst>
              <a:ext uri="{FF2B5EF4-FFF2-40B4-BE49-F238E27FC236}">
                <a16:creationId xmlns:a16="http://schemas.microsoft.com/office/drawing/2014/main" id="{CDFCDE48-1EDB-086E-3A97-6C759202E58E}"/>
              </a:ext>
            </a:extLst>
          </p:cNvPr>
          <p:cNvSpPr txBox="1"/>
          <p:nvPr/>
        </p:nvSpPr>
        <p:spPr>
          <a:xfrm>
            <a:off x="6921087" y="2799807"/>
            <a:ext cx="496907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28600">
              <a:lnSpc>
                <a:spcPct val="90000"/>
              </a:lnSpc>
              <a:spcBef>
                <a:spcPts val="1000"/>
              </a:spcBef>
            </a:pPr>
            <a:r>
              <a:rPr lang="es-MX" sz="2800" b="1">
                <a:solidFill>
                  <a:schemeClr val="tx1">
                    <a:lumMod val="50000"/>
                    <a:lumOff val="50000"/>
                  </a:schemeClr>
                </a:solidFill>
              </a:rPr>
              <a:t>Ventanas extraordinarias</a:t>
            </a: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85739F2D-2FAC-6E60-41B2-FE18B8373AA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482900" y="3812869"/>
            <a:ext cx="360000" cy="36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rgbClr val="004F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 sz="1351"/>
          </a:p>
        </p:txBody>
      </p:sp>
      <p:sp>
        <p:nvSpPr>
          <p:cNvPr id="33" name="TextBox 58">
            <a:extLst>
              <a:ext uri="{FF2B5EF4-FFF2-40B4-BE49-F238E27FC236}">
                <a16:creationId xmlns:a16="http://schemas.microsoft.com/office/drawing/2014/main" id="{2975D49D-BFF1-BB1C-24A0-481D8606410A}"/>
              </a:ext>
            </a:extLst>
          </p:cNvPr>
          <p:cNvSpPr txBox="1"/>
          <p:nvPr/>
        </p:nvSpPr>
        <p:spPr>
          <a:xfrm>
            <a:off x="6909935" y="3739205"/>
            <a:ext cx="426394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28600">
              <a:lnSpc>
                <a:spcPct val="90000"/>
              </a:lnSpc>
              <a:spcBef>
                <a:spcPts val="1000"/>
              </a:spcBef>
            </a:pPr>
            <a:r>
              <a:rPr lang="es-MX" sz="2800" b="1">
                <a:solidFill>
                  <a:schemeClr val="tx1">
                    <a:lumMod val="50000"/>
                    <a:lumOff val="50000"/>
                  </a:schemeClr>
                </a:solidFill>
              </a:rPr>
              <a:t>Ventanas de urgencia</a:t>
            </a:r>
          </a:p>
        </p:txBody>
      </p:sp>
      <p:sp>
        <p:nvSpPr>
          <p:cNvPr id="35" name="Freeform 5">
            <a:extLst>
              <a:ext uri="{FF2B5EF4-FFF2-40B4-BE49-F238E27FC236}">
                <a16:creationId xmlns:a16="http://schemas.microsoft.com/office/drawing/2014/main" id="{48B9313B-8A38-7F48-9E23-68F55AD0988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482900" y="4806500"/>
            <a:ext cx="360000" cy="36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 sz="1351"/>
          </a:p>
        </p:txBody>
      </p:sp>
      <p:sp>
        <p:nvSpPr>
          <p:cNvPr id="36" name="TextBox 62">
            <a:extLst>
              <a:ext uri="{FF2B5EF4-FFF2-40B4-BE49-F238E27FC236}">
                <a16:creationId xmlns:a16="http://schemas.microsoft.com/office/drawing/2014/main" id="{0C66180C-172C-DB7E-AE8D-1DB76D12C7E1}"/>
              </a:ext>
            </a:extLst>
          </p:cNvPr>
          <p:cNvSpPr txBox="1"/>
          <p:nvPr/>
        </p:nvSpPr>
        <p:spPr>
          <a:xfrm>
            <a:off x="6909936" y="4717594"/>
            <a:ext cx="2205518" cy="787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28600">
              <a:lnSpc>
                <a:spcPct val="90000"/>
              </a:lnSpc>
              <a:spcBef>
                <a:spcPts val="1000"/>
              </a:spcBef>
            </a:pPr>
            <a:r>
              <a:rPr lang="es-MX" sz="2800" b="1">
                <a:solidFill>
                  <a:schemeClr val="tx1">
                    <a:lumMod val="50000"/>
                    <a:lumOff val="50000"/>
                  </a:schemeClr>
                </a:solidFill>
              </a:rPr>
              <a:t>Emergencias</a:t>
            </a:r>
          </a:p>
          <a:p>
            <a:endParaRPr lang="es-ES_tradnl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Straight Connector 64">
            <a:extLst>
              <a:ext uri="{FF2B5EF4-FFF2-40B4-BE49-F238E27FC236}">
                <a16:creationId xmlns:a16="http://schemas.microsoft.com/office/drawing/2014/main" id="{02BCBB3F-5A37-37B9-4D11-CE71D7248949}"/>
              </a:ext>
            </a:extLst>
          </p:cNvPr>
          <p:cNvCxnSpPr>
            <a:cxnSpLocks/>
          </p:cNvCxnSpPr>
          <p:nvPr/>
        </p:nvCxnSpPr>
        <p:spPr>
          <a:xfrm flipV="1">
            <a:off x="5131452" y="2096875"/>
            <a:ext cx="0" cy="2618303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918" y="1482798"/>
            <a:ext cx="5189320" cy="38924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1483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8705F58D-A9DC-22BC-A7B3-918533F73C45}"/>
              </a:ext>
            </a:extLst>
          </p:cNvPr>
          <p:cNvSpPr txBox="1">
            <a:spLocks/>
          </p:cNvSpPr>
          <p:nvPr/>
        </p:nvSpPr>
        <p:spPr>
          <a:xfrm>
            <a:off x="1524000" y="2573073"/>
            <a:ext cx="9144000" cy="17118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La planificación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de paradas</a:t>
            </a:r>
            <a:endParaRPr kumimoji="0" lang="es-ES_tradnl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04240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3EF3650-1337-DB4E-8BDA-064DACBD8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942" y="304445"/>
            <a:ext cx="9097604" cy="965835"/>
          </a:xfrm>
        </p:spPr>
        <p:txBody>
          <a:bodyPr/>
          <a:lstStyle/>
          <a:p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Tipos de trabajos en una parada</a:t>
            </a:r>
            <a:endParaRPr lang="es-ES_tradnl" sz="4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1 Subtítulo"/>
          <p:cNvSpPr txBox="1">
            <a:spLocks/>
          </p:cNvSpPr>
          <p:nvPr/>
        </p:nvSpPr>
        <p:spPr>
          <a:xfrm>
            <a:off x="474661" y="1736725"/>
            <a:ext cx="4186116" cy="35604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Tareas sistemáticas con planta parada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Correctivo Programado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Realización de inspecciones o pruebas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Implementación de mejoras </a:t>
            </a:r>
          </a:p>
        </p:txBody>
      </p:sp>
      <p:pic>
        <p:nvPicPr>
          <p:cNvPr id="9" name="Picture 1" descr="IMG_03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3438" y="1373156"/>
            <a:ext cx="5991242" cy="44801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8869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3EF3650-1337-DB4E-8BDA-064DACBD8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2" y="688189"/>
            <a:ext cx="6400796" cy="965835"/>
          </a:xfrm>
        </p:spPr>
        <p:txBody>
          <a:bodyPr/>
          <a:lstStyle/>
          <a:p>
            <a:pPr algn="ctr"/>
            <a:r>
              <a:rPr lang="es-MX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Planificación de paradas y grandes revisiones</a:t>
            </a:r>
            <a:endParaRPr lang="es-ES_tradnl" sz="4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1 Subtítulo"/>
          <p:cNvSpPr txBox="1">
            <a:spLocks/>
          </p:cNvSpPr>
          <p:nvPr/>
        </p:nvSpPr>
        <p:spPr>
          <a:xfrm>
            <a:off x="1183448" y="3607847"/>
            <a:ext cx="8172889" cy="1736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Siempre se emplea más tiempo del previsto.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Siempre se gasta más de lo presupuestado.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Siempre quedan sin realizarse algunos de los trabajos programados, para no aumentar el retraso ya acumulado.</a:t>
            </a:r>
            <a:endParaRPr lang="es-ES" sz="24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4552" y="3133817"/>
            <a:ext cx="1662998" cy="235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98D5255A-445A-0014-8F42-D7A318394748}"/>
              </a:ext>
            </a:extLst>
          </p:cNvPr>
          <p:cNvGrpSpPr/>
          <p:nvPr/>
        </p:nvGrpSpPr>
        <p:grpSpPr>
          <a:xfrm>
            <a:off x="390625" y="2385506"/>
            <a:ext cx="1026622" cy="663383"/>
            <a:chOff x="683588" y="1737436"/>
            <a:chExt cx="1026622" cy="663383"/>
          </a:xfrm>
        </p:grpSpPr>
        <p:sp>
          <p:nvSpPr>
            <p:cNvPr id="7" name="Rectangle 141">
              <a:extLst>
                <a:ext uri="{FF2B5EF4-FFF2-40B4-BE49-F238E27FC236}">
                  <a16:creationId xmlns:a16="http://schemas.microsoft.com/office/drawing/2014/main" id="{E49F67CB-2FB0-6DD7-360B-02761246C7D0}"/>
                </a:ext>
              </a:extLst>
            </p:cNvPr>
            <p:cNvSpPr/>
            <p:nvPr/>
          </p:nvSpPr>
          <p:spPr>
            <a:xfrm rot="16200000">
              <a:off x="854271" y="1639646"/>
              <a:ext cx="658353" cy="863993"/>
            </a:xfrm>
            <a:prstGeom prst="rect">
              <a:avLst/>
            </a:prstGeom>
            <a:solidFill>
              <a:srgbClr val="178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1"/>
            </a:p>
          </p:txBody>
        </p:sp>
        <p:sp>
          <p:nvSpPr>
            <p:cNvPr id="10" name="Rectangle 80">
              <a:extLst>
                <a:ext uri="{FF2B5EF4-FFF2-40B4-BE49-F238E27FC236}">
                  <a16:creationId xmlns:a16="http://schemas.microsoft.com/office/drawing/2014/main" id="{FE8F778D-88BC-119E-C987-80FB81E5BE29}"/>
                </a:ext>
              </a:extLst>
            </p:cNvPr>
            <p:cNvSpPr/>
            <p:nvPr/>
          </p:nvSpPr>
          <p:spPr>
            <a:xfrm rot="16200000">
              <a:off x="786408" y="1634616"/>
              <a:ext cx="658352" cy="863992"/>
            </a:xfrm>
            <a:prstGeom prst="rect">
              <a:avLst/>
            </a:prstGeom>
            <a:solidFill>
              <a:srgbClr val="004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1"/>
            </a:p>
          </p:txBody>
        </p:sp>
        <p:sp>
          <p:nvSpPr>
            <p:cNvPr id="11" name="Flowchart: Extract 81">
              <a:extLst>
                <a:ext uri="{FF2B5EF4-FFF2-40B4-BE49-F238E27FC236}">
                  <a16:creationId xmlns:a16="http://schemas.microsoft.com/office/drawing/2014/main" id="{7135EF6A-25BD-C47B-5182-2FA2E91C2008}"/>
                </a:ext>
              </a:extLst>
            </p:cNvPr>
            <p:cNvSpPr/>
            <p:nvPr/>
          </p:nvSpPr>
          <p:spPr>
            <a:xfrm rot="5400000">
              <a:off x="1575746" y="1987877"/>
              <a:ext cx="153795" cy="115133"/>
            </a:xfrm>
            <a:prstGeom prst="flowChartExtract">
              <a:avLst/>
            </a:prstGeom>
            <a:solidFill>
              <a:srgbClr val="178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1"/>
            </a:p>
          </p:txBody>
        </p:sp>
      </p:grpSp>
      <p:sp>
        <p:nvSpPr>
          <p:cNvPr id="13" name="1 Subtítulo"/>
          <p:cNvSpPr txBox="1">
            <a:spLocks/>
          </p:cNvSpPr>
          <p:nvPr/>
        </p:nvSpPr>
        <p:spPr>
          <a:xfrm>
            <a:off x="1464744" y="2317010"/>
            <a:ext cx="7632971" cy="726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defRPr/>
            </a:pPr>
            <a:r>
              <a:rPr lang="es-MX" sz="2400" dirty="0">
                <a:solidFill>
                  <a:schemeClr val="bg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¿Por qué todos los proyectos acaban con retraso?</a:t>
            </a:r>
          </a:p>
          <a:p>
            <a:pPr lvl="0">
              <a:defRPr/>
            </a:pPr>
            <a:r>
              <a:rPr lang="es-MX" sz="2400" dirty="0">
                <a:solidFill>
                  <a:schemeClr val="bg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Porque los retrasos se acumulan, pero los adelantos no</a:t>
            </a:r>
          </a:p>
        </p:txBody>
      </p:sp>
    </p:spTree>
    <p:extLst>
      <p:ext uri="{BB962C8B-B14F-4D97-AF65-F5344CB8AC3E}">
        <p14:creationId xmlns:p14="http://schemas.microsoft.com/office/powerpoint/2010/main" val="78869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3EF3650-1337-DB4E-8BDA-064DACBD8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198" y="749173"/>
            <a:ext cx="9097604" cy="965835"/>
          </a:xfrm>
        </p:spPr>
        <p:txBody>
          <a:bodyPr/>
          <a:lstStyle/>
          <a:p>
            <a:pPr algn="ctr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Programación tradicional</a:t>
            </a:r>
            <a:endParaRPr lang="es-ES_tradnl" sz="4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8" y="2297689"/>
            <a:ext cx="10971937" cy="346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869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3EF3650-1337-DB4E-8BDA-064DACBD8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197" y="1039602"/>
            <a:ext cx="9097604" cy="965835"/>
          </a:xfrm>
        </p:spPr>
        <p:txBody>
          <a:bodyPr/>
          <a:lstStyle/>
          <a:p>
            <a:pPr algn="ctr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Programación avanzada</a:t>
            </a:r>
            <a:endParaRPr lang="es-ES_tradnl" sz="4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065" y="2672180"/>
            <a:ext cx="10977869" cy="255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869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ubtítulo"/>
          <p:cNvSpPr txBox="1">
            <a:spLocks/>
          </p:cNvSpPr>
          <p:nvPr/>
        </p:nvSpPr>
        <p:spPr>
          <a:xfrm>
            <a:off x="942512" y="2528724"/>
            <a:ext cx="10306975" cy="24287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Identificación del camino crítico.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Optimización de los tiempos de cada una de las tareas críticas.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Comprobar que el camino crítico no ha cambiado después de la optimización.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Subordinación del resto de las tareas al camino crítico.</a:t>
            </a:r>
          </a:p>
        </p:txBody>
      </p:sp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1141936" y="934702"/>
            <a:ext cx="9780018" cy="965835"/>
          </a:xfrm>
        </p:spPr>
        <p:txBody>
          <a:bodyPr/>
          <a:lstStyle/>
          <a:p>
            <a:pPr lvl="0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La gestión del camino crítico</a:t>
            </a:r>
          </a:p>
        </p:txBody>
      </p:sp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ubtítulo"/>
          <p:cNvSpPr txBox="1">
            <a:spLocks/>
          </p:cNvSpPr>
          <p:nvPr/>
        </p:nvSpPr>
        <p:spPr>
          <a:xfrm>
            <a:off x="3463370" y="2077755"/>
            <a:ext cx="7735238" cy="37208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Disponibilidad de la mano de obra especializada, con sus requisitos.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Asegurar que el personal conoce lo que tiene que hacer.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Determinar y conseguir materiales. 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Determinar y conseguir medios.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Gestionar permisos de trabajo.</a:t>
            </a:r>
          </a:p>
        </p:txBody>
      </p:sp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3463370" y="884539"/>
            <a:ext cx="9780018" cy="965835"/>
          </a:xfrm>
        </p:spPr>
        <p:txBody>
          <a:bodyPr/>
          <a:lstStyle/>
          <a:p>
            <a:pPr lvl="0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La preparación de los trabajos</a:t>
            </a:r>
          </a:p>
        </p:txBody>
      </p:sp>
      <p:pic>
        <p:nvPicPr>
          <p:cNvPr id="4" name="4 Marcador de posición de imagen" descr="construction-zone-safety-2021-08-26-23-04-46-utc.jpg"/>
          <p:cNvPicPr>
            <a:picLocks noChangeAspect="1"/>
          </p:cNvPicPr>
          <p:nvPr/>
        </p:nvPicPr>
        <p:blipFill>
          <a:blip r:embed="rId2" cstate="print"/>
          <a:srcRect l="33243" r="33243"/>
          <a:stretch>
            <a:fillRect/>
          </a:stretch>
        </p:blipFill>
        <p:spPr>
          <a:xfrm>
            <a:off x="412126" y="306935"/>
            <a:ext cx="2702288" cy="537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áfico 13">
            <a:extLst>
              <a:ext uri="{FF2B5EF4-FFF2-40B4-BE49-F238E27FC236}">
                <a16:creationId xmlns:a16="http://schemas.microsoft.com/office/drawing/2014/main" id="{2B25C542-5759-E75B-B020-0E25411ACD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921" y="1073735"/>
            <a:ext cx="3888381" cy="4376871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6096000" y="1089026"/>
            <a:ext cx="4140200" cy="3661710"/>
          </a:xfrm>
        </p:spPr>
        <p:txBody>
          <a:bodyPr/>
          <a:lstStyle/>
          <a:p>
            <a:pPr marL="0" indent="0">
              <a:buNone/>
            </a:pPr>
            <a:endParaRPr lang="es-MX"/>
          </a:p>
          <a:p>
            <a:pPr marL="0" indent="0">
              <a:buNone/>
            </a:pPr>
            <a:endParaRPr lang="es-MX"/>
          </a:p>
        </p:txBody>
      </p:sp>
      <p:sp>
        <p:nvSpPr>
          <p:cNvPr id="5" name="14 Subtítulo">
            <a:extLst>
              <a:ext uri="{FF2B5EF4-FFF2-40B4-BE49-F238E27FC236}">
                <a16:creationId xmlns:a16="http://schemas.microsoft.com/office/drawing/2014/main" id="{DB98647E-65C1-4BA3-94CA-5B83137DDAAF}"/>
              </a:ext>
            </a:extLst>
          </p:cNvPr>
          <p:cNvSpPr txBox="1">
            <a:spLocks/>
          </p:cNvSpPr>
          <p:nvPr/>
        </p:nvSpPr>
        <p:spPr>
          <a:xfrm>
            <a:off x="5382737" y="1116808"/>
            <a:ext cx="5767342" cy="292206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ES" sz="4500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  <a:t>Mejores prácticas de Planificación de Mantenimiento </a:t>
            </a:r>
            <a:br>
              <a:rPr lang="es-ES" sz="4500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es-ES" sz="4500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  <a:t>(Taller práctico) </a:t>
            </a:r>
            <a:endParaRPr lang="es-MX" sz="45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s-MX" sz="45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15 CuadroTexto">
            <a:extLst>
              <a:ext uri="{FF2B5EF4-FFF2-40B4-BE49-F238E27FC236}">
                <a16:creationId xmlns:a16="http://schemas.microsoft.com/office/drawing/2014/main" id="{58716B02-8D2D-4B73-9FE8-A600160E3B29}"/>
              </a:ext>
            </a:extLst>
          </p:cNvPr>
          <p:cNvSpPr txBox="1"/>
          <p:nvPr/>
        </p:nvSpPr>
        <p:spPr>
          <a:xfrm>
            <a:off x="5382737" y="4621125"/>
            <a:ext cx="72513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004F58"/>
                </a:solidFill>
                <a:latin typeface="Gotham Black" panose="02000604040000020004" pitchFamily="50" charset="0"/>
              </a:rPr>
              <a:t>SANTIAGO GARCIA GARRIDO</a:t>
            </a:r>
            <a:endParaRPr lang="es-MX" sz="3000" b="1" dirty="0">
              <a:solidFill>
                <a:srgbClr val="004F58"/>
              </a:solidFill>
              <a:latin typeface="Gotham Black" panose="02000604040000020004" pitchFamily="50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5F1CC6A6-B6AD-48B4-B15E-C05F9B6F7EBD}"/>
              </a:ext>
            </a:extLst>
          </p:cNvPr>
          <p:cNvSpPr txBox="1"/>
          <p:nvPr/>
        </p:nvSpPr>
        <p:spPr>
          <a:xfrm>
            <a:off x="5382737" y="5122643"/>
            <a:ext cx="52615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>
                <a:cs typeface="Times New Roman" pitchFamily="18" charset="0"/>
              </a:rPr>
              <a:t>Director técnico de RENOVETEC</a:t>
            </a:r>
          </a:p>
          <a:p>
            <a:r>
              <a:rPr lang="es-MX" sz="2500" dirty="0">
                <a:cs typeface="Times New Roman" pitchFamily="18" charset="0"/>
              </a:rPr>
              <a:t>santiago@renovetec.com</a:t>
            </a:r>
          </a:p>
        </p:txBody>
      </p:sp>
      <p:pic>
        <p:nvPicPr>
          <p:cNvPr id="4" name="Imagen 3" descr="Una caricatura de un hombre con barba y bigote&#10;&#10;Descripción generada automáticamente con confianza media">
            <a:extLst>
              <a:ext uri="{FF2B5EF4-FFF2-40B4-BE49-F238E27FC236}">
                <a16:creationId xmlns:a16="http://schemas.microsoft.com/office/drawing/2014/main" id="{08FCA9FA-7EB0-243F-0377-E207D7FDB3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47" y="1254714"/>
            <a:ext cx="3888381" cy="300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1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3317504" y="744832"/>
            <a:ext cx="4947607" cy="965835"/>
          </a:xfrm>
        </p:spPr>
        <p:txBody>
          <a:bodyPr/>
          <a:lstStyle/>
          <a:p>
            <a:pPr lvl="0" algn="ctr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Puntos importantes a tener en cuenta</a:t>
            </a: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id="{0F3E870B-E1FB-B3DB-E8BB-A84571B50BFF}"/>
              </a:ext>
            </a:extLst>
          </p:cNvPr>
          <p:cNvGrpSpPr/>
          <p:nvPr/>
        </p:nvGrpSpPr>
        <p:grpSpPr>
          <a:xfrm>
            <a:off x="1765580" y="2439140"/>
            <a:ext cx="1954845" cy="2320960"/>
            <a:chOff x="5145361" y="1868674"/>
            <a:chExt cx="1473812" cy="1749836"/>
          </a:xfrm>
        </p:grpSpPr>
        <p:sp>
          <p:nvSpPr>
            <p:cNvPr id="7" name="Oval 34">
              <a:extLst>
                <a:ext uri="{FF2B5EF4-FFF2-40B4-BE49-F238E27FC236}">
                  <a16:creationId xmlns:a16="http://schemas.microsoft.com/office/drawing/2014/main" id="{6E8F07BE-5825-79F7-C747-E7CA2B323948}"/>
                </a:ext>
              </a:extLst>
            </p:cNvPr>
            <p:cNvSpPr/>
            <p:nvPr/>
          </p:nvSpPr>
          <p:spPr>
            <a:xfrm>
              <a:off x="5145361" y="1868674"/>
              <a:ext cx="1473812" cy="1473814"/>
            </a:xfrm>
            <a:prstGeom prst="ellipse">
              <a:avLst/>
            </a:prstGeom>
            <a:solidFill>
              <a:srgbClr val="8E3086">
                <a:alpha val="85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8" name="Straight Connector 77">
              <a:extLst>
                <a:ext uri="{FF2B5EF4-FFF2-40B4-BE49-F238E27FC236}">
                  <a16:creationId xmlns:a16="http://schemas.microsoft.com/office/drawing/2014/main" id="{A6378CFB-56CB-B8B2-5DD2-544F44F81000}"/>
                </a:ext>
              </a:extLst>
            </p:cNvPr>
            <p:cNvCxnSpPr/>
            <p:nvPr/>
          </p:nvCxnSpPr>
          <p:spPr>
            <a:xfrm>
              <a:off x="5885119" y="3342488"/>
              <a:ext cx="0" cy="276022"/>
            </a:xfrm>
            <a:prstGeom prst="line">
              <a:avLst/>
            </a:prstGeom>
            <a:ln>
              <a:solidFill>
                <a:srgbClr val="8E308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9">
            <a:extLst>
              <a:ext uri="{FF2B5EF4-FFF2-40B4-BE49-F238E27FC236}">
                <a16:creationId xmlns:a16="http://schemas.microsoft.com/office/drawing/2014/main" id="{714042C6-5A6A-A09D-84B7-945844638D3C}"/>
              </a:ext>
            </a:extLst>
          </p:cNvPr>
          <p:cNvGrpSpPr/>
          <p:nvPr/>
        </p:nvGrpSpPr>
        <p:grpSpPr>
          <a:xfrm>
            <a:off x="8170800" y="2444035"/>
            <a:ext cx="1954845" cy="2320960"/>
            <a:chOff x="6470518" y="1868674"/>
            <a:chExt cx="1473812" cy="1749836"/>
          </a:xfrm>
        </p:grpSpPr>
        <p:sp>
          <p:nvSpPr>
            <p:cNvPr id="12" name="Oval 33">
              <a:extLst>
                <a:ext uri="{FF2B5EF4-FFF2-40B4-BE49-F238E27FC236}">
                  <a16:creationId xmlns:a16="http://schemas.microsoft.com/office/drawing/2014/main" id="{F1C9A3D8-9278-3CDB-BB10-C1D280D6946D}"/>
                </a:ext>
              </a:extLst>
            </p:cNvPr>
            <p:cNvSpPr/>
            <p:nvPr/>
          </p:nvSpPr>
          <p:spPr>
            <a:xfrm>
              <a:off x="6470518" y="1868674"/>
              <a:ext cx="1473812" cy="1473814"/>
            </a:xfrm>
            <a:prstGeom prst="ellipse">
              <a:avLst/>
            </a:prstGeom>
            <a:solidFill>
              <a:srgbClr val="AEADB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13" name="Straight Connector 55">
              <a:extLst>
                <a:ext uri="{FF2B5EF4-FFF2-40B4-BE49-F238E27FC236}">
                  <a16:creationId xmlns:a16="http://schemas.microsoft.com/office/drawing/2014/main" id="{F2816E26-0DB3-22F7-0F13-D09162AC51CC}"/>
                </a:ext>
              </a:extLst>
            </p:cNvPr>
            <p:cNvCxnSpPr>
              <a:stCxn id="12" idx="4"/>
            </p:cNvCxnSpPr>
            <p:nvPr/>
          </p:nvCxnSpPr>
          <p:spPr>
            <a:xfrm>
              <a:off x="7207424" y="3342488"/>
              <a:ext cx="0" cy="27602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1 Subtítulo"/>
          <p:cNvSpPr txBox="1">
            <a:spLocks/>
          </p:cNvSpPr>
          <p:nvPr/>
        </p:nvSpPr>
        <p:spPr>
          <a:xfrm>
            <a:off x="7058558" y="4854429"/>
            <a:ext cx="4179327" cy="7509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 trabajos en paralelo</a:t>
            </a:r>
          </a:p>
        </p:txBody>
      </p:sp>
      <p:sp>
        <p:nvSpPr>
          <p:cNvPr id="16" name="1 Subtítulo"/>
          <p:cNvSpPr txBox="1">
            <a:spLocks/>
          </p:cNvSpPr>
          <p:nvPr/>
        </p:nvSpPr>
        <p:spPr>
          <a:xfrm>
            <a:off x="867016" y="4879255"/>
            <a:ext cx="3751972" cy="7509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ES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El enlace entre tareas</a:t>
            </a: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57729C36-B8CE-02B5-2679-F771A12B41BD}"/>
              </a:ext>
            </a:extLst>
          </p:cNvPr>
          <p:cNvSpPr>
            <a:spLocks noEditPoints="1"/>
          </p:cNvSpPr>
          <p:nvPr/>
        </p:nvSpPr>
        <p:spPr bwMode="auto">
          <a:xfrm>
            <a:off x="2392615" y="3060586"/>
            <a:ext cx="708340" cy="711958"/>
          </a:xfrm>
          <a:custGeom>
            <a:avLst/>
            <a:gdLst>
              <a:gd name="T0" fmla="*/ 487 w 487"/>
              <a:gd name="T1" fmla="*/ 277 h 494"/>
              <a:gd name="T2" fmla="*/ 487 w 487"/>
              <a:gd name="T3" fmla="*/ 213 h 494"/>
              <a:gd name="T4" fmla="*/ 439 w 487"/>
              <a:gd name="T5" fmla="*/ 206 h 494"/>
              <a:gd name="T6" fmla="*/ 418 w 487"/>
              <a:gd name="T7" fmla="*/ 149 h 494"/>
              <a:gd name="T8" fmla="*/ 449 w 487"/>
              <a:gd name="T9" fmla="*/ 113 h 494"/>
              <a:gd name="T10" fmla="*/ 408 w 487"/>
              <a:gd name="T11" fmla="*/ 63 h 494"/>
              <a:gd name="T12" fmla="*/ 366 w 487"/>
              <a:gd name="T13" fmla="*/ 89 h 494"/>
              <a:gd name="T14" fmla="*/ 313 w 487"/>
              <a:gd name="T15" fmla="*/ 59 h 494"/>
              <a:gd name="T16" fmla="*/ 314 w 487"/>
              <a:gd name="T17" fmla="*/ 11 h 494"/>
              <a:gd name="T18" fmla="*/ 251 w 487"/>
              <a:gd name="T19" fmla="*/ 0 h 494"/>
              <a:gd name="T20" fmla="*/ 235 w 487"/>
              <a:gd name="T21" fmla="*/ 47 h 494"/>
              <a:gd name="T22" fmla="*/ 176 w 487"/>
              <a:gd name="T23" fmla="*/ 59 h 494"/>
              <a:gd name="T24" fmla="*/ 145 w 487"/>
              <a:gd name="T25" fmla="*/ 20 h 494"/>
              <a:gd name="T26" fmla="*/ 90 w 487"/>
              <a:gd name="T27" fmla="*/ 52 h 494"/>
              <a:gd name="T28" fmla="*/ 108 w 487"/>
              <a:gd name="T29" fmla="*/ 100 h 494"/>
              <a:gd name="T30" fmla="*/ 71 w 487"/>
              <a:gd name="T31" fmla="*/ 145 h 494"/>
              <a:gd name="T32" fmla="*/ 22 w 487"/>
              <a:gd name="T33" fmla="*/ 135 h 494"/>
              <a:gd name="T34" fmla="*/ 0 w 487"/>
              <a:gd name="T35" fmla="*/ 196 h 494"/>
              <a:gd name="T36" fmla="*/ 45 w 487"/>
              <a:gd name="T37" fmla="*/ 220 h 494"/>
              <a:gd name="T38" fmla="*/ 43 w 487"/>
              <a:gd name="T39" fmla="*/ 247 h 494"/>
              <a:gd name="T40" fmla="*/ 46 w 487"/>
              <a:gd name="T41" fmla="*/ 279 h 494"/>
              <a:gd name="T42" fmla="*/ 1 w 487"/>
              <a:gd name="T43" fmla="*/ 303 h 494"/>
              <a:gd name="T44" fmla="*/ 23 w 487"/>
              <a:gd name="T45" fmla="*/ 363 h 494"/>
              <a:gd name="T46" fmla="*/ 74 w 487"/>
              <a:gd name="T47" fmla="*/ 353 h 494"/>
              <a:gd name="T48" fmla="*/ 112 w 487"/>
              <a:gd name="T49" fmla="*/ 398 h 494"/>
              <a:gd name="T50" fmla="*/ 93 w 487"/>
              <a:gd name="T51" fmla="*/ 445 h 494"/>
              <a:gd name="T52" fmla="*/ 149 w 487"/>
              <a:gd name="T53" fmla="*/ 477 h 494"/>
              <a:gd name="T54" fmla="*/ 181 w 487"/>
              <a:gd name="T55" fmla="*/ 437 h 494"/>
              <a:gd name="T56" fmla="*/ 239 w 487"/>
              <a:gd name="T57" fmla="*/ 447 h 494"/>
              <a:gd name="T58" fmla="*/ 255 w 487"/>
              <a:gd name="T59" fmla="*/ 494 h 494"/>
              <a:gd name="T60" fmla="*/ 318 w 487"/>
              <a:gd name="T61" fmla="*/ 483 h 494"/>
              <a:gd name="T62" fmla="*/ 317 w 487"/>
              <a:gd name="T63" fmla="*/ 433 h 494"/>
              <a:gd name="T64" fmla="*/ 369 w 487"/>
              <a:gd name="T65" fmla="*/ 403 h 494"/>
              <a:gd name="T66" fmla="*/ 411 w 487"/>
              <a:gd name="T67" fmla="*/ 428 h 494"/>
              <a:gd name="T68" fmla="*/ 452 w 487"/>
              <a:gd name="T69" fmla="*/ 379 h 494"/>
              <a:gd name="T70" fmla="*/ 419 w 487"/>
              <a:gd name="T71" fmla="*/ 342 h 494"/>
              <a:gd name="T72" fmla="*/ 440 w 487"/>
              <a:gd name="T73" fmla="*/ 285 h 494"/>
              <a:gd name="T74" fmla="*/ 487 w 487"/>
              <a:gd name="T75" fmla="*/ 277 h 494"/>
              <a:gd name="T76" fmla="*/ 243 w 487"/>
              <a:gd name="T77" fmla="*/ 393 h 494"/>
              <a:gd name="T78" fmla="*/ 97 w 487"/>
              <a:gd name="T79" fmla="*/ 247 h 494"/>
              <a:gd name="T80" fmla="*/ 243 w 487"/>
              <a:gd name="T81" fmla="*/ 101 h 494"/>
              <a:gd name="T82" fmla="*/ 390 w 487"/>
              <a:gd name="T83" fmla="*/ 247 h 494"/>
              <a:gd name="T84" fmla="*/ 243 w 487"/>
              <a:gd name="T85" fmla="*/ 393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7" h="494">
                <a:moveTo>
                  <a:pt x="487" y="277"/>
                </a:moveTo>
                <a:cubicBezTo>
                  <a:pt x="487" y="213"/>
                  <a:pt x="487" y="213"/>
                  <a:pt x="487" y="213"/>
                </a:cubicBezTo>
                <a:cubicBezTo>
                  <a:pt x="439" y="206"/>
                  <a:pt x="439" y="206"/>
                  <a:pt x="439" y="206"/>
                </a:cubicBezTo>
                <a:cubicBezTo>
                  <a:pt x="435" y="186"/>
                  <a:pt x="428" y="166"/>
                  <a:pt x="418" y="149"/>
                </a:cubicBezTo>
                <a:cubicBezTo>
                  <a:pt x="449" y="113"/>
                  <a:pt x="449" y="113"/>
                  <a:pt x="449" y="113"/>
                </a:cubicBezTo>
                <a:cubicBezTo>
                  <a:pt x="408" y="63"/>
                  <a:pt x="408" y="63"/>
                  <a:pt x="408" y="63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2" y="67"/>
                  <a:pt x="313" y="59"/>
                </a:cubicBezTo>
                <a:cubicBezTo>
                  <a:pt x="314" y="11"/>
                  <a:pt x="314" y="11"/>
                  <a:pt x="314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7"/>
                  <a:pt x="235" y="47"/>
                  <a:pt x="235" y="47"/>
                </a:cubicBezTo>
                <a:cubicBezTo>
                  <a:pt x="214" y="48"/>
                  <a:pt x="195" y="52"/>
                  <a:pt x="176" y="59"/>
                </a:cubicBezTo>
                <a:cubicBezTo>
                  <a:pt x="145" y="20"/>
                  <a:pt x="145" y="20"/>
                  <a:pt x="145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94" y="113"/>
                  <a:pt x="81" y="128"/>
                  <a:pt x="71" y="145"/>
                </a:cubicBezTo>
                <a:cubicBezTo>
                  <a:pt x="22" y="135"/>
                  <a:pt x="22" y="135"/>
                  <a:pt x="22" y="135"/>
                </a:cubicBezTo>
                <a:cubicBezTo>
                  <a:pt x="0" y="196"/>
                  <a:pt x="0" y="196"/>
                  <a:pt x="0" y="196"/>
                </a:cubicBezTo>
                <a:cubicBezTo>
                  <a:pt x="45" y="220"/>
                  <a:pt x="45" y="220"/>
                  <a:pt x="45" y="220"/>
                </a:cubicBezTo>
                <a:cubicBezTo>
                  <a:pt x="44" y="229"/>
                  <a:pt x="43" y="238"/>
                  <a:pt x="43" y="247"/>
                </a:cubicBezTo>
                <a:cubicBezTo>
                  <a:pt x="43" y="258"/>
                  <a:pt x="44" y="268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3"/>
                  <a:pt x="23" y="363"/>
                  <a:pt x="23" y="363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4" y="370"/>
                  <a:pt x="97" y="385"/>
                  <a:pt x="112" y="398"/>
                </a:cubicBezTo>
                <a:cubicBezTo>
                  <a:pt x="93" y="445"/>
                  <a:pt x="93" y="445"/>
                  <a:pt x="93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6"/>
                  <a:pt x="239" y="447"/>
                </a:cubicBezTo>
                <a:cubicBezTo>
                  <a:pt x="255" y="494"/>
                  <a:pt x="255" y="494"/>
                  <a:pt x="255" y="494"/>
                </a:cubicBezTo>
                <a:cubicBezTo>
                  <a:pt x="318" y="483"/>
                  <a:pt x="318" y="483"/>
                  <a:pt x="318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3" y="415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19" y="342"/>
                  <a:pt x="419" y="342"/>
                  <a:pt x="419" y="342"/>
                </a:cubicBezTo>
                <a:cubicBezTo>
                  <a:pt x="429" y="324"/>
                  <a:pt x="436" y="305"/>
                  <a:pt x="440" y="285"/>
                </a:cubicBezTo>
                <a:lnTo>
                  <a:pt x="487" y="277"/>
                </a:lnTo>
                <a:close/>
                <a:moveTo>
                  <a:pt x="243" y="393"/>
                </a:moveTo>
                <a:cubicBezTo>
                  <a:pt x="163" y="393"/>
                  <a:pt x="97" y="328"/>
                  <a:pt x="97" y="247"/>
                </a:cubicBezTo>
                <a:cubicBezTo>
                  <a:pt x="97" y="166"/>
                  <a:pt x="163" y="101"/>
                  <a:pt x="243" y="101"/>
                </a:cubicBezTo>
                <a:cubicBezTo>
                  <a:pt x="324" y="101"/>
                  <a:pt x="390" y="166"/>
                  <a:pt x="390" y="247"/>
                </a:cubicBezTo>
                <a:cubicBezTo>
                  <a:pt x="390" y="328"/>
                  <a:pt x="324" y="393"/>
                  <a:pt x="243" y="3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/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57729C36-B8CE-02B5-2679-F771A12B41BD}"/>
              </a:ext>
            </a:extLst>
          </p:cNvPr>
          <p:cNvSpPr>
            <a:spLocks noEditPoints="1"/>
          </p:cNvSpPr>
          <p:nvPr/>
        </p:nvSpPr>
        <p:spPr bwMode="auto">
          <a:xfrm>
            <a:off x="8752231" y="3034353"/>
            <a:ext cx="791983" cy="753782"/>
          </a:xfrm>
          <a:custGeom>
            <a:avLst/>
            <a:gdLst>
              <a:gd name="T0" fmla="*/ 487 w 487"/>
              <a:gd name="T1" fmla="*/ 277 h 494"/>
              <a:gd name="T2" fmla="*/ 487 w 487"/>
              <a:gd name="T3" fmla="*/ 213 h 494"/>
              <a:gd name="T4" fmla="*/ 439 w 487"/>
              <a:gd name="T5" fmla="*/ 206 h 494"/>
              <a:gd name="T6" fmla="*/ 418 w 487"/>
              <a:gd name="T7" fmla="*/ 149 h 494"/>
              <a:gd name="T8" fmla="*/ 449 w 487"/>
              <a:gd name="T9" fmla="*/ 113 h 494"/>
              <a:gd name="T10" fmla="*/ 408 w 487"/>
              <a:gd name="T11" fmla="*/ 63 h 494"/>
              <a:gd name="T12" fmla="*/ 366 w 487"/>
              <a:gd name="T13" fmla="*/ 89 h 494"/>
              <a:gd name="T14" fmla="*/ 313 w 487"/>
              <a:gd name="T15" fmla="*/ 59 h 494"/>
              <a:gd name="T16" fmla="*/ 314 w 487"/>
              <a:gd name="T17" fmla="*/ 11 h 494"/>
              <a:gd name="T18" fmla="*/ 251 w 487"/>
              <a:gd name="T19" fmla="*/ 0 h 494"/>
              <a:gd name="T20" fmla="*/ 235 w 487"/>
              <a:gd name="T21" fmla="*/ 47 h 494"/>
              <a:gd name="T22" fmla="*/ 176 w 487"/>
              <a:gd name="T23" fmla="*/ 59 h 494"/>
              <a:gd name="T24" fmla="*/ 145 w 487"/>
              <a:gd name="T25" fmla="*/ 20 h 494"/>
              <a:gd name="T26" fmla="*/ 90 w 487"/>
              <a:gd name="T27" fmla="*/ 52 h 494"/>
              <a:gd name="T28" fmla="*/ 108 w 487"/>
              <a:gd name="T29" fmla="*/ 100 h 494"/>
              <a:gd name="T30" fmla="*/ 71 w 487"/>
              <a:gd name="T31" fmla="*/ 145 h 494"/>
              <a:gd name="T32" fmla="*/ 22 w 487"/>
              <a:gd name="T33" fmla="*/ 135 h 494"/>
              <a:gd name="T34" fmla="*/ 0 w 487"/>
              <a:gd name="T35" fmla="*/ 196 h 494"/>
              <a:gd name="T36" fmla="*/ 45 w 487"/>
              <a:gd name="T37" fmla="*/ 220 h 494"/>
              <a:gd name="T38" fmla="*/ 43 w 487"/>
              <a:gd name="T39" fmla="*/ 247 h 494"/>
              <a:gd name="T40" fmla="*/ 46 w 487"/>
              <a:gd name="T41" fmla="*/ 279 h 494"/>
              <a:gd name="T42" fmla="*/ 1 w 487"/>
              <a:gd name="T43" fmla="*/ 303 h 494"/>
              <a:gd name="T44" fmla="*/ 23 w 487"/>
              <a:gd name="T45" fmla="*/ 363 h 494"/>
              <a:gd name="T46" fmla="*/ 74 w 487"/>
              <a:gd name="T47" fmla="*/ 353 h 494"/>
              <a:gd name="T48" fmla="*/ 112 w 487"/>
              <a:gd name="T49" fmla="*/ 398 h 494"/>
              <a:gd name="T50" fmla="*/ 93 w 487"/>
              <a:gd name="T51" fmla="*/ 445 h 494"/>
              <a:gd name="T52" fmla="*/ 149 w 487"/>
              <a:gd name="T53" fmla="*/ 477 h 494"/>
              <a:gd name="T54" fmla="*/ 181 w 487"/>
              <a:gd name="T55" fmla="*/ 437 h 494"/>
              <a:gd name="T56" fmla="*/ 239 w 487"/>
              <a:gd name="T57" fmla="*/ 447 h 494"/>
              <a:gd name="T58" fmla="*/ 255 w 487"/>
              <a:gd name="T59" fmla="*/ 494 h 494"/>
              <a:gd name="T60" fmla="*/ 318 w 487"/>
              <a:gd name="T61" fmla="*/ 483 h 494"/>
              <a:gd name="T62" fmla="*/ 317 w 487"/>
              <a:gd name="T63" fmla="*/ 433 h 494"/>
              <a:gd name="T64" fmla="*/ 369 w 487"/>
              <a:gd name="T65" fmla="*/ 403 h 494"/>
              <a:gd name="T66" fmla="*/ 411 w 487"/>
              <a:gd name="T67" fmla="*/ 428 h 494"/>
              <a:gd name="T68" fmla="*/ 452 w 487"/>
              <a:gd name="T69" fmla="*/ 379 h 494"/>
              <a:gd name="T70" fmla="*/ 419 w 487"/>
              <a:gd name="T71" fmla="*/ 342 h 494"/>
              <a:gd name="T72" fmla="*/ 440 w 487"/>
              <a:gd name="T73" fmla="*/ 285 h 494"/>
              <a:gd name="T74" fmla="*/ 487 w 487"/>
              <a:gd name="T75" fmla="*/ 277 h 494"/>
              <a:gd name="T76" fmla="*/ 243 w 487"/>
              <a:gd name="T77" fmla="*/ 393 h 494"/>
              <a:gd name="T78" fmla="*/ 97 w 487"/>
              <a:gd name="T79" fmla="*/ 247 h 494"/>
              <a:gd name="T80" fmla="*/ 243 w 487"/>
              <a:gd name="T81" fmla="*/ 101 h 494"/>
              <a:gd name="T82" fmla="*/ 390 w 487"/>
              <a:gd name="T83" fmla="*/ 247 h 494"/>
              <a:gd name="T84" fmla="*/ 243 w 487"/>
              <a:gd name="T85" fmla="*/ 393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7" h="494">
                <a:moveTo>
                  <a:pt x="487" y="277"/>
                </a:moveTo>
                <a:cubicBezTo>
                  <a:pt x="487" y="213"/>
                  <a:pt x="487" y="213"/>
                  <a:pt x="487" y="213"/>
                </a:cubicBezTo>
                <a:cubicBezTo>
                  <a:pt x="439" y="206"/>
                  <a:pt x="439" y="206"/>
                  <a:pt x="439" y="206"/>
                </a:cubicBezTo>
                <a:cubicBezTo>
                  <a:pt x="435" y="186"/>
                  <a:pt x="428" y="166"/>
                  <a:pt x="418" y="149"/>
                </a:cubicBezTo>
                <a:cubicBezTo>
                  <a:pt x="449" y="113"/>
                  <a:pt x="449" y="113"/>
                  <a:pt x="449" y="113"/>
                </a:cubicBezTo>
                <a:cubicBezTo>
                  <a:pt x="408" y="63"/>
                  <a:pt x="408" y="63"/>
                  <a:pt x="408" y="63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2" y="67"/>
                  <a:pt x="313" y="59"/>
                </a:cubicBezTo>
                <a:cubicBezTo>
                  <a:pt x="314" y="11"/>
                  <a:pt x="314" y="11"/>
                  <a:pt x="314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7"/>
                  <a:pt x="235" y="47"/>
                  <a:pt x="235" y="47"/>
                </a:cubicBezTo>
                <a:cubicBezTo>
                  <a:pt x="214" y="48"/>
                  <a:pt x="195" y="52"/>
                  <a:pt x="176" y="59"/>
                </a:cubicBezTo>
                <a:cubicBezTo>
                  <a:pt x="145" y="20"/>
                  <a:pt x="145" y="20"/>
                  <a:pt x="145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94" y="113"/>
                  <a:pt x="81" y="128"/>
                  <a:pt x="71" y="145"/>
                </a:cubicBezTo>
                <a:cubicBezTo>
                  <a:pt x="22" y="135"/>
                  <a:pt x="22" y="135"/>
                  <a:pt x="22" y="135"/>
                </a:cubicBezTo>
                <a:cubicBezTo>
                  <a:pt x="0" y="196"/>
                  <a:pt x="0" y="196"/>
                  <a:pt x="0" y="196"/>
                </a:cubicBezTo>
                <a:cubicBezTo>
                  <a:pt x="45" y="220"/>
                  <a:pt x="45" y="220"/>
                  <a:pt x="45" y="220"/>
                </a:cubicBezTo>
                <a:cubicBezTo>
                  <a:pt x="44" y="229"/>
                  <a:pt x="43" y="238"/>
                  <a:pt x="43" y="247"/>
                </a:cubicBezTo>
                <a:cubicBezTo>
                  <a:pt x="43" y="258"/>
                  <a:pt x="44" y="268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3"/>
                  <a:pt x="23" y="363"/>
                  <a:pt x="23" y="363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4" y="370"/>
                  <a:pt x="97" y="385"/>
                  <a:pt x="112" y="398"/>
                </a:cubicBezTo>
                <a:cubicBezTo>
                  <a:pt x="93" y="445"/>
                  <a:pt x="93" y="445"/>
                  <a:pt x="93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6"/>
                  <a:pt x="239" y="447"/>
                </a:cubicBezTo>
                <a:cubicBezTo>
                  <a:pt x="255" y="494"/>
                  <a:pt x="255" y="494"/>
                  <a:pt x="255" y="494"/>
                </a:cubicBezTo>
                <a:cubicBezTo>
                  <a:pt x="318" y="483"/>
                  <a:pt x="318" y="483"/>
                  <a:pt x="318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3" y="415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19" y="342"/>
                  <a:pt x="419" y="342"/>
                  <a:pt x="419" y="342"/>
                </a:cubicBezTo>
                <a:cubicBezTo>
                  <a:pt x="429" y="324"/>
                  <a:pt x="436" y="305"/>
                  <a:pt x="440" y="285"/>
                </a:cubicBezTo>
                <a:lnTo>
                  <a:pt x="487" y="277"/>
                </a:lnTo>
                <a:close/>
                <a:moveTo>
                  <a:pt x="243" y="393"/>
                </a:moveTo>
                <a:cubicBezTo>
                  <a:pt x="163" y="393"/>
                  <a:pt x="97" y="328"/>
                  <a:pt x="97" y="247"/>
                </a:cubicBezTo>
                <a:cubicBezTo>
                  <a:pt x="97" y="166"/>
                  <a:pt x="163" y="101"/>
                  <a:pt x="243" y="101"/>
                </a:cubicBezTo>
                <a:cubicBezTo>
                  <a:pt x="324" y="101"/>
                  <a:pt x="390" y="166"/>
                  <a:pt x="390" y="247"/>
                </a:cubicBezTo>
                <a:cubicBezTo>
                  <a:pt x="390" y="328"/>
                  <a:pt x="324" y="393"/>
                  <a:pt x="243" y="3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351">
              <a:solidFill>
                <a:srgbClr val="8E3086"/>
              </a:solidFill>
            </a:endParaRPr>
          </a:p>
        </p:txBody>
      </p:sp>
      <p:pic>
        <p:nvPicPr>
          <p:cNvPr id="19" name="18 Imagen" descr="business-notes-2021-11-20-18-46-07-ut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6719" y="2810711"/>
            <a:ext cx="2914611" cy="195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0BD4BF88-0659-B388-717C-2A75D884E4DD}"/>
              </a:ext>
            </a:extLst>
          </p:cNvPr>
          <p:cNvSpPr txBox="1">
            <a:spLocks/>
          </p:cNvSpPr>
          <p:nvPr/>
        </p:nvSpPr>
        <p:spPr>
          <a:xfrm>
            <a:off x="1524000" y="3043590"/>
            <a:ext cx="9144000" cy="7708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Prácticas</a:t>
            </a:r>
            <a:endParaRPr kumimoji="0" lang="es-ES_tradnl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05551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BFCD17AB-F7AF-B94C-9ABE-590D642FF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276" y="822658"/>
            <a:ext cx="5519149" cy="1593589"/>
          </a:xfrm>
        </p:spPr>
        <p:txBody>
          <a:bodyPr/>
          <a:lstStyle/>
          <a:p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Práctica de planificación</a:t>
            </a:r>
            <a:endParaRPr lang="es-ES_tradnl" sz="40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7953" y="403511"/>
            <a:ext cx="5397624" cy="552176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" name="1 Subtítulo"/>
          <p:cNvSpPr txBox="1">
            <a:spLocks/>
          </p:cNvSpPr>
          <p:nvPr/>
        </p:nvSpPr>
        <p:spPr>
          <a:xfrm>
            <a:off x="737924" y="2777802"/>
            <a:ext cx="4020507" cy="19910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MX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Generación de un plan de mantenimiento</a:t>
            </a:r>
          </a:p>
          <a:p>
            <a:pPr marL="228600" marR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MX" sz="28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Práctica de planificación por ventanas</a:t>
            </a:r>
          </a:p>
        </p:txBody>
      </p:sp>
    </p:spTree>
    <p:extLst>
      <p:ext uri="{BB962C8B-B14F-4D97-AF65-F5344CB8AC3E}">
        <p14:creationId xmlns:p14="http://schemas.microsoft.com/office/powerpoint/2010/main" val="15581739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73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ubtítulo"/>
          <p:cNvSpPr txBox="1">
            <a:spLocks/>
          </p:cNvSpPr>
          <p:nvPr/>
        </p:nvSpPr>
        <p:spPr>
          <a:xfrm>
            <a:off x="798935" y="2423905"/>
            <a:ext cx="4120771" cy="2519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3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Correctiva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Sistemática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Condicional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4.0</a:t>
            </a:r>
          </a:p>
        </p:txBody>
      </p:sp>
      <p:sp>
        <p:nvSpPr>
          <p:cNvPr id="7" name="2 Título"/>
          <p:cNvSpPr txBox="1">
            <a:spLocks/>
          </p:cNvSpPr>
          <p:nvPr/>
        </p:nvSpPr>
        <p:spPr>
          <a:xfrm>
            <a:off x="697026" y="2087019"/>
            <a:ext cx="9433764" cy="974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5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Helvetica" pitchFamily="2" charset="0"/>
              <a:ea typeface="+mj-ea"/>
              <a:cs typeface="+mj-cs"/>
            </a:endParaRPr>
          </a:p>
        </p:txBody>
      </p:sp>
      <p:pic>
        <p:nvPicPr>
          <p:cNvPr id="8" name="7 Imagen" descr="vlcsnap-2022-06-20-11h37m55s047.png"/>
          <p:cNvPicPr>
            <a:picLocks noChangeAspect="1"/>
          </p:cNvPicPr>
          <p:nvPr/>
        </p:nvPicPr>
        <p:blipFill>
          <a:blip r:embed="rId2" cstate="print"/>
          <a:srcRect l="20475"/>
          <a:stretch>
            <a:fillRect/>
          </a:stretch>
        </p:blipFill>
        <p:spPr>
          <a:xfrm>
            <a:off x="5640327" y="1491597"/>
            <a:ext cx="5854647" cy="4141136"/>
          </a:xfrm>
          <a:prstGeom prst="rect">
            <a:avLst/>
          </a:prstGeom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8935" y="551305"/>
            <a:ext cx="8641194" cy="1136105"/>
          </a:xfrm>
        </p:spPr>
        <p:txBody>
          <a:bodyPr/>
          <a:lstStyle/>
          <a:p>
            <a:pPr lvl="0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Estrategias de mantenimiento</a:t>
            </a:r>
            <a:br>
              <a:rPr lang="es-ES" sz="4000" b="1" dirty="0">
                <a:latin typeface="Century Gothic" panose="020B0502020202020204" pitchFamily="34" charset="0"/>
              </a:rPr>
            </a:br>
            <a:endParaRPr lang="es-ES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ubtítulo"/>
          <p:cNvSpPr txBox="1">
            <a:spLocks/>
          </p:cNvSpPr>
          <p:nvPr/>
        </p:nvSpPr>
        <p:spPr>
          <a:xfrm>
            <a:off x="4808954" y="2958776"/>
            <a:ext cx="5148711" cy="1967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¿Por qué planificar las tareas de mantenimiento?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¿Es útil el indicador correctivo/preventivo?</a:t>
            </a:r>
          </a:p>
        </p:txBody>
      </p:sp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4808954" y="868086"/>
            <a:ext cx="5148711" cy="1584664"/>
          </a:xfrm>
        </p:spPr>
        <p:txBody>
          <a:bodyPr/>
          <a:lstStyle/>
          <a:p>
            <a:pPr lvl="0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La planificación del mantenimiento</a:t>
            </a:r>
            <a:endParaRPr lang="es-ES" sz="4000" b="1" dirty="0">
              <a:latin typeface="Century Gothic" panose="020B0502020202020204" pitchFamily="34" charset="0"/>
            </a:endParaRPr>
          </a:p>
        </p:txBody>
      </p:sp>
      <p:pic>
        <p:nvPicPr>
          <p:cNvPr id="6" name="13 Marcador de posición de imagen" descr="architect-and-construction-engineer-or-surveyor-di-2022-02-02-04-50-43-utc.jpg"/>
          <p:cNvPicPr>
            <a:picLocks noChangeAspect="1"/>
          </p:cNvPicPr>
          <p:nvPr/>
        </p:nvPicPr>
        <p:blipFill>
          <a:blip r:embed="rId2" cstate="print"/>
          <a:srcRect l="36743" r="36743"/>
          <a:stretch>
            <a:fillRect/>
          </a:stretch>
        </p:blipFill>
        <p:spPr>
          <a:xfrm>
            <a:off x="418572" y="311724"/>
            <a:ext cx="2707245" cy="538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D85D98FA-9F15-A3B7-DCDD-6153CAC1395D}"/>
              </a:ext>
            </a:extLst>
          </p:cNvPr>
          <p:cNvSpPr txBox="1">
            <a:spLocks/>
          </p:cNvSpPr>
          <p:nvPr/>
        </p:nvSpPr>
        <p:spPr>
          <a:xfrm>
            <a:off x="1524000" y="2642245"/>
            <a:ext cx="9144000" cy="157350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s-ES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La planificación preventiva</a:t>
            </a:r>
            <a:endParaRPr lang="es-ES_tradnl" sz="6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326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D78EE4E-FA4A-DB48-9B55-4A7F914B2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517" y="392958"/>
            <a:ext cx="9097604" cy="965835"/>
          </a:xfrm>
        </p:spPr>
        <p:txBody>
          <a:bodyPr/>
          <a:lstStyle/>
          <a:p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Definiciones útiles</a:t>
            </a:r>
            <a:endParaRPr lang="es-ES_tradnl" sz="4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7" name="Grupo 46">
            <a:extLst>
              <a:ext uri="{FF2B5EF4-FFF2-40B4-BE49-F238E27FC236}">
                <a16:creationId xmlns:a16="http://schemas.microsoft.com/office/drawing/2014/main" id="{BA4791CB-8E30-D05D-5DAB-A470BB440A8D}"/>
              </a:ext>
            </a:extLst>
          </p:cNvPr>
          <p:cNvGrpSpPr/>
          <p:nvPr/>
        </p:nvGrpSpPr>
        <p:grpSpPr>
          <a:xfrm>
            <a:off x="1249920" y="1760968"/>
            <a:ext cx="3124852" cy="3012472"/>
            <a:chOff x="2365511" y="1976170"/>
            <a:chExt cx="2311100" cy="2227985"/>
          </a:xfrm>
        </p:grpSpPr>
        <p:sp>
          <p:nvSpPr>
            <p:cNvPr id="48" name="Freeform 145">
              <a:extLst>
                <a:ext uri="{FF2B5EF4-FFF2-40B4-BE49-F238E27FC236}">
                  <a16:creationId xmlns:a16="http://schemas.microsoft.com/office/drawing/2014/main" id="{AC13F709-FC93-89F6-7D35-A0A6B4D69B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5924" y="1976170"/>
              <a:ext cx="257888" cy="324555"/>
            </a:xfrm>
            <a:custGeom>
              <a:avLst/>
              <a:gdLst>
                <a:gd name="T0" fmla="*/ 45 w 62"/>
                <a:gd name="T1" fmla="*/ 4 h 75"/>
                <a:gd name="T2" fmla="*/ 42 w 62"/>
                <a:gd name="T3" fmla="*/ 1 h 75"/>
                <a:gd name="T4" fmla="*/ 36 w 62"/>
                <a:gd name="T5" fmla="*/ 2 h 75"/>
                <a:gd name="T6" fmla="*/ 35 w 62"/>
                <a:gd name="T7" fmla="*/ 5 h 75"/>
                <a:gd name="T8" fmla="*/ 37 w 62"/>
                <a:gd name="T9" fmla="*/ 9 h 75"/>
                <a:gd name="T10" fmla="*/ 0 w 62"/>
                <a:gd name="T11" fmla="*/ 32 h 75"/>
                <a:gd name="T12" fmla="*/ 9 w 62"/>
                <a:gd name="T13" fmla="*/ 55 h 75"/>
                <a:gd name="T14" fmla="*/ 2 w 62"/>
                <a:gd name="T15" fmla="*/ 50 h 75"/>
                <a:gd name="T16" fmla="*/ 7 w 62"/>
                <a:gd name="T17" fmla="*/ 58 h 75"/>
                <a:gd name="T18" fmla="*/ 7 w 62"/>
                <a:gd name="T19" fmla="*/ 62 h 75"/>
                <a:gd name="T20" fmla="*/ 10 w 62"/>
                <a:gd name="T21" fmla="*/ 61 h 75"/>
                <a:gd name="T22" fmla="*/ 22 w 62"/>
                <a:gd name="T23" fmla="*/ 64 h 75"/>
                <a:gd name="T24" fmla="*/ 13 w 62"/>
                <a:gd name="T25" fmla="*/ 66 h 75"/>
                <a:gd name="T26" fmla="*/ 9 w 62"/>
                <a:gd name="T27" fmla="*/ 69 h 75"/>
                <a:gd name="T28" fmla="*/ 9 w 62"/>
                <a:gd name="T29" fmla="*/ 75 h 75"/>
                <a:gd name="T30" fmla="*/ 48 w 62"/>
                <a:gd name="T31" fmla="*/ 72 h 75"/>
                <a:gd name="T32" fmla="*/ 44 w 62"/>
                <a:gd name="T33" fmla="*/ 69 h 75"/>
                <a:gd name="T34" fmla="*/ 30 w 62"/>
                <a:gd name="T35" fmla="*/ 66 h 75"/>
                <a:gd name="T36" fmla="*/ 54 w 62"/>
                <a:gd name="T37" fmla="*/ 48 h 75"/>
                <a:gd name="T38" fmla="*/ 27 w 62"/>
                <a:gd name="T39" fmla="*/ 46 h 75"/>
                <a:gd name="T40" fmla="*/ 27 w 62"/>
                <a:gd name="T41" fmla="*/ 55 h 75"/>
                <a:gd name="T42" fmla="*/ 27 w 62"/>
                <a:gd name="T43" fmla="*/ 44 h 75"/>
                <a:gd name="T44" fmla="*/ 38 w 62"/>
                <a:gd name="T45" fmla="*/ 33 h 75"/>
                <a:gd name="T46" fmla="*/ 27 w 62"/>
                <a:gd name="T47" fmla="*/ 44 h 75"/>
                <a:gd name="T48" fmla="*/ 49 w 62"/>
                <a:gd name="T49" fmla="*/ 33 h 75"/>
                <a:gd name="T50" fmla="*/ 40 w 62"/>
                <a:gd name="T51" fmla="*/ 33 h 75"/>
                <a:gd name="T52" fmla="*/ 39 w 62"/>
                <a:gd name="T53" fmla="*/ 23 h 75"/>
                <a:gd name="T54" fmla="*/ 40 w 62"/>
                <a:gd name="T55" fmla="*/ 31 h 75"/>
                <a:gd name="T56" fmla="*/ 27 w 62"/>
                <a:gd name="T57" fmla="*/ 31 h 75"/>
                <a:gd name="T58" fmla="*/ 36 w 62"/>
                <a:gd name="T59" fmla="*/ 22 h 75"/>
                <a:gd name="T60" fmla="*/ 27 w 62"/>
                <a:gd name="T61" fmla="*/ 19 h 75"/>
                <a:gd name="T62" fmla="*/ 36 w 62"/>
                <a:gd name="T63" fmla="*/ 20 h 75"/>
                <a:gd name="T64" fmla="*/ 25 w 62"/>
                <a:gd name="T65" fmla="*/ 19 h 75"/>
                <a:gd name="T66" fmla="*/ 25 w 62"/>
                <a:gd name="T67" fmla="*/ 9 h 75"/>
                <a:gd name="T68" fmla="*/ 25 w 62"/>
                <a:gd name="T69" fmla="*/ 21 h 75"/>
                <a:gd name="T70" fmla="*/ 15 w 62"/>
                <a:gd name="T71" fmla="*/ 31 h 75"/>
                <a:gd name="T72" fmla="*/ 25 w 62"/>
                <a:gd name="T73" fmla="*/ 21 h 75"/>
                <a:gd name="T74" fmla="*/ 3 w 62"/>
                <a:gd name="T75" fmla="*/ 31 h 75"/>
                <a:gd name="T76" fmla="*/ 13 w 62"/>
                <a:gd name="T77" fmla="*/ 31 h 75"/>
                <a:gd name="T78" fmla="*/ 14 w 62"/>
                <a:gd name="T79" fmla="*/ 42 h 75"/>
                <a:gd name="T80" fmla="*/ 13 w 62"/>
                <a:gd name="T81" fmla="*/ 33 h 75"/>
                <a:gd name="T82" fmla="*/ 25 w 62"/>
                <a:gd name="T83" fmla="*/ 33 h 75"/>
                <a:gd name="T84" fmla="*/ 16 w 62"/>
                <a:gd name="T85" fmla="*/ 42 h 75"/>
                <a:gd name="T86" fmla="*/ 25 w 62"/>
                <a:gd name="T87" fmla="*/ 46 h 75"/>
                <a:gd name="T88" fmla="*/ 17 w 62"/>
                <a:gd name="T89" fmla="*/ 45 h 75"/>
                <a:gd name="T90" fmla="*/ 38 w 62"/>
                <a:gd name="T91" fmla="*/ 44 h 75"/>
                <a:gd name="T92" fmla="*/ 33 w 62"/>
                <a:gd name="T93" fmla="*/ 54 h 75"/>
                <a:gd name="T94" fmla="*/ 38 w 62"/>
                <a:gd name="T95" fmla="*/ 20 h 75"/>
                <a:gd name="T96" fmla="*/ 48 w 62"/>
                <a:gd name="T97" fmla="*/ 26 h 75"/>
                <a:gd name="T98" fmla="*/ 14 w 62"/>
                <a:gd name="T99" fmla="*/ 20 h 75"/>
                <a:gd name="T100" fmla="*/ 20 w 62"/>
                <a:gd name="T101" fmla="*/ 10 h 75"/>
                <a:gd name="T102" fmla="*/ 14 w 62"/>
                <a:gd name="T103" fmla="*/ 44 h 75"/>
                <a:gd name="T104" fmla="*/ 4 w 62"/>
                <a:gd name="T105" fmla="*/ 39 h 75"/>
                <a:gd name="T106" fmla="*/ 50 w 62"/>
                <a:gd name="T107" fmla="*/ 46 h 75"/>
                <a:gd name="T108" fmla="*/ 14 w 62"/>
                <a:gd name="T109" fmla="*/ 55 h 75"/>
                <a:gd name="T110" fmla="*/ 52 w 62"/>
                <a:gd name="T111" fmla="*/ 32 h 75"/>
                <a:gd name="T112" fmla="*/ 42 w 62"/>
                <a:gd name="T113" fmla="*/ 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" h="75">
                  <a:moveTo>
                    <a:pt x="44" y="6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6" y="3"/>
                    <a:pt x="45" y="1"/>
                    <a:pt x="45" y="1"/>
                  </a:cubicBezTo>
                  <a:cubicBezTo>
                    <a:pt x="44" y="0"/>
                    <a:pt x="42" y="0"/>
                    <a:pt x="42" y="1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9" y="3"/>
                    <a:pt x="38" y="2"/>
                    <a:pt x="36" y="2"/>
                  </a:cubicBezTo>
                  <a:cubicBezTo>
                    <a:pt x="35" y="1"/>
                    <a:pt x="34" y="2"/>
                    <a:pt x="33" y="3"/>
                  </a:cubicBezTo>
                  <a:cubicBezTo>
                    <a:pt x="33" y="4"/>
                    <a:pt x="34" y="5"/>
                    <a:pt x="35" y="5"/>
                  </a:cubicBezTo>
                  <a:cubicBezTo>
                    <a:pt x="36" y="6"/>
                    <a:pt x="37" y="6"/>
                    <a:pt x="38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4" y="7"/>
                    <a:pt x="30" y="6"/>
                    <a:pt x="26" y="6"/>
                  </a:cubicBezTo>
                  <a:cubicBezTo>
                    <a:pt x="12" y="6"/>
                    <a:pt x="0" y="18"/>
                    <a:pt x="0" y="32"/>
                  </a:cubicBezTo>
                  <a:cubicBezTo>
                    <a:pt x="0" y="41"/>
                    <a:pt x="4" y="48"/>
                    <a:pt x="10" y="5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3"/>
                    <a:pt x="6" y="52"/>
                    <a:pt x="5" y="50"/>
                  </a:cubicBezTo>
                  <a:cubicBezTo>
                    <a:pt x="4" y="49"/>
                    <a:pt x="3" y="49"/>
                    <a:pt x="2" y="50"/>
                  </a:cubicBezTo>
                  <a:cubicBezTo>
                    <a:pt x="1" y="51"/>
                    <a:pt x="1" y="52"/>
                    <a:pt x="2" y="53"/>
                  </a:cubicBezTo>
                  <a:cubicBezTo>
                    <a:pt x="3" y="55"/>
                    <a:pt x="5" y="56"/>
                    <a:pt x="7" y="58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6" y="62"/>
                    <a:pt x="7" y="62"/>
                  </a:cubicBezTo>
                  <a:cubicBezTo>
                    <a:pt x="7" y="62"/>
                    <a:pt x="8" y="62"/>
                    <a:pt x="8" y="62"/>
                  </a:cubicBezTo>
                  <a:cubicBezTo>
                    <a:pt x="9" y="62"/>
                    <a:pt x="9" y="62"/>
                    <a:pt x="10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4" y="62"/>
                    <a:pt x="18" y="63"/>
                    <a:pt x="22" y="64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1" y="66"/>
                    <a:pt x="9" y="67"/>
                    <a:pt x="9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9"/>
                    <a:pt x="5" y="70"/>
                    <a:pt x="5" y="72"/>
                  </a:cubicBezTo>
                  <a:cubicBezTo>
                    <a:pt x="5" y="74"/>
                    <a:pt x="6" y="75"/>
                    <a:pt x="9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6" y="75"/>
                    <a:pt x="48" y="74"/>
                    <a:pt x="48" y="72"/>
                  </a:cubicBezTo>
                  <a:cubicBezTo>
                    <a:pt x="48" y="70"/>
                    <a:pt x="46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7"/>
                    <a:pt x="42" y="66"/>
                    <a:pt x="4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40" y="63"/>
                    <a:pt x="49" y="57"/>
                    <a:pt x="54" y="48"/>
                  </a:cubicBezTo>
                  <a:cubicBezTo>
                    <a:pt x="62" y="34"/>
                    <a:pt x="58" y="15"/>
                    <a:pt x="44" y="6"/>
                  </a:cubicBezTo>
                  <a:close/>
                  <a:moveTo>
                    <a:pt x="27" y="46"/>
                  </a:moveTo>
                  <a:cubicBezTo>
                    <a:pt x="30" y="46"/>
                    <a:pt x="33" y="45"/>
                    <a:pt x="36" y="45"/>
                  </a:cubicBezTo>
                  <a:cubicBezTo>
                    <a:pt x="34" y="50"/>
                    <a:pt x="31" y="55"/>
                    <a:pt x="27" y="55"/>
                  </a:cubicBezTo>
                  <a:lnTo>
                    <a:pt x="27" y="46"/>
                  </a:lnTo>
                  <a:close/>
                  <a:moveTo>
                    <a:pt x="27" y="44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6"/>
                    <a:pt x="37" y="40"/>
                    <a:pt x="36" y="42"/>
                  </a:cubicBezTo>
                  <a:cubicBezTo>
                    <a:pt x="34" y="43"/>
                    <a:pt x="31" y="44"/>
                    <a:pt x="27" y="44"/>
                  </a:cubicBezTo>
                  <a:close/>
                  <a:moveTo>
                    <a:pt x="40" y="33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7"/>
                    <a:pt x="45" y="40"/>
                    <a:pt x="39" y="42"/>
                  </a:cubicBezTo>
                  <a:cubicBezTo>
                    <a:pt x="39" y="39"/>
                    <a:pt x="40" y="36"/>
                    <a:pt x="40" y="33"/>
                  </a:cubicBezTo>
                  <a:close/>
                  <a:moveTo>
                    <a:pt x="40" y="31"/>
                  </a:moveTo>
                  <a:cubicBezTo>
                    <a:pt x="40" y="28"/>
                    <a:pt x="39" y="25"/>
                    <a:pt x="39" y="23"/>
                  </a:cubicBezTo>
                  <a:cubicBezTo>
                    <a:pt x="45" y="24"/>
                    <a:pt x="49" y="28"/>
                    <a:pt x="49" y="31"/>
                  </a:cubicBezTo>
                  <a:lnTo>
                    <a:pt x="40" y="31"/>
                  </a:lnTo>
                  <a:close/>
                  <a:moveTo>
                    <a:pt x="38" y="31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1" y="21"/>
                    <a:pt x="34" y="21"/>
                    <a:pt x="36" y="22"/>
                  </a:cubicBezTo>
                  <a:cubicBezTo>
                    <a:pt x="37" y="25"/>
                    <a:pt x="38" y="28"/>
                    <a:pt x="38" y="31"/>
                  </a:cubicBezTo>
                  <a:close/>
                  <a:moveTo>
                    <a:pt x="27" y="1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1" y="10"/>
                    <a:pt x="34" y="14"/>
                    <a:pt x="36" y="20"/>
                  </a:cubicBezTo>
                  <a:cubicBezTo>
                    <a:pt x="33" y="19"/>
                    <a:pt x="30" y="19"/>
                    <a:pt x="27" y="19"/>
                  </a:cubicBezTo>
                  <a:close/>
                  <a:moveTo>
                    <a:pt x="25" y="19"/>
                  </a:moveTo>
                  <a:cubicBezTo>
                    <a:pt x="22" y="19"/>
                    <a:pt x="19" y="19"/>
                    <a:pt x="17" y="20"/>
                  </a:cubicBezTo>
                  <a:cubicBezTo>
                    <a:pt x="19" y="14"/>
                    <a:pt x="22" y="10"/>
                    <a:pt x="25" y="9"/>
                  </a:cubicBezTo>
                  <a:lnTo>
                    <a:pt x="25" y="19"/>
                  </a:lnTo>
                  <a:close/>
                  <a:moveTo>
                    <a:pt x="25" y="2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28"/>
                    <a:pt x="15" y="25"/>
                    <a:pt x="16" y="22"/>
                  </a:cubicBezTo>
                  <a:cubicBezTo>
                    <a:pt x="19" y="21"/>
                    <a:pt x="22" y="21"/>
                    <a:pt x="25" y="21"/>
                  </a:cubicBezTo>
                  <a:close/>
                  <a:moveTo>
                    <a:pt x="1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4" y="28"/>
                    <a:pt x="8" y="24"/>
                    <a:pt x="14" y="23"/>
                  </a:cubicBezTo>
                  <a:cubicBezTo>
                    <a:pt x="13" y="25"/>
                    <a:pt x="13" y="28"/>
                    <a:pt x="13" y="31"/>
                  </a:cubicBezTo>
                  <a:close/>
                  <a:moveTo>
                    <a:pt x="13" y="33"/>
                  </a:moveTo>
                  <a:cubicBezTo>
                    <a:pt x="13" y="36"/>
                    <a:pt x="13" y="39"/>
                    <a:pt x="14" y="42"/>
                  </a:cubicBezTo>
                  <a:cubicBezTo>
                    <a:pt x="8" y="40"/>
                    <a:pt x="4" y="37"/>
                    <a:pt x="3" y="33"/>
                  </a:cubicBezTo>
                  <a:lnTo>
                    <a:pt x="13" y="33"/>
                  </a:lnTo>
                  <a:close/>
                  <a:moveTo>
                    <a:pt x="15" y="33"/>
                  </a:moveTo>
                  <a:cubicBezTo>
                    <a:pt x="25" y="33"/>
                    <a:pt x="25" y="33"/>
                    <a:pt x="25" y="3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2" y="44"/>
                    <a:pt x="19" y="43"/>
                    <a:pt x="16" y="42"/>
                  </a:cubicBezTo>
                  <a:cubicBezTo>
                    <a:pt x="15" y="40"/>
                    <a:pt x="15" y="36"/>
                    <a:pt x="15" y="33"/>
                  </a:cubicBezTo>
                  <a:close/>
                  <a:moveTo>
                    <a:pt x="25" y="46"/>
                  </a:moveTo>
                  <a:cubicBezTo>
                    <a:pt x="25" y="55"/>
                    <a:pt x="25" y="55"/>
                    <a:pt x="25" y="55"/>
                  </a:cubicBezTo>
                  <a:cubicBezTo>
                    <a:pt x="22" y="55"/>
                    <a:pt x="19" y="50"/>
                    <a:pt x="17" y="45"/>
                  </a:cubicBezTo>
                  <a:cubicBezTo>
                    <a:pt x="19" y="45"/>
                    <a:pt x="22" y="46"/>
                    <a:pt x="25" y="46"/>
                  </a:cubicBezTo>
                  <a:close/>
                  <a:moveTo>
                    <a:pt x="38" y="44"/>
                  </a:moveTo>
                  <a:cubicBezTo>
                    <a:pt x="43" y="43"/>
                    <a:pt x="46" y="41"/>
                    <a:pt x="48" y="39"/>
                  </a:cubicBezTo>
                  <a:cubicBezTo>
                    <a:pt x="46" y="46"/>
                    <a:pt x="40" y="52"/>
                    <a:pt x="33" y="54"/>
                  </a:cubicBezTo>
                  <a:cubicBezTo>
                    <a:pt x="35" y="52"/>
                    <a:pt x="37" y="48"/>
                    <a:pt x="38" y="44"/>
                  </a:cubicBezTo>
                  <a:close/>
                  <a:moveTo>
                    <a:pt x="38" y="20"/>
                  </a:moveTo>
                  <a:cubicBezTo>
                    <a:pt x="37" y="16"/>
                    <a:pt x="35" y="12"/>
                    <a:pt x="33" y="10"/>
                  </a:cubicBezTo>
                  <a:cubicBezTo>
                    <a:pt x="40" y="12"/>
                    <a:pt x="46" y="18"/>
                    <a:pt x="48" y="26"/>
                  </a:cubicBezTo>
                  <a:cubicBezTo>
                    <a:pt x="46" y="23"/>
                    <a:pt x="43" y="21"/>
                    <a:pt x="38" y="20"/>
                  </a:cubicBezTo>
                  <a:close/>
                  <a:moveTo>
                    <a:pt x="14" y="20"/>
                  </a:moveTo>
                  <a:cubicBezTo>
                    <a:pt x="10" y="21"/>
                    <a:pt x="6" y="23"/>
                    <a:pt x="4" y="26"/>
                  </a:cubicBezTo>
                  <a:cubicBezTo>
                    <a:pt x="6" y="18"/>
                    <a:pt x="12" y="12"/>
                    <a:pt x="20" y="10"/>
                  </a:cubicBezTo>
                  <a:cubicBezTo>
                    <a:pt x="17" y="12"/>
                    <a:pt x="16" y="16"/>
                    <a:pt x="14" y="20"/>
                  </a:cubicBezTo>
                  <a:close/>
                  <a:moveTo>
                    <a:pt x="14" y="44"/>
                  </a:moveTo>
                  <a:cubicBezTo>
                    <a:pt x="16" y="48"/>
                    <a:pt x="17" y="52"/>
                    <a:pt x="20" y="54"/>
                  </a:cubicBezTo>
                  <a:cubicBezTo>
                    <a:pt x="12" y="52"/>
                    <a:pt x="6" y="46"/>
                    <a:pt x="4" y="39"/>
                  </a:cubicBezTo>
                  <a:cubicBezTo>
                    <a:pt x="6" y="41"/>
                    <a:pt x="10" y="43"/>
                    <a:pt x="14" y="44"/>
                  </a:cubicBezTo>
                  <a:close/>
                  <a:moveTo>
                    <a:pt x="50" y="46"/>
                  </a:moveTo>
                  <a:cubicBezTo>
                    <a:pt x="43" y="59"/>
                    <a:pt x="26" y="64"/>
                    <a:pt x="13" y="57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7"/>
                    <a:pt x="22" y="58"/>
                    <a:pt x="26" y="58"/>
                  </a:cubicBezTo>
                  <a:cubicBezTo>
                    <a:pt x="41" y="58"/>
                    <a:pt x="52" y="47"/>
                    <a:pt x="52" y="32"/>
                  </a:cubicBezTo>
                  <a:cubicBezTo>
                    <a:pt x="52" y="23"/>
                    <a:pt x="48" y="15"/>
                    <a:pt x="41" y="11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54" y="17"/>
                    <a:pt x="58" y="33"/>
                    <a:pt x="50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9" name="Freeform 62">
              <a:extLst>
                <a:ext uri="{FF2B5EF4-FFF2-40B4-BE49-F238E27FC236}">
                  <a16:creationId xmlns:a16="http://schemas.microsoft.com/office/drawing/2014/main" id="{EEC5C299-2D1B-3104-48E3-9EC36D9CC5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632" y="2737132"/>
              <a:ext cx="270979" cy="288209"/>
            </a:xfrm>
            <a:custGeom>
              <a:avLst/>
              <a:gdLst>
                <a:gd name="T0" fmla="*/ 61 w 73"/>
                <a:gd name="T1" fmla="*/ 60 h 75"/>
                <a:gd name="T2" fmla="*/ 38 w 73"/>
                <a:gd name="T3" fmla="*/ 44 h 75"/>
                <a:gd name="T4" fmla="*/ 38 w 73"/>
                <a:gd name="T5" fmla="*/ 61 h 75"/>
                <a:gd name="T6" fmla="*/ 59 w 73"/>
                <a:gd name="T7" fmla="*/ 59 h 75"/>
                <a:gd name="T8" fmla="*/ 69 w 73"/>
                <a:gd name="T9" fmla="*/ 65 h 75"/>
                <a:gd name="T10" fmla="*/ 73 w 73"/>
                <a:gd name="T11" fmla="*/ 14 h 75"/>
                <a:gd name="T12" fmla="*/ 73 w 73"/>
                <a:gd name="T13" fmla="*/ 6 h 75"/>
                <a:gd name="T14" fmla="*/ 0 w 73"/>
                <a:gd name="T15" fmla="*/ 6 h 75"/>
                <a:gd name="T16" fmla="*/ 0 w 73"/>
                <a:gd name="T17" fmla="*/ 14 h 75"/>
                <a:gd name="T18" fmla="*/ 4 w 73"/>
                <a:gd name="T19" fmla="*/ 65 h 75"/>
                <a:gd name="T20" fmla="*/ 5 w 73"/>
                <a:gd name="T21" fmla="*/ 75 h 75"/>
                <a:gd name="T22" fmla="*/ 73 w 73"/>
                <a:gd name="T23" fmla="*/ 69 h 75"/>
                <a:gd name="T24" fmla="*/ 6 w 73"/>
                <a:gd name="T25" fmla="*/ 3 h 75"/>
                <a:gd name="T26" fmla="*/ 70 w 73"/>
                <a:gd name="T27" fmla="*/ 8 h 75"/>
                <a:gd name="T28" fmla="*/ 3 w 73"/>
                <a:gd name="T29" fmla="*/ 8 h 75"/>
                <a:gd name="T30" fmla="*/ 11 w 73"/>
                <a:gd name="T31" fmla="*/ 39 h 75"/>
                <a:gd name="T32" fmla="*/ 21 w 73"/>
                <a:gd name="T33" fmla="*/ 39 h 75"/>
                <a:gd name="T34" fmla="*/ 31 w 73"/>
                <a:gd name="T35" fmla="*/ 39 h 75"/>
                <a:gd name="T36" fmla="*/ 41 w 73"/>
                <a:gd name="T37" fmla="*/ 39 h 75"/>
                <a:gd name="T38" fmla="*/ 51 w 73"/>
                <a:gd name="T39" fmla="*/ 39 h 75"/>
                <a:gd name="T40" fmla="*/ 61 w 73"/>
                <a:gd name="T41" fmla="*/ 39 h 75"/>
                <a:gd name="T42" fmla="*/ 66 w 73"/>
                <a:gd name="T43" fmla="*/ 66 h 75"/>
                <a:gd name="T44" fmla="*/ 28 w 73"/>
                <a:gd name="T45" fmla="*/ 44 h 75"/>
                <a:gd name="T46" fmla="*/ 12 w 73"/>
                <a:gd name="T47" fmla="*/ 66 h 75"/>
                <a:gd name="T48" fmla="*/ 14 w 73"/>
                <a:gd name="T49" fmla="*/ 46 h 75"/>
                <a:gd name="T50" fmla="*/ 14 w 73"/>
                <a:gd name="T51" fmla="*/ 66 h 75"/>
                <a:gd name="T52" fmla="*/ 66 w 73"/>
                <a:gd name="T53" fmla="*/ 34 h 75"/>
                <a:gd name="T54" fmla="*/ 58 w 73"/>
                <a:gd name="T55" fmla="*/ 34 h 75"/>
                <a:gd name="T56" fmla="*/ 56 w 73"/>
                <a:gd name="T57" fmla="*/ 34 h 75"/>
                <a:gd name="T58" fmla="*/ 48 w 73"/>
                <a:gd name="T59" fmla="*/ 34 h 75"/>
                <a:gd name="T60" fmla="*/ 56 w 73"/>
                <a:gd name="T61" fmla="*/ 34 h 75"/>
                <a:gd name="T62" fmla="*/ 41 w 73"/>
                <a:gd name="T63" fmla="*/ 37 h 75"/>
                <a:gd name="T64" fmla="*/ 46 w 73"/>
                <a:gd name="T65" fmla="*/ 29 h 75"/>
                <a:gd name="T66" fmla="*/ 32 w 73"/>
                <a:gd name="T67" fmla="*/ 37 h 75"/>
                <a:gd name="T68" fmla="*/ 28 w 73"/>
                <a:gd name="T69" fmla="*/ 29 h 75"/>
                <a:gd name="T70" fmla="*/ 26 w 73"/>
                <a:gd name="T71" fmla="*/ 34 h 75"/>
                <a:gd name="T72" fmla="*/ 18 w 73"/>
                <a:gd name="T73" fmla="*/ 34 h 75"/>
                <a:gd name="T74" fmla="*/ 26 w 73"/>
                <a:gd name="T75" fmla="*/ 34 h 75"/>
                <a:gd name="T76" fmla="*/ 11 w 73"/>
                <a:gd name="T77" fmla="*/ 37 h 75"/>
                <a:gd name="T78" fmla="*/ 16 w 73"/>
                <a:gd name="T79" fmla="*/ 29 h 75"/>
                <a:gd name="T80" fmla="*/ 67 w 73"/>
                <a:gd name="T81" fmla="*/ 27 h 75"/>
                <a:gd name="T82" fmla="*/ 3 w 73"/>
                <a:gd name="T83" fmla="*/ 14 h 75"/>
                <a:gd name="T84" fmla="*/ 70 w 73"/>
                <a:gd name="T85" fmla="*/ 14 h 75"/>
                <a:gd name="T86" fmla="*/ 5 w 73"/>
                <a:gd name="T87" fmla="*/ 68 h 75"/>
                <a:gd name="T88" fmla="*/ 28 w 73"/>
                <a:gd name="T89" fmla="*/ 68 h 75"/>
                <a:gd name="T90" fmla="*/ 70 w 73"/>
                <a:gd name="T91" fmla="*/ 69 h 75"/>
                <a:gd name="T92" fmla="*/ 5 w 73"/>
                <a:gd name="T93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75">
                  <a:moveTo>
                    <a:pt x="38" y="61"/>
                  </a:moveTo>
                  <a:cubicBezTo>
                    <a:pt x="60" y="61"/>
                    <a:pt x="60" y="61"/>
                    <a:pt x="60" y="61"/>
                  </a:cubicBezTo>
                  <a:cubicBezTo>
                    <a:pt x="61" y="61"/>
                    <a:pt x="61" y="60"/>
                    <a:pt x="61" y="60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4"/>
                    <a:pt x="61" y="44"/>
                    <a:pt x="6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38" y="61"/>
                    <a:pt x="38" y="61"/>
                  </a:cubicBezTo>
                  <a:close/>
                  <a:moveTo>
                    <a:pt x="39" y="46"/>
                  </a:moveTo>
                  <a:cubicBezTo>
                    <a:pt x="59" y="46"/>
                    <a:pt x="59" y="46"/>
                    <a:pt x="59" y="4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39" y="59"/>
                    <a:pt x="39" y="59"/>
                    <a:pt x="39" y="59"/>
                  </a:cubicBezTo>
                  <a:lnTo>
                    <a:pt x="39" y="46"/>
                  </a:lnTo>
                  <a:close/>
                  <a:moveTo>
                    <a:pt x="69" y="65"/>
                  </a:moveTo>
                  <a:cubicBezTo>
                    <a:pt x="69" y="30"/>
                    <a:pt x="69" y="30"/>
                    <a:pt x="69" y="30"/>
                  </a:cubicBezTo>
                  <a:cubicBezTo>
                    <a:pt x="71" y="29"/>
                    <a:pt x="73" y="27"/>
                    <a:pt x="73" y="2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2" y="12"/>
                    <a:pt x="72" y="11"/>
                  </a:cubicBezTo>
                  <a:cubicBezTo>
                    <a:pt x="72" y="10"/>
                    <a:pt x="73" y="9"/>
                    <a:pt x="73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3"/>
                    <a:pt x="70" y="0"/>
                    <a:pt x="6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4" y="30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2" y="65"/>
                    <a:pt x="0" y="67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2" y="75"/>
                    <a:pt x="5" y="75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71" y="75"/>
                    <a:pt x="73" y="73"/>
                    <a:pt x="73" y="71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7"/>
                    <a:pt x="71" y="65"/>
                    <a:pt x="69" y="65"/>
                  </a:cubicBezTo>
                  <a:close/>
                  <a:moveTo>
                    <a:pt x="3" y="6"/>
                  </a:moveTo>
                  <a:cubicBezTo>
                    <a:pt x="3" y="4"/>
                    <a:pt x="4" y="3"/>
                    <a:pt x="6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70" y="4"/>
                    <a:pt x="70" y="6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9"/>
                    <a:pt x="69" y="10"/>
                    <a:pt x="6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3" y="9"/>
                    <a:pt x="3" y="8"/>
                  </a:cubicBezTo>
                  <a:lnTo>
                    <a:pt x="3" y="6"/>
                  </a:lnTo>
                  <a:close/>
                  <a:moveTo>
                    <a:pt x="7" y="38"/>
                  </a:moveTo>
                  <a:cubicBezTo>
                    <a:pt x="8" y="39"/>
                    <a:pt x="10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4" y="39"/>
                    <a:pt x="16" y="38"/>
                    <a:pt x="17" y="37"/>
                  </a:cubicBezTo>
                  <a:cubicBezTo>
                    <a:pt x="18" y="38"/>
                    <a:pt x="19" y="39"/>
                    <a:pt x="2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39"/>
                    <a:pt x="26" y="38"/>
                    <a:pt x="27" y="37"/>
                  </a:cubicBezTo>
                  <a:cubicBezTo>
                    <a:pt x="28" y="38"/>
                    <a:pt x="29" y="39"/>
                    <a:pt x="31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39"/>
                    <a:pt x="36" y="38"/>
                    <a:pt x="37" y="37"/>
                  </a:cubicBezTo>
                  <a:cubicBezTo>
                    <a:pt x="38" y="38"/>
                    <a:pt x="39" y="39"/>
                    <a:pt x="41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4" y="39"/>
                    <a:pt x="46" y="38"/>
                    <a:pt x="47" y="37"/>
                  </a:cubicBezTo>
                  <a:cubicBezTo>
                    <a:pt x="48" y="38"/>
                    <a:pt x="49" y="39"/>
                    <a:pt x="51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4" y="39"/>
                    <a:pt x="56" y="38"/>
                    <a:pt x="57" y="37"/>
                  </a:cubicBezTo>
                  <a:cubicBezTo>
                    <a:pt x="58" y="38"/>
                    <a:pt x="59" y="39"/>
                    <a:pt x="61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4" y="39"/>
                    <a:pt x="65" y="39"/>
                    <a:pt x="66" y="38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4"/>
                    <a:pt x="29" y="44"/>
                    <a:pt x="28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5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7" y="66"/>
                    <a:pt x="7" y="66"/>
                    <a:pt x="7" y="66"/>
                  </a:cubicBezTo>
                  <a:lnTo>
                    <a:pt x="7" y="38"/>
                  </a:lnTo>
                  <a:close/>
                  <a:moveTo>
                    <a:pt x="14" y="46"/>
                  </a:moveTo>
                  <a:cubicBezTo>
                    <a:pt x="27" y="46"/>
                    <a:pt x="27" y="46"/>
                    <a:pt x="27" y="4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14" y="66"/>
                    <a:pt x="14" y="66"/>
                    <a:pt x="14" y="66"/>
                  </a:cubicBezTo>
                  <a:lnTo>
                    <a:pt x="14" y="46"/>
                  </a:lnTo>
                  <a:close/>
                  <a:moveTo>
                    <a:pt x="66" y="29"/>
                  </a:moveTo>
                  <a:cubicBezTo>
                    <a:pt x="66" y="34"/>
                    <a:pt x="66" y="34"/>
                    <a:pt x="66" y="34"/>
                  </a:cubicBezTo>
                  <a:cubicBezTo>
                    <a:pt x="66" y="36"/>
                    <a:pt x="64" y="37"/>
                    <a:pt x="62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59" y="37"/>
                    <a:pt x="58" y="36"/>
                    <a:pt x="58" y="34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66" y="29"/>
                    <a:pt x="66" y="29"/>
                    <a:pt x="66" y="29"/>
                  </a:cubicBezTo>
                  <a:close/>
                  <a:moveTo>
                    <a:pt x="56" y="34"/>
                  </a:moveTo>
                  <a:cubicBezTo>
                    <a:pt x="56" y="36"/>
                    <a:pt x="54" y="37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9" y="37"/>
                    <a:pt x="48" y="36"/>
                    <a:pt x="48" y="3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6" y="29"/>
                    <a:pt x="56" y="29"/>
                    <a:pt x="56" y="29"/>
                  </a:cubicBezTo>
                  <a:lnTo>
                    <a:pt x="56" y="34"/>
                  </a:lnTo>
                  <a:close/>
                  <a:moveTo>
                    <a:pt x="46" y="34"/>
                  </a:moveTo>
                  <a:cubicBezTo>
                    <a:pt x="46" y="36"/>
                    <a:pt x="44" y="37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37"/>
                    <a:pt x="38" y="36"/>
                    <a:pt x="38" y="34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46" y="34"/>
                  </a:lnTo>
                  <a:close/>
                  <a:moveTo>
                    <a:pt x="36" y="34"/>
                  </a:moveTo>
                  <a:cubicBezTo>
                    <a:pt x="36" y="36"/>
                    <a:pt x="34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9" y="37"/>
                    <a:pt x="28" y="36"/>
                    <a:pt x="28" y="34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6" y="29"/>
                    <a:pt x="36" y="29"/>
                    <a:pt x="36" y="29"/>
                  </a:cubicBezTo>
                  <a:lnTo>
                    <a:pt x="36" y="34"/>
                  </a:lnTo>
                  <a:close/>
                  <a:moveTo>
                    <a:pt x="26" y="34"/>
                  </a:moveTo>
                  <a:cubicBezTo>
                    <a:pt x="26" y="36"/>
                    <a:pt x="24" y="37"/>
                    <a:pt x="22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19" y="37"/>
                    <a:pt x="18" y="36"/>
                    <a:pt x="18" y="3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6" y="29"/>
                    <a:pt x="26" y="29"/>
                    <a:pt x="26" y="29"/>
                  </a:cubicBezTo>
                  <a:lnTo>
                    <a:pt x="26" y="34"/>
                  </a:lnTo>
                  <a:close/>
                  <a:moveTo>
                    <a:pt x="16" y="34"/>
                  </a:moveTo>
                  <a:cubicBezTo>
                    <a:pt x="16" y="36"/>
                    <a:pt x="14" y="37"/>
                    <a:pt x="12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9" y="37"/>
                    <a:pt x="7" y="36"/>
                    <a:pt x="7" y="34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4"/>
                  </a:lnTo>
                  <a:close/>
                  <a:moveTo>
                    <a:pt x="70" y="24"/>
                  </a:moveTo>
                  <a:cubicBezTo>
                    <a:pt x="70" y="26"/>
                    <a:pt x="69" y="27"/>
                    <a:pt x="6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7"/>
                    <a:pt x="3" y="26"/>
                    <a:pt x="3" y="2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4" y="12"/>
                    <a:pt x="6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2"/>
                    <a:pt x="70" y="13"/>
                    <a:pt x="70" y="14"/>
                  </a:cubicBezTo>
                  <a:lnTo>
                    <a:pt x="70" y="24"/>
                  </a:lnTo>
                  <a:close/>
                  <a:moveTo>
                    <a:pt x="3" y="69"/>
                  </a:moveTo>
                  <a:cubicBezTo>
                    <a:pt x="3" y="68"/>
                    <a:pt x="4" y="68"/>
                    <a:pt x="5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70" y="68"/>
                    <a:pt x="70" y="69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2"/>
                    <a:pt x="69" y="72"/>
                    <a:pt x="69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4" y="72"/>
                    <a:pt x="3" y="72"/>
                    <a:pt x="3" y="71"/>
                  </a:cubicBezTo>
                  <a:lnTo>
                    <a:pt x="3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478FDDD0-BEC2-49B8-8AEE-B6AC90134C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8286" y="3917839"/>
              <a:ext cx="291251" cy="286315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0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69 w 75"/>
                <a:gd name="T15" fmla="*/ 71 h 71"/>
                <a:gd name="T16" fmla="*/ 70 w 75"/>
                <a:gd name="T17" fmla="*/ 61 h 71"/>
                <a:gd name="T18" fmla="*/ 8 w 75"/>
                <a:gd name="T19" fmla="*/ 5 h 71"/>
                <a:gd name="T20" fmla="*/ 67 w 75"/>
                <a:gd name="T21" fmla="*/ 5 h 71"/>
                <a:gd name="T22" fmla="*/ 11 w 75"/>
                <a:gd name="T23" fmla="*/ 14 h 71"/>
                <a:gd name="T24" fmla="*/ 67 w 75"/>
                <a:gd name="T25" fmla="*/ 16 h 71"/>
                <a:gd name="T26" fmla="*/ 8 w 75"/>
                <a:gd name="T27" fmla="*/ 16 h 71"/>
                <a:gd name="T28" fmla="*/ 15 w 75"/>
                <a:gd name="T29" fmla="*/ 42 h 71"/>
                <a:gd name="T30" fmla="*/ 15 w 75"/>
                <a:gd name="T31" fmla="*/ 62 h 71"/>
                <a:gd name="T32" fmla="*/ 13 w 75"/>
                <a:gd name="T33" fmla="*/ 41 h 71"/>
                <a:gd name="T34" fmla="*/ 8 w 75"/>
                <a:gd name="T35" fmla="*/ 35 h 71"/>
                <a:gd name="T36" fmla="*/ 18 w 75"/>
                <a:gd name="T37" fmla="*/ 35 h 71"/>
                <a:gd name="T38" fmla="*/ 28 w 75"/>
                <a:gd name="T39" fmla="*/ 35 h 71"/>
                <a:gd name="T40" fmla="*/ 38 w 75"/>
                <a:gd name="T41" fmla="*/ 35 h 71"/>
                <a:gd name="T42" fmla="*/ 48 w 75"/>
                <a:gd name="T43" fmla="*/ 35 h 71"/>
                <a:gd name="T44" fmla="*/ 58 w 75"/>
                <a:gd name="T45" fmla="*/ 35 h 71"/>
                <a:gd name="T46" fmla="*/ 67 w 75"/>
                <a:gd name="T47" fmla="*/ 62 h 71"/>
                <a:gd name="T48" fmla="*/ 29 w 75"/>
                <a:gd name="T49" fmla="*/ 40 h 71"/>
                <a:gd name="T50" fmla="*/ 18 w 75"/>
                <a:gd name="T51" fmla="*/ 33 h 71"/>
                <a:gd name="T52" fmla="*/ 13 w 75"/>
                <a:gd name="T53" fmla="*/ 28 h 71"/>
                <a:gd name="T54" fmla="*/ 48 w 75"/>
                <a:gd name="T55" fmla="*/ 33 h 71"/>
                <a:gd name="T56" fmla="*/ 43 w 75"/>
                <a:gd name="T57" fmla="*/ 28 h 71"/>
                <a:gd name="T58" fmla="*/ 41 w 75"/>
                <a:gd name="T59" fmla="*/ 31 h 71"/>
                <a:gd name="T60" fmla="*/ 33 w 75"/>
                <a:gd name="T61" fmla="*/ 31 h 71"/>
                <a:gd name="T62" fmla="*/ 41 w 75"/>
                <a:gd name="T63" fmla="*/ 31 h 71"/>
                <a:gd name="T64" fmla="*/ 27 w 75"/>
                <a:gd name="T65" fmla="*/ 33 h 71"/>
                <a:gd name="T66" fmla="*/ 31 w 75"/>
                <a:gd name="T67" fmla="*/ 28 h 71"/>
                <a:gd name="T68" fmla="*/ 58 w 75"/>
                <a:gd name="T69" fmla="*/ 33 h 71"/>
                <a:gd name="T70" fmla="*/ 53 w 75"/>
                <a:gd name="T71" fmla="*/ 28 h 71"/>
                <a:gd name="T72" fmla="*/ 3 w 75"/>
                <a:gd name="T73" fmla="*/ 28 h 71"/>
                <a:gd name="T74" fmla="*/ 8 w 75"/>
                <a:gd name="T75" fmla="*/ 33 h 71"/>
                <a:gd name="T76" fmla="*/ 3 w 75"/>
                <a:gd name="T77" fmla="*/ 28 h 71"/>
                <a:gd name="T78" fmla="*/ 64 w 75"/>
                <a:gd name="T79" fmla="*/ 28 h 71"/>
                <a:gd name="T80" fmla="*/ 68 w 75"/>
                <a:gd name="T81" fmla="*/ 33 h 71"/>
                <a:gd name="T82" fmla="*/ 5 w 75"/>
                <a:gd name="T83" fmla="*/ 64 h 71"/>
                <a:gd name="T84" fmla="*/ 69 w 75"/>
                <a:gd name="T85" fmla="*/ 64 h 71"/>
                <a:gd name="T86" fmla="*/ 69 w 75"/>
                <a:gd name="T87" fmla="*/ 68 h 71"/>
                <a:gd name="T88" fmla="*/ 4 w 75"/>
                <a:gd name="T89" fmla="*/ 65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4" y="26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5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2" y="36"/>
                    <a:pt x="75" y="33"/>
                    <a:pt x="75" y="31"/>
                  </a:cubicBezTo>
                  <a:close/>
                  <a:moveTo>
                    <a:pt x="8" y="5"/>
                  </a:move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lnTo>
                    <a:pt x="8" y="5"/>
                  </a:lnTo>
                  <a:close/>
                  <a:moveTo>
                    <a:pt x="67" y="16"/>
                  </a:moveTo>
                  <a:cubicBezTo>
                    <a:pt x="71" y="26"/>
                    <a:pt x="71" y="26"/>
                    <a:pt x="71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67" y="16"/>
                  </a:ln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29" y="40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5"/>
                    <a:pt x="32" y="33"/>
                  </a:cubicBezTo>
                  <a:cubicBezTo>
                    <a:pt x="33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1" y="35"/>
                    <a:pt x="42" y="33"/>
                  </a:cubicBezTo>
                  <a:cubicBezTo>
                    <a:pt x="43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1" y="35"/>
                    <a:pt x="52" y="33"/>
                  </a:cubicBezTo>
                  <a:cubicBezTo>
                    <a:pt x="53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3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51" y="31"/>
                  </a:moveTo>
                  <a:cubicBezTo>
                    <a:pt x="51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3" y="32"/>
                    <a:pt x="43" y="3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31"/>
                  </a:lnTo>
                  <a:close/>
                  <a:moveTo>
                    <a:pt x="41" y="31"/>
                  </a:moveTo>
                  <a:cubicBezTo>
                    <a:pt x="41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3" y="32"/>
                    <a:pt x="33" y="31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1" y="31"/>
                  </a:lnTo>
                  <a:close/>
                  <a:moveTo>
                    <a:pt x="31" y="31"/>
                  </a:moveTo>
                  <a:cubicBezTo>
                    <a:pt x="31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1" y="31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3" y="32"/>
                    <a:pt x="53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67" y="33"/>
                  </a:move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lnTo>
                    <a:pt x="67" y="33"/>
                  </a:lnTo>
                  <a:close/>
                  <a:moveTo>
                    <a:pt x="4" y="65"/>
                  </a:moveTo>
                  <a:cubicBezTo>
                    <a:pt x="4" y="65"/>
                    <a:pt x="5" y="64"/>
                    <a:pt x="5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69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4" y="68"/>
                    <a:pt x="4" y="67"/>
                  </a:cubicBezTo>
                  <a:lnTo>
                    <a:pt x="4" y="65"/>
                  </a:ln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1" name="Freeform 61">
              <a:extLst>
                <a:ext uri="{FF2B5EF4-FFF2-40B4-BE49-F238E27FC236}">
                  <a16:creationId xmlns:a16="http://schemas.microsoft.com/office/drawing/2014/main" id="{52DA4154-AA13-1154-E58F-B782B024D8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196" y="3923100"/>
              <a:ext cx="282719" cy="281055"/>
            </a:xfrm>
            <a:custGeom>
              <a:avLst/>
              <a:gdLst>
                <a:gd name="T0" fmla="*/ 58 w 72"/>
                <a:gd name="T1" fmla="*/ 15 h 69"/>
                <a:gd name="T2" fmla="*/ 35 w 72"/>
                <a:gd name="T3" fmla="*/ 0 h 69"/>
                <a:gd name="T4" fmla="*/ 34 w 72"/>
                <a:gd name="T5" fmla="*/ 1 h 69"/>
                <a:gd name="T6" fmla="*/ 8 w 72"/>
                <a:gd name="T7" fmla="*/ 15 h 69"/>
                <a:gd name="T8" fmla="*/ 0 w 72"/>
                <a:gd name="T9" fmla="*/ 61 h 69"/>
                <a:gd name="T10" fmla="*/ 64 w 72"/>
                <a:gd name="T11" fmla="*/ 69 h 69"/>
                <a:gd name="T12" fmla="*/ 72 w 72"/>
                <a:gd name="T13" fmla="*/ 23 h 69"/>
                <a:gd name="T14" fmla="*/ 34 w 72"/>
                <a:gd name="T15" fmla="*/ 4 h 69"/>
                <a:gd name="T16" fmla="*/ 38 w 72"/>
                <a:gd name="T17" fmla="*/ 3 h 69"/>
                <a:gd name="T18" fmla="*/ 18 w 72"/>
                <a:gd name="T19" fmla="*/ 15 h 69"/>
                <a:gd name="T20" fmla="*/ 69 w 72"/>
                <a:gd name="T21" fmla="*/ 61 h 69"/>
                <a:gd name="T22" fmla="*/ 8 w 72"/>
                <a:gd name="T23" fmla="*/ 66 h 69"/>
                <a:gd name="T24" fmla="*/ 3 w 72"/>
                <a:gd name="T25" fmla="*/ 23 h 69"/>
                <a:gd name="T26" fmla="*/ 64 w 72"/>
                <a:gd name="T27" fmla="*/ 18 h 69"/>
                <a:gd name="T28" fmla="*/ 69 w 72"/>
                <a:gd name="T29" fmla="*/ 61 h 69"/>
                <a:gd name="T30" fmla="*/ 38 w 72"/>
                <a:gd name="T31" fmla="*/ 32 h 69"/>
                <a:gd name="T32" fmla="*/ 27 w 72"/>
                <a:gd name="T33" fmla="*/ 32 h 69"/>
                <a:gd name="T34" fmla="*/ 32 w 72"/>
                <a:gd name="T35" fmla="*/ 28 h 69"/>
                <a:gd name="T36" fmla="*/ 32 w 72"/>
                <a:gd name="T37" fmla="*/ 35 h 69"/>
                <a:gd name="T38" fmla="*/ 32 w 72"/>
                <a:gd name="T39" fmla="*/ 28 h 69"/>
                <a:gd name="T40" fmla="*/ 7 w 72"/>
                <a:gd name="T41" fmla="*/ 21 h 69"/>
                <a:gd name="T42" fmla="*/ 6 w 72"/>
                <a:gd name="T43" fmla="*/ 49 h 69"/>
                <a:gd name="T44" fmla="*/ 6 w 72"/>
                <a:gd name="T45" fmla="*/ 62 h 69"/>
                <a:gd name="T46" fmla="*/ 21 w 72"/>
                <a:gd name="T47" fmla="*/ 63 h 69"/>
                <a:gd name="T48" fmla="*/ 65 w 72"/>
                <a:gd name="T49" fmla="*/ 63 h 69"/>
                <a:gd name="T50" fmla="*/ 66 w 72"/>
                <a:gd name="T51" fmla="*/ 50 h 69"/>
                <a:gd name="T52" fmla="*/ 66 w 72"/>
                <a:gd name="T53" fmla="*/ 22 h 69"/>
                <a:gd name="T54" fmla="*/ 8 w 72"/>
                <a:gd name="T55" fmla="*/ 49 h 69"/>
                <a:gd name="T56" fmla="*/ 18 w 72"/>
                <a:gd name="T57" fmla="*/ 41 h 69"/>
                <a:gd name="T58" fmla="*/ 27 w 72"/>
                <a:gd name="T59" fmla="*/ 41 h 69"/>
                <a:gd name="T60" fmla="*/ 35 w 72"/>
                <a:gd name="T61" fmla="*/ 47 h 69"/>
                <a:gd name="T62" fmla="*/ 34 w 72"/>
                <a:gd name="T63" fmla="*/ 50 h 69"/>
                <a:gd name="T64" fmla="*/ 11 w 72"/>
                <a:gd name="T65" fmla="*/ 50 h 69"/>
                <a:gd name="T66" fmla="*/ 21 w 72"/>
                <a:gd name="T67" fmla="*/ 61 h 69"/>
                <a:gd name="T68" fmla="*/ 8 w 72"/>
                <a:gd name="T69" fmla="*/ 52 h 69"/>
                <a:gd name="T70" fmla="*/ 29 w 72"/>
                <a:gd name="T71" fmla="*/ 52 h 69"/>
                <a:gd name="T72" fmla="*/ 31 w 72"/>
                <a:gd name="T73" fmla="*/ 54 h 69"/>
                <a:gd name="T74" fmla="*/ 34 w 72"/>
                <a:gd name="T75" fmla="*/ 56 h 69"/>
                <a:gd name="T76" fmla="*/ 21 w 72"/>
                <a:gd name="T77" fmla="*/ 61 h 69"/>
                <a:gd name="T78" fmla="*/ 28 w 72"/>
                <a:gd name="T79" fmla="*/ 61 h 69"/>
                <a:gd name="T80" fmla="*/ 36 w 72"/>
                <a:gd name="T81" fmla="*/ 57 h 69"/>
                <a:gd name="T82" fmla="*/ 32 w 72"/>
                <a:gd name="T83" fmla="*/ 52 h 69"/>
                <a:gd name="T84" fmla="*/ 37 w 72"/>
                <a:gd name="T85" fmla="*/ 52 h 69"/>
                <a:gd name="T86" fmla="*/ 40 w 72"/>
                <a:gd name="T87" fmla="*/ 54 h 69"/>
                <a:gd name="T88" fmla="*/ 42 w 72"/>
                <a:gd name="T89" fmla="*/ 58 h 69"/>
                <a:gd name="T90" fmla="*/ 64 w 72"/>
                <a:gd name="T91" fmla="*/ 61 h 69"/>
                <a:gd name="T92" fmla="*/ 43 w 72"/>
                <a:gd name="T93" fmla="*/ 60 h 69"/>
                <a:gd name="T94" fmla="*/ 41 w 72"/>
                <a:gd name="T95" fmla="*/ 52 h 69"/>
                <a:gd name="T96" fmla="*/ 61 w 72"/>
                <a:gd name="T97" fmla="*/ 52 h 69"/>
                <a:gd name="T98" fmla="*/ 64 w 72"/>
                <a:gd name="T99" fmla="*/ 61 h 69"/>
                <a:gd name="T100" fmla="*/ 61 w 72"/>
                <a:gd name="T101" fmla="*/ 50 h 69"/>
                <a:gd name="T102" fmla="*/ 38 w 72"/>
                <a:gd name="T103" fmla="*/ 50 h 69"/>
                <a:gd name="T104" fmla="*/ 36 w 72"/>
                <a:gd name="T105" fmla="*/ 46 h 69"/>
                <a:gd name="T106" fmla="*/ 41 w 72"/>
                <a:gd name="T107" fmla="*/ 38 h 69"/>
                <a:gd name="T108" fmla="*/ 62 w 72"/>
                <a:gd name="T109" fmla="*/ 47 h 69"/>
                <a:gd name="T110" fmla="*/ 64 w 72"/>
                <a:gd name="T111" fmla="*/ 46 h 69"/>
                <a:gd name="T112" fmla="*/ 52 w 72"/>
                <a:gd name="T113" fmla="*/ 36 h 69"/>
                <a:gd name="T114" fmla="*/ 32 w 72"/>
                <a:gd name="T115" fmla="*/ 43 h 69"/>
                <a:gd name="T116" fmla="*/ 16 w 72"/>
                <a:gd name="T117" fmla="*/ 39 h 69"/>
                <a:gd name="T118" fmla="*/ 8 w 72"/>
                <a:gd name="T119" fmla="*/ 46 h 69"/>
                <a:gd name="T120" fmla="*/ 64 w 72"/>
                <a:gd name="T121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69">
                  <a:moveTo>
                    <a:pt x="64" y="15"/>
                  </a:moveTo>
                  <a:cubicBezTo>
                    <a:pt x="58" y="15"/>
                    <a:pt x="58" y="15"/>
                    <a:pt x="58" y="1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9"/>
                    <a:pt x="0" y="2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4" y="69"/>
                    <a:pt x="8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8" y="69"/>
                    <a:pt x="72" y="65"/>
                    <a:pt x="72" y="61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19"/>
                    <a:pt x="68" y="15"/>
                    <a:pt x="64" y="15"/>
                  </a:cubicBezTo>
                  <a:close/>
                  <a:moveTo>
                    <a:pt x="34" y="4"/>
                  </a:moveTo>
                  <a:cubicBezTo>
                    <a:pt x="34" y="4"/>
                    <a:pt x="35" y="5"/>
                    <a:pt x="36" y="5"/>
                  </a:cubicBezTo>
                  <a:cubicBezTo>
                    <a:pt x="37" y="5"/>
                    <a:pt x="38" y="4"/>
                    <a:pt x="38" y="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18" y="15"/>
                    <a:pt x="18" y="15"/>
                    <a:pt x="18" y="15"/>
                  </a:cubicBezTo>
                  <a:lnTo>
                    <a:pt x="34" y="4"/>
                  </a:lnTo>
                  <a:close/>
                  <a:moveTo>
                    <a:pt x="69" y="61"/>
                  </a:moveTo>
                  <a:cubicBezTo>
                    <a:pt x="69" y="64"/>
                    <a:pt x="66" y="66"/>
                    <a:pt x="64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5" y="66"/>
                    <a:pt x="3" y="64"/>
                    <a:pt x="3" y="6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0"/>
                    <a:pt x="5" y="18"/>
                    <a:pt x="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6" y="18"/>
                    <a:pt x="69" y="20"/>
                    <a:pt x="69" y="23"/>
                  </a:cubicBezTo>
                  <a:lnTo>
                    <a:pt x="69" y="61"/>
                  </a:lnTo>
                  <a:close/>
                  <a:moveTo>
                    <a:pt x="32" y="37"/>
                  </a:moveTo>
                  <a:cubicBezTo>
                    <a:pt x="35" y="37"/>
                    <a:pt x="38" y="35"/>
                    <a:pt x="38" y="32"/>
                  </a:cubicBezTo>
                  <a:cubicBezTo>
                    <a:pt x="38" y="29"/>
                    <a:pt x="35" y="26"/>
                    <a:pt x="32" y="26"/>
                  </a:cubicBezTo>
                  <a:cubicBezTo>
                    <a:pt x="29" y="26"/>
                    <a:pt x="27" y="29"/>
                    <a:pt x="27" y="32"/>
                  </a:cubicBezTo>
                  <a:cubicBezTo>
                    <a:pt x="27" y="35"/>
                    <a:pt x="29" y="37"/>
                    <a:pt x="32" y="37"/>
                  </a:cubicBezTo>
                  <a:close/>
                  <a:moveTo>
                    <a:pt x="32" y="28"/>
                  </a:moveTo>
                  <a:cubicBezTo>
                    <a:pt x="34" y="28"/>
                    <a:pt x="36" y="30"/>
                    <a:pt x="36" y="32"/>
                  </a:cubicBezTo>
                  <a:cubicBezTo>
                    <a:pt x="36" y="34"/>
                    <a:pt x="34" y="35"/>
                    <a:pt x="32" y="35"/>
                  </a:cubicBezTo>
                  <a:cubicBezTo>
                    <a:pt x="30" y="35"/>
                    <a:pt x="29" y="34"/>
                    <a:pt x="29" y="32"/>
                  </a:cubicBezTo>
                  <a:cubicBezTo>
                    <a:pt x="29" y="30"/>
                    <a:pt x="30" y="28"/>
                    <a:pt x="32" y="28"/>
                  </a:cubicBezTo>
                  <a:close/>
                  <a:moveTo>
                    <a:pt x="65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2"/>
                    <a:pt x="6" y="22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6" y="49"/>
                    <a:pt x="6" y="50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2"/>
                    <a:pt x="7" y="63"/>
                    <a:pt x="7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6" y="62"/>
                    <a:pt x="66" y="62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5" y="21"/>
                    <a:pt x="65" y="21"/>
                  </a:cubicBezTo>
                  <a:close/>
                  <a:moveTo>
                    <a:pt x="8" y="49"/>
                  </a:moveTo>
                  <a:cubicBezTo>
                    <a:pt x="8" y="49"/>
                    <a:pt x="9" y="48"/>
                    <a:pt x="10" y="47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21" y="39"/>
                    <a:pt x="22" y="39"/>
                  </a:cubicBezTo>
                  <a:cubicBezTo>
                    <a:pt x="24" y="39"/>
                    <a:pt x="26" y="40"/>
                    <a:pt x="27" y="41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9"/>
                    <a:pt x="37" y="49"/>
                    <a:pt x="37" y="49"/>
                  </a:cubicBezTo>
                  <a:cubicBezTo>
                    <a:pt x="36" y="50"/>
                    <a:pt x="36" y="50"/>
                    <a:pt x="34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0"/>
                    <a:pt x="9" y="50"/>
                    <a:pt x="8" y="49"/>
                  </a:cubicBezTo>
                  <a:close/>
                  <a:moveTo>
                    <a:pt x="21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2"/>
                    <a:pt x="10" y="52"/>
                    <a:pt x="11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3"/>
                    <a:pt x="30" y="53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5"/>
                    <a:pt x="34" y="56"/>
                    <a:pt x="34" y="56"/>
                  </a:cubicBezTo>
                  <a:cubicBezTo>
                    <a:pt x="34" y="56"/>
                    <a:pt x="34" y="57"/>
                    <a:pt x="30" y="58"/>
                  </a:cubicBezTo>
                  <a:cubicBezTo>
                    <a:pt x="26" y="59"/>
                    <a:pt x="23" y="60"/>
                    <a:pt x="21" y="61"/>
                  </a:cubicBezTo>
                  <a:close/>
                  <a:moveTo>
                    <a:pt x="36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9" y="61"/>
                    <a:pt x="30" y="61"/>
                    <a:pt x="30" y="60"/>
                  </a:cubicBezTo>
                  <a:cubicBezTo>
                    <a:pt x="34" y="59"/>
                    <a:pt x="36" y="58"/>
                    <a:pt x="36" y="57"/>
                  </a:cubicBezTo>
                  <a:cubicBezTo>
                    <a:pt x="36" y="55"/>
                    <a:pt x="34" y="53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3"/>
                    <a:pt x="38" y="53"/>
                    <a:pt x="39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2" y="55"/>
                    <a:pt x="45" y="56"/>
                    <a:pt x="45" y="57"/>
                  </a:cubicBezTo>
                  <a:cubicBezTo>
                    <a:pt x="45" y="57"/>
                    <a:pt x="45" y="57"/>
                    <a:pt x="42" y="58"/>
                  </a:cubicBezTo>
                  <a:lnTo>
                    <a:pt x="36" y="61"/>
                  </a:lnTo>
                  <a:close/>
                  <a:moveTo>
                    <a:pt x="64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6" y="59"/>
                    <a:pt x="47" y="58"/>
                    <a:pt x="47" y="57"/>
                  </a:cubicBezTo>
                  <a:cubicBezTo>
                    <a:pt x="47" y="55"/>
                    <a:pt x="44" y="54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2"/>
                    <a:pt x="63" y="52"/>
                    <a:pt x="64" y="52"/>
                  </a:cubicBezTo>
                  <a:lnTo>
                    <a:pt x="64" y="61"/>
                  </a:lnTo>
                  <a:close/>
                  <a:moveTo>
                    <a:pt x="64" y="49"/>
                  </a:moveTo>
                  <a:cubicBezTo>
                    <a:pt x="63" y="50"/>
                    <a:pt x="63" y="50"/>
                    <a:pt x="61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9" y="50"/>
                    <a:pt x="39" y="49"/>
                  </a:cubicBezTo>
                  <a:cubicBezTo>
                    <a:pt x="39" y="48"/>
                    <a:pt x="38" y="47"/>
                    <a:pt x="36" y="46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4" y="36"/>
                    <a:pt x="48" y="36"/>
                    <a:pt x="51" y="38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8"/>
                    <a:pt x="63" y="49"/>
                    <a:pt x="64" y="49"/>
                  </a:cubicBezTo>
                  <a:close/>
                  <a:moveTo>
                    <a:pt x="64" y="46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4"/>
                    <a:pt x="43" y="34"/>
                    <a:pt x="40" y="36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7"/>
                    <a:pt x="20" y="37"/>
                    <a:pt x="16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64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id="{1F592039-5CCB-6135-008E-A076A9DB4C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5511" y="2724121"/>
              <a:ext cx="274915" cy="306380"/>
            </a:xfrm>
            <a:custGeom>
              <a:avLst/>
              <a:gdLst>
                <a:gd name="T0" fmla="*/ 62 w 70"/>
                <a:gd name="T1" fmla="*/ 46 h 75"/>
                <a:gd name="T2" fmla="*/ 54 w 70"/>
                <a:gd name="T3" fmla="*/ 43 h 75"/>
                <a:gd name="T4" fmla="*/ 45 w 70"/>
                <a:gd name="T5" fmla="*/ 50 h 75"/>
                <a:gd name="T6" fmla="*/ 19 w 70"/>
                <a:gd name="T7" fmla="*/ 25 h 75"/>
                <a:gd name="T8" fmla="*/ 24 w 70"/>
                <a:gd name="T9" fmla="*/ 8 h 75"/>
                <a:gd name="T10" fmla="*/ 14 w 70"/>
                <a:gd name="T11" fmla="*/ 0 h 75"/>
                <a:gd name="T12" fmla="*/ 4 w 70"/>
                <a:gd name="T13" fmla="*/ 8 h 75"/>
                <a:gd name="T14" fmla="*/ 22 w 70"/>
                <a:gd name="T15" fmla="*/ 47 h 75"/>
                <a:gd name="T16" fmla="*/ 61 w 70"/>
                <a:gd name="T17" fmla="*/ 65 h 75"/>
                <a:gd name="T18" fmla="*/ 64 w 70"/>
                <a:gd name="T19" fmla="*/ 71 h 75"/>
                <a:gd name="T20" fmla="*/ 34 w 70"/>
                <a:gd name="T21" fmla="*/ 72 h 75"/>
                <a:gd name="T22" fmla="*/ 20 w 70"/>
                <a:gd name="T23" fmla="*/ 58 h 75"/>
                <a:gd name="T24" fmla="*/ 0 w 70"/>
                <a:gd name="T25" fmla="*/ 53 h 75"/>
                <a:gd name="T26" fmla="*/ 18 w 70"/>
                <a:gd name="T27" fmla="*/ 60 h 75"/>
                <a:gd name="T28" fmla="*/ 34 w 70"/>
                <a:gd name="T29" fmla="*/ 75 h 75"/>
                <a:gd name="T30" fmla="*/ 66 w 70"/>
                <a:gd name="T31" fmla="*/ 72 h 75"/>
                <a:gd name="T32" fmla="*/ 68 w 70"/>
                <a:gd name="T33" fmla="*/ 58 h 75"/>
                <a:gd name="T34" fmla="*/ 14 w 70"/>
                <a:gd name="T35" fmla="*/ 3 h 75"/>
                <a:gd name="T36" fmla="*/ 21 w 70"/>
                <a:gd name="T37" fmla="*/ 10 h 75"/>
                <a:gd name="T38" fmla="*/ 23 w 70"/>
                <a:gd name="T39" fmla="*/ 17 h 75"/>
                <a:gd name="T40" fmla="*/ 13 w 70"/>
                <a:gd name="T41" fmla="*/ 3 h 75"/>
                <a:gd name="T42" fmla="*/ 59 w 70"/>
                <a:gd name="T43" fmla="*/ 63 h 75"/>
                <a:gd name="T44" fmla="*/ 24 w 70"/>
                <a:gd name="T45" fmla="*/ 45 h 75"/>
                <a:gd name="T46" fmla="*/ 6 w 70"/>
                <a:gd name="T47" fmla="*/ 10 h 75"/>
                <a:gd name="T48" fmla="*/ 21 w 70"/>
                <a:gd name="T49" fmla="*/ 19 h 75"/>
                <a:gd name="T50" fmla="*/ 17 w 70"/>
                <a:gd name="T51" fmla="*/ 29 h 75"/>
                <a:gd name="T52" fmla="*/ 44 w 70"/>
                <a:gd name="T53" fmla="*/ 53 h 75"/>
                <a:gd name="T54" fmla="*/ 51 w 70"/>
                <a:gd name="T55" fmla="*/ 48 h 75"/>
                <a:gd name="T56" fmla="*/ 59 w 70"/>
                <a:gd name="T57" fmla="*/ 63 h 75"/>
                <a:gd name="T58" fmla="*/ 65 w 70"/>
                <a:gd name="T59" fmla="*/ 57 h 75"/>
                <a:gd name="T60" fmla="*/ 53 w 70"/>
                <a:gd name="T61" fmla="*/ 46 h 75"/>
                <a:gd name="T62" fmla="*/ 60 w 70"/>
                <a:gd name="T63" fmla="*/ 48 h 75"/>
                <a:gd name="T64" fmla="*/ 67 w 70"/>
                <a:gd name="T65" fmla="*/ 55 h 75"/>
                <a:gd name="T66" fmla="*/ 34 w 70"/>
                <a:gd name="T67" fmla="*/ 3 h 75"/>
                <a:gd name="T68" fmla="*/ 66 w 70"/>
                <a:gd name="T69" fmla="*/ 32 h 75"/>
                <a:gd name="T70" fmla="*/ 63 w 70"/>
                <a:gd name="T71" fmla="*/ 32 h 75"/>
                <a:gd name="T72" fmla="*/ 34 w 70"/>
                <a:gd name="T73" fmla="*/ 3 h 75"/>
                <a:gd name="T74" fmla="*/ 36 w 70"/>
                <a:gd name="T75" fmla="*/ 11 h 75"/>
                <a:gd name="T76" fmla="*/ 36 w 70"/>
                <a:gd name="T77" fmla="*/ 9 h 75"/>
                <a:gd name="T78" fmla="*/ 58 w 70"/>
                <a:gd name="T79" fmla="*/ 33 h 75"/>
                <a:gd name="T80" fmla="*/ 52 w 70"/>
                <a:gd name="T81" fmla="*/ 32 h 75"/>
                <a:gd name="T82" fmla="*/ 50 w 70"/>
                <a:gd name="T83" fmla="*/ 32 h 75"/>
                <a:gd name="T84" fmla="*/ 35 w 70"/>
                <a:gd name="T85" fmla="*/ 16 h 75"/>
                <a:gd name="T86" fmla="*/ 52 w 70"/>
                <a:gd name="T87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75">
                  <a:moveTo>
                    <a:pt x="70" y="55"/>
                  </a:moveTo>
                  <a:cubicBezTo>
                    <a:pt x="69" y="52"/>
                    <a:pt x="65" y="49"/>
                    <a:pt x="62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58" y="44"/>
                    <a:pt x="56" y="43"/>
                    <a:pt x="54" y="43"/>
                  </a:cubicBezTo>
                  <a:cubicBezTo>
                    <a:pt x="52" y="43"/>
                    <a:pt x="52" y="43"/>
                    <a:pt x="51" y="44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0"/>
                    <a:pt x="41" y="52"/>
                    <a:pt x="30" y="40"/>
                  </a:cubicBezTo>
                  <a:cubicBezTo>
                    <a:pt x="18" y="28"/>
                    <a:pt x="19" y="25"/>
                    <a:pt x="19" y="2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7"/>
                    <a:pt x="27" y="13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4"/>
                    <a:pt x="18" y="0"/>
                    <a:pt x="14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11"/>
                    <a:pt x="0" y="15"/>
                    <a:pt x="4" y="24"/>
                  </a:cubicBezTo>
                  <a:cubicBezTo>
                    <a:pt x="8" y="31"/>
                    <a:pt x="14" y="39"/>
                    <a:pt x="22" y="47"/>
                  </a:cubicBezTo>
                  <a:cubicBezTo>
                    <a:pt x="35" y="60"/>
                    <a:pt x="47" y="68"/>
                    <a:pt x="55" y="68"/>
                  </a:cubicBezTo>
                  <a:cubicBezTo>
                    <a:pt x="58" y="68"/>
                    <a:pt x="60" y="67"/>
                    <a:pt x="61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3" y="67"/>
                    <a:pt x="64" y="70"/>
                    <a:pt x="64" y="71"/>
                  </a:cubicBezTo>
                  <a:cubicBezTo>
                    <a:pt x="63" y="71"/>
                    <a:pt x="63" y="72"/>
                    <a:pt x="62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2" y="72"/>
                    <a:pt x="29" y="68"/>
                    <a:pt x="26" y="64"/>
                  </a:cubicBezTo>
                  <a:cubicBezTo>
                    <a:pt x="24" y="62"/>
                    <a:pt x="22" y="60"/>
                    <a:pt x="20" y="58"/>
                  </a:cubicBezTo>
                  <a:cubicBezTo>
                    <a:pt x="13" y="52"/>
                    <a:pt x="2" y="51"/>
                    <a:pt x="2" y="51"/>
                  </a:cubicBezTo>
                  <a:cubicBezTo>
                    <a:pt x="1" y="51"/>
                    <a:pt x="0" y="52"/>
                    <a:pt x="0" y="53"/>
                  </a:cubicBezTo>
                  <a:cubicBezTo>
                    <a:pt x="0" y="54"/>
                    <a:pt x="1" y="54"/>
                    <a:pt x="2" y="54"/>
                  </a:cubicBezTo>
                  <a:cubicBezTo>
                    <a:pt x="2" y="54"/>
                    <a:pt x="12" y="55"/>
                    <a:pt x="18" y="60"/>
                  </a:cubicBezTo>
                  <a:cubicBezTo>
                    <a:pt x="20" y="62"/>
                    <a:pt x="22" y="64"/>
                    <a:pt x="24" y="66"/>
                  </a:cubicBezTo>
                  <a:cubicBezTo>
                    <a:pt x="27" y="71"/>
                    <a:pt x="31" y="75"/>
                    <a:pt x="34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4" y="75"/>
                    <a:pt x="66" y="73"/>
                    <a:pt x="66" y="72"/>
                  </a:cubicBezTo>
                  <a:cubicBezTo>
                    <a:pt x="68" y="69"/>
                    <a:pt x="65" y="64"/>
                    <a:pt x="64" y="62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70" y="57"/>
                    <a:pt x="70" y="56"/>
                    <a:pt x="70" y="55"/>
                  </a:cubicBezTo>
                  <a:close/>
                  <a:moveTo>
                    <a:pt x="14" y="3"/>
                  </a:moveTo>
                  <a:cubicBezTo>
                    <a:pt x="16" y="3"/>
                    <a:pt x="19" y="7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4" y="14"/>
                    <a:pt x="24" y="16"/>
                    <a:pt x="24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lose/>
                  <a:moveTo>
                    <a:pt x="59" y="63"/>
                  </a:moveTo>
                  <a:cubicBezTo>
                    <a:pt x="58" y="64"/>
                    <a:pt x="57" y="65"/>
                    <a:pt x="55" y="65"/>
                  </a:cubicBezTo>
                  <a:cubicBezTo>
                    <a:pt x="48" y="65"/>
                    <a:pt x="37" y="57"/>
                    <a:pt x="24" y="45"/>
                  </a:cubicBezTo>
                  <a:cubicBezTo>
                    <a:pt x="16" y="37"/>
                    <a:pt x="10" y="29"/>
                    <a:pt x="7" y="23"/>
                  </a:cubicBezTo>
                  <a:cubicBezTo>
                    <a:pt x="5" y="17"/>
                    <a:pt x="4" y="13"/>
                    <a:pt x="6" y="1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4"/>
                    <a:pt x="16" y="26"/>
                    <a:pt x="17" y="29"/>
                  </a:cubicBezTo>
                  <a:cubicBezTo>
                    <a:pt x="19" y="33"/>
                    <a:pt x="22" y="37"/>
                    <a:pt x="27" y="42"/>
                  </a:cubicBezTo>
                  <a:cubicBezTo>
                    <a:pt x="35" y="50"/>
                    <a:pt x="40" y="53"/>
                    <a:pt x="44" y="53"/>
                  </a:cubicBezTo>
                  <a:cubicBezTo>
                    <a:pt x="45" y="53"/>
                    <a:pt x="46" y="53"/>
                    <a:pt x="47" y="52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64" y="59"/>
                    <a:pt x="64" y="59"/>
                    <a:pt x="64" y="59"/>
                  </a:cubicBezTo>
                  <a:lnTo>
                    <a:pt x="59" y="63"/>
                  </a:lnTo>
                  <a:close/>
                  <a:moveTo>
                    <a:pt x="66" y="56"/>
                  </a:moveTo>
                  <a:cubicBezTo>
                    <a:pt x="65" y="57"/>
                    <a:pt x="65" y="57"/>
                    <a:pt x="65" y="5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4" y="46"/>
                    <a:pt x="56" y="46"/>
                    <a:pt x="60" y="48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1"/>
                    <a:pt x="67" y="53"/>
                    <a:pt x="67" y="55"/>
                  </a:cubicBezTo>
                  <a:cubicBezTo>
                    <a:pt x="67" y="55"/>
                    <a:pt x="67" y="56"/>
                    <a:pt x="66" y="56"/>
                  </a:cubicBezTo>
                  <a:close/>
                  <a:moveTo>
                    <a:pt x="34" y="3"/>
                  </a:moveTo>
                  <a:cubicBezTo>
                    <a:pt x="34" y="2"/>
                    <a:pt x="35" y="2"/>
                    <a:pt x="36" y="2"/>
                  </a:cubicBezTo>
                  <a:cubicBezTo>
                    <a:pt x="52" y="2"/>
                    <a:pt x="66" y="15"/>
                    <a:pt x="66" y="32"/>
                  </a:cubicBezTo>
                  <a:cubicBezTo>
                    <a:pt x="66" y="32"/>
                    <a:pt x="65" y="33"/>
                    <a:pt x="64" y="33"/>
                  </a:cubicBezTo>
                  <a:cubicBezTo>
                    <a:pt x="63" y="33"/>
                    <a:pt x="63" y="32"/>
                    <a:pt x="63" y="32"/>
                  </a:cubicBezTo>
                  <a:cubicBezTo>
                    <a:pt x="63" y="17"/>
                    <a:pt x="51" y="5"/>
                    <a:pt x="36" y="5"/>
                  </a:cubicBezTo>
                  <a:cubicBezTo>
                    <a:pt x="35" y="5"/>
                    <a:pt x="34" y="4"/>
                    <a:pt x="34" y="3"/>
                  </a:cubicBezTo>
                  <a:close/>
                  <a:moveTo>
                    <a:pt x="57" y="32"/>
                  </a:moveTo>
                  <a:cubicBezTo>
                    <a:pt x="57" y="20"/>
                    <a:pt x="47" y="11"/>
                    <a:pt x="36" y="11"/>
                  </a:cubicBezTo>
                  <a:cubicBezTo>
                    <a:pt x="35" y="11"/>
                    <a:pt x="35" y="10"/>
                    <a:pt x="35" y="10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48" y="9"/>
                    <a:pt x="59" y="19"/>
                    <a:pt x="59" y="32"/>
                  </a:cubicBezTo>
                  <a:cubicBezTo>
                    <a:pt x="59" y="32"/>
                    <a:pt x="58" y="33"/>
                    <a:pt x="58" y="33"/>
                  </a:cubicBezTo>
                  <a:cubicBezTo>
                    <a:pt x="57" y="33"/>
                    <a:pt x="57" y="32"/>
                    <a:pt x="57" y="32"/>
                  </a:cubicBezTo>
                  <a:close/>
                  <a:moveTo>
                    <a:pt x="52" y="32"/>
                  </a:moveTo>
                  <a:cubicBezTo>
                    <a:pt x="52" y="32"/>
                    <a:pt x="52" y="33"/>
                    <a:pt x="51" y="33"/>
                  </a:cubicBezTo>
                  <a:cubicBezTo>
                    <a:pt x="51" y="33"/>
                    <a:pt x="50" y="32"/>
                    <a:pt x="50" y="32"/>
                  </a:cubicBezTo>
                  <a:cubicBezTo>
                    <a:pt x="50" y="24"/>
                    <a:pt x="44" y="17"/>
                    <a:pt x="36" y="17"/>
                  </a:cubicBezTo>
                  <a:cubicBezTo>
                    <a:pt x="35" y="17"/>
                    <a:pt x="35" y="17"/>
                    <a:pt x="35" y="16"/>
                  </a:cubicBezTo>
                  <a:cubicBezTo>
                    <a:pt x="35" y="16"/>
                    <a:pt x="35" y="15"/>
                    <a:pt x="36" y="15"/>
                  </a:cubicBezTo>
                  <a:cubicBezTo>
                    <a:pt x="45" y="15"/>
                    <a:pt x="52" y="23"/>
                    <a:pt x="52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53" name="Rectangle 55">
            <a:extLst>
              <a:ext uri="{FF2B5EF4-FFF2-40B4-BE49-F238E27FC236}">
                <a16:creationId xmlns:a16="http://schemas.microsoft.com/office/drawing/2014/main" id="{EF5AA061-D41C-BA4B-3572-E880506598E0}"/>
              </a:ext>
            </a:extLst>
          </p:cNvPr>
          <p:cNvSpPr/>
          <p:nvPr/>
        </p:nvSpPr>
        <p:spPr>
          <a:xfrm>
            <a:off x="6312358" y="1615171"/>
            <a:ext cx="4708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Tarea de mantenimiento</a:t>
            </a:r>
          </a:p>
        </p:txBody>
      </p:sp>
      <p:sp>
        <p:nvSpPr>
          <p:cNvPr id="60" name="Oval 43">
            <a:extLst>
              <a:ext uri="{FF2B5EF4-FFF2-40B4-BE49-F238E27FC236}">
                <a16:creationId xmlns:a16="http://schemas.microsoft.com/office/drawing/2014/main" id="{FD0B51F2-0D7B-E2B5-E371-301C61C29EC1}"/>
              </a:ext>
            </a:extLst>
          </p:cNvPr>
          <p:cNvSpPr/>
          <p:nvPr/>
        </p:nvSpPr>
        <p:spPr>
          <a:xfrm rot="10800000">
            <a:off x="5426609" y="1878808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61" name="Oval 44">
            <a:extLst>
              <a:ext uri="{FF2B5EF4-FFF2-40B4-BE49-F238E27FC236}">
                <a16:creationId xmlns:a16="http://schemas.microsoft.com/office/drawing/2014/main" id="{C6DA32E1-A36B-A723-39D8-9EBAEE362835}"/>
              </a:ext>
            </a:extLst>
          </p:cNvPr>
          <p:cNvSpPr/>
          <p:nvPr/>
        </p:nvSpPr>
        <p:spPr>
          <a:xfrm rot="10800000">
            <a:off x="5515278" y="1878808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64" name="Oval 45">
            <a:extLst>
              <a:ext uri="{FF2B5EF4-FFF2-40B4-BE49-F238E27FC236}">
                <a16:creationId xmlns:a16="http://schemas.microsoft.com/office/drawing/2014/main" id="{362287D2-6A6C-A171-0E06-10CF3696354A}"/>
              </a:ext>
            </a:extLst>
          </p:cNvPr>
          <p:cNvSpPr/>
          <p:nvPr/>
        </p:nvSpPr>
        <p:spPr>
          <a:xfrm rot="10800000">
            <a:off x="5603947" y="1878808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66" name="Oval 46">
            <a:extLst>
              <a:ext uri="{FF2B5EF4-FFF2-40B4-BE49-F238E27FC236}">
                <a16:creationId xmlns:a16="http://schemas.microsoft.com/office/drawing/2014/main" id="{47FFB419-9883-0345-E6FE-EB3F508ACDD8}"/>
              </a:ext>
            </a:extLst>
          </p:cNvPr>
          <p:cNvSpPr/>
          <p:nvPr/>
        </p:nvSpPr>
        <p:spPr>
          <a:xfrm rot="10800000">
            <a:off x="5692616" y="1878808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0" name="Oval 47">
            <a:extLst>
              <a:ext uri="{FF2B5EF4-FFF2-40B4-BE49-F238E27FC236}">
                <a16:creationId xmlns:a16="http://schemas.microsoft.com/office/drawing/2014/main" id="{24650B64-07E8-BC5C-CB21-DE53370A291E}"/>
              </a:ext>
            </a:extLst>
          </p:cNvPr>
          <p:cNvSpPr/>
          <p:nvPr/>
        </p:nvSpPr>
        <p:spPr>
          <a:xfrm rot="10800000">
            <a:off x="5780354" y="1878808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1" name="Oval 43">
            <a:extLst>
              <a:ext uri="{FF2B5EF4-FFF2-40B4-BE49-F238E27FC236}">
                <a16:creationId xmlns:a16="http://schemas.microsoft.com/office/drawing/2014/main" id="{1DF93DD2-1155-4ABB-0CFF-0FD24E016351}"/>
              </a:ext>
            </a:extLst>
          </p:cNvPr>
          <p:cNvSpPr/>
          <p:nvPr/>
        </p:nvSpPr>
        <p:spPr>
          <a:xfrm rot="10800000">
            <a:off x="5426609" y="2605705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2" name="Oval 44">
            <a:extLst>
              <a:ext uri="{FF2B5EF4-FFF2-40B4-BE49-F238E27FC236}">
                <a16:creationId xmlns:a16="http://schemas.microsoft.com/office/drawing/2014/main" id="{46587BFC-694C-D288-CCE5-C5B95F4E6D8F}"/>
              </a:ext>
            </a:extLst>
          </p:cNvPr>
          <p:cNvSpPr/>
          <p:nvPr/>
        </p:nvSpPr>
        <p:spPr>
          <a:xfrm rot="10800000">
            <a:off x="5515278" y="2605705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3" name="Oval 45">
            <a:extLst>
              <a:ext uri="{FF2B5EF4-FFF2-40B4-BE49-F238E27FC236}">
                <a16:creationId xmlns:a16="http://schemas.microsoft.com/office/drawing/2014/main" id="{19F9A554-7A73-D1B8-2D5A-C6427705701C}"/>
              </a:ext>
            </a:extLst>
          </p:cNvPr>
          <p:cNvSpPr/>
          <p:nvPr/>
        </p:nvSpPr>
        <p:spPr>
          <a:xfrm rot="10800000">
            <a:off x="5603947" y="2605705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4" name="Oval 46">
            <a:extLst>
              <a:ext uri="{FF2B5EF4-FFF2-40B4-BE49-F238E27FC236}">
                <a16:creationId xmlns:a16="http://schemas.microsoft.com/office/drawing/2014/main" id="{B819FD7A-B0C3-6121-7ADB-1A0BF18D2F82}"/>
              </a:ext>
            </a:extLst>
          </p:cNvPr>
          <p:cNvSpPr/>
          <p:nvPr/>
        </p:nvSpPr>
        <p:spPr>
          <a:xfrm rot="10800000">
            <a:off x="5692616" y="2605705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8" name="Oval 47">
            <a:extLst>
              <a:ext uri="{FF2B5EF4-FFF2-40B4-BE49-F238E27FC236}">
                <a16:creationId xmlns:a16="http://schemas.microsoft.com/office/drawing/2014/main" id="{00B92B34-ECCE-5381-7FF6-D18C89C410CB}"/>
              </a:ext>
            </a:extLst>
          </p:cNvPr>
          <p:cNvSpPr/>
          <p:nvPr/>
        </p:nvSpPr>
        <p:spPr>
          <a:xfrm rot="10800000">
            <a:off x="5780354" y="2605705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9" name="Oval 43">
            <a:extLst>
              <a:ext uri="{FF2B5EF4-FFF2-40B4-BE49-F238E27FC236}">
                <a16:creationId xmlns:a16="http://schemas.microsoft.com/office/drawing/2014/main" id="{1E3461B4-D1EE-C8B7-BDBB-B8A2A0A1964C}"/>
              </a:ext>
            </a:extLst>
          </p:cNvPr>
          <p:cNvSpPr/>
          <p:nvPr/>
        </p:nvSpPr>
        <p:spPr>
          <a:xfrm rot="10800000">
            <a:off x="5426609" y="3191398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0" name="Oval 44">
            <a:extLst>
              <a:ext uri="{FF2B5EF4-FFF2-40B4-BE49-F238E27FC236}">
                <a16:creationId xmlns:a16="http://schemas.microsoft.com/office/drawing/2014/main" id="{A2B8F4D7-FD72-5CC4-C861-4E80FBDA92AB}"/>
              </a:ext>
            </a:extLst>
          </p:cNvPr>
          <p:cNvSpPr/>
          <p:nvPr/>
        </p:nvSpPr>
        <p:spPr>
          <a:xfrm rot="10800000">
            <a:off x="5515278" y="3191398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1" name="Oval 45">
            <a:extLst>
              <a:ext uri="{FF2B5EF4-FFF2-40B4-BE49-F238E27FC236}">
                <a16:creationId xmlns:a16="http://schemas.microsoft.com/office/drawing/2014/main" id="{66A172AA-7089-BD0D-0307-DB7A27687614}"/>
              </a:ext>
            </a:extLst>
          </p:cNvPr>
          <p:cNvSpPr/>
          <p:nvPr/>
        </p:nvSpPr>
        <p:spPr>
          <a:xfrm rot="10800000">
            <a:off x="5603947" y="3191398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2" name="Oval 46">
            <a:extLst>
              <a:ext uri="{FF2B5EF4-FFF2-40B4-BE49-F238E27FC236}">
                <a16:creationId xmlns:a16="http://schemas.microsoft.com/office/drawing/2014/main" id="{80636219-BA9E-8000-6825-535D614D9BCB}"/>
              </a:ext>
            </a:extLst>
          </p:cNvPr>
          <p:cNvSpPr/>
          <p:nvPr/>
        </p:nvSpPr>
        <p:spPr>
          <a:xfrm rot="10800000">
            <a:off x="5692616" y="3191398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3" name="Oval 47">
            <a:extLst>
              <a:ext uri="{FF2B5EF4-FFF2-40B4-BE49-F238E27FC236}">
                <a16:creationId xmlns:a16="http://schemas.microsoft.com/office/drawing/2014/main" id="{716778B6-E884-9877-3A7B-EE3408FF49D2}"/>
              </a:ext>
            </a:extLst>
          </p:cNvPr>
          <p:cNvSpPr/>
          <p:nvPr/>
        </p:nvSpPr>
        <p:spPr>
          <a:xfrm rot="10800000">
            <a:off x="5780354" y="3191398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4" name="Oval 43">
            <a:extLst>
              <a:ext uri="{FF2B5EF4-FFF2-40B4-BE49-F238E27FC236}">
                <a16:creationId xmlns:a16="http://schemas.microsoft.com/office/drawing/2014/main" id="{F35B5B6D-1BE3-D811-C4E2-742B472F2A2F}"/>
              </a:ext>
            </a:extLst>
          </p:cNvPr>
          <p:cNvSpPr/>
          <p:nvPr/>
        </p:nvSpPr>
        <p:spPr>
          <a:xfrm rot="10800000">
            <a:off x="5426609" y="3878382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90" name="Oval 44">
            <a:extLst>
              <a:ext uri="{FF2B5EF4-FFF2-40B4-BE49-F238E27FC236}">
                <a16:creationId xmlns:a16="http://schemas.microsoft.com/office/drawing/2014/main" id="{414D8333-FEF9-107B-0CA4-712D9A2E61A7}"/>
              </a:ext>
            </a:extLst>
          </p:cNvPr>
          <p:cNvSpPr/>
          <p:nvPr/>
        </p:nvSpPr>
        <p:spPr>
          <a:xfrm rot="10800000">
            <a:off x="5515278" y="3878382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96" name="Oval 45">
            <a:extLst>
              <a:ext uri="{FF2B5EF4-FFF2-40B4-BE49-F238E27FC236}">
                <a16:creationId xmlns:a16="http://schemas.microsoft.com/office/drawing/2014/main" id="{9A69A4C6-9EC5-68BB-C7EE-1114A29E20C5}"/>
              </a:ext>
            </a:extLst>
          </p:cNvPr>
          <p:cNvSpPr/>
          <p:nvPr/>
        </p:nvSpPr>
        <p:spPr>
          <a:xfrm rot="10800000">
            <a:off x="5603947" y="3878382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02" name="Oval 46">
            <a:extLst>
              <a:ext uri="{FF2B5EF4-FFF2-40B4-BE49-F238E27FC236}">
                <a16:creationId xmlns:a16="http://schemas.microsoft.com/office/drawing/2014/main" id="{022240D0-4F22-19E8-548F-D698A7EEA0E4}"/>
              </a:ext>
            </a:extLst>
          </p:cNvPr>
          <p:cNvSpPr/>
          <p:nvPr/>
        </p:nvSpPr>
        <p:spPr>
          <a:xfrm rot="10800000">
            <a:off x="5692616" y="3878382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08" name="Oval 47">
            <a:extLst>
              <a:ext uri="{FF2B5EF4-FFF2-40B4-BE49-F238E27FC236}">
                <a16:creationId xmlns:a16="http://schemas.microsoft.com/office/drawing/2014/main" id="{6CF66956-A476-690C-92C4-84AED307EE8F}"/>
              </a:ext>
            </a:extLst>
          </p:cNvPr>
          <p:cNvSpPr/>
          <p:nvPr/>
        </p:nvSpPr>
        <p:spPr>
          <a:xfrm rot="10800000">
            <a:off x="5780354" y="3878382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14" name="Oval 43">
            <a:extLst>
              <a:ext uri="{FF2B5EF4-FFF2-40B4-BE49-F238E27FC236}">
                <a16:creationId xmlns:a16="http://schemas.microsoft.com/office/drawing/2014/main" id="{78D8D55E-2279-CC41-88A1-9826D80CB8F3}"/>
              </a:ext>
            </a:extLst>
          </p:cNvPr>
          <p:cNvSpPr/>
          <p:nvPr/>
        </p:nvSpPr>
        <p:spPr>
          <a:xfrm rot="10800000">
            <a:off x="5426609" y="449255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0" name="Oval 44">
            <a:extLst>
              <a:ext uri="{FF2B5EF4-FFF2-40B4-BE49-F238E27FC236}">
                <a16:creationId xmlns:a16="http://schemas.microsoft.com/office/drawing/2014/main" id="{FA8256DC-04F6-D495-8B52-5E349B314CBB}"/>
              </a:ext>
            </a:extLst>
          </p:cNvPr>
          <p:cNvSpPr/>
          <p:nvPr/>
        </p:nvSpPr>
        <p:spPr>
          <a:xfrm rot="10800000">
            <a:off x="5515278" y="449255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1" name="Oval 45">
            <a:extLst>
              <a:ext uri="{FF2B5EF4-FFF2-40B4-BE49-F238E27FC236}">
                <a16:creationId xmlns:a16="http://schemas.microsoft.com/office/drawing/2014/main" id="{04ADEE68-3601-1C54-57BB-D6F29E09AA56}"/>
              </a:ext>
            </a:extLst>
          </p:cNvPr>
          <p:cNvSpPr/>
          <p:nvPr/>
        </p:nvSpPr>
        <p:spPr>
          <a:xfrm rot="10800000">
            <a:off x="5603947" y="449255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2" name="Oval 46">
            <a:extLst>
              <a:ext uri="{FF2B5EF4-FFF2-40B4-BE49-F238E27FC236}">
                <a16:creationId xmlns:a16="http://schemas.microsoft.com/office/drawing/2014/main" id="{4476834D-215E-BE0D-F4EA-AC0B9E70446C}"/>
              </a:ext>
            </a:extLst>
          </p:cNvPr>
          <p:cNvSpPr/>
          <p:nvPr/>
        </p:nvSpPr>
        <p:spPr>
          <a:xfrm rot="10800000">
            <a:off x="5692616" y="449255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3" name="Oval 47">
            <a:extLst>
              <a:ext uri="{FF2B5EF4-FFF2-40B4-BE49-F238E27FC236}">
                <a16:creationId xmlns:a16="http://schemas.microsoft.com/office/drawing/2014/main" id="{584C456B-0555-8793-466D-6DE15F947D48}"/>
              </a:ext>
            </a:extLst>
          </p:cNvPr>
          <p:cNvSpPr/>
          <p:nvPr/>
        </p:nvSpPr>
        <p:spPr>
          <a:xfrm rot="10800000">
            <a:off x="5780354" y="449255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4" name="Rectangle 55">
            <a:extLst>
              <a:ext uri="{FF2B5EF4-FFF2-40B4-BE49-F238E27FC236}">
                <a16:creationId xmlns:a16="http://schemas.microsoft.com/office/drawing/2014/main" id="{C9BE2512-0DA2-5F5D-C151-843EDDC95CEB}"/>
              </a:ext>
            </a:extLst>
          </p:cNvPr>
          <p:cNvSpPr/>
          <p:nvPr/>
        </p:nvSpPr>
        <p:spPr>
          <a:xfrm>
            <a:off x="6312358" y="2344094"/>
            <a:ext cx="4708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Protocolo de mantenimiento</a:t>
            </a:r>
          </a:p>
        </p:txBody>
      </p:sp>
      <p:sp>
        <p:nvSpPr>
          <p:cNvPr id="125" name="Rectangle 55">
            <a:extLst>
              <a:ext uri="{FF2B5EF4-FFF2-40B4-BE49-F238E27FC236}">
                <a16:creationId xmlns:a16="http://schemas.microsoft.com/office/drawing/2014/main" id="{FD4FBCAB-26F0-314D-B6B1-E95B5B72E02F}"/>
              </a:ext>
            </a:extLst>
          </p:cNvPr>
          <p:cNvSpPr/>
          <p:nvPr/>
        </p:nvSpPr>
        <p:spPr>
          <a:xfrm>
            <a:off x="6312358" y="2917989"/>
            <a:ext cx="4708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Gama de mantenimiento</a:t>
            </a:r>
          </a:p>
        </p:txBody>
      </p:sp>
      <p:sp>
        <p:nvSpPr>
          <p:cNvPr id="126" name="Rectangle 55">
            <a:extLst>
              <a:ext uri="{FF2B5EF4-FFF2-40B4-BE49-F238E27FC236}">
                <a16:creationId xmlns:a16="http://schemas.microsoft.com/office/drawing/2014/main" id="{C9A9FAC0-71C9-A2E0-0320-AB76B673704A}"/>
              </a:ext>
            </a:extLst>
          </p:cNvPr>
          <p:cNvSpPr/>
          <p:nvPr/>
        </p:nvSpPr>
        <p:spPr>
          <a:xfrm>
            <a:off x="6312358" y="3616771"/>
            <a:ext cx="4708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Plan de mantenimiento</a:t>
            </a:r>
          </a:p>
        </p:txBody>
      </p:sp>
      <p:sp>
        <p:nvSpPr>
          <p:cNvPr id="127" name="Rectangle 55">
            <a:extLst>
              <a:ext uri="{FF2B5EF4-FFF2-40B4-BE49-F238E27FC236}">
                <a16:creationId xmlns:a16="http://schemas.microsoft.com/office/drawing/2014/main" id="{70209DBC-C36B-25D1-B328-EFDF0CA075AC}"/>
              </a:ext>
            </a:extLst>
          </p:cNvPr>
          <p:cNvSpPr/>
          <p:nvPr/>
        </p:nvSpPr>
        <p:spPr>
          <a:xfrm>
            <a:off x="6312358" y="4263788"/>
            <a:ext cx="52700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Procedimiento de mantenimiento</a:t>
            </a:r>
          </a:p>
        </p:txBody>
      </p:sp>
      <p:pic>
        <p:nvPicPr>
          <p:cNvPr id="56" name="55 Imagen" descr="GAMA MT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268" y="1645299"/>
            <a:ext cx="3656450" cy="370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87156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2C10CC-845A-2B43-9444-75E1263FC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3513" y="616924"/>
            <a:ext cx="7164974" cy="965835"/>
          </a:xfrm>
        </p:spPr>
        <p:txBody>
          <a:bodyPr/>
          <a:lstStyle/>
          <a:p>
            <a:pPr algn="ctr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Formas de elaboración de un plan de mantenimiento</a:t>
            </a:r>
            <a:endParaRPr lang="es-ES_tradnl" sz="4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Trans 1">
            <a:extLst>
              <a:ext uri="{FF2B5EF4-FFF2-40B4-BE49-F238E27FC236}">
                <a16:creationId xmlns:a16="http://schemas.microsoft.com/office/drawing/2014/main" id="{5B806E59-6626-2649-F3BD-4EC40EE27A35}"/>
              </a:ext>
            </a:extLst>
          </p:cNvPr>
          <p:cNvSpPr>
            <a:spLocks/>
          </p:cNvSpPr>
          <p:nvPr/>
        </p:nvSpPr>
        <p:spPr bwMode="auto">
          <a:xfrm rot="18900000">
            <a:off x="7874034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4" name="Trans 1">
            <a:extLst>
              <a:ext uri="{FF2B5EF4-FFF2-40B4-BE49-F238E27FC236}">
                <a16:creationId xmlns:a16="http://schemas.microsoft.com/office/drawing/2014/main" id="{AD0F89C3-19F3-769B-264A-D1C321F9CFB8}"/>
              </a:ext>
            </a:extLst>
          </p:cNvPr>
          <p:cNvSpPr>
            <a:spLocks/>
          </p:cNvSpPr>
          <p:nvPr/>
        </p:nvSpPr>
        <p:spPr bwMode="auto">
          <a:xfrm rot="18900000">
            <a:off x="6377003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5" name="Trans 1">
            <a:extLst>
              <a:ext uri="{FF2B5EF4-FFF2-40B4-BE49-F238E27FC236}">
                <a16:creationId xmlns:a16="http://schemas.microsoft.com/office/drawing/2014/main" id="{F13B6C85-FF57-8B0B-B6C7-F8C5B2B1A9D5}"/>
              </a:ext>
            </a:extLst>
          </p:cNvPr>
          <p:cNvSpPr>
            <a:spLocks/>
          </p:cNvSpPr>
          <p:nvPr/>
        </p:nvSpPr>
        <p:spPr bwMode="auto">
          <a:xfrm rot="18900000">
            <a:off x="4872042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6" name="Trans 2">
            <a:extLst>
              <a:ext uri="{FF2B5EF4-FFF2-40B4-BE49-F238E27FC236}">
                <a16:creationId xmlns:a16="http://schemas.microsoft.com/office/drawing/2014/main" id="{2C3BD747-A65F-DAE5-AD6D-2AA3BEC46040}"/>
              </a:ext>
            </a:extLst>
          </p:cNvPr>
          <p:cNvSpPr>
            <a:spLocks/>
          </p:cNvSpPr>
          <p:nvPr/>
        </p:nvSpPr>
        <p:spPr bwMode="auto">
          <a:xfrm rot="2700000">
            <a:off x="4872810" y="1868354"/>
            <a:ext cx="1063932" cy="1066111"/>
          </a:xfrm>
          <a:custGeom>
            <a:avLst/>
            <a:gdLst>
              <a:gd name="T0" fmla="*/ 40 w 413"/>
              <a:gd name="T1" fmla="*/ 230 h 412"/>
              <a:gd name="T2" fmla="*/ 40 w 413"/>
              <a:gd name="T3" fmla="*/ 373 h 412"/>
              <a:gd name="T4" fmla="*/ 183 w 413"/>
              <a:gd name="T5" fmla="*/ 373 h 412"/>
              <a:gd name="T6" fmla="*/ 373 w 413"/>
              <a:gd name="T7" fmla="*/ 183 h 412"/>
              <a:gd name="T8" fmla="*/ 373 w 413"/>
              <a:gd name="T9" fmla="*/ 39 h 412"/>
              <a:gd name="T10" fmla="*/ 230 w 413"/>
              <a:gd name="T11" fmla="*/ 39 h 412"/>
              <a:gd name="T12" fmla="*/ 40 w 413"/>
              <a:gd name="T13" fmla="*/ 23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2">
                <a:moveTo>
                  <a:pt x="40" y="230"/>
                </a:moveTo>
                <a:cubicBezTo>
                  <a:pt x="0" y="269"/>
                  <a:pt x="0" y="333"/>
                  <a:pt x="40" y="373"/>
                </a:cubicBezTo>
                <a:cubicBezTo>
                  <a:pt x="79" y="412"/>
                  <a:pt x="143" y="412"/>
                  <a:pt x="183" y="373"/>
                </a:cubicBezTo>
                <a:cubicBezTo>
                  <a:pt x="373" y="183"/>
                  <a:pt x="373" y="183"/>
                  <a:pt x="373" y="183"/>
                </a:cubicBezTo>
                <a:cubicBezTo>
                  <a:pt x="413" y="143"/>
                  <a:pt x="413" y="79"/>
                  <a:pt x="373" y="39"/>
                </a:cubicBezTo>
                <a:cubicBezTo>
                  <a:pt x="334" y="0"/>
                  <a:pt x="270" y="0"/>
                  <a:pt x="230" y="39"/>
                </a:cubicBezTo>
                <a:lnTo>
                  <a:pt x="40" y="23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7" name="Trans 1">
            <a:extLst>
              <a:ext uri="{FF2B5EF4-FFF2-40B4-BE49-F238E27FC236}">
                <a16:creationId xmlns:a16="http://schemas.microsoft.com/office/drawing/2014/main" id="{16228207-64D9-6F81-D738-82009BB31C2A}"/>
              </a:ext>
            </a:extLst>
          </p:cNvPr>
          <p:cNvSpPr>
            <a:spLocks/>
          </p:cNvSpPr>
          <p:nvPr/>
        </p:nvSpPr>
        <p:spPr bwMode="auto">
          <a:xfrm rot="18900000">
            <a:off x="3371046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8" name="Trans 2">
            <a:extLst>
              <a:ext uri="{FF2B5EF4-FFF2-40B4-BE49-F238E27FC236}">
                <a16:creationId xmlns:a16="http://schemas.microsoft.com/office/drawing/2014/main" id="{9C65B567-5DEE-2E84-6BE7-500CFED7D8AB}"/>
              </a:ext>
            </a:extLst>
          </p:cNvPr>
          <p:cNvSpPr>
            <a:spLocks/>
          </p:cNvSpPr>
          <p:nvPr/>
        </p:nvSpPr>
        <p:spPr bwMode="auto">
          <a:xfrm rot="2700000">
            <a:off x="3371814" y="1868354"/>
            <a:ext cx="1063932" cy="1066111"/>
          </a:xfrm>
          <a:custGeom>
            <a:avLst/>
            <a:gdLst>
              <a:gd name="T0" fmla="*/ 40 w 413"/>
              <a:gd name="T1" fmla="*/ 230 h 412"/>
              <a:gd name="T2" fmla="*/ 40 w 413"/>
              <a:gd name="T3" fmla="*/ 373 h 412"/>
              <a:gd name="T4" fmla="*/ 183 w 413"/>
              <a:gd name="T5" fmla="*/ 373 h 412"/>
              <a:gd name="T6" fmla="*/ 373 w 413"/>
              <a:gd name="T7" fmla="*/ 183 h 412"/>
              <a:gd name="T8" fmla="*/ 373 w 413"/>
              <a:gd name="T9" fmla="*/ 39 h 412"/>
              <a:gd name="T10" fmla="*/ 230 w 413"/>
              <a:gd name="T11" fmla="*/ 39 h 412"/>
              <a:gd name="T12" fmla="*/ 40 w 413"/>
              <a:gd name="T13" fmla="*/ 23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2">
                <a:moveTo>
                  <a:pt x="40" y="230"/>
                </a:moveTo>
                <a:cubicBezTo>
                  <a:pt x="0" y="269"/>
                  <a:pt x="0" y="333"/>
                  <a:pt x="40" y="373"/>
                </a:cubicBezTo>
                <a:cubicBezTo>
                  <a:pt x="79" y="412"/>
                  <a:pt x="143" y="412"/>
                  <a:pt x="183" y="373"/>
                </a:cubicBezTo>
                <a:cubicBezTo>
                  <a:pt x="373" y="183"/>
                  <a:pt x="373" y="183"/>
                  <a:pt x="373" y="183"/>
                </a:cubicBezTo>
                <a:cubicBezTo>
                  <a:pt x="413" y="143"/>
                  <a:pt x="413" y="79"/>
                  <a:pt x="373" y="39"/>
                </a:cubicBezTo>
                <a:cubicBezTo>
                  <a:pt x="334" y="0"/>
                  <a:pt x="270" y="0"/>
                  <a:pt x="230" y="39"/>
                </a:cubicBezTo>
                <a:lnTo>
                  <a:pt x="40" y="23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9" name="Line 1">
            <a:extLst>
              <a:ext uri="{FF2B5EF4-FFF2-40B4-BE49-F238E27FC236}">
                <a16:creationId xmlns:a16="http://schemas.microsoft.com/office/drawing/2014/main" id="{574FE42A-602B-F133-B44E-1FA6711BA51A}"/>
              </a:ext>
            </a:extLst>
          </p:cNvPr>
          <p:cNvSpPr>
            <a:spLocks/>
          </p:cNvSpPr>
          <p:nvPr/>
        </p:nvSpPr>
        <p:spPr bwMode="auto">
          <a:xfrm>
            <a:off x="1635947" y="4370032"/>
            <a:ext cx="1639683" cy="606545"/>
          </a:xfrm>
          <a:custGeom>
            <a:avLst/>
            <a:gdLst>
              <a:gd name="T0" fmla="*/ 101 w 551"/>
              <a:gd name="T1" fmla="*/ 203 h 203"/>
              <a:gd name="T2" fmla="*/ 0 w 551"/>
              <a:gd name="T3" fmla="*/ 101 h 203"/>
              <a:gd name="T4" fmla="*/ 101 w 551"/>
              <a:gd name="T5" fmla="*/ 0 h 203"/>
              <a:gd name="T6" fmla="*/ 450 w 551"/>
              <a:gd name="T7" fmla="*/ 0 h 203"/>
              <a:gd name="T8" fmla="*/ 551 w 551"/>
              <a:gd name="T9" fmla="*/ 101 h 203"/>
              <a:gd name="T10" fmla="*/ 450 w 551"/>
              <a:gd name="T11" fmla="*/ 203 h 203"/>
              <a:gd name="T12" fmla="*/ 101 w 551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1" h="203">
                <a:moveTo>
                  <a:pt x="101" y="203"/>
                </a:moveTo>
                <a:cubicBezTo>
                  <a:pt x="45" y="203"/>
                  <a:pt x="0" y="157"/>
                  <a:pt x="0" y="101"/>
                </a:cubicBezTo>
                <a:cubicBezTo>
                  <a:pt x="0" y="46"/>
                  <a:pt x="45" y="0"/>
                  <a:pt x="101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506" y="0"/>
                  <a:pt x="551" y="46"/>
                  <a:pt x="551" y="101"/>
                </a:cubicBezTo>
                <a:cubicBezTo>
                  <a:pt x="551" y="157"/>
                  <a:pt x="506" y="203"/>
                  <a:pt x="450" y="203"/>
                </a:cubicBezTo>
                <a:lnTo>
                  <a:pt x="101" y="203"/>
                </a:lnTo>
                <a:close/>
              </a:path>
            </a:pathLst>
          </a:custGeom>
          <a:solidFill>
            <a:srgbClr val="004F58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3" name="Line 1">
            <a:extLst>
              <a:ext uri="{FF2B5EF4-FFF2-40B4-BE49-F238E27FC236}">
                <a16:creationId xmlns:a16="http://schemas.microsoft.com/office/drawing/2014/main" id="{A513F32F-A044-68B6-0846-058D8986FBA0}"/>
              </a:ext>
            </a:extLst>
          </p:cNvPr>
          <p:cNvSpPr>
            <a:spLocks/>
          </p:cNvSpPr>
          <p:nvPr/>
        </p:nvSpPr>
        <p:spPr bwMode="auto">
          <a:xfrm>
            <a:off x="1587384" y="2236432"/>
            <a:ext cx="1639683" cy="606545"/>
          </a:xfrm>
          <a:custGeom>
            <a:avLst/>
            <a:gdLst>
              <a:gd name="T0" fmla="*/ 101 w 551"/>
              <a:gd name="T1" fmla="*/ 203 h 203"/>
              <a:gd name="T2" fmla="*/ 0 w 551"/>
              <a:gd name="T3" fmla="*/ 101 h 203"/>
              <a:gd name="T4" fmla="*/ 101 w 551"/>
              <a:gd name="T5" fmla="*/ 0 h 203"/>
              <a:gd name="T6" fmla="*/ 450 w 551"/>
              <a:gd name="T7" fmla="*/ 0 h 203"/>
              <a:gd name="T8" fmla="*/ 551 w 551"/>
              <a:gd name="T9" fmla="*/ 101 h 203"/>
              <a:gd name="T10" fmla="*/ 450 w 551"/>
              <a:gd name="T11" fmla="*/ 203 h 203"/>
              <a:gd name="T12" fmla="*/ 101 w 551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1" h="203">
                <a:moveTo>
                  <a:pt x="101" y="203"/>
                </a:moveTo>
                <a:cubicBezTo>
                  <a:pt x="45" y="203"/>
                  <a:pt x="0" y="157"/>
                  <a:pt x="0" y="101"/>
                </a:cubicBezTo>
                <a:cubicBezTo>
                  <a:pt x="0" y="46"/>
                  <a:pt x="45" y="0"/>
                  <a:pt x="101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506" y="0"/>
                  <a:pt x="551" y="46"/>
                  <a:pt x="551" y="101"/>
                </a:cubicBezTo>
                <a:cubicBezTo>
                  <a:pt x="551" y="157"/>
                  <a:pt x="506" y="203"/>
                  <a:pt x="450" y="203"/>
                </a:cubicBezTo>
                <a:lnTo>
                  <a:pt x="101" y="203"/>
                </a:lnTo>
                <a:close/>
              </a:path>
            </a:pathLst>
          </a:custGeom>
          <a:solidFill>
            <a:srgbClr val="8E3086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8" name="Oval 1">
            <a:extLst>
              <a:ext uri="{FF2B5EF4-FFF2-40B4-BE49-F238E27FC236}">
                <a16:creationId xmlns:a16="http://schemas.microsoft.com/office/drawing/2014/main" id="{7980BB11-9F80-6158-3673-30917EF12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850" y="4421636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0" name="TextBox 64">
            <a:extLst>
              <a:ext uri="{FF2B5EF4-FFF2-40B4-BE49-F238E27FC236}">
                <a16:creationId xmlns:a16="http://schemas.microsoft.com/office/drawing/2014/main" id="{C3D006D5-1EC8-4619-FA6F-A4EF4FCF5584}"/>
              </a:ext>
            </a:extLst>
          </p:cNvPr>
          <p:cNvSpPr txBox="1"/>
          <p:nvPr/>
        </p:nvSpPr>
        <p:spPr>
          <a:xfrm>
            <a:off x="2767478" y="4535241"/>
            <a:ext cx="365289" cy="28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b="1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61" name="Line 1">
            <a:extLst>
              <a:ext uri="{FF2B5EF4-FFF2-40B4-BE49-F238E27FC236}">
                <a16:creationId xmlns:a16="http://schemas.microsoft.com/office/drawing/2014/main" id="{CDFB108C-FF43-236D-FB11-715F1CDE0037}"/>
              </a:ext>
            </a:extLst>
          </p:cNvPr>
          <p:cNvSpPr>
            <a:spLocks/>
          </p:cNvSpPr>
          <p:nvPr/>
        </p:nvSpPr>
        <p:spPr bwMode="auto">
          <a:xfrm>
            <a:off x="1608332" y="3303232"/>
            <a:ext cx="1639683" cy="606545"/>
          </a:xfrm>
          <a:custGeom>
            <a:avLst/>
            <a:gdLst>
              <a:gd name="T0" fmla="*/ 101 w 551"/>
              <a:gd name="T1" fmla="*/ 203 h 203"/>
              <a:gd name="T2" fmla="*/ 0 w 551"/>
              <a:gd name="T3" fmla="*/ 101 h 203"/>
              <a:gd name="T4" fmla="*/ 101 w 551"/>
              <a:gd name="T5" fmla="*/ 0 h 203"/>
              <a:gd name="T6" fmla="*/ 450 w 551"/>
              <a:gd name="T7" fmla="*/ 0 h 203"/>
              <a:gd name="T8" fmla="*/ 551 w 551"/>
              <a:gd name="T9" fmla="*/ 101 h 203"/>
              <a:gd name="T10" fmla="*/ 450 w 551"/>
              <a:gd name="T11" fmla="*/ 203 h 203"/>
              <a:gd name="T12" fmla="*/ 101 w 551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1" h="203">
                <a:moveTo>
                  <a:pt x="101" y="203"/>
                </a:moveTo>
                <a:cubicBezTo>
                  <a:pt x="45" y="203"/>
                  <a:pt x="0" y="157"/>
                  <a:pt x="0" y="101"/>
                </a:cubicBezTo>
                <a:cubicBezTo>
                  <a:pt x="0" y="46"/>
                  <a:pt x="45" y="0"/>
                  <a:pt x="101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506" y="0"/>
                  <a:pt x="551" y="46"/>
                  <a:pt x="551" y="101"/>
                </a:cubicBezTo>
                <a:cubicBezTo>
                  <a:pt x="551" y="157"/>
                  <a:pt x="506" y="203"/>
                  <a:pt x="450" y="203"/>
                </a:cubicBezTo>
                <a:lnTo>
                  <a:pt x="101" y="20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2" name="Oval 1">
            <a:extLst>
              <a:ext uri="{FF2B5EF4-FFF2-40B4-BE49-F238E27FC236}">
                <a16:creationId xmlns:a16="http://schemas.microsoft.com/office/drawing/2014/main" id="{5B2AF473-75FC-ED21-F36B-12D2DB43B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21" y="3339596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3" name="TextBox 204">
            <a:extLst>
              <a:ext uri="{FF2B5EF4-FFF2-40B4-BE49-F238E27FC236}">
                <a16:creationId xmlns:a16="http://schemas.microsoft.com/office/drawing/2014/main" id="{17073F20-8DBC-7836-2A7A-C668E292C8B2}"/>
              </a:ext>
            </a:extLst>
          </p:cNvPr>
          <p:cNvSpPr txBox="1"/>
          <p:nvPr/>
        </p:nvSpPr>
        <p:spPr>
          <a:xfrm>
            <a:off x="2767479" y="3476982"/>
            <a:ext cx="365289" cy="28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b="1">
                <a:solidFill>
                  <a:schemeClr val="tx2">
                    <a:lumMod val="60000"/>
                    <a:lumOff val="40000"/>
                  </a:schemeClr>
                </a:solidFill>
              </a:rPr>
              <a:t>02</a:t>
            </a:r>
          </a:p>
        </p:txBody>
      </p:sp>
      <p:sp>
        <p:nvSpPr>
          <p:cNvPr id="69" name="Oval 1">
            <a:extLst>
              <a:ext uri="{FF2B5EF4-FFF2-40B4-BE49-F238E27FC236}">
                <a16:creationId xmlns:a16="http://schemas.microsoft.com/office/drawing/2014/main" id="{95E40268-B4ED-E3BC-868C-50F34E6D0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8255" y="2288036"/>
            <a:ext cx="499582" cy="50461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0" name="TextBox 110">
            <a:extLst>
              <a:ext uri="{FF2B5EF4-FFF2-40B4-BE49-F238E27FC236}">
                <a16:creationId xmlns:a16="http://schemas.microsoft.com/office/drawing/2014/main" id="{AD81DC2C-D2AB-8180-D123-058EA13FE477}"/>
              </a:ext>
            </a:extLst>
          </p:cNvPr>
          <p:cNvSpPr txBox="1"/>
          <p:nvPr/>
        </p:nvSpPr>
        <p:spPr>
          <a:xfrm>
            <a:off x="2728054" y="2421326"/>
            <a:ext cx="365289" cy="28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b="1">
                <a:solidFill>
                  <a:schemeClr val="bg1">
                    <a:lumMod val="65000"/>
                  </a:schemeClr>
                </a:solidFill>
              </a:rPr>
              <a:t>01</a:t>
            </a:r>
          </a:p>
        </p:txBody>
      </p:sp>
      <p:sp>
        <p:nvSpPr>
          <p:cNvPr id="76" name="TextBox 138">
            <a:extLst>
              <a:ext uri="{FF2B5EF4-FFF2-40B4-BE49-F238E27FC236}">
                <a16:creationId xmlns:a16="http://schemas.microsoft.com/office/drawing/2014/main" id="{99AAD119-7E89-DA1E-55A9-E6E34F985143}"/>
              </a:ext>
            </a:extLst>
          </p:cNvPr>
          <p:cNvSpPr txBox="1"/>
          <p:nvPr/>
        </p:nvSpPr>
        <p:spPr>
          <a:xfrm>
            <a:off x="3446140" y="2269431"/>
            <a:ext cx="62323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 partir de instrucciones de fabricantes</a:t>
            </a:r>
          </a:p>
        </p:txBody>
      </p:sp>
      <p:sp>
        <p:nvSpPr>
          <p:cNvPr id="79" name="TextBox 142">
            <a:extLst>
              <a:ext uri="{FF2B5EF4-FFF2-40B4-BE49-F238E27FC236}">
                <a16:creationId xmlns:a16="http://schemas.microsoft.com/office/drawing/2014/main" id="{F432FAE2-460E-B180-ADBD-12E032927E4C}"/>
              </a:ext>
            </a:extLst>
          </p:cNvPr>
          <p:cNvSpPr txBox="1"/>
          <p:nvPr/>
        </p:nvSpPr>
        <p:spPr>
          <a:xfrm>
            <a:off x="3446140" y="3281070"/>
            <a:ext cx="5192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 partir de protocolos genéricos</a:t>
            </a:r>
          </a:p>
        </p:txBody>
      </p:sp>
      <p:sp>
        <p:nvSpPr>
          <p:cNvPr id="84" name="TextBox 146">
            <a:extLst>
              <a:ext uri="{FF2B5EF4-FFF2-40B4-BE49-F238E27FC236}">
                <a16:creationId xmlns:a16="http://schemas.microsoft.com/office/drawing/2014/main" id="{C2C08F50-B60B-2286-3CBE-6367206E4513}"/>
              </a:ext>
            </a:extLst>
          </p:cNvPr>
          <p:cNvSpPr txBox="1"/>
          <p:nvPr/>
        </p:nvSpPr>
        <p:spPr>
          <a:xfrm>
            <a:off x="3446140" y="4357359"/>
            <a:ext cx="6903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 partir de análisis RCM (Fallos potenciales)</a:t>
            </a:r>
          </a:p>
        </p:txBody>
      </p:sp>
    </p:spTree>
    <p:extLst>
      <p:ext uri="{BB962C8B-B14F-4D97-AF65-F5344CB8AC3E}">
        <p14:creationId xmlns:p14="http://schemas.microsoft.com/office/powerpoint/2010/main" val="90289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ubtítulo"/>
          <p:cNvSpPr txBox="1">
            <a:spLocks/>
          </p:cNvSpPr>
          <p:nvPr/>
        </p:nvSpPr>
        <p:spPr>
          <a:xfrm>
            <a:off x="2712920" y="2368795"/>
            <a:ext cx="6766157" cy="30288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/>
              <a:t>Elaborar árbol jerárquico de activos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/>
              <a:t>Identificar ítems mantenibles</a:t>
            </a:r>
            <a:endParaRPr lang="es-ES" sz="3200" b="1" dirty="0">
              <a:cs typeface="Calibri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/>
              <a:t>Elaborar o conseguir protocolos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/>
              <a:t>Aplicar protocolos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3200" b="1" dirty="0"/>
              <a:t>Generar gamas de mantenimiento</a:t>
            </a:r>
          </a:p>
        </p:txBody>
      </p:sp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2712921" y="752413"/>
            <a:ext cx="6766157" cy="965835"/>
          </a:xfrm>
        </p:spPr>
        <p:txBody>
          <a:bodyPr/>
          <a:lstStyle/>
          <a:p>
            <a:pPr lvl="0" algn="ctr"/>
            <a:r>
              <a:rPr lang="es-E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Fases de elaboración de un plan de mantenimiento</a:t>
            </a:r>
          </a:p>
        </p:txBody>
      </p:sp>
    </p:spTree>
    <p:extLst>
      <p:ext uri="{BB962C8B-B14F-4D97-AF65-F5344CB8AC3E}">
        <p14:creationId xmlns:p14="http://schemas.microsoft.com/office/powerpoint/2010/main" val="1388398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5B8DE529-A05D-3C0A-4B41-9C07331E5AFB}"/>
              </a:ext>
            </a:extLst>
          </p:cNvPr>
          <p:cNvSpPr txBox="1">
            <a:spLocks/>
          </p:cNvSpPr>
          <p:nvPr/>
        </p:nvSpPr>
        <p:spPr>
          <a:xfrm>
            <a:off x="1524000" y="2666289"/>
            <a:ext cx="9144000" cy="15254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La planificación correctiva</a:t>
            </a:r>
            <a:endParaRPr kumimoji="0" lang="es-ES_tradnl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24867525"/>
      </p:ext>
    </p:extLst>
  </p:cSld>
  <p:clrMapOvr>
    <a:masterClrMapping/>
  </p:clrMapOvr>
</p:sld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3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4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569b8d-7120-4068-b452-55feebc5ffa4">
      <UserInfo>
        <DisplayName/>
        <AccountId xsi:nil="true"/>
        <AccountType/>
      </UserInfo>
    </SharedWithUsers>
    <lcf76f155ced4ddcb4097134ff3c332f xmlns="cde33698-54d1-4413-9454-ee6d5558439e">
      <Terms xmlns="http://schemas.microsoft.com/office/infopath/2007/PartnerControls"/>
    </lcf76f155ced4ddcb4097134ff3c332f>
    <TaxCatchAll xmlns="d0569b8d-7120-4068-b452-55feebc5ffa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B3C33CA3215034A9B71065C3BBCF5A3" ma:contentTypeVersion="16" ma:contentTypeDescription="Crear nuevo documento." ma:contentTypeScope="" ma:versionID="b94b6a5251e624e48646e3514faff0df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3b7280437edee63d0472e65097a56d61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762477-F44D-471D-AE3C-78E64370B2DD}">
  <ds:schemaRefs>
    <ds:schemaRef ds:uri="cde33698-54d1-4413-9454-ee6d5558439e"/>
    <ds:schemaRef ds:uri="d0569b8d-7120-4068-b452-55feebc5ffa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CEA97F-0C9C-47EE-8E40-C8893F0DC1AF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436</Words>
  <Application>Microsoft Office PowerPoint</Application>
  <PresentationFormat>Panorámica</PresentationFormat>
  <Paragraphs>99</Paragraphs>
  <Slides>23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23</vt:i4>
      </vt:variant>
    </vt:vector>
  </HeadingPairs>
  <TitlesOfParts>
    <vt:vector size="38" baseType="lpstr">
      <vt:lpstr>Arial</vt:lpstr>
      <vt:lpstr>Calibri</vt:lpstr>
      <vt:lpstr>Calibri Light</vt:lpstr>
      <vt:lpstr>Century Gothic</vt:lpstr>
      <vt:lpstr>Gotham Black</vt:lpstr>
      <vt:lpstr>Gotham Light</vt:lpstr>
      <vt:lpstr>Gotham Narrow Black</vt:lpstr>
      <vt:lpstr>Helvetica</vt:lpstr>
      <vt:lpstr>Myriad Pro</vt:lpstr>
      <vt:lpstr>Myriad Pro Light</vt:lpstr>
      <vt:lpstr>Segoe UI Historic</vt:lpstr>
      <vt:lpstr>Patron Maestro CMC Brújula</vt:lpstr>
      <vt:lpstr>Maestro Sección CMC-LATAM</vt:lpstr>
      <vt:lpstr>Patrón Maestro Cuerpo CMC-LATAM</vt:lpstr>
      <vt:lpstr>Maestro Final</vt:lpstr>
      <vt:lpstr>Presentación de PowerPoint</vt:lpstr>
      <vt:lpstr>Presentación de PowerPoint</vt:lpstr>
      <vt:lpstr>Estrategias de mantenimiento </vt:lpstr>
      <vt:lpstr>La planificación del mantenimiento</vt:lpstr>
      <vt:lpstr>Presentación de PowerPoint</vt:lpstr>
      <vt:lpstr>Definiciones útiles</vt:lpstr>
      <vt:lpstr>Formas de elaboración de un plan de mantenimiento</vt:lpstr>
      <vt:lpstr>Fases de elaboración de un plan de mantenimiento</vt:lpstr>
      <vt:lpstr>Presentación de PowerPoint</vt:lpstr>
      <vt:lpstr>El proceso de priorización</vt:lpstr>
      <vt:lpstr>Prioridades</vt:lpstr>
      <vt:lpstr>Tipos de ventanas de mantenimiento</vt:lpstr>
      <vt:lpstr>Presentación de PowerPoint</vt:lpstr>
      <vt:lpstr>Tipos de trabajos en una parada</vt:lpstr>
      <vt:lpstr>Planificación de paradas y grandes revisiones</vt:lpstr>
      <vt:lpstr>Programación tradicional</vt:lpstr>
      <vt:lpstr>Programación avanzada</vt:lpstr>
      <vt:lpstr>La gestión del camino crítico</vt:lpstr>
      <vt:lpstr>La preparación de los trabajos</vt:lpstr>
      <vt:lpstr>Puntos importantes a tener en cuenta</vt:lpstr>
      <vt:lpstr>Presentación de PowerPoint</vt:lpstr>
      <vt:lpstr>Práctica de planificación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Marisol León</cp:lastModifiedBy>
  <cp:revision>11</cp:revision>
  <dcterms:created xsi:type="dcterms:W3CDTF">2019-07-22T17:42:45Z</dcterms:created>
  <dcterms:modified xsi:type="dcterms:W3CDTF">2022-09-01T14:20:01Z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0x0101004B3C33CA3215034A9B71065C3BBCF5A3</vt:lpwstr>
  </property>
  <property fmtid="{D5CDD505-2E9C-101B-9397-08002B2CF9AE}" pid="3" name="MediaServiceImageTags">
    <vt:lpwstr/>
  </property>
</Properties>
</file>