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slideLayouts/slideLayout2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ppt/notesSlides/notesSlide6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7.xml" ContentType="application/vnd.openxmlformats-officedocument.presentationml.tags+xml"/>
  <Override PartName="/ppt/notesSlides/notesSlide10.xml" ContentType="application/vnd.openxmlformats-officedocument.presentationml.notesSlide+xml"/>
  <Override PartName="/ppt/tags/tag8.xml" ContentType="application/vnd.openxmlformats-officedocument.presentationml.tags+xml"/>
  <Override PartName="/ppt/notesSlides/notesSlide11.xml" ContentType="application/vnd.openxmlformats-officedocument.presentationml.notesSlide+xml"/>
  <Override PartName="/ppt/tags/tag9.xml" ContentType="application/vnd.openxmlformats-officedocument.presentationml.tags+xml"/>
  <Override PartName="/ppt/notesSlides/notesSlide12.xml" ContentType="application/vnd.openxmlformats-officedocument.presentationml.notesSlide+xml"/>
  <Override PartName="/ppt/tags/tag10.xml" ContentType="application/vnd.openxmlformats-officedocument.presentationml.tags+xml"/>
  <Override PartName="/ppt/notesSlides/notesSlide13.xml" ContentType="application/vnd.openxmlformats-officedocument.presentationml.notesSlide+xml"/>
  <Override PartName="/ppt/tags/tag11.xml" ContentType="application/vnd.openxmlformats-officedocument.presentationml.tags+xml"/>
  <Override PartName="/ppt/notesSlides/notesSlide14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1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4" r:id="rId4"/>
    <p:sldMasterId id="2147483691" r:id="rId5"/>
    <p:sldMasterId id="2147483664" r:id="rId6"/>
    <p:sldMasterId id="2147483678" r:id="rId7"/>
  </p:sldMasterIdLst>
  <p:notesMasterIdLst>
    <p:notesMasterId r:id="rId47"/>
  </p:notesMasterIdLst>
  <p:sldIdLst>
    <p:sldId id="258" r:id="rId8"/>
    <p:sldId id="264" r:id="rId9"/>
    <p:sldId id="2145707110" r:id="rId10"/>
    <p:sldId id="310" r:id="rId11"/>
    <p:sldId id="505" r:id="rId12"/>
    <p:sldId id="314" r:id="rId13"/>
    <p:sldId id="320" r:id="rId14"/>
    <p:sldId id="323" r:id="rId15"/>
    <p:sldId id="697" r:id="rId16"/>
    <p:sldId id="2145707128" r:id="rId17"/>
    <p:sldId id="2145707129" r:id="rId18"/>
    <p:sldId id="2145707130" r:id="rId19"/>
    <p:sldId id="2145707123" r:id="rId20"/>
    <p:sldId id="2145707132" r:id="rId21"/>
    <p:sldId id="2145707124" r:id="rId22"/>
    <p:sldId id="2145707121" r:id="rId23"/>
    <p:sldId id="312" r:id="rId24"/>
    <p:sldId id="2145707133" r:id="rId25"/>
    <p:sldId id="2145707134" r:id="rId26"/>
    <p:sldId id="2145707125" r:id="rId27"/>
    <p:sldId id="2145707065" r:id="rId28"/>
    <p:sldId id="2145707113" r:id="rId29"/>
    <p:sldId id="2145706926" r:id="rId30"/>
    <p:sldId id="2145707126" r:id="rId31"/>
    <p:sldId id="2145707116" r:id="rId32"/>
    <p:sldId id="8640" r:id="rId33"/>
    <p:sldId id="8639" r:id="rId34"/>
    <p:sldId id="2145706929" r:id="rId35"/>
    <p:sldId id="2145707107" r:id="rId36"/>
    <p:sldId id="8644" r:id="rId37"/>
    <p:sldId id="2145707108" r:id="rId38"/>
    <p:sldId id="2145707111" r:id="rId39"/>
    <p:sldId id="2145707109" r:id="rId40"/>
    <p:sldId id="3345" r:id="rId41"/>
    <p:sldId id="3977" r:id="rId42"/>
    <p:sldId id="2145707114" r:id="rId43"/>
    <p:sldId id="589" r:id="rId44"/>
    <p:sldId id="2145707117" r:id="rId45"/>
    <p:sldId id="275" r:id="rId46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resentación" id="{CB916EFE-FB26-0F47-A3F2-8509AC76568C}">
          <p14:sldIdLst>
            <p14:sldId id="258"/>
            <p14:sldId id="264"/>
          </p14:sldIdLst>
        </p14:section>
        <p14:section name="Inicio de Sección" id="{2261FC81-D8DE-DA43-81B4-4B5B396F5083}">
          <p14:sldIdLst>
            <p14:sldId id="2145707110"/>
            <p14:sldId id="310"/>
            <p14:sldId id="505"/>
            <p14:sldId id="314"/>
            <p14:sldId id="320"/>
            <p14:sldId id="323"/>
            <p14:sldId id="697"/>
            <p14:sldId id="2145707128"/>
            <p14:sldId id="2145707129"/>
            <p14:sldId id="2145707130"/>
            <p14:sldId id="2145707123"/>
            <p14:sldId id="2145707132"/>
            <p14:sldId id="2145707124"/>
            <p14:sldId id="2145707121"/>
            <p14:sldId id="312"/>
            <p14:sldId id="2145707133"/>
            <p14:sldId id="2145707134"/>
            <p14:sldId id="2145707125"/>
            <p14:sldId id="2145707065"/>
            <p14:sldId id="2145707113"/>
            <p14:sldId id="2145706926"/>
            <p14:sldId id="2145707126"/>
            <p14:sldId id="2145707116"/>
            <p14:sldId id="8640"/>
            <p14:sldId id="8639"/>
            <p14:sldId id="2145706929"/>
            <p14:sldId id="2145707107"/>
            <p14:sldId id="8644"/>
            <p14:sldId id="2145707108"/>
            <p14:sldId id="2145707111"/>
            <p14:sldId id="2145707109"/>
            <p14:sldId id="3345"/>
            <p14:sldId id="3977"/>
            <p14:sldId id="2145707114"/>
            <p14:sldId id="589"/>
            <p14:sldId id="2145707117"/>
            <p14:sldId id="275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CC04A"/>
    <a:srgbClr val="D0CCD5"/>
    <a:srgbClr val="E7B51B"/>
    <a:srgbClr val="75A9D7"/>
    <a:srgbClr val="601111"/>
    <a:srgbClr val="21FFA5"/>
    <a:srgbClr val="8FFFD2"/>
    <a:srgbClr val="00BD70"/>
    <a:srgbClr val="BBE2AC"/>
    <a:srgbClr val="90CF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53" autoAdjust="0"/>
    <p:restoredTop sz="96616" autoAdjust="0"/>
  </p:normalViewPr>
  <p:slideViewPr>
    <p:cSldViewPr snapToGrid="0">
      <p:cViewPr varScale="1">
        <p:scale>
          <a:sx n="77" d="100"/>
          <a:sy n="77" d="100"/>
        </p:scale>
        <p:origin x="366" y="9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presProps" Target="presProps.xml"/><Relationship Id="rId8" Type="http://schemas.openxmlformats.org/officeDocument/2006/relationships/slide" Target="slides/slide1.xml"/><Relationship Id="rId51" Type="http://schemas.openxmlformats.org/officeDocument/2006/relationships/tableStyles" Target="tableStyles.xml"/><Relationship Id="rId3" Type="http://schemas.openxmlformats.org/officeDocument/2006/relationships/customXml" Target="../customXml/item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532618394124359"/>
          <c:y val="0.23406183053143143"/>
          <c:w val="0.74155771647013402"/>
          <c:h val="0.5983123618497446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</c:v>
                </c:pt>
              </c:strCache>
            </c:strRef>
          </c:tx>
          <c:spPr>
            <a:solidFill>
              <a:schemeClr val="accent1"/>
            </a:solidFill>
            <a:ln w="50800"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´19</c:v>
                </c:pt>
                <c:pt idx="1">
                  <c:v>´20</c:v>
                </c:pt>
                <c:pt idx="2">
                  <c:v>´21</c:v>
                </c:pt>
                <c:pt idx="3">
                  <c:v>´22</c:v>
                </c:pt>
                <c:pt idx="4">
                  <c:v>´23</c:v>
                </c:pt>
                <c:pt idx="5">
                  <c:v>´24</c:v>
                </c:pt>
              </c:strCache>
            </c:strRef>
          </c:cat>
          <c:val>
            <c:numRef>
              <c:f>Sheet1!$B$2:$B$7</c:f>
              <c:numCache>
                <c:formatCode>0%</c:formatCode>
                <c:ptCount val="6"/>
                <c:pt idx="0">
                  <c:v>0.13</c:v>
                </c:pt>
                <c:pt idx="1">
                  <c:v>0.23</c:v>
                </c:pt>
                <c:pt idx="2">
                  <c:v>0.28000000000000003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5A4-3A46-A451-61DC0A5679E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B</c:v>
                </c:pt>
              </c:strCache>
            </c:strRef>
          </c:tx>
          <c:spPr>
            <a:solidFill>
              <a:schemeClr val="accent2"/>
            </a:solidFill>
            <a:ln w="50800"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´19</c:v>
                </c:pt>
                <c:pt idx="1">
                  <c:v>´20</c:v>
                </c:pt>
                <c:pt idx="2">
                  <c:v>´21</c:v>
                </c:pt>
                <c:pt idx="3">
                  <c:v>´22</c:v>
                </c:pt>
                <c:pt idx="4">
                  <c:v>´23</c:v>
                </c:pt>
                <c:pt idx="5">
                  <c:v>´24</c:v>
                </c:pt>
              </c:strCache>
            </c:strRef>
          </c:cat>
          <c:val>
            <c:numRef>
              <c:f>Sheet1!$C$2:$C$7</c:f>
              <c:numCache>
                <c:formatCode>0%</c:formatCode>
                <c:ptCount val="6"/>
                <c:pt idx="0">
                  <c:v>0.2</c:v>
                </c:pt>
                <c:pt idx="1">
                  <c:v>0.27</c:v>
                </c:pt>
                <c:pt idx="2">
                  <c:v>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5A4-3A46-A451-61DC0A5679E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</c:v>
                </c:pt>
              </c:strCache>
            </c:strRef>
          </c:tx>
          <c:spPr>
            <a:solidFill>
              <a:schemeClr val="accent3"/>
            </a:solidFill>
            <a:ln w="50800"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´19</c:v>
                </c:pt>
                <c:pt idx="1">
                  <c:v>´20</c:v>
                </c:pt>
                <c:pt idx="2">
                  <c:v>´21</c:v>
                </c:pt>
                <c:pt idx="3">
                  <c:v>´22</c:v>
                </c:pt>
                <c:pt idx="4">
                  <c:v>´23</c:v>
                </c:pt>
                <c:pt idx="5">
                  <c:v>´24</c:v>
                </c:pt>
              </c:strCache>
            </c:strRef>
          </c:cat>
          <c:val>
            <c:numRef>
              <c:f>Sheet1!$D$2:$D$7</c:f>
              <c:numCache>
                <c:formatCode>0%</c:formatCode>
                <c:ptCount val="6"/>
                <c:pt idx="0">
                  <c:v>0.18</c:v>
                </c:pt>
                <c:pt idx="1">
                  <c:v>0.24</c:v>
                </c:pt>
                <c:pt idx="2">
                  <c:v>0.32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5A4-3A46-A451-61DC0A5679E5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D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´19</c:v>
                </c:pt>
                <c:pt idx="1">
                  <c:v>´20</c:v>
                </c:pt>
                <c:pt idx="2">
                  <c:v>´21</c:v>
                </c:pt>
                <c:pt idx="3">
                  <c:v>´22</c:v>
                </c:pt>
                <c:pt idx="4">
                  <c:v>´23</c:v>
                </c:pt>
                <c:pt idx="5">
                  <c:v>´24</c:v>
                </c:pt>
              </c:strCache>
            </c:strRef>
          </c:cat>
          <c:val>
            <c:numRef>
              <c:f>Sheet1!$E$2:$E$7</c:f>
              <c:numCache>
                <c:formatCode>0%</c:formatCode>
                <c:ptCount val="6"/>
                <c:pt idx="0">
                  <c:v>0.11</c:v>
                </c:pt>
                <c:pt idx="1">
                  <c:v>0.22</c:v>
                </c:pt>
                <c:pt idx="2">
                  <c:v>0.34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2F5-406C-AB29-022316D3DDE2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E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´19</c:v>
                </c:pt>
                <c:pt idx="1">
                  <c:v>´20</c:v>
                </c:pt>
                <c:pt idx="2">
                  <c:v>´21</c:v>
                </c:pt>
                <c:pt idx="3">
                  <c:v>´22</c:v>
                </c:pt>
                <c:pt idx="4">
                  <c:v>´23</c:v>
                </c:pt>
                <c:pt idx="5">
                  <c:v>´24</c:v>
                </c:pt>
              </c:strCache>
            </c:strRef>
          </c:cat>
          <c:val>
            <c:numRef>
              <c:f>Sheet1!$F$2:$F$7</c:f>
              <c:numCache>
                <c:formatCode>0%</c:formatCode>
                <c:ptCount val="6"/>
                <c:pt idx="0">
                  <c:v>0.19</c:v>
                </c:pt>
                <c:pt idx="1">
                  <c:v>0.25</c:v>
                </c:pt>
                <c:pt idx="2">
                  <c:v>0.35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2F5-406C-AB29-022316D3DDE2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F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´19</c:v>
                </c:pt>
                <c:pt idx="1">
                  <c:v>´20</c:v>
                </c:pt>
                <c:pt idx="2">
                  <c:v>´21</c:v>
                </c:pt>
                <c:pt idx="3">
                  <c:v>´22</c:v>
                </c:pt>
                <c:pt idx="4">
                  <c:v>´23</c:v>
                </c:pt>
                <c:pt idx="5">
                  <c:v>´24</c:v>
                </c:pt>
              </c:strCache>
            </c:strRef>
          </c:cat>
          <c:val>
            <c:numRef>
              <c:f>Sheet1!$G$2:$G$7</c:f>
              <c:numCache>
                <c:formatCode>0%</c:formatCode>
                <c:ptCount val="6"/>
                <c:pt idx="0">
                  <c:v>0.1</c:v>
                </c:pt>
                <c:pt idx="1">
                  <c:v>0.22</c:v>
                </c:pt>
                <c:pt idx="2">
                  <c:v>0.32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2F5-406C-AB29-022316D3DD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0"/>
        <c:axId val="2036638559"/>
        <c:axId val="2036641359"/>
      </c:barChart>
      <c:lineChart>
        <c:grouping val="standard"/>
        <c:varyColors val="0"/>
        <c:ser>
          <c:idx val="6"/>
          <c:order val="6"/>
          <c:tx>
            <c:strRef>
              <c:f>Sheet1!$H$1</c:f>
              <c:strCache>
                <c:ptCount val="1"/>
                <c:pt idx="0">
                  <c:v>Target</c:v>
                </c:pt>
              </c:strCache>
            </c:strRef>
          </c:tx>
          <c:spPr>
            <a:ln w="28575" cap="rnd">
              <a:solidFill>
                <a:schemeClr val="accent1">
                  <a:lumMod val="60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60000"/>
                </a:schemeClr>
              </a:solidFill>
              <a:ln w="9525">
                <a:solidFill>
                  <a:schemeClr val="bg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defRPr>
                </a:pPr>
                <a:endParaRPr lang="es-MX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´19</c:v>
                </c:pt>
                <c:pt idx="1">
                  <c:v>´20</c:v>
                </c:pt>
                <c:pt idx="2">
                  <c:v>´21</c:v>
                </c:pt>
                <c:pt idx="3">
                  <c:v>´22</c:v>
                </c:pt>
                <c:pt idx="4">
                  <c:v>´23</c:v>
                </c:pt>
                <c:pt idx="5">
                  <c:v>´24</c:v>
                </c:pt>
              </c:strCache>
            </c:strRef>
          </c:cat>
          <c:val>
            <c:numRef>
              <c:f>Sheet1!$H$2:$H$7</c:f>
              <c:numCache>
                <c:formatCode>0%</c:formatCode>
                <c:ptCount val="6"/>
                <c:pt idx="0">
                  <c:v>0.15</c:v>
                </c:pt>
                <c:pt idx="1">
                  <c:v>0.23</c:v>
                </c:pt>
                <c:pt idx="2">
                  <c:v>0.34</c:v>
                </c:pt>
                <c:pt idx="3">
                  <c:v>0.5</c:v>
                </c:pt>
                <c:pt idx="4">
                  <c:v>0.7</c:v>
                </c:pt>
                <c:pt idx="5">
                  <c:v>0.85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02F5-406C-AB29-022316D3DDE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36638559"/>
        <c:axId val="2036641359"/>
      </c:lineChart>
      <c:catAx>
        <c:axId val="203663855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pPr>
            <a:endParaRPr lang="es-MX"/>
          </a:p>
        </c:txPr>
        <c:crossAx val="2036641359"/>
        <c:crosses val="autoZero"/>
        <c:auto val="1"/>
        <c:lblAlgn val="ctr"/>
        <c:lblOffset val="100"/>
        <c:noMultiLvlLbl val="0"/>
      </c:catAx>
      <c:valAx>
        <c:axId val="20366413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pPr>
            <a:endParaRPr lang="es-MX"/>
          </a:p>
        </c:txPr>
        <c:crossAx val="2036638559"/>
        <c:crosses val="autoZero"/>
        <c:crossBetween val="between"/>
        <c:majorUnit val="0.2"/>
        <c:minorUnit val="4.0000000000000008E-2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"/>
          <c:y val="3.1365516761880418E-3"/>
          <c:w val="0.99518068793789305"/>
          <c:h val="0.1568817142939052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defRPr>
          </a:pPr>
          <a:endParaRPr lang="es-MX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2000" b="0" i="0">
          <a:solidFill>
            <a:schemeClr val="tx1"/>
          </a:solidFill>
          <a:latin typeface="Open Sans Light" panose="020B0306030504020204" pitchFamily="34" charset="0"/>
          <a:ea typeface="Open Sans Light" panose="020B0306030504020204" pitchFamily="34" charset="0"/>
          <a:cs typeface="Open Sans Light" panose="020B0306030504020204" pitchFamily="34" charset="0"/>
        </a:defRPr>
      </a:pPr>
      <a:endParaRPr lang="es-MX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G</c:v>
                </c:pt>
              </c:strCache>
            </c:strRef>
          </c:tx>
          <c:spPr>
            <a:solidFill>
              <a:schemeClr val="accent1"/>
            </a:solidFill>
            <a:ln w="50800"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´19</c:v>
                </c:pt>
                <c:pt idx="1">
                  <c:v>´20</c:v>
                </c:pt>
                <c:pt idx="2">
                  <c:v>´21</c:v>
                </c:pt>
                <c:pt idx="3">
                  <c:v>´22</c:v>
                </c:pt>
                <c:pt idx="4">
                  <c:v>´23</c:v>
                </c:pt>
                <c:pt idx="5">
                  <c:v>´24</c:v>
                </c:pt>
              </c:strCache>
            </c:strRef>
          </c:cat>
          <c:val>
            <c:numRef>
              <c:f>Sheet1!$B$2:$B$7</c:f>
              <c:numCache>
                <c:formatCode>0%</c:formatCode>
                <c:ptCount val="6"/>
                <c:pt idx="0">
                  <c:v>0.19</c:v>
                </c:pt>
                <c:pt idx="1">
                  <c:v>0.22</c:v>
                </c:pt>
                <c:pt idx="2">
                  <c:v>0.28999999999999998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D1F-4991-BDC1-14D4B2FFD6E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</c:v>
                </c:pt>
              </c:strCache>
            </c:strRef>
          </c:tx>
          <c:spPr>
            <a:solidFill>
              <a:schemeClr val="accent2"/>
            </a:solidFill>
            <a:ln w="50800"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´19</c:v>
                </c:pt>
                <c:pt idx="1">
                  <c:v>´20</c:v>
                </c:pt>
                <c:pt idx="2">
                  <c:v>´21</c:v>
                </c:pt>
                <c:pt idx="3">
                  <c:v>´22</c:v>
                </c:pt>
                <c:pt idx="4">
                  <c:v>´23</c:v>
                </c:pt>
                <c:pt idx="5">
                  <c:v>´24</c:v>
                </c:pt>
              </c:strCache>
            </c:strRef>
          </c:cat>
          <c:val>
            <c:numRef>
              <c:f>Sheet1!$C$2:$C$7</c:f>
              <c:numCache>
                <c:formatCode>0%</c:formatCode>
                <c:ptCount val="6"/>
                <c:pt idx="0">
                  <c:v>0.1</c:v>
                </c:pt>
                <c:pt idx="1">
                  <c:v>0.15</c:v>
                </c:pt>
                <c:pt idx="2">
                  <c:v>0.24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D1F-4991-BDC1-14D4B2FFD6E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I</c:v>
                </c:pt>
              </c:strCache>
            </c:strRef>
          </c:tx>
          <c:spPr>
            <a:solidFill>
              <a:schemeClr val="accent3"/>
            </a:solidFill>
            <a:ln w="50800"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´19</c:v>
                </c:pt>
                <c:pt idx="1">
                  <c:v>´20</c:v>
                </c:pt>
                <c:pt idx="2">
                  <c:v>´21</c:v>
                </c:pt>
                <c:pt idx="3">
                  <c:v>´22</c:v>
                </c:pt>
                <c:pt idx="4">
                  <c:v>´23</c:v>
                </c:pt>
                <c:pt idx="5">
                  <c:v>´24</c:v>
                </c:pt>
              </c:strCache>
            </c:strRef>
          </c:cat>
          <c:val>
            <c:numRef>
              <c:f>Sheet1!$D$2:$D$7</c:f>
              <c:numCache>
                <c:formatCode>0%</c:formatCode>
                <c:ptCount val="6"/>
                <c:pt idx="0">
                  <c:v>0.1</c:v>
                </c:pt>
                <c:pt idx="1">
                  <c:v>0.21</c:v>
                </c:pt>
                <c:pt idx="2">
                  <c:v>0.26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D1F-4991-BDC1-14D4B2FFD6EC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J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´19</c:v>
                </c:pt>
                <c:pt idx="1">
                  <c:v>´20</c:v>
                </c:pt>
                <c:pt idx="2">
                  <c:v>´21</c:v>
                </c:pt>
                <c:pt idx="3">
                  <c:v>´22</c:v>
                </c:pt>
                <c:pt idx="4">
                  <c:v>´23</c:v>
                </c:pt>
                <c:pt idx="5">
                  <c:v>´24</c:v>
                </c:pt>
              </c:strCache>
            </c:strRef>
          </c:cat>
          <c:val>
            <c:numRef>
              <c:f>Sheet1!$E$2:$E$7</c:f>
              <c:numCache>
                <c:formatCode>0%</c:formatCode>
                <c:ptCount val="6"/>
                <c:pt idx="0">
                  <c:v>0.18</c:v>
                </c:pt>
                <c:pt idx="1">
                  <c:v>0.23</c:v>
                </c:pt>
                <c:pt idx="2">
                  <c:v>0.26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D1F-4991-BDC1-14D4B2FFD6E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0"/>
        <c:axId val="2036638559"/>
        <c:axId val="2036641359"/>
      </c:barChart>
      <c:lineChart>
        <c:grouping val="standard"/>
        <c:varyColors val="0"/>
        <c:ser>
          <c:idx val="4"/>
          <c:order val="4"/>
          <c:tx>
            <c:strRef>
              <c:f>Sheet1!$F$1</c:f>
              <c:strCache>
                <c:ptCount val="1"/>
                <c:pt idx="0">
                  <c:v>Target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defRPr>
                </a:pPr>
                <a:endParaRPr lang="es-MX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´19</c:v>
                </c:pt>
                <c:pt idx="1">
                  <c:v>´20</c:v>
                </c:pt>
                <c:pt idx="2">
                  <c:v>´21</c:v>
                </c:pt>
                <c:pt idx="3">
                  <c:v>´22</c:v>
                </c:pt>
                <c:pt idx="4">
                  <c:v>´23</c:v>
                </c:pt>
                <c:pt idx="5">
                  <c:v>´24</c:v>
                </c:pt>
              </c:strCache>
            </c:strRef>
          </c:cat>
          <c:val>
            <c:numRef>
              <c:f>Sheet1!$F$2:$F$7</c:f>
              <c:numCache>
                <c:formatCode>0%</c:formatCode>
                <c:ptCount val="6"/>
                <c:pt idx="0">
                  <c:v>0.16</c:v>
                </c:pt>
                <c:pt idx="1">
                  <c:v>0.22</c:v>
                </c:pt>
                <c:pt idx="2">
                  <c:v>0.25</c:v>
                </c:pt>
                <c:pt idx="3">
                  <c:v>0.4</c:v>
                </c:pt>
                <c:pt idx="4">
                  <c:v>0.6</c:v>
                </c:pt>
                <c:pt idx="5">
                  <c:v>0.85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4D1F-4991-BDC1-14D4B2FFD6E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36638559"/>
        <c:axId val="2036641359"/>
      </c:lineChart>
      <c:catAx>
        <c:axId val="203663855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pPr>
            <a:endParaRPr lang="es-MX"/>
          </a:p>
        </c:txPr>
        <c:crossAx val="2036641359"/>
        <c:crosses val="autoZero"/>
        <c:auto val="1"/>
        <c:lblAlgn val="ctr"/>
        <c:lblOffset val="100"/>
        <c:noMultiLvlLbl val="0"/>
      </c:catAx>
      <c:valAx>
        <c:axId val="203664135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pPr>
            <a:endParaRPr lang="es-MX"/>
          </a:p>
        </c:txPr>
        <c:crossAx val="2036638559"/>
        <c:crosses val="autoZero"/>
        <c:crossBetween val="between"/>
        <c:majorUnit val="0.2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"/>
          <c:y val="1.5676602696690135E-3"/>
          <c:w val="0.99518068793789305"/>
          <c:h val="0.1442355436145752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/>
              </a:solidFill>
              <a:latin typeface="Open Sans Light" panose="020B0306030504020204" pitchFamily="34" charset="0"/>
              <a:ea typeface="Open Sans Light" panose="020B0306030504020204" pitchFamily="34" charset="0"/>
              <a:cs typeface="Open Sans Light" panose="020B0306030504020204" pitchFamily="34" charset="0"/>
            </a:defRPr>
          </a:pPr>
          <a:endParaRPr lang="es-MX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2000" b="0" i="0">
          <a:solidFill>
            <a:schemeClr val="tx1"/>
          </a:solidFill>
          <a:latin typeface="Open Sans Light" panose="020B0306030504020204" pitchFamily="34" charset="0"/>
          <a:ea typeface="Open Sans Light" panose="020B0306030504020204" pitchFamily="34" charset="0"/>
          <a:cs typeface="Open Sans Light" panose="020B0306030504020204" pitchFamily="34" charset="0"/>
        </a:defRPr>
      </a:pPr>
      <a:endParaRPr lang="es-MX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3281C5-B7A4-3648-A348-45ACF1EA559E}" type="datetimeFigureOut">
              <a:rPr lang="es-MX" smtClean="0"/>
              <a:t>07/09/2022</a:t>
            </a:fld>
            <a:endParaRPr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35A775-D0DB-C444-B41B-7408B6F92AA9}" type="slidenum">
              <a:rPr lang="es-MX" smtClean="0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101815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EC70FA-962F-4264-935D-F2A77A43A04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2830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MX" sz="1200" b="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EC70FA-962F-4264-935D-F2A77A43A043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4734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MX" sz="1200" b="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EC70FA-962F-4264-935D-F2A77A43A043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728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MX" sz="1200" b="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EC70FA-962F-4264-935D-F2A77A43A04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11454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MX" sz="1200" b="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EC70FA-962F-4264-935D-F2A77A43A04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96693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MX" sz="1200" b="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EC70FA-962F-4264-935D-F2A77A43A04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16350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EC70FA-962F-4264-935D-F2A77A43A043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7075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/>
              <a:t>Simplificar </a:t>
            </a:r>
          </a:p>
          <a:p>
            <a:r>
              <a:rPr lang="es-MX"/>
              <a:t>Explicar roles de COE </a:t>
            </a:r>
          </a:p>
          <a:p>
            <a:r>
              <a:rPr lang="es-MX"/>
              <a:t>Como damos servicio a las plantas</a:t>
            </a:r>
          </a:p>
          <a:p>
            <a:endParaRPr lang="es-MX"/>
          </a:p>
          <a:p>
            <a:r>
              <a:rPr lang="es-MX"/>
              <a:t>Explicar </a:t>
            </a:r>
            <a:r>
              <a:rPr lang="es-MX" err="1"/>
              <a:t>Org</a:t>
            </a:r>
            <a:r>
              <a:rPr lang="es-MX"/>
              <a:t> de Planta</a:t>
            </a:r>
          </a:p>
          <a:p>
            <a:r>
              <a:rPr lang="es-MX"/>
              <a:t>Antes vs ahora</a:t>
            </a:r>
          </a:p>
          <a:p>
            <a:r>
              <a:rPr lang="es-MX"/>
              <a:t>Matriz de </a:t>
            </a:r>
            <a:r>
              <a:rPr lang="es-MX" err="1"/>
              <a:t>champiion</a:t>
            </a:r>
            <a:r>
              <a:rPr lang="es-MX"/>
              <a:t> </a:t>
            </a:r>
          </a:p>
          <a:p>
            <a:r>
              <a:rPr lang="es-MX"/>
              <a:t>Por que </a:t>
            </a:r>
            <a:r>
              <a:rPr lang="es-MX" err="1"/>
              <a:t>asi</a:t>
            </a:r>
            <a:r>
              <a:rPr lang="es-MX"/>
              <a:t> la </a:t>
            </a:r>
            <a:r>
              <a:rPr lang="es-MX" err="1"/>
              <a:t>org</a:t>
            </a:r>
            <a:endParaRPr lang="es-MX"/>
          </a:p>
          <a:p>
            <a:r>
              <a:rPr lang="es-MX"/>
              <a:t>Explicar áreas en la </a:t>
            </a:r>
            <a:r>
              <a:rPr lang="es-MX" err="1"/>
              <a:t>Org</a:t>
            </a:r>
            <a:endParaRPr lang="es-MX"/>
          </a:p>
          <a:p>
            <a:r>
              <a:rPr lang="es-MX"/>
              <a:t>Meter resumen de </a:t>
            </a:r>
            <a:r>
              <a:rPr lang="es-MX" err="1"/>
              <a:t>Ogs</a:t>
            </a:r>
            <a:r>
              <a:rPr lang="es-MX"/>
              <a:t> de plantas (revisar SZ </a:t>
            </a:r>
            <a:r>
              <a:rPr lang="es-MX" err="1"/>
              <a:t>ppt</a:t>
            </a:r>
            <a:r>
              <a:rPr lang="es-MX"/>
              <a:t>)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EC70FA-962F-4264-935D-F2A77A43A04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19875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/>
              <a:t>Modelo conceptual que al norma propone para alcanzar la gestión de activos de clase mundial 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EC70FA-962F-4264-935D-F2A77A43A043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7142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/>
              <a:t>Modelo conceptual que al norma propone para alcanzar la gestión de activos de clase mundial 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EC70FA-962F-4264-935D-F2A77A43A043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2679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dirty="0"/>
              <a:t>Que?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EC70FA-962F-4264-935D-F2A77A43A043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7536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EC70FA-962F-4264-935D-F2A77A43A043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5028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MX" sz="1200" b="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EC70FA-962F-4264-935D-F2A77A43A043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0073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sz="1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EC70FA-962F-4264-935D-F2A77A43A043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3360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EC70FA-962F-4264-935D-F2A77A43A043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3948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12.png"/><Relationship Id="rId7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3.svg"/><Relationship Id="rId5" Type="http://schemas.openxmlformats.org/officeDocument/2006/relationships/image" Target="../media/image5.png"/><Relationship Id="rId4" Type="http://schemas.openxmlformats.org/officeDocument/2006/relationships/image" Target="../media/image17.sv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3" Type="http://schemas.openxmlformats.org/officeDocument/2006/relationships/image" Target="../media/image12.png"/><Relationship Id="rId7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8.svg"/><Relationship Id="rId5" Type="http://schemas.openxmlformats.org/officeDocument/2006/relationships/image" Target="../media/image6.png"/><Relationship Id="rId4" Type="http://schemas.openxmlformats.org/officeDocument/2006/relationships/image" Target="../media/image18.sv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7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3.svg"/><Relationship Id="rId5" Type="http://schemas.openxmlformats.org/officeDocument/2006/relationships/image" Target="../media/image5.png"/><Relationship Id="rId4" Type="http://schemas.openxmlformats.org/officeDocument/2006/relationships/image" Target="../media/image8.svg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3" Type="http://schemas.openxmlformats.org/officeDocument/2006/relationships/image" Target="../media/image12.png"/><Relationship Id="rId7" Type="http://schemas.openxmlformats.org/officeDocument/2006/relationships/image" Target="../media/image5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8.svg"/><Relationship Id="rId5" Type="http://schemas.openxmlformats.org/officeDocument/2006/relationships/image" Target="../media/image6.png"/><Relationship Id="rId4" Type="http://schemas.openxmlformats.org/officeDocument/2006/relationships/image" Target="../media/image18.svg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68547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lateral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 Título"/>
          <p:cNvSpPr>
            <a:spLocks noGrp="1"/>
          </p:cNvSpPr>
          <p:nvPr>
            <p:ph type="title"/>
          </p:nvPr>
        </p:nvSpPr>
        <p:spPr>
          <a:xfrm>
            <a:off x="575735" y="1089025"/>
            <a:ext cx="3721060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6" name="2 Marcador de contenido"/>
          <p:cNvSpPr>
            <a:spLocks noGrp="1"/>
          </p:cNvSpPr>
          <p:nvPr>
            <p:ph idx="1"/>
          </p:nvPr>
        </p:nvSpPr>
        <p:spPr>
          <a:xfrm>
            <a:off x="4442843" y="1089025"/>
            <a:ext cx="7173424" cy="5148264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3 Marcador de texto"/>
          <p:cNvSpPr>
            <a:spLocks noGrp="1"/>
          </p:cNvSpPr>
          <p:nvPr>
            <p:ph type="body" sz="half" idx="2"/>
          </p:nvPr>
        </p:nvSpPr>
        <p:spPr>
          <a:xfrm>
            <a:off x="575735" y="2357430"/>
            <a:ext cx="3721060" cy="387985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8209421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1 Título"/>
          <p:cNvSpPr>
            <a:spLocks noGrp="1"/>
          </p:cNvSpPr>
          <p:nvPr>
            <p:ph type="title"/>
          </p:nvPr>
        </p:nvSpPr>
        <p:spPr>
          <a:xfrm>
            <a:off x="927280" y="5059680"/>
            <a:ext cx="10474817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9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575736" y="1089028"/>
            <a:ext cx="11040533" cy="397065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10" name="3 Marcador de texto"/>
          <p:cNvSpPr>
            <a:spLocks noGrp="1"/>
          </p:cNvSpPr>
          <p:nvPr>
            <p:ph type="body" sz="half" idx="2"/>
          </p:nvPr>
        </p:nvSpPr>
        <p:spPr>
          <a:xfrm>
            <a:off x="927280" y="5644536"/>
            <a:ext cx="10474817" cy="59275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3624237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21359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pacto Marino CMC-LATAM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4" name="Imagen 473">
            <a:extLst>
              <a:ext uri="{FF2B5EF4-FFF2-40B4-BE49-F238E27FC236}">
                <a16:creationId xmlns:a16="http://schemas.microsoft.com/office/drawing/2014/main" id="{E8BDA0C5-A8E3-4B71-9895-98F296EE74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" b="132"/>
          <a:stretch/>
        </p:blipFill>
        <p:spPr>
          <a:xfrm>
            <a:off x="0" y="12570"/>
            <a:ext cx="12192000" cy="6845433"/>
          </a:xfrm>
          <a:prstGeom prst="rect">
            <a:avLst/>
          </a:prstGeom>
        </p:spPr>
      </p:pic>
      <p:pic>
        <p:nvPicPr>
          <p:cNvPr id="17" name="Gráfico 16">
            <a:extLst>
              <a:ext uri="{FF2B5EF4-FFF2-40B4-BE49-F238E27FC236}">
                <a16:creationId xmlns:a16="http://schemas.microsoft.com/office/drawing/2014/main" id="{080D5C41-F902-6AE7-EF0A-08FC9C9542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432261" y="6282334"/>
            <a:ext cx="482139" cy="334245"/>
          </a:xfrm>
          <a:prstGeom prst="rect">
            <a:avLst/>
          </a:prstGeom>
        </p:spPr>
      </p:pic>
      <p:pic>
        <p:nvPicPr>
          <p:cNvPr id="6" name="Imagen 11">
            <a:extLst>
              <a:ext uri="{FF2B5EF4-FFF2-40B4-BE49-F238E27FC236}">
                <a16:creationId xmlns:a16="http://schemas.microsoft.com/office/drawing/2014/main" id="{662E267B-92DC-F896-10AE-05C3D9E5F48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11118919" y="6114951"/>
            <a:ext cx="680111" cy="544089"/>
          </a:xfrm>
          <a:prstGeom prst="rect">
            <a:avLst/>
          </a:prstGeom>
        </p:spPr>
      </p:pic>
      <p:pic>
        <p:nvPicPr>
          <p:cNvPr id="8" name="Gráfico 7">
            <a:extLst>
              <a:ext uri="{FF2B5EF4-FFF2-40B4-BE49-F238E27FC236}">
                <a16:creationId xmlns:a16="http://schemas.microsoft.com/office/drawing/2014/main" id="{161E7117-EEE3-CA9D-1679-9CB4205E20C2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489874" y="350415"/>
            <a:ext cx="2419580" cy="716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7254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pacto ORO CMC-LATAM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" name="Imagen 459">
            <a:extLst>
              <a:ext uri="{FF2B5EF4-FFF2-40B4-BE49-F238E27FC236}">
                <a16:creationId xmlns:a16="http://schemas.microsoft.com/office/drawing/2014/main" id="{C95731D4-0918-4E75-B7D7-397C732A7D9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" b="132"/>
          <a:stretch/>
        </p:blipFill>
        <p:spPr>
          <a:xfrm>
            <a:off x="-118444" y="-58189"/>
            <a:ext cx="12436463" cy="6982691"/>
          </a:xfrm>
          <a:prstGeom prst="rect">
            <a:avLst/>
          </a:prstGeom>
        </p:spPr>
      </p:pic>
      <p:pic>
        <p:nvPicPr>
          <p:cNvPr id="7" name="Gráfico 6">
            <a:extLst>
              <a:ext uri="{FF2B5EF4-FFF2-40B4-BE49-F238E27FC236}">
                <a16:creationId xmlns:a16="http://schemas.microsoft.com/office/drawing/2014/main" id="{C7EC7B06-4B3C-F0D6-EDAA-0C145F010A1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432261" y="6282334"/>
            <a:ext cx="482139" cy="334245"/>
          </a:xfrm>
          <a:prstGeom prst="rect">
            <a:avLst/>
          </a:prstGeom>
        </p:spPr>
      </p:pic>
      <p:pic>
        <p:nvPicPr>
          <p:cNvPr id="10" name="Gráfico 9">
            <a:extLst>
              <a:ext uri="{FF2B5EF4-FFF2-40B4-BE49-F238E27FC236}">
                <a16:creationId xmlns:a16="http://schemas.microsoft.com/office/drawing/2014/main" id="{3EB14B8E-54AC-3685-847A-4787EFEA290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489874" y="350415"/>
            <a:ext cx="2419580" cy="716910"/>
          </a:xfrm>
          <a:prstGeom prst="rect">
            <a:avLst/>
          </a:prstGeom>
        </p:spPr>
      </p:pic>
      <p:pic>
        <p:nvPicPr>
          <p:cNvPr id="6" name="Imagen 11">
            <a:extLst>
              <a:ext uri="{FF2B5EF4-FFF2-40B4-BE49-F238E27FC236}">
                <a16:creationId xmlns:a16="http://schemas.microsoft.com/office/drawing/2014/main" id="{2238CF97-F0EE-768F-E411-69054490BBD5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11118919" y="6114951"/>
            <a:ext cx="680111" cy="544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5164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pacto Celeste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2" name="Imagen 931">
            <a:extLst>
              <a:ext uri="{FF2B5EF4-FFF2-40B4-BE49-F238E27FC236}">
                <a16:creationId xmlns:a16="http://schemas.microsoft.com/office/drawing/2014/main" id="{2D18413A-53ED-448C-AB9D-6C4C8059AE1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" b="132"/>
          <a:stretch/>
        </p:blipFill>
        <p:spPr>
          <a:xfrm>
            <a:off x="0" y="6286"/>
            <a:ext cx="12192000" cy="6845433"/>
          </a:xfrm>
          <a:prstGeom prst="rect">
            <a:avLst/>
          </a:prstGeom>
        </p:spPr>
      </p:pic>
      <p:pic>
        <p:nvPicPr>
          <p:cNvPr id="10" name="Gráfico 9">
            <a:extLst>
              <a:ext uri="{FF2B5EF4-FFF2-40B4-BE49-F238E27FC236}">
                <a16:creationId xmlns:a16="http://schemas.microsoft.com/office/drawing/2014/main" id="{61D0774D-68B7-7809-4EA1-CC374F1F943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489874" y="350415"/>
            <a:ext cx="2419580" cy="716910"/>
          </a:xfrm>
          <a:prstGeom prst="rect">
            <a:avLst/>
          </a:prstGeom>
        </p:spPr>
      </p:pic>
      <p:pic>
        <p:nvPicPr>
          <p:cNvPr id="6" name="Imagen 11">
            <a:extLst>
              <a:ext uri="{FF2B5EF4-FFF2-40B4-BE49-F238E27FC236}">
                <a16:creationId xmlns:a16="http://schemas.microsoft.com/office/drawing/2014/main" id="{C83A39FC-A6DC-35A6-330A-C399B58B786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11118919" y="6114951"/>
            <a:ext cx="680111" cy="54408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E55EE8F-0A93-4351-94A0-33FD842C1EB4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35" y="6069533"/>
            <a:ext cx="1644629" cy="587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2392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pacto Rojo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4" name="Imagen 923">
            <a:extLst>
              <a:ext uri="{FF2B5EF4-FFF2-40B4-BE49-F238E27FC236}">
                <a16:creationId xmlns:a16="http://schemas.microsoft.com/office/drawing/2014/main" id="{8A1B2119-8259-4180-AC52-76CAFD0BE6C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" b="132"/>
          <a:stretch/>
        </p:blipFill>
        <p:spPr>
          <a:xfrm>
            <a:off x="0" y="12570"/>
            <a:ext cx="12192000" cy="6845433"/>
          </a:xfrm>
          <a:prstGeom prst="rect">
            <a:avLst/>
          </a:prstGeom>
          <a:solidFill>
            <a:srgbClr val="004F58"/>
          </a:solidFill>
        </p:spPr>
      </p:pic>
      <p:pic>
        <p:nvPicPr>
          <p:cNvPr id="6" name="Gráfico 5">
            <a:extLst>
              <a:ext uri="{FF2B5EF4-FFF2-40B4-BE49-F238E27FC236}">
                <a16:creationId xmlns:a16="http://schemas.microsoft.com/office/drawing/2014/main" id="{CB19962B-5D6C-B3E1-3441-C5D82E48D8D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/>
        </p:blipFill>
        <p:spPr>
          <a:xfrm>
            <a:off x="432261" y="6282334"/>
            <a:ext cx="482139" cy="334245"/>
          </a:xfrm>
          <a:prstGeom prst="rect">
            <a:avLst/>
          </a:prstGeom>
        </p:spPr>
      </p:pic>
      <p:pic>
        <p:nvPicPr>
          <p:cNvPr id="10" name="Gráfico 9">
            <a:extLst>
              <a:ext uri="{FF2B5EF4-FFF2-40B4-BE49-F238E27FC236}">
                <a16:creationId xmlns:a16="http://schemas.microsoft.com/office/drawing/2014/main" id="{A820D578-21E5-A4A3-6B86-B2D57BA7604C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489874" y="350415"/>
            <a:ext cx="2419580" cy="716910"/>
          </a:xfrm>
          <a:prstGeom prst="rect">
            <a:avLst/>
          </a:prstGeom>
        </p:spPr>
      </p:pic>
      <p:pic>
        <p:nvPicPr>
          <p:cNvPr id="7" name="Imagen 11">
            <a:extLst>
              <a:ext uri="{FF2B5EF4-FFF2-40B4-BE49-F238E27FC236}">
                <a16:creationId xmlns:a16="http://schemas.microsoft.com/office/drawing/2014/main" id="{EEA52256-7DEB-1272-3023-8ECAFDE90040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11118919" y="6114951"/>
            <a:ext cx="680111" cy="544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42245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hapter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"/>
          <p:cNvSpPr>
            <a:spLocks noGrp="1" noChangeAspect="1"/>
          </p:cNvSpPr>
          <p:nvPr>
            <p:ph type="pic" sz="quarter" idx="14" hasCustomPrompt="1"/>
          </p:nvPr>
        </p:nvSpPr>
        <p:spPr bwMode="gray">
          <a:xfrm>
            <a:off x="1" y="1692000"/>
            <a:ext cx="12192000" cy="5166000"/>
          </a:xfrm>
          <a:solidFill>
            <a:schemeClr val="bg1">
              <a:lumMod val="95000"/>
            </a:schemeClr>
          </a:solidFill>
        </p:spPr>
        <p:txBody>
          <a:bodyPr lIns="144000" tIns="144000" rIns="144000" bIns="144000" anchor="ctr"/>
          <a:lstStyle>
            <a:lvl1pPr marL="0" indent="0" algn="ctr">
              <a:buNone/>
              <a:defRPr/>
            </a:lvl1pPr>
          </a:lstStyle>
          <a:p>
            <a:r>
              <a:rPr lang="en-US" noProof="0"/>
              <a:t>Picture</a:t>
            </a:r>
          </a:p>
        </p:txBody>
      </p:sp>
      <p:sp>
        <p:nvSpPr>
          <p:cNvPr id="9" name="Supergraphic"/>
          <p:cNvSpPr>
            <a:spLocks noGrp="1" noChangeAspect="1"/>
          </p:cNvSpPr>
          <p:nvPr>
            <p:ph type="body" sz="quarter" idx="17" hasCustomPrompt="1"/>
          </p:nvPr>
        </p:nvSpPr>
        <p:spPr>
          <a:xfrm rot="2700000">
            <a:off x="-2684345" y="-361118"/>
            <a:ext cx="11255329" cy="10205773"/>
          </a:xfrm>
          <a:blipFill>
            <a:blip r:embed="rId2">
              <a:alphaModFix amt="70000"/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5" name="Title"/>
          <p:cNvSpPr>
            <a:spLocks noGrp="1"/>
          </p:cNvSpPr>
          <p:nvPr>
            <p:ph type="title" hasCustomPrompt="1"/>
          </p:nvPr>
        </p:nvSpPr>
        <p:spPr bwMode="gray">
          <a:xfrm>
            <a:off x="540070" y="432000"/>
            <a:ext cx="11111046" cy="1080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chapter title</a:t>
            </a:r>
          </a:p>
        </p:txBody>
      </p:sp>
      <p:sp>
        <p:nvSpPr>
          <p:cNvPr id="6" name="Subtitle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40070" y="972000"/>
            <a:ext cx="11111046" cy="540000"/>
          </a:xfrm>
        </p:spPr>
        <p:txBody>
          <a:bodyPr/>
          <a:lstStyle>
            <a:lvl1pPr marL="0" indent="0">
              <a:buNone/>
              <a:defRPr sz="24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US"/>
              <a:t>Enter your chapter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843828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_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upergraphic"/>
          <p:cNvSpPr>
            <a:spLocks noGrp="1" noChangeAspect="1"/>
          </p:cNvSpPr>
          <p:nvPr>
            <p:ph type="body" sz="quarter" idx="18" hasCustomPrompt="1"/>
          </p:nvPr>
        </p:nvSpPr>
        <p:spPr>
          <a:xfrm rot="5400000">
            <a:off x="-2266720" y="3074429"/>
            <a:ext cx="4846050" cy="4394159"/>
          </a:xfrm>
          <a:blipFill>
            <a:blip r:embed="rId2" cstate="screen">
              <a:alphaModFix amt="70000"/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" name="Title"/>
          <p:cNvSpPr>
            <a:spLocks noGrp="1"/>
          </p:cNvSpPr>
          <p:nvPr>
            <p:ph type="title"/>
          </p:nvPr>
        </p:nvSpPr>
        <p:spPr bwMode="gray">
          <a:xfrm>
            <a:off x="540070" y="432000"/>
            <a:ext cx="11111046" cy="1080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Subtitle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40070" y="972000"/>
            <a:ext cx="11111046" cy="540000"/>
          </a:xfrm>
        </p:spPr>
        <p:txBody>
          <a:bodyPr/>
          <a:lstStyle>
            <a:lvl1pPr marL="0" indent="0">
              <a:buNone/>
              <a:defRPr sz="24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US"/>
              <a:t>Enter your subtitle here</a:t>
            </a:r>
          </a:p>
        </p:txBody>
      </p:sp>
      <p:sp>
        <p:nvSpPr>
          <p:cNvPr id="37" name="Content 1"/>
          <p:cNvSpPr>
            <a:spLocks noGrp="1"/>
          </p:cNvSpPr>
          <p:nvPr>
            <p:ph sz="half" idx="36" hasCustomPrompt="1"/>
          </p:nvPr>
        </p:nvSpPr>
        <p:spPr bwMode="gray">
          <a:xfrm>
            <a:off x="540070" y="1692000"/>
            <a:ext cx="2106274" cy="2077200"/>
          </a:xfrm>
          <a:noFill/>
        </p:spPr>
        <p:txBody>
          <a:bodyPr lIns="0" tIns="0" rIns="0" bIns="0"/>
          <a:lstStyle>
            <a:lvl1pPr marL="270000" marR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 sz="2000"/>
            </a:lvl1pPr>
            <a:lvl2pPr marL="720000" marR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 sz="2000"/>
            </a:lvl2pPr>
            <a:lvl3pPr marL="1080000" marR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 sz="1800"/>
            </a:lvl3pPr>
            <a:lvl4pPr marL="1170000" indent="0">
              <a:buNone/>
              <a:defRPr sz="1600"/>
            </a:lvl4pPr>
            <a:lvl5pPr marL="1530000" indent="0">
              <a:buNone/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marL="270000" marR="0" lvl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57575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720000" marR="0" lvl="1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57575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1080000" marR="0" lvl="2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57575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17" name="Content 2"/>
          <p:cNvSpPr>
            <a:spLocks noGrp="1"/>
          </p:cNvSpPr>
          <p:nvPr>
            <p:ph sz="half" idx="42" hasCustomPrompt="1"/>
          </p:nvPr>
        </p:nvSpPr>
        <p:spPr bwMode="gray">
          <a:xfrm>
            <a:off x="2791563" y="1692000"/>
            <a:ext cx="2106274" cy="2077200"/>
          </a:xfrm>
          <a:noFill/>
        </p:spPr>
        <p:txBody>
          <a:bodyPr lIns="0" tIns="0" rIns="0" bIns="0"/>
          <a:lstStyle>
            <a:lvl1pPr marL="270000" marR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 lang="en-US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20000" marR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 sz="2000"/>
            </a:lvl2pPr>
            <a:lvl3pPr marL="1080000" marR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 sz="1800"/>
            </a:lvl3pPr>
            <a:lvl4pPr marL="1170000" indent="0">
              <a:buNone/>
              <a:defRPr sz="1600"/>
            </a:lvl4pPr>
            <a:lvl5pPr marL="1530000" indent="0">
              <a:buNone/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marL="270000" marR="0" lvl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57575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720000" marR="0" lvl="1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57575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1080000" marR="0" lvl="2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57575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19" name="Content 3"/>
          <p:cNvSpPr>
            <a:spLocks noGrp="1"/>
          </p:cNvSpPr>
          <p:nvPr>
            <p:ph sz="half" idx="44" hasCustomPrompt="1"/>
          </p:nvPr>
        </p:nvSpPr>
        <p:spPr bwMode="gray">
          <a:xfrm>
            <a:off x="5043056" y="1692000"/>
            <a:ext cx="4356567" cy="2077200"/>
          </a:xfrm>
          <a:noFill/>
        </p:spPr>
        <p:txBody>
          <a:bodyPr lIns="0" tIns="0" rIns="0" bIns="0"/>
          <a:lstStyle>
            <a:lvl1pPr marL="270000" marR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 sz="2000"/>
            </a:lvl1pPr>
            <a:lvl2pPr marL="720000" marR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 sz="2000"/>
            </a:lvl2pPr>
            <a:lvl3pPr marL="1080000" marR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 sz="1800"/>
            </a:lvl3pPr>
            <a:lvl4pPr marL="1455750" indent="-285750">
              <a:buFont typeface="Arial" panose="020B0604020202020204" pitchFamily="34" charset="0"/>
              <a:buChar char="•"/>
              <a:defRPr sz="1600"/>
            </a:lvl4pPr>
            <a:lvl5pPr marL="1815750" indent="-285750">
              <a:buFont typeface="Arial" panose="020B0604020202020204" pitchFamily="34" charset="0"/>
              <a:buChar char="•"/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marL="270000" marR="0" lvl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57575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720000" marR="0" lvl="1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57575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1080000" marR="0" lvl="2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57575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23" name="Content 4"/>
          <p:cNvSpPr>
            <a:spLocks noGrp="1"/>
          </p:cNvSpPr>
          <p:nvPr>
            <p:ph sz="half" idx="48" hasCustomPrompt="1"/>
          </p:nvPr>
        </p:nvSpPr>
        <p:spPr bwMode="gray">
          <a:xfrm>
            <a:off x="9544843" y="1692000"/>
            <a:ext cx="2106274" cy="2077200"/>
          </a:xfrm>
          <a:noFill/>
        </p:spPr>
        <p:txBody>
          <a:bodyPr lIns="0" tIns="0" rIns="0" bIns="0"/>
          <a:lstStyle>
            <a:lvl1pPr marL="270000" marR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 sz="2000"/>
            </a:lvl1pPr>
            <a:lvl2pPr marL="720000" marR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 sz="2000"/>
            </a:lvl2pPr>
            <a:lvl3pPr marL="1080000" marR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 sz="1800"/>
            </a:lvl3pPr>
            <a:lvl4pPr marL="1170000" indent="0">
              <a:buNone/>
              <a:defRPr sz="1600"/>
            </a:lvl4pPr>
            <a:lvl5pPr marL="1530000" indent="0">
              <a:buNone/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marL="270000" marR="0" lvl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57575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720000" marR="0" lvl="1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57575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1080000" marR="0" lvl="2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57575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15" name="Content 5"/>
          <p:cNvSpPr>
            <a:spLocks noGrp="1"/>
          </p:cNvSpPr>
          <p:nvPr>
            <p:ph sz="half" idx="41" hasCustomPrompt="1"/>
          </p:nvPr>
        </p:nvSpPr>
        <p:spPr bwMode="gray">
          <a:xfrm>
            <a:off x="540070" y="3913200"/>
            <a:ext cx="4356567" cy="2077200"/>
          </a:xfrm>
          <a:noFill/>
        </p:spPr>
        <p:txBody>
          <a:bodyPr lIns="0" tIns="0" rIns="0" bIns="0"/>
          <a:lstStyle>
            <a:lvl1pPr marL="270000" marR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 sz="2000"/>
            </a:lvl1pPr>
            <a:lvl2pPr marL="720000" marR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 sz="2000"/>
            </a:lvl2pPr>
            <a:lvl3pPr marL="1080000" marR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 sz="1800"/>
            </a:lvl3pPr>
            <a:lvl4pPr marL="1170000" indent="0">
              <a:buNone/>
              <a:defRPr sz="1600"/>
            </a:lvl4pPr>
            <a:lvl5pPr marL="1530000" indent="0">
              <a:buNone/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marL="270000" marR="0" lvl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57575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720000" marR="0" lvl="1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57575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1080000" marR="0" lvl="2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57575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20" name="Content 6"/>
          <p:cNvSpPr>
            <a:spLocks noGrp="1"/>
          </p:cNvSpPr>
          <p:nvPr>
            <p:ph sz="half" idx="45" hasCustomPrompt="1"/>
          </p:nvPr>
        </p:nvSpPr>
        <p:spPr bwMode="gray">
          <a:xfrm>
            <a:off x="5042456" y="3913200"/>
            <a:ext cx="2106274" cy="2077200"/>
          </a:xfrm>
          <a:noFill/>
        </p:spPr>
        <p:txBody>
          <a:bodyPr lIns="0" tIns="0" rIns="0" bIns="0"/>
          <a:lstStyle>
            <a:lvl1pPr marL="270000" marR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 sz="2000"/>
            </a:lvl1pPr>
            <a:lvl2pPr marL="720000" marR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 sz="2000"/>
            </a:lvl2pPr>
            <a:lvl3pPr marL="1080000" marR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 sz="1800"/>
            </a:lvl3pPr>
            <a:lvl4pPr marL="1170000" indent="0">
              <a:buNone/>
              <a:defRPr sz="1600"/>
            </a:lvl4pPr>
            <a:lvl5pPr marL="1530000" indent="0">
              <a:buNone/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marL="270000" marR="0" lvl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57575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720000" marR="0" lvl="1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57575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1080000" marR="0" lvl="2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57575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22" name="Content 7"/>
          <p:cNvSpPr>
            <a:spLocks noGrp="1"/>
          </p:cNvSpPr>
          <p:nvPr>
            <p:ph sz="half" idx="47" hasCustomPrompt="1"/>
          </p:nvPr>
        </p:nvSpPr>
        <p:spPr bwMode="gray">
          <a:xfrm>
            <a:off x="7294550" y="3913200"/>
            <a:ext cx="4356567" cy="2077200"/>
          </a:xfrm>
          <a:noFill/>
        </p:spPr>
        <p:txBody>
          <a:bodyPr lIns="0" tIns="0" rIns="0" bIns="0"/>
          <a:lstStyle>
            <a:lvl1pPr marL="270000" marR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 sz="2000"/>
            </a:lvl1pPr>
            <a:lvl2pPr marL="720000" marR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 sz="2000"/>
            </a:lvl2pPr>
            <a:lvl3pPr marL="1080000" marR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 sz="1800"/>
            </a:lvl3pPr>
            <a:lvl4pPr marL="1170000" indent="0">
              <a:buNone/>
              <a:defRPr sz="1600"/>
            </a:lvl4pPr>
            <a:lvl5pPr marL="1530000" indent="0">
              <a:buNone/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marL="270000" marR="0" lvl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57575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Master text styles</a:t>
            </a:r>
          </a:p>
          <a:p>
            <a:pPr marL="720000" marR="0" lvl="1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57575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Second level</a:t>
            </a:r>
          </a:p>
          <a:p>
            <a:pPr marL="1080000" marR="0" lvl="2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57575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Third level</a:t>
            </a:r>
          </a:p>
        </p:txBody>
      </p:sp>
      <p:sp>
        <p:nvSpPr>
          <p:cNvPr id="16" name="Line 1"/>
          <p:cNvSpPr>
            <a:spLocks noGrp="1"/>
          </p:cNvSpPr>
          <p:nvPr>
            <p:ph type="body" sz="quarter" idx="15" hasCustomPrompt="1"/>
          </p:nvPr>
        </p:nvSpPr>
        <p:spPr>
          <a:xfrm>
            <a:off x="2713553" y="1871999"/>
            <a:ext cx="10801" cy="1717200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18" name="Line 1"/>
          <p:cNvSpPr>
            <a:spLocks noGrp="1"/>
          </p:cNvSpPr>
          <p:nvPr>
            <p:ph type="body" sz="quarter" idx="49" hasCustomPrompt="1"/>
          </p:nvPr>
        </p:nvSpPr>
        <p:spPr>
          <a:xfrm>
            <a:off x="4965046" y="1871999"/>
            <a:ext cx="10801" cy="1717200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1" name="Line 1"/>
          <p:cNvSpPr>
            <a:spLocks noGrp="1"/>
          </p:cNvSpPr>
          <p:nvPr>
            <p:ph type="body" sz="quarter" idx="50" hasCustomPrompt="1"/>
          </p:nvPr>
        </p:nvSpPr>
        <p:spPr>
          <a:xfrm>
            <a:off x="9466832" y="1872000"/>
            <a:ext cx="10801" cy="1717200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4" name="Line 1"/>
          <p:cNvSpPr>
            <a:spLocks noGrp="1"/>
          </p:cNvSpPr>
          <p:nvPr>
            <p:ph type="body" sz="quarter" idx="51" hasCustomPrompt="1"/>
          </p:nvPr>
        </p:nvSpPr>
        <p:spPr>
          <a:xfrm rot="5400000">
            <a:off x="3839300" y="2968087"/>
            <a:ext cx="10800" cy="1746227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5" name="Line 1"/>
          <p:cNvSpPr>
            <a:spLocks noGrp="1"/>
          </p:cNvSpPr>
          <p:nvPr>
            <p:ph type="body" sz="quarter" idx="52" hasCustomPrompt="1"/>
          </p:nvPr>
        </p:nvSpPr>
        <p:spPr>
          <a:xfrm>
            <a:off x="4964146" y="4093200"/>
            <a:ext cx="10801" cy="1717200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6" name="Line 1"/>
          <p:cNvSpPr>
            <a:spLocks noGrp="1"/>
          </p:cNvSpPr>
          <p:nvPr>
            <p:ph type="body" sz="quarter" idx="53" hasCustomPrompt="1"/>
          </p:nvPr>
        </p:nvSpPr>
        <p:spPr>
          <a:xfrm>
            <a:off x="7216240" y="4093200"/>
            <a:ext cx="10801" cy="1717200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7" name="Line 1"/>
          <p:cNvSpPr>
            <a:spLocks noGrp="1"/>
          </p:cNvSpPr>
          <p:nvPr>
            <p:ph type="body" sz="quarter" idx="54" hasCustomPrompt="1"/>
          </p:nvPr>
        </p:nvSpPr>
        <p:spPr>
          <a:xfrm rot="5400000">
            <a:off x="6090193" y="2982488"/>
            <a:ext cx="10800" cy="1717424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8" name="Line 1"/>
          <p:cNvSpPr>
            <a:spLocks noGrp="1"/>
          </p:cNvSpPr>
          <p:nvPr>
            <p:ph type="body" sz="quarter" idx="55" hasCustomPrompt="1"/>
          </p:nvPr>
        </p:nvSpPr>
        <p:spPr>
          <a:xfrm rot="5400000">
            <a:off x="8341386" y="2982488"/>
            <a:ext cx="10800" cy="1717424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29" name="Line 1"/>
          <p:cNvSpPr>
            <a:spLocks noGrp="1"/>
          </p:cNvSpPr>
          <p:nvPr>
            <p:ph type="body" sz="quarter" idx="56" hasCustomPrompt="1"/>
          </p:nvPr>
        </p:nvSpPr>
        <p:spPr>
          <a:xfrm rot="5400000">
            <a:off x="1587807" y="2968086"/>
            <a:ext cx="10800" cy="1746227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30" name="Line 1"/>
          <p:cNvSpPr>
            <a:spLocks noGrp="1"/>
          </p:cNvSpPr>
          <p:nvPr>
            <p:ph type="body" sz="quarter" idx="57" hasCustomPrompt="1"/>
          </p:nvPr>
        </p:nvSpPr>
        <p:spPr>
          <a:xfrm rot="5400000">
            <a:off x="10592580" y="2982488"/>
            <a:ext cx="10800" cy="1717424"/>
          </a:xfrm>
          <a:blipFill>
            <a:blip r:embed="rId3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02CEFE82-39F2-4F47-8A0C-D5AB3496FA5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1" name="Date"/>
          <p:cNvSpPr>
            <a:spLocks noGrp="1"/>
          </p:cNvSpPr>
          <p:nvPr>
            <p:ph type="dt" sz="half" idx="2"/>
          </p:nvPr>
        </p:nvSpPr>
        <p:spPr bwMode="gray">
          <a:xfrm>
            <a:off x="10188000" y="6354748"/>
            <a:ext cx="866775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5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4553648C-DEDA-4070-B218-58F6D2669732}" type="datetime1">
              <a:rPr lang="en-US" smtClean="0"/>
              <a:t>9/7/2022</a:t>
            </a:fld>
            <a:endParaRPr lang="en-US"/>
          </a:p>
        </p:txBody>
      </p:sp>
      <p:sp>
        <p:nvSpPr>
          <p:cNvPr id="32" name="Footer"/>
          <p:cNvSpPr>
            <a:spLocks noGrp="1"/>
          </p:cNvSpPr>
          <p:nvPr>
            <p:ph type="ftr" sz="quarter" idx="3"/>
          </p:nvPr>
        </p:nvSpPr>
        <p:spPr bwMode="gray">
          <a:xfrm>
            <a:off x="2484000" y="6354748"/>
            <a:ext cx="7448400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5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defRPr>
            </a:lvl1pPr>
          </a:lstStyle>
          <a:p>
            <a:pPr algn="r"/>
            <a:r>
              <a:rPr lang="en-US"/>
              <a:t>Commercial Profile</a:t>
            </a:r>
          </a:p>
        </p:txBody>
      </p:sp>
    </p:spTree>
    <p:extLst>
      <p:ext uri="{BB962C8B-B14F-4D97-AF65-F5344CB8AC3E}">
        <p14:creationId xmlns:p14="http://schemas.microsoft.com/office/powerpoint/2010/main" val="3034416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 bwMode="gray"/>
        <p:txBody>
          <a:bodyPr/>
          <a:lstStyle>
            <a:lvl1pPr>
              <a:defRPr/>
            </a:lvl1pPr>
          </a:lstStyle>
          <a:p>
            <a:r>
              <a:rPr lang="de-DE"/>
              <a:t>Mastertitelformat bearbeiten</a:t>
            </a:r>
            <a:endParaRPr lang="en-US"/>
          </a:p>
        </p:txBody>
      </p:sp>
      <p:sp>
        <p:nvSpPr>
          <p:cNvPr id="7" name="Subtitle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40070" y="972000"/>
            <a:ext cx="11111046" cy="540000"/>
          </a:xfrm>
        </p:spPr>
        <p:txBody>
          <a:bodyPr/>
          <a:lstStyle>
            <a:lvl1pPr marL="0" indent="0">
              <a:buNone/>
              <a:defRPr sz="24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de-DE"/>
              <a:t>Untertitel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7D03BB-BD94-4F7A-8484-D6B3A0CCA165}" type="datetime1">
              <a:rPr lang="de-DE" smtClean="0"/>
              <a:t>07.09.2022</a:t>
            </a:fld>
            <a:endParaRPr lang="en-US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de-DE" noProof="0"/>
              <a:t>Unternehmensprofil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02CEFE82-39F2-4F47-8A0C-D5AB3496FA5C}" type="slidenum">
              <a:rPr lang="de-DE" noProof="0" smtClean="0"/>
              <a:pPr/>
              <a:t>‹#›</a:t>
            </a:fld>
            <a:endParaRPr lang="de-DE" noProof="0"/>
          </a:p>
        </p:txBody>
      </p:sp>
    </p:spTree>
    <p:extLst>
      <p:ext uri="{BB962C8B-B14F-4D97-AF65-F5344CB8AC3E}">
        <p14:creationId xmlns:p14="http://schemas.microsoft.com/office/powerpoint/2010/main" val="311838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Inicio de Sección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825011"/>
            <a:ext cx="9144000" cy="2387600"/>
          </a:xfrm>
        </p:spPr>
        <p:txBody>
          <a:bodyPr anchor="b">
            <a:normAutofit/>
          </a:bodyPr>
          <a:lstStyle>
            <a:lvl1pPr algn="ctr"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4304686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9167452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-Image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"/>
          <p:cNvSpPr>
            <a:spLocks noGrp="1"/>
          </p:cNvSpPr>
          <p:nvPr>
            <p:ph type="pic" sz="quarter" idx="35" hasCustomPrompt="1"/>
          </p:nvPr>
        </p:nvSpPr>
        <p:spPr bwMode="gray">
          <a:xfrm>
            <a:off x="1" y="0"/>
            <a:ext cx="12192000" cy="6858000"/>
          </a:xfrm>
          <a:solidFill>
            <a:schemeClr val="bg1"/>
          </a:solidFill>
        </p:spPr>
        <p:txBody>
          <a:bodyPr lIns="252000" tIns="252000" rIns="252000" bIns="252000"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Picture</a:t>
            </a:r>
          </a:p>
        </p:txBody>
      </p:sp>
      <p:sp>
        <p:nvSpPr>
          <p:cNvPr id="11" name="Content 5"/>
          <p:cNvSpPr>
            <a:spLocks noGrp="1"/>
          </p:cNvSpPr>
          <p:nvPr>
            <p:ph idx="34" hasCustomPrompt="1"/>
          </p:nvPr>
        </p:nvSpPr>
        <p:spPr bwMode="gray">
          <a:xfrm>
            <a:off x="2437923" y="0"/>
            <a:ext cx="4878229" cy="4563000"/>
          </a:xfrm>
          <a:solidFill>
            <a:schemeClr val="accent3">
              <a:alpha val="80000"/>
            </a:schemeClr>
          </a:solidFill>
        </p:spPr>
        <p:txBody>
          <a:bodyPr lIns="252000" tIns="540000" rIns="252000" bIns="252000" anchor="t"/>
          <a:lstStyle>
            <a:lvl1pPr marL="270000" indent="-270000" algn="l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ontent 3"/>
          <p:cNvSpPr>
            <a:spLocks noGrp="1"/>
          </p:cNvSpPr>
          <p:nvPr>
            <p:ph idx="32" hasCustomPrompt="1"/>
          </p:nvPr>
        </p:nvSpPr>
        <p:spPr bwMode="gray">
          <a:xfrm>
            <a:off x="0" y="4563000"/>
            <a:ext cx="2437517" cy="2295000"/>
          </a:xfrm>
          <a:solidFill>
            <a:schemeClr val="tx2">
              <a:alpha val="80000"/>
            </a:schemeClr>
          </a:solidFill>
        </p:spPr>
        <p:txBody>
          <a:bodyPr lIns="540000" tIns="252000" rIns="252000" bIns="810000" anchor="t"/>
          <a:lstStyle>
            <a:lvl1pPr marL="270000" indent="-270000" algn="l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Content 4"/>
          <p:cNvSpPr>
            <a:spLocks noGrp="1"/>
          </p:cNvSpPr>
          <p:nvPr>
            <p:ph idx="33" hasCustomPrompt="1"/>
          </p:nvPr>
        </p:nvSpPr>
        <p:spPr bwMode="gray">
          <a:xfrm>
            <a:off x="2437923" y="4563000"/>
            <a:ext cx="4878635" cy="2295000"/>
          </a:xfrm>
          <a:solidFill>
            <a:schemeClr val="accent2">
              <a:alpha val="80000"/>
            </a:schemeClr>
          </a:solidFill>
        </p:spPr>
        <p:txBody>
          <a:bodyPr lIns="252000" tIns="252000" rIns="252000" bIns="810000" anchor="t"/>
          <a:lstStyle>
            <a:lvl1pPr marL="270000" indent="-270000" algn="l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Content 3"/>
          <p:cNvSpPr>
            <a:spLocks noGrp="1"/>
          </p:cNvSpPr>
          <p:nvPr>
            <p:ph idx="36" hasCustomPrompt="1"/>
          </p:nvPr>
        </p:nvSpPr>
        <p:spPr bwMode="gray">
          <a:xfrm>
            <a:off x="7316965" y="0"/>
            <a:ext cx="4875035" cy="6858000"/>
          </a:xfrm>
          <a:solidFill>
            <a:schemeClr val="accent1">
              <a:alpha val="80000"/>
            </a:schemeClr>
          </a:solidFill>
        </p:spPr>
        <p:txBody>
          <a:bodyPr lIns="252000" tIns="540000" rIns="540000" bIns="810000"/>
          <a:lstStyle>
            <a:lvl1pPr marL="270000" indent="-270000" algn="l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Content 3"/>
          <p:cNvSpPr>
            <a:spLocks noGrp="1"/>
          </p:cNvSpPr>
          <p:nvPr>
            <p:ph idx="37" hasCustomPrompt="1"/>
          </p:nvPr>
        </p:nvSpPr>
        <p:spPr bwMode="gray">
          <a:xfrm>
            <a:off x="0" y="0"/>
            <a:ext cx="2437517" cy="4564800"/>
          </a:xfrm>
          <a:solidFill>
            <a:schemeClr val="accent4">
              <a:alpha val="80000"/>
            </a:schemeClr>
          </a:solidFill>
        </p:spPr>
        <p:txBody>
          <a:bodyPr lIns="540000" tIns="540000" rIns="252000" bIns="252000" anchor="t"/>
          <a:lstStyle>
            <a:lvl1pPr marL="270000" indent="-270000" algn="l">
              <a:buClr>
                <a:schemeClr val="bg1"/>
              </a:buClr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Slide Number"/>
          <p:cNvSpPr>
            <a:spLocks noGrp="1"/>
          </p:cNvSpPr>
          <p:nvPr>
            <p:ph type="sldNum" sz="quarter" idx="4"/>
          </p:nvPr>
        </p:nvSpPr>
        <p:spPr bwMode="gray">
          <a:xfrm>
            <a:off x="11291769" y="6354748"/>
            <a:ext cx="359346" cy="360000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02CEFE82-39F2-4F47-8A0C-D5AB3496FA5C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5" name="Footer Line 1"/>
          <p:cNvCxnSpPr/>
          <p:nvPr userDrawn="1"/>
        </p:nvCxnSpPr>
        <p:spPr bwMode="gray">
          <a:xfrm>
            <a:off x="11124000" y="6462748"/>
            <a:ext cx="0" cy="144000"/>
          </a:xfrm>
          <a:prstGeom prst="line">
            <a:avLst/>
          </a:prstGeom>
          <a:ln w="12700">
            <a:solidFill>
              <a:schemeClr val="bg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Date"/>
          <p:cNvSpPr>
            <a:spLocks noGrp="1"/>
          </p:cNvSpPr>
          <p:nvPr>
            <p:ph type="dt" sz="half" idx="2"/>
          </p:nvPr>
        </p:nvSpPr>
        <p:spPr bwMode="gray">
          <a:xfrm>
            <a:off x="10188000" y="6354748"/>
            <a:ext cx="866775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50">
                <a:solidFill>
                  <a:schemeClr val="bg1"/>
                </a:solidFill>
              </a:defRPr>
            </a:lvl1pPr>
          </a:lstStyle>
          <a:p>
            <a:fld id="{4553648C-DEDA-4070-B218-58F6D2669732}" type="datetime1">
              <a:rPr lang="en-US" smtClean="0"/>
              <a:pPr/>
              <a:t>9/7/2022</a:t>
            </a:fld>
            <a:endParaRPr lang="en-US"/>
          </a:p>
        </p:txBody>
      </p:sp>
      <p:cxnSp>
        <p:nvCxnSpPr>
          <p:cNvPr id="17" name="Footer Line 2"/>
          <p:cNvCxnSpPr/>
          <p:nvPr userDrawn="1"/>
        </p:nvCxnSpPr>
        <p:spPr bwMode="gray">
          <a:xfrm>
            <a:off x="10119600" y="6462748"/>
            <a:ext cx="0" cy="144000"/>
          </a:xfrm>
          <a:prstGeom prst="line">
            <a:avLst/>
          </a:prstGeom>
          <a:ln w="12700">
            <a:solidFill>
              <a:schemeClr val="bg2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ooter"/>
          <p:cNvSpPr>
            <a:spLocks noGrp="1"/>
          </p:cNvSpPr>
          <p:nvPr>
            <p:ph type="ftr" sz="quarter" idx="3"/>
          </p:nvPr>
        </p:nvSpPr>
        <p:spPr bwMode="gray">
          <a:xfrm>
            <a:off x="2484000" y="6354748"/>
            <a:ext cx="7448400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50">
                <a:solidFill>
                  <a:schemeClr val="bg1"/>
                </a:solidFill>
                <a:latin typeface="+mn-lt"/>
              </a:defRPr>
            </a:lvl1pPr>
          </a:lstStyle>
          <a:p>
            <a:pPr algn="r"/>
            <a:r>
              <a:rPr lang="en-US"/>
              <a:t>Commercial Profile</a:t>
            </a:r>
          </a:p>
        </p:txBody>
      </p:sp>
    </p:spTree>
    <p:extLst>
      <p:ext uri="{BB962C8B-B14F-4D97-AF65-F5344CB8AC3E}">
        <p14:creationId xmlns:p14="http://schemas.microsoft.com/office/powerpoint/2010/main" val="3668092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_Image_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/>
          </p:nvPr>
        </p:nvSpPr>
        <p:spPr bwMode="gray">
          <a:xfrm>
            <a:off x="540070" y="432000"/>
            <a:ext cx="11111046" cy="540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2" name="Subtitle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540070" y="972000"/>
            <a:ext cx="11111046" cy="540000"/>
          </a:xfrm>
        </p:spPr>
        <p:txBody>
          <a:bodyPr/>
          <a:lstStyle>
            <a:lvl1pPr marL="0" indent="0">
              <a:buNone/>
              <a:defRPr sz="2400" baseline="0">
                <a:solidFill>
                  <a:schemeClr val="accent4"/>
                </a:solidFill>
              </a:defRPr>
            </a:lvl1pPr>
          </a:lstStyle>
          <a:p>
            <a:pPr lvl="0"/>
            <a:r>
              <a:rPr lang="en-US"/>
              <a:t>Enter your subtitle here</a:t>
            </a:r>
          </a:p>
        </p:txBody>
      </p:sp>
      <p:sp>
        <p:nvSpPr>
          <p:cNvPr id="43" name="Content 1"/>
          <p:cNvSpPr>
            <a:spLocks noGrp="1"/>
          </p:cNvSpPr>
          <p:nvPr>
            <p:ph sz="half" idx="19" hasCustomPrompt="1"/>
          </p:nvPr>
        </p:nvSpPr>
        <p:spPr bwMode="gray">
          <a:xfrm>
            <a:off x="540070" y="1692000"/>
            <a:ext cx="2106274" cy="1335600"/>
          </a:xfrm>
        </p:spPr>
        <p:txBody>
          <a:bodyPr rIns="252000"/>
          <a:lstStyle>
            <a:lvl1pPr marL="270000" marR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 sz="1600"/>
            </a:lvl1pPr>
            <a:lvl2pPr marL="720000" marR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 sz="2000"/>
            </a:lvl2pPr>
            <a:lvl3pPr marL="1080000" marR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 sz="1800"/>
            </a:lvl3pPr>
            <a:lvl4pPr marL="1440000" marR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 sz="1600"/>
            </a:lvl4pPr>
            <a:lvl5pPr marL="1800000" marR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marL="270000" marR="0" lvl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57575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text styles</a:t>
            </a:r>
          </a:p>
        </p:txBody>
      </p:sp>
      <p:sp>
        <p:nvSpPr>
          <p:cNvPr id="11" name="Picture 1"/>
          <p:cNvSpPr>
            <a:spLocks noGrp="1" noChangeAspect="1"/>
          </p:cNvSpPr>
          <p:nvPr>
            <p:ph type="pic" sz="quarter" idx="15" hasCustomPrompt="1"/>
          </p:nvPr>
        </p:nvSpPr>
        <p:spPr bwMode="gray">
          <a:xfrm>
            <a:off x="540070" y="3175200"/>
            <a:ext cx="2106274" cy="2815200"/>
          </a:xfrm>
          <a:solidFill>
            <a:schemeClr val="bg1">
              <a:lumMod val="95000"/>
            </a:schemeClr>
          </a:solidFill>
        </p:spPr>
        <p:txBody>
          <a:bodyPr lIns="144000" tIns="144000" rIns="144000" bIns="144000"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Picture</a:t>
            </a:r>
          </a:p>
        </p:txBody>
      </p:sp>
      <p:sp>
        <p:nvSpPr>
          <p:cNvPr id="33" name="Text 1"/>
          <p:cNvSpPr>
            <a:spLocks noGrp="1"/>
          </p:cNvSpPr>
          <p:nvPr>
            <p:ph type="body" idx="1" hasCustomPrompt="1"/>
          </p:nvPr>
        </p:nvSpPr>
        <p:spPr bwMode="gray">
          <a:xfrm>
            <a:off x="540070" y="3175200"/>
            <a:ext cx="2106274" cy="467408"/>
          </a:xfrm>
          <a:solidFill>
            <a:schemeClr val="bg1">
              <a:alpha val="80000"/>
            </a:schemeClr>
          </a:solidFill>
        </p:spPr>
        <p:txBody>
          <a:bodyPr vert="horz" wrap="square" lIns="252000" tIns="108000" rIns="252000" bIns="108000" rtlCol="0" anchor="t" anchorCtr="0">
            <a:spAutoFit/>
          </a:bodyPr>
          <a:lstStyle>
            <a:lvl1pPr>
              <a:defRPr lang="en-US" sz="1800" b="0" dirty="0" smtClean="0">
                <a:solidFill>
                  <a:schemeClr val="tx2"/>
                </a:solidFill>
                <a:latin typeface="+mj-lt"/>
              </a:defRPr>
            </a:lvl1pPr>
          </a:lstStyle>
          <a:p>
            <a:pPr marL="0" lvl="0" indent="0">
              <a:buNone/>
            </a:pPr>
            <a:r>
              <a:rPr lang="en-US"/>
              <a:t>Click to text</a:t>
            </a:r>
          </a:p>
        </p:txBody>
      </p:sp>
      <p:sp>
        <p:nvSpPr>
          <p:cNvPr id="34" name="Text 2"/>
          <p:cNvSpPr>
            <a:spLocks noGrp="1"/>
          </p:cNvSpPr>
          <p:nvPr>
            <p:ph type="body" idx="28" hasCustomPrompt="1"/>
          </p:nvPr>
        </p:nvSpPr>
        <p:spPr bwMode="gray">
          <a:xfrm>
            <a:off x="540070" y="5522992"/>
            <a:ext cx="2106274" cy="467408"/>
          </a:xfrm>
          <a:solidFill>
            <a:schemeClr val="bg1">
              <a:alpha val="80000"/>
            </a:schemeClr>
          </a:solidFill>
        </p:spPr>
        <p:txBody>
          <a:bodyPr vert="horz" wrap="square" lIns="252000" tIns="108000" rIns="252000" bIns="108000" rtlCol="0" anchor="b">
            <a:spAutoFit/>
          </a:bodyPr>
          <a:lstStyle>
            <a:lvl1pPr>
              <a:defRPr lang="en-US" sz="1800" b="0" baseline="0" dirty="0" smtClean="0">
                <a:solidFill>
                  <a:schemeClr val="tx2"/>
                </a:solidFill>
                <a:latin typeface="+mj-lt"/>
              </a:defRPr>
            </a:lvl1pPr>
          </a:lstStyle>
          <a:p>
            <a:pPr marL="0" lvl="0" indent="0">
              <a:buNone/>
            </a:pPr>
            <a:r>
              <a:rPr lang="en-US"/>
              <a:t>Click to text</a:t>
            </a:r>
          </a:p>
        </p:txBody>
      </p:sp>
      <p:sp>
        <p:nvSpPr>
          <p:cNvPr id="27" name="Line 1"/>
          <p:cNvSpPr>
            <a:spLocks noGrp="1"/>
          </p:cNvSpPr>
          <p:nvPr>
            <p:ph type="body" sz="quarter" idx="37" hasCustomPrompt="1"/>
          </p:nvPr>
        </p:nvSpPr>
        <p:spPr>
          <a:xfrm>
            <a:off x="2713403" y="1870200"/>
            <a:ext cx="10801" cy="9792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44" name="Content 2"/>
          <p:cNvSpPr>
            <a:spLocks noGrp="1"/>
          </p:cNvSpPr>
          <p:nvPr>
            <p:ph sz="half" idx="21" hasCustomPrompt="1"/>
          </p:nvPr>
        </p:nvSpPr>
        <p:spPr bwMode="gray">
          <a:xfrm>
            <a:off x="2791263" y="1692000"/>
            <a:ext cx="2106274" cy="1335600"/>
          </a:xfrm>
        </p:spPr>
        <p:txBody>
          <a:bodyPr lIns="252000" rIns="252000"/>
          <a:lstStyle>
            <a:lvl1pPr marL="270000" marR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 sz="1600"/>
            </a:lvl1pPr>
            <a:lvl2pPr marL="720000" marR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 sz="2000"/>
            </a:lvl2pPr>
            <a:lvl3pPr marL="1080000" marR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 sz="1800"/>
            </a:lvl3pPr>
            <a:lvl4pPr marL="1440000" marR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 sz="1600"/>
            </a:lvl4pPr>
            <a:lvl5pPr marL="1800000" marR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marL="270000" marR="0" lvl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57575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text styles</a:t>
            </a:r>
          </a:p>
        </p:txBody>
      </p:sp>
      <p:sp>
        <p:nvSpPr>
          <p:cNvPr id="92" name="Picture 2"/>
          <p:cNvSpPr>
            <a:spLocks noGrp="1" noChangeAspect="1"/>
          </p:cNvSpPr>
          <p:nvPr>
            <p:ph type="pic" sz="quarter" idx="20" hasCustomPrompt="1"/>
          </p:nvPr>
        </p:nvSpPr>
        <p:spPr bwMode="gray">
          <a:xfrm>
            <a:off x="2791263" y="3175200"/>
            <a:ext cx="2106274" cy="2815200"/>
          </a:xfrm>
          <a:solidFill>
            <a:schemeClr val="bg1">
              <a:lumMod val="95000"/>
            </a:schemeClr>
          </a:solidFill>
        </p:spPr>
        <p:txBody>
          <a:bodyPr lIns="144000" tIns="144000" rIns="144000" bIns="144000"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Picture</a:t>
            </a:r>
          </a:p>
        </p:txBody>
      </p:sp>
      <p:sp>
        <p:nvSpPr>
          <p:cNvPr id="35" name="Text 3"/>
          <p:cNvSpPr>
            <a:spLocks noGrp="1"/>
          </p:cNvSpPr>
          <p:nvPr>
            <p:ph type="body" idx="29" hasCustomPrompt="1"/>
          </p:nvPr>
        </p:nvSpPr>
        <p:spPr bwMode="gray">
          <a:xfrm>
            <a:off x="2791263" y="3175200"/>
            <a:ext cx="2106274" cy="467408"/>
          </a:xfrm>
          <a:solidFill>
            <a:schemeClr val="bg1">
              <a:alpha val="80000"/>
            </a:schemeClr>
          </a:solidFill>
        </p:spPr>
        <p:txBody>
          <a:bodyPr vert="horz" wrap="square" lIns="252000" tIns="108000" rIns="252000" bIns="108000" rtlCol="0" anchor="t" anchorCtr="0">
            <a:spAutoFit/>
          </a:bodyPr>
          <a:lstStyle>
            <a:lvl1pPr>
              <a:defRPr lang="en-US" sz="1800" b="0" dirty="0" smtClean="0">
                <a:solidFill>
                  <a:schemeClr val="tx2"/>
                </a:solidFill>
                <a:latin typeface="+mj-lt"/>
              </a:defRPr>
            </a:lvl1pPr>
          </a:lstStyle>
          <a:p>
            <a:pPr marL="0" lvl="0" indent="0">
              <a:buNone/>
            </a:pPr>
            <a:r>
              <a:rPr lang="en-US"/>
              <a:t>Click to text</a:t>
            </a:r>
          </a:p>
        </p:txBody>
      </p:sp>
      <p:sp>
        <p:nvSpPr>
          <p:cNvPr id="36" name="Text 4"/>
          <p:cNvSpPr>
            <a:spLocks noGrp="1"/>
          </p:cNvSpPr>
          <p:nvPr>
            <p:ph type="body" idx="30" hasCustomPrompt="1"/>
          </p:nvPr>
        </p:nvSpPr>
        <p:spPr bwMode="gray">
          <a:xfrm>
            <a:off x="2791263" y="5522992"/>
            <a:ext cx="2106274" cy="467408"/>
          </a:xfrm>
          <a:solidFill>
            <a:schemeClr val="bg1">
              <a:alpha val="80000"/>
            </a:schemeClr>
          </a:solidFill>
        </p:spPr>
        <p:txBody>
          <a:bodyPr vert="horz" wrap="square" lIns="252000" tIns="108000" rIns="252000" bIns="108000" rtlCol="0" anchor="b">
            <a:spAutoFit/>
          </a:bodyPr>
          <a:lstStyle>
            <a:lvl1pPr>
              <a:defRPr lang="en-US" sz="1800" b="0" baseline="0" dirty="0" smtClean="0">
                <a:solidFill>
                  <a:schemeClr val="tx2"/>
                </a:solidFill>
                <a:latin typeface="+mj-lt"/>
              </a:defRPr>
            </a:lvl1pPr>
          </a:lstStyle>
          <a:p>
            <a:pPr marL="0" lvl="0" indent="0">
              <a:buNone/>
            </a:pPr>
            <a:r>
              <a:rPr lang="en-US"/>
              <a:t>Click to text</a:t>
            </a:r>
          </a:p>
        </p:txBody>
      </p:sp>
      <p:sp>
        <p:nvSpPr>
          <p:cNvPr id="28" name="Line 2"/>
          <p:cNvSpPr>
            <a:spLocks noGrp="1"/>
          </p:cNvSpPr>
          <p:nvPr>
            <p:ph type="body" sz="quarter" idx="38" hasCustomPrompt="1"/>
          </p:nvPr>
        </p:nvSpPr>
        <p:spPr>
          <a:xfrm>
            <a:off x="4964596" y="1870200"/>
            <a:ext cx="10801" cy="9792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46" name="Content 3"/>
          <p:cNvSpPr>
            <a:spLocks noGrp="1"/>
          </p:cNvSpPr>
          <p:nvPr>
            <p:ph sz="half" idx="23" hasCustomPrompt="1"/>
          </p:nvPr>
        </p:nvSpPr>
        <p:spPr bwMode="gray">
          <a:xfrm>
            <a:off x="5042456" y="1692000"/>
            <a:ext cx="2106274" cy="1335600"/>
          </a:xfrm>
        </p:spPr>
        <p:txBody>
          <a:bodyPr lIns="252000" rIns="252000"/>
          <a:lstStyle>
            <a:lvl1pPr marL="270000" marR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 sz="1600"/>
            </a:lvl1pPr>
            <a:lvl2pPr marL="720000" marR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 sz="2000"/>
            </a:lvl2pPr>
            <a:lvl3pPr marL="1080000" marR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 sz="1800"/>
            </a:lvl3pPr>
            <a:lvl4pPr marL="1440000" marR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 sz="1600"/>
            </a:lvl4pPr>
            <a:lvl5pPr marL="1800000" marR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marL="270000" marR="0" lvl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57575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text styles</a:t>
            </a:r>
          </a:p>
        </p:txBody>
      </p:sp>
      <p:sp>
        <p:nvSpPr>
          <p:cNvPr id="94" name="Picture 3"/>
          <p:cNvSpPr>
            <a:spLocks noGrp="1" noChangeAspect="1"/>
          </p:cNvSpPr>
          <p:nvPr>
            <p:ph type="pic" sz="quarter" idx="22" hasCustomPrompt="1"/>
          </p:nvPr>
        </p:nvSpPr>
        <p:spPr bwMode="gray">
          <a:xfrm>
            <a:off x="5042456" y="3175200"/>
            <a:ext cx="2106274" cy="2815200"/>
          </a:xfrm>
          <a:solidFill>
            <a:schemeClr val="bg1">
              <a:lumMod val="95000"/>
            </a:schemeClr>
          </a:solidFill>
        </p:spPr>
        <p:txBody>
          <a:bodyPr lIns="144000" tIns="144000" rIns="144000" bIns="144000"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Picture</a:t>
            </a:r>
          </a:p>
        </p:txBody>
      </p:sp>
      <p:sp>
        <p:nvSpPr>
          <p:cNvPr id="37" name="Text 5"/>
          <p:cNvSpPr>
            <a:spLocks noGrp="1"/>
          </p:cNvSpPr>
          <p:nvPr>
            <p:ph type="body" idx="31" hasCustomPrompt="1"/>
          </p:nvPr>
        </p:nvSpPr>
        <p:spPr bwMode="gray">
          <a:xfrm>
            <a:off x="5042456" y="3175200"/>
            <a:ext cx="2106274" cy="467408"/>
          </a:xfrm>
          <a:solidFill>
            <a:schemeClr val="bg1">
              <a:alpha val="80000"/>
            </a:schemeClr>
          </a:solidFill>
        </p:spPr>
        <p:txBody>
          <a:bodyPr vert="horz" wrap="square" lIns="252000" tIns="108000" rIns="252000" bIns="108000" rtlCol="0" anchor="t" anchorCtr="0">
            <a:spAutoFit/>
          </a:bodyPr>
          <a:lstStyle>
            <a:lvl1pPr>
              <a:defRPr lang="en-US" sz="1800" b="0" dirty="0" smtClean="0">
                <a:solidFill>
                  <a:schemeClr val="tx2"/>
                </a:solidFill>
                <a:latin typeface="+mj-lt"/>
              </a:defRPr>
            </a:lvl1pPr>
          </a:lstStyle>
          <a:p>
            <a:pPr marL="0" lvl="0" indent="0">
              <a:buNone/>
            </a:pPr>
            <a:r>
              <a:rPr lang="en-US"/>
              <a:t>Click to text</a:t>
            </a:r>
          </a:p>
        </p:txBody>
      </p:sp>
      <p:sp>
        <p:nvSpPr>
          <p:cNvPr id="38" name="Text 6"/>
          <p:cNvSpPr>
            <a:spLocks noGrp="1"/>
          </p:cNvSpPr>
          <p:nvPr>
            <p:ph type="body" idx="32" hasCustomPrompt="1"/>
          </p:nvPr>
        </p:nvSpPr>
        <p:spPr bwMode="gray">
          <a:xfrm>
            <a:off x="5042456" y="5522992"/>
            <a:ext cx="2106274" cy="467408"/>
          </a:xfrm>
          <a:solidFill>
            <a:schemeClr val="bg1">
              <a:alpha val="80000"/>
            </a:schemeClr>
          </a:solidFill>
        </p:spPr>
        <p:txBody>
          <a:bodyPr vert="horz" wrap="square" lIns="252000" tIns="108000" rIns="252000" bIns="108000" rtlCol="0" anchor="b">
            <a:spAutoFit/>
          </a:bodyPr>
          <a:lstStyle>
            <a:lvl1pPr>
              <a:defRPr lang="en-US" sz="1800" b="0" baseline="0" dirty="0" smtClean="0">
                <a:solidFill>
                  <a:schemeClr val="tx2"/>
                </a:solidFill>
                <a:latin typeface="+mj-lt"/>
              </a:defRPr>
            </a:lvl1pPr>
          </a:lstStyle>
          <a:p>
            <a:pPr marL="0" lvl="0" indent="0">
              <a:buNone/>
            </a:pPr>
            <a:r>
              <a:rPr lang="en-US"/>
              <a:t>Click to text</a:t>
            </a:r>
          </a:p>
        </p:txBody>
      </p:sp>
      <p:sp>
        <p:nvSpPr>
          <p:cNvPr id="29" name="Line 3"/>
          <p:cNvSpPr>
            <a:spLocks noGrp="1"/>
          </p:cNvSpPr>
          <p:nvPr>
            <p:ph type="body" sz="quarter" idx="39" hasCustomPrompt="1"/>
          </p:nvPr>
        </p:nvSpPr>
        <p:spPr>
          <a:xfrm>
            <a:off x="7215789" y="1870200"/>
            <a:ext cx="10801" cy="9792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47" name="Content 4"/>
          <p:cNvSpPr>
            <a:spLocks noGrp="1"/>
          </p:cNvSpPr>
          <p:nvPr>
            <p:ph sz="half" idx="25" hasCustomPrompt="1"/>
          </p:nvPr>
        </p:nvSpPr>
        <p:spPr bwMode="gray">
          <a:xfrm>
            <a:off x="7293649" y="1692000"/>
            <a:ext cx="2106274" cy="1335600"/>
          </a:xfrm>
        </p:spPr>
        <p:txBody>
          <a:bodyPr lIns="252000" rIns="252000"/>
          <a:lstStyle>
            <a:lvl1pPr marL="270000" marR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 sz="1600"/>
            </a:lvl1pPr>
            <a:lvl2pPr marL="720000" marR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 sz="2000"/>
            </a:lvl2pPr>
            <a:lvl3pPr marL="1080000" marR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 sz="1800"/>
            </a:lvl3pPr>
            <a:lvl4pPr marL="1440000" marR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 sz="1600"/>
            </a:lvl4pPr>
            <a:lvl5pPr marL="1800000" marR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marL="270000" marR="0" lvl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57575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text styles</a:t>
            </a:r>
          </a:p>
        </p:txBody>
      </p:sp>
      <p:sp>
        <p:nvSpPr>
          <p:cNvPr id="96" name="Picture 4"/>
          <p:cNvSpPr>
            <a:spLocks noGrp="1" noChangeAspect="1"/>
          </p:cNvSpPr>
          <p:nvPr>
            <p:ph type="pic" sz="quarter" idx="24" hasCustomPrompt="1"/>
          </p:nvPr>
        </p:nvSpPr>
        <p:spPr bwMode="gray">
          <a:xfrm>
            <a:off x="7293649" y="3175200"/>
            <a:ext cx="2106274" cy="2815200"/>
          </a:xfrm>
          <a:solidFill>
            <a:schemeClr val="bg1">
              <a:lumMod val="95000"/>
            </a:schemeClr>
          </a:solidFill>
        </p:spPr>
        <p:txBody>
          <a:bodyPr lIns="144000" tIns="144000" rIns="144000" bIns="144000"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Picture</a:t>
            </a:r>
          </a:p>
        </p:txBody>
      </p:sp>
      <p:sp>
        <p:nvSpPr>
          <p:cNvPr id="39" name="Text 7"/>
          <p:cNvSpPr>
            <a:spLocks noGrp="1"/>
          </p:cNvSpPr>
          <p:nvPr>
            <p:ph type="body" idx="33" hasCustomPrompt="1"/>
          </p:nvPr>
        </p:nvSpPr>
        <p:spPr bwMode="gray">
          <a:xfrm>
            <a:off x="7293649" y="3175200"/>
            <a:ext cx="2106274" cy="467408"/>
          </a:xfrm>
          <a:solidFill>
            <a:schemeClr val="bg1">
              <a:alpha val="80000"/>
            </a:schemeClr>
          </a:solidFill>
        </p:spPr>
        <p:txBody>
          <a:bodyPr vert="horz" wrap="square" lIns="252000" tIns="108000" rIns="252000" bIns="108000" rtlCol="0" anchor="t" anchorCtr="0">
            <a:spAutoFit/>
          </a:bodyPr>
          <a:lstStyle>
            <a:lvl1pPr>
              <a:defRPr lang="en-US" sz="1800" b="0" dirty="0" smtClean="0">
                <a:solidFill>
                  <a:schemeClr val="tx2"/>
                </a:solidFill>
                <a:latin typeface="+mj-lt"/>
              </a:defRPr>
            </a:lvl1pPr>
          </a:lstStyle>
          <a:p>
            <a:pPr marL="0" lvl="0" indent="0">
              <a:buNone/>
            </a:pPr>
            <a:r>
              <a:rPr lang="en-US"/>
              <a:t>Click to text</a:t>
            </a:r>
          </a:p>
        </p:txBody>
      </p:sp>
      <p:sp>
        <p:nvSpPr>
          <p:cNvPr id="40" name="Text 8"/>
          <p:cNvSpPr>
            <a:spLocks noGrp="1"/>
          </p:cNvSpPr>
          <p:nvPr>
            <p:ph type="body" idx="34" hasCustomPrompt="1"/>
          </p:nvPr>
        </p:nvSpPr>
        <p:spPr bwMode="gray">
          <a:xfrm>
            <a:off x="7293649" y="5522992"/>
            <a:ext cx="2106274" cy="467408"/>
          </a:xfrm>
          <a:solidFill>
            <a:schemeClr val="bg1">
              <a:alpha val="80000"/>
            </a:schemeClr>
          </a:solidFill>
        </p:spPr>
        <p:txBody>
          <a:bodyPr vert="horz" wrap="square" lIns="252000" tIns="108000" rIns="252000" bIns="108000" rtlCol="0" anchor="b">
            <a:spAutoFit/>
          </a:bodyPr>
          <a:lstStyle>
            <a:lvl1pPr>
              <a:defRPr lang="en-US" sz="1800" b="0" baseline="0" dirty="0" smtClean="0">
                <a:solidFill>
                  <a:schemeClr val="tx2"/>
                </a:solidFill>
                <a:latin typeface="+mj-lt"/>
              </a:defRPr>
            </a:lvl1pPr>
          </a:lstStyle>
          <a:p>
            <a:pPr marL="0" lvl="0" indent="0">
              <a:buNone/>
            </a:pPr>
            <a:r>
              <a:rPr lang="en-US"/>
              <a:t>Click to text</a:t>
            </a:r>
          </a:p>
        </p:txBody>
      </p:sp>
      <p:sp>
        <p:nvSpPr>
          <p:cNvPr id="30" name="Line 4"/>
          <p:cNvSpPr>
            <a:spLocks noGrp="1"/>
          </p:cNvSpPr>
          <p:nvPr>
            <p:ph type="body" sz="quarter" idx="40" hasCustomPrompt="1"/>
          </p:nvPr>
        </p:nvSpPr>
        <p:spPr>
          <a:xfrm>
            <a:off x="9466982" y="1870200"/>
            <a:ext cx="10801" cy="979200"/>
          </a:xfrm>
          <a:blipFill>
            <a:blip r:embed="rId2"/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 </a:t>
            </a:r>
          </a:p>
        </p:txBody>
      </p:sp>
      <p:sp>
        <p:nvSpPr>
          <p:cNvPr id="48" name="Content 5"/>
          <p:cNvSpPr>
            <a:spLocks noGrp="1"/>
          </p:cNvSpPr>
          <p:nvPr>
            <p:ph sz="half" idx="27" hasCustomPrompt="1"/>
          </p:nvPr>
        </p:nvSpPr>
        <p:spPr bwMode="gray">
          <a:xfrm>
            <a:off x="9544843" y="1692000"/>
            <a:ext cx="2106274" cy="1335600"/>
          </a:xfrm>
        </p:spPr>
        <p:txBody>
          <a:bodyPr lIns="252000" rIns="252000"/>
          <a:lstStyle>
            <a:lvl1pPr marL="270000" marR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 sz="1600"/>
            </a:lvl1pPr>
            <a:lvl2pPr marL="720000" marR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 sz="2000"/>
            </a:lvl2pPr>
            <a:lvl3pPr marL="1080000" marR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 sz="1800"/>
            </a:lvl3pPr>
            <a:lvl4pPr marL="1440000" marR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 sz="1600"/>
            </a:lvl4pPr>
            <a:lvl5pPr marL="1800000" marR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marL="270000" marR="0" lvl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575756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Click to edit text styles</a:t>
            </a:r>
          </a:p>
        </p:txBody>
      </p:sp>
      <p:sp>
        <p:nvSpPr>
          <p:cNvPr id="98" name="Picture 5"/>
          <p:cNvSpPr>
            <a:spLocks noGrp="1" noChangeAspect="1"/>
          </p:cNvSpPr>
          <p:nvPr>
            <p:ph type="pic" sz="quarter" idx="26" hasCustomPrompt="1"/>
          </p:nvPr>
        </p:nvSpPr>
        <p:spPr bwMode="gray">
          <a:xfrm>
            <a:off x="9544843" y="3175200"/>
            <a:ext cx="2106274" cy="2815200"/>
          </a:xfrm>
          <a:solidFill>
            <a:schemeClr val="bg1">
              <a:lumMod val="95000"/>
            </a:schemeClr>
          </a:solidFill>
        </p:spPr>
        <p:txBody>
          <a:bodyPr lIns="144000" tIns="144000" rIns="144000" bIns="144000"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Picture</a:t>
            </a:r>
          </a:p>
        </p:txBody>
      </p:sp>
      <p:sp>
        <p:nvSpPr>
          <p:cNvPr id="41" name="Text 9"/>
          <p:cNvSpPr>
            <a:spLocks noGrp="1"/>
          </p:cNvSpPr>
          <p:nvPr>
            <p:ph type="body" idx="35" hasCustomPrompt="1"/>
          </p:nvPr>
        </p:nvSpPr>
        <p:spPr bwMode="gray">
          <a:xfrm>
            <a:off x="9544843" y="3175200"/>
            <a:ext cx="2106274" cy="467408"/>
          </a:xfrm>
          <a:solidFill>
            <a:schemeClr val="bg1">
              <a:alpha val="80000"/>
            </a:schemeClr>
          </a:solidFill>
        </p:spPr>
        <p:txBody>
          <a:bodyPr vert="horz" wrap="square" lIns="252000" tIns="108000" rIns="252000" bIns="108000" rtlCol="0" anchor="t" anchorCtr="0">
            <a:spAutoFit/>
          </a:bodyPr>
          <a:lstStyle>
            <a:lvl1pPr>
              <a:defRPr lang="en-US" sz="1800" b="0" dirty="0" smtClean="0">
                <a:solidFill>
                  <a:schemeClr val="tx2"/>
                </a:solidFill>
                <a:latin typeface="+mj-lt"/>
              </a:defRPr>
            </a:lvl1pPr>
          </a:lstStyle>
          <a:p>
            <a:pPr marL="0" lvl="0" indent="0">
              <a:buNone/>
            </a:pPr>
            <a:r>
              <a:rPr lang="en-US"/>
              <a:t>Click to text</a:t>
            </a:r>
          </a:p>
        </p:txBody>
      </p:sp>
      <p:sp>
        <p:nvSpPr>
          <p:cNvPr id="42" name="Text 10"/>
          <p:cNvSpPr>
            <a:spLocks noGrp="1"/>
          </p:cNvSpPr>
          <p:nvPr>
            <p:ph type="body" idx="36" hasCustomPrompt="1"/>
          </p:nvPr>
        </p:nvSpPr>
        <p:spPr bwMode="gray">
          <a:xfrm>
            <a:off x="9544843" y="5522992"/>
            <a:ext cx="2106274" cy="467408"/>
          </a:xfrm>
          <a:solidFill>
            <a:schemeClr val="bg1">
              <a:alpha val="80000"/>
            </a:schemeClr>
          </a:solidFill>
        </p:spPr>
        <p:txBody>
          <a:bodyPr vert="horz" wrap="square" lIns="252000" tIns="108000" rIns="252000" bIns="108000" rtlCol="0" anchor="b">
            <a:spAutoFit/>
          </a:bodyPr>
          <a:lstStyle>
            <a:lvl1pPr>
              <a:defRPr lang="en-US" sz="1800" b="0" baseline="0" dirty="0" smtClean="0">
                <a:solidFill>
                  <a:schemeClr val="tx2"/>
                </a:solidFill>
                <a:latin typeface="+mj-lt"/>
              </a:defRPr>
            </a:lvl1pPr>
          </a:lstStyle>
          <a:p>
            <a:pPr marL="0" lvl="0" indent="0">
              <a:buNone/>
            </a:pPr>
            <a:r>
              <a:rPr lang="en-US"/>
              <a:t>Click to text</a:t>
            </a: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43"/>
          </p:nvPr>
        </p:nvSpPr>
        <p:spPr/>
        <p:txBody>
          <a:bodyPr/>
          <a:lstStyle/>
          <a:p>
            <a:fld id="{02CEFE82-39F2-4F47-8A0C-D5AB3496FA5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1" name="Date"/>
          <p:cNvSpPr>
            <a:spLocks noGrp="1"/>
          </p:cNvSpPr>
          <p:nvPr>
            <p:ph type="dt" sz="half" idx="2"/>
          </p:nvPr>
        </p:nvSpPr>
        <p:spPr bwMode="gray">
          <a:xfrm>
            <a:off x="10188000" y="6354748"/>
            <a:ext cx="866775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5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4553648C-DEDA-4070-B218-58F6D2669732}" type="datetime1">
              <a:rPr lang="en-US" smtClean="0"/>
              <a:t>9/7/2022</a:t>
            </a:fld>
            <a:endParaRPr lang="en-US"/>
          </a:p>
        </p:txBody>
      </p:sp>
      <p:sp>
        <p:nvSpPr>
          <p:cNvPr id="45" name="Footer"/>
          <p:cNvSpPr>
            <a:spLocks noGrp="1"/>
          </p:cNvSpPr>
          <p:nvPr>
            <p:ph type="ftr" sz="quarter" idx="3"/>
          </p:nvPr>
        </p:nvSpPr>
        <p:spPr bwMode="gray">
          <a:xfrm>
            <a:off x="2484000" y="6354748"/>
            <a:ext cx="7448400" cy="360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5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</a:defRPr>
            </a:lvl1pPr>
          </a:lstStyle>
          <a:p>
            <a:pPr algn="r"/>
            <a:r>
              <a:rPr lang="en-US"/>
              <a:t>Commercial Profile</a:t>
            </a:r>
          </a:p>
        </p:txBody>
      </p:sp>
    </p:spTree>
    <p:extLst>
      <p:ext uri="{BB962C8B-B14F-4D97-AF65-F5344CB8AC3E}">
        <p14:creationId xmlns:p14="http://schemas.microsoft.com/office/powerpoint/2010/main" val="3339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yle-Tosc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08133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3846" y="361035"/>
            <a:ext cx="1644629" cy="587743"/>
          </a:xfrm>
          <a:prstGeom prst="rect">
            <a:avLst/>
          </a:prstGeom>
        </p:spPr>
      </p:pic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3659" y="6554604"/>
            <a:ext cx="21115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CA"/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36366" y="655460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2A6AE73-AF67-4ECF-A650-396C8675CA8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Slide Number Placeholder 3">
            <a:extLst>
              <a:ext uri="{FF2B5EF4-FFF2-40B4-BE49-F238E27FC236}">
                <a16:creationId xmlns:a16="http://schemas.microsoft.com/office/drawing/2014/main" id="{1CCD3555-4805-4750-B7EE-FE2D7B1318B1}"/>
              </a:ext>
            </a:extLst>
          </p:cNvPr>
          <p:cNvSpPr txBox="1">
            <a:spLocks/>
          </p:cNvSpPr>
          <p:nvPr userDrawn="1"/>
        </p:nvSpPr>
        <p:spPr>
          <a:xfrm>
            <a:off x="9152574" y="655136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MX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A6AE73-AF67-4ECF-A650-396C8675CA8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5445D8F-17CB-4B26-9B4F-DD330040D191}"/>
              </a:ext>
            </a:extLst>
          </p:cNvPr>
          <p:cNvSpPr/>
          <p:nvPr userDrawn="1"/>
        </p:nvSpPr>
        <p:spPr>
          <a:xfrm>
            <a:off x="0" y="6479640"/>
            <a:ext cx="12208208" cy="378360"/>
          </a:xfrm>
          <a:prstGeom prst="rect">
            <a:avLst/>
          </a:prstGeom>
          <a:gradFill flip="none" rotWithShape="1">
            <a:gsLst>
              <a:gs pos="0">
                <a:srgbClr val="218AFF">
                  <a:shade val="30000"/>
                  <a:satMod val="115000"/>
                </a:srgbClr>
              </a:gs>
              <a:gs pos="50000">
                <a:srgbClr val="218AFF">
                  <a:shade val="67500"/>
                  <a:satMod val="115000"/>
                </a:srgbClr>
              </a:gs>
              <a:gs pos="100000">
                <a:srgbClr val="218AFF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CEB67C7-D3EB-4F39-960E-4E67DF103BFF}"/>
              </a:ext>
            </a:extLst>
          </p:cNvPr>
          <p:cNvSpPr/>
          <p:nvPr userDrawn="1"/>
        </p:nvSpPr>
        <p:spPr>
          <a:xfrm>
            <a:off x="6546221" y="6353170"/>
            <a:ext cx="5661987" cy="238958"/>
          </a:xfrm>
          <a:prstGeom prst="rect">
            <a:avLst/>
          </a:prstGeom>
          <a:gradFill flip="none" rotWithShape="1">
            <a:gsLst>
              <a:gs pos="0">
                <a:srgbClr val="99CC67">
                  <a:shade val="67500"/>
                  <a:satMod val="115000"/>
                </a:srgbClr>
              </a:gs>
              <a:gs pos="100000">
                <a:srgbClr val="99CC67">
                  <a:shade val="100000"/>
                  <a:satMod val="115000"/>
                </a:srgbClr>
              </a:gs>
              <a:gs pos="75000">
                <a:srgbClr val="99CC67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B297A315-C3B0-4E75-A1C5-551EADA7E81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75" b="37965"/>
          <a:stretch/>
        </p:blipFill>
        <p:spPr>
          <a:xfrm>
            <a:off x="38805" y="6497713"/>
            <a:ext cx="1776648" cy="327461"/>
          </a:xfrm>
          <a:prstGeom prst="rect">
            <a:avLst/>
          </a:prstGeom>
        </p:spPr>
      </p:pic>
      <p:sp>
        <p:nvSpPr>
          <p:cNvPr id="23" name="Content Placeholder 8">
            <a:extLst>
              <a:ext uri="{FF2B5EF4-FFF2-40B4-BE49-F238E27FC236}">
                <a16:creationId xmlns:a16="http://schemas.microsoft.com/office/drawing/2014/main" id="{60C66F6F-2BB9-4150-9FA6-8C9BC7FEFFEC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328628" y="1364187"/>
            <a:ext cx="11567160" cy="4977810"/>
          </a:xfrm>
        </p:spPr>
        <p:txBody>
          <a:bodyPr/>
          <a:lstStyle/>
          <a:p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D5D1E39B-23EE-4661-ADD6-D33009B47FB7}"/>
              </a:ext>
            </a:extLst>
          </p:cNvPr>
          <p:cNvSpPr/>
          <p:nvPr userDrawn="1"/>
        </p:nvSpPr>
        <p:spPr>
          <a:xfrm>
            <a:off x="-520840" y="297617"/>
            <a:ext cx="8264624" cy="74824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406" y="300858"/>
            <a:ext cx="9971440" cy="748245"/>
          </a:xfrm>
        </p:spPr>
        <p:txBody>
          <a:bodyPr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" name="Rectangle 7">
            <a:extLst>
              <a:ext uri="{FF2B5EF4-FFF2-40B4-BE49-F238E27FC236}">
                <a16:creationId xmlns:a16="http://schemas.microsoft.com/office/drawing/2014/main" id="{029B8EAE-8E58-4396-B0D2-875C076C8714}"/>
              </a:ext>
            </a:extLst>
          </p:cNvPr>
          <p:cNvSpPr/>
          <p:nvPr userDrawn="1"/>
        </p:nvSpPr>
        <p:spPr>
          <a:xfrm>
            <a:off x="6583" y="998807"/>
            <a:ext cx="3652116" cy="104122"/>
          </a:xfrm>
          <a:prstGeom prst="rect">
            <a:avLst/>
          </a:prstGeom>
          <a:gradFill flip="none" rotWithShape="1">
            <a:gsLst>
              <a:gs pos="0">
                <a:srgbClr val="04C43F"/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20391935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86">
          <p15:clr>
            <a:srgbClr val="FBAE40"/>
          </p15:clr>
        </p15:guide>
        <p15:guide id="2" orient="horz" pos="164">
          <p15:clr>
            <a:srgbClr val="FBAE40"/>
          </p15:clr>
        </p15:guide>
        <p15:guide id="3" pos="189">
          <p15:clr>
            <a:srgbClr val="FBAE40"/>
          </p15:clr>
        </p15:guide>
        <p15:guide id="4" pos="7514">
          <p15:clr>
            <a:srgbClr val="FBAE40"/>
          </p15:clr>
        </p15:guide>
        <p15:guide id="5" orient="horz" pos="867">
          <p15:clr>
            <a:srgbClr val="FBAE40"/>
          </p15:clr>
        </p15:guide>
        <p15:guide id="6" orient="horz" pos="3997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795912-1C31-4EF5-9D0D-086C7D5C45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A5EEA3-D6E6-41BE-A06B-FE26CCD221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A32D4E-2A3E-4B33-99BC-FE64A55E2B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6A899-9BF0-44D0-9DA4-2C6B1DBF3CC6}" type="datetimeFigureOut">
              <a:rPr lang="en-US" smtClean="0"/>
              <a:t>9/7/2022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824281-9624-449E-A204-2680E6DD48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6D72A1-61EB-496C-ACF4-81952AD691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E5572E-16BB-4CA1-A081-7E633C94C9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87668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136366" y="655460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2A6AE73-AF67-4ECF-A650-396C8675CA8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3659" y="6554604"/>
            <a:ext cx="21115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CA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3846" y="361035"/>
            <a:ext cx="1644629" cy="587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57099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radecimie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56B869B-18F5-4A8B-A1C8-8885DB59F9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371" y="6161760"/>
            <a:ext cx="1644629" cy="587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2453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3846" y="361035"/>
            <a:ext cx="1644629" cy="587743"/>
          </a:xfrm>
          <a:prstGeom prst="rect">
            <a:avLst/>
          </a:prstGeom>
        </p:spPr>
      </p:pic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3659" y="6554604"/>
            <a:ext cx="21115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CA"/>
          </a:p>
        </p:txBody>
      </p:sp>
      <p:sp>
        <p:nvSpPr>
          <p:cNvPr id="2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136366" y="655460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2A6AE73-AF67-4ECF-A650-396C8675CA8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Slide Number Placeholder 3">
            <a:extLst>
              <a:ext uri="{FF2B5EF4-FFF2-40B4-BE49-F238E27FC236}">
                <a16:creationId xmlns:a16="http://schemas.microsoft.com/office/drawing/2014/main" id="{1CCD3555-4805-4750-B7EE-FE2D7B1318B1}"/>
              </a:ext>
            </a:extLst>
          </p:cNvPr>
          <p:cNvSpPr txBox="1">
            <a:spLocks/>
          </p:cNvSpPr>
          <p:nvPr userDrawn="1"/>
        </p:nvSpPr>
        <p:spPr>
          <a:xfrm>
            <a:off x="9152574" y="655136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s-MX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2A6AE73-AF67-4ECF-A650-396C8675CA8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5445D8F-17CB-4B26-9B4F-DD330040D191}"/>
              </a:ext>
            </a:extLst>
          </p:cNvPr>
          <p:cNvSpPr/>
          <p:nvPr userDrawn="1"/>
        </p:nvSpPr>
        <p:spPr>
          <a:xfrm>
            <a:off x="16208" y="6479640"/>
            <a:ext cx="12192000" cy="375119"/>
          </a:xfrm>
          <a:prstGeom prst="rect">
            <a:avLst/>
          </a:prstGeom>
          <a:gradFill flip="none" rotWithShape="1">
            <a:gsLst>
              <a:gs pos="0">
                <a:srgbClr val="218AFF">
                  <a:shade val="30000"/>
                  <a:satMod val="115000"/>
                </a:srgbClr>
              </a:gs>
              <a:gs pos="50000">
                <a:srgbClr val="218AFF">
                  <a:shade val="67500"/>
                  <a:satMod val="115000"/>
                </a:srgbClr>
              </a:gs>
              <a:gs pos="100000">
                <a:srgbClr val="218AFF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CEB67C7-D3EB-4F39-960E-4E67DF103BFF}"/>
              </a:ext>
            </a:extLst>
          </p:cNvPr>
          <p:cNvSpPr/>
          <p:nvPr userDrawn="1"/>
        </p:nvSpPr>
        <p:spPr>
          <a:xfrm>
            <a:off x="6546221" y="6353170"/>
            <a:ext cx="5661987" cy="238958"/>
          </a:xfrm>
          <a:prstGeom prst="rect">
            <a:avLst/>
          </a:prstGeom>
          <a:gradFill flip="none" rotWithShape="1">
            <a:gsLst>
              <a:gs pos="0">
                <a:srgbClr val="99CC67">
                  <a:shade val="67500"/>
                  <a:satMod val="115000"/>
                </a:srgbClr>
              </a:gs>
              <a:gs pos="100000">
                <a:srgbClr val="99CC67">
                  <a:shade val="100000"/>
                  <a:satMod val="115000"/>
                </a:srgbClr>
              </a:gs>
              <a:gs pos="75000">
                <a:srgbClr val="99CC67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B297A315-C3B0-4E75-A1C5-551EADA7E81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175" b="37965"/>
          <a:stretch/>
        </p:blipFill>
        <p:spPr>
          <a:xfrm>
            <a:off x="38805" y="6497713"/>
            <a:ext cx="1776648" cy="327461"/>
          </a:xfrm>
          <a:prstGeom prst="rect">
            <a:avLst/>
          </a:prstGeom>
        </p:spPr>
      </p:pic>
      <p:sp>
        <p:nvSpPr>
          <p:cNvPr id="23" name="Content Placeholder 8">
            <a:extLst>
              <a:ext uri="{FF2B5EF4-FFF2-40B4-BE49-F238E27FC236}">
                <a16:creationId xmlns:a16="http://schemas.microsoft.com/office/drawing/2014/main" id="{60C66F6F-2BB9-4150-9FA6-8C9BC7FEFFEC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328628" y="1364187"/>
            <a:ext cx="11567160" cy="4977810"/>
          </a:xfrm>
        </p:spPr>
        <p:txBody>
          <a:bodyPr/>
          <a:lstStyle/>
          <a:p>
            <a:endParaRPr lang="en-US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D5D1E39B-23EE-4661-ADD6-D33009B47FB7}"/>
              </a:ext>
            </a:extLst>
          </p:cNvPr>
          <p:cNvSpPr/>
          <p:nvPr userDrawn="1"/>
        </p:nvSpPr>
        <p:spPr>
          <a:xfrm>
            <a:off x="-520840" y="297617"/>
            <a:ext cx="8264624" cy="74824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2406" y="300858"/>
            <a:ext cx="9971440" cy="748245"/>
          </a:xfrm>
        </p:spPr>
        <p:txBody>
          <a:bodyPr>
            <a:normAutofit/>
          </a:bodyPr>
          <a:lstStyle>
            <a:lvl1pPr>
              <a:defRPr sz="3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1" name="Rectangle 7">
            <a:extLst>
              <a:ext uri="{FF2B5EF4-FFF2-40B4-BE49-F238E27FC236}">
                <a16:creationId xmlns:a16="http://schemas.microsoft.com/office/drawing/2014/main" id="{029B8EAE-8E58-4396-B0D2-875C076C8714}"/>
              </a:ext>
            </a:extLst>
          </p:cNvPr>
          <p:cNvSpPr/>
          <p:nvPr userDrawn="1"/>
        </p:nvSpPr>
        <p:spPr>
          <a:xfrm>
            <a:off x="6583" y="998807"/>
            <a:ext cx="3652116" cy="104122"/>
          </a:xfrm>
          <a:prstGeom prst="rect">
            <a:avLst/>
          </a:prstGeom>
          <a:gradFill flip="none" rotWithShape="1">
            <a:gsLst>
              <a:gs pos="0">
                <a:srgbClr val="04C43F"/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27488737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86">
          <p15:clr>
            <a:srgbClr val="FBAE40"/>
          </p15:clr>
        </p15:guide>
        <p15:guide id="2" orient="horz" pos="164">
          <p15:clr>
            <a:srgbClr val="FBAE40"/>
          </p15:clr>
        </p15:guide>
        <p15:guide id="3" pos="189">
          <p15:clr>
            <a:srgbClr val="FBAE40"/>
          </p15:clr>
        </p15:guide>
        <p15:guide id="4" pos="7514">
          <p15:clr>
            <a:srgbClr val="FBAE40"/>
          </p15:clr>
        </p15:guide>
        <p15:guide id="5" orient="horz" pos="867">
          <p15:clr>
            <a:srgbClr val="FBAE40"/>
          </p15:clr>
        </p15:guide>
        <p15:guide id="6" orient="horz" pos="3997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Contenido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09EFECD-D350-FF42-8E0B-475F1F78127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75735" y="1461915"/>
            <a:ext cx="11040533" cy="3586074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Título 3">
            <a:extLst>
              <a:ext uri="{FF2B5EF4-FFF2-40B4-BE49-F238E27FC236}">
                <a16:creationId xmlns:a16="http://schemas.microsoft.com/office/drawing/2014/main" id="{17F333C8-057C-B545-82C5-3C58AD9BA9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8663" y="123135"/>
            <a:ext cx="9097604" cy="965835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885134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Gráfico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8EBC6E8-F6FF-794E-BB8A-AA4522592A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4" name="Marcador de gráfico 3">
            <a:extLst>
              <a:ext uri="{FF2B5EF4-FFF2-40B4-BE49-F238E27FC236}">
                <a16:creationId xmlns:a16="http://schemas.microsoft.com/office/drawing/2014/main" id="{39E7B192-4FB7-B649-B328-D295B5C9127A}"/>
              </a:ext>
            </a:extLst>
          </p:cNvPr>
          <p:cNvSpPr>
            <a:spLocks noGrp="1"/>
          </p:cNvSpPr>
          <p:nvPr>
            <p:ph type="chart" sz="quarter" idx="10"/>
          </p:nvPr>
        </p:nvSpPr>
        <p:spPr/>
        <p:txBody>
          <a:bodyPr/>
          <a:lstStyle/>
          <a:p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5971573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icio de Sección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FD520EB3-AF1E-B945-9553-94896C589D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25011"/>
            <a:ext cx="9144000" cy="2387600"/>
          </a:xfrm>
        </p:spPr>
        <p:txBody>
          <a:bodyPr anchor="b">
            <a:normAutofit/>
          </a:bodyPr>
          <a:lstStyle>
            <a:lvl1pPr algn="ctr">
              <a:defRPr sz="3200" b="0">
                <a:solidFill>
                  <a:schemeClr val="tx1">
                    <a:lumMod val="85000"/>
                    <a:lumOff val="15000"/>
                  </a:schemeClr>
                </a:solidFill>
                <a:latin typeface="Gotham Black" panose="02000604040000020004" pitchFamily="50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5" name="Subtítulo 2">
            <a:extLst>
              <a:ext uri="{FF2B5EF4-FFF2-40B4-BE49-F238E27FC236}">
                <a16:creationId xmlns:a16="http://schemas.microsoft.com/office/drawing/2014/main" id="{DDA3008A-2A83-764F-B6B9-A3E9D98113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304686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editar el estilo de subtítulo del patrón</a:t>
            </a:r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249178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5737CF7-C54A-2144-A3B1-C71895AA31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>
                <a:latin typeface="Gotham Black" panose="02000604040000020004" pitchFamily="50" charset="0"/>
              </a:defRPr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860E7F8-4458-3B42-B1E0-C752FB120E1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75733" y="1449388"/>
            <a:ext cx="5327651" cy="4787900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11" name="Marcador de contenido 10">
            <a:extLst>
              <a:ext uri="{FF2B5EF4-FFF2-40B4-BE49-F238E27FC236}">
                <a16:creationId xmlns:a16="http://schemas.microsoft.com/office/drawing/2014/main" id="{B7DAC05E-D73B-BD48-BF77-D3D88165B86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288619" y="1449388"/>
            <a:ext cx="5361516" cy="4768850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1650108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ción CMC-LAT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2 Marcador de texto"/>
          <p:cNvSpPr>
            <a:spLocks noGrp="1"/>
          </p:cNvSpPr>
          <p:nvPr>
            <p:ph type="body" idx="1"/>
          </p:nvPr>
        </p:nvSpPr>
        <p:spPr>
          <a:xfrm>
            <a:off x="576966" y="1442884"/>
            <a:ext cx="532642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11" name="3 Marcador de contenido"/>
          <p:cNvSpPr>
            <a:spLocks noGrp="1"/>
          </p:cNvSpPr>
          <p:nvPr>
            <p:ph sz="half" idx="2"/>
          </p:nvPr>
        </p:nvSpPr>
        <p:spPr>
          <a:xfrm>
            <a:off x="576966" y="2225520"/>
            <a:ext cx="5326420" cy="401176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12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286459" y="1449388"/>
            <a:ext cx="532642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2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13" name="5 Marcador de contenido"/>
          <p:cNvSpPr>
            <a:spLocks noGrp="1"/>
          </p:cNvSpPr>
          <p:nvPr>
            <p:ph sz="quarter" idx="4"/>
          </p:nvPr>
        </p:nvSpPr>
        <p:spPr>
          <a:xfrm>
            <a:off x="6286459" y="2225520"/>
            <a:ext cx="5326420" cy="401176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DC2224AF-8075-A24F-BA8B-39164362B1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3572158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CF0E7BD-771F-2443-BFE0-D54FB456D5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4195210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theme" Target="../theme/theme2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sv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21.xml"/><Relationship Id="rId26" Type="http://schemas.openxmlformats.org/officeDocument/2006/relationships/image" Target="../media/image10.png"/><Relationship Id="rId3" Type="http://schemas.openxmlformats.org/officeDocument/2006/relationships/slideLayout" Target="../slideLayouts/slideLayout6.xml"/><Relationship Id="rId21" Type="http://schemas.openxmlformats.org/officeDocument/2006/relationships/slideLayout" Target="../slideLayouts/slideLayout24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20.xml"/><Relationship Id="rId25" Type="http://schemas.openxmlformats.org/officeDocument/2006/relationships/image" Target="../media/image12.svg"/><Relationship Id="rId2" Type="http://schemas.openxmlformats.org/officeDocument/2006/relationships/slideLayout" Target="../slideLayouts/slideLayout5.xml"/><Relationship Id="rId16" Type="http://schemas.openxmlformats.org/officeDocument/2006/relationships/slideLayout" Target="../slideLayouts/slideLayout19.xml"/><Relationship Id="rId20" Type="http://schemas.openxmlformats.org/officeDocument/2006/relationships/slideLayout" Target="../slideLayouts/slideLayout23.xml"/><Relationship Id="rId29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24" Type="http://schemas.openxmlformats.org/officeDocument/2006/relationships/image" Target="../media/image9.png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23" Type="http://schemas.openxmlformats.org/officeDocument/2006/relationships/theme" Target="../theme/theme3.xml"/><Relationship Id="rId28" Type="http://schemas.openxmlformats.org/officeDocument/2006/relationships/image" Target="../media/image11.png"/><Relationship Id="rId10" Type="http://schemas.openxmlformats.org/officeDocument/2006/relationships/slideLayout" Target="../slideLayouts/slideLayout13.xml"/><Relationship Id="rId19" Type="http://schemas.openxmlformats.org/officeDocument/2006/relationships/slideLayout" Target="../slideLayouts/slideLayout22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Relationship Id="rId22" Type="http://schemas.openxmlformats.org/officeDocument/2006/relationships/slideLayout" Target="../slideLayouts/slideLayout25.xml"/><Relationship Id="rId27" Type="http://schemas.openxmlformats.org/officeDocument/2006/relationships/image" Target="../media/image14.sv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3.sv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n 12">
            <a:extLst>
              <a:ext uri="{FF2B5EF4-FFF2-40B4-BE49-F238E27FC236}">
                <a16:creationId xmlns:a16="http://schemas.microsoft.com/office/drawing/2014/main" id="{B24B46E6-C689-09FE-C73F-B0D884BC693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2" b="132"/>
          <a:stretch/>
        </p:blipFill>
        <p:spPr>
          <a:xfrm>
            <a:off x="-22388" y="0"/>
            <a:ext cx="12214388" cy="6858003"/>
          </a:xfrm>
          <a:prstGeom prst="rect">
            <a:avLst/>
          </a:prstGeom>
        </p:spPr>
      </p:pic>
      <p:pic>
        <p:nvPicPr>
          <p:cNvPr id="8" name="Gráfico 7">
            <a:extLst>
              <a:ext uri="{FF2B5EF4-FFF2-40B4-BE49-F238E27FC236}">
                <a16:creationId xmlns:a16="http://schemas.microsoft.com/office/drawing/2014/main" id="{DC5B4672-EBB4-19C9-C563-35A1617A185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238376" y="5932727"/>
            <a:ext cx="790917" cy="632734"/>
          </a:xfrm>
          <a:prstGeom prst="rect">
            <a:avLst/>
          </a:prstGeom>
        </p:spPr>
      </p:pic>
      <p:pic>
        <p:nvPicPr>
          <p:cNvPr id="9" name="Imagen 8" descr="Dibujo en blanco y negro&#10;&#10;Descripción generada automáticamente con confianza media">
            <a:extLst>
              <a:ext uri="{FF2B5EF4-FFF2-40B4-BE49-F238E27FC236}">
                <a16:creationId xmlns:a16="http://schemas.microsoft.com/office/drawing/2014/main" id="{C8C559AA-AC22-41DC-A0D9-F477B1616AAA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946" y="141608"/>
            <a:ext cx="1473134" cy="581425"/>
          </a:xfrm>
          <a:prstGeom prst="rect">
            <a:avLst/>
          </a:prstGeom>
        </p:spPr>
      </p:pic>
      <p:sp>
        <p:nvSpPr>
          <p:cNvPr id="2" name="MSIPCMContentMarking" descr="{&quot;HashCode&quot;:1057102012,&quot;Placement&quot;:&quot;Footer&quot;,&quot;Top&quot;:520.3781,&quot;Left&quot;:0.0,&quot;SlideWidth&quot;:960,&quot;SlideHeight&quot;:540}">
            <a:extLst>
              <a:ext uri="{FF2B5EF4-FFF2-40B4-BE49-F238E27FC236}">
                <a16:creationId xmlns:a16="http://schemas.microsoft.com/office/drawing/2014/main" id="{FF8C1790-63E1-426F-A13D-D40424B38C28}"/>
              </a:ext>
            </a:extLst>
          </p:cNvPr>
          <p:cNvSpPr txBox="1"/>
          <p:nvPr userDrawn="1"/>
        </p:nvSpPr>
        <p:spPr>
          <a:xfrm>
            <a:off x="0" y="6608802"/>
            <a:ext cx="1234419" cy="24919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1000">
                <a:solidFill>
                  <a:srgbClr val="000000"/>
                </a:solidFill>
                <a:latin typeface="Arial" panose="020B0604020202020204" pitchFamily="34" charset="0"/>
              </a:rPr>
              <a:t>©Nemak | Public</a:t>
            </a:r>
          </a:p>
        </p:txBody>
      </p:sp>
    </p:spTree>
    <p:extLst>
      <p:ext uri="{BB962C8B-B14F-4D97-AF65-F5344CB8AC3E}">
        <p14:creationId xmlns:p14="http://schemas.microsoft.com/office/powerpoint/2010/main" val="1423575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177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860" y="1"/>
            <a:ext cx="12182140" cy="6857999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692A9988-F1C1-A0AA-EF52-C54DC9FB42BF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413623" y="6114951"/>
            <a:ext cx="680111" cy="544089"/>
          </a:xfrm>
          <a:prstGeom prst="rect">
            <a:avLst/>
          </a:prstGeom>
        </p:spPr>
      </p:pic>
      <p:pic>
        <p:nvPicPr>
          <p:cNvPr id="8" name="Gráfico 7">
            <a:extLst>
              <a:ext uri="{FF2B5EF4-FFF2-40B4-BE49-F238E27FC236}">
                <a16:creationId xmlns:a16="http://schemas.microsoft.com/office/drawing/2014/main" id="{DC5FF421-343A-D49C-1354-3214FA8D405F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/>
        </p:blipFill>
        <p:spPr>
          <a:xfrm>
            <a:off x="489874" y="350415"/>
            <a:ext cx="2419580" cy="716910"/>
          </a:xfrm>
          <a:prstGeom prst="rect">
            <a:avLst/>
          </a:prstGeom>
        </p:spPr>
      </p:pic>
      <p:sp>
        <p:nvSpPr>
          <p:cNvPr id="4" name="MSIPCMContentMarking" descr="{&quot;HashCode&quot;:1057102012,&quot;Placement&quot;:&quot;Footer&quot;,&quot;Top&quot;:520.3781,&quot;Left&quot;:0.0,&quot;SlideWidth&quot;:960,&quot;SlideHeight&quot;:540}">
            <a:extLst>
              <a:ext uri="{FF2B5EF4-FFF2-40B4-BE49-F238E27FC236}">
                <a16:creationId xmlns:a16="http://schemas.microsoft.com/office/drawing/2014/main" id="{A0919116-5F66-49E0-89F1-6B99A5BE052D}"/>
              </a:ext>
            </a:extLst>
          </p:cNvPr>
          <p:cNvSpPr txBox="1"/>
          <p:nvPr userDrawn="1"/>
        </p:nvSpPr>
        <p:spPr>
          <a:xfrm>
            <a:off x="0" y="6608802"/>
            <a:ext cx="1234419" cy="24919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1000">
                <a:solidFill>
                  <a:srgbClr val="000000"/>
                </a:solidFill>
                <a:latin typeface="Arial" panose="020B0604020202020204" pitchFamily="34" charset="0"/>
              </a:rPr>
              <a:t>©Nemak | Public</a:t>
            </a:r>
          </a:p>
        </p:txBody>
      </p:sp>
    </p:spTree>
    <p:extLst>
      <p:ext uri="{BB962C8B-B14F-4D97-AF65-F5344CB8AC3E}">
        <p14:creationId xmlns:p14="http://schemas.microsoft.com/office/powerpoint/2010/main" val="496375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703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3" pos="384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>
            <a:extLst>
              <a:ext uri="{FF2B5EF4-FFF2-40B4-BE49-F238E27FC236}">
                <a16:creationId xmlns:a16="http://schemas.microsoft.com/office/drawing/2014/main" id="{12D7B3E8-A1C9-47FA-8B2B-7190871E5F7E}"/>
              </a:ext>
            </a:extLst>
          </p:cNvPr>
          <p:cNvPicPr>
            <a:picLocks noChangeAspect="1"/>
          </p:cNvPicPr>
          <p:nvPr userDrawn="1"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5"/>
              </a:ext>
            </a:extLst>
          </a:blip>
          <a:srcRect/>
          <a:stretch/>
        </p:blipFill>
        <p:spPr>
          <a:xfrm>
            <a:off x="619680" y="253605"/>
            <a:ext cx="1609345" cy="476843"/>
          </a:xfrm>
          <a:prstGeom prst="rect">
            <a:avLst/>
          </a:prstGeom>
        </p:spPr>
      </p:pic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82EF0B20-CA6B-B343-A7C3-35803DE149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8663" y="123193"/>
            <a:ext cx="9097604" cy="9658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46F1726-08FA-0D46-9455-FB5016143C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5735" y="1449389"/>
            <a:ext cx="11040533" cy="4500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17A15D31-28D5-154E-8DBA-65D2663FD5C8}"/>
              </a:ext>
            </a:extLst>
          </p:cNvPr>
          <p:cNvPicPr>
            <a:picLocks noChangeAspect="1"/>
          </p:cNvPicPr>
          <p:nvPr userDrawn="1"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27"/>
              </a:ext>
            </a:extLst>
          </a:blip>
          <a:srcRect/>
          <a:stretch/>
        </p:blipFill>
        <p:spPr>
          <a:xfrm>
            <a:off x="11106411" y="6171283"/>
            <a:ext cx="941812" cy="542382"/>
          </a:xfrm>
          <a:prstGeom prst="rect">
            <a:avLst/>
          </a:prstGeom>
        </p:spPr>
      </p:pic>
      <p:pic>
        <p:nvPicPr>
          <p:cNvPr id="14" name="Imagen 13">
            <a:extLst>
              <a:ext uri="{FF2B5EF4-FFF2-40B4-BE49-F238E27FC236}">
                <a16:creationId xmlns:a16="http://schemas.microsoft.com/office/drawing/2014/main" id="{1279DE94-B4DA-38ED-9E2C-D808B94F24EA}"/>
              </a:ext>
            </a:extLst>
          </p:cNvPr>
          <p:cNvPicPr>
            <a:picLocks noChangeAspect="1"/>
          </p:cNvPicPr>
          <p:nvPr userDrawn="1"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72" y="5632071"/>
            <a:ext cx="11821841" cy="144601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FB4A08B-7E5D-4A3B-8934-D00B53EC8E7B}"/>
              </a:ext>
            </a:extLst>
          </p:cNvPr>
          <p:cNvPicPr>
            <a:picLocks noChangeAspect="1"/>
          </p:cNvPicPr>
          <p:nvPr userDrawn="1"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3846" y="361035"/>
            <a:ext cx="1644629" cy="587743"/>
          </a:xfrm>
          <a:prstGeom prst="rect">
            <a:avLst/>
          </a:prstGeom>
        </p:spPr>
      </p:pic>
      <p:sp>
        <p:nvSpPr>
          <p:cNvPr id="3" name="MSIPCMContentMarking" descr="{&quot;HashCode&quot;:1057102012,&quot;Placement&quot;:&quot;Footer&quot;,&quot;Top&quot;:520.3781,&quot;Left&quot;:0.0,&quot;SlideWidth&quot;:960,&quot;SlideHeight&quot;:540}">
            <a:extLst>
              <a:ext uri="{FF2B5EF4-FFF2-40B4-BE49-F238E27FC236}">
                <a16:creationId xmlns:a16="http://schemas.microsoft.com/office/drawing/2014/main" id="{1B81F1DF-09BC-449F-9BF2-99FC8B07345A}"/>
              </a:ext>
            </a:extLst>
          </p:cNvPr>
          <p:cNvSpPr txBox="1"/>
          <p:nvPr userDrawn="1"/>
        </p:nvSpPr>
        <p:spPr>
          <a:xfrm>
            <a:off x="0" y="6608802"/>
            <a:ext cx="1234419" cy="24919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1000">
                <a:solidFill>
                  <a:srgbClr val="000000"/>
                </a:solidFill>
                <a:latin typeface="Arial" panose="020B0604020202020204" pitchFamily="34" charset="0"/>
              </a:rPr>
              <a:t>©Nemak | Public</a:t>
            </a:r>
          </a:p>
        </p:txBody>
      </p:sp>
    </p:spTree>
    <p:extLst>
      <p:ext uri="{BB962C8B-B14F-4D97-AF65-F5344CB8AC3E}">
        <p14:creationId xmlns:p14="http://schemas.microsoft.com/office/powerpoint/2010/main" val="232887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7" r:id="rId2"/>
    <p:sldLayoutId id="2147483674" r:id="rId3"/>
    <p:sldLayoutId id="2147483668" r:id="rId4"/>
    <p:sldLayoutId id="2147483669" r:id="rId5"/>
    <p:sldLayoutId id="2147483670" r:id="rId6"/>
    <p:sldLayoutId id="2147483671" r:id="rId7"/>
    <p:sldLayoutId id="2147483673" r:id="rId8"/>
    <p:sldLayoutId id="2147483690" r:id="rId9"/>
    <p:sldLayoutId id="2147483682" r:id="rId10"/>
    <p:sldLayoutId id="2147483683" r:id="rId11"/>
    <p:sldLayoutId id="2147483685" r:id="rId12"/>
    <p:sldLayoutId id="2147483687" r:id="rId13"/>
    <p:sldLayoutId id="2147483693" r:id="rId14"/>
    <p:sldLayoutId id="2147483694" r:id="rId15"/>
    <p:sldLayoutId id="2147483695" r:id="rId16"/>
    <p:sldLayoutId id="2147483696" r:id="rId17"/>
    <p:sldLayoutId id="2147483698" r:id="rId18"/>
    <p:sldLayoutId id="2147483699" r:id="rId19"/>
    <p:sldLayoutId id="2147483700" r:id="rId20"/>
    <p:sldLayoutId id="2147483701" r:id="rId21"/>
    <p:sldLayoutId id="2147483702" r:id="rId2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913" userDrawn="1">
          <p15:clr>
            <a:srgbClr val="F26B43"/>
          </p15:clr>
        </p15:guide>
        <p15:guide id="3" pos="7317" userDrawn="1">
          <p15:clr>
            <a:srgbClr val="F26B43"/>
          </p15:clr>
        </p15:guide>
        <p15:guide id="4" pos="363" userDrawn="1">
          <p15:clr>
            <a:srgbClr val="F26B43"/>
          </p15:clr>
        </p15:guide>
        <p15:guide id="5" orient="horz" pos="3929" userDrawn="1">
          <p15:clr>
            <a:srgbClr val="F26B43"/>
          </p15:clr>
        </p15:guide>
        <p15:guide id="6" orient="horz" pos="2160" userDrawn="1">
          <p15:clr>
            <a:srgbClr val="F26B43"/>
          </p15:clr>
        </p15:guide>
        <p15:guide id="7" orient="horz" pos="686" userDrawn="1">
          <p15:clr>
            <a:srgbClr val="F26B43"/>
          </p15:clr>
        </p15:guide>
        <p15:guide id="8" pos="3961" userDrawn="1">
          <p15:clr>
            <a:srgbClr val="F26B43"/>
          </p15:clr>
        </p15:guide>
        <p15:guide id="9" pos="3719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8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41"/>
            <a:ext cx="12192000" cy="6847718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860" y="0"/>
            <a:ext cx="12182140" cy="6857999"/>
          </a:xfrm>
          <a:prstGeom prst="rect">
            <a:avLst/>
          </a:prstGeom>
        </p:spPr>
      </p:pic>
      <p:sp>
        <p:nvSpPr>
          <p:cNvPr id="11" name="14 Subtítulo">
            <a:extLst>
              <a:ext uri="{FF2B5EF4-FFF2-40B4-BE49-F238E27FC236}">
                <a16:creationId xmlns:a16="http://schemas.microsoft.com/office/drawing/2014/main" id="{09CEA3E4-FFED-B8FF-F7C9-669AB52ACB57}"/>
              </a:ext>
            </a:extLst>
          </p:cNvPr>
          <p:cNvSpPr txBox="1">
            <a:spLocks/>
          </p:cNvSpPr>
          <p:nvPr userDrawn="1"/>
        </p:nvSpPr>
        <p:spPr>
          <a:xfrm>
            <a:off x="1631503" y="2716494"/>
            <a:ext cx="8928992" cy="1728192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MX" sz="8800" b="1" i="0" u="none" strike="noStrike" kern="1200" cap="none" spc="0" normalizeH="0" baseline="0" noProof="0">
                <a:ln>
                  <a:noFill/>
                </a:ln>
                <a:solidFill>
                  <a:srgbClr val="E6E6E6"/>
                </a:solidFill>
                <a:effectLst/>
                <a:uLnTx/>
                <a:uFillTx/>
                <a:latin typeface="Myriad Pro" pitchFamily="34" charset="0"/>
              </a:rPr>
              <a:t>¡GRACIAS!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5AFD39A0-09A2-E783-CAFD-08BB1950ACF0}"/>
              </a:ext>
            </a:extLst>
          </p:cNvPr>
          <p:cNvSpPr txBox="1"/>
          <p:nvPr userDrawn="1"/>
        </p:nvSpPr>
        <p:spPr>
          <a:xfrm>
            <a:off x="4680674" y="2387417"/>
            <a:ext cx="28306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2800">
                <a:solidFill>
                  <a:schemeClr val="bg1"/>
                </a:solidFill>
                <a:latin typeface="Myriad Pro Light" panose="020B0603030403020204" pitchFamily="34" charset="0"/>
              </a:rPr>
              <a:t>POR SU ATENCIÓN</a:t>
            </a:r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F1C66EBB-168D-BF0F-84C7-39A5DBFD47EE}"/>
              </a:ext>
            </a:extLst>
          </p:cNvPr>
          <p:cNvSpPr/>
          <p:nvPr userDrawn="1"/>
        </p:nvSpPr>
        <p:spPr>
          <a:xfrm>
            <a:off x="4188103" y="3995853"/>
            <a:ext cx="38157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MX" sz="24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Gotham Light" pitchFamily="50" charset="0"/>
              </a:rPr>
              <a:t>Ahora… ¡A implementar!</a:t>
            </a:r>
          </a:p>
        </p:txBody>
      </p:sp>
      <p:pic>
        <p:nvPicPr>
          <p:cNvPr id="13" name="Imagen 11">
            <a:extLst>
              <a:ext uri="{FF2B5EF4-FFF2-40B4-BE49-F238E27FC236}">
                <a16:creationId xmlns:a16="http://schemas.microsoft.com/office/drawing/2014/main" id="{FE0CD3CD-2E4E-C813-96A5-C91538D2596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/>
        </p:blipFill>
        <p:spPr>
          <a:xfrm>
            <a:off x="498144" y="6114951"/>
            <a:ext cx="680111" cy="544089"/>
          </a:xfrm>
          <a:prstGeom prst="rect">
            <a:avLst/>
          </a:prstGeom>
        </p:spPr>
      </p:pic>
      <p:sp>
        <p:nvSpPr>
          <p:cNvPr id="4" name="MSIPCMContentMarking" descr="{&quot;HashCode&quot;:1057102012,&quot;Placement&quot;:&quot;Footer&quot;,&quot;Top&quot;:520.3781,&quot;Left&quot;:0.0,&quot;SlideWidth&quot;:960,&quot;SlideHeight&quot;:540}">
            <a:extLst>
              <a:ext uri="{FF2B5EF4-FFF2-40B4-BE49-F238E27FC236}">
                <a16:creationId xmlns:a16="http://schemas.microsoft.com/office/drawing/2014/main" id="{67B0C9C1-99E4-45C9-A712-74F9F91D5670}"/>
              </a:ext>
            </a:extLst>
          </p:cNvPr>
          <p:cNvSpPr txBox="1"/>
          <p:nvPr userDrawn="1"/>
        </p:nvSpPr>
        <p:spPr>
          <a:xfrm>
            <a:off x="0" y="6608802"/>
            <a:ext cx="1234419" cy="24919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lang="en-US" sz="1000">
                <a:solidFill>
                  <a:srgbClr val="000000"/>
                </a:solidFill>
                <a:latin typeface="Arial" panose="020B0604020202020204" pitchFamily="34" charset="0"/>
              </a:rPr>
              <a:t>©Nemak | Public</a:t>
            </a:r>
          </a:p>
        </p:txBody>
      </p:sp>
    </p:spTree>
    <p:extLst>
      <p:ext uri="{BB962C8B-B14F-4D97-AF65-F5344CB8AC3E}">
        <p14:creationId xmlns:p14="http://schemas.microsoft.com/office/powerpoint/2010/main" val="1764657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7" Type="http://schemas.openxmlformats.org/officeDocument/2006/relationships/image" Target="../media/image35.emf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13" Type="http://schemas.openxmlformats.org/officeDocument/2006/relationships/image" Target="../media/image48.png"/><Relationship Id="rId18" Type="http://schemas.openxmlformats.org/officeDocument/2006/relationships/image" Target="../media/image5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12" Type="http://schemas.openxmlformats.org/officeDocument/2006/relationships/image" Target="../media/image47.png"/><Relationship Id="rId17" Type="http://schemas.openxmlformats.org/officeDocument/2006/relationships/image" Target="../media/image52.png"/><Relationship Id="rId2" Type="http://schemas.openxmlformats.org/officeDocument/2006/relationships/image" Target="../media/image37.png"/><Relationship Id="rId16" Type="http://schemas.openxmlformats.org/officeDocument/2006/relationships/image" Target="../media/image5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1.png"/><Relationship Id="rId11" Type="http://schemas.openxmlformats.org/officeDocument/2006/relationships/image" Target="../media/image46.png"/><Relationship Id="rId5" Type="http://schemas.openxmlformats.org/officeDocument/2006/relationships/image" Target="../media/image40.png"/><Relationship Id="rId15" Type="http://schemas.openxmlformats.org/officeDocument/2006/relationships/image" Target="../media/image50.png"/><Relationship Id="rId10" Type="http://schemas.openxmlformats.org/officeDocument/2006/relationships/image" Target="../media/image45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Relationship Id="rId14" Type="http://schemas.openxmlformats.org/officeDocument/2006/relationships/image" Target="../media/image4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4.emf"/><Relationship Id="rId5" Type="http://schemas.openxmlformats.org/officeDocument/2006/relationships/oleObject" Target="../embeddings/oleObject2.bin"/><Relationship Id="rId4" Type="http://schemas.openxmlformats.org/officeDocument/2006/relationships/notesSlide" Target="../notesSlides/notesSlide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4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54.emf"/><Relationship Id="rId4" Type="http://schemas.openxmlformats.org/officeDocument/2006/relationships/oleObject" Target="../embeddings/oleObject3.bin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5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58.png"/><Relationship Id="rId2" Type="http://schemas.openxmlformats.org/officeDocument/2006/relationships/tags" Target="../tags/tag5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54.emf"/><Relationship Id="rId5" Type="http://schemas.openxmlformats.org/officeDocument/2006/relationships/oleObject" Target="../embeddings/oleObject4.bin"/><Relationship Id="rId4" Type="http://schemas.openxmlformats.org/officeDocument/2006/relationships/notesSlide" Target="../notesSlides/notesSlide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59.png"/><Relationship Id="rId2" Type="http://schemas.openxmlformats.org/officeDocument/2006/relationships/tags" Target="../tags/tag6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54.emf"/><Relationship Id="rId5" Type="http://schemas.openxmlformats.org/officeDocument/2006/relationships/oleObject" Target="../embeddings/oleObject5.bin"/><Relationship Id="rId4" Type="http://schemas.openxmlformats.org/officeDocument/2006/relationships/notesSlide" Target="../notesSlides/notesSlide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60.png"/><Relationship Id="rId2" Type="http://schemas.openxmlformats.org/officeDocument/2006/relationships/tags" Target="../tags/tag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54.emf"/><Relationship Id="rId5" Type="http://schemas.openxmlformats.org/officeDocument/2006/relationships/oleObject" Target="../embeddings/oleObject6.bin"/><Relationship Id="rId4" Type="http://schemas.openxmlformats.org/officeDocument/2006/relationships/notesSlide" Target="../notesSlides/notesSlide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8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54.emf"/><Relationship Id="rId5" Type="http://schemas.openxmlformats.org/officeDocument/2006/relationships/oleObject" Target="../embeddings/oleObject7.bin"/><Relationship Id="rId4" Type="http://schemas.openxmlformats.org/officeDocument/2006/relationships/notesSlide" Target="../notesSlides/notesSlide11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61.png"/><Relationship Id="rId2" Type="http://schemas.openxmlformats.org/officeDocument/2006/relationships/tags" Target="../tags/tag9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54.emf"/><Relationship Id="rId11" Type="http://schemas.openxmlformats.org/officeDocument/2006/relationships/image" Target="../media/image65.png"/><Relationship Id="rId5" Type="http://schemas.openxmlformats.org/officeDocument/2006/relationships/oleObject" Target="../embeddings/oleObject8.bin"/><Relationship Id="rId10" Type="http://schemas.openxmlformats.org/officeDocument/2006/relationships/image" Target="../media/image64.jpeg"/><Relationship Id="rId4" Type="http://schemas.openxmlformats.org/officeDocument/2006/relationships/notesSlide" Target="../notesSlides/notesSlide12.xml"/><Relationship Id="rId9" Type="http://schemas.openxmlformats.org/officeDocument/2006/relationships/image" Target="../media/image63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66.png"/><Relationship Id="rId2" Type="http://schemas.openxmlformats.org/officeDocument/2006/relationships/tags" Target="../tags/tag10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54.emf"/><Relationship Id="rId5" Type="http://schemas.openxmlformats.org/officeDocument/2006/relationships/oleObject" Target="../embeddings/oleObject9.bin"/><Relationship Id="rId4" Type="http://schemas.openxmlformats.org/officeDocument/2006/relationships/notesSlide" Target="../notesSlides/notesSlide13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68.png"/><Relationship Id="rId2" Type="http://schemas.openxmlformats.org/officeDocument/2006/relationships/tags" Target="../tags/tag11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54.emf"/><Relationship Id="rId5" Type="http://schemas.openxmlformats.org/officeDocument/2006/relationships/oleObject" Target="../embeddings/oleObject9.bin"/><Relationship Id="rId4" Type="http://schemas.openxmlformats.org/officeDocument/2006/relationships/notesSlide" Target="../notesSlides/notesSlide1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2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54.emf"/><Relationship Id="rId4" Type="http://schemas.openxmlformats.org/officeDocument/2006/relationships/oleObject" Target="../embeddings/oleObject10.bin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.xml"/><Relationship Id="rId3" Type="http://schemas.openxmlformats.org/officeDocument/2006/relationships/slideLayout" Target="../slideLayouts/slideLayout5.xml"/><Relationship Id="rId7" Type="http://schemas.openxmlformats.org/officeDocument/2006/relationships/chart" Target="../charts/chart1.xml"/><Relationship Id="rId2" Type="http://schemas.openxmlformats.org/officeDocument/2006/relationships/tags" Target="../tags/tag13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54.emf"/><Relationship Id="rId5" Type="http://schemas.openxmlformats.org/officeDocument/2006/relationships/oleObject" Target="../embeddings/oleObject11.bin"/><Relationship Id="rId4" Type="http://schemas.openxmlformats.org/officeDocument/2006/relationships/notesSlide" Target="../notesSlides/notesSlide1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14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54.emf"/><Relationship Id="rId4" Type="http://schemas.openxmlformats.org/officeDocument/2006/relationships/oleObject" Target="../embeddings/oleObject12.bin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AF9AB1C-6BA9-D342-C973-EAB13B436794}"/>
              </a:ext>
            </a:extLst>
          </p:cNvPr>
          <p:cNvSpPr txBox="1">
            <a:spLocks/>
          </p:cNvSpPr>
          <p:nvPr/>
        </p:nvSpPr>
        <p:spPr>
          <a:xfrm>
            <a:off x="1421412" y="879662"/>
            <a:ext cx="9144000" cy="4390989"/>
          </a:xfrm>
          <a:prstGeom prst="rect">
            <a:avLst/>
          </a:prstGeom>
        </p:spPr>
        <p:txBody>
          <a:bodyPr lIns="91440" tIns="45720" rIns="91440" bIns="45720" anchor="t">
            <a:normAutofit fontScale="4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s-MX" sz="13300" b="1">
                <a:solidFill>
                  <a:schemeClr val="bg1"/>
                </a:solidFill>
                <a:latin typeface="Century Gothic"/>
              </a:rPr>
              <a:t>“POR AQUÍ ES UN</a:t>
            </a:r>
          </a:p>
          <a:p>
            <a:pPr algn="ctr">
              <a:lnSpc>
                <a:spcPct val="120000"/>
              </a:lnSpc>
            </a:pPr>
            <a:r>
              <a:rPr lang="es-MX" sz="13300" b="1">
                <a:solidFill>
                  <a:schemeClr val="bg1"/>
                </a:solidFill>
                <a:latin typeface="Century Gothic"/>
              </a:rPr>
              <a:t>CAMINO…”</a:t>
            </a:r>
            <a:r>
              <a:rPr lang="es-MX" sz="6700" b="1">
                <a:latin typeface="Century Gothic" panose="020B0502020202020204" pitchFamily="34" charset="0"/>
              </a:rPr>
              <a:t/>
            </a:r>
            <a:br>
              <a:rPr lang="es-MX" sz="6700" b="1">
                <a:latin typeface="Century Gothic" panose="020B0502020202020204" pitchFamily="34" charset="0"/>
              </a:rPr>
            </a:br>
            <a:r>
              <a:rPr lang="es-MX" sz="6700">
                <a:latin typeface="Century Gothic" panose="020B0502020202020204" pitchFamily="34" charset="0"/>
              </a:rPr>
              <a:t/>
            </a:r>
            <a:br>
              <a:rPr lang="es-MX" sz="6700">
                <a:latin typeface="Century Gothic" panose="020B0502020202020204" pitchFamily="34" charset="0"/>
              </a:rPr>
            </a:br>
            <a:r>
              <a:rPr lang="es-MX" sz="7800" b="1">
                <a:solidFill>
                  <a:schemeClr val="bg1"/>
                </a:solidFill>
                <a:latin typeface="Century Gothic"/>
              </a:rPr>
              <a:t>VAMOS A COMPARTIR NUESTRAS EXPERIENCIAS, LOGROS, TROPIEZOS Y DESCUBRIMIENTOS.</a:t>
            </a:r>
            <a:endParaRPr lang="es-MX" sz="7800" b="1">
              <a:solidFill>
                <a:schemeClr val="bg1"/>
              </a:solidFill>
              <a:latin typeface="Century Gothic"/>
              <a:ea typeface="Verdana" panose="020B0604030504040204" pitchFamily="34" charset="0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E250B98E-B379-1DCA-B468-CDA27800184F}"/>
              </a:ext>
            </a:extLst>
          </p:cNvPr>
          <p:cNvSpPr txBox="1">
            <a:spLocks/>
          </p:cNvSpPr>
          <p:nvPr/>
        </p:nvSpPr>
        <p:spPr>
          <a:xfrm>
            <a:off x="1013988" y="5197994"/>
            <a:ext cx="10906839" cy="532850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buNone/>
            </a:pPr>
            <a:endParaRPr lang="en-US" sz="2500" b="1" dirty="0">
              <a:solidFill>
                <a:schemeClr val="bg1"/>
              </a:solidFill>
              <a:latin typeface="Century Gothic"/>
            </a:endParaRPr>
          </a:p>
          <a:p>
            <a:pPr algn="r">
              <a:buNone/>
            </a:pPr>
            <a:r>
              <a:rPr lang="en-US" sz="2500" b="1" dirty="0">
                <a:solidFill>
                  <a:schemeClr val="bg1"/>
                </a:solidFill>
                <a:latin typeface="Century Gothic"/>
              </a:rPr>
              <a:t>Sergio Zamora - Peter Gengel  - Fernando Olivares - Alejandro Gil</a:t>
            </a:r>
            <a:endParaRPr lang="en-US" sz="2500" b="1" dirty="0">
              <a:solidFill>
                <a:schemeClr val="bg1"/>
              </a:solidFill>
              <a:latin typeface="Century Gothic"/>
              <a:ea typeface="+mn-lt"/>
              <a:cs typeface="+mn-lt"/>
            </a:endParaRPr>
          </a:p>
          <a:p>
            <a:pPr marL="0" indent="0" algn="r">
              <a:buNone/>
            </a:pPr>
            <a:r>
              <a:rPr lang="es-CO" sz="2500" dirty="0">
                <a:solidFill>
                  <a:schemeClr val="bg1"/>
                </a:solidFill>
                <a:latin typeface="Century Gothic"/>
              </a:rPr>
              <a:t>CMC MÉXICO, 2022</a:t>
            </a:r>
          </a:p>
        </p:txBody>
      </p:sp>
    </p:spTree>
    <p:extLst>
      <p:ext uri="{BB962C8B-B14F-4D97-AF65-F5344CB8AC3E}">
        <p14:creationId xmlns:p14="http://schemas.microsoft.com/office/powerpoint/2010/main" val="2666196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61AA9-EDD0-4562-8B06-F2C8DF781F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4000">
                <a:latin typeface="Century Gothic" panose="020B0502020202020204" pitchFamily="34" charset="0"/>
              </a:rPr>
              <a:t>Sistema de Gestión Básico</a:t>
            </a:r>
            <a:endParaRPr lang="en-US" sz="4000">
              <a:latin typeface="Century Gothic" panose="020B0502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14C40DA-263E-45F0-8154-142D4F0108F0}"/>
              </a:ext>
            </a:extLst>
          </p:cNvPr>
          <p:cNvSpPr txBox="1"/>
          <p:nvPr/>
        </p:nvSpPr>
        <p:spPr>
          <a:xfrm>
            <a:off x="2785143" y="4483471"/>
            <a:ext cx="1902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Evaluación Inicial</a:t>
            </a:r>
            <a:endParaRPr lang="en-US"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2A48368-6E7F-42BD-A4CD-5C676392F1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510" y="1300064"/>
            <a:ext cx="5659390" cy="318340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1652" y="1452961"/>
            <a:ext cx="4124615" cy="407907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053BD11-84B4-4172-B1EA-1F674F4609DE}"/>
              </a:ext>
            </a:extLst>
          </p:cNvPr>
          <p:cNvSpPr txBox="1"/>
          <p:nvPr/>
        </p:nvSpPr>
        <p:spPr>
          <a:xfrm>
            <a:off x="11665258" y="6519446"/>
            <a:ext cx="5267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SZ</a:t>
            </a:r>
            <a:endParaRPr lang="en-US" sz="16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93791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61AA9-EDD0-4562-8B06-F2C8DF781F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sz="4000">
                <a:latin typeface="Century Gothic" panose="020B0502020202020204" pitchFamily="34" charset="0"/>
              </a:rPr>
              <a:t>Estructura Organizacional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BA6F8D4-50B9-4820-A882-E62E60124C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143" y="1089028"/>
            <a:ext cx="6905757" cy="3884489"/>
          </a:xfrm>
          <a:prstGeom prst="rect">
            <a:avLst/>
          </a:prstGeom>
        </p:spPr>
      </p:pic>
      <p:sp>
        <p:nvSpPr>
          <p:cNvPr id="4" name="Isosceles Triangle 3"/>
          <p:cNvSpPr/>
          <p:nvPr/>
        </p:nvSpPr>
        <p:spPr>
          <a:xfrm>
            <a:off x="7886542" y="1744439"/>
            <a:ext cx="3647333" cy="3144253"/>
          </a:xfrm>
          <a:prstGeom prst="triangl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5" name="Rectangle 4"/>
          <p:cNvSpPr/>
          <p:nvPr/>
        </p:nvSpPr>
        <p:spPr>
          <a:xfrm>
            <a:off x="8191430" y="2619363"/>
            <a:ext cx="2863515" cy="31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0" name="Rectangle 9"/>
          <p:cNvSpPr/>
          <p:nvPr/>
        </p:nvSpPr>
        <p:spPr>
          <a:xfrm>
            <a:off x="8191430" y="3222211"/>
            <a:ext cx="2863515" cy="31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1" name="Rectangle 10"/>
          <p:cNvSpPr/>
          <p:nvPr/>
        </p:nvSpPr>
        <p:spPr>
          <a:xfrm>
            <a:off x="8191430" y="3869509"/>
            <a:ext cx="2863515" cy="312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2" name="Rectangle 11"/>
          <p:cNvSpPr/>
          <p:nvPr/>
        </p:nvSpPr>
        <p:spPr>
          <a:xfrm rot="16200000">
            <a:off x="8537908" y="4404338"/>
            <a:ext cx="1104008" cy="34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3" name="Rectangle 12"/>
          <p:cNvSpPr/>
          <p:nvPr/>
        </p:nvSpPr>
        <p:spPr>
          <a:xfrm rot="16200000">
            <a:off x="9769991" y="4404338"/>
            <a:ext cx="1104008" cy="34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6" name="Isosceles Triangle 5"/>
          <p:cNvSpPr/>
          <p:nvPr/>
        </p:nvSpPr>
        <p:spPr>
          <a:xfrm>
            <a:off x="9201566" y="1742395"/>
            <a:ext cx="1017284" cy="876968"/>
          </a:xfrm>
          <a:prstGeom prst="triangle">
            <a:avLst/>
          </a:prstGeom>
          <a:solidFill>
            <a:srgbClr val="30AD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7" name="Oval 6"/>
          <p:cNvSpPr/>
          <p:nvPr/>
        </p:nvSpPr>
        <p:spPr>
          <a:xfrm>
            <a:off x="8502058" y="4011913"/>
            <a:ext cx="150933" cy="150933"/>
          </a:xfrm>
          <a:prstGeom prst="ellipse">
            <a:avLst/>
          </a:prstGeom>
          <a:solidFill>
            <a:srgbClr val="30AD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4" name="Oval 13"/>
          <p:cNvSpPr/>
          <p:nvPr/>
        </p:nvSpPr>
        <p:spPr>
          <a:xfrm>
            <a:off x="8672040" y="4327560"/>
            <a:ext cx="150933" cy="150933"/>
          </a:xfrm>
          <a:prstGeom prst="ellipse">
            <a:avLst/>
          </a:prstGeom>
          <a:solidFill>
            <a:srgbClr val="30AD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5" name="Oval 14"/>
          <p:cNvSpPr/>
          <p:nvPr/>
        </p:nvSpPr>
        <p:spPr>
          <a:xfrm>
            <a:off x="8351125" y="4325648"/>
            <a:ext cx="150933" cy="150933"/>
          </a:xfrm>
          <a:prstGeom prst="ellipse">
            <a:avLst/>
          </a:prstGeom>
          <a:solidFill>
            <a:srgbClr val="30AD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6" name="Oval 15"/>
          <p:cNvSpPr/>
          <p:nvPr/>
        </p:nvSpPr>
        <p:spPr>
          <a:xfrm>
            <a:off x="8502918" y="4618480"/>
            <a:ext cx="150933" cy="150933"/>
          </a:xfrm>
          <a:prstGeom prst="ellipse">
            <a:avLst/>
          </a:prstGeom>
          <a:solidFill>
            <a:srgbClr val="30AD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7" name="Oval 16"/>
          <p:cNvSpPr/>
          <p:nvPr/>
        </p:nvSpPr>
        <p:spPr>
          <a:xfrm>
            <a:off x="8209207" y="4616135"/>
            <a:ext cx="150933" cy="150933"/>
          </a:xfrm>
          <a:prstGeom prst="ellipse">
            <a:avLst/>
          </a:prstGeom>
          <a:solidFill>
            <a:srgbClr val="30AD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8" name="Oval 17"/>
          <p:cNvSpPr/>
          <p:nvPr/>
        </p:nvSpPr>
        <p:spPr>
          <a:xfrm>
            <a:off x="8791896" y="4613370"/>
            <a:ext cx="150933" cy="150933"/>
          </a:xfrm>
          <a:prstGeom prst="ellipse">
            <a:avLst/>
          </a:prstGeom>
          <a:solidFill>
            <a:srgbClr val="30AD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1" name="Oval 30"/>
          <p:cNvSpPr/>
          <p:nvPr/>
        </p:nvSpPr>
        <p:spPr>
          <a:xfrm>
            <a:off x="9635781" y="4010001"/>
            <a:ext cx="150933" cy="150933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2" name="Oval 31"/>
          <p:cNvSpPr/>
          <p:nvPr/>
        </p:nvSpPr>
        <p:spPr>
          <a:xfrm>
            <a:off x="9805763" y="4325648"/>
            <a:ext cx="150933" cy="150933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3" name="Oval 32"/>
          <p:cNvSpPr/>
          <p:nvPr/>
        </p:nvSpPr>
        <p:spPr>
          <a:xfrm>
            <a:off x="9484848" y="4323736"/>
            <a:ext cx="150933" cy="150933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4" name="Oval 33"/>
          <p:cNvSpPr/>
          <p:nvPr/>
        </p:nvSpPr>
        <p:spPr>
          <a:xfrm>
            <a:off x="9636641" y="4616568"/>
            <a:ext cx="150933" cy="150933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5" name="Oval 34"/>
          <p:cNvSpPr/>
          <p:nvPr/>
        </p:nvSpPr>
        <p:spPr>
          <a:xfrm>
            <a:off x="9342930" y="4614223"/>
            <a:ext cx="150933" cy="150933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6" name="Oval 35"/>
          <p:cNvSpPr/>
          <p:nvPr/>
        </p:nvSpPr>
        <p:spPr>
          <a:xfrm>
            <a:off x="9925619" y="4611458"/>
            <a:ext cx="150933" cy="150933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7" name="Oval 36"/>
          <p:cNvSpPr/>
          <p:nvPr/>
        </p:nvSpPr>
        <p:spPr>
          <a:xfrm>
            <a:off x="10736576" y="4010001"/>
            <a:ext cx="150933" cy="15093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8" name="Oval 37"/>
          <p:cNvSpPr/>
          <p:nvPr/>
        </p:nvSpPr>
        <p:spPr>
          <a:xfrm>
            <a:off x="10906558" y="4325648"/>
            <a:ext cx="150933" cy="15093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9" name="Oval 38"/>
          <p:cNvSpPr/>
          <p:nvPr/>
        </p:nvSpPr>
        <p:spPr>
          <a:xfrm>
            <a:off x="10585643" y="4323736"/>
            <a:ext cx="150933" cy="15093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0" name="Oval 39"/>
          <p:cNvSpPr/>
          <p:nvPr/>
        </p:nvSpPr>
        <p:spPr>
          <a:xfrm>
            <a:off x="10737436" y="4616568"/>
            <a:ext cx="150933" cy="15093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1" name="Oval 40"/>
          <p:cNvSpPr/>
          <p:nvPr/>
        </p:nvSpPr>
        <p:spPr>
          <a:xfrm>
            <a:off x="10443725" y="4614223"/>
            <a:ext cx="150933" cy="15093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2" name="Oval 41"/>
          <p:cNvSpPr/>
          <p:nvPr/>
        </p:nvSpPr>
        <p:spPr>
          <a:xfrm>
            <a:off x="11026414" y="4611458"/>
            <a:ext cx="150933" cy="15093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43" name="TextBox 42"/>
          <p:cNvSpPr txBox="1"/>
          <p:nvPr/>
        </p:nvSpPr>
        <p:spPr>
          <a:xfrm>
            <a:off x="9122771" y="3385054"/>
            <a:ext cx="9934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400" b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Burocracia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9406277" y="4874721"/>
            <a:ext cx="5421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400" b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Silos</a:t>
            </a:r>
          </a:p>
        </p:txBody>
      </p:sp>
      <p:sp>
        <p:nvSpPr>
          <p:cNvPr id="45" name="Rectangle 44"/>
          <p:cNvSpPr/>
          <p:nvPr/>
        </p:nvSpPr>
        <p:spPr>
          <a:xfrm>
            <a:off x="8665977" y="1103836"/>
            <a:ext cx="20884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MX" sz="1600" b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De arriba hacia abajo</a:t>
            </a:r>
          </a:p>
          <a:p>
            <a:pPr algn="ctr"/>
            <a:r>
              <a:rPr lang="es-MX" sz="1600" b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Jerarquía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7797806" y="4866049"/>
            <a:ext cx="15451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00" b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Instrucciones Detalles</a:t>
            </a:r>
          </a:p>
        </p:txBody>
      </p:sp>
      <p:cxnSp>
        <p:nvCxnSpPr>
          <p:cNvPr id="49" name="Straight Arrow Connector 48"/>
          <p:cNvCxnSpPr/>
          <p:nvPr/>
        </p:nvCxnSpPr>
        <p:spPr>
          <a:xfrm>
            <a:off x="9710205" y="1688611"/>
            <a:ext cx="0" cy="421595"/>
          </a:xfrm>
          <a:prstGeom prst="straightConnector1">
            <a:avLst/>
          </a:prstGeom>
          <a:ln w="28575">
            <a:solidFill>
              <a:srgbClr val="6BC5C5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A3E0E6D7-1EBD-4D62-8D35-D1726A7935BA}"/>
              </a:ext>
            </a:extLst>
          </p:cNvPr>
          <p:cNvSpPr txBox="1"/>
          <p:nvPr/>
        </p:nvSpPr>
        <p:spPr>
          <a:xfrm>
            <a:off x="11665258" y="6519446"/>
            <a:ext cx="5267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SZ</a:t>
            </a:r>
            <a:endParaRPr lang="en-US" sz="16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5848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fld id="{82A6AE73-AF67-4ECF-A650-396C8675CA81}" type="slidenum">
              <a:rPr lang="en-US" smtClean="0"/>
              <a:pPr/>
              <a:t>12</a:t>
            </a:fld>
            <a:endParaRPr lang="en-US"/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16793546-3C8B-46A2-8CE5-E2388321646D}"/>
              </a:ext>
            </a:extLst>
          </p:cNvPr>
          <p:cNvGrpSpPr/>
          <p:nvPr/>
        </p:nvGrpSpPr>
        <p:grpSpPr>
          <a:xfrm>
            <a:off x="6583523" y="2091363"/>
            <a:ext cx="951863" cy="3658444"/>
            <a:chOff x="6568003" y="2090646"/>
            <a:chExt cx="715149" cy="3658444"/>
          </a:xfrm>
        </p:grpSpPr>
        <p:sp>
          <p:nvSpPr>
            <p:cNvPr id="71" name="Right Triangle 70">
              <a:extLst>
                <a:ext uri="{FF2B5EF4-FFF2-40B4-BE49-F238E27FC236}">
                  <a16:creationId xmlns:a16="http://schemas.microsoft.com/office/drawing/2014/main" id="{A49EBC4E-8D5F-4257-83B5-2FBB94E5959E}"/>
                </a:ext>
              </a:extLst>
            </p:cNvPr>
            <p:cNvSpPr/>
            <p:nvPr/>
          </p:nvSpPr>
          <p:spPr>
            <a:xfrm>
              <a:off x="6568158" y="2090646"/>
              <a:ext cx="714994" cy="3657334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  <p:sp>
          <p:nvSpPr>
            <p:cNvPr id="72" name="Right Triangle 71">
              <a:extLst>
                <a:ext uri="{FF2B5EF4-FFF2-40B4-BE49-F238E27FC236}">
                  <a16:creationId xmlns:a16="http://schemas.microsoft.com/office/drawing/2014/main" id="{2E2E3C12-89CC-44AD-98DE-6C85E3A7A498}"/>
                </a:ext>
              </a:extLst>
            </p:cNvPr>
            <p:cNvSpPr/>
            <p:nvPr/>
          </p:nvSpPr>
          <p:spPr>
            <a:xfrm rot="10800000">
              <a:off x="6568003" y="2091756"/>
              <a:ext cx="714994" cy="3657334"/>
            </a:xfrm>
            <a:prstGeom prst="rtTriangl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endParaRPr>
            </a:p>
          </p:txBody>
        </p:sp>
      </p:grpSp>
      <p:sp>
        <p:nvSpPr>
          <p:cNvPr id="101" name="object 7">
            <a:extLst>
              <a:ext uri="{FF2B5EF4-FFF2-40B4-BE49-F238E27FC236}">
                <a16:creationId xmlns:a16="http://schemas.microsoft.com/office/drawing/2014/main" id="{B9B22274-3A6B-4407-AB8F-7D070B003078}"/>
              </a:ext>
            </a:extLst>
          </p:cNvPr>
          <p:cNvSpPr/>
          <p:nvPr/>
        </p:nvSpPr>
        <p:spPr>
          <a:xfrm>
            <a:off x="114964" y="4453819"/>
            <a:ext cx="843157" cy="360045"/>
          </a:xfrm>
          <a:custGeom>
            <a:avLst/>
            <a:gdLst/>
            <a:ahLst/>
            <a:cxnLst/>
            <a:rect l="l" t="t" r="r" b="b"/>
            <a:pathLst>
              <a:path w="1251585" h="360045">
                <a:moveTo>
                  <a:pt x="0" y="59943"/>
                </a:moveTo>
                <a:lnTo>
                  <a:pt x="4715" y="36593"/>
                </a:lnTo>
                <a:lnTo>
                  <a:pt x="17573" y="17541"/>
                </a:lnTo>
                <a:lnTo>
                  <a:pt x="36645" y="4704"/>
                </a:lnTo>
                <a:lnTo>
                  <a:pt x="59998" y="0"/>
                </a:lnTo>
                <a:lnTo>
                  <a:pt x="1191314" y="0"/>
                </a:lnTo>
                <a:lnTo>
                  <a:pt x="1214611" y="4704"/>
                </a:lnTo>
                <a:lnTo>
                  <a:pt x="1233669" y="17541"/>
                </a:lnTo>
                <a:lnTo>
                  <a:pt x="1246535" y="36593"/>
                </a:lnTo>
                <a:lnTo>
                  <a:pt x="1251258" y="59943"/>
                </a:lnTo>
                <a:lnTo>
                  <a:pt x="1251258" y="299973"/>
                </a:lnTo>
                <a:lnTo>
                  <a:pt x="1246535" y="323324"/>
                </a:lnTo>
                <a:lnTo>
                  <a:pt x="1233669" y="342376"/>
                </a:lnTo>
                <a:lnTo>
                  <a:pt x="1214611" y="355213"/>
                </a:lnTo>
                <a:lnTo>
                  <a:pt x="1191314" y="359917"/>
                </a:lnTo>
                <a:lnTo>
                  <a:pt x="59998" y="359917"/>
                </a:lnTo>
                <a:lnTo>
                  <a:pt x="36645" y="355213"/>
                </a:lnTo>
                <a:lnTo>
                  <a:pt x="17573" y="342376"/>
                </a:lnTo>
                <a:lnTo>
                  <a:pt x="4715" y="323324"/>
                </a:lnTo>
                <a:lnTo>
                  <a:pt x="0" y="299973"/>
                </a:lnTo>
                <a:lnTo>
                  <a:pt x="0" y="59943"/>
                </a:lnTo>
                <a:close/>
              </a:path>
            </a:pathLst>
          </a:custGeom>
          <a:ln w="25400">
            <a:noFill/>
          </a:ln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02" name="object 9">
            <a:extLst>
              <a:ext uri="{FF2B5EF4-FFF2-40B4-BE49-F238E27FC236}">
                <a16:creationId xmlns:a16="http://schemas.microsoft.com/office/drawing/2014/main" id="{EF7DBEBB-7ACB-41B7-87DF-1F0B829CD9F0}"/>
              </a:ext>
            </a:extLst>
          </p:cNvPr>
          <p:cNvSpPr/>
          <p:nvPr/>
        </p:nvSpPr>
        <p:spPr>
          <a:xfrm>
            <a:off x="1215678" y="4489506"/>
            <a:ext cx="252984" cy="34747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03" name="object 10">
            <a:extLst>
              <a:ext uri="{FF2B5EF4-FFF2-40B4-BE49-F238E27FC236}">
                <a16:creationId xmlns:a16="http://schemas.microsoft.com/office/drawing/2014/main" id="{78F653E0-80E6-4810-BB14-6455A5A7C9E8}"/>
              </a:ext>
            </a:extLst>
          </p:cNvPr>
          <p:cNvSpPr txBox="1"/>
          <p:nvPr/>
        </p:nvSpPr>
        <p:spPr>
          <a:xfrm>
            <a:off x="45422" y="4408723"/>
            <a:ext cx="955744" cy="182101"/>
          </a:xfrm>
          <a:prstGeom prst="rect">
            <a:avLst/>
          </a:prstGeom>
          <a:ln>
            <a:noFill/>
          </a:ln>
        </p:spPr>
        <p:txBody>
          <a:bodyPr vert="horz" wrap="square" lIns="0" tIns="12700" rIns="0" bIns="0" rtlCol="0">
            <a:spAutoFit/>
          </a:bodyPr>
          <a:lstStyle/>
          <a:p>
            <a:pPr marL="12700" lvl="0" algn="ctr">
              <a:spcBef>
                <a:spcPts val="100"/>
              </a:spcBef>
              <a:defRPr/>
            </a:pPr>
            <a:r>
              <a:rPr lang="es-MX" sz="1100" b="1" spc="-5">
                <a:solidFill>
                  <a:prstClr val="black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Mantenimiento</a:t>
            </a:r>
          </a:p>
        </p:txBody>
      </p:sp>
      <p:sp>
        <p:nvSpPr>
          <p:cNvPr id="76" name="object 13">
            <a:extLst>
              <a:ext uri="{FF2B5EF4-FFF2-40B4-BE49-F238E27FC236}">
                <a16:creationId xmlns:a16="http://schemas.microsoft.com/office/drawing/2014/main" id="{8889E620-1FE0-442B-A0BA-820C75B8732A}"/>
              </a:ext>
            </a:extLst>
          </p:cNvPr>
          <p:cNvSpPr txBox="1"/>
          <p:nvPr/>
        </p:nvSpPr>
        <p:spPr>
          <a:xfrm>
            <a:off x="1257037" y="5471435"/>
            <a:ext cx="804842" cy="181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1100" b="1" spc="-5">
                <a:solidFill>
                  <a:srgbClr val="FF0000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No Planeado</a:t>
            </a:r>
            <a:endParaRPr kumimoji="0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100" name="object 16">
            <a:extLst>
              <a:ext uri="{FF2B5EF4-FFF2-40B4-BE49-F238E27FC236}">
                <a16:creationId xmlns:a16="http://schemas.microsoft.com/office/drawing/2014/main" id="{9CE965D0-16DB-4E0E-924D-DD98B279E860}"/>
              </a:ext>
            </a:extLst>
          </p:cNvPr>
          <p:cNvSpPr txBox="1"/>
          <p:nvPr/>
        </p:nvSpPr>
        <p:spPr>
          <a:xfrm>
            <a:off x="1257037" y="3259145"/>
            <a:ext cx="611623" cy="1814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100" b="1" i="0" u="none" strike="noStrike" kern="1200" cap="none" spc="-5" normalizeH="0" baseline="0" noProof="0">
                <a:ln>
                  <a:noFill/>
                </a:ln>
                <a:solidFill>
                  <a:srgbClr val="00AF50"/>
                </a:solidFill>
                <a:effectLst/>
                <a:uLnTx/>
                <a:uFillTx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Planeado</a:t>
            </a:r>
            <a:endParaRPr kumimoji="0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80" name="object 19">
            <a:extLst>
              <a:ext uri="{FF2B5EF4-FFF2-40B4-BE49-F238E27FC236}">
                <a16:creationId xmlns:a16="http://schemas.microsoft.com/office/drawing/2014/main" id="{54ADE549-9D2B-4531-9AF1-89076A0C2326}"/>
              </a:ext>
            </a:extLst>
          </p:cNvPr>
          <p:cNvSpPr txBox="1"/>
          <p:nvPr/>
        </p:nvSpPr>
        <p:spPr>
          <a:xfrm>
            <a:off x="2543962" y="5409559"/>
            <a:ext cx="949325" cy="3359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lvl="0" indent="7620">
              <a:spcBef>
                <a:spcPts val="100"/>
              </a:spcBef>
              <a:defRPr/>
            </a:pPr>
            <a:r>
              <a:rPr lang="es-MX" sz="1050" b="1" spc="-5">
                <a:solidFill>
                  <a:srgbClr val="FF0000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Mantenimiento Reactivo</a:t>
            </a:r>
          </a:p>
        </p:txBody>
      </p:sp>
      <p:sp>
        <p:nvSpPr>
          <p:cNvPr id="81" name="object 20">
            <a:extLst>
              <a:ext uri="{FF2B5EF4-FFF2-40B4-BE49-F238E27FC236}">
                <a16:creationId xmlns:a16="http://schemas.microsoft.com/office/drawing/2014/main" id="{7D0B7DE1-20C0-4C94-A0EE-4F4D8A627BE4}"/>
              </a:ext>
            </a:extLst>
          </p:cNvPr>
          <p:cNvSpPr txBox="1"/>
          <p:nvPr/>
        </p:nvSpPr>
        <p:spPr>
          <a:xfrm>
            <a:off x="2359479" y="4563533"/>
            <a:ext cx="1008000" cy="3359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defPPr>
              <a:defRPr lang="es-MX"/>
            </a:defPPr>
            <a:lvl1pPr marR="5080">
              <a:defRPr sz="1000" b="1" spc="-5">
                <a:latin typeface="Arial"/>
                <a:cs typeface="Arial"/>
              </a:defRPr>
            </a:lvl1pPr>
          </a:lstStyle>
          <a:p>
            <a:pPr lvl="0">
              <a:defRPr/>
            </a:pPr>
            <a:r>
              <a:rPr lang="es-MX" sz="1050">
                <a:solidFill>
                  <a:prstClr val="black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Mantenimiento Correctivo</a:t>
            </a:r>
          </a:p>
        </p:txBody>
      </p:sp>
      <p:sp>
        <p:nvSpPr>
          <p:cNvPr id="84" name="object 23">
            <a:extLst>
              <a:ext uri="{FF2B5EF4-FFF2-40B4-BE49-F238E27FC236}">
                <a16:creationId xmlns:a16="http://schemas.microsoft.com/office/drawing/2014/main" id="{CE89BF4E-6BB8-457B-8DCA-E29CAB9C100F}"/>
              </a:ext>
            </a:extLst>
          </p:cNvPr>
          <p:cNvSpPr txBox="1"/>
          <p:nvPr/>
        </p:nvSpPr>
        <p:spPr>
          <a:xfrm>
            <a:off x="2359479" y="3196141"/>
            <a:ext cx="611623" cy="3359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0" marR="508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050" b="1" i="0" u="none" strike="noStrike" kern="1200" cap="none" spc="-5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Basado en Tiempo</a:t>
            </a:r>
            <a:endParaRPr kumimoji="0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85" name="object 24">
            <a:extLst>
              <a:ext uri="{FF2B5EF4-FFF2-40B4-BE49-F238E27FC236}">
                <a16:creationId xmlns:a16="http://schemas.microsoft.com/office/drawing/2014/main" id="{90F01F02-A582-473A-98D3-11F13BFA2943}"/>
              </a:ext>
            </a:extLst>
          </p:cNvPr>
          <p:cNvSpPr txBox="1"/>
          <p:nvPr/>
        </p:nvSpPr>
        <p:spPr>
          <a:xfrm>
            <a:off x="2359479" y="1764581"/>
            <a:ext cx="1008000" cy="3359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lvl="0" indent="1905">
              <a:spcBef>
                <a:spcPts val="100"/>
              </a:spcBef>
              <a:defRPr/>
            </a:pPr>
            <a:r>
              <a:rPr lang="es-MX" sz="1050" b="1" spc="-5">
                <a:solidFill>
                  <a:prstClr val="black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Basado en Condición</a:t>
            </a:r>
          </a:p>
        </p:txBody>
      </p:sp>
      <p:sp>
        <p:nvSpPr>
          <p:cNvPr id="88" name="object 27">
            <a:extLst>
              <a:ext uri="{FF2B5EF4-FFF2-40B4-BE49-F238E27FC236}">
                <a16:creationId xmlns:a16="http://schemas.microsoft.com/office/drawing/2014/main" id="{F4D321CF-46B7-42C2-A41E-5B8FA78B9D4F}"/>
              </a:ext>
            </a:extLst>
          </p:cNvPr>
          <p:cNvSpPr txBox="1"/>
          <p:nvPr/>
        </p:nvSpPr>
        <p:spPr>
          <a:xfrm>
            <a:off x="3332289" y="2744311"/>
            <a:ext cx="788619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lvl="0" indent="1905">
              <a:spcBef>
                <a:spcPts val="100"/>
              </a:spcBef>
              <a:defRPr/>
            </a:pPr>
            <a:r>
              <a:rPr lang="es-MX" sz="1000" b="1" spc="-5">
                <a:solidFill>
                  <a:prstClr val="black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En función de la actividad </a:t>
            </a:r>
          </a:p>
        </p:txBody>
      </p:sp>
      <p:sp>
        <p:nvSpPr>
          <p:cNvPr id="89" name="object 28">
            <a:extLst>
              <a:ext uri="{FF2B5EF4-FFF2-40B4-BE49-F238E27FC236}">
                <a16:creationId xmlns:a16="http://schemas.microsoft.com/office/drawing/2014/main" id="{2E7D6683-612F-4B5E-9A2F-A6922C795718}"/>
              </a:ext>
            </a:extLst>
          </p:cNvPr>
          <p:cNvSpPr txBox="1"/>
          <p:nvPr/>
        </p:nvSpPr>
        <p:spPr>
          <a:xfrm>
            <a:off x="3332289" y="3663670"/>
            <a:ext cx="788619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lvl="0" indent="1905">
              <a:spcBef>
                <a:spcPts val="100"/>
              </a:spcBef>
              <a:defRPr/>
            </a:pPr>
            <a:r>
              <a:rPr lang="es-MX" sz="1000" b="1" spc="-5">
                <a:solidFill>
                  <a:prstClr val="black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En función del calendario</a:t>
            </a:r>
          </a:p>
        </p:txBody>
      </p:sp>
      <p:sp>
        <p:nvSpPr>
          <p:cNvPr id="94" name="object 33">
            <a:extLst>
              <a:ext uri="{FF2B5EF4-FFF2-40B4-BE49-F238E27FC236}">
                <a16:creationId xmlns:a16="http://schemas.microsoft.com/office/drawing/2014/main" id="{FF576C5A-0E66-4DE3-98ED-C45DF6571D14}"/>
              </a:ext>
            </a:extLst>
          </p:cNvPr>
          <p:cNvSpPr txBox="1"/>
          <p:nvPr/>
        </p:nvSpPr>
        <p:spPr>
          <a:xfrm>
            <a:off x="4435083" y="5202972"/>
            <a:ext cx="1692000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lvl="0" algn="ctr">
              <a:spcBef>
                <a:spcPts val="100"/>
              </a:spcBef>
              <a:defRPr/>
            </a:pPr>
            <a:r>
              <a:rPr lang="es-MX" sz="800" spc="-5">
                <a:solidFill>
                  <a:srgbClr val="FF0000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Restablecer la función de los componentes después de presentarse la falla, interrumpiendo la función del activo o sistema donde se encuentra (normalmente el fallo no se detecta con antelación)</a:t>
            </a:r>
          </a:p>
        </p:txBody>
      </p:sp>
      <p:sp>
        <p:nvSpPr>
          <p:cNvPr id="95" name="object 35">
            <a:extLst>
              <a:ext uri="{FF2B5EF4-FFF2-40B4-BE49-F238E27FC236}">
                <a16:creationId xmlns:a16="http://schemas.microsoft.com/office/drawing/2014/main" id="{F0C1B1D4-4163-4250-9114-CDAB3D37576F}"/>
              </a:ext>
            </a:extLst>
          </p:cNvPr>
          <p:cNvSpPr txBox="1"/>
          <p:nvPr/>
        </p:nvSpPr>
        <p:spPr>
          <a:xfrm>
            <a:off x="4435083" y="4387137"/>
            <a:ext cx="1692000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lvl="0" algn="ctr">
              <a:spcBef>
                <a:spcPts val="100"/>
              </a:spcBef>
              <a:defRPr/>
            </a:pPr>
            <a:r>
              <a:rPr lang="es-MX" sz="800" spc="-5" dirty="0">
                <a:solidFill>
                  <a:prstClr val="black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Ejecutar reparaciones basadas en la sustitución y reacondicionamiento planeado basado en la identificación de una falla potencial, con la finalidad de reducir sus impactos</a:t>
            </a:r>
          </a:p>
        </p:txBody>
      </p:sp>
      <p:sp>
        <p:nvSpPr>
          <p:cNvPr id="96" name="object 37">
            <a:extLst>
              <a:ext uri="{FF2B5EF4-FFF2-40B4-BE49-F238E27FC236}">
                <a16:creationId xmlns:a16="http://schemas.microsoft.com/office/drawing/2014/main" id="{402CCF33-A8F0-4873-B479-429E12D2403C}"/>
              </a:ext>
            </a:extLst>
          </p:cNvPr>
          <p:cNvSpPr txBox="1"/>
          <p:nvPr/>
        </p:nvSpPr>
        <p:spPr>
          <a:xfrm>
            <a:off x="4435083" y="3498618"/>
            <a:ext cx="1692000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715" lvl="0" algn="ctr">
              <a:spcBef>
                <a:spcPts val="170"/>
              </a:spcBef>
              <a:defRPr/>
            </a:pPr>
            <a:r>
              <a:rPr lang="es-MX" sz="800" spc="-5">
                <a:solidFill>
                  <a:prstClr val="black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Prevenir estados de falla sustituyendo y reacondicionando cíclicamente componentes en función del calendario (días, meses, etc.)</a:t>
            </a:r>
          </a:p>
        </p:txBody>
      </p:sp>
      <p:sp>
        <p:nvSpPr>
          <p:cNvPr id="97" name="object 38">
            <a:extLst>
              <a:ext uri="{FF2B5EF4-FFF2-40B4-BE49-F238E27FC236}">
                <a16:creationId xmlns:a16="http://schemas.microsoft.com/office/drawing/2014/main" id="{793B1F1F-F94B-4D79-83B0-46228E0DD380}"/>
              </a:ext>
            </a:extLst>
          </p:cNvPr>
          <p:cNvSpPr txBox="1"/>
          <p:nvPr/>
        </p:nvSpPr>
        <p:spPr>
          <a:xfrm>
            <a:off x="4435083" y="1536915"/>
            <a:ext cx="1692000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lvl="0" algn="ctr">
              <a:spcBef>
                <a:spcPts val="100"/>
              </a:spcBef>
              <a:defRPr/>
            </a:pPr>
            <a:r>
              <a:rPr lang="es-MX" sz="800" spc="-5">
                <a:solidFill>
                  <a:prstClr val="black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Prevenir y reducir los impactos de las fallas de los componentes, restaurando o sustituyendo con base en su condición de los mismos, cuando sea necesario, conocida, a través del monitoreo de condición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FC8E260D-D127-41B2-AD98-491B205E75A1}"/>
              </a:ext>
            </a:extLst>
          </p:cNvPr>
          <p:cNvSpPr txBox="1"/>
          <p:nvPr/>
        </p:nvSpPr>
        <p:spPr>
          <a:xfrm>
            <a:off x="6633898" y="2260372"/>
            <a:ext cx="4120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2%</a:t>
            </a:r>
          </a:p>
        </p:txBody>
      </p:sp>
      <p:sp>
        <p:nvSpPr>
          <p:cNvPr id="105" name="Right Brace 104">
            <a:extLst>
              <a:ext uri="{FF2B5EF4-FFF2-40B4-BE49-F238E27FC236}">
                <a16:creationId xmlns:a16="http://schemas.microsoft.com/office/drawing/2014/main" id="{E3BE2BA5-98D1-4D70-9EBE-AD3EB2F14155}"/>
              </a:ext>
            </a:extLst>
          </p:cNvPr>
          <p:cNvSpPr/>
          <p:nvPr/>
        </p:nvSpPr>
        <p:spPr>
          <a:xfrm>
            <a:off x="6164293" y="1451504"/>
            <a:ext cx="180000" cy="1902178"/>
          </a:xfrm>
          <a:prstGeom prst="rightBrace">
            <a:avLst/>
          </a:prstGeom>
          <a:noFill/>
          <a:ln w="28575" cap="flat" cmpd="sng" algn="ctr">
            <a:solidFill>
              <a:srgbClr val="0070C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5363DA5B-0B4B-437F-B047-9878B9C85007}"/>
              </a:ext>
            </a:extLst>
          </p:cNvPr>
          <p:cNvSpPr txBox="1"/>
          <p:nvPr/>
        </p:nvSpPr>
        <p:spPr>
          <a:xfrm rot="16200000">
            <a:off x="6226727" y="1048750"/>
            <a:ext cx="1226347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Nemak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2FFF2CDF-2EB4-4E43-BAEC-9FAF654F2459}"/>
              </a:ext>
            </a:extLst>
          </p:cNvPr>
          <p:cNvSpPr txBox="1"/>
          <p:nvPr/>
        </p:nvSpPr>
        <p:spPr>
          <a:xfrm rot="16200000">
            <a:off x="6705836" y="1077387"/>
            <a:ext cx="1169072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Benchmark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48B29AB2-A5FD-4D01-AFA3-0B58A4296761}"/>
              </a:ext>
            </a:extLst>
          </p:cNvPr>
          <p:cNvSpPr txBox="1"/>
          <p:nvPr/>
        </p:nvSpPr>
        <p:spPr>
          <a:xfrm>
            <a:off x="7036618" y="2260862"/>
            <a:ext cx="5075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80%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E65892C8-5EF6-43A3-9C63-4AF1F598176C}"/>
              </a:ext>
            </a:extLst>
          </p:cNvPr>
          <p:cNvSpPr txBox="1"/>
          <p:nvPr/>
        </p:nvSpPr>
        <p:spPr>
          <a:xfrm>
            <a:off x="6587464" y="4041994"/>
            <a:ext cx="5048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3%</a:t>
            </a:r>
          </a:p>
        </p:txBody>
      </p:sp>
      <p:sp>
        <p:nvSpPr>
          <p:cNvPr id="110" name="Right Brace 109">
            <a:extLst>
              <a:ext uri="{FF2B5EF4-FFF2-40B4-BE49-F238E27FC236}">
                <a16:creationId xmlns:a16="http://schemas.microsoft.com/office/drawing/2014/main" id="{659D5D58-D077-4DB7-9B8A-67072DF511F4}"/>
              </a:ext>
            </a:extLst>
          </p:cNvPr>
          <p:cNvSpPr/>
          <p:nvPr/>
        </p:nvSpPr>
        <p:spPr>
          <a:xfrm>
            <a:off x="6164293" y="3392040"/>
            <a:ext cx="180000" cy="1650917"/>
          </a:xfrm>
          <a:prstGeom prst="rightBrace">
            <a:avLst/>
          </a:prstGeom>
          <a:noFill/>
          <a:ln w="28575" cap="flat" cmpd="sng" algn="ctr">
            <a:solidFill>
              <a:srgbClr val="0070C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17D7CB5E-E097-4CC4-9CAB-BED0F713285B}"/>
              </a:ext>
            </a:extLst>
          </p:cNvPr>
          <p:cNvSpPr txBox="1"/>
          <p:nvPr/>
        </p:nvSpPr>
        <p:spPr>
          <a:xfrm>
            <a:off x="7036618" y="4041994"/>
            <a:ext cx="5075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15%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EC32AF99-989F-49EB-8A22-CA0260CF00BE}"/>
              </a:ext>
            </a:extLst>
          </p:cNvPr>
          <p:cNvSpPr txBox="1"/>
          <p:nvPr/>
        </p:nvSpPr>
        <p:spPr>
          <a:xfrm>
            <a:off x="6587464" y="5405434"/>
            <a:ext cx="5048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95%</a:t>
            </a:r>
          </a:p>
        </p:txBody>
      </p:sp>
      <p:sp>
        <p:nvSpPr>
          <p:cNvPr id="113" name="Right Brace 112">
            <a:extLst>
              <a:ext uri="{FF2B5EF4-FFF2-40B4-BE49-F238E27FC236}">
                <a16:creationId xmlns:a16="http://schemas.microsoft.com/office/drawing/2014/main" id="{37FE0979-7D1E-4A67-A592-9D3CF73A4057}"/>
              </a:ext>
            </a:extLst>
          </p:cNvPr>
          <p:cNvSpPr/>
          <p:nvPr/>
        </p:nvSpPr>
        <p:spPr>
          <a:xfrm>
            <a:off x="6164293" y="5135892"/>
            <a:ext cx="180000" cy="840010"/>
          </a:xfrm>
          <a:prstGeom prst="rightBrace">
            <a:avLst/>
          </a:prstGeom>
          <a:noFill/>
          <a:ln w="28575" cap="flat" cmpd="sng" algn="ctr">
            <a:solidFill>
              <a:srgbClr val="0070C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6E0EF1FF-2519-441A-96CF-1C6DF21B63B3}"/>
              </a:ext>
            </a:extLst>
          </p:cNvPr>
          <p:cNvSpPr txBox="1"/>
          <p:nvPr/>
        </p:nvSpPr>
        <p:spPr>
          <a:xfrm>
            <a:off x="7036618" y="5417397"/>
            <a:ext cx="5075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/>
                <a:ea typeface="+mn-ea"/>
                <a:cs typeface="+mn-cs"/>
              </a:rPr>
              <a:t>5%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B457D669-FD20-4E70-B4DD-5E35C3A48098}"/>
              </a:ext>
            </a:extLst>
          </p:cNvPr>
          <p:cNvSpPr txBox="1"/>
          <p:nvPr/>
        </p:nvSpPr>
        <p:spPr>
          <a:xfrm>
            <a:off x="6401395" y="1761839"/>
            <a:ext cx="1265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Resultados basados en un</a:t>
            </a:r>
            <a:r>
              <a:rPr kumimoji="0" lang="es-MX" sz="800" b="1" i="0" u="none" strike="noStrike" kern="1200" cap="none" spc="0" normalizeH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 sistema</a:t>
            </a:r>
            <a:endParaRPr kumimoji="0" lang="es-MX" sz="8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B676675D-18D6-4D7E-8A26-0AA31F9E3E0B}"/>
              </a:ext>
            </a:extLst>
          </p:cNvPr>
          <p:cNvSpPr txBox="1"/>
          <p:nvPr/>
        </p:nvSpPr>
        <p:spPr>
          <a:xfrm>
            <a:off x="6388406" y="5747662"/>
            <a:ext cx="13386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800" b="1" i="0" u="none" strike="noStrike" kern="1200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Resultados basados en la experiencia</a:t>
            </a:r>
          </a:p>
        </p:txBody>
      </p:sp>
      <p:sp>
        <p:nvSpPr>
          <p:cNvPr id="119" name="Rectangle 118">
            <a:extLst>
              <a:ext uri="{FF2B5EF4-FFF2-40B4-BE49-F238E27FC236}">
                <a16:creationId xmlns:a16="http://schemas.microsoft.com/office/drawing/2014/main" id="{ABF2A2BF-AE5D-4D11-BC81-F67DC4AB1DE8}"/>
              </a:ext>
            </a:extLst>
          </p:cNvPr>
          <p:cNvSpPr/>
          <p:nvPr/>
        </p:nvSpPr>
        <p:spPr>
          <a:xfrm>
            <a:off x="4435083" y="2557994"/>
            <a:ext cx="1692000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715" lvl="0" algn="ctr">
              <a:spcBef>
                <a:spcPts val="170"/>
              </a:spcBef>
              <a:defRPr/>
            </a:pPr>
            <a:r>
              <a:rPr lang="es-MX" sz="800" spc="-5">
                <a:solidFill>
                  <a:prstClr val="black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Prevenir estados de falla sustituyendo y reacondicionando cíclicamente componentes en función de la actividad de los componentes (horas, ciclos, etc.)</a:t>
            </a:r>
          </a:p>
        </p:txBody>
      </p: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C334B74D-5736-4312-B021-AAF146A96CB5}"/>
              </a:ext>
            </a:extLst>
          </p:cNvPr>
          <p:cNvCxnSpPr/>
          <p:nvPr/>
        </p:nvCxnSpPr>
        <p:spPr>
          <a:xfrm>
            <a:off x="7764861" y="1406591"/>
            <a:ext cx="4032000" cy="0"/>
          </a:xfrm>
          <a:prstGeom prst="line">
            <a:avLst/>
          </a:prstGeom>
          <a:noFill/>
          <a:ln w="19050" cap="flat" cmpd="sng" algn="ctr">
            <a:solidFill>
              <a:srgbClr val="0075C9"/>
            </a:solidFill>
            <a:prstDash val="solid"/>
            <a:miter lim="800000"/>
          </a:ln>
          <a:effectLst/>
        </p:spPr>
      </p:cxnSp>
      <p:sp>
        <p:nvSpPr>
          <p:cNvPr id="121" name="TextBox 120">
            <a:extLst>
              <a:ext uri="{FF2B5EF4-FFF2-40B4-BE49-F238E27FC236}">
                <a16:creationId xmlns:a16="http://schemas.microsoft.com/office/drawing/2014/main" id="{CDE6C247-0596-4CCB-A1F3-8795522AE1D4}"/>
              </a:ext>
            </a:extLst>
          </p:cNvPr>
          <p:cNvSpPr txBox="1"/>
          <p:nvPr/>
        </p:nvSpPr>
        <p:spPr>
          <a:xfrm>
            <a:off x="7753555" y="1034227"/>
            <a:ext cx="14061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Opportunities</a:t>
            </a:r>
          </a:p>
        </p:txBody>
      </p:sp>
      <p:sp>
        <p:nvSpPr>
          <p:cNvPr id="122" name="Rectangle 121">
            <a:extLst>
              <a:ext uri="{FF2B5EF4-FFF2-40B4-BE49-F238E27FC236}">
                <a16:creationId xmlns:a16="http://schemas.microsoft.com/office/drawing/2014/main" id="{52FB2420-F56D-4399-9B1E-FFF8D619D94B}"/>
              </a:ext>
            </a:extLst>
          </p:cNvPr>
          <p:cNvSpPr/>
          <p:nvPr/>
        </p:nvSpPr>
        <p:spPr>
          <a:xfrm>
            <a:off x="7735873" y="1451504"/>
            <a:ext cx="4093848" cy="4231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50000"/>
              </a:lnSpc>
              <a:spcAft>
                <a:spcPts val="600"/>
              </a:spcAft>
              <a:buClr>
                <a:srgbClr val="437E9E"/>
              </a:buClr>
              <a:buFont typeface="Arial" panose="020B0604020202020204" pitchFamily="34" charset="0"/>
              <a:buChar char="•"/>
              <a:defRPr/>
            </a:pPr>
            <a:r>
              <a:rPr lang="es-MX" sz="1100" b="1" dirty="0">
                <a:solidFill>
                  <a:srgbClr val="262626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Desempeño de los activos basados en la experiencia de los técnicos (</a:t>
            </a:r>
            <a:r>
              <a:rPr lang="es-MX" sz="1100" b="1" dirty="0">
                <a:solidFill>
                  <a:srgbClr val="0075C9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no en un sistema</a:t>
            </a:r>
            <a:r>
              <a:rPr lang="es-MX" sz="1100" b="1" dirty="0">
                <a:solidFill>
                  <a:srgbClr val="262626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)</a:t>
            </a:r>
          </a:p>
          <a:p>
            <a:pPr marL="285750" lvl="0" indent="-285750">
              <a:lnSpc>
                <a:spcPct val="150000"/>
              </a:lnSpc>
              <a:spcAft>
                <a:spcPts val="600"/>
              </a:spcAft>
              <a:buClr>
                <a:srgbClr val="437E9E"/>
              </a:buClr>
              <a:buFont typeface="Arial" panose="020B0604020202020204" pitchFamily="34" charset="0"/>
              <a:buChar char="•"/>
              <a:defRPr/>
            </a:pPr>
            <a:r>
              <a:rPr lang="es-MX" sz="1100" b="1" dirty="0">
                <a:solidFill>
                  <a:srgbClr val="262626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Departamento no percibido como una </a:t>
            </a:r>
            <a:r>
              <a:rPr lang="es-MX" sz="1100" b="1" dirty="0">
                <a:solidFill>
                  <a:srgbClr val="0075C9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carrera aspiracional</a:t>
            </a:r>
            <a:endParaRPr lang="es-MX" sz="1200" b="1" dirty="0">
              <a:solidFill>
                <a:srgbClr val="0075C9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pPr marL="285750" lvl="0" indent="-285750">
              <a:lnSpc>
                <a:spcPct val="150000"/>
              </a:lnSpc>
              <a:spcAft>
                <a:spcPts val="600"/>
              </a:spcAft>
              <a:buClr>
                <a:srgbClr val="437E9E"/>
              </a:buClr>
              <a:buFont typeface="Arial" panose="020B0604020202020204" pitchFamily="34" charset="0"/>
              <a:buChar char="•"/>
              <a:defRPr/>
            </a:pPr>
            <a:r>
              <a:rPr lang="es-MX" sz="1100" b="1" dirty="0">
                <a:solidFill>
                  <a:srgbClr val="0075C9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Falta de gobernanza </a:t>
            </a:r>
            <a:r>
              <a:rPr lang="es-MX" sz="1100" b="1" dirty="0">
                <a:solidFill>
                  <a:srgbClr val="262626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y procedimientos/rutinas de mantenimiento estándar</a:t>
            </a:r>
          </a:p>
          <a:p>
            <a:pPr marL="285750" lvl="0" indent="-285750">
              <a:lnSpc>
                <a:spcPct val="150000"/>
              </a:lnSpc>
              <a:spcAft>
                <a:spcPts val="600"/>
              </a:spcAft>
              <a:buClr>
                <a:srgbClr val="437E9E"/>
              </a:buClr>
              <a:buFont typeface="Arial" panose="020B0604020202020204" pitchFamily="34" charset="0"/>
              <a:buChar char="•"/>
              <a:defRPr/>
            </a:pPr>
            <a:r>
              <a:rPr lang="es-MX" sz="1100" b="1" dirty="0">
                <a:solidFill>
                  <a:srgbClr val="0075C9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Sistema de información ineficiente </a:t>
            </a:r>
            <a:r>
              <a:rPr lang="es-MX" sz="1100" b="1" dirty="0">
                <a:solidFill>
                  <a:srgbClr val="262626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(análisis de averías, costes y repuestos)</a:t>
            </a:r>
          </a:p>
          <a:p>
            <a:pPr marL="285750" lvl="0" indent="-285750">
              <a:lnSpc>
                <a:spcPct val="150000"/>
              </a:lnSpc>
              <a:spcAft>
                <a:spcPts val="600"/>
              </a:spcAft>
              <a:buClr>
                <a:srgbClr val="437E9E"/>
              </a:buClr>
              <a:buFont typeface="Arial" panose="020B0604020202020204" pitchFamily="34" charset="0"/>
              <a:buChar char="•"/>
              <a:defRPr/>
            </a:pPr>
            <a:r>
              <a:rPr lang="es-MX" sz="1100" b="1" dirty="0">
                <a:solidFill>
                  <a:srgbClr val="262626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Oportunidades en programas de educación y </a:t>
            </a:r>
            <a:r>
              <a:rPr lang="es-MX" sz="1100" b="1" dirty="0">
                <a:solidFill>
                  <a:srgbClr val="0075C9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capacitación técnica</a:t>
            </a:r>
          </a:p>
          <a:p>
            <a:pPr marL="285750" lvl="0" indent="-285750">
              <a:lnSpc>
                <a:spcPct val="150000"/>
              </a:lnSpc>
              <a:spcAft>
                <a:spcPts val="600"/>
              </a:spcAft>
              <a:buClr>
                <a:srgbClr val="437E9E"/>
              </a:buClr>
              <a:buFont typeface="Arial" panose="020B0604020202020204" pitchFamily="34" charset="0"/>
              <a:buChar char="•"/>
              <a:defRPr/>
            </a:pPr>
            <a:r>
              <a:rPr lang="es-MX" sz="1100" b="1" dirty="0">
                <a:solidFill>
                  <a:srgbClr val="0075C9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Equipo pobre y obsoleto </a:t>
            </a:r>
            <a:r>
              <a:rPr lang="es-MX" sz="1100" b="1" dirty="0">
                <a:solidFill>
                  <a:srgbClr val="262626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en talleres de mantenimiento</a:t>
            </a:r>
          </a:p>
          <a:p>
            <a:pPr marL="285750" lvl="0" indent="-285750">
              <a:lnSpc>
                <a:spcPct val="150000"/>
              </a:lnSpc>
              <a:spcAft>
                <a:spcPts val="600"/>
              </a:spcAft>
              <a:buClr>
                <a:srgbClr val="437E9E"/>
              </a:buClr>
              <a:buFont typeface="Arial" panose="020B0604020202020204" pitchFamily="34" charset="0"/>
              <a:buChar char="•"/>
              <a:defRPr/>
            </a:pPr>
            <a:r>
              <a:rPr lang="es-MX" sz="1100" b="1" dirty="0">
                <a:solidFill>
                  <a:srgbClr val="262626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Mentalidad de </a:t>
            </a:r>
            <a:r>
              <a:rPr lang="es-MX" sz="1100" b="1" dirty="0">
                <a:solidFill>
                  <a:srgbClr val="0075C9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apaga fuegos</a:t>
            </a:r>
          </a:p>
          <a:p>
            <a:pPr marL="285750" lvl="0" indent="-285750">
              <a:lnSpc>
                <a:spcPct val="150000"/>
              </a:lnSpc>
              <a:spcAft>
                <a:spcPts val="600"/>
              </a:spcAft>
              <a:buClr>
                <a:srgbClr val="437E9E"/>
              </a:buClr>
              <a:buFont typeface="Arial" panose="020B0604020202020204" pitchFamily="34" charset="0"/>
              <a:buChar char="•"/>
              <a:defRPr/>
            </a:pPr>
            <a:r>
              <a:rPr lang="es-MX" sz="1100" b="1" dirty="0">
                <a:solidFill>
                  <a:srgbClr val="262626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Mantenimiento a nivel de activo y no a </a:t>
            </a:r>
            <a:r>
              <a:rPr lang="es-MX" sz="1100" b="1" dirty="0">
                <a:solidFill>
                  <a:srgbClr val="0075C9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nivel de componente</a:t>
            </a:r>
          </a:p>
          <a:p>
            <a:pPr marL="285750" lvl="0" indent="-285750">
              <a:lnSpc>
                <a:spcPct val="150000"/>
              </a:lnSpc>
              <a:spcAft>
                <a:spcPts val="600"/>
              </a:spcAft>
              <a:buClr>
                <a:srgbClr val="437E9E"/>
              </a:buClr>
              <a:buFont typeface="Arial" panose="020B0604020202020204" pitchFamily="34" charset="0"/>
              <a:buChar char="•"/>
              <a:defRPr/>
            </a:pPr>
            <a:r>
              <a:rPr lang="es-MX" sz="1100" b="1" dirty="0">
                <a:solidFill>
                  <a:srgbClr val="262626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Deficiente </a:t>
            </a:r>
            <a:r>
              <a:rPr lang="es-MX" sz="1100" b="1" dirty="0">
                <a:solidFill>
                  <a:srgbClr val="0075C9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gestión de materiales </a:t>
            </a:r>
            <a:r>
              <a:rPr lang="es-MX" sz="1100" b="1" dirty="0">
                <a:solidFill>
                  <a:srgbClr val="262626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para mantenimiento</a:t>
            </a:r>
            <a:endParaRPr kumimoji="0" lang="en-US" sz="1100" b="1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57" name="Title 1">
            <a:extLst>
              <a:ext uri="{FF2B5EF4-FFF2-40B4-BE49-F238E27FC236}">
                <a16:creationId xmlns:a16="http://schemas.microsoft.com/office/drawing/2014/main" id="{33A61AA9-EDD0-4562-8B06-F2C8DF781F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8663" y="188510"/>
            <a:ext cx="9097604" cy="965835"/>
          </a:xfrm>
        </p:spPr>
        <p:txBody>
          <a:bodyPr/>
          <a:lstStyle/>
          <a:p>
            <a:r>
              <a:rPr lang="es-MX" sz="4000">
                <a:latin typeface="Century Gothic" panose="020B0502020202020204" pitchFamily="34" charset="0"/>
              </a:rPr>
              <a:t>Estado Pasado – Resumen de Oportunidades</a:t>
            </a:r>
          </a:p>
        </p:txBody>
      </p:sp>
      <p:cxnSp>
        <p:nvCxnSpPr>
          <p:cNvPr id="7" name="Elbow Connector 6"/>
          <p:cNvCxnSpPr>
            <a:stCxn id="103" idx="3"/>
            <a:endCxn id="100" idx="1"/>
          </p:cNvCxnSpPr>
          <p:nvPr/>
        </p:nvCxnSpPr>
        <p:spPr>
          <a:xfrm flipV="1">
            <a:off x="1001166" y="3349875"/>
            <a:ext cx="255871" cy="1149899"/>
          </a:xfrm>
          <a:prstGeom prst="bentConnector3">
            <a:avLst/>
          </a:prstGeom>
          <a:ln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Elbow Connector 63"/>
          <p:cNvCxnSpPr>
            <a:stCxn id="103" idx="3"/>
            <a:endCxn id="76" idx="1"/>
          </p:cNvCxnSpPr>
          <p:nvPr/>
        </p:nvCxnSpPr>
        <p:spPr>
          <a:xfrm>
            <a:off x="1001166" y="4499774"/>
            <a:ext cx="255871" cy="1062391"/>
          </a:xfrm>
          <a:prstGeom prst="bentConnector3">
            <a:avLst>
              <a:gd name="adj1" fmla="val 50000"/>
            </a:avLst>
          </a:prstGeom>
          <a:ln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Elbow Connector 11"/>
          <p:cNvCxnSpPr>
            <a:stCxn id="100" idx="3"/>
            <a:endCxn id="85" idx="1"/>
          </p:cNvCxnSpPr>
          <p:nvPr/>
        </p:nvCxnSpPr>
        <p:spPr>
          <a:xfrm flipV="1">
            <a:off x="1868660" y="1932576"/>
            <a:ext cx="490819" cy="1417299"/>
          </a:xfrm>
          <a:prstGeom prst="bentConnector3">
            <a:avLst/>
          </a:prstGeom>
          <a:ln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Elbow Connector 122"/>
          <p:cNvCxnSpPr>
            <a:stCxn id="100" idx="3"/>
            <a:endCxn id="84" idx="1"/>
          </p:cNvCxnSpPr>
          <p:nvPr/>
        </p:nvCxnSpPr>
        <p:spPr>
          <a:xfrm>
            <a:off x="1868660" y="3349875"/>
            <a:ext cx="490819" cy="14261"/>
          </a:xfrm>
          <a:prstGeom prst="bentConnector3">
            <a:avLst/>
          </a:prstGeom>
          <a:ln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Elbow Connector 123"/>
          <p:cNvCxnSpPr>
            <a:stCxn id="100" idx="3"/>
            <a:endCxn id="81" idx="1"/>
          </p:cNvCxnSpPr>
          <p:nvPr/>
        </p:nvCxnSpPr>
        <p:spPr>
          <a:xfrm>
            <a:off x="1868660" y="3349875"/>
            <a:ext cx="490819" cy="1381653"/>
          </a:xfrm>
          <a:prstGeom prst="bentConnector3">
            <a:avLst/>
          </a:prstGeom>
          <a:ln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3151695" y="1909494"/>
            <a:ext cx="1197513" cy="0"/>
          </a:xfrm>
          <a:prstGeom prst="line">
            <a:avLst/>
          </a:prstGeom>
          <a:ln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Elbow Connector 20"/>
          <p:cNvCxnSpPr>
            <a:stCxn id="84" idx="3"/>
            <a:endCxn id="88" idx="1"/>
          </p:cNvCxnSpPr>
          <p:nvPr/>
        </p:nvCxnSpPr>
        <p:spPr>
          <a:xfrm flipV="1">
            <a:off x="2971102" y="2904612"/>
            <a:ext cx="361187" cy="459524"/>
          </a:xfrm>
          <a:prstGeom prst="bentConnector3">
            <a:avLst/>
          </a:prstGeom>
          <a:ln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Elbow Connector 124"/>
          <p:cNvCxnSpPr>
            <a:stCxn id="84" idx="3"/>
            <a:endCxn id="89" idx="1"/>
          </p:cNvCxnSpPr>
          <p:nvPr/>
        </p:nvCxnSpPr>
        <p:spPr>
          <a:xfrm>
            <a:off x="2971102" y="3364136"/>
            <a:ext cx="361187" cy="459835"/>
          </a:xfrm>
          <a:prstGeom prst="bentConnector3">
            <a:avLst/>
          </a:prstGeom>
          <a:ln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Connector 125"/>
          <p:cNvCxnSpPr/>
          <p:nvPr/>
        </p:nvCxnSpPr>
        <p:spPr>
          <a:xfrm>
            <a:off x="3250296" y="4707087"/>
            <a:ext cx="1098912" cy="1"/>
          </a:xfrm>
          <a:prstGeom prst="line">
            <a:avLst/>
          </a:prstGeom>
          <a:ln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3470735" y="5567200"/>
            <a:ext cx="878473" cy="0"/>
          </a:xfrm>
          <a:prstGeom prst="line">
            <a:avLst/>
          </a:prstGeom>
          <a:ln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/>
          <p:cNvCxnSpPr/>
          <p:nvPr/>
        </p:nvCxnSpPr>
        <p:spPr>
          <a:xfrm>
            <a:off x="2103520" y="5567200"/>
            <a:ext cx="394909" cy="0"/>
          </a:xfrm>
          <a:prstGeom prst="line">
            <a:avLst/>
          </a:prstGeom>
          <a:ln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Connector 130"/>
          <p:cNvCxnSpPr/>
          <p:nvPr/>
        </p:nvCxnSpPr>
        <p:spPr>
          <a:xfrm flipV="1">
            <a:off x="4099638" y="2877642"/>
            <a:ext cx="249570" cy="1"/>
          </a:xfrm>
          <a:prstGeom prst="line">
            <a:avLst/>
          </a:prstGeom>
          <a:ln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/>
          <p:cNvCxnSpPr/>
          <p:nvPr/>
        </p:nvCxnSpPr>
        <p:spPr>
          <a:xfrm flipV="1">
            <a:off x="4099638" y="3808580"/>
            <a:ext cx="249570" cy="1"/>
          </a:xfrm>
          <a:prstGeom prst="line">
            <a:avLst/>
          </a:prstGeom>
          <a:ln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9052D0FB-8E16-413E-A6D7-F6E006889984}"/>
              </a:ext>
            </a:extLst>
          </p:cNvPr>
          <p:cNvSpPr txBox="1"/>
          <p:nvPr/>
        </p:nvSpPr>
        <p:spPr>
          <a:xfrm>
            <a:off x="11665258" y="6519446"/>
            <a:ext cx="5267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SZ</a:t>
            </a:r>
            <a:endParaRPr lang="en-US" sz="16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38828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5327D1-699B-45BA-95F8-1E7BA972690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35224" y="1825011"/>
            <a:ext cx="9921551" cy="2387600"/>
          </a:xfrm>
        </p:spPr>
        <p:txBody>
          <a:bodyPr>
            <a:noAutofit/>
          </a:bodyPr>
          <a:lstStyle/>
          <a:p>
            <a:r>
              <a:rPr lang="es-MX" sz="6000">
                <a:latin typeface="Century Gothic" panose="020B0502020202020204" pitchFamily="34" charset="0"/>
              </a:rPr>
              <a:t>Paso 1.- Creación de estructura Organizacional</a:t>
            </a:r>
            <a:endParaRPr lang="en-US" sz="600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652333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14" name="Straight Connector 213">
            <a:extLst>
              <a:ext uri="{FF2B5EF4-FFF2-40B4-BE49-F238E27FC236}">
                <a16:creationId xmlns:a16="http://schemas.microsoft.com/office/drawing/2014/main" id="{68ECBBB2-D8B2-4087-BF83-D1B66A563CF8}"/>
              </a:ext>
            </a:extLst>
          </p:cNvPr>
          <p:cNvCxnSpPr/>
          <p:nvPr/>
        </p:nvCxnSpPr>
        <p:spPr>
          <a:xfrm>
            <a:off x="2815118" y="2126232"/>
            <a:ext cx="0" cy="2316898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graphicFrame>
        <p:nvGraphicFramePr>
          <p:cNvPr id="4" name="Object 3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think-cell Slide" r:id="rId6" imgW="421" imgH="420" progId="TCLayout.ActiveDocument.1">
                  <p:embed/>
                </p:oleObj>
              </mc:Choice>
              <mc:Fallback>
                <p:oleObj name="think-cell Slide" r:id="rId6" imgW="421" imgH="420" progId="TCLayout.ActiveDocument.1">
                  <p:embed/>
                  <p:pic>
                    <p:nvPicPr>
                      <p:cNvPr id="4" name="Object 3" hidden="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 hidden="1"/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numCol="1" spcCol="0" rtlCol="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22884E-E995-414E-91E7-7A32DB4605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80743" y="64459"/>
            <a:ext cx="9097604" cy="965835"/>
          </a:xfrm>
        </p:spPr>
        <p:txBody>
          <a:bodyPr/>
          <a:lstStyle/>
          <a:p>
            <a:r>
              <a:rPr lang="es-MX" sz="2800" dirty="0">
                <a:latin typeface="Century Gothic" panose="020B0502020202020204" pitchFamily="34" charset="0"/>
              </a:rPr>
              <a:t>Creación de Organización (Central / Plantas)</a:t>
            </a:r>
          </a:p>
        </p:txBody>
      </p: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12428153-9C40-4385-A2AB-E5AA5E65E15E}"/>
              </a:ext>
            </a:extLst>
          </p:cNvPr>
          <p:cNvCxnSpPr>
            <a:cxnSpLocks/>
          </p:cNvCxnSpPr>
          <p:nvPr/>
        </p:nvCxnSpPr>
        <p:spPr>
          <a:xfrm flipV="1">
            <a:off x="1807958" y="1759741"/>
            <a:ext cx="2618951" cy="1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110" name="Rectangle 109">
            <a:extLst>
              <a:ext uri="{FF2B5EF4-FFF2-40B4-BE49-F238E27FC236}">
                <a16:creationId xmlns:a16="http://schemas.microsoft.com/office/drawing/2014/main" id="{CD5AE307-882B-4241-A110-2154D873634E}"/>
              </a:ext>
            </a:extLst>
          </p:cNvPr>
          <p:cNvSpPr/>
          <p:nvPr/>
        </p:nvSpPr>
        <p:spPr>
          <a:xfrm>
            <a:off x="8383931" y="1232519"/>
            <a:ext cx="822960" cy="36576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s-MX" sz="700">
                <a:solidFill>
                  <a:prstClr val="black"/>
                </a:solidFill>
                <a:latin typeface="Arial" panose="020B0604020202020204"/>
              </a:rPr>
              <a:t>Gerente de Planta.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84268838-82A9-45E0-B4CB-0209F5C1B8C8}"/>
              </a:ext>
            </a:extLst>
          </p:cNvPr>
          <p:cNvSpPr txBox="1"/>
          <p:nvPr/>
        </p:nvSpPr>
        <p:spPr>
          <a:xfrm>
            <a:off x="5864059" y="5711970"/>
            <a:ext cx="1157193" cy="400110"/>
          </a:xfrm>
          <a:prstGeom prst="rect">
            <a:avLst/>
          </a:prstGeom>
          <a:solidFill>
            <a:srgbClr val="F7FCFF"/>
          </a:solidFill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s-MX" sz="1000">
                <a:solidFill>
                  <a:prstClr val="black"/>
                </a:solidFill>
                <a:latin typeface="Arial" panose="020B0604020202020204"/>
              </a:rPr>
              <a:t>Personal sindicalizado</a:t>
            </a:r>
            <a:endParaRPr lang="es-MX" sz="400">
              <a:solidFill>
                <a:prstClr val="black"/>
              </a:solidFill>
              <a:latin typeface="Arial" panose="020B0604020202020204"/>
            </a:endParaRPr>
          </a:p>
        </p:txBody>
      </p:sp>
      <p:cxnSp>
        <p:nvCxnSpPr>
          <p:cNvPr id="112" name="Straight Connector 111">
            <a:extLst>
              <a:ext uri="{FF2B5EF4-FFF2-40B4-BE49-F238E27FC236}">
                <a16:creationId xmlns:a16="http://schemas.microsoft.com/office/drawing/2014/main" id="{004625D0-ABF1-4E0D-9BCA-53A547F11DCF}"/>
              </a:ext>
            </a:extLst>
          </p:cNvPr>
          <p:cNvCxnSpPr>
            <a:cxnSpLocks/>
            <a:stCxn id="211" idx="0"/>
            <a:endCxn id="212" idx="3"/>
          </p:cNvCxnSpPr>
          <p:nvPr/>
        </p:nvCxnSpPr>
        <p:spPr>
          <a:xfrm>
            <a:off x="3858952" y="1410609"/>
            <a:ext cx="4377560" cy="429593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ysDash"/>
            <a:miter lim="800000"/>
          </a:ln>
          <a:effectLst/>
        </p:spPr>
      </p:cxnSp>
      <p:cxnSp>
        <p:nvCxnSpPr>
          <p:cNvPr id="113" name="Straight Connector 112">
            <a:extLst>
              <a:ext uri="{FF2B5EF4-FFF2-40B4-BE49-F238E27FC236}">
                <a16:creationId xmlns:a16="http://schemas.microsoft.com/office/drawing/2014/main" id="{D96DF87A-2971-42FA-98E5-F0D09CCEC49C}"/>
              </a:ext>
            </a:extLst>
          </p:cNvPr>
          <p:cNvCxnSpPr/>
          <p:nvPr/>
        </p:nvCxnSpPr>
        <p:spPr>
          <a:xfrm>
            <a:off x="7705912" y="2091308"/>
            <a:ext cx="3267585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114" name="Straight Connector 113">
            <a:extLst>
              <a:ext uri="{FF2B5EF4-FFF2-40B4-BE49-F238E27FC236}">
                <a16:creationId xmlns:a16="http://schemas.microsoft.com/office/drawing/2014/main" id="{B55C2D74-378D-472B-BC71-BD38A414ABD1}"/>
              </a:ext>
            </a:extLst>
          </p:cNvPr>
          <p:cNvCxnSpPr>
            <a:stCxn id="110" idx="2"/>
          </p:cNvCxnSpPr>
          <p:nvPr/>
        </p:nvCxnSpPr>
        <p:spPr>
          <a:xfrm>
            <a:off x="8795411" y="1598279"/>
            <a:ext cx="0" cy="357248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F7E2D408-EB90-4CB1-8DE4-B64F257E1D55}"/>
              </a:ext>
            </a:extLst>
          </p:cNvPr>
          <p:cNvCxnSpPr/>
          <p:nvPr/>
        </p:nvCxnSpPr>
        <p:spPr>
          <a:xfrm>
            <a:off x="7705912" y="2083688"/>
            <a:ext cx="114" cy="48006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1CC0837D-9532-4974-BF64-0A2FEA25E9A0}"/>
              </a:ext>
            </a:extLst>
          </p:cNvPr>
          <p:cNvCxnSpPr/>
          <p:nvPr/>
        </p:nvCxnSpPr>
        <p:spPr>
          <a:xfrm>
            <a:off x="9751117" y="2081637"/>
            <a:ext cx="0" cy="13543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117" name="Straight Connector 116">
            <a:extLst>
              <a:ext uri="{FF2B5EF4-FFF2-40B4-BE49-F238E27FC236}">
                <a16:creationId xmlns:a16="http://schemas.microsoft.com/office/drawing/2014/main" id="{998E80A1-8585-4A09-B4F2-F67A4CF23A0B}"/>
              </a:ext>
            </a:extLst>
          </p:cNvPr>
          <p:cNvCxnSpPr>
            <a:cxnSpLocks/>
          </p:cNvCxnSpPr>
          <p:nvPr/>
        </p:nvCxnSpPr>
        <p:spPr>
          <a:xfrm>
            <a:off x="7709601" y="5255406"/>
            <a:ext cx="0" cy="752527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118" name="Rectangle 117">
            <a:extLst>
              <a:ext uri="{FF2B5EF4-FFF2-40B4-BE49-F238E27FC236}">
                <a16:creationId xmlns:a16="http://schemas.microsoft.com/office/drawing/2014/main" id="{78DCD8CA-F7C6-46DA-87A0-35DE12E28469}"/>
              </a:ext>
            </a:extLst>
          </p:cNvPr>
          <p:cNvSpPr/>
          <p:nvPr/>
        </p:nvSpPr>
        <p:spPr>
          <a:xfrm>
            <a:off x="7213069" y="5312694"/>
            <a:ext cx="1005982" cy="363951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rgbClr val="00579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s-MX" sz="700">
                <a:solidFill>
                  <a:prstClr val="black"/>
                </a:solidFill>
                <a:latin typeface="Arial" panose="020B0604020202020204"/>
              </a:rPr>
              <a:t>Supervisor de Mantenimiento</a:t>
            </a:r>
          </a:p>
          <a:p>
            <a:pPr algn="ctr">
              <a:defRPr/>
            </a:pPr>
            <a:r>
              <a:rPr lang="es-MX" sz="700">
                <a:solidFill>
                  <a:prstClr val="black"/>
                </a:solidFill>
                <a:latin typeface="Arial" panose="020B0604020202020204"/>
              </a:rPr>
              <a:t>Por área y por turno</a:t>
            </a:r>
          </a:p>
        </p:txBody>
      </p:sp>
      <p:sp>
        <p:nvSpPr>
          <p:cNvPr id="119" name="Rectangle 118">
            <a:extLst>
              <a:ext uri="{FF2B5EF4-FFF2-40B4-BE49-F238E27FC236}">
                <a16:creationId xmlns:a16="http://schemas.microsoft.com/office/drawing/2014/main" id="{093AB220-3A3A-4325-8935-4FE15629A0F4}"/>
              </a:ext>
            </a:extLst>
          </p:cNvPr>
          <p:cNvSpPr/>
          <p:nvPr/>
        </p:nvSpPr>
        <p:spPr>
          <a:xfrm>
            <a:off x="7220689" y="5730147"/>
            <a:ext cx="1010219" cy="36000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rgbClr val="00579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s-MX" sz="600">
                <a:solidFill>
                  <a:prstClr val="black"/>
                </a:solidFill>
                <a:latin typeface="Arial" panose="020B0604020202020204"/>
              </a:rPr>
              <a:t>Técnicos Correctivo y Preventivo </a:t>
            </a:r>
          </a:p>
          <a:p>
            <a:pPr algn="ctr">
              <a:defRPr/>
            </a:pPr>
            <a:r>
              <a:rPr lang="es-MX" sz="600">
                <a:solidFill>
                  <a:prstClr val="black"/>
                </a:solidFill>
                <a:latin typeface="Arial" panose="020B0604020202020204"/>
              </a:rPr>
              <a:t>Por área y turno</a:t>
            </a:r>
          </a:p>
        </p:txBody>
      </p: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AEF4CF91-4364-4343-8BEC-76DFBDDA3D37}"/>
              </a:ext>
            </a:extLst>
          </p:cNvPr>
          <p:cNvCxnSpPr/>
          <p:nvPr/>
        </p:nvCxnSpPr>
        <p:spPr>
          <a:xfrm>
            <a:off x="10974023" y="2085450"/>
            <a:ext cx="0" cy="158239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496894BD-D3CB-46D7-8ED3-22AEB7A3976F}"/>
              </a:ext>
            </a:extLst>
          </p:cNvPr>
          <p:cNvCxnSpPr>
            <a:cxnSpLocks/>
          </p:cNvCxnSpPr>
          <p:nvPr/>
        </p:nvCxnSpPr>
        <p:spPr>
          <a:xfrm>
            <a:off x="6002033" y="5696873"/>
            <a:ext cx="5744025" cy="8906"/>
          </a:xfrm>
          <a:prstGeom prst="line">
            <a:avLst/>
          </a:prstGeom>
          <a:noFill/>
          <a:ln w="6350" cap="flat" cmpd="sng" algn="ctr">
            <a:solidFill>
              <a:srgbClr val="003A64">
                <a:lumMod val="25000"/>
                <a:lumOff val="75000"/>
              </a:srgbClr>
            </a:solidFill>
            <a:prstDash val="solid"/>
            <a:miter lim="800000"/>
          </a:ln>
          <a:effectLst/>
        </p:spPr>
      </p:cxn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4E6CC8F2-73DA-4FA4-9E23-C83B151673C9}"/>
              </a:ext>
            </a:extLst>
          </p:cNvPr>
          <p:cNvCxnSpPr/>
          <p:nvPr/>
        </p:nvCxnSpPr>
        <p:spPr>
          <a:xfrm>
            <a:off x="9448253" y="2230340"/>
            <a:ext cx="0" cy="3282374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D7B8C1F7-87A7-4A51-9477-A50FAA1B335B}"/>
              </a:ext>
            </a:extLst>
          </p:cNvPr>
          <p:cNvCxnSpPr/>
          <p:nvPr/>
        </p:nvCxnSpPr>
        <p:spPr>
          <a:xfrm>
            <a:off x="9465399" y="3746114"/>
            <a:ext cx="263103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124" name="Rectangle 123">
            <a:extLst>
              <a:ext uri="{FF2B5EF4-FFF2-40B4-BE49-F238E27FC236}">
                <a16:creationId xmlns:a16="http://schemas.microsoft.com/office/drawing/2014/main" id="{F1DA06BD-9B99-4176-BB64-937679C1505F}"/>
              </a:ext>
            </a:extLst>
          </p:cNvPr>
          <p:cNvSpPr/>
          <p:nvPr/>
        </p:nvSpPr>
        <p:spPr>
          <a:xfrm>
            <a:off x="9335642" y="2142852"/>
            <a:ext cx="822960" cy="36576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rgbClr val="00579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s-MX" sz="700">
                <a:solidFill>
                  <a:prstClr val="black"/>
                </a:solidFill>
                <a:latin typeface="Arial" panose="020B0604020202020204"/>
              </a:rPr>
              <a:t>Líder de Automatización</a:t>
            </a:r>
          </a:p>
        </p:txBody>
      </p:sp>
      <p:sp>
        <p:nvSpPr>
          <p:cNvPr id="126" name="Rectangle 125">
            <a:extLst>
              <a:ext uri="{FF2B5EF4-FFF2-40B4-BE49-F238E27FC236}">
                <a16:creationId xmlns:a16="http://schemas.microsoft.com/office/drawing/2014/main" id="{F2FB7D2D-B4E9-4E48-89FA-27719C9E4A1E}"/>
              </a:ext>
            </a:extLst>
          </p:cNvPr>
          <p:cNvSpPr/>
          <p:nvPr/>
        </p:nvSpPr>
        <p:spPr>
          <a:xfrm>
            <a:off x="9564844" y="5740054"/>
            <a:ext cx="831192" cy="36000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rgbClr val="00579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s-MX" sz="600">
                <a:solidFill>
                  <a:prstClr val="black"/>
                </a:solidFill>
                <a:latin typeface="Arial" panose="020B0604020202020204"/>
              </a:rPr>
              <a:t>Técnicos de Automatización por área y turno </a:t>
            </a:r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id="{58FF10E3-E28A-486C-B21D-64A0DB1948B6}"/>
              </a:ext>
            </a:extLst>
          </p:cNvPr>
          <p:cNvSpPr/>
          <p:nvPr/>
        </p:nvSpPr>
        <p:spPr>
          <a:xfrm>
            <a:off x="10807563" y="5752080"/>
            <a:ext cx="822960" cy="36000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rgbClr val="00579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s-MX" sz="600">
                <a:solidFill>
                  <a:prstClr val="black"/>
                </a:solidFill>
                <a:latin typeface="Arial" panose="020B0604020202020204"/>
              </a:rPr>
              <a:t>Técnicos de Soporte</a:t>
            </a:r>
          </a:p>
          <a:p>
            <a:pPr algn="ctr">
              <a:defRPr/>
            </a:pPr>
            <a:r>
              <a:rPr lang="es-MX" sz="600">
                <a:solidFill>
                  <a:prstClr val="black"/>
                </a:solidFill>
                <a:latin typeface="Arial" panose="020B0604020202020204"/>
              </a:rPr>
              <a:t>por área y turno</a:t>
            </a:r>
          </a:p>
        </p:txBody>
      </p:sp>
      <p:cxnSp>
        <p:nvCxnSpPr>
          <p:cNvPr id="129" name="Straight Connector 128">
            <a:extLst>
              <a:ext uri="{FF2B5EF4-FFF2-40B4-BE49-F238E27FC236}">
                <a16:creationId xmlns:a16="http://schemas.microsoft.com/office/drawing/2014/main" id="{03C7F089-3193-460C-AE08-0D380FE26092}"/>
              </a:ext>
            </a:extLst>
          </p:cNvPr>
          <p:cNvCxnSpPr/>
          <p:nvPr/>
        </p:nvCxnSpPr>
        <p:spPr>
          <a:xfrm>
            <a:off x="3082417" y="1576860"/>
            <a:ext cx="0" cy="18288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130" name="Rectangle 129">
            <a:extLst>
              <a:ext uri="{FF2B5EF4-FFF2-40B4-BE49-F238E27FC236}">
                <a16:creationId xmlns:a16="http://schemas.microsoft.com/office/drawing/2014/main" id="{0625C353-4C30-4CE2-86F9-084188813ADD}"/>
              </a:ext>
            </a:extLst>
          </p:cNvPr>
          <p:cNvSpPr/>
          <p:nvPr/>
        </p:nvSpPr>
        <p:spPr>
          <a:xfrm>
            <a:off x="2538922" y="1231981"/>
            <a:ext cx="1171908" cy="36576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s-MX" sz="700" b="1" dirty="0">
                <a:solidFill>
                  <a:schemeClr val="accent1"/>
                </a:solidFill>
                <a:latin typeface="Arial" panose="020B0604020202020204"/>
              </a:rPr>
              <a:t>Sergio Zamora</a:t>
            </a:r>
          </a:p>
          <a:p>
            <a:pPr algn="ctr">
              <a:defRPr/>
            </a:pPr>
            <a:r>
              <a:rPr lang="es-MX" sz="700" dirty="0">
                <a:solidFill>
                  <a:prstClr val="black"/>
                </a:solidFill>
                <a:latin typeface="Arial" panose="020B0604020202020204"/>
              </a:rPr>
              <a:t>Gerente Sr de Mantenimiento, BU MEX</a:t>
            </a:r>
          </a:p>
        </p:txBody>
      </p:sp>
      <p:sp>
        <p:nvSpPr>
          <p:cNvPr id="131" name="Rectangle 130">
            <a:extLst>
              <a:ext uri="{FF2B5EF4-FFF2-40B4-BE49-F238E27FC236}">
                <a16:creationId xmlns:a16="http://schemas.microsoft.com/office/drawing/2014/main" id="{673E7481-D8F3-41C3-8884-F29DD6F1FEAF}"/>
              </a:ext>
            </a:extLst>
          </p:cNvPr>
          <p:cNvSpPr/>
          <p:nvPr/>
        </p:nvSpPr>
        <p:spPr>
          <a:xfrm rot="5400000">
            <a:off x="3332148" y="-1150752"/>
            <a:ext cx="271313" cy="4349919"/>
          </a:xfrm>
          <a:prstGeom prst="rect">
            <a:avLst/>
          </a:prstGeom>
          <a:solidFill>
            <a:srgbClr val="005796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>
              <a:defRPr/>
            </a:pPr>
            <a:endParaRPr lang="es-MX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132" name="Rectangle 131">
            <a:extLst>
              <a:ext uri="{FF2B5EF4-FFF2-40B4-BE49-F238E27FC236}">
                <a16:creationId xmlns:a16="http://schemas.microsoft.com/office/drawing/2014/main" id="{8288E8DA-5F65-45E6-AE05-252D08310160}"/>
              </a:ext>
            </a:extLst>
          </p:cNvPr>
          <p:cNvSpPr/>
          <p:nvPr/>
        </p:nvSpPr>
        <p:spPr>
          <a:xfrm rot="5400000">
            <a:off x="8821979" y="-1638425"/>
            <a:ext cx="270578" cy="5325265"/>
          </a:xfrm>
          <a:prstGeom prst="rect">
            <a:avLst/>
          </a:prstGeom>
          <a:solidFill>
            <a:srgbClr val="575756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>
              <a:defRPr/>
            </a:pPr>
            <a:endParaRPr lang="es-MX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133" name="TextBox 132">
            <a:extLst>
              <a:ext uri="{FF2B5EF4-FFF2-40B4-BE49-F238E27FC236}">
                <a16:creationId xmlns:a16="http://schemas.microsoft.com/office/drawing/2014/main" id="{BF433007-DAB2-4569-8BE1-6C011D20DCA4}"/>
              </a:ext>
            </a:extLst>
          </p:cNvPr>
          <p:cNvSpPr txBox="1"/>
          <p:nvPr/>
        </p:nvSpPr>
        <p:spPr>
          <a:xfrm>
            <a:off x="7677520" y="794806"/>
            <a:ext cx="3942380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s-MX" sz="2300">
                <a:solidFill>
                  <a:prstClr val="white"/>
                </a:solidFill>
                <a:latin typeface="Arial" panose="020B0604020202020204"/>
              </a:rPr>
              <a:t>CORE</a:t>
            </a:r>
            <a:r>
              <a:rPr lang="es-MX" sz="2000">
                <a:solidFill>
                  <a:prstClr val="white"/>
                </a:solidFill>
                <a:latin typeface="Arial" panose="020B0604020202020204"/>
              </a:rPr>
              <a:t> </a:t>
            </a:r>
            <a:r>
              <a:rPr lang="es-MX" sz="1050">
                <a:solidFill>
                  <a:prstClr val="white"/>
                </a:solidFill>
                <a:latin typeface="Arial" panose="020B0604020202020204"/>
              </a:rPr>
              <a:t>Operaciones Estándar </a:t>
            </a: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F50246A2-30C7-465C-9741-34DE1FBB9966}"/>
              </a:ext>
            </a:extLst>
          </p:cNvPr>
          <p:cNvSpPr txBox="1"/>
          <p:nvPr/>
        </p:nvSpPr>
        <p:spPr>
          <a:xfrm>
            <a:off x="2676319" y="803937"/>
            <a:ext cx="1952782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s-MX" sz="2300">
                <a:solidFill>
                  <a:prstClr val="white"/>
                </a:solidFill>
                <a:latin typeface="Arial" panose="020B0604020202020204"/>
              </a:rPr>
              <a:t>CoE </a:t>
            </a:r>
            <a:r>
              <a:rPr lang="es-MX" sz="1050">
                <a:solidFill>
                  <a:prstClr val="white"/>
                </a:solidFill>
                <a:latin typeface="Arial" panose="020B0604020202020204"/>
              </a:rPr>
              <a:t>Staff Central </a:t>
            </a:r>
            <a:endParaRPr lang="es-MX" sz="400">
              <a:solidFill>
                <a:prstClr val="white"/>
              </a:solidFill>
              <a:latin typeface="Arial" panose="020B0604020202020204"/>
            </a:endParaRPr>
          </a:p>
        </p:txBody>
      </p:sp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id="{60D9DE5C-76DE-456C-ADBA-A601D3C076CC}"/>
              </a:ext>
            </a:extLst>
          </p:cNvPr>
          <p:cNvCxnSpPr/>
          <p:nvPr/>
        </p:nvCxnSpPr>
        <p:spPr>
          <a:xfrm>
            <a:off x="1637522" y="2072924"/>
            <a:ext cx="0" cy="1206317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136" name="Straight Connector 135">
            <a:extLst>
              <a:ext uri="{FF2B5EF4-FFF2-40B4-BE49-F238E27FC236}">
                <a16:creationId xmlns:a16="http://schemas.microsoft.com/office/drawing/2014/main" id="{093B3E69-5181-440B-B576-5E4C2A2FC43C}"/>
              </a:ext>
            </a:extLst>
          </p:cNvPr>
          <p:cNvCxnSpPr/>
          <p:nvPr/>
        </p:nvCxnSpPr>
        <p:spPr>
          <a:xfrm>
            <a:off x="1629715" y="2817924"/>
            <a:ext cx="548640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id="{A2D8A400-A1EE-4D3C-B22D-E03915B8B96E}"/>
              </a:ext>
            </a:extLst>
          </p:cNvPr>
          <p:cNvCxnSpPr/>
          <p:nvPr/>
        </p:nvCxnSpPr>
        <p:spPr>
          <a:xfrm>
            <a:off x="1644922" y="3272735"/>
            <a:ext cx="548640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138" name="Rectangle 137">
            <a:extLst>
              <a:ext uri="{FF2B5EF4-FFF2-40B4-BE49-F238E27FC236}">
                <a16:creationId xmlns:a16="http://schemas.microsoft.com/office/drawing/2014/main" id="{502D24BE-DDEE-4F9B-9724-2079232F9429}"/>
              </a:ext>
            </a:extLst>
          </p:cNvPr>
          <p:cNvSpPr/>
          <p:nvPr/>
        </p:nvSpPr>
        <p:spPr>
          <a:xfrm>
            <a:off x="1738850" y="2557533"/>
            <a:ext cx="951446" cy="444868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rgbClr val="0075C9"/>
            </a:solidFill>
            <a:prstDash val="solid"/>
            <a:miter lim="800000"/>
          </a:ln>
          <a:effectLst/>
        </p:spPr>
        <p:txBody>
          <a:bodyPr rtlCol="0" anchor="b"/>
          <a:lstStyle/>
          <a:p>
            <a:pPr algn="ctr">
              <a:defRPr/>
            </a:pPr>
            <a:endParaRPr lang="es-MX" sz="600">
              <a:solidFill>
                <a:prstClr val="black"/>
              </a:solidFill>
              <a:latin typeface="Arial" panose="020B0604020202020204"/>
            </a:endParaRPr>
          </a:p>
          <a:p>
            <a:pPr algn="ctr">
              <a:defRPr/>
            </a:pPr>
            <a:r>
              <a:rPr lang="es-MX" sz="700" b="1">
                <a:solidFill>
                  <a:schemeClr val="accent1"/>
                </a:solidFill>
                <a:latin typeface="Arial" panose="020B0604020202020204"/>
              </a:rPr>
              <a:t>Rodolfo Aguilar</a:t>
            </a:r>
          </a:p>
          <a:p>
            <a:pPr algn="ctr">
              <a:defRPr/>
            </a:pPr>
            <a:r>
              <a:rPr lang="es-MX" sz="600">
                <a:solidFill>
                  <a:prstClr val="black"/>
                </a:solidFill>
                <a:latin typeface="Arial" panose="020B0604020202020204"/>
              </a:rPr>
              <a:t>Especialista en MRO y Confiabilidad de activos, BU MEX</a:t>
            </a:r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359F93FF-0E30-4BFE-99D2-EFB9BD96BC86}"/>
              </a:ext>
            </a:extLst>
          </p:cNvPr>
          <p:cNvSpPr/>
          <p:nvPr/>
        </p:nvSpPr>
        <p:spPr>
          <a:xfrm>
            <a:off x="1738850" y="3097474"/>
            <a:ext cx="951446" cy="463531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rgbClr val="0075C9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s-MX" sz="700" b="1">
                <a:solidFill>
                  <a:schemeClr val="accent1"/>
                </a:solidFill>
                <a:latin typeface="Arial" panose="020B0604020202020204"/>
              </a:rPr>
              <a:t>Alejandro Franco</a:t>
            </a:r>
          </a:p>
          <a:p>
            <a:pPr algn="ctr">
              <a:defRPr/>
            </a:pPr>
            <a:r>
              <a:rPr lang="es-MX" sz="600">
                <a:solidFill>
                  <a:prstClr val="black"/>
                </a:solidFill>
              </a:rPr>
              <a:t>Analista en Confiabilidad de Activos, BU MEX</a:t>
            </a:r>
          </a:p>
        </p:txBody>
      </p:sp>
      <p:cxnSp>
        <p:nvCxnSpPr>
          <p:cNvPr id="142" name="Straight Connector 141">
            <a:extLst>
              <a:ext uri="{FF2B5EF4-FFF2-40B4-BE49-F238E27FC236}">
                <a16:creationId xmlns:a16="http://schemas.microsoft.com/office/drawing/2014/main" id="{CC0B6C01-55D4-47F8-A876-24636F5E7CE1}"/>
              </a:ext>
            </a:extLst>
          </p:cNvPr>
          <p:cNvCxnSpPr/>
          <p:nvPr/>
        </p:nvCxnSpPr>
        <p:spPr>
          <a:xfrm>
            <a:off x="1807958" y="1765491"/>
            <a:ext cx="0" cy="351295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143" name="Rectangle 142">
            <a:extLst>
              <a:ext uri="{FF2B5EF4-FFF2-40B4-BE49-F238E27FC236}">
                <a16:creationId xmlns:a16="http://schemas.microsoft.com/office/drawing/2014/main" id="{F832EA9E-6DB2-46DF-AE18-B9826649C280}"/>
              </a:ext>
            </a:extLst>
          </p:cNvPr>
          <p:cNvSpPr/>
          <p:nvPr/>
        </p:nvSpPr>
        <p:spPr>
          <a:xfrm>
            <a:off x="1275025" y="1919826"/>
            <a:ext cx="1050617" cy="36576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rgbClr val="0075C9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s-MX" sz="700" b="1">
                <a:solidFill>
                  <a:schemeClr val="accent1"/>
                </a:solidFill>
              </a:rPr>
              <a:t>Fernando Olivares</a:t>
            </a:r>
          </a:p>
          <a:p>
            <a:pPr algn="ctr">
              <a:defRPr/>
            </a:pPr>
            <a:r>
              <a:rPr lang="es-MX" sz="600">
                <a:solidFill>
                  <a:prstClr val="black"/>
                </a:solidFill>
                <a:latin typeface="Arial" panose="020B0604020202020204"/>
              </a:rPr>
              <a:t>Gerente de Confiabilidad de Activos, BU MEX</a:t>
            </a:r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id="{9D006A85-9E7D-4118-A9A6-72797DB335E3}"/>
              </a:ext>
            </a:extLst>
          </p:cNvPr>
          <p:cNvSpPr/>
          <p:nvPr/>
        </p:nvSpPr>
        <p:spPr>
          <a:xfrm>
            <a:off x="7787640" y="3986434"/>
            <a:ext cx="880192" cy="36576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rgbClr val="00579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s-MX" sz="700">
                <a:solidFill>
                  <a:prstClr val="black"/>
                </a:solidFill>
                <a:latin typeface="Arial" panose="020B0604020202020204"/>
              </a:rPr>
              <a:t>Ingeniero de Mantenimiento Progresivo</a:t>
            </a:r>
          </a:p>
        </p:txBody>
      </p:sp>
      <p:sp>
        <p:nvSpPr>
          <p:cNvPr id="145" name="Rectangle 144">
            <a:extLst>
              <a:ext uri="{FF2B5EF4-FFF2-40B4-BE49-F238E27FC236}">
                <a16:creationId xmlns:a16="http://schemas.microsoft.com/office/drawing/2014/main" id="{5E1A0E1B-1972-4C1F-B18E-F920877EE471}"/>
              </a:ext>
            </a:extLst>
          </p:cNvPr>
          <p:cNvSpPr/>
          <p:nvPr/>
        </p:nvSpPr>
        <p:spPr>
          <a:xfrm>
            <a:off x="7787640" y="4436608"/>
            <a:ext cx="880192" cy="36576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rgbClr val="00579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s-MX" sz="700">
                <a:solidFill>
                  <a:prstClr val="black"/>
                </a:solidFill>
                <a:latin typeface="Arial" panose="020B0604020202020204"/>
              </a:rPr>
              <a:t>Ingeniero de Mantenimiento Progresivo</a:t>
            </a:r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id="{FA45B601-12C9-46ED-9084-B0FA08A90BB0}"/>
              </a:ext>
            </a:extLst>
          </p:cNvPr>
          <p:cNvSpPr/>
          <p:nvPr/>
        </p:nvSpPr>
        <p:spPr>
          <a:xfrm>
            <a:off x="7286736" y="2138993"/>
            <a:ext cx="822960" cy="36576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rgbClr val="00579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s-MX" sz="700">
                <a:solidFill>
                  <a:prstClr val="black"/>
                </a:solidFill>
                <a:latin typeface="Arial" panose="020B0604020202020204"/>
              </a:rPr>
              <a:t>Líder de Mantenimiento Progresivo</a:t>
            </a:r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F19B0B5C-CFBF-42BC-9B15-6009F60E4E47}"/>
              </a:ext>
            </a:extLst>
          </p:cNvPr>
          <p:cNvSpPr/>
          <p:nvPr/>
        </p:nvSpPr>
        <p:spPr>
          <a:xfrm>
            <a:off x="7779761" y="3096361"/>
            <a:ext cx="891377" cy="36576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rgbClr val="00579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s-MX" sz="700">
                <a:solidFill>
                  <a:prstClr val="black"/>
                </a:solidFill>
                <a:latin typeface="Arial" panose="020B0604020202020204"/>
              </a:rPr>
              <a:t>Ingeniero de Mantenimiento Progresivo</a:t>
            </a:r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F2D88603-93A6-44BA-9F35-B111E8A3B718}"/>
              </a:ext>
            </a:extLst>
          </p:cNvPr>
          <p:cNvSpPr/>
          <p:nvPr/>
        </p:nvSpPr>
        <p:spPr>
          <a:xfrm>
            <a:off x="7772044" y="2623625"/>
            <a:ext cx="899094" cy="36576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rgbClr val="00579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s-MX" sz="700">
                <a:solidFill>
                  <a:prstClr val="black"/>
                </a:solidFill>
                <a:latin typeface="Arial" panose="020B0604020202020204"/>
              </a:rPr>
              <a:t>Ingeniero de Mantenimiento Progresivo</a:t>
            </a:r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D40E5A48-F60E-4F8A-ADCA-3288D41472C0}"/>
              </a:ext>
            </a:extLst>
          </p:cNvPr>
          <p:cNvSpPr/>
          <p:nvPr/>
        </p:nvSpPr>
        <p:spPr>
          <a:xfrm>
            <a:off x="7779761" y="3538337"/>
            <a:ext cx="888071" cy="36576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rgbClr val="00579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s-MX" sz="700">
                <a:solidFill>
                  <a:prstClr val="black"/>
                </a:solidFill>
                <a:latin typeface="Arial" panose="020B0604020202020204"/>
              </a:rPr>
              <a:t>Ingeniero de Mantenimiento Progresivo</a:t>
            </a:r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AAE4D63C-CB64-4D84-BAE9-9DC7004F24F2}"/>
              </a:ext>
            </a:extLst>
          </p:cNvPr>
          <p:cNvSpPr/>
          <p:nvPr/>
        </p:nvSpPr>
        <p:spPr>
          <a:xfrm>
            <a:off x="7787640" y="4855514"/>
            <a:ext cx="880192" cy="36576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rgbClr val="00579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s-MX" sz="700">
                <a:solidFill>
                  <a:prstClr val="black"/>
                </a:solidFill>
                <a:latin typeface="Arial" panose="020B0604020202020204"/>
              </a:rPr>
              <a:t>Ingeniero de Mantenimiento Predictivo</a:t>
            </a: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43A79152-2E39-4B9D-ACC8-5C36C7DA8893}"/>
              </a:ext>
            </a:extLst>
          </p:cNvPr>
          <p:cNvSpPr/>
          <p:nvPr/>
        </p:nvSpPr>
        <p:spPr>
          <a:xfrm>
            <a:off x="6812271" y="2627722"/>
            <a:ext cx="822960" cy="36576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rgbClr val="00579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s-MX" sz="600">
                <a:solidFill>
                  <a:prstClr val="black"/>
                </a:solidFill>
                <a:latin typeface="Arial" panose="020B0604020202020204"/>
              </a:rPr>
              <a:t>Ingeniero de Mantenimiento y Diseño Mecánico</a:t>
            </a:r>
          </a:p>
        </p:txBody>
      </p:sp>
      <p:sp>
        <p:nvSpPr>
          <p:cNvPr id="152" name="Rectangle 151">
            <a:extLst>
              <a:ext uri="{FF2B5EF4-FFF2-40B4-BE49-F238E27FC236}">
                <a16:creationId xmlns:a16="http://schemas.microsoft.com/office/drawing/2014/main" id="{C3A125E6-EE01-416C-BB9B-047B1E093C51}"/>
              </a:ext>
            </a:extLst>
          </p:cNvPr>
          <p:cNvSpPr/>
          <p:nvPr/>
        </p:nvSpPr>
        <p:spPr>
          <a:xfrm>
            <a:off x="6812271" y="3096361"/>
            <a:ext cx="821265" cy="36576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rgbClr val="00579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s-MX" sz="600">
                <a:solidFill>
                  <a:prstClr val="black"/>
                </a:solidFill>
                <a:latin typeface="Arial" panose="020B0604020202020204"/>
              </a:rPr>
              <a:t>Ingeniero de Mantenimiento y Diseño Mecánico</a:t>
            </a:r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5708308C-DCD3-4637-B97A-9AAE3BC92515}"/>
              </a:ext>
            </a:extLst>
          </p:cNvPr>
          <p:cNvSpPr/>
          <p:nvPr/>
        </p:nvSpPr>
        <p:spPr>
          <a:xfrm>
            <a:off x="6821189" y="3538337"/>
            <a:ext cx="812347" cy="36576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rgbClr val="00579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s-MX" sz="600">
                <a:solidFill>
                  <a:prstClr val="black"/>
                </a:solidFill>
                <a:latin typeface="Arial" panose="020B0604020202020204"/>
              </a:rPr>
              <a:t>Ingeniero de Mantenimiento y Diseño Mecánico</a:t>
            </a:r>
          </a:p>
        </p:txBody>
      </p:sp>
      <p:sp>
        <p:nvSpPr>
          <p:cNvPr id="154" name="Rectangle 153">
            <a:extLst>
              <a:ext uri="{FF2B5EF4-FFF2-40B4-BE49-F238E27FC236}">
                <a16:creationId xmlns:a16="http://schemas.microsoft.com/office/drawing/2014/main" id="{61DC83BD-DC50-4FDC-A1C5-A91B345DA093}"/>
              </a:ext>
            </a:extLst>
          </p:cNvPr>
          <p:cNvSpPr/>
          <p:nvPr/>
        </p:nvSpPr>
        <p:spPr>
          <a:xfrm>
            <a:off x="6821189" y="3986434"/>
            <a:ext cx="812347" cy="36576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rgbClr val="00579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s-MX" sz="600">
                <a:solidFill>
                  <a:prstClr val="black"/>
                </a:solidFill>
                <a:latin typeface="Arial" panose="020B0604020202020204"/>
              </a:rPr>
              <a:t>Ingeniero de Mantenimiento y Diseño Mecánico</a:t>
            </a:r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BCAEA1FE-8B37-44BC-BA2C-1DD98EE7E29E}"/>
              </a:ext>
            </a:extLst>
          </p:cNvPr>
          <p:cNvSpPr/>
          <p:nvPr/>
        </p:nvSpPr>
        <p:spPr>
          <a:xfrm>
            <a:off x="6819900" y="4436608"/>
            <a:ext cx="809345" cy="36576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rgbClr val="00579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s-MX" sz="600">
                <a:solidFill>
                  <a:prstClr val="black"/>
                </a:solidFill>
                <a:latin typeface="Arial" panose="020B0604020202020204"/>
              </a:rPr>
              <a:t>Ingeniero de Mantenimiento y Diseño Mecánico</a:t>
            </a:r>
          </a:p>
        </p:txBody>
      </p:sp>
      <p:cxnSp>
        <p:nvCxnSpPr>
          <p:cNvPr id="156" name="Straight Connector 155">
            <a:extLst>
              <a:ext uri="{FF2B5EF4-FFF2-40B4-BE49-F238E27FC236}">
                <a16:creationId xmlns:a16="http://schemas.microsoft.com/office/drawing/2014/main" id="{57251945-4862-45D3-92BA-BB6C6F54E778}"/>
              </a:ext>
            </a:extLst>
          </p:cNvPr>
          <p:cNvCxnSpPr/>
          <p:nvPr/>
        </p:nvCxnSpPr>
        <p:spPr>
          <a:xfrm>
            <a:off x="9451263" y="2777108"/>
            <a:ext cx="263103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157" name="Straight Connector 156">
            <a:extLst>
              <a:ext uri="{FF2B5EF4-FFF2-40B4-BE49-F238E27FC236}">
                <a16:creationId xmlns:a16="http://schemas.microsoft.com/office/drawing/2014/main" id="{C8F31B85-ABB2-45B5-96F3-95BE78589E3C}"/>
              </a:ext>
            </a:extLst>
          </p:cNvPr>
          <p:cNvCxnSpPr/>
          <p:nvPr/>
        </p:nvCxnSpPr>
        <p:spPr>
          <a:xfrm>
            <a:off x="9445654" y="3311453"/>
            <a:ext cx="263103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158" name="Straight Connector 157">
            <a:extLst>
              <a:ext uri="{FF2B5EF4-FFF2-40B4-BE49-F238E27FC236}">
                <a16:creationId xmlns:a16="http://schemas.microsoft.com/office/drawing/2014/main" id="{4FBBBD03-5BFA-4DBF-BDA3-1892A615E8BF}"/>
              </a:ext>
            </a:extLst>
          </p:cNvPr>
          <p:cNvCxnSpPr/>
          <p:nvPr/>
        </p:nvCxnSpPr>
        <p:spPr>
          <a:xfrm>
            <a:off x="9445652" y="4188613"/>
            <a:ext cx="274320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159" name="Straight Connector 158">
            <a:extLst>
              <a:ext uri="{FF2B5EF4-FFF2-40B4-BE49-F238E27FC236}">
                <a16:creationId xmlns:a16="http://schemas.microsoft.com/office/drawing/2014/main" id="{9F887E67-95B0-413B-8B9A-14A39088606E}"/>
              </a:ext>
            </a:extLst>
          </p:cNvPr>
          <p:cNvCxnSpPr/>
          <p:nvPr/>
        </p:nvCxnSpPr>
        <p:spPr>
          <a:xfrm>
            <a:off x="9439418" y="4675953"/>
            <a:ext cx="263103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160" name="Straight Connector 159">
            <a:extLst>
              <a:ext uri="{FF2B5EF4-FFF2-40B4-BE49-F238E27FC236}">
                <a16:creationId xmlns:a16="http://schemas.microsoft.com/office/drawing/2014/main" id="{081F905C-26F1-4D86-95A0-7C2B56083509}"/>
              </a:ext>
            </a:extLst>
          </p:cNvPr>
          <p:cNvCxnSpPr/>
          <p:nvPr/>
        </p:nvCxnSpPr>
        <p:spPr>
          <a:xfrm>
            <a:off x="9439418" y="5505161"/>
            <a:ext cx="536135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161" name="Rectangle 160">
            <a:extLst>
              <a:ext uri="{FF2B5EF4-FFF2-40B4-BE49-F238E27FC236}">
                <a16:creationId xmlns:a16="http://schemas.microsoft.com/office/drawing/2014/main" id="{D88157EA-4382-4949-82F3-3391903E99DF}"/>
              </a:ext>
            </a:extLst>
          </p:cNvPr>
          <p:cNvSpPr/>
          <p:nvPr/>
        </p:nvSpPr>
        <p:spPr>
          <a:xfrm>
            <a:off x="9565902" y="2632743"/>
            <a:ext cx="822960" cy="36576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rgbClr val="00579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s-MX" sz="700">
                <a:solidFill>
                  <a:prstClr val="black"/>
                </a:solidFill>
                <a:latin typeface="Arial" panose="020B0604020202020204"/>
              </a:rPr>
              <a:t>Ingeniero de Automatización</a:t>
            </a:r>
          </a:p>
        </p:txBody>
      </p:sp>
      <p:sp>
        <p:nvSpPr>
          <p:cNvPr id="162" name="Rectangle 161">
            <a:extLst>
              <a:ext uri="{FF2B5EF4-FFF2-40B4-BE49-F238E27FC236}">
                <a16:creationId xmlns:a16="http://schemas.microsoft.com/office/drawing/2014/main" id="{58EB4EE7-6D51-408D-A189-4D41F0BA95E7}"/>
              </a:ext>
            </a:extLst>
          </p:cNvPr>
          <p:cNvSpPr/>
          <p:nvPr/>
        </p:nvSpPr>
        <p:spPr>
          <a:xfrm>
            <a:off x="9573076" y="3096361"/>
            <a:ext cx="822960" cy="36576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rgbClr val="00579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s-MX" sz="700">
                <a:solidFill>
                  <a:prstClr val="black"/>
                </a:solidFill>
                <a:latin typeface="Arial" panose="020B0604020202020204"/>
              </a:rPr>
              <a:t>Ingeniero de Automatización</a:t>
            </a:r>
          </a:p>
        </p:txBody>
      </p:sp>
      <p:sp>
        <p:nvSpPr>
          <p:cNvPr id="163" name="Rectangle 162">
            <a:extLst>
              <a:ext uri="{FF2B5EF4-FFF2-40B4-BE49-F238E27FC236}">
                <a16:creationId xmlns:a16="http://schemas.microsoft.com/office/drawing/2014/main" id="{0C17981E-0A91-4EA4-9895-1EAA084F744D}"/>
              </a:ext>
            </a:extLst>
          </p:cNvPr>
          <p:cNvSpPr/>
          <p:nvPr/>
        </p:nvSpPr>
        <p:spPr>
          <a:xfrm>
            <a:off x="9564844" y="3538337"/>
            <a:ext cx="822960" cy="36576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rgbClr val="00579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s-MX" sz="700">
                <a:solidFill>
                  <a:prstClr val="black"/>
                </a:solidFill>
                <a:latin typeface="Arial" panose="020B0604020202020204"/>
              </a:rPr>
              <a:t>Ingeniero de Automatización</a:t>
            </a:r>
          </a:p>
        </p:txBody>
      </p:sp>
      <p:sp>
        <p:nvSpPr>
          <p:cNvPr id="164" name="Rectangle 163">
            <a:extLst>
              <a:ext uri="{FF2B5EF4-FFF2-40B4-BE49-F238E27FC236}">
                <a16:creationId xmlns:a16="http://schemas.microsoft.com/office/drawing/2014/main" id="{40DA16A5-161C-4270-B949-09BDFC9BE551}"/>
              </a:ext>
            </a:extLst>
          </p:cNvPr>
          <p:cNvSpPr/>
          <p:nvPr/>
        </p:nvSpPr>
        <p:spPr>
          <a:xfrm>
            <a:off x="9564844" y="3986434"/>
            <a:ext cx="822960" cy="36576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rgbClr val="00579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s-MX" sz="700">
                <a:solidFill>
                  <a:prstClr val="black"/>
                </a:solidFill>
                <a:latin typeface="Arial" panose="020B0604020202020204"/>
              </a:rPr>
              <a:t>Ingeniero de Automatización</a:t>
            </a:r>
          </a:p>
        </p:txBody>
      </p:sp>
      <p:sp>
        <p:nvSpPr>
          <p:cNvPr id="165" name="Rectangle 164">
            <a:extLst>
              <a:ext uri="{FF2B5EF4-FFF2-40B4-BE49-F238E27FC236}">
                <a16:creationId xmlns:a16="http://schemas.microsoft.com/office/drawing/2014/main" id="{45898984-232E-4294-BE0B-403E4B4DB8BA}"/>
              </a:ext>
            </a:extLst>
          </p:cNvPr>
          <p:cNvSpPr/>
          <p:nvPr/>
        </p:nvSpPr>
        <p:spPr>
          <a:xfrm>
            <a:off x="9564844" y="4436608"/>
            <a:ext cx="822960" cy="36576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rgbClr val="00579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s-MX" sz="700">
                <a:solidFill>
                  <a:prstClr val="black"/>
                </a:solidFill>
                <a:latin typeface="Arial" panose="020B0604020202020204"/>
              </a:rPr>
              <a:t>Ingeniero de Automatización</a:t>
            </a:r>
          </a:p>
        </p:txBody>
      </p:sp>
      <p:cxnSp>
        <p:nvCxnSpPr>
          <p:cNvPr id="166" name="Straight Connector 165">
            <a:extLst>
              <a:ext uri="{FF2B5EF4-FFF2-40B4-BE49-F238E27FC236}">
                <a16:creationId xmlns:a16="http://schemas.microsoft.com/office/drawing/2014/main" id="{4A5ED0BA-0358-4D97-B57B-085BA765AB79}"/>
              </a:ext>
            </a:extLst>
          </p:cNvPr>
          <p:cNvCxnSpPr/>
          <p:nvPr/>
        </p:nvCxnSpPr>
        <p:spPr>
          <a:xfrm>
            <a:off x="10644593" y="2247707"/>
            <a:ext cx="0" cy="326288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167" name="Straight Connector 166">
            <a:extLst>
              <a:ext uri="{FF2B5EF4-FFF2-40B4-BE49-F238E27FC236}">
                <a16:creationId xmlns:a16="http://schemas.microsoft.com/office/drawing/2014/main" id="{011399CB-A573-4B56-B612-F3B6BA8E3EC0}"/>
              </a:ext>
            </a:extLst>
          </p:cNvPr>
          <p:cNvCxnSpPr/>
          <p:nvPr/>
        </p:nvCxnSpPr>
        <p:spPr>
          <a:xfrm>
            <a:off x="10661739" y="3761354"/>
            <a:ext cx="263103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168" name="Straight Connector 167">
            <a:extLst>
              <a:ext uri="{FF2B5EF4-FFF2-40B4-BE49-F238E27FC236}">
                <a16:creationId xmlns:a16="http://schemas.microsoft.com/office/drawing/2014/main" id="{ADEF3336-C8A7-4ACF-8AB0-2E75F33F160D}"/>
              </a:ext>
            </a:extLst>
          </p:cNvPr>
          <p:cNvCxnSpPr/>
          <p:nvPr/>
        </p:nvCxnSpPr>
        <p:spPr>
          <a:xfrm>
            <a:off x="10647603" y="2792348"/>
            <a:ext cx="263103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169" name="Straight Connector 168">
            <a:extLst>
              <a:ext uri="{FF2B5EF4-FFF2-40B4-BE49-F238E27FC236}">
                <a16:creationId xmlns:a16="http://schemas.microsoft.com/office/drawing/2014/main" id="{292328B6-AEA9-4567-8690-E6305C3C7F1D}"/>
              </a:ext>
            </a:extLst>
          </p:cNvPr>
          <p:cNvCxnSpPr/>
          <p:nvPr/>
        </p:nvCxnSpPr>
        <p:spPr>
          <a:xfrm>
            <a:off x="10641994" y="3326693"/>
            <a:ext cx="263103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170" name="Straight Connector 169">
            <a:extLst>
              <a:ext uri="{FF2B5EF4-FFF2-40B4-BE49-F238E27FC236}">
                <a16:creationId xmlns:a16="http://schemas.microsoft.com/office/drawing/2014/main" id="{9191A5F8-D494-43DF-9291-2457D2426DCB}"/>
              </a:ext>
            </a:extLst>
          </p:cNvPr>
          <p:cNvCxnSpPr/>
          <p:nvPr/>
        </p:nvCxnSpPr>
        <p:spPr>
          <a:xfrm>
            <a:off x="10641992" y="4203853"/>
            <a:ext cx="274320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171" name="Straight Connector 170">
            <a:extLst>
              <a:ext uri="{FF2B5EF4-FFF2-40B4-BE49-F238E27FC236}">
                <a16:creationId xmlns:a16="http://schemas.microsoft.com/office/drawing/2014/main" id="{A48F8576-99F6-4ED8-B68D-6BFB46DA2089}"/>
              </a:ext>
            </a:extLst>
          </p:cNvPr>
          <p:cNvCxnSpPr/>
          <p:nvPr/>
        </p:nvCxnSpPr>
        <p:spPr>
          <a:xfrm>
            <a:off x="10635758" y="4668333"/>
            <a:ext cx="263103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172" name="Rectangle 171">
            <a:extLst>
              <a:ext uri="{FF2B5EF4-FFF2-40B4-BE49-F238E27FC236}">
                <a16:creationId xmlns:a16="http://schemas.microsoft.com/office/drawing/2014/main" id="{8DA47560-35E2-45F1-A62C-AA9EA152C818}"/>
              </a:ext>
            </a:extLst>
          </p:cNvPr>
          <p:cNvSpPr/>
          <p:nvPr/>
        </p:nvSpPr>
        <p:spPr>
          <a:xfrm>
            <a:off x="10562542" y="2135351"/>
            <a:ext cx="986781" cy="36576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rgbClr val="00579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s-MX" sz="700">
                <a:solidFill>
                  <a:prstClr val="black"/>
                </a:solidFill>
                <a:latin typeface="Arial" panose="020B0604020202020204"/>
              </a:rPr>
              <a:t>Líder de Confiabilidad de Activos</a:t>
            </a: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81325FFC-FD59-4552-8711-D31169231BDB}"/>
              </a:ext>
            </a:extLst>
          </p:cNvPr>
          <p:cNvSpPr/>
          <p:nvPr/>
        </p:nvSpPr>
        <p:spPr>
          <a:xfrm>
            <a:off x="10774005" y="3096361"/>
            <a:ext cx="872994" cy="36576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s-MX" sz="700">
                <a:solidFill>
                  <a:prstClr val="black"/>
                </a:solidFill>
                <a:latin typeface="Arial" panose="020B0604020202020204"/>
              </a:rPr>
              <a:t>Ingeniero de Confiabilidad de Activos</a:t>
            </a:r>
          </a:p>
        </p:txBody>
      </p:sp>
      <p:sp>
        <p:nvSpPr>
          <p:cNvPr id="174" name="Rectangle 173">
            <a:extLst>
              <a:ext uri="{FF2B5EF4-FFF2-40B4-BE49-F238E27FC236}">
                <a16:creationId xmlns:a16="http://schemas.microsoft.com/office/drawing/2014/main" id="{8E8DE419-0EBF-4E8A-8FEE-66F83F0D6719}"/>
              </a:ext>
            </a:extLst>
          </p:cNvPr>
          <p:cNvSpPr/>
          <p:nvPr/>
        </p:nvSpPr>
        <p:spPr>
          <a:xfrm>
            <a:off x="10774005" y="3538337"/>
            <a:ext cx="872994" cy="36576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s-MX" sz="700">
                <a:solidFill>
                  <a:prstClr val="black"/>
                </a:solidFill>
                <a:latin typeface="Arial" panose="020B0604020202020204"/>
              </a:rPr>
              <a:t>Ingeniero de Confiabilidad de Activos</a:t>
            </a:r>
          </a:p>
        </p:txBody>
      </p:sp>
      <p:sp>
        <p:nvSpPr>
          <p:cNvPr id="175" name="Rectangle 174">
            <a:extLst>
              <a:ext uri="{FF2B5EF4-FFF2-40B4-BE49-F238E27FC236}">
                <a16:creationId xmlns:a16="http://schemas.microsoft.com/office/drawing/2014/main" id="{0B9BDB30-48A8-4C07-AEE0-61B8A93A0473}"/>
              </a:ext>
            </a:extLst>
          </p:cNvPr>
          <p:cNvSpPr/>
          <p:nvPr/>
        </p:nvSpPr>
        <p:spPr>
          <a:xfrm>
            <a:off x="10771119" y="2635615"/>
            <a:ext cx="875880" cy="36576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s-MX" sz="700">
                <a:solidFill>
                  <a:prstClr val="black"/>
                </a:solidFill>
                <a:latin typeface="Arial" panose="020B0604020202020204"/>
              </a:rPr>
              <a:t>Ingeniero de Confiabilidad de Activos</a:t>
            </a:r>
          </a:p>
        </p:txBody>
      </p:sp>
      <p:sp>
        <p:nvSpPr>
          <p:cNvPr id="176" name="Rectangle 175">
            <a:extLst>
              <a:ext uri="{FF2B5EF4-FFF2-40B4-BE49-F238E27FC236}">
                <a16:creationId xmlns:a16="http://schemas.microsoft.com/office/drawing/2014/main" id="{EB50F804-80F3-48A0-83ED-DE13FDE700C6}"/>
              </a:ext>
            </a:extLst>
          </p:cNvPr>
          <p:cNvSpPr/>
          <p:nvPr/>
        </p:nvSpPr>
        <p:spPr>
          <a:xfrm>
            <a:off x="10776662" y="3986434"/>
            <a:ext cx="870337" cy="36576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s-MX" sz="700">
                <a:solidFill>
                  <a:prstClr val="black"/>
                </a:solidFill>
                <a:latin typeface="Arial" panose="020B0604020202020204"/>
              </a:rPr>
              <a:t>Ingeniero de Confiabilidad de Activos</a:t>
            </a:r>
          </a:p>
        </p:txBody>
      </p:sp>
      <p:sp>
        <p:nvSpPr>
          <p:cNvPr id="177" name="Rectangle 176">
            <a:extLst>
              <a:ext uri="{FF2B5EF4-FFF2-40B4-BE49-F238E27FC236}">
                <a16:creationId xmlns:a16="http://schemas.microsoft.com/office/drawing/2014/main" id="{FE3FAA37-993A-43CD-949F-1EEA8C752662}"/>
              </a:ext>
            </a:extLst>
          </p:cNvPr>
          <p:cNvSpPr/>
          <p:nvPr/>
        </p:nvSpPr>
        <p:spPr>
          <a:xfrm>
            <a:off x="10778277" y="4436608"/>
            <a:ext cx="868721" cy="36576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s-MX" sz="700">
                <a:solidFill>
                  <a:prstClr val="black"/>
                </a:solidFill>
                <a:latin typeface="Arial" panose="020B0604020202020204"/>
              </a:rPr>
              <a:t>Ingeniero de Confiabilidad de Activos</a:t>
            </a:r>
          </a:p>
        </p:txBody>
      </p:sp>
      <p:sp>
        <p:nvSpPr>
          <p:cNvPr id="178" name="Rectangle 177">
            <a:extLst>
              <a:ext uri="{FF2B5EF4-FFF2-40B4-BE49-F238E27FC236}">
                <a16:creationId xmlns:a16="http://schemas.microsoft.com/office/drawing/2014/main" id="{39899ACC-61A7-4961-A275-27C129D93F4C}"/>
              </a:ext>
            </a:extLst>
          </p:cNvPr>
          <p:cNvSpPr/>
          <p:nvPr/>
        </p:nvSpPr>
        <p:spPr>
          <a:xfrm>
            <a:off x="6674964" y="2581037"/>
            <a:ext cx="2057146" cy="2680561"/>
          </a:xfrm>
          <a:prstGeom prst="rect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s-MX">
              <a:solidFill>
                <a:prstClr val="white"/>
              </a:solidFill>
              <a:latin typeface="Arial" panose="020B0604020202020204"/>
            </a:endParaRPr>
          </a:p>
        </p:txBody>
      </p:sp>
      <p:cxnSp>
        <p:nvCxnSpPr>
          <p:cNvPr id="179" name="Straight Connector 178">
            <a:extLst>
              <a:ext uri="{FF2B5EF4-FFF2-40B4-BE49-F238E27FC236}">
                <a16:creationId xmlns:a16="http://schemas.microsoft.com/office/drawing/2014/main" id="{0DBB506C-9DF0-4E87-83A2-FF45600867BC}"/>
              </a:ext>
            </a:extLst>
          </p:cNvPr>
          <p:cNvCxnSpPr/>
          <p:nvPr/>
        </p:nvCxnSpPr>
        <p:spPr>
          <a:xfrm>
            <a:off x="8801157" y="1963529"/>
            <a:ext cx="0" cy="13543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188" name="Straight Connector 187">
            <a:extLst>
              <a:ext uri="{FF2B5EF4-FFF2-40B4-BE49-F238E27FC236}">
                <a16:creationId xmlns:a16="http://schemas.microsoft.com/office/drawing/2014/main" id="{0BF91C93-AFFF-4089-BA38-19808D539F31}"/>
              </a:ext>
            </a:extLst>
          </p:cNvPr>
          <p:cNvCxnSpPr/>
          <p:nvPr/>
        </p:nvCxnSpPr>
        <p:spPr>
          <a:xfrm>
            <a:off x="2820064" y="3857732"/>
            <a:ext cx="548640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180" name="Rectangle 179">
            <a:extLst>
              <a:ext uri="{FF2B5EF4-FFF2-40B4-BE49-F238E27FC236}">
                <a16:creationId xmlns:a16="http://schemas.microsoft.com/office/drawing/2014/main" id="{D1C3581A-F1D5-4C5C-A9F6-4401AF83D651}"/>
              </a:ext>
            </a:extLst>
          </p:cNvPr>
          <p:cNvSpPr/>
          <p:nvPr/>
        </p:nvSpPr>
        <p:spPr>
          <a:xfrm>
            <a:off x="8392785" y="1669722"/>
            <a:ext cx="822960" cy="36576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rgbClr val="00579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s-MX" sz="700">
                <a:solidFill>
                  <a:prstClr val="black"/>
                </a:solidFill>
                <a:latin typeface="Arial" panose="020B0604020202020204"/>
              </a:rPr>
              <a:t>Gerente de Mantenimiento</a:t>
            </a:r>
          </a:p>
        </p:txBody>
      </p:sp>
      <p:cxnSp>
        <p:nvCxnSpPr>
          <p:cNvPr id="190" name="Straight Connector 189">
            <a:extLst>
              <a:ext uri="{FF2B5EF4-FFF2-40B4-BE49-F238E27FC236}">
                <a16:creationId xmlns:a16="http://schemas.microsoft.com/office/drawing/2014/main" id="{A169E37C-746C-4B8E-93A1-AF273AD7B941}"/>
              </a:ext>
            </a:extLst>
          </p:cNvPr>
          <p:cNvCxnSpPr/>
          <p:nvPr/>
        </p:nvCxnSpPr>
        <p:spPr>
          <a:xfrm>
            <a:off x="2803723" y="4443130"/>
            <a:ext cx="548640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181" name="Straight Connector 180">
            <a:extLst>
              <a:ext uri="{FF2B5EF4-FFF2-40B4-BE49-F238E27FC236}">
                <a16:creationId xmlns:a16="http://schemas.microsoft.com/office/drawing/2014/main" id="{6278A3DB-EB0F-40F8-BFF7-F980E23219CB}"/>
              </a:ext>
            </a:extLst>
          </p:cNvPr>
          <p:cNvCxnSpPr/>
          <p:nvPr/>
        </p:nvCxnSpPr>
        <p:spPr>
          <a:xfrm>
            <a:off x="3082417" y="1759740"/>
            <a:ext cx="0" cy="27432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192" name="Rectangle 191">
            <a:extLst>
              <a:ext uri="{FF2B5EF4-FFF2-40B4-BE49-F238E27FC236}">
                <a16:creationId xmlns:a16="http://schemas.microsoft.com/office/drawing/2014/main" id="{E01C2735-22B5-467A-90FA-3343E80C159A}"/>
              </a:ext>
            </a:extLst>
          </p:cNvPr>
          <p:cNvSpPr/>
          <p:nvPr/>
        </p:nvSpPr>
        <p:spPr>
          <a:xfrm>
            <a:off x="4426909" y="2601171"/>
            <a:ext cx="7435972" cy="429872"/>
          </a:xfrm>
          <a:prstGeom prst="rect">
            <a:avLst/>
          </a:prstGeom>
          <a:noFill/>
          <a:ln w="12700" cap="flat" cmpd="sng" algn="ctr">
            <a:solidFill>
              <a:srgbClr val="92D050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>
              <a:defRPr/>
            </a:pPr>
            <a:endParaRPr lang="es-MX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193" name="Rectangle 192">
            <a:extLst>
              <a:ext uri="{FF2B5EF4-FFF2-40B4-BE49-F238E27FC236}">
                <a16:creationId xmlns:a16="http://schemas.microsoft.com/office/drawing/2014/main" id="{967E3214-07A8-46C6-A452-9E10B64D958F}"/>
              </a:ext>
            </a:extLst>
          </p:cNvPr>
          <p:cNvSpPr/>
          <p:nvPr/>
        </p:nvSpPr>
        <p:spPr>
          <a:xfrm>
            <a:off x="4426911" y="3063055"/>
            <a:ext cx="7435970" cy="412502"/>
          </a:xfrm>
          <a:prstGeom prst="rect">
            <a:avLst/>
          </a:prstGeom>
          <a:noFill/>
          <a:ln w="12700" cap="flat" cmpd="sng" algn="ctr">
            <a:solidFill>
              <a:srgbClr val="92D050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>
              <a:defRPr/>
            </a:pPr>
            <a:endParaRPr lang="es-MX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194" name="Rectangle 193">
            <a:extLst>
              <a:ext uri="{FF2B5EF4-FFF2-40B4-BE49-F238E27FC236}">
                <a16:creationId xmlns:a16="http://schemas.microsoft.com/office/drawing/2014/main" id="{AD7C69CE-0BF3-4E61-9784-56AE0B55B322}"/>
              </a:ext>
            </a:extLst>
          </p:cNvPr>
          <p:cNvSpPr/>
          <p:nvPr/>
        </p:nvSpPr>
        <p:spPr>
          <a:xfrm>
            <a:off x="4426911" y="3508797"/>
            <a:ext cx="7435970" cy="412502"/>
          </a:xfrm>
          <a:prstGeom prst="rect">
            <a:avLst/>
          </a:prstGeom>
          <a:noFill/>
          <a:ln w="12700" cap="flat" cmpd="sng" algn="ctr">
            <a:solidFill>
              <a:srgbClr val="92D050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>
              <a:defRPr/>
            </a:pPr>
            <a:endParaRPr lang="es-MX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195" name="Rectangle 194">
            <a:extLst>
              <a:ext uri="{FF2B5EF4-FFF2-40B4-BE49-F238E27FC236}">
                <a16:creationId xmlns:a16="http://schemas.microsoft.com/office/drawing/2014/main" id="{7F7A0DBA-0175-428F-9B0F-64D6FBC83BB0}"/>
              </a:ext>
            </a:extLst>
          </p:cNvPr>
          <p:cNvSpPr/>
          <p:nvPr/>
        </p:nvSpPr>
        <p:spPr>
          <a:xfrm>
            <a:off x="4426911" y="3953893"/>
            <a:ext cx="7435970" cy="418015"/>
          </a:xfrm>
          <a:prstGeom prst="rect">
            <a:avLst/>
          </a:prstGeom>
          <a:noFill/>
          <a:ln w="12700" cap="flat" cmpd="sng" algn="ctr">
            <a:solidFill>
              <a:srgbClr val="92D050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>
              <a:defRPr/>
            </a:pPr>
            <a:endParaRPr lang="es-MX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196" name="Rectangle 195">
            <a:extLst>
              <a:ext uri="{FF2B5EF4-FFF2-40B4-BE49-F238E27FC236}">
                <a16:creationId xmlns:a16="http://schemas.microsoft.com/office/drawing/2014/main" id="{8251AC2D-CEE3-4F41-9919-C7CF40FFA299}"/>
              </a:ext>
            </a:extLst>
          </p:cNvPr>
          <p:cNvSpPr/>
          <p:nvPr/>
        </p:nvSpPr>
        <p:spPr>
          <a:xfrm>
            <a:off x="4426910" y="4411980"/>
            <a:ext cx="7435970" cy="421104"/>
          </a:xfrm>
          <a:prstGeom prst="rect">
            <a:avLst/>
          </a:prstGeom>
          <a:noFill/>
          <a:ln w="12700" cap="flat" cmpd="sng" algn="ctr">
            <a:solidFill>
              <a:srgbClr val="92D050"/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>
              <a:defRPr/>
            </a:pPr>
            <a:endParaRPr lang="es-MX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197" name="Isosceles Triangle 196">
            <a:extLst>
              <a:ext uri="{FF2B5EF4-FFF2-40B4-BE49-F238E27FC236}">
                <a16:creationId xmlns:a16="http://schemas.microsoft.com/office/drawing/2014/main" id="{CC0484E4-923F-4678-8455-0FCF5FAAAC8D}"/>
              </a:ext>
            </a:extLst>
          </p:cNvPr>
          <p:cNvSpPr/>
          <p:nvPr/>
        </p:nvSpPr>
        <p:spPr>
          <a:xfrm rot="5400000">
            <a:off x="4072839" y="2711134"/>
            <a:ext cx="266982" cy="212712"/>
          </a:xfrm>
          <a:prstGeom prst="triangle">
            <a:avLst/>
          </a:prstGeom>
          <a:solidFill>
            <a:srgbClr val="57575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>
              <a:defRPr/>
            </a:pPr>
            <a:endParaRPr lang="es-MX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198" name="Isosceles Triangle 197">
            <a:extLst>
              <a:ext uri="{FF2B5EF4-FFF2-40B4-BE49-F238E27FC236}">
                <a16:creationId xmlns:a16="http://schemas.microsoft.com/office/drawing/2014/main" id="{F4219C03-D2FE-43FC-BE93-99683B666469}"/>
              </a:ext>
            </a:extLst>
          </p:cNvPr>
          <p:cNvSpPr/>
          <p:nvPr/>
        </p:nvSpPr>
        <p:spPr>
          <a:xfrm rot="5400000">
            <a:off x="4072839" y="3168759"/>
            <a:ext cx="266982" cy="212712"/>
          </a:xfrm>
          <a:prstGeom prst="triangle">
            <a:avLst/>
          </a:prstGeom>
          <a:solidFill>
            <a:srgbClr val="57575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>
              <a:defRPr/>
            </a:pPr>
            <a:endParaRPr lang="es-MX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199" name="Isosceles Triangle 198">
            <a:extLst>
              <a:ext uri="{FF2B5EF4-FFF2-40B4-BE49-F238E27FC236}">
                <a16:creationId xmlns:a16="http://schemas.microsoft.com/office/drawing/2014/main" id="{44A91FF0-FCC2-453E-9BDB-BCCD4F9618C0}"/>
              </a:ext>
            </a:extLst>
          </p:cNvPr>
          <p:cNvSpPr/>
          <p:nvPr/>
        </p:nvSpPr>
        <p:spPr>
          <a:xfrm rot="5400000">
            <a:off x="4072839" y="3610152"/>
            <a:ext cx="266982" cy="212712"/>
          </a:xfrm>
          <a:prstGeom prst="triangle">
            <a:avLst/>
          </a:prstGeom>
          <a:solidFill>
            <a:srgbClr val="57575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>
              <a:defRPr/>
            </a:pPr>
            <a:endParaRPr lang="es-MX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200" name="Isosceles Triangle 199">
            <a:extLst>
              <a:ext uri="{FF2B5EF4-FFF2-40B4-BE49-F238E27FC236}">
                <a16:creationId xmlns:a16="http://schemas.microsoft.com/office/drawing/2014/main" id="{11D4626F-CB57-4AD6-AE0C-FDEACE209A3B}"/>
              </a:ext>
            </a:extLst>
          </p:cNvPr>
          <p:cNvSpPr/>
          <p:nvPr/>
        </p:nvSpPr>
        <p:spPr>
          <a:xfrm rot="5400000">
            <a:off x="4072839" y="4063796"/>
            <a:ext cx="266982" cy="212712"/>
          </a:xfrm>
          <a:prstGeom prst="triangle">
            <a:avLst/>
          </a:prstGeom>
          <a:solidFill>
            <a:srgbClr val="57575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>
              <a:defRPr/>
            </a:pPr>
            <a:endParaRPr lang="es-MX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201" name="Isosceles Triangle 200">
            <a:extLst>
              <a:ext uri="{FF2B5EF4-FFF2-40B4-BE49-F238E27FC236}">
                <a16:creationId xmlns:a16="http://schemas.microsoft.com/office/drawing/2014/main" id="{CBB3E4B8-E034-4402-9D51-F5C0DBB8C3A8}"/>
              </a:ext>
            </a:extLst>
          </p:cNvPr>
          <p:cNvSpPr/>
          <p:nvPr/>
        </p:nvSpPr>
        <p:spPr>
          <a:xfrm rot="5400000">
            <a:off x="4072839" y="4519654"/>
            <a:ext cx="266982" cy="212712"/>
          </a:xfrm>
          <a:prstGeom prst="triangle">
            <a:avLst/>
          </a:prstGeom>
          <a:solidFill>
            <a:srgbClr val="57575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>
              <a:defRPr/>
            </a:pPr>
            <a:endParaRPr lang="es-MX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202" name="Isosceles Triangle 201">
            <a:extLst>
              <a:ext uri="{FF2B5EF4-FFF2-40B4-BE49-F238E27FC236}">
                <a16:creationId xmlns:a16="http://schemas.microsoft.com/office/drawing/2014/main" id="{86BB3868-2F5B-45FC-A293-8C105B454073}"/>
              </a:ext>
            </a:extLst>
          </p:cNvPr>
          <p:cNvSpPr/>
          <p:nvPr/>
        </p:nvSpPr>
        <p:spPr>
          <a:xfrm rot="5400000">
            <a:off x="3556463" y="4996656"/>
            <a:ext cx="266982" cy="212712"/>
          </a:xfrm>
          <a:prstGeom prst="triangle">
            <a:avLst/>
          </a:prstGeom>
          <a:solidFill>
            <a:srgbClr val="57575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>
              <a:defRPr/>
            </a:pPr>
            <a:endParaRPr lang="es-MX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203" name="TextBox 202">
            <a:extLst>
              <a:ext uri="{FF2B5EF4-FFF2-40B4-BE49-F238E27FC236}">
                <a16:creationId xmlns:a16="http://schemas.microsoft.com/office/drawing/2014/main" id="{971CFC70-F3DD-489A-9346-40C7C0CB9469}"/>
              </a:ext>
            </a:extLst>
          </p:cNvPr>
          <p:cNvSpPr txBox="1"/>
          <p:nvPr/>
        </p:nvSpPr>
        <p:spPr>
          <a:xfrm>
            <a:off x="1229652" y="4926041"/>
            <a:ext cx="2340613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s-MX" sz="900">
                <a:solidFill>
                  <a:prstClr val="black"/>
                </a:solidFill>
                <a:latin typeface="Arial" panose="020B0604020202020204"/>
              </a:rPr>
              <a:t>Metodología de Mantenimiento Progresivo </a:t>
            </a:r>
          </a:p>
          <a:p>
            <a:pPr>
              <a:defRPr/>
            </a:pPr>
            <a:r>
              <a:rPr lang="es-MX" sz="800">
                <a:solidFill>
                  <a:prstClr val="black"/>
                </a:solidFill>
                <a:latin typeface="Arial" panose="020B0604020202020204"/>
              </a:rPr>
              <a:t>Transferencia de Experiencia y Capacidades</a:t>
            </a:r>
            <a:endParaRPr lang="es-MX" sz="600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208" name="Isosceles Triangle 207">
            <a:extLst>
              <a:ext uri="{FF2B5EF4-FFF2-40B4-BE49-F238E27FC236}">
                <a16:creationId xmlns:a16="http://schemas.microsoft.com/office/drawing/2014/main" id="{9125B643-4184-4A51-9D0C-075B5EECFA66}"/>
              </a:ext>
            </a:extLst>
          </p:cNvPr>
          <p:cNvSpPr/>
          <p:nvPr/>
        </p:nvSpPr>
        <p:spPr>
          <a:xfrm rot="5400000">
            <a:off x="10360669" y="2206220"/>
            <a:ext cx="266982" cy="212712"/>
          </a:xfrm>
          <a:prstGeom prst="triangle">
            <a:avLst/>
          </a:prstGeom>
          <a:solidFill>
            <a:srgbClr val="FFC000"/>
          </a:solidFill>
          <a:ln w="19050" cap="flat" cmpd="sng" algn="ctr">
            <a:solidFill>
              <a:schemeClr val="accent4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>
              <a:defRPr/>
            </a:pPr>
            <a:endParaRPr lang="es-MX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209" name="Isosceles Triangle 208">
            <a:extLst>
              <a:ext uri="{FF2B5EF4-FFF2-40B4-BE49-F238E27FC236}">
                <a16:creationId xmlns:a16="http://schemas.microsoft.com/office/drawing/2014/main" id="{930571AB-5ADD-4E12-B2B2-6F85ED3F6C04}"/>
              </a:ext>
            </a:extLst>
          </p:cNvPr>
          <p:cNvSpPr/>
          <p:nvPr/>
        </p:nvSpPr>
        <p:spPr>
          <a:xfrm rot="5400000">
            <a:off x="2261043" y="1992603"/>
            <a:ext cx="266982" cy="212712"/>
          </a:xfrm>
          <a:prstGeom prst="triangle">
            <a:avLst/>
          </a:prstGeom>
          <a:solidFill>
            <a:srgbClr val="FFC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>
              <a:defRPr/>
            </a:pPr>
            <a:endParaRPr lang="es-MX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210" name="Isosceles Triangle 209">
            <a:extLst>
              <a:ext uri="{FF2B5EF4-FFF2-40B4-BE49-F238E27FC236}">
                <a16:creationId xmlns:a16="http://schemas.microsoft.com/office/drawing/2014/main" id="{F43F16DF-8FD0-449E-BE9C-0A3366B7F993}"/>
              </a:ext>
            </a:extLst>
          </p:cNvPr>
          <p:cNvSpPr/>
          <p:nvPr/>
        </p:nvSpPr>
        <p:spPr>
          <a:xfrm rot="5400000">
            <a:off x="7138925" y="2223888"/>
            <a:ext cx="266982" cy="212712"/>
          </a:xfrm>
          <a:prstGeom prst="triangle">
            <a:avLst/>
          </a:prstGeom>
          <a:solidFill>
            <a:srgbClr val="00206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>
              <a:defRPr/>
            </a:pPr>
            <a:endParaRPr lang="es-MX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211" name="Isosceles Triangle 210">
            <a:extLst>
              <a:ext uri="{FF2B5EF4-FFF2-40B4-BE49-F238E27FC236}">
                <a16:creationId xmlns:a16="http://schemas.microsoft.com/office/drawing/2014/main" id="{3B14FCF3-0EBE-49D9-B66A-7023ED793116}"/>
              </a:ext>
            </a:extLst>
          </p:cNvPr>
          <p:cNvSpPr/>
          <p:nvPr/>
        </p:nvSpPr>
        <p:spPr>
          <a:xfrm rot="5400000">
            <a:off x="3619105" y="1304253"/>
            <a:ext cx="266982" cy="212712"/>
          </a:xfrm>
          <a:prstGeom prst="triangle">
            <a:avLst/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>
              <a:defRPr/>
            </a:pPr>
            <a:endParaRPr lang="es-MX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212" name="Isosceles Triangle 211">
            <a:extLst>
              <a:ext uri="{FF2B5EF4-FFF2-40B4-BE49-F238E27FC236}">
                <a16:creationId xmlns:a16="http://schemas.microsoft.com/office/drawing/2014/main" id="{4E454A3B-0A60-40B9-95C7-63F980B71E4A}"/>
              </a:ext>
            </a:extLst>
          </p:cNvPr>
          <p:cNvSpPr/>
          <p:nvPr/>
        </p:nvSpPr>
        <p:spPr>
          <a:xfrm rot="5400000">
            <a:off x="8209377" y="1733846"/>
            <a:ext cx="266982" cy="212712"/>
          </a:xfrm>
          <a:prstGeom prst="triangle">
            <a:avLst/>
          </a:prstGeom>
          <a:solidFill>
            <a:srgbClr val="C0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>
              <a:defRPr/>
            </a:pPr>
            <a:endParaRPr lang="es-MX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217" name="Rectangle 216">
            <a:extLst>
              <a:ext uri="{FF2B5EF4-FFF2-40B4-BE49-F238E27FC236}">
                <a16:creationId xmlns:a16="http://schemas.microsoft.com/office/drawing/2014/main" id="{0B1C51AE-CDF8-46F3-9CDF-4C283420FDEA}"/>
              </a:ext>
            </a:extLst>
          </p:cNvPr>
          <p:cNvSpPr/>
          <p:nvPr/>
        </p:nvSpPr>
        <p:spPr>
          <a:xfrm>
            <a:off x="6806285" y="4862589"/>
            <a:ext cx="822960" cy="358685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rgbClr val="00579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s-MX" sz="700">
                <a:solidFill>
                  <a:prstClr val="black"/>
                </a:solidFill>
                <a:latin typeface="Arial" panose="020B0604020202020204"/>
              </a:rPr>
              <a:t>Ingeniero de Servicios Generales </a:t>
            </a:r>
          </a:p>
        </p:txBody>
      </p:sp>
      <p:cxnSp>
        <p:nvCxnSpPr>
          <p:cNvPr id="218" name="Straight Connector 217">
            <a:extLst>
              <a:ext uri="{FF2B5EF4-FFF2-40B4-BE49-F238E27FC236}">
                <a16:creationId xmlns:a16="http://schemas.microsoft.com/office/drawing/2014/main" id="{7C1DAC39-ABDD-4B15-AE2C-3A833A9BAD95}"/>
              </a:ext>
            </a:extLst>
          </p:cNvPr>
          <p:cNvCxnSpPr/>
          <p:nvPr/>
        </p:nvCxnSpPr>
        <p:spPr>
          <a:xfrm>
            <a:off x="4426909" y="1759740"/>
            <a:ext cx="0" cy="266054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219" name="Rectangle 218">
            <a:extLst>
              <a:ext uri="{FF2B5EF4-FFF2-40B4-BE49-F238E27FC236}">
                <a16:creationId xmlns:a16="http://schemas.microsoft.com/office/drawing/2014/main" id="{FBF9BB7E-8A39-432A-9E5E-B806CD0845F7}"/>
              </a:ext>
            </a:extLst>
          </p:cNvPr>
          <p:cNvSpPr/>
          <p:nvPr/>
        </p:nvSpPr>
        <p:spPr>
          <a:xfrm>
            <a:off x="3882094" y="1918483"/>
            <a:ext cx="943673" cy="38903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rgbClr val="0075C9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es-MX" sz="700" b="1">
                <a:solidFill>
                  <a:schemeClr val="accent1"/>
                </a:solidFill>
              </a:rPr>
              <a:t>Peter Gengel</a:t>
            </a:r>
          </a:p>
          <a:p>
            <a:pPr algn="ctr">
              <a:defRPr/>
            </a:pPr>
            <a:r>
              <a:rPr lang="es-MX" sz="600">
                <a:solidFill>
                  <a:prstClr val="black"/>
                </a:solidFill>
                <a:latin typeface="Arial" panose="020B0604020202020204"/>
              </a:rPr>
              <a:t>Gerente Herramental, BU MEX</a:t>
            </a:r>
          </a:p>
        </p:txBody>
      </p:sp>
      <p:sp>
        <p:nvSpPr>
          <p:cNvPr id="220" name="Rectangle 219">
            <a:extLst>
              <a:ext uri="{FF2B5EF4-FFF2-40B4-BE49-F238E27FC236}">
                <a16:creationId xmlns:a16="http://schemas.microsoft.com/office/drawing/2014/main" id="{3289004A-6387-4B22-90ED-899ED7BA9D68}"/>
              </a:ext>
            </a:extLst>
          </p:cNvPr>
          <p:cNvSpPr/>
          <p:nvPr/>
        </p:nvSpPr>
        <p:spPr>
          <a:xfrm>
            <a:off x="10807563" y="1433102"/>
            <a:ext cx="822960" cy="365760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rgbClr val="005796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s-MX" sz="700">
                <a:solidFill>
                  <a:prstClr val="black"/>
                </a:solidFill>
                <a:latin typeface="Arial" panose="020B0604020202020204"/>
              </a:rPr>
              <a:t>Taller de Herramental</a:t>
            </a:r>
          </a:p>
        </p:txBody>
      </p:sp>
      <p:sp>
        <p:nvSpPr>
          <p:cNvPr id="221" name="Isosceles Triangle 220">
            <a:extLst>
              <a:ext uri="{FF2B5EF4-FFF2-40B4-BE49-F238E27FC236}">
                <a16:creationId xmlns:a16="http://schemas.microsoft.com/office/drawing/2014/main" id="{3D7C3A2A-E6B5-439E-A7E0-39CF2951350E}"/>
              </a:ext>
            </a:extLst>
          </p:cNvPr>
          <p:cNvSpPr/>
          <p:nvPr/>
        </p:nvSpPr>
        <p:spPr>
          <a:xfrm rot="5400000">
            <a:off x="10685466" y="1509626"/>
            <a:ext cx="266982" cy="212712"/>
          </a:xfrm>
          <a:prstGeom prst="triangle">
            <a:avLst/>
          </a:prstGeom>
          <a:solidFill>
            <a:srgbClr val="7030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s-MX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222" name="Isosceles Triangle 221">
            <a:extLst>
              <a:ext uri="{FF2B5EF4-FFF2-40B4-BE49-F238E27FC236}">
                <a16:creationId xmlns:a16="http://schemas.microsoft.com/office/drawing/2014/main" id="{439648CC-F6E0-4A7A-9C75-B11246953151}"/>
              </a:ext>
            </a:extLst>
          </p:cNvPr>
          <p:cNvSpPr/>
          <p:nvPr/>
        </p:nvSpPr>
        <p:spPr>
          <a:xfrm rot="5400000">
            <a:off x="4747249" y="1999303"/>
            <a:ext cx="266982" cy="212712"/>
          </a:xfrm>
          <a:prstGeom prst="triangle">
            <a:avLst/>
          </a:prstGeom>
          <a:solidFill>
            <a:srgbClr val="7030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>
              <a:defRPr/>
            </a:pPr>
            <a:endParaRPr lang="es-MX">
              <a:solidFill>
                <a:prstClr val="white"/>
              </a:solidFill>
              <a:latin typeface="Arial" panose="020B0604020202020204"/>
            </a:endParaRPr>
          </a:p>
        </p:txBody>
      </p:sp>
      <p:sp>
        <p:nvSpPr>
          <p:cNvPr id="226" name="Rectangle 225">
            <a:extLst>
              <a:ext uri="{FF2B5EF4-FFF2-40B4-BE49-F238E27FC236}">
                <a16:creationId xmlns:a16="http://schemas.microsoft.com/office/drawing/2014/main" id="{75B72369-6F00-4B59-BB02-E08D36AE69AC}"/>
              </a:ext>
            </a:extLst>
          </p:cNvPr>
          <p:cNvSpPr/>
          <p:nvPr/>
        </p:nvSpPr>
        <p:spPr>
          <a:xfrm>
            <a:off x="4501449" y="2714998"/>
            <a:ext cx="93647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800">
                <a:solidFill>
                  <a:prstClr val="black"/>
                </a:solidFill>
                <a:latin typeface="Arial" panose="020B0604020202020204"/>
              </a:rPr>
              <a:t>Área corazones</a:t>
            </a:r>
          </a:p>
        </p:txBody>
      </p:sp>
      <p:sp>
        <p:nvSpPr>
          <p:cNvPr id="227" name="Rectangle 226">
            <a:extLst>
              <a:ext uri="{FF2B5EF4-FFF2-40B4-BE49-F238E27FC236}">
                <a16:creationId xmlns:a16="http://schemas.microsoft.com/office/drawing/2014/main" id="{11F87C88-F9FB-4217-A27D-712AFCB32E15}"/>
              </a:ext>
            </a:extLst>
          </p:cNvPr>
          <p:cNvSpPr/>
          <p:nvPr/>
        </p:nvSpPr>
        <p:spPr>
          <a:xfrm>
            <a:off x="4496179" y="3166884"/>
            <a:ext cx="91403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800">
                <a:solidFill>
                  <a:prstClr val="black"/>
                </a:solidFill>
                <a:latin typeface="Arial" panose="020B0604020202020204"/>
              </a:rPr>
              <a:t>Área de Moldeo</a:t>
            </a:r>
            <a:endParaRPr lang="es-MX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228" name="Rectangle 227">
            <a:extLst>
              <a:ext uri="{FF2B5EF4-FFF2-40B4-BE49-F238E27FC236}">
                <a16:creationId xmlns:a16="http://schemas.microsoft.com/office/drawing/2014/main" id="{CE7E5693-65FE-4E39-A0E5-9FFF34EFCF53}"/>
              </a:ext>
            </a:extLst>
          </p:cNvPr>
          <p:cNvSpPr/>
          <p:nvPr/>
        </p:nvSpPr>
        <p:spPr>
          <a:xfrm>
            <a:off x="4501809" y="3618211"/>
            <a:ext cx="1649811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800">
                <a:solidFill>
                  <a:prstClr val="black"/>
                </a:solidFill>
                <a:latin typeface="Arial" panose="020B0604020202020204"/>
              </a:rPr>
              <a:t>Área de Preparación y Acabado</a:t>
            </a:r>
            <a:endParaRPr lang="es-MX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229" name="Rectangle 228">
            <a:extLst>
              <a:ext uri="{FF2B5EF4-FFF2-40B4-BE49-F238E27FC236}">
                <a16:creationId xmlns:a16="http://schemas.microsoft.com/office/drawing/2014/main" id="{CF63E1A6-5482-40B7-A3BD-C7B796E7BCD6}"/>
              </a:ext>
            </a:extLst>
          </p:cNvPr>
          <p:cNvSpPr/>
          <p:nvPr/>
        </p:nvSpPr>
        <p:spPr>
          <a:xfrm>
            <a:off x="4496513" y="4063484"/>
            <a:ext cx="138050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800">
                <a:solidFill>
                  <a:prstClr val="black"/>
                </a:solidFill>
                <a:latin typeface="Arial" panose="020B0604020202020204"/>
              </a:rPr>
              <a:t>Área Tratamiento Térmico</a:t>
            </a:r>
            <a:endParaRPr lang="es-MX">
              <a:solidFill>
                <a:prstClr val="black"/>
              </a:solidFill>
              <a:highlight>
                <a:srgbClr val="FFFF00"/>
              </a:highlight>
              <a:latin typeface="Arial" panose="020B0604020202020204"/>
            </a:endParaRPr>
          </a:p>
        </p:txBody>
      </p:sp>
      <p:sp>
        <p:nvSpPr>
          <p:cNvPr id="230" name="Rectangle 229">
            <a:extLst>
              <a:ext uri="{FF2B5EF4-FFF2-40B4-BE49-F238E27FC236}">
                <a16:creationId xmlns:a16="http://schemas.microsoft.com/office/drawing/2014/main" id="{4DD96E74-6B26-42BA-AC42-BBC239718323}"/>
              </a:ext>
            </a:extLst>
          </p:cNvPr>
          <p:cNvSpPr/>
          <p:nvPr/>
        </p:nvSpPr>
        <p:spPr>
          <a:xfrm>
            <a:off x="4496013" y="4500069"/>
            <a:ext cx="885179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MX" sz="800">
                <a:solidFill>
                  <a:prstClr val="black"/>
                </a:solidFill>
                <a:latin typeface="Arial" panose="020B0604020202020204"/>
              </a:rPr>
              <a:t>Área de Fusión</a:t>
            </a:r>
            <a:endParaRPr lang="es-MX">
              <a:solidFill>
                <a:prstClr val="black"/>
              </a:solidFill>
              <a:latin typeface="Arial" panose="020B0604020202020204"/>
            </a:endParaRPr>
          </a:p>
        </p:txBody>
      </p:sp>
      <p:sp>
        <p:nvSpPr>
          <p:cNvPr id="16" name="Left Brace 15"/>
          <p:cNvSpPr/>
          <p:nvPr/>
        </p:nvSpPr>
        <p:spPr>
          <a:xfrm>
            <a:off x="3889869" y="2539092"/>
            <a:ext cx="210105" cy="2563921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83" name="Rectangle 182">
            <a:extLst>
              <a:ext uri="{FF2B5EF4-FFF2-40B4-BE49-F238E27FC236}">
                <a16:creationId xmlns:a16="http://schemas.microsoft.com/office/drawing/2014/main" id="{40FD75E8-61B8-4823-AAF6-EDEE73E603AB}"/>
              </a:ext>
            </a:extLst>
          </p:cNvPr>
          <p:cNvSpPr/>
          <p:nvPr/>
        </p:nvSpPr>
        <p:spPr>
          <a:xfrm>
            <a:off x="2923919" y="3619385"/>
            <a:ext cx="859718" cy="447785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rgbClr val="0075C9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s-MX" sz="700" b="1">
                <a:solidFill>
                  <a:schemeClr val="accent1"/>
                </a:solidFill>
                <a:latin typeface="Arial" panose="020B0604020202020204"/>
              </a:rPr>
              <a:t>Sergio Valadez</a:t>
            </a:r>
          </a:p>
          <a:p>
            <a:pPr algn="ctr">
              <a:defRPr/>
            </a:pPr>
            <a:r>
              <a:rPr lang="es-MX" sz="600">
                <a:solidFill>
                  <a:prstClr val="black"/>
                </a:solidFill>
                <a:latin typeface="Arial" panose="020B0604020202020204"/>
              </a:rPr>
              <a:t>Líder de Mantenimiento Progresivo, MEX</a:t>
            </a:r>
          </a:p>
        </p:txBody>
      </p:sp>
      <p:sp>
        <p:nvSpPr>
          <p:cNvPr id="185" name="Rectangle 184">
            <a:extLst>
              <a:ext uri="{FF2B5EF4-FFF2-40B4-BE49-F238E27FC236}">
                <a16:creationId xmlns:a16="http://schemas.microsoft.com/office/drawing/2014/main" id="{ACCC1919-5948-4BA3-9FC5-C16FCC578F30}"/>
              </a:ext>
            </a:extLst>
          </p:cNvPr>
          <p:cNvSpPr/>
          <p:nvPr/>
        </p:nvSpPr>
        <p:spPr>
          <a:xfrm>
            <a:off x="2923919" y="4219995"/>
            <a:ext cx="859718" cy="43989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rgbClr val="0075C9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s-MX" sz="700" b="1">
                <a:solidFill>
                  <a:schemeClr val="accent1"/>
                </a:solidFill>
                <a:latin typeface="Arial" panose="020B0604020202020204"/>
              </a:rPr>
              <a:t>David Berumen</a:t>
            </a:r>
          </a:p>
          <a:p>
            <a:pPr algn="ctr">
              <a:defRPr/>
            </a:pPr>
            <a:r>
              <a:rPr lang="es-MX" sz="600">
                <a:solidFill>
                  <a:prstClr val="black"/>
                </a:solidFill>
                <a:latin typeface="Arial" panose="020B0604020202020204"/>
              </a:rPr>
              <a:t>Líder de Mantenimiento Progresivo, MEX</a:t>
            </a:r>
          </a:p>
        </p:txBody>
      </p:sp>
      <p:sp>
        <p:nvSpPr>
          <p:cNvPr id="242" name="Rectangle 241">
            <a:extLst>
              <a:ext uri="{FF2B5EF4-FFF2-40B4-BE49-F238E27FC236}">
                <a16:creationId xmlns:a16="http://schemas.microsoft.com/office/drawing/2014/main" id="{E639627C-A38F-4379-BC59-B265964962E9}"/>
              </a:ext>
            </a:extLst>
          </p:cNvPr>
          <p:cNvSpPr/>
          <p:nvPr/>
        </p:nvSpPr>
        <p:spPr>
          <a:xfrm>
            <a:off x="2522656" y="1919826"/>
            <a:ext cx="1135785" cy="371666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rgbClr val="0075C9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lang="es-MX" sz="700" b="1">
                <a:solidFill>
                  <a:schemeClr val="accent1"/>
                </a:solidFill>
              </a:rPr>
              <a:t>Alejandro Gil</a:t>
            </a:r>
          </a:p>
          <a:p>
            <a:pPr algn="ctr">
              <a:defRPr/>
            </a:pPr>
            <a:r>
              <a:rPr lang="es-MX" sz="600">
                <a:solidFill>
                  <a:prstClr val="black"/>
                </a:solidFill>
                <a:latin typeface="Arial" panose="020B0604020202020204"/>
              </a:rPr>
              <a:t>Gerente de Mantenimiento Progresivo, BU MEX</a:t>
            </a:r>
          </a:p>
        </p:txBody>
      </p:sp>
      <p:sp>
        <p:nvSpPr>
          <p:cNvPr id="216" name="Isosceles Triangle 215">
            <a:extLst>
              <a:ext uri="{FF2B5EF4-FFF2-40B4-BE49-F238E27FC236}">
                <a16:creationId xmlns:a16="http://schemas.microsoft.com/office/drawing/2014/main" id="{1B1FB390-2A5C-4A8D-9622-B793C28F9C91}"/>
              </a:ext>
            </a:extLst>
          </p:cNvPr>
          <p:cNvSpPr/>
          <p:nvPr/>
        </p:nvSpPr>
        <p:spPr>
          <a:xfrm rot="5400000">
            <a:off x="3574908" y="1990506"/>
            <a:ext cx="266982" cy="212712"/>
          </a:xfrm>
          <a:prstGeom prst="triangle">
            <a:avLst/>
          </a:prstGeom>
          <a:solidFill>
            <a:srgbClr val="00206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>
              <a:defRPr/>
            </a:pPr>
            <a:endParaRPr lang="es-MX">
              <a:solidFill>
                <a:prstClr val="white"/>
              </a:solidFill>
              <a:latin typeface="Arial" panose="020B0604020202020204"/>
            </a:endParaRPr>
          </a:p>
        </p:txBody>
      </p:sp>
      <p:cxnSp>
        <p:nvCxnSpPr>
          <p:cNvPr id="140" name="Straight Connector 139">
            <a:extLst>
              <a:ext uri="{FF2B5EF4-FFF2-40B4-BE49-F238E27FC236}">
                <a16:creationId xmlns:a16="http://schemas.microsoft.com/office/drawing/2014/main" id="{4E6CC8F2-73DA-4FA4-9E23-C83B151673C9}"/>
              </a:ext>
            </a:extLst>
          </p:cNvPr>
          <p:cNvCxnSpPr/>
          <p:nvPr/>
        </p:nvCxnSpPr>
        <p:spPr>
          <a:xfrm>
            <a:off x="9970790" y="5494816"/>
            <a:ext cx="0" cy="22222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141" name="Straight Connector 140">
            <a:extLst>
              <a:ext uri="{FF2B5EF4-FFF2-40B4-BE49-F238E27FC236}">
                <a16:creationId xmlns:a16="http://schemas.microsoft.com/office/drawing/2014/main" id="{081F905C-26F1-4D86-95A0-7C2B56083509}"/>
              </a:ext>
            </a:extLst>
          </p:cNvPr>
          <p:cNvCxnSpPr/>
          <p:nvPr/>
        </p:nvCxnSpPr>
        <p:spPr>
          <a:xfrm>
            <a:off x="10635556" y="5505161"/>
            <a:ext cx="536135" cy="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cxnSp>
        <p:nvCxnSpPr>
          <p:cNvPr id="182" name="Straight Connector 181">
            <a:extLst>
              <a:ext uri="{FF2B5EF4-FFF2-40B4-BE49-F238E27FC236}">
                <a16:creationId xmlns:a16="http://schemas.microsoft.com/office/drawing/2014/main" id="{4E6CC8F2-73DA-4FA4-9E23-C83B151673C9}"/>
              </a:ext>
            </a:extLst>
          </p:cNvPr>
          <p:cNvCxnSpPr/>
          <p:nvPr/>
        </p:nvCxnSpPr>
        <p:spPr>
          <a:xfrm>
            <a:off x="11171691" y="5506776"/>
            <a:ext cx="0" cy="222220"/>
          </a:xfrm>
          <a:prstGeom prst="line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</p:cxnSp>
      <p:sp>
        <p:nvSpPr>
          <p:cNvPr id="125" name="TextBox 124">
            <a:extLst>
              <a:ext uri="{FF2B5EF4-FFF2-40B4-BE49-F238E27FC236}">
                <a16:creationId xmlns:a16="http://schemas.microsoft.com/office/drawing/2014/main" id="{401FCECF-941B-4F1B-825D-6C771D73DF41}"/>
              </a:ext>
            </a:extLst>
          </p:cNvPr>
          <p:cNvSpPr txBox="1"/>
          <p:nvPr/>
        </p:nvSpPr>
        <p:spPr>
          <a:xfrm>
            <a:off x="11665258" y="6519446"/>
            <a:ext cx="5267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SZ</a:t>
            </a:r>
            <a:endParaRPr lang="en-US" sz="16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27730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04594A70-5C89-4FC8-960D-EE81E9AF0FF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s-MX" sz="6000">
                <a:latin typeface="Century Gothic" panose="020B0502020202020204" pitchFamily="34" charset="0"/>
              </a:rPr>
              <a:t>Paso 2.- Creación del Marco de Referencia</a:t>
            </a:r>
            <a:endParaRPr lang="en-US" sz="600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53454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pt-BR" sz="2800" dirty="0">
                <a:latin typeface="Century Gothic" panose="020B0502020202020204" pitchFamily="34" charset="0"/>
              </a:rPr>
              <a:t>Cobertura de Sistema para Activos Nemak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2A6AE73-AF67-4ECF-A650-396C8675CA81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575733" y="1061882"/>
            <a:ext cx="12958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b="1">
                <a:latin typeface="Century Gothic" panose="020B0502020202020204" pitchFamily="34" charset="0"/>
              </a:rPr>
              <a:t>Holístico</a:t>
            </a:r>
          </a:p>
        </p:txBody>
      </p:sp>
      <p:sp>
        <p:nvSpPr>
          <p:cNvPr id="10" name="Rectangle 9"/>
          <p:cNvSpPr/>
          <p:nvPr/>
        </p:nvSpPr>
        <p:spPr>
          <a:xfrm>
            <a:off x="444415" y="3059668"/>
            <a:ext cx="15192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b="1">
                <a:latin typeface="Century Gothic" panose="020B0502020202020204" pitchFamily="34" charset="0"/>
              </a:rPr>
              <a:t>Estrategia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20578" y="5090874"/>
            <a:ext cx="10637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b="1">
                <a:latin typeface="Century Gothic" panose="020B0502020202020204" pitchFamily="34" charset="0"/>
              </a:rPr>
              <a:t>Táctico</a:t>
            </a:r>
          </a:p>
        </p:txBody>
      </p:sp>
      <p:sp>
        <p:nvSpPr>
          <p:cNvPr id="9" name="Freeform 8"/>
          <p:cNvSpPr/>
          <p:nvPr/>
        </p:nvSpPr>
        <p:spPr>
          <a:xfrm>
            <a:off x="1930499" y="1509044"/>
            <a:ext cx="4331369" cy="2863516"/>
          </a:xfrm>
          <a:custGeom>
            <a:avLst/>
            <a:gdLst>
              <a:gd name="connsiteX0" fmla="*/ 0 w 4355432"/>
              <a:gd name="connsiteY0" fmla="*/ 2863516 h 2863516"/>
              <a:gd name="connsiteX1" fmla="*/ 649706 w 4355432"/>
              <a:gd name="connsiteY1" fmla="*/ 1010653 h 2863516"/>
              <a:gd name="connsiteX2" fmla="*/ 1660358 w 4355432"/>
              <a:gd name="connsiteY2" fmla="*/ 216569 h 2863516"/>
              <a:gd name="connsiteX3" fmla="*/ 4355432 w 4355432"/>
              <a:gd name="connsiteY3" fmla="*/ 0 h 2863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55432" h="2863516">
                <a:moveTo>
                  <a:pt x="0" y="2863516"/>
                </a:moveTo>
                <a:cubicBezTo>
                  <a:pt x="186490" y="2157663"/>
                  <a:pt x="372980" y="1451811"/>
                  <a:pt x="649706" y="1010653"/>
                </a:cubicBezTo>
                <a:cubicBezTo>
                  <a:pt x="926432" y="569495"/>
                  <a:pt x="1042737" y="385011"/>
                  <a:pt x="1660358" y="216569"/>
                </a:cubicBezTo>
                <a:cubicBezTo>
                  <a:pt x="2277979" y="48127"/>
                  <a:pt x="3316705" y="24063"/>
                  <a:pt x="4355432" y="0"/>
                </a:cubicBezTo>
              </a:path>
            </a:pathLst>
          </a:custGeom>
          <a:noFill/>
          <a:ln w="381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2" name="Freeform 11"/>
          <p:cNvSpPr/>
          <p:nvPr/>
        </p:nvSpPr>
        <p:spPr>
          <a:xfrm>
            <a:off x="2483952" y="1969477"/>
            <a:ext cx="3777916" cy="3465095"/>
          </a:xfrm>
          <a:custGeom>
            <a:avLst/>
            <a:gdLst>
              <a:gd name="connsiteX0" fmla="*/ 0 w 3801979"/>
              <a:gd name="connsiteY0" fmla="*/ 3465095 h 3465095"/>
              <a:gd name="connsiteX1" fmla="*/ 529389 w 3801979"/>
              <a:gd name="connsiteY1" fmla="*/ 1155032 h 3465095"/>
              <a:gd name="connsiteX2" fmla="*/ 1058779 w 3801979"/>
              <a:gd name="connsiteY2" fmla="*/ 409074 h 3465095"/>
              <a:gd name="connsiteX3" fmla="*/ 1949116 w 3801979"/>
              <a:gd name="connsiteY3" fmla="*/ 144379 h 3465095"/>
              <a:gd name="connsiteX4" fmla="*/ 3801979 w 3801979"/>
              <a:gd name="connsiteY4" fmla="*/ 0 h 3465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01979" h="3465095">
                <a:moveTo>
                  <a:pt x="0" y="3465095"/>
                </a:moveTo>
                <a:cubicBezTo>
                  <a:pt x="176463" y="2564732"/>
                  <a:pt x="352926" y="1664369"/>
                  <a:pt x="529389" y="1155032"/>
                </a:cubicBezTo>
                <a:cubicBezTo>
                  <a:pt x="705852" y="645695"/>
                  <a:pt x="822158" y="577516"/>
                  <a:pt x="1058779" y="409074"/>
                </a:cubicBezTo>
                <a:cubicBezTo>
                  <a:pt x="1295400" y="240632"/>
                  <a:pt x="1491916" y="212558"/>
                  <a:pt x="1949116" y="144379"/>
                </a:cubicBezTo>
                <a:cubicBezTo>
                  <a:pt x="2406316" y="76200"/>
                  <a:pt x="3104147" y="38100"/>
                  <a:pt x="3801979" y="0"/>
                </a:cubicBezTo>
              </a:path>
            </a:pathLst>
          </a:custGeom>
          <a:noFill/>
          <a:ln w="38100">
            <a:solidFill>
              <a:srgbClr val="CC00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13" name="Freeform 12"/>
          <p:cNvSpPr/>
          <p:nvPr/>
        </p:nvSpPr>
        <p:spPr>
          <a:xfrm>
            <a:off x="1930499" y="1244350"/>
            <a:ext cx="4331369" cy="3128209"/>
          </a:xfrm>
          <a:custGeom>
            <a:avLst/>
            <a:gdLst>
              <a:gd name="connsiteX0" fmla="*/ 0 w 4331369"/>
              <a:gd name="connsiteY0" fmla="*/ 0 h 3681663"/>
              <a:gd name="connsiteX1" fmla="*/ 721895 w 4331369"/>
              <a:gd name="connsiteY1" fmla="*/ 1780673 h 3681663"/>
              <a:gd name="connsiteX2" fmla="*/ 2045369 w 4331369"/>
              <a:gd name="connsiteY2" fmla="*/ 3176337 h 3681663"/>
              <a:gd name="connsiteX3" fmla="*/ 4331369 w 4331369"/>
              <a:gd name="connsiteY3" fmla="*/ 3681663 h 36816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31369" h="3681663">
                <a:moveTo>
                  <a:pt x="0" y="0"/>
                </a:moveTo>
                <a:cubicBezTo>
                  <a:pt x="190500" y="625642"/>
                  <a:pt x="381000" y="1251284"/>
                  <a:pt x="721895" y="1780673"/>
                </a:cubicBezTo>
                <a:cubicBezTo>
                  <a:pt x="1062790" y="2310063"/>
                  <a:pt x="1443790" y="2859505"/>
                  <a:pt x="2045369" y="3176337"/>
                </a:cubicBezTo>
                <a:cubicBezTo>
                  <a:pt x="2646948" y="3493169"/>
                  <a:pt x="3489158" y="3587416"/>
                  <a:pt x="4331369" y="3681663"/>
                </a:cubicBezTo>
              </a:path>
            </a:pathLst>
          </a:custGeom>
          <a:noFill/>
          <a:ln w="38100">
            <a:solidFill>
              <a:srgbClr val="0075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cxnSp>
        <p:nvCxnSpPr>
          <p:cNvPr id="16" name="Straight Arrow Connector 15"/>
          <p:cNvCxnSpPr/>
          <p:nvPr/>
        </p:nvCxnSpPr>
        <p:spPr>
          <a:xfrm flipV="1">
            <a:off x="1922333" y="800534"/>
            <a:ext cx="0" cy="465967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>
            <a:off x="1927704" y="5442030"/>
            <a:ext cx="4658444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/>
          <p:cNvSpPr/>
          <p:nvPr/>
        </p:nvSpPr>
        <p:spPr>
          <a:xfrm>
            <a:off x="1854299" y="5612244"/>
            <a:ext cx="12593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>
                <a:latin typeface="Century Gothic" panose="020B0502020202020204" pitchFamily="34" charset="0"/>
              </a:rPr>
              <a:t>Bajo</a:t>
            </a:r>
          </a:p>
        </p:txBody>
      </p:sp>
      <p:sp>
        <p:nvSpPr>
          <p:cNvPr id="19" name="Rectangle 18"/>
          <p:cNvSpPr/>
          <p:nvPr/>
        </p:nvSpPr>
        <p:spPr>
          <a:xfrm>
            <a:off x="5651052" y="5612244"/>
            <a:ext cx="125930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>
                <a:latin typeface="Century Gothic" panose="020B0502020202020204" pitchFamily="34" charset="0"/>
              </a:rPr>
              <a:t>Alto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851996" y="5473744"/>
            <a:ext cx="24883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>
                <a:latin typeface="Century Gothic" panose="020B0502020202020204" pitchFamily="34" charset="0"/>
              </a:rPr>
              <a:t>Grado de especificidad</a:t>
            </a:r>
          </a:p>
        </p:txBody>
      </p:sp>
      <p:sp>
        <p:nvSpPr>
          <p:cNvPr id="21" name="Rectangle 20"/>
          <p:cNvSpPr/>
          <p:nvPr/>
        </p:nvSpPr>
        <p:spPr>
          <a:xfrm>
            <a:off x="3827939" y="1238198"/>
            <a:ext cx="152376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>
                <a:solidFill>
                  <a:srgbClr val="575756"/>
                </a:solidFill>
              </a:rPr>
              <a:t>ISO 5500x</a:t>
            </a:r>
          </a:p>
        </p:txBody>
      </p:sp>
      <p:sp>
        <p:nvSpPr>
          <p:cNvPr id="22" name="Rectangle 21"/>
          <p:cNvSpPr/>
          <p:nvPr/>
        </p:nvSpPr>
        <p:spPr>
          <a:xfrm>
            <a:off x="3334303" y="2407105"/>
            <a:ext cx="152376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>
                <a:solidFill>
                  <a:srgbClr val="CC0099"/>
                </a:solidFill>
              </a:rPr>
              <a:t>PAS 55 (</a:t>
            </a:r>
            <a:r>
              <a:rPr lang="en-US" sz="1200" b="1" err="1">
                <a:solidFill>
                  <a:srgbClr val="CC0099"/>
                </a:solidFill>
              </a:rPr>
              <a:t>Retirado</a:t>
            </a:r>
            <a:r>
              <a:rPr lang="en-US" sz="1200" b="1">
                <a:solidFill>
                  <a:srgbClr val="CC0099"/>
                </a:solidFill>
              </a:rPr>
              <a:t>)</a:t>
            </a:r>
          </a:p>
        </p:txBody>
      </p:sp>
      <p:sp>
        <p:nvSpPr>
          <p:cNvPr id="23" name="Rectangle 22"/>
          <p:cNvSpPr/>
          <p:nvPr/>
        </p:nvSpPr>
        <p:spPr>
          <a:xfrm>
            <a:off x="4697668" y="3618579"/>
            <a:ext cx="130806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200" b="1">
                <a:solidFill>
                  <a:srgbClr val="0075C9"/>
                </a:solidFill>
              </a:rPr>
              <a:t>Sistema de Mantenimiento Progresivo</a:t>
            </a:r>
          </a:p>
        </p:txBody>
      </p:sp>
      <p:sp>
        <p:nvSpPr>
          <p:cNvPr id="25" name="Content Placeholder 6"/>
          <p:cNvSpPr txBox="1">
            <a:spLocks/>
          </p:cNvSpPr>
          <p:nvPr/>
        </p:nvSpPr>
        <p:spPr>
          <a:xfrm>
            <a:off x="6910357" y="1749407"/>
            <a:ext cx="5134429" cy="3300082"/>
          </a:xfrm>
          <a:prstGeom prst="rect">
            <a:avLst/>
          </a:prstGeom>
          <a:noFill/>
        </p:spPr>
        <p:txBody>
          <a:bodyPr vert="horz" wrap="square" lIns="77925" tIns="38963" rIns="77925" bIns="38963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0075C9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75C9"/>
              </a:buClr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75C9"/>
              </a:buClr>
              <a:buFont typeface="Courier New" panose="02070309020205020404" pitchFamily="49" charset="0"/>
              <a:buChar char="o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75C9"/>
              </a:buClr>
              <a:buFont typeface="Wingdings" panose="05000000000000000000" pitchFamily="2" charset="2"/>
              <a:buChar char="Ø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0075C9"/>
              </a:buClr>
              <a:buFont typeface="Arial" panose="020B0604020202020204" pitchFamily="34" charset="0"/>
              <a:buChar char="►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s-MX" sz="2400" dirty="0">
                <a:solidFill>
                  <a:schemeClr val="tx2">
                    <a:lumMod val="75000"/>
                  </a:schemeClr>
                </a:solidFill>
                <a:latin typeface="Century Gothic" panose="020B0502020202020204" pitchFamily="34" charset="0"/>
              </a:rPr>
              <a:t>El papel del mantenimiento progresivo en el espacio de la gestión de activos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s-MX" b="1" dirty="0">
                <a:solidFill>
                  <a:schemeClr val="tx2"/>
                </a:solidFill>
                <a:latin typeface="Century Gothic" panose="020B0502020202020204" pitchFamily="34" charset="0"/>
              </a:rPr>
              <a:t>PM NO sustituye, compite ni entra en conflicto con ISO 5500X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s-MX" sz="1600" dirty="0">
                <a:solidFill>
                  <a:schemeClr val="tx2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Normativa de habilitación interna</a:t>
            </a:r>
          </a:p>
          <a:p>
            <a:pPr>
              <a:lnSpc>
                <a:spcPct val="100000"/>
              </a:lnSpc>
            </a:pPr>
            <a:r>
              <a:rPr lang="es-MX" sz="1600" dirty="0">
                <a:solidFill>
                  <a:schemeClr val="tx2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Alineación con las secciones ISO 5500X</a:t>
            </a:r>
          </a:p>
          <a:p>
            <a:pPr>
              <a:lnSpc>
                <a:spcPct val="100000"/>
              </a:lnSpc>
            </a:pPr>
            <a:r>
              <a:rPr lang="es-MX" sz="1600" dirty="0">
                <a:solidFill>
                  <a:schemeClr val="tx2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PM ofrece un alto grado de especificidad estratégica / táctica para los activos físicos de Nemak </a:t>
            </a:r>
            <a:endParaRPr lang="en-US" sz="1600" dirty="0">
              <a:solidFill>
                <a:schemeClr val="tx2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8E7B7EA-DD49-4693-AE14-011DE05D00D9}"/>
              </a:ext>
            </a:extLst>
          </p:cNvPr>
          <p:cNvSpPr txBox="1"/>
          <p:nvPr/>
        </p:nvSpPr>
        <p:spPr>
          <a:xfrm>
            <a:off x="11665258" y="6519446"/>
            <a:ext cx="5267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FO</a:t>
            </a:r>
          </a:p>
        </p:txBody>
      </p:sp>
    </p:spTree>
    <p:extLst>
      <p:ext uri="{BB962C8B-B14F-4D97-AF65-F5344CB8AC3E}">
        <p14:creationId xmlns:p14="http://schemas.microsoft.com/office/powerpoint/2010/main" val="29936311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/>
              <a:t> </a:t>
            </a:r>
            <a:endParaRPr lang="pt-BR"/>
          </a:p>
        </p:txBody>
      </p:sp>
      <p:sp>
        <p:nvSpPr>
          <p:cNvPr id="19" name="Title 4">
            <a:extLst>
              <a:ext uri="{FF2B5EF4-FFF2-40B4-BE49-F238E27FC236}">
                <a16:creationId xmlns:a16="http://schemas.microsoft.com/office/drawing/2014/main" id="{8EC4A2AB-9324-491A-9845-B956080C2046}"/>
              </a:ext>
            </a:extLst>
          </p:cNvPr>
          <p:cNvSpPr txBox="1">
            <a:spLocks/>
          </p:cNvSpPr>
          <p:nvPr/>
        </p:nvSpPr>
        <p:spPr>
          <a:xfrm>
            <a:off x="1651466" y="400366"/>
            <a:ext cx="8889067" cy="9658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4000" dirty="0">
                <a:latin typeface="Century Gothic" panose="020B0502020202020204" pitchFamily="34" charset="0"/>
              </a:rPr>
              <a:t>Modelo Conceptual de los sistemas de Gestión de Activos</a:t>
            </a:r>
          </a:p>
          <a:p>
            <a:endParaRPr lang="en-US" sz="4000" dirty="0">
              <a:latin typeface="Century Gothic" panose="020B0502020202020204" pitchFamily="34" charset="0"/>
            </a:endParaRPr>
          </a:p>
        </p:txBody>
      </p:sp>
      <p:pic>
        <p:nvPicPr>
          <p:cNvPr id="47" name="Picture 2" descr="https://www.assetivity.com.au/images/IAM_Conceptual_Model_for_AM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1727" y="1174006"/>
            <a:ext cx="6913139" cy="5344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Rectangle 47"/>
          <p:cNvSpPr/>
          <p:nvPr/>
        </p:nvSpPr>
        <p:spPr>
          <a:xfrm>
            <a:off x="2242353" y="5188503"/>
            <a:ext cx="1415482" cy="751901"/>
          </a:xfrm>
          <a:prstGeom prst="rect">
            <a:avLst/>
          </a:prstGeom>
          <a:solidFill>
            <a:srgbClr val="C3212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900"/>
              <a:t>GENTE, ORGANIZACIÓN Y LIDERAZGO</a:t>
            </a:r>
          </a:p>
        </p:txBody>
      </p:sp>
      <p:sp>
        <p:nvSpPr>
          <p:cNvPr id="49" name="Rectangle 48"/>
          <p:cNvSpPr/>
          <p:nvPr/>
        </p:nvSpPr>
        <p:spPr>
          <a:xfrm>
            <a:off x="4812820" y="6070148"/>
            <a:ext cx="2228947" cy="448056"/>
          </a:xfrm>
          <a:prstGeom prst="rect">
            <a:avLst/>
          </a:prstGeom>
          <a:solidFill>
            <a:srgbClr val="64297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900"/>
              <a:t>GESTIÓN DEL CONOCIMIENTO</a:t>
            </a:r>
          </a:p>
        </p:txBody>
      </p:sp>
      <p:sp>
        <p:nvSpPr>
          <p:cNvPr id="50" name="Rectangle 49"/>
          <p:cNvSpPr/>
          <p:nvPr/>
        </p:nvSpPr>
        <p:spPr>
          <a:xfrm>
            <a:off x="4268443" y="2532017"/>
            <a:ext cx="1088754" cy="664786"/>
          </a:xfrm>
          <a:prstGeom prst="rect">
            <a:avLst/>
          </a:prstGeom>
          <a:gradFill flip="none" rotWithShape="1">
            <a:gsLst>
              <a:gs pos="50000">
                <a:srgbClr val="73A1CB"/>
              </a:gs>
              <a:gs pos="50000">
                <a:srgbClr val="F5A81D"/>
              </a:gs>
            </a:gsLst>
            <a:lin ang="54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900"/>
              <a:t>ALINEACIÓN, NEGOCIO Y GESTIÓN</a:t>
            </a:r>
          </a:p>
        </p:txBody>
      </p:sp>
      <p:sp>
        <p:nvSpPr>
          <p:cNvPr id="51" name="Rectangle 50"/>
          <p:cNvSpPr/>
          <p:nvPr/>
        </p:nvSpPr>
        <p:spPr>
          <a:xfrm>
            <a:off x="6375401" y="4951216"/>
            <a:ext cx="1007403" cy="304618"/>
          </a:xfrm>
          <a:prstGeom prst="rect">
            <a:avLst/>
          </a:prstGeom>
          <a:solidFill>
            <a:srgbClr val="5A90C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800" dirty="0"/>
              <a:t>EJECUCIÓN DEL TRABAJO</a:t>
            </a:r>
          </a:p>
        </p:txBody>
      </p:sp>
      <p:sp>
        <p:nvSpPr>
          <p:cNvPr id="52" name="Rectangle 51"/>
          <p:cNvSpPr/>
          <p:nvPr/>
        </p:nvSpPr>
        <p:spPr>
          <a:xfrm>
            <a:off x="6144893" y="3815886"/>
            <a:ext cx="1098509" cy="637385"/>
          </a:xfrm>
          <a:prstGeom prst="rect">
            <a:avLst/>
          </a:prstGeom>
          <a:gradFill flip="none" rotWithShape="1">
            <a:gsLst>
              <a:gs pos="50000">
                <a:srgbClr val="0065A4"/>
              </a:gs>
              <a:gs pos="50000">
                <a:srgbClr val="5A90C2"/>
              </a:gs>
            </a:gsLst>
            <a:lin ang="24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900" dirty="0"/>
              <a:t>INGENIERÍA DE MANTENIMIENTO</a:t>
            </a:r>
          </a:p>
        </p:txBody>
      </p:sp>
      <p:sp>
        <p:nvSpPr>
          <p:cNvPr id="53" name="Rectangle 52"/>
          <p:cNvSpPr/>
          <p:nvPr/>
        </p:nvSpPr>
        <p:spPr>
          <a:xfrm>
            <a:off x="7509952" y="4067266"/>
            <a:ext cx="799182" cy="275041"/>
          </a:xfrm>
          <a:prstGeom prst="rect">
            <a:avLst/>
          </a:prstGeom>
          <a:gradFill flip="none" rotWithShape="1">
            <a:gsLst>
              <a:gs pos="50000">
                <a:srgbClr val="1579B2"/>
              </a:gs>
              <a:gs pos="50000">
                <a:srgbClr val="E96524"/>
              </a:gs>
            </a:gsLst>
            <a:lin ang="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600" dirty="0"/>
              <a:t>INGENIERÍA DE CONFIABILIDAD</a:t>
            </a:r>
          </a:p>
        </p:txBody>
      </p:sp>
      <p:sp>
        <p:nvSpPr>
          <p:cNvPr id="54" name="Rectangle 53"/>
          <p:cNvSpPr/>
          <p:nvPr/>
        </p:nvSpPr>
        <p:spPr>
          <a:xfrm>
            <a:off x="7455206" y="3417535"/>
            <a:ext cx="1180544" cy="584064"/>
          </a:xfrm>
          <a:prstGeom prst="rect">
            <a:avLst/>
          </a:prstGeom>
          <a:gradFill flip="none" rotWithShape="1">
            <a:gsLst>
              <a:gs pos="40000">
                <a:srgbClr val="1579B2"/>
              </a:gs>
              <a:gs pos="40000">
                <a:srgbClr val="E96524"/>
              </a:gs>
            </a:gsLst>
            <a:lin ang="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900"/>
              <a:t>HSE</a:t>
            </a:r>
          </a:p>
        </p:txBody>
      </p:sp>
      <p:sp>
        <p:nvSpPr>
          <p:cNvPr id="55" name="Rectangle 54"/>
          <p:cNvSpPr/>
          <p:nvPr/>
        </p:nvSpPr>
        <p:spPr>
          <a:xfrm>
            <a:off x="7335879" y="4471474"/>
            <a:ext cx="778343" cy="304618"/>
          </a:xfrm>
          <a:prstGeom prst="rect">
            <a:avLst/>
          </a:prstGeom>
          <a:gradFill flip="none" rotWithShape="1">
            <a:gsLst>
              <a:gs pos="75000">
                <a:srgbClr val="5A90C2"/>
              </a:gs>
              <a:gs pos="75000">
                <a:srgbClr val="E96524"/>
              </a:gs>
            </a:gsLst>
            <a:lin ang="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600" dirty="0"/>
              <a:t>PLANIFICACIÓN Y PROGRAMACIÓN</a:t>
            </a:r>
          </a:p>
        </p:txBody>
      </p:sp>
      <p:sp>
        <p:nvSpPr>
          <p:cNvPr id="56" name="Rectangle 55"/>
          <p:cNvSpPr/>
          <p:nvPr/>
        </p:nvSpPr>
        <p:spPr>
          <a:xfrm>
            <a:off x="7571509" y="4968416"/>
            <a:ext cx="878033" cy="304618"/>
          </a:xfrm>
          <a:prstGeom prst="rect">
            <a:avLst/>
          </a:prstGeom>
          <a:gradFill flip="none" rotWithShape="1">
            <a:gsLst>
              <a:gs pos="40000">
                <a:srgbClr val="5A90C2"/>
              </a:gs>
              <a:gs pos="40000">
                <a:srgbClr val="E96524"/>
              </a:gs>
            </a:gsLst>
            <a:lin ang="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700" dirty="0"/>
              <a:t>GESTIÓN DE MRO</a:t>
            </a:r>
          </a:p>
        </p:txBody>
      </p:sp>
      <p:sp>
        <p:nvSpPr>
          <p:cNvPr id="57" name="Rectangle 56"/>
          <p:cNvSpPr/>
          <p:nvPr/>
        </p:nvSpPr>
        <p:spPr>
          <a:xfrm>
            <a:off x="7335879" y="5563050"/>
            <a:ext cx="1008909" cy="360520"/>
          </a:xfrm>
          <a:prstGeom prst="rect">
            <a:avLst/>
          </a:prstGeom>
          <a:gradFill flip="none" rotWithShape="1">
            <a:gsLst>
              <a:gs pos="50000">
                <a:srgbClr val="642977"/>
              </a:gs>
              <a:gs pos="50000">
                <a:srgbClr val="E96524"/>
              </a:gs>
            </a:gsLst>
            <a:lin ang="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600"/>
              <a:t>MEJORA CONTINUA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C2821238-DA4C-444F-BD86-D97028343CCC}"/>
              </a:ext>
            </a:extLst>
          </p:cNvPr>
          <p:cNvSpPr/>
          <p:nvPr/>
        </p:nvSpPr>
        <p:spPr>
          <a:xfrm>
            <a:off x="8161261" y="4399935"/>
            <a:ext cx="660103" cy="497945"/>
          </a:xfrm>
          <a:prstGeom prst="rect">
            <a:avLst/>
          </a:prstGeom>
          <a:gradFill flip="none" rotWithShape="1">
            <a:gsLst>
              <a:gs pos="0">
                <a:srgbClr val="1579B2"/>
              </a:gs>
              <a:gs pos="1000">
                <a:srgbClr val="E9652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900"/>
              <a:t>RIESGO Y REVISIÓN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2A6F737-AD12-4085-A8F7-07E84FB56239}"/>
              </a:ext>
            </a:extLst>
          </p:cNvPr>
          <p:cNvSpPr txBox="1"/>
          <p:nvPr/>
        </p:nvSpPr>
        <p:spPr>
          <a:xfrm>
            <a:off x="11665258" y="6519446"/>
            <a:ext cx="5267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FO</a:t>
            </a:r>
          </a:p>
        </p:txBody>
      </p:sp>
    </p:spTree>
    <p:extLst>
      <p:ext uri="{BB962C8B-B14F-4D97-AF65-F5344CB8AC3E}">
        <p14:creationId xmlns:p14="http://schemas.microsoft.com/office/powerpoint/2010/main" val="709947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/>
              <a:t> </a:t>
            </a:r>
            <a:endParaRPr lang="pt-BR"/>
          </a:p>
        </p:txBody>
      </p:sp>
      <p:sp>
        <p:nvSpPr>
          <p:cNvPr id="14" name="Title 4">
            <a:extLst>
              <a:ext uri="{FF2B5EF4-FFF2-40B4-BE49-F238E27FC236}">
                <a16:creationId xmlns:a16="http://schemas.microsoft.com/office/drawing/2014/main" id="{8EC4A2AB-9324-491A-9845-B956080C2046}"/>
              </a:ext>
            </a:extLst>
          </p:cNvPr>
          <p:cNvSpPr txBox="1">
            <a:spLocks/>
          </p:cNvSpPr>
          <p:nvPr/>
        </p:nvSpPr>
        <p:spPr>
          <a:xfrm>
            <a:off x="1651466" y="400366"/>
            <a:ext cx="8889067" cy="9658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ES" sz="4000" dirty="0">
                <a:latin typeface="Century Gothic" panose="020B0502020202020204" pitchFamily="34" charset="0"/>
              </a:rPr>
              <a:t>Modelo Conceptual de los sistemas de Gestión de Activos</a:t>
            </a:r>
          </a:p>
          <a:p>
            <a:endParaRPr lang="en-US" sz="4000" dirty="0">
              <a:latin typeface="Century Gothic" panose="020B0502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242353" y="5188503"/>
            <a:ext cx="1415482" cy="751901"/>
          </a:xfrm>
          <a:prstGeom prst="rect">
            <a:avLst/>
          </a:prstGeom>
          <a:solidFill>
            <a:srgbClr val="C3212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900"/>
              <a:t>GENTE, ORGANIZACIÓN Y LIDERAZGO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812820" y="6070148"/>
            <a:ext cx="2228947" cy="448056"/>
          </a:xfrm>
          <a:prstGeom prst="rect">
            <a:avLst/>
          </a:prstGeom>
          <a:solidFill>
            <a:srgbClr val="64297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900"/>
              <a:t>GESTIÓN DEL CONOCIMIENTO</a:t>
            </a:r>
          </a:p>
        </p:txBody>
      </p:sp>
      <p:sp>
        <p:nvSpPr>
          <p:cNvPr id="17" name="Rectangle 16"/>
          <p:cNvSpPr/>
          <p:nvPr/>
        </p:nvSpPr>
        <p:spPr>
          <a:xfrm>
            <a:off x="4268443" y="2532017"/>
            <a:ext cx="1088754" cy="664786"/>
          </a:xfrm>
          <a:prstGeom prst="rect">
            <a:avLst/>
          </a:prstGeom>
          <a:gradFill flip="none" rotWithShape="1">
            <a:gsLst>
              <a:gs pos="50000">
                <a:srgbClr val="73A1CB"/>
              </a:gs>
              <a:gs pos="50000">
                <a:srgbClr val="F5A81D"/>
              </a:gs>
            </a:gsLst>
            <a:lin ang="54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900"/>
              <a:t>ALINEACIÓN, NEGOCIO Y GESTIÓN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375401" y="4951216"/>
            <a:ext cx="1007403" cy="304618"/>
          </a:xfrm>
          <a:prstGeom prst="rect">
            <a:avLst/>
          </a:prstGeom>
          <a:solidFill>
            <a:srgbClr val="5A90C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800" dirty="0"/>
              <a:t>EJECUCIÓN DEL TRABAJO</a:t>
            </a:r>
          </a:p>
        </p:txBody>
      </p:sp>
      <p:sp>
        <p:nvSpPr>
          <p:cNvPr id="20" name="Rectangle 19"/>
          <p:cNvSpPr/>
          <p:nvPr/>
        </p:nvSpPr>
        <p:spPr>
          <a:xfrm>
            <a:off x="6144893" y="3815886"/>
            <a:ext cx="1098509" cy="637385"/>
          </a:xfrm>
          <a:prstGeom prst="rect">
            <a:avLst/>
          </a:prstGeom>
          <a:gradFill flip="none" rotWithShape="1">
            <a:gsLst>
              <a:gs pos="50000">
                <a:srgbClr val="0065A4"/>
              </a:gs>
              <a:gs pos="50000">
                <a:srgbClr val="5A90C2"/>
              </a:gs>
            </a:gsLst>
            <a:lin ang="24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900"/>
              <a:t>INGENIERÍA DE MANTENIMIENTO</a:t>
            </a:r>
          </a:p>
        </p:txBody>
      </p:sp>
      <p:sp>
        <p:nvSpPr>
          <p:cNvPr id="21" name="Rectangle 20"/>
          <p:cNvSpPr/>
          <p:nvPr/>
        </p:nvSpPr>
        <p:spPr>
          <a:xfrm>
            <a:off x="7509952" y="4067266"/>
            <a:ext cx="799182" cy="275041"/>
          </a:xfrm>
          <a:prstGeom prst="rect">
            <a:avLst/>
          </a:prstGeom>
          <a:gradFill flip="none" rotWithShape="1">
            <a:gsLst>
              <a:gs pos="50000">
                <a:srgbClr val="1579B2"/>
              </a:gs>
              <a:gs pos="50000">
                <a:srgbClr val="E96524"/>
              </a:gs>
            </a:gsLst>
            <a:lin ang="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600" dirty="0"/>
              <a:t>INGENIERÍA DE CONFIABILIDAD</a:t>
            </a:r>
          </a:p>
        </p:txBody>
      </p:sp>
      <p:sp>
        <p:nvSpPr>
          <p:cNvPr id="22" name="Rectangle 21"/>
          <p:cNvSpPr/>
          <p:nvPr/>
        </p:nvSpPr>
        <p:spPr>
          <a:xfrm>
            <a:off x="7455206" y="3417535"/>
            <a:ext cx="1180544" cy="584064"/>
          </a:xfrm>
          <a:prstGeom prst="rect">
            <a:avLst/>
          </a:prstGeom>
          <a:gradFill flip="none" rotWithShape="1">
            <a:gsLst>
              <a:gs pos="40000">
                <a:srgbClr val="1579B2"/>
              </a:gs>
              <a:gs pos="40000">
                <a:srgbClr val="E96524"/>
              </a:gs>
            </a:gsLst>
            <a:lin ang="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900"/>
              <a:t>HSE</a:t>
            </a:r>
          </a:p>
        </p:txBody>
      </p:sp>
      <p:sp>
        <p:nvSpPr>
          <p:cNvPr id="23" name="Rectangle 22"/>
          <p:cNvSpPr/>
          <p:nvPr/>
        </p:nvSpPr>
        <p:spPr>
          <a:xfrm>
            <a:off x="7335879" y="4471474"/>
            <a:ext cx="778343" cy="304618"/>
          </a:xfrm>
          <a:prstGeom prst="rect">
            <a:avLst/>
          </a:prstGeom>
          <a:gradFill flip="none" rotWithShape="1">
            <a:gsLst>
              <a:gs pos="75000">
                <a:srgbClr val="5A90C2"/>
              </a:gs>
              <a:gs pos="75000">
                <a:srgbClr val="E96524"/>
              </a:gs>
            </a:gsLst>
            <a:lin ang="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600"/>
              <a:t>PLANIFICACIÓN Y PROGRAMACIÓN</a:t>
            </a:r>
          </a:p>
        </p:txBody>
      </p:sp>
      <p:sp>
        <p:nvSpPr>
          <p:cNvPr id="24" name="Rectangle 23"/>
          <p:cNvSpPr/>
          <p:nvPr/>
        </p:nvSpPr>
        <p:spPr>
          <a:xfrm>
            <a:off x="7571509" y="4968416"/>
            <a:ext cx="878033" cy="304618"/>
          </a:xfrm>
          <a:prstGeom prst="rect">
            <a:avLst/>
          </a:prstGeom>
          <a:gradFill flip="none" rotWithShape="1">
            <a:gsLst>
              <a:gs pos="40000">
                <a:srgbClr val="5A90C2"/>
              </a:gs>
              <a:gs pos="40000">
                <a:srgbClr val="E96524"/>
              </a:gs>
            </a:gsLst>
            <a:lin ang="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700" dirty="0"/>
              <a:t>GESTIÓN DE MRO</a:t>
            </a:r>
          </a:p>
        </p:txBody>
      </p:sp>
      <p:sp>
        <p:nvSpPr>
          <p:cNvPr id="25" name="Rectangle 24"/>
          <p:cNvSpPr/>
          <p:nvPr/>
        </p:nvSpPr>
        <p:spPr>
          <a:xfrm>
            <a:off x="7335879" y="5563050"/>
            <a:ext cx="1008909" cy="360520"/>
          </a:xfrm>
          <a:prstGeom prst="rect">
            <a:avLst/>
          </a:prstGeom>
          <a:gradFill flip="none" rotWithShape="1">
            <a:gsLst>
              <a:gs pos="50000">
                <a:srgbClr val="642977"/>
              </a:gs>
              <a:gs pos="50000">
                <a:srgbClr val="E96524"/>
              </a:gs>
            </a:gsLst>
            <a:lin ang="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600"/>
              <a:t>MEJORA CONTINUA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64991EB-C741-4ACB-9D81-C69A827FDE7B}"/>
              </a:ext>
            </a:extLst>
          </p:cNvPr>
          <p:cNvSpPr txBox="1"/>
          <p:nvPr/>
        </p:nvSpPr>
        <p:spPr>
          <a:xfrm>
            <a:off x="11665258" y="6519446"/>
            <a:ext cx="5267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FO</a:t>
            </a:r>
          </a:p>
        </p:txBody>
      </p:sp>
    </p:spTree>
    <p:extLst>
      <p:ext uri="{BB962C8B-B14F-4D97-AF65-F5344CB8AC3E}">
        <p14:creationId xmlns:p14="http://schemas.microsoft.com/office/powerpoint/2010/main" val="22788604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91">
            <a:extLst>
              <a:ext uri="{FF2B5EF4-FFF2-40B4-BE49-F238E27FC236}">
                <a16:creationId xmlns:a16="http://schemas.microsoft.com/office/drawing/2014/main" id="{AE0A2D53-FAD4-4380-A083-2F6CE61ABF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1581" y="750481"/>
            <a:ext cx="1155135" cy="815294"/>
          </a:xfrm>
          <a:custGeom>
            <a:avLst/>
            <a:gdLst>
              <a:gd name="T0" fmla="*/ 1917 w 1918"/>
              <a:gd name="T1" fmla="*/ 959 h 1478"/>
              <a:gd name="T2" fmla="*/ 1917 w 1918"/>
              <a:gd name="T3" fmla="*/ 959 h 1478"/>
              <a:gd name="T4" fmla="*/ 959 w 1918"/>
              <a:gd name="T5" fmla="*/ 0 h 1478"/>
              <a:gd name="T6" fmla="*/ 959 w 1918"/>
              <a:gd name="T7" fmla="*/ 0 h 1478"/>
              <a:gd name="T8" fmla="*/ 0 w 1918"/>
              <a:gd name="T9" fmla="*/ 959 h 1478"/>
              <a:gd name="T10" fmla="*/ 0 w 1918"/>
              <a:gd name="T11" fmla="*/ 959 h 1478"/>
              <a:gd name="T12" fmla="*/ 152 w 1918"/>
              <a:gd name="T13" fmla="*/ 1477 h 1478"/>
              <a:gd name="T14" fmla="*/ 1765 w 1918"/>
              <a:gd name="T15" fmla="*/ 1477 h 1478"/>
              <a:gd name="T16" fmla="*/ 1765 w 1918"/>
              <a:gd name="T17" fmla="*/ 1477 h 1478"/>
              <a:gd name="T18" fmla="*/ 1917 w 1918"/>
              <a:gd name="T19" fmla="*/ 959 h 1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18" h="1478">
                <a:moveTo>
                  <a:pt x="1917" y="959"/>
                </a:moveTo>
                <a:lnTo>
                  <a:pt x="1917" y="959"/>
                </a:lnTo>
                <a:cubicBezTo>
                  <a:pt x="1917" y="429"/>
                  <a:pt x="1488" y="0"/>
                  <a:pt x="959" y="0"/>
                </a:cubicBezTo>
                <a:lnTo>
                  <a:pt x="959" y="0"/>
                </a:lnTo>
                <a:cubicBezTo>
                  <a:pt x="429" y="0"/>
                  <a:pt x="0" y="429"/>
                  <a:pt x="0" y="959"/>
                </a:cubicBezTo>
                <a:lnTo>
                  <a:pt x="0" y="959"/>
                </a:lnTo>
                <a:cubicBezTo>
                  <a:pt x="0" y="1150"/>
                  <a:pt x="56" y="1327"/>
                  <a:pt x="152" y="1477"/>
                </a:cubicBezTo>
                <a:lnTo>
                  <a:pt x="1765" y="1477"/>
                </a:lnTo>
                <a:lnTo>
                  <a:pt x="1765" y="1477"/>
                </a:lnTo>
                <a:cubicBezTo>
                  <a:pt x="1862" y="1327"/>
                  <a:pt x="1917" y="1150"/>
                  <a:pt x="1917" y="959"/>
                </a:cubicBezTo>
              </a:path>
            </a:pathLst>
          </a:custGeom>
          <a:solidFill>
            <a:srgbClr val="0070C0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3599">
              <a:latin typeface="Poppins" pitchFamily="2" charset="77"/>
            </a:endParaRPr>
          </a:p>
        </p:txBody>
      </p:sp>
      <p:sp>
        <p:nvSpPr>
          <p:cNvPr id="21" name="Freeform 91">
            <a:extLst>
              <a:ext uri="{FF2B5EF4-FFF2-40B4-BE49-F238E27FC236}">
                <a16:creationId xmlns:a16="http://schemas.microsoft.com/office/drawing/2014/main" id="{176639BE-0205-48AF-915A-A50E7FEE3E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8142" y="750481"/>
            <a:ext cx="1155135" cy="815294"/>
          </a:xfrm>
          <a:custGeom>
            <a:avLst/>
            <a:gdLst>
              <a:gd name="T0" fmla="*/ 1917 w 1918"/>
              <a:gd name="T1" fmla="*/ 959 h 1478"/>
              <a:gd name="T2" fmla="*/ 1917 w 1918"/>
              <a:gd name="T3" fmla="*/ 959 h 1478"/>
              <a:gd name="T4" fmla="*/ 959 w 1918"/>
              <a:gd name="T5" fmla="*/ 0 h 1478"/>
              <a:gd name="T6" fmla="*/ 959 w 1918"/>
              <a:gd name="T7" fmla="*/ 0 h 1478"/>
              <a:gd name="T8" fmla="*/ 0 w 1918"/>
              <a:gd name="T9" fmla="*/ 959 h 1478"/>
              <a:gd name="T10" fmla="*/ 0 w 1918"/>
              <a:gd name="T11" fmla="*/ 959 h 1478"/>
              <a:gd name="T12" fmla="*/ 152 w 1918"/>
              <a:gd name="T13" fmla="*/ 1477 h 1478"/>
              <a:gd name="T14" fmla="*/ 1765 w 1918"/>
              <a:gd name="T15" fmla="*/ 1477 h 1478"/>
              <a:gd name="T16" fmla="*/ 1765 w 1918"/>
              <a:gd name="T17" fmla="*/ 1477 h 1478"/>
              <a:gd name="T18" fmla="*/ 1917 w 1918"/>
              <a:gd name="T19" fmla="*/ 959 h 1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18" h="1478">
                <a:moveTo>
                  <a:pt x="1917" y="959"/>
                </a:moveTo>
                <a:lnTo>
                  <a:pt x="1917" y="959"/>
                </a:lnTo>
                <a:cubicBezTo>
                  <a:pt x="1917" y="429"/>
                  <a:pt x="1488" y="0"/>
                  <a:pt x="959" y="0"/>
                </a:cubicBezTo>
                <a:lnTo>
                  <a:pt x="959" y="0"/>
                </a:lnTo>
                <a:cubicBezTo>
                  <a:pt x="429" y="0"/>
                  <a:pt x="0" y="429"/>
                  <a:pt x="0" y="959"/>
                </a:cubicBezTo>
                <a:lnTo>
                  <a:pt x="0" y="959"/>
                </a:lnTo>
                <a:cubicBezTo>
                  <a:pt x="0" y="1150"/>
                  <a:pt x="56" y="1327"/>
                  <a:pt x="152" y="1477"/>
                </a:cubicBezTo>
                <a:lnTo>
                  <a:pt x="1765" y="1477"/>
                </a:lnTo>
                <a:lnTo>
                  <a:pt x="1765" y="1477"/>
                </a:lnTo>
                <a:cubicBezTo>
                  <a:pt x="1862" y="1327"/>
                  <a:pt x="1917" y="1150"/>
                  <a:pt x="1917" y="959"/>
                </a:cubicBezTo>
              </a:path>
            </a:pathLst>
          </a:custGeom>
          <a:solidFill>
            <a:srgbClr val="0070C0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3599">
              <a:latin typeface="Poppins" pitchFamily="2" charset="77"/>
            </a:endParaRPr>
          </a:p>
        </p:txBody>
      </p:sp>
      <p:sp>
        <p:nvSpPr>
          <p:cNvPr id="23" name="Freeform 91">
            <a:extLst>
              <a:ext uri="{FF2B5EF4-FFF2-40B4-BE49-F238E27FC236}">
                <a16:creationId xmlns:a16="http://schemas.microsoft.com/office/drawing/2014/main" id="{77FC84B9-33A4-4822-98F6-C243EB3A6B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54703" y="750481"/>
            <a:ext cx="1155135" cy="815294"/>
          </a:xfrm>
          <a:custGeom>
            <a:avLst/>
            <a:gdLst>
              <a:gd name="T0" fmla="*/ 1917 w 1918"/>
              <a:gd name="T1" fmla="*/ 959 h 1478"/>
              <a:gd name="T2" fmla="*/ 1917 w 1918"/>
              <a:gd name="T3" fmla="*/ 959 h 1478"/>
              <a:gd name="T4" fmla="*/ 959 w 1918"/>
              <a:gd name="T5" fmla="*/ 0 h 1478"/>
              <a:gd name="T6" fmla="*/ 959 w 1918"/>
              <a:gd name="T7" fmla="*/ 0 h 1478"/>
              <a:gd name="T8" fmla="*/ 0 w 1918"/>
              <a:gd name="T9" fmla="*/ 959 h 1478"/>
              <a:gd name="T10" fmla="*/ 0 w 1918"/>
              <a:gd name="T11" fmla="*/ 959 h 1478"/>
              <a:gd name="T12" fmla="*/ 152 w 1918"/>
              <a:gd name="T13" fmla="*/ 1477 h 1478"/>
              <a:gd name="T14" fmla="*/ 1765 w 1918"/>
              <a:gd name="T15" fmla="*/ 1477 h 1478"/>
              <a:gd name="T16" fmla="*/ 1765 w 1918"/>
              <a:gd name="T17" fmla="*/ 1477 h 1478"/>
              <a:gd name="T18" fmla="*/ 1917 w 1918"/>
              <a:gd name="T19" fmla="*/ 959 h 1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18" h="1478">
                <a:moveTo>
                  <a:pt x="1917" y="959"/>
                </a:moveTo>
                <a:lnTo>
                  <a:pt x="1917" y="959"/>
                </a:lnTo>
                <a:cubicBezTo>
                  <a:pt x="1917" y="429"/>
                  <a:pt x="1488" y="0"/>
                  <a:pt x="959" y="0"/>
                </a:cubicBezTo>
                <a:lnTo>
                  <a:pt x="959" y="0"/>
                </a:lnTo>
                <a:cubicBezTo>
                  <a:pt x="429" y="0"/>
                  <a:pt x="0" y="429"/>
                  <a:pt x="0" y="959"/>
                </a:cubicBezTo>
                <a:lnTo>
                  <a:pt x="0" y="959"/>
                </a:lnTo>
                <a:cubicBezTo>
                  <a:pt x="0" y="1150"/>
                  <a:pt x="56" y="1327"/>
                  <a:pt x="152" y="1477"/>
                </a:cubicBezTo>
                <a:lnTo>
                  <a:pt x="1765" y="1477"/>
                </a:lnTo>
                <a:lnTo>
                  <a:pt x="1765" y="1477"/>
                </a:lnTo>
                <a:cubicBezTo>
                  <a:pt x="1862" y="1327"/>
                  <a:pt x="1917" y="1150"/>
                  <a:pt x="1917" y="959"/>
                </a:cubicBezTo>
              </a:path>
            </a:pathLst>
          </a:custGeom>
          <a:solidFill>
            <a:srgbClr val="0070C0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3599">
              <a:latin typeface="Poppins" pitchFamily="2" charset="77"/>
            </a:endParaRPr>
          </a:p>
        </p:txBody>
      </p:sp>
      <p:sp>
        <p:nvSpPr>
          <p:cNvPr id="24" name="Freeform 91">
            <a:extLst>
              <a:ext uri="{FF2B5EF4-FFF2-40B4-BE49-F238E27FC236}">
                <a16:creationId xmlns:a16="http://schemas.microsoft.com/office/drawing/2014/main" id="{87EB1FF7-A7ED-4D89-B168-FAD459F25B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01264" y="750481"/>
            <a:ext cx="1155135" cy="815294"/>
          </a:xfrm>
          <a:custGeom>
            <a:avLst/>
            <a:gdLst>
              <a:gd name="T0" fmla="*/ 1917 w 1918"/>
              <a:gd name="T1" fmla="*/ 959 h 1478"/>
              <a:gd name="T2" fmla="*/ 1917 w 1918"/>
              <a:gd name="T3" fmla="*/ 959 h 1478"/>
              <a:gd name="T4" fmla="*/ 959 w 1918"/>
              <a:gd name="T5" fmla="*/ 0 h 1478"/>
              <a:gd name="T6" fmla="*/ 959 w 1918"/>
              <a:gd name="T7" fmla="*/ 0 h 1478"/>
              <a:gd name="T8" fmla="*/ 0 w 1918"/>
              <a:gd name="T9" fmla="*/ 959 h 1478"/>
              <a:gd name="T10" fmla="*/ 0 w 1918"/>
              <a:gd name="T11" fmla="*/ 959 h 1478"/>
              <a:gd name="T12" fmla="*/ 152 w 1918"/>
              <a:gd name="T13" fmla="*/ 1477 h 1478"/>
              <a:gd name="T14" fmla="*/ 1765 w 1918"/>
              <a:gd name="T15" fmla="*/ 1477 h 1478"/>
              <a:gd name="T16" fmla="*/ 1765 w 1918"/>
              <a:gd name="T17" fmla="*/ 1477 h 1478"/>
              <a:gd name="T18" fmla="*/ 1917 w 1918"/>
              <a:gd name="T19" fmla="*/ 959 h 1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18" h="1478">
                <a:moveTo>
                  <a:pt x="1917" y="959"/>
                </a:moveTo>
                <a:lnTo>
                  <a:pt x="1917" y="959"/>
                </a:lnTo>
                <a:cubicBezTo>
                  <a:pt x="1917" y="429"/>
                  <a:pt x="1488" y="0"/>
                  <a:pt x="959" y="0"/>
                </a:cubicBezTo>
                <a:lnTo>
                  <a:pt x="959" y="0"/>
                </a:lnTo>
                <a:cubicBezTo>
                  <a:pt x="429" y="0"/>
                  <a:pt x="0" y="429"/>
                  <a:pt x="0" y="959"/>
                </a:cubicBezTo>
                <a:lnTo>
                  <a:pt x="0" y="959"/>
                </a:lnTo>
                <a:cubicBezTo>
                  <a:pt x="0" y="1150"/>
                  <a:pt x="56" y="1327"/>
                  <a:pt x="152" y="1477"/>
                </a:cubicBezTo>
                <a:lnTo>
                  <a:pt x="1765" y="1477"/>
                </a:lnTo>
                <a:lnTo>
                  <a:pt x="1765" y="1477"/>
                </a:lnTo>
                <a:cubicBezTo>
                  <a:pt x="1862" y="1327"/>
                  <a:pt x="1917" y="1150"/>
                  <a:pt x="1917" y="959"/>
                </a:cubicBezTo>
              </a:path>
            </a:pathLst>
          </a:custGeom>
          <a:solidFill>
            <a:srgbClr val="0070C0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3599">
              <a:latin typeface="Poppins" pitchFamily="2" charset="77"/>
            </a:endParaRPr>
          </a:p>
        </p:txBody>
      </p:sp>
      <p:sp>
        <p:nvSpPr>
          <p:cNvPr id="29" name="Freeform 91">
            <a:extLst>
              <a:ext uri="{FF2B5EF4-FFF2-40B4-BE49-F238E27FC236}">
                <a16:creationId xmlns:a16="http://schemas.microsoft.com/office/drawing/2014/main" id="{D76EA6C2-7268-47DF-88BD-2E1589C071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7825" y="750481"/>
            <a:ext cx="1155135" cy="815294"/>
          </a:xfrm>
          <a:custGeom>
            <a:avLst/>
            <a:gdLst>
              <a:gd name="T0" fmla="*/ 1917 w 1918"/>
              <a:gd name="T1" fmla="*/ 959 h 1478"/>
              <a:gd name="T2" fmla="*/ 1917 w 1918"/>
              <a:gd name="T3" fmla="*/ 959 h 1478"/>
              <a:gd name="T4" fmla="*/ 959 w 1918"/>
              <a:gd name="T5" fmla="*/ 0 h 1478"/>
              <a:gd name="T6" fmla="*/ 959 w 1918"/>
              <a:gd name="T7" fmla="*/ 0 h 1478"/>
              <a:gd name="T8" fmla="*/ 0 w 1918"/>
              <a:gd name="T9" fmla="*/ 959 h 1478"/>
              <a:gd name="T10" fmla="*/ 0 w 1918"/>
              <a:gd name="T11" fmla="*/ 959 h 1478"/>
              <a:gd name="T12" fmla="*/ 152 w 1918"/>
              <a:gd name="T13" fmla="*/ 1477 h 1478"/>
              <a:gd name="T14" fmla="*/ 1765 w 1918"/>
              <a:gd name="T15" fmla="*/ 1477 h 1478"/>
              <a:gd name="T16" fmla="*/ 1765 w 1918"/>
              <a:gd name="T17" fmla="*/ 1477 h 1478"/>
              <a:gd name="T18" fmla="*/ 1917 w 1918"/>
              <a:gd name="T19" fmla="*/ 959 h 1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18" h="1478">
                <a:moveTo>
                  <a:pt x="1917" y="959"/>
                </a:moveTo>
                <a:lnTo>
                  <a:pt x="1917" y="959"/>
                </a:lnTo>
                <a:cubicBezTo>
                  <a:pt x="1917" y="429"/>
                  <a:pt x="1488" y="0"/>
                  <a:pt x="959" y="0"/>
                </a:cubicBezTo>
                <a:lnTo>
                  <a:pt x="959" y="0"/>
                </a:lnTo>
                <a:cubicBezTo>
                  <a:pt x="429" y="0"/>
                  <a:pt x="0" y="429"/>
                  <a:pt x="0" y="959"/>
                </a:cubicBezTo>
                <a:lnTo>
                  <a:pt x="0" y="959"/>
                </a:lnTo>
                <a:cubicBezTo>
                  <a:pt x="0" y="1150"/>
                  <a:pt x="56" y="1327"/>
                  <a:pt x="152" y="1477"/>
                </a:cubicBezTo>
                <a:lnTo>
                  <a:pt x="1765" y="1477"/>
                </a:lnTo>
                <a:lnTo>
                  <a:pt x="1765" y="1477"/>
                </a:lnTo>
                <a:cubicBezTo>
                  <a:pt x="1862" y="1327"/>
                  <a:pt x="1917" y="1150"/>
                  <a:pt x="1917" y="959"/>
                </a:cubicBezTo>
              </a:path>
            </a:pathLst>
          </a:custGeom>
          <a:solidFill>
            <a:srgbClr val="0070C0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3599">
              <a:latin typeface="Poppins" pitchFamily="2" charset="77"/>
            </a:endParaRPr>
          </a:p>
        </p:txBody>
      </p:sp>
      <p:sp>
        <p:nvSpPr>
          <p:cNvPr id="30" name="Freeform 91">
            <a:extLst>
              <a:ext uri="{FF2B5EF4-FFF2-40B4-BE49-F238E27FC236}">
                <a16:creationId xmlns:a16="http://schemas.microsoft.com/office/drawing/2014/main" id="{E91F5DCB-00B9-4273-A4BD-1E55307C9C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4386" y="750481"/>
            <a:ext cx="1155135" cy="815294"/>
          </a:xfrm>
          <a:custGeom>
            <a:avLst/>
            <a:gdLst>
              <a:gd name="T0" fmla="*/ 1917 w 1918"/>
              <a:gd name="T1" fmla="*/ 959 h 1478"/>
              <a:gd name="T2" fmla="*/ 1917 w 1918"/>
              <a:gd name="T3" fmla="*/ 959 h 1478"/>
              <a:gd name="T4" fmla="*/ 959 w 1918"/>
              <a:gd name="T5" fmla="*/ 0 h 1478"/>
              <a:gd name="T6" fmla="*/ 959 w 1918"/>
              <a:gd name="T7" fmla="*/ 0 h 1478"/>
              <a:gd name="T8" fmla="*/ 0 w 1918"/>
              <a:gd name="T9" fmla="*/ 959 h 1478"/>
              <a:gd name="T10" fmla="*/ 0 w 1918"/>
              <a:gd name="T11" fmla="*/ 959 h 1478"/>
              <a:gd name="T12" fmla="*/ 152 w 1918"/>
              <a:gd name="T13" fmla="*/ 1477 h 1478"/>
              <a:gd name="T14" fmla="*/ 1765 w 1918"/>
              <a:gd name="T15" fmla="*/ 1477 h 1478"/>
              <a:gd name="T16" fmla="*/ 1765 w 1918"/>
              <a:gd name="T17" fmla="*/ 1477 h 1478"/>
              <a:gd name="T18" fmla="*/ 1917 w 1918"/>
              <a:gd name="T19" fmla="*/ 959 h 1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18" h="1478">
                <a:moveTo>
                  <a:pt x="1917" y="959"/>
                </a:moveTo>
                <a:lnTo>
                  <a:pt x="1917" y="959"/>
                </a:lnTo>
                <a:cubicBezTo>
                  <a:pt x="1917" y="429"/>
                  <a:pt x="1488" y="0"/>
                  <a:pt x="959" y="0"/>
                </a:cubicBezTo>
                <a:lnTo>
                  <a:pt x="959" y="0"/>
                </a:lnTo>
                <a:cubicBezTo>
                  <a:pt x="429" y="0"/>
                  <a:pt x="0" y="429"/>
                  <a:pt x="0" y="959"/>
                </a:cubicBezTo>
                <a:lnTo>
                  <a:pt x="0" y="959"/>
                </a:lnTo>
                <a:cubicBezTo>
                  <a:pt x="0" y="1150"/>
                  <a:pt x="56" y="1327"/>
                  <a:pt x="152" y="1477"/>
                </a:cubicBezTo>
                <a:lnTo>
                  <a:pt x="1765" y="1477"/>
                </a:lnTo>
                <a:lnTo>
                  <a:pt x="1765" y="1477"/>
                </a:lnTo>
                <a:cubicBezTo>
                  <a:pt x="1862" y="1327"/>
                  <a:pt x="1917" y="1150"/>
                  <a:pt x="1917" y="959"/>
                </a:cubicBezTo>
              </a:path>
            </a:pathLst>
          </a:custGeom>
          <a:solidFill>
            <a:srgbClr val="0070C0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3599">
              <a:latin typeface="Poppins" pitchFamily="2" charset="77"/>
            </a:endParaRPr>
          </a:p>
        </p:txBody>
      </p:sp>
      <p:sp>
        <p:nvSpPr>
          <p:cNvPr id="32" name="Freeform 91">
            <a:extLst>
              <a:ext uri="{FF2B5EF4-FFF2-40B4-BE49-F238E27FC236}">
                <a16:creationId xmlns:a16="http://schemas.microsoft.com/office/drawing/2014/main" id="{75EA1D15-131E-4CFF-8C07-3FC011C5B0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0947" y="750481"/>
            <a:ext cx="1155135" cy="815294"/>
          </a:xfrm>
          <a:custGeom>
            <a:avLst/>
            <a:gdLst>
              <a:gd name="T0" fmla="*/ 1917 w 1918"/>
              <a:gd name="T1" fmla="*/ 959 h 1478"/>
              <a:gd name="T2" fmla="*/ 1917 w 1918"/>
              <a:gd name="T3" fmla="*/ 959 h 1478"/>
              <a:gd name="T4" fmla="*/ 959 w 1918"/>
              <a:gd name="T5" fmla="*/ 0 h 1478"/>
              <a:gd name="T6" fmla="*/ 959 w 1918"/>
              <a:gd name="T7" fmla="*/ 0 h 1478"/>
              <a:gd name="T8" fmla="*/ 0 w 1918"/>
              <a:gd name="T9" fmla="*/ 959 h 1478"/>
              <a:gd name="T10" fmla="*/ 0 w 1918"/>
              <a:gd name="T11" fmla="*/ 959 h 1478"/>
              <a:gd name="T12" fmla="*/ 152 w 1918"/>
              <a:gd name="T13" fmla="*/ 1477 h 1478"/>
              <a:gd name="T14" fmla="*/ 1765 w 1918"/>
              <a:gd name="T15" fmla="*/ 1477 h 1478"/>
              <a:gd name="T16" fmla="*/ 1765 w 1918"/>
              <a:gd name="T17" fmla="*/ 1477 h 1478"/>
              <a:gd name="T18" fmla="*/ 1917 w 1918"/>
              <a:gd name="T19" fmla="*/ 959 h 1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18" h="1478">
                <a:moveTo>
                  <a:pt x="1917" y="959"/>
                </a:moveTo>
                <a:lnTo>
                  <a:pt x="1917" y="959"/>
                </a:lnTo>
                <a:cubicBezTo>
                  <a:pt x="1917" y="429"/>
                  <a:pt x="1488" y="0"/>
                  <a:pt x="959" y="0"/>
                </a:cubicBezTo>
                <a:lnTo>
                  <a:pt x="959" y="0"/>
                </a:lnTo>
                <a:cubicBezTo>
                  <a:pt x="429" y="0"/>
                  <a:pt x="0" y="429"/>
                  <a:pt x="0" y="959"/>
                </a:cubicBezTo>
                <a:lnTo>
                  <a:pt x="0" y="959"/>
                </a:lnTo>
                <a:cubicBezTo>
                  <a:pt x="0" y="1150"/>
                  <a:pt x="56" y="1327"/>
                  <a:pt x="152" y="1477"/>
                </a:cubicBezTo>
                <a:lnTo>
                  <a:pt x="1765" y="1477"/>
                </a:lnTo>
                <a:lnTo>
                  <a:pt x="1765" y="1477"/>
                </a:lnTo>
                <a:cubicBezTo>
                  <a:pt x="1862" y="1327"/>
                  <a:pt x="1917" y="1150"/>
                  <a:pt x="1917" y="959"/>
                </a:cubicBezTo>
              </a:path>
            </a:pathLst>
          </a:custGeom>
          <a:solidFill>
            <a:srgbClr val="0070C0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3599">
              <a:latin typeface="Poppins" pitchFamily="2" charset="77"/>
            </a:endParaRPr>
          </a:p>
        </p:txBody>
      </p:sp>
      <p:sp>
        <p:nvSpPr>
          <p:cNvPr id="33" name="Freeform 91">
            <a:extLst>
              <a:ext uri="{FF2B5EF4-FFF2-40B4-BE49-F238E27FC236}">
                <a16:creationId xmlns:a16="http://schemas.microsoft.com/office/drawing/2014/main" id="{BA5EBC59-3405-418D-BAF8-A3604371F5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7508" y="750481"/>
            <a:ext cx="1155135" cy="815294"/>
          </a:xfrm>
          <a:custGeom>
            <a:avLst/>
            <a:gdLst>
              <a:gd name="T0" fmla="*/ 1917 w 1918"/>
              <a:gd name="T1" fmla="*/ 959 h 1478"/>
              <a:gd name="T2" fmla="*/ 1917 w 1918"/>
              <a:gd name="T3" fmla="*/ 959 h 1478"/>
              <a:gd name="T4" fmla="*/ 959 w 1918"/>
              <a:gd name="T5" fmla="*/ 0 h 1478"/>
              <a:gd name="T6" fmla="*/ 959 w 1918"/>
              <a:gd name="T7" fmla="*/ 0 h 1478"/>
              <a:gd name="T8" fmla="*/ 0 w 1918"/>
              <a:gd name="T9" fmla="*/ 959 h 1478"/>
              <a:gd name="T10" fmla="*/ 0 w 1918"/>
              <a:gd name="T11" fmla="*/ 959 h 1478"/>
              <a:gd name="T12" fmla="*/ 152 w 1918"/>
              <a:gd name="T13" fmla="*/ 1477 h 1478"/>
              <a:gd name="T14" fmla="*/ 1765 w 1918"/>
              <a:gd name="T15" fmla="*/ 1477 h 1478"/>
              <a:gd name="T16" fmla="*/ 1765 w 1918"/>
              <a:gd name="T17" fmla="*/ 1477 h 1478"/>
              <a:gd name="T18" fmla="*/ 1917 w 1918"/>
              <a:gd name="T19" fmla="*/ 959 h 1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18" h="1478">
                <a:moveTo>
                  <a:pt x="1917" y="959"/>
                </a:moveTo>
                <a:lnTo>
                  <a:pt x="1917" y="959"/>
                </a:lnTo>
                <a:cubicBezTo>
                  <a:pt x="1917" y="429"/>
                  <a:pt x="1488" y="0"/>
                  <a:pt x="959" y="0"/>
                </a:cubicBezTo>
                <a:lnTo>
                  <a:pt x="959" y="0"/>
                </a:lnTo>
                <a:cubicBezTo>
                  <a:pt x="429" y="0"/>
                  <a:pt x="0" y="429"/>
                  <a:pt x="0" y="959"/>
                </a:cubicBezTo>
                <a:lnTo>
                  <a:pt x="0" y="959"/>
                </a:lnTo>
                <a:cubicBezTo>
                  <a:pt x="0" y="1150"/>
                  <a:pt x="56" y="1327"/>
                  <a:pt x="152" y="1477"/>
                </a:cubicBezTo>
                <a:lnTo>
                  <a:pt x="1765" y="1477"/>
                </a:lnTo>
                <a:lnTo>
                  <a:pt x="1765" y="1477"/>
                </a:lnTo>
                <a:cubicBezTo>
                  <a:pt x="1862" y="1327"/>
                  <a:pt x="1917" y="1150"/>
                  <a:pt x="1917" y="959"/>
                </a:cubicBezTo>
              </a:path>
            </a:pathLst>
          </a:custGeom>
          <a:solidFill>
            <a:srgbClr val="0070C0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3599">
              <a:latin typeface="Poppins" pitchFamily="2" charset="77"/>
            </a:endParaRPr>
          </a:p>
        </p:txBody>
      </p:sp>
      <p:sp>
        <p:nvSpPr>
          <p:cNvPr id="34" name="Freeform 91">
            <a:extLst>
              <a:ext uri="{FF2B5EF4-FFF2-40B4-BE49-F238E27FC236}">
                <a16:creationId xmlns:a16="http://schemas.microsoft.com/office/drawing/2014/main" id="{2D01DFC8-BFDC-4F50-B64E-DB7193FFC7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34069" y="750481"/>
            <a:ext cx="1155135" cy="815294"/>
          </a:xfrm>
          <a:custGeom>
            <a:avLst/>
            <a:gdLst>
              <a:gd name="T0" fmla="*/ 1917 w 1918"/>
              <a:gd name="T1" fmla="*/ 959 h 1478"/>
              <a:gd name="T2" fmla="*/ 1917 w 1918"/>
              <a:gd name="T3" fmla="*/ 959 h 1478"/>
              <a:gd name="T4" fmla="*/ 959 w 1918"/>
              <a:gd name="T5" fmla="*/ 0 h 1478"/>
              <a:gd name="T6" fmla="*/ 959 w 1918"/>
              <a:gd name="T7" fmla="*/ 0 h 1478"/>
              <a:gd name="T8" fmla="*/ 0 w 1918"/>
              <a:gd name="T9" fmla="*/ 959 h 1478"/>
              <a:gd name="T10" fmla="*/ 0 w 1918"/>
              <a:gd name="T11" fmla="*/ 959 h 1478"/>
              <a:gd name="T12" fmla="*/ 152 w 1918"/>
              <a:gd name="T13" fmla="*/ 1477 h 1478"/>
              <a:gd name="T14" fmla="*/ 1765 w 1918"/>
              <a:gd name="T15" fmla="*/ 1477 h 1478"/>
              <a:gd name="T16" fmla="*/ 1765 w 1918"/>
              <a:gd name="T17" fmla="*/ 1477 h 1478"/>
              <a:gd name="T18" fmla="*/ 1917 w 1918"/>
              <a:gd name="T19" fmla="*/ 959 h 1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18" h="1478">
                <a:moveTo>
                  <a:pt x="1917" y="959"/>
                </a:moveTo>
                <a:lnTo>
                  <a:pt x="1917" y="959"/>
                </a:lnTo>
                <a:cubicBezTo>
                  <a:pt x="1917" y="429"/>
                  <a:pt x="1488" y="0"/>
                  <a:pt x="959" y="0"/>
                </a:cubicBezTo>
                <a:lnTo>
                  <a:pt x="959" y="0"/>
                </a:lnTo>
                <a:cubicBezTo>
                  <a:pt x="429" y="0"/>
                  <a:pt x="0" y="429"/>
                  <a:pt x="0" y="959"/>
                </a:cubicBezTo>
                <a:lnTo>
                  <a:pt x="0" y="959"/>
                </a:lnTo>
                <a:cubicBezTo>
                  <a:pt x="0" y="1150"/>
                  <a:pt x="56" y="1327"/>
                  <a:pt x="152" y="1477"/>
                </a:cubicBezTo>
                <a:lnTo>
                  <a:pt x="1765" y="1477"/>
                </a:lnTo>
                <a:lnTo>
                  <a:pt x="1765" y="1477"/>
                </a:lnTo>
                <a:cubicBezTo>
                  <a:pt x="1862" y="1327"/>
                  <a:pt x="1917" y="1150"/>
                  <a:pt x="1917" y="959"/>
                </a:cubicBezTo>
              </a:path>
            </a:pathLst>
          </a:custGeom>
          <a:solidFill>
            <a:srgbClr val="0070C0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3599">
              <a:latin typeface="Poppins" pitchFamily="2" charset="77"/>
            </a:endParaRPr>
          </a:p>
        </p:txBody>
      </p:sp>
      <p:sp>
        <p:nvSpPr>
          <p:cNvPr id="35" name="Freeform 91">
            <a:extLst>
              <a:ext uri="{FF2B5EF4-FFF2-40B4-BE49-F238E27FC236}">
                <a16:creationId xmlns:a16="http://schemas.microsoft.com/office/drawing/2014/main" id="{509A336D-34E7-4CA4-9073-584EEB3EB2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64298" y="750481"/>
            <a:ext cx="1155135" cy="815294"/>
          </a:xfrm>
          <a:custGeom>
            <a:avLst/>
            <a:gdLst>
              <a:gd name="T0" fmla="*/ 1917 w 1918"/>
              <a:gd name="T1" fmla="*/ 959 h 1478"/>
              <a:gd name="T2" fmla="*/ 1917 w 1918"/>
              <a:gd name="T3" fmla="*/ 959 h 1478"/>
              <a:gd name="T4" fmla="*/ 959 w 1918"/>
              <a:gd name="T5" fmla="*/ 0 h 1478"/>
              <a:gd name="T6" fmla="*/ 959 w 1918"/>
              <a:gd name="T7" fmla="*/ 0 h 1478"/>
              <a:gd name="T8" fmla="*/ 0 w 1918"/>
              <a:gd name="T9" fmla="*/ 959 h 1478"/>
              <a:gd name="T10" fmla="*/ 0 w 1918"/>
              <a:gd name="T11" fmla="*/ 959 h 1478"/>
              <a:gd name="T12" fmla="*/ 152 w 1918"/>
              <a:gd name="T13" fmla="*/ 1477 h 1478"/>
              <a:gd name="T14" fmla="*/ 1765 w 1918"/>
              <a:gd name="T15" fmla="*/ 1477 h 1478"/>
              <a:gd name="T16" fmla="*/ 1765 w 1918"/>
              <a:gd name="T17" fmla="*/ 1477 h 1478"/>
              <a:gd name="T18" fmla="*/ 1917 w 1918"/>
              <a:gd name="T19" fmla="*/ 959 h 1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18" h="1478">
                <a:moveTo>
                  <a:pt x="1917" y="959"/>
                </a:moveTo>
                <a:lnTo>
                  <a:pt x="1917" y="959"/>
                </a:lnTo>
                <a:cubicBezTo>
                  <a:pt x="1917" y="429"/>
                  <a:pt x="1488" y="0"/>
                  <a:pt x="959" y="0"/>
                </a:cubicBezTo>
                <a:lnTo>
                  <a:pt x="959" y="0"/>
                </a:lnTo>
                <a:cubicBezTo>
                  <a:pt x="429" y="0"/>
                  <a:pt x="0" y="429"/>
                  <a:pt x="0" y="959"/>
                </a:cubicBezTo>
                <a:lnTo>
                  <a:pt x="0" y="959"/>
                </a:lnTo>
                <a:cubicBezTo>
                  <a:pt x="0" y="1150"/>
                  <a:pt x="56" y="1327"/>
                  <a:pt x="152" y="1477"/>
                </a:cubicBezTo>
                <a:lnTo>
                  <a:pt x="1765" y="1477"/>
                </a:lnTo>
                <a:lnTo>
                  <a:pt x="1765" y="1477"/>
                </a:lnTo>
                <a:cubicBezTo>
                  <a:pt x="1862" y="1327"/>
                  <a:pt x="1917" y="1150"/>
                  <a:pt x="1917" y="959"/>
                </a:cubicBezTo>
              </a:path>
            </a:pathLst>
          </a:custGeom>
          <a:solidFill>
            <a:srgbClr val="0070C0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3599">
              <a:latin typeface="Poppins" pitchFamily="2" charset="77"/>
            </a:endParaRPr>
          </a:p>
        </p:txBody>
      </p:sp>
      <p:graphicFrame>
        <p:nvGraphicFramePr>
          <p:cNvPr id="36" name="Table 35">
            <a:extLst>
              <a:ext uri="{FF2B5EF4-FFF2-40B4-BE49-F238E27FC236}">
                <a16:creationId xmlns:a16="http://schemas.microsoft.com/office/drawing/2014/main" id="{4270E971-89D8-4B22-9175-46FF097A45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6824997"/>
              </p:ext>
            </p:extLst>
          </p:nvPr>
        </p:nvGraphicFramePr>
        <p:xfrm>
          <a:off x="358921" y="1314963"/>
          <a:ext cx="11455870" cy="4917891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{69012ECD-51FC-41F1-AA8D-1B2483CD663E}</a:tableStyleId>
              </a:tblPr>
              <a:tblGrid>
                <a:gridCol w="1145587">
                  <a:extLst>
                    <a:ext uri="{9D8B030D-6E8A-4147-A177-3AD203B41FA5}">
                      <a16:colId xmlns:a16="http://schemas.microsoft.com/office/drawing/2014/main" val="3641135319"/>
                    </a:ext>
                  </a:extLst>
                </a:gridCol>
                <a:gridCol w="1145587">
                  <a:extLst>
                    <a:ext uri="{9D8B030D-6E8A-4147-A177-3AD203B41FA5}">
                      <a16:colId xmlns:a16="http://schemas.microsoft.com/office/drawing/2014/main" val="1579340365"/>
                    </a:ext>
                  </a:extLst>
                </a:gridCol>
                <a:gridCol w="1145587">
                  <a:extLst>
                    <a:ext uri="{9D8B030D-6E8A-4147-A177-3AD203B41FA5}">
                      <a16:colId xmlns:a16="http://schemas.microsoft.com/office/drawing/2014/main" val="421615896"/>
                    </a:ext>
                  </a:extLst>
                </a:gridCol>
                <a:gridCol w="1145587">
                  <a:extLst>
                    <a:ext uri="{9D8B030D-6E8A-4147-A177-3AD203B41FA5}">
                      <a16:colId xmlns:a16="http://schemas.microsoft.com/office/drawing/2014/main" val="981810045"/>
                    </a:ext>
                  </a:extLst>
                </a:gridCol>
                <a:gridCol w="1145587">
                  <a:extLst>
                    <a:ext uri="{9D8B030D-6E8A-4147-A177-3AD203B41FA5}">
                      <a16:colId xmlns:a16="http://schemas.microsoft.com/office/drawing/2014/main" val="105289816"/>
                    </a:ext>
                  </a:extLst>
                </a:gridCol>
                <a:gridCol w="1145587">
                  <a:extLst>
                    <a:ext uri="{9D8B030D-6E8A-4147-A177-3AD203B41FA5}">
                      <a16:colId xmlns:a16="http://schemas.microsoft.com/office/drawing/2014/main" val="1467386755"/>
                    </a:ext>
                  </a:extLst>
                </a:gridCol>
                <a:gridCol w="1145587">
                  <a:extLst>
                    <a:ext uri="{9D8B030D-6E8A-4147-A177-3AD203B41FA5}">
                      <a16:colId xmlns:a16="http://schemas.microsoft.com/office/drawing/2014/main" val="2266700180"/>
                    </a:ext>
                  </a:extLst>
                </a:gridCol>
                <a:gridCol w="1145587">
                  <a:extLst>
                    <a:ext uri="{9D8B030D-6E8A-4147-A177-3AD203B41FA5}">
                      <a16:colId xmlns:a16="http://schemas.microsoft.com/office/drawing/2014/main" val="4226578742"/>
                    </a:ext>
                  </a:extLst>
                </a:gridCol>
                <a:gridCol w="1145587">
                  <a:extLst>
                    <a:ext uri="{9D8B030D-6E8A-4147-A177-3AD203B41FA5}">
                      <a16:colId xmlns:a16="http://schemas.microsoft.com/office/drawing/2014/main" val="3046868982"/>
                    </a:ext>
                  </a:extLst>
                </a:gridCol>
                <a:gridCol w="1145587">
                  <a:extLst>
                    <a:ext uri="{9D8B030D-6E8A-4147-A177-3AD203B41FA5}">
                      <a16:colId xmlns:a16="http://schemas.microsoft.com/office/drawing/2014/main" val="12175820"/>
                    </a:ext>
                  </a:extLst>
                </a:gridCol>
              </a:tblGrid>
              <a:tr h="54389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 noProof="0">
                          <a:solidFill>
                            <a:schemeClr val="bg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HSE</a:t>
                      </a:r>
                      <a:endParaRPr lang="en-US" sz="900" b="1" i="0" u="none" strike="noStrike" noProof="0">
                        <a:solidFill>
                          <a:schemeClr val="bg1"/>
                        </a:solidFill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 noProof="0">
                          <a:solidFill>
                            <a:schemeClr val="bg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ALIGNMENT, BUSINESS AND MANAGEMENT </a:t>
                      </a:r>
                      <a:endParaRPr lang="en-US" sz="900" b="1" i="0" u="none" strike="noStrike" noProof="0">
                        <a:solidFill>
                          <a:schemeClr val="bg1"/>
                        </a:solidFill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 noProof="0">
                          <a:solidFill>
                            <a:schemeClr val="bg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PEOPLE, ORGANIZATION AND LEADERSHIP</a:t>
                      </a:r>
                      <a:endParaRPr lang="en-US" sz="900" b="1" i="0" u="none" strike="noStrike" noProof="0">
                        <a:solidFill>
                          <a:schemeClr val="bg1"/>
                        </a:solidFill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 noProof="0">
                          <a:solidFill>
                            <a:schemeClr val="bg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ASSET </a:t>
                      </a:r>
                    </a:p>
                    <a:p>
                      <a:pPr algn="ctr" fontAlgn="ctr"/>
                      <a:r>
                        <a:rPr lang="en-US" sz="900" b="1" u="none" strike="noStrike" noProof="0">
                          <a:solidFill>
                            <a:schemeClr val="bg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RELIABILITY</a:t>
                      </a:r>
                      <a:endParaRPr lang="en-US" sz="900" b="1" i="0" u="none" strike="noStrike" noProof="0">
                        <a:solidFill>
                          <a:schemeClr val="bg1"/>
                        </a:solidFill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 noProof="0">
                          <a:solidFill>
                            <a:schemeClr val="bg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MAINTENANCE ENGINEERING</a:t>
                      </a:r>
                      <a:endParaRPr lang="en-US" sz="900" b="1" i="0" u="none" strike="noStrike" noProof="0">
                        <a:solidFill>
                          <a:schemeClr val="bg1"/>
                        </a:solidFill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 noProof="0">
                          <a:solidFill>
                            <a:schemeClr val="bg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PLANNING &amp; SCHEDULING</a:t>
                      </a:r>
                      <a:endParaRPr lang="en-US" sz="900" b="1" i="0" u="none" strike="noStrike" noProof="0">
                        <a:solidFill>
                          <a:schemeClr val="bg1"/>
                        </a:solidFill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 noProof="0">
                          <a:solidFill>
                            <a:schemeClr val="bg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WORK MANAGEMENT</a:t>
                      </a:r>
                      <a:endParaRPr lang="en-US" sz="900" b="1" i="0" u="none" strike="noStrike" noProof="0">
                        <a:solidFill>
                          <a:schemeClr val="bg1"/>
                        </a:solidFill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u="none" strike="noStrike" noProof="0">
                          <a:solidFill>
                            <a:schemeClr val="bg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PROCURAMENT MRO </a:t>
                      </a:r>
                    </a:p>
                    <a:p>
                      <a:pPr algn="ctr" fontAlgn="ctr"/>
                      <a:r>
                        <a:rPr lang="en-US" sz="900" b="1" u="none" strike="noStrike" noProof="0">
                          <a:solidFill>
                            <a:schemeClr val="bg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MANAGEMENT</a:t>
                      </a:r>
                      <a:endParaRPr lang="en-US" sz="900" b="1" i="0" u="none" strike="noStrike" noProof="0">
                        <a:solidFill>
                          <a:schemeClr val="bg1"/>
                        </a:solidFill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1" i="0" u="none" strike="noStrike" noProof="0" dirty="0">
                        <a:solidFill>
                          <a:schemeClr val="bg1"/>
                        </a:solidFill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1" i="0" u="none" strike="noStrike" noProof="0" dirty="0">
                        <a:solidFill>
                          <a:schemeClr val="bg1"/>
                        </a:solidFill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4858349"/>
                  </a:ext>
                </a:extLst>
              </a:tr>
              <a:tr h="486000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700" u="none" strike="noStrike" noProof="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Programa Cultura HSE como de valor</a:t>
                      </a:r>
                      <a:endParaRPr lang="es-MX" sz="700" b="0" i="0" u="none" strike="noStrike" noProof="0" dirty="0">
                        <a:solidFill>
                          <a:srgbClr val="000000"/>
                        </a:solidFill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70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Misión y visión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70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Proceso de incorporación</a:t>
                      </a:r>
                      <a:r>
                        <a:rPr lang="es-MX" sz="700" u="none" strike="noStrike" kern="1200" baseline="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 a mantenimiento </a:t>
                      </a:r>
                      <a:endParaRPr lang="es-MX" sz="700" u="none" strike="noStrike" kern="1200" noProof="0" dirty="0">
                        <a:solidFill>
                          <a:schemeClr val="tx1"/>
                        </a:solidFill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70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Árbol de activos (jerarquía / taxonomía)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70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Identificación de activos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70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Gestión del mantenimiento planificado de los activos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70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Activos registrados en SAP PM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70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Ubicación estratégica de los</a:t>
                      </a:r>
                      <a:r>
                        <a:rPr lang="es-MX" sz="700" u="none" strike="noStrike" kern="1200" baseline="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 </a:t>
                      </a:r>
                      <a:r>
                        <a:rPr lang="es-MX" sz="700" u="none" strike="noStrike" kern="1200" baseline="0" noProof="0" dirty="0" err="1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cribs</a:t>
                      </a:r>
                      <a:endParaRPr lang="es-MX" sz="700" u="none" strike="noStrike" kern="1200" noProof="0" dirty="0">
                        <a:solidFill>
                          <a:schemeClr val="tx1"/>
                        </a:solidFill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70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Historial de los activos 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70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Programa de Mejora Continua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9580847"/>
                  </a:ext>
                </a:extLst>
              </a:tr>
              <a:tr h="486000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700" u="none" strike="noStrike" noProof="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TDCP</a:t>
                      </a:r>
                      <a:endParaRPr lang="es-MX" sz="700" b="0" i="0" u="none" strike="noStrike" noProof="0" dirty="0">
                        <a:solidFill>
                          <a:srgbClr val="000000"/>
                        </a:solidFill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70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Estrategia de mantenimiento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70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Estructura de la organización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70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 Clasificación</a:t>
                      </a:r>
                      <a:r>
                        <a:rPr lang="es-MX" sz="700" u="none" strike="noStrike" kern="1200" baseline="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 </a:t>
                      </a:r>
                      <a:r>
                        <a:rPr lang="es-MX" sz="70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ABC (análisis de criticidad)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70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Evaluación de la salud de los activos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70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Revisión de solicitudes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70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Cobertura de Trabajos</a:t>
                      </a:r>
                      <a:r>
                        <a:rPr lang="es-MX" sz="700" u="none" strike="noStrike" kern="1200" baseline="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 con  Avisos y Ordenes</a:t>
                      </a:r>
                      <a:endParaRPr lang="es-MX" sz="700" u="none" strike="noStrike" kern="1200" noProof="0" dirty="0">
                        <a:solidFill>
                          <a:schemeClr val="tx1"/>
                        </a:solidFill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70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Gestión de garantías 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70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Gestión de contactos clave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70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Formación en CI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8352603"/>
                  </a:ext>
                </a:extLst>
              </a:tr>
              <a:tr h="486000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700" u="none" strike="noStrike" noProof="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Sistema de Permiso de trabajo </a:t>
                      </a:r>
                      <a:endParaRPr lang="es-MX" sz="700" b="0" i="0" u="none" strike="noStrike" noProof="0" dirty="0">
                        <a:solidFill>
                          <a:srgbClr val="000000"/>
                        </a:solidFill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70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Expectativas de los clientes internos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70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Definición de</a:t>
                      </a:r>
                      <a:r>
                        <a:rPr lang="es-MX" sz="700" u="none" strike="noStrike" kern="1200" baseline="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 Roles </a:t>
                      </a:r>
                      <a:r>
                        <a:rPr lang="es-MX" sz="70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y responsabilidades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70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Programa</a:t>
                      </a:r>
                      <a:r>
                        <a:rPr lang="es-MX" sz="700" u="none" strike="noStrike" kern="1200" baseline="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 de colección de datos de falla</a:t>
                      </a:r>
                      <a:endParaRPr lang="es-MX" sz="700" u="none" strike="noStrike" kern="1200" noProof="0" dirty="0">
                        <a:solidFill>
                          <a:schemeClr val="tx1"/>
                        </a:solidFill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70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Mantenibilidad de Activos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700" u="none" strike="noStrike" kern="1200" noProof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Reunión de Prioridades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70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Identificación del trabajo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70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Gestión de reparables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70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Documentación centralizada de activos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70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Fabrica Visual, orden y limpieza en las áreas de mantenimiento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814968"/>
                  </a:ext>
                </a:extLst>
              </a:tr>
              <a:tr h="4860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700" u="none" strike="noStrike" noProof="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Guardas</a:t>
                      </a:r>
                      <a:r>
                        <a:rPr lang="es-MX" sz="700" u="none" strike="noStrike" baseline="0" noProof="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 en activos</a:t>
                      </a:r>
                      <a:endParaRPr lang="es-MX" sz="700" u="none" strike="noStrike" noProof="0" dirty="0"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700" u="none" strike="noStrike" kern="1200" noProof="0" dirty="0" err="1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KPIs</a:t>
                      </a:r>
                      <a:r>
                        <a:rPr lang="es-MX" sz="70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 / Métricos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70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Gestión</a:t>
                      </a:r>
                      <a:r>
                        <a:rPr lang="es-MX" sz="700" u="none" strike="noStrike" kern="1200" baseline="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 del entrenamiento</a:t>
                      </a:r>
                      <a:endParaRPr lang="es-MX" sz="700" u="none" strike="noStrike" kern="1200" noProof="0" dirty="0">
                        <a:solidFill>
                          <a:schemeClr val="tx1"/>
                        </a:solidFill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70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Análisis desglose de pérdidas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70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Programa monitoreo de condición / CBM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70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Proceso de planificación del trabajo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70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Gestión del trabajo Reactivo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70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Kits</a:t>
                      </a:r>
                      <a:r>
                        <a:rPr lang="es-MX" sz="700" u="none" strike="noStrike" kern="1200" baseline="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 de mantenimiento</a:t>
                      </a:r>
                      <a:endParaRPr lang="es-MX" sz="700" u="none" strike="noStrike" kern="1200" noProof="0" dirty="0">
                        <a:solidFill>
                          <a:schemeClr val="tx1"/>
                        </a:solidFill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70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Gestión de cambio técnico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70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Optimización del PM de SAP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71737894"/>
                  </a:ext>
                </a:extLst>
              </a:tr>
              <a:tr h="486000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700" u="none" strike="noStrike" noProof="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Gestión del compromiso  del empleado sobre seguridad</a:t>
                      </a:r>
                      <a:endParaRPr lang="es-MX" sz="700" b="0" i="0" u="none" strike="noStrike" noProof="0" dirty="0">
                        <a:solidFill>
                          <a:srgbClr val="000000"/>
                        </a:solidFill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70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Revisión de indicadores con el staff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70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Revisión</a:t>
                      </a:r>
                      <a:r>
                        <a:rPr lang="es-MX" sz="700" u="none" strike="noStrike" kern="1200" baseline="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 del desempeño del empleado</a:t>
                      </a:r>
                      <a:endParaRPr lang="es-MX" sz="700" u="none" strike="noStrike" kern="1200" noProof="0" dirty="0">
                        <a:solidFill>
                          <a:schemeClr val="tx1"/>
                        </a:solidFill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70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Programa de eliminación de anormalidades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70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Programa de Gestión de Lubricación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70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Proceso de programación del trabajo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70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Seguimiento de Ordenes de Trabajo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70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Análisis de repuestos y repuestos críticos / Programa Min-Max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70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Gestión de proyectos</a:t>
                      </a:r>
                      <a:r>
                        <a:rPr lang="es-MX" sz="700" u="none" strike="noStrike" kern="1200" baseline="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 de los </a:t>
                      </a:r>
                      <a:r>
                        <a:rPr lang="es-MX" sz="700" u="none" strike="noStrike" kern="1200" noProof="0" dirty="0" err="1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PLCs</a:t>
                      </a:r>
                      <a:endParaRPr lang="es-MX" sz="700" u="none" strike="noStrike" kern="1200" noProof="0" dirty="0">
                        <a:solidFill>
                          <a:schemeClr val="tx1"/>
                        </a:solidFill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70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Herramienta para</a:t>
                      </a:r>
                      <a:r>
                        <a:rPr lang="es-MX" sz="700" u="none" strike="noStrike" kern="1200" baseline="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 el</a:t>
                      </a:r>
                      <a:r>
                        <a:rPr lang="es-MX" sz="70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 registro de acciones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4253181"/>
                  </a:ext>
                </a:extLst>
              </a:tr>
              <a:tr h="486000">
                <a:tc>
                  <a:txBody>
                    <a:bodyPr/>
                    <a:lstStyle/>
                    <a:p>
                      <a:pPr algn="ctr" fontAlgn="ctr"/>
                      <a:r>
                        <a:rPr lang="es-MX" sz="700" u="none" strike="noStrike" noProof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Análisis de Peligros</a:t>
                      </a:r>
                      <a:endParaRPr lang="es-MX" sz="700" b="0" i="0" u="none" strike="noStrike" noProof="0" dirty="0">
                        <a:solidFill>
                          <a:srgbClr val="000000"/>
                        </a:solidFill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70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Revisión de indicadores con los clientes internos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70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Gestión del desarrollo del empleado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70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Programa de Análisis</a:t>
                      </a:r>
                      <a:r>
                        <a:rPr lang="es-MX" sz="700" u="none" strike="noStrike" kern="1200" baseline="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 Causa Raíz</a:t>
                      </a:r>
                      <a:endParaRPr lang="es-MX" sz="700" u="none" strike="noStrike" kern="1200" noProof="0" dirty="0">
                        <a:solidFill>
                          <a:schemeClr val="tx1"/>
                        </a:solidFill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70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Programa de Gestión del Mantenimiento de Precisión</a:t>
                      </a:r>
                      <a:r>
                        <a:rPr lang="es-MX" sz="700" u="none" strike="noStrike" kern="1200" baseline="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 </a:t>
                      </a:r>
                      <a:endParaRPr lang="es-MX" sz="700" u="none" strike="noStrike" kern="1200" noProof="0" dirty="0">
                        <a:solidFill>
                          <a:schemeClr val="tx1"/>
                        </a:solidFill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70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Gestión de actividades atrasadas, futuras y en progreso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700" u="none" strike="noStrike" noProof="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Gestión de la ejecución de los trabajos</a:t>
                      </a:r>
                      <a:endParaRPr lang="es-MX" sz="700" b="0" i="0" u="none" strike="noStrike" noProof="0" dirty="0">
                        <a:solidFill>
                          <a:srgbClr val="000000"/>
                        </a:solidFill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70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Programa de mantenimiento estático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70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Despliegue</a:t>
                      </a:r>
                      <a:r>
                        <a:rPr lang="es-MX" sz="700" u="none" strike="noStrike" kern="1200" baseline="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 de información</a:t>
                      </a:r>
                      <a:endParaRPr lang="es-MX" sz="700" u="none" strike="noStrike" kern="1200" noProof="0" dirty="0">
                        <a:solidFill>
                          <a:schemeClr val="tx1"/>
                        </a:solidFill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70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Gestión de ciclos diario y semanal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3176612"/>
                  </a:ext>
                </a:extLst>
              </a:tr>
              <a:tr h="4860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700" u="none" strike="noStrike" noProof="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Prácticas Esenciales</a:t>
                      </a:r>
                      <a:r>
                        <a:rPr lang="es-MX" sz="700" u="none" strike="noStrike" baseline="0" noProof="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 de Seguridad</a:t>
                      </a:r>
                      <a:endParaRPr lang="es-MX" sz="700" b="0" i="0" u="none" strike="noStrike" noProof="0" dirty="0">
                        <a:solidFill>
                          <a:srgbClr val="000000"/>
                        </a:solidFill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700" u="none" strike="noStrike" noProof="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Revisión del rendimiento de equipos críticos</a:t>
                      </a:r>
                      <a:endParaRPr lang="es-MX" sz="700" b="0" i="0" u="none" strike="noStrike" noProof="0" dirty="0">
                        <a:solidFill>
                          <a:srgbClr val="000000"/>
                        </a:solidFill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700" u="none" strike="noStrike" noProof="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Gestión del Compromiso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700" u="none" strike="noStrike" noProof="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Mejora / optimización de los planes de mantenimiento</a:t>
                      </a:r>
                      <a:endParaRPr lang="es-MX" sz="700" b="0" i="0" u="none" strike="noStrike" noProof="0" dirty="0">
                        <a:solidFill>
                          <a:srgbClr val="000000"/>
                        </a:solidFill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s-MX" sz="700" u="none" strike="noStrike" kern="1200" noProof="0" dirty="0">
                          <a:solidFill>
                            <a:schemeClr val="tx1"/>
                          </a:solidFill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Gestión de procesos y procedimientos de trabajo</a:t>
                      </a: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700" u="none" strike="noStrike" noProof="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Análisis del trabajo realizado y mejora</a:t>
                      </a:r>
                      <a:endParaRPr lang="es-MX" sz="700" b="0" i="0" u="none" strike="noStrike" noProof="0" dirty="0">
                        <a:solidFill>
                          <a:srgbClr val="000000"/>
                        </a:solidFill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700" u="none" strike="noStrike" noProof="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Gestión de contratistas </a:t>
                      </a:r>
                      <a:endParaRPr lang="es-MX" sz="700" b="0" i="0" u="none" strike="noStrike" noProof="0" dirty="0">
                        <a:solidFill>
                          <a:srgbClr val="000000"/>
                        </a:solidFill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 noProof="0">
                        <a:solidFill>
                          <a:srgbClr val="000000"/>
                        </a:solidFill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endParaRPr lang="es-MX" sz="700" u="none" strike="noStrike" kern="1200" noProof="0" dirty="0">
                        <a:solidFill>
                          <a:schemeClr val="tx1"/>
                        </a:solidFill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700" u="none" strike="noStrike" noProof="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Programa Mantenimiento 4.0</a:t>
                      </a:r>
                      <a:endParaRPr lang="es-MX" sz="700" b="0" i="0" u="none" strike="noStrike" noProof="0" dirty="0">
                        <a:solidFill>
                          <a:srgbClr val="000000"/>
                        </a:solidFill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4437656"/>
                  </a:ext>
                </a:extLst>
              </a:tr>
              <a:tr h="486000"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700" u="none" strike="noStrike" noProof="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Tablero de control de seguridad</a:t>
                      </a:r>
                      <a:endParaRPr lang="es-MX" sz="700" b="0" i="0" u="none" strike="noStrike" noProof="0" dirty="0">
                        <a:solidFill>
                          <a:srgbClr val="000000"/>
                        </a:solidFill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700" u="none" strike="noStrike" noProof="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Participación en reuniones diarias con otras áreas</a:t>
                      </a:r>
                      <a:endParaRPr lang="es-MX" sz="700" b="0" i="0" u="none" strike="noStrike" noProof="0" dirty="0">
                        <a:solidFill>
                          <a:srgbClr val="000000"/>
                        </a:solidFill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700" u="none" strike="noStrike" noProof="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Utilización de los recursos</a:t>
                      </a:r>
                      <a:endParaRPr lang="es-MX" sz="700" b="0" i="0" u="none" strike="noStrike" noProof="0" dirty="0">
                        <a:solidFill>
                          <a:srgbClr val="000000"/>
                        </a:solidFill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700" u="none" strike="noStrike" noProof="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Gestión del coste de los activos</a:t>
                      </a:r>
                      <a:endParaRPr lang="es-MX" sz="700" b="0" i="0" u="none" strike="noStrike" noProof="0" dirty="0">
                        <a:solidFill>
                          <a:srgbClr val="000000"/>
                        </a:solidFill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700" u="none" strike="noStrike" noProof="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Programa confiabilidad impulsada por operaciones</a:t>
                      </a:r>
                      <a:endParaRPr lang="es-MX" sz="700" b="0" i="0" u="none" strike="noStrike" noProof="0" dirty="0">
                        <a:solidFill>
                          <a:srgbClr val="000000"/>
                        </a:solidFill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700" u="none" strike="noStrike" noProof="0" dirty="0" err="1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KPIs</a:t>
                      </a:r>
                      <a:r>
                        <a:rPr lang="es-MX" sz="700" u="none" strike="noStrike" noProof="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 / Métricas de planificación y programación</a:t>
                      </a:r>
                      <a:endParaRPr lang="es-MX" sz="700" b="0" i="0" u="none" strike="noStrike" noProof="0" dirty="0">
                        <a:solidFill>
                          <a:srgbClr val="000000"/>
                        </a:solidFill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700" u="none" strike="noStrike" noProof="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Historial del trabajo</a:t>
                      </a:r>
                      <a:endParaRPr lang="es-MX" sz="700" b="0" i="0" u="none" strike="noStrike" noProof="0" dirty="0">
                        <a:solidFill>
                          <a:srgbClr val="000000"/>
                        </a:solidFill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MX" sz="700" b="0" i="0" u="none" strike="noStrike" noProof="0" dirty="0">
                        <a:solidFill>
                          <a:srgbClr val="000000"/>
                        </a:solidFill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 noProof="0" dirty="0">
                        <a:solidFill>
                          <a:srgbClr val="000000"/>
                        </a:solidFill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 noProof="0" dirty="0">
                        <a:solidFill>
                          <a:srgbClr val="000000"/>
                        </a:solidFill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36000" marR="36000" marT="36000" marB="3600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77383958"/>
                  </a:ext>
                </a:extLst>
              </a:tr>
              <a:tr h="486000">
                <a:tc>
                  <a:txBody>
                    <a:bodyPr/>
                    <a:lstStyle/>
                    <a:p>
                      <a:pPr algn="ctr" fontAlgn="ctr"/>
                      <a:endParaRPr lang="es-MX" sz="700" b="0" i="0" u="none" strike="noStrike" noProof="0">
                        <a:solidFill>
                          <a:srgbClr val="000000"/>
                        </a:solidFill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noFill/>
                      <a:prstDash val="solid"/>
                      <a:miter lim="800000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700" u="none" strike="noStrike" noProof="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Participación en proyectos de inversión</a:t>
                      </a:r>
                      <a:endParaRPr lang="es-MX" sz="700" b="0" i="0" u="none" strike="noStrike" noProof="0" dirty="0">
                        <a:solidFill>
                          <a:srgbClr val="000000"/>
                        </a:solidFill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 noProof="0" dirty="0">
                        <a:solidFill>
                          <a:srgbClr val="000000"/>
                        </a:solidFill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700" u="none" strike="noStrike" noProof="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Programa de diseño basado en confiabilidad</a:t>
                      </a:r>
                      <a:endParaRPr lang="es-MX" sz="700" b="0" i="0" u="none" strike="noStrike" noProof="0" dirty="0">
                        <a:solidFill>
                          <a:srgbClr val="000000"/>
                        </a:solidFill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 noProof="0" dirty="0">
                        <a:solidFill>
                          <a:srgbClr val="000000"/>
                        </a:solidFill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MX" sz="700" u="none" strike="noStrike" noProof="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Gestión de paros</a:t>
                      </a:r>
                      <a:r>
                        <a:rPr lang="es-MX" sz="700" u="none" strike="noStrike" baseline="0" noProof="0" dirty="0">
                          <a:effectLst/>
                          <a:latin typeface="Segoe UI Historic" panose="020B0502040204020203" pitchFamily="34" charset="0"/>
                          <a:ea typeface="Segoe UI Historic" panose="020B0502040204020203" pitchFamily="34" charset="0"/>
                          <a:cs typeface="Segoe UI Historic" panose="020B0502040204020203" pitchFamily="34" charset="0"/>
                        </a:rPr>
                        <a:t> mayores</a:t>
                      </a:r>
                      <a:endParaRPr lang="es-MX" sz="700" b="0" i="0" u="none" strike="noStrike" noProof="0" dirty="0">
                        <a:solidFill>
                          <a:srgbClr val="000000"/>
                        </a:solidFill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0CCD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MX" sz="800" b="0" i="0" u="none" strike="noStrike" noProof="0" dirty="0">
                        <a:solidFill>
                          <a:srgbClr val="000000"/>
                        </a:solidFill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s-MX" sz="700" b="0" i="0" u="none" strike="noStrike" noProof="0" dirty="0">
                        <a:solidFill>
                          <a:srgbClr val="000000"/>
                        </a:solidFill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MX" sz="700" b="0" i="0" u="none" strike="noStrike" noProof="0">
                        <a:solidFill>
                          <a:srgbClr val="000000"/>
                        </a:solidFill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36000" marR="36000" marT="36000" marB="3600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s-MX" sz="700" b="0" i="0" u="none" strike="noStrike" noProof="0" dirty="0">
                        <a:solidFill>
                          <a:srgbClr val="000000"/>
                        </a:solidFill>
                        <a:effectLst/>
                        <a:latin typeface="Segoe UI Historic" panose="020B0502040204020203" pitchFamily="34" charset="0"/>
                        <a:ea typeface="Segoe UI Historic" panose="020B0502040204020203" pitchFamily="34" charset="0"/>
                        <a:cs typeface="Segoe UI Historic" panose="020B0502040204020203" pitchFamily="34" charset="0"/>
                      </a:endParaRPr>
                    </a:p>
                  </a:txBody>
                  <a:tcPr marL="36000" marR="36000" marT="36000" marB="3600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miter lim="800000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50947031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5" name="Rectangle 24"/>
          <p:cNvSpPr/>
          <p:nvPr/>
        </p:nvSpPr>
        <p:spPr>
          <a:xfrm>
            <a:off x="360602" y="1282437"/>
            <a:ext cx="1144800" cy="576000"/>
          </a:xfrm>
          <a:prstGeom prst="rect">
            <a:avLst/>
          </a:prstGeom>
          <a:gradFill flip="none" rotWithShape="1">
            <a:gsLst>
              <a:gs pos="40000">
                <a:srgbClr val="1579B2"/>
              </a:gs>
              <a:gs pos="40000">
                <a:srgbClr val="E96524"/>
              </a:gs>
            </a:gsLst>
            <a:lin ang="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900">
                <a:latin typeface="Century Gothic" panose="020B0502020202020204" pitchFamily="34" charset="0"/>
              </a:rPr>
              <a:t>HSE</a:t>
            </a:r>
          </a:p>
        </p:txBody>
      </p:sp>
      <p:sp>
        <p:nvSpPr>
          <p:cNvPr id="39" name="Rectangle 38"/>
          <p:cNvSpPr/>
          <p:nvPr/>
        </p:nvSpPr>
        <p:spPr>
          <a:xfrm>
            <a:off x="3785427" y="1282437"/>
            <a:ext cx="1144800" cy="576000"/>
          </a:xfrm>
          <a:prstGeom prst="rect">
            <a:avLst/>
          </a:prstGeom>
          <a:gradFill flip="none" rotWithShape="1">
            <a:gsLst>
              <a:gs pos="50000">
                <a:srgbClr val="1579B2"/>
              </a:gs>
              <a:gs pos="50000">
                <a:srgbClr val="E96524"/>
              </a:gs>
            </a:gsLst>
            <a:lin ang="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900"/>
              <a:t>ASSET RELIABILITY</a:t>
            </a:r>
          </a:p>
        </p:txBody>
      </p:sp>
      <p:sp>
        <p:nvSpPr>
          <p:cNvPr id="20" name="Freeform 102">
            <a:extLst>
              <a:ext uri="{FF2B5EF4-FFF2-40B4-BE49-F238E27FC236}">
                <a16:creationId xmlns:a16="http://schemas.microsoft.com/office/drawing/2014/main" id="{05CC4437-E21E-4D2E-9202-BFF4817748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7026" y="864331"/>
            <a:ext cx="357756" cy="324594"/>
          </a:xfrm>
          <a:custGeom>
            <a:avLst/>
            <a:gdLst>
              <a:gd name="T0" fmla="*/ 593 w 864"/>
              <a:gd name="T1" fmla="*/ 371 h 724"/>
              <a:gd name="T2" fmla="*/ 582 w 864"/>
              <a:gd name="T3" fmla="*/ 235 h 724"/>
              <a:gd name="T4" fmla="*/ 571 w 864"/>
              <a:gd name="T5" fmla="*/ 224 h 724"/>
              <a:gd name="T6" fmla="*/ 474 w 864"/>
              <a:gd name="T7" fmla="*/ 487 h 724"/>
              <a:gd name="T8" fmla="*/ 446 w 864"/>
              <a:gd name="T9" fmla="*/ 382 h 724"/>
              <a:gd name="T10" fmla="*/ 435 w 864"/>
              <a:gd name="T11" fmla="*/ 373 h 724"/>
              <a:gd name="T12" fmla="*/ 387 w 864"/>
              <a:gd name="T13" fmla="*/ 449 h 724"/>
              <a:gd name="T14" fmla="*/ 323 w 864"/>
              <a:gd name="T15" fmla="*/ 233 h 724"/>
              <a:gd name="T16" fmla="*/ 310 w 864"/>
              <a:gd name="T17" fmla="*/ 224 h 724"/>
              <a:gd name="T18" fmla="*/ 272 w 864"/>
              <a:gd name="T19" fmla="*/ 371 h 724"/>
              <a:gd name="T20" fmla="*/ 84 w 864"/>
              <a:gd name="T21" fmla="*/ 371 h 724"/>
              <a:gd name="T22" fmla="*/ 26 w 864"/>
              <a:gd name="T23" fmla="*/ 228 h 724"/>
              <a:gd name="T24" fmla="*/ 217 w 864"/>
              <a:gd name="T25" fmla="*/ 27 h 724"/>
              <a:gd name="T26" fmla="*/ 360 w 864"/>
              <a:gd name="T27" fmla="*/ 83 h 724"/>
              <a:gd name="T28" fmla="*/ 419 w 864"/>
              <a:gd name="T29" fmla="*/ 224 h 724"/>
              <a:gd name="T30" fmla="*/ 432 w 864"/>
              <a:gd name="T31" fmla="*/ 236 h 724"/>
              <a:gd name="T32" fmla="*/ 444 w 864"/>
              <a:gd name="T33" fmla="*/ 224 h 724"/>
              <a:gd name="T34" fmla="*/ 504 w 864"/>
              <a:gd name="T35" fmla="*/ 83 h 724"/>
              <a:gd name="T36" fmla="*/ 647 w 864"/>
              <a:gd name="T37" fmla="*/ 27 h 724"/>
              <a:gd name="T38" fmla="*/ 837 w 864"/>
              <a:gd name="T39" fmla="*/ 228 h 724"/>
              <a:gd name="T40" fmla="*/ 782 w 864"/>
              <a:gd name="T41" fmla="*/ 371 h 724"/>
              <a:gd name="T42" fmla="*/ 489 w 864"/>
              <a:gd name="T43" fmla="*/ 669 h 724"/>
              <a:gd name="T44" fmla="*/ 467 w 864"/>
              <a:gd name="T45" fmla="*/ 687 h 724"/>
              <a:gd name="T46" fmla="*/ 396 w 864"/>
              <a:gd name="T47" fmla="*/ 687 h 724"/>
              <a:gd name="T48" fmla="*/ 378 w 864"/>
              <a:gd name="T49" fmla="*/ 672 h 724"/>
              <a:gd name="T50" fmla="*/ 282 w 864"/>
              <a:gd name="T51" fmla="*/ 396 h 724"/>
              <a:gd name="T52" fmla="*/ 294 w 864"/>
              <a:gd name="T53" fmla="*/ 386 h 724"/>
              <a:gd name="T54" fmla="*/ 373 w 864"/>
              <a:gd name="T55" fmla="*/ 486 h 724"/>
              <a:gd name="T56" fmla="*/ 383 w 864"/>
              <a:gd name="T57" fmla="*/ 495 h 724"/>
              <a:gd name="T58" fmla="*/ 396 w 864"/>
              <a:gd name="T59" fmla="*/ 488 h 724"/>
              <a:gd name="T60" fmla="*/ 460 w 864"/>
              <a:gd name="T61" fmla="*/ 535 h 724"/>
              <a:gd name="T62" fmla="*/ 472 w 864"/>
              <a:gd name="T63" fmla="*/ 544 h 724"/>
              <a:gd name="T64" fmla="*/ 472 w 864"/>
              <a:gd name="T65" fmla="*/ 544 h 724"/>
              <a:gd name="T66" fmla="*/ 484 w 864"/>
              <a:gd name="T67" fmla="*/ 536 h 724"/>
              <a:gd name="T68" fmla="*/ 569 w 864"/>
              <a:gd name="T69" fmla="*/ 385 h 724"/>
              <a:gd name="T70" fmla="*/ 581 w 864"/>
              <a:gd name="T71" fmla="*/ 396 h 724"/>
              <a:gd name="T72" fmla="*/ 765 w 864"/>
              <a:gd name="T73" fmla="*/ 396 h 724"/>
              <a:gd name="T74" fmla="*/ 838 w 864"/>
              <a:gd name="T75" fmla="*/ 371 h 724"/>
              <a:gd name="T76" fmla="*/ 813 w 864"/>
              <a:gd name="T77" fmla="*/ 371 h 724"/>
              <a:gd name="T78" fmla="*/ 863 w 864"/>
              <a:gd name="T79" fmla="*/ 228 h 724"/>
              <a:gd name="T80" fmla="*/ 647 w 864"/>
              <a:gd name="T81" fmla="*/ 2 h 724"/>
              <a:gd name="T82" fmla="*/ 486 w 864"/>
              <a:gd name="T83" fmla="*/ 65 h 724"/>
              <a:gd name="T84" fmla="*/ 432 w 864"/>
              <a:gd name="T85" fmla="*/ 150 h 724"/>
              <a:gd name="T86" fmla="*/ 377 w 864"/>
              <a:gd name="T87" fmla="*/ 65 h 724"/>
              <a:gd name="T88" fmla="*/ 216 w 864"/>
              <a:gd name="T89" fmla="*/ 2 h 724"/>
              <a:gd name="T90" fmla="*/ 1 w 864"/>
              <a:gd name="T91" fmla="*/ 228 h 724"/>
              <a:gd name="T92" fmla="*/ 25 w 864"/>
              <a:gd name="T93" fmla="*/ 371 h 724"/>
              <a:gd name="T94" fmla="*/ 13 w 864"/>
              <a:gd name="T95" fmla="*/ 384 h 724"/>
              <a:gd name="T96" fmla="*/ 25 w 864"/>
              <a:gd name="T97" fmla="*/ 396 h 724"/>
              <a:gd name="T98" fmla="*/ 71 w 864"/>
              <a:gd name="T99" fmla="*/ 396 h 724"/>
              <a:gd name="T100" fmla="*/ 362 w 864"/>
              <a:gd name="T101" fmla="*/ 691 h 724"/>
              <a:gd name="T102" fmla="*/ 380 w 864"/>
              <a:gd name="T103" fmla="*/ 707 h 724"/>
              <a:gd name="T104" fmla="*/ 382 w 864"/>
              <a:gd name="T105" fmla="*/ 708 h 724"/>
              <a:gd name="T106" fmla="*/ 431 w 864"/>
              <a:gd name="T107" fmla="*/ 723 h 724"/>
              <a:gd name="T108" fmla="*/ 481 w 864"/>
              <a:gd name="T109" fmla="*/ 708 h 724"/>
              <a:gd name="T110" fmla="*/ 483 w 864"/>
              <a:gd name="T111" fmla="*/ 707 h 724"/>
              <a:gd name="T112" fmla="*/ 505 w 864"/>
              <a:gd name="T113" fmla="*/ 688 h 724"/>
              <a:gd name="T114" fmla="*/ 838 w 864"/>
              <a:gd name="T115" fmla="*/ 396 h 724"/>
              <a:gd name="T116" fmla="*/ 850 w 864"/>
              <a:gd name="T117" fmla="*/ 384 h 724"/>
              <a:gd name="T118" fmla="*/ 838 w 864"/>
              <a:gd name="T119" fmla="*/ 371 h 7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864" h="724">
                <a:moveTo>
                  <a:pt x="782" y="371"/>
                </a:moveTo>
                <a:lnTo>
                  <a:pt x="593" y="371"/>
                </a:lnTo>
                <a:lnTo>
                  <a:pt x="582" y="235"/>
                </a:lnTo>
                <a:lnTo>
                  <a:pt x="582" y="235"/>
                </a:lnTo>
                <a:cubicBezTo>
                  <a:pt x="581" y="229"/>
                  <a:pt x="576" y="224"/>
                  <a:pt x="571" y="224"/>
                </a:cubicBezTo>
                <a:lnTo>
                  <a:pt x="571" y="224"/>
                </a:lnTo>
                <a:cubicBezTo>
                  <a:pt x="565" y="223"/>
                  <a:pt x="559" y="227"/>
                  <a:pt x="557" y="232"/>
                </a:cubicBezTo>
                <a:lnTo>
                  <a:pt x="474" y="487"/>
                </a:lnTo>
                <a:lnTo>
                  <a:pt x="446" y="382"/>
                </a:lnTo>
                <a:lnTo>
                  <a:pt x="446" y="382"/>
                </a:lnTo>
                <a:cubicBezTo>
                  <a:pt x="445" y="377"/>
                  <a:pt x="440" y="373"/>
                  <a:pt x="435" y="373"/>
                </a:cubicBezTo>
                <a:lnTo>
                  <a:pt x="435" y="373"/>
                </a:lnTo>
                <a:cubicBezTo>
                  <a:pt x="430" y="373"/>
                  <a:pt x="425" y="375"/>
                  <a:pt x="423" y="380"/>
                </a:cubicBezTo>
                <a:lnTo>
                  <a:pt x="387" y="449"/>
                </a:lnTo>
                <a:lnTo>
                  <a:pt x="323" y="233"/>
                </a:lnTo>
                <a:lnTo>
                  <a:pt x="323" y="233"/>
                </a:lnTo>
                <a:cubicBezTo>
                  <a:pt x="321" y="227"/>
                  <a:pt x="316" y="223"/>
                  <a:pt x="310" y="224"/>
                </a:cubicBezTo>
                <a:lnTo>
                  <a:pt x="310" y="224"/>
                </a:lnTo>
                <a:cubicBezTo>
                  <a:pt x="304" y="224"/>
                  <a:pt x="299" y="228"/>
                  <a:pt x="298" y="234"/>
                </a:cubicBezTo>
                <a:lnTo>
                  <a:pt x="272" y="371"/>
                </a:lnTo>
                <a:lnTo>
                  <a:pt x="84" y="371"/>
                </a:lnTo>
                <a:lnTo>
                  <a:pt x="84" y="371"/>
                </a:lnTo>
                <a:cubicBezTo>
                  <a:pt x="48" y="319"/>
                  <a:pt x="25" y="270"/>
                  <a:pt x="26" y="228"/>
                </a:cubicBezTo>
                <a:lnTo>
                  <a:pt x="26" y="228"/>
                </a:lnTo>
                <a:cubicBezTo>
                  <a:pt x="26" y="120"/>
                  <a:pt x="111" y="30"/>
                  <a:pt x="217" y="27"/>
                </a:cubicBezTo>
                <a:lnTo>
                  <a:pt x="217" y="27"/>
                </a:lnTo>
                <a:cubicBezTo>
                  <a:pt x="271" y="25"/>
                  <a:pt x="321" y="46"/>
                  <a:pt x="360" y="83"/>
                </a:cubicBezTo>
                <a:lnTo>
                  <a:pt x="360" y="83"/>
                </a:lnTo>
                <a:cubicBezTo>
                  <a:pt x="398" y="120"/>
                  <a:pt x="419" y="170"/>
                  <a:pt x="419" y="224"/>
                </a:cubicBezTo>
                <a:lnTo>
                  <a:pt x="419" y="224"/>
                </a:lnTo>
                <a:cubicBezTo>
                  <a:pt x="419" y="231"/>
                  <a:pt x="425" y="236"/>
                  <a:pt x="432" y="236"/>
                </a:cubicBezTo>
                <a:lnTo>
                  <a:pt x="432" y="236"/>
                </a:lnTo>
                <a:lnTo>
                  <a:pt x="432" y="236"/>
                </a:lnTo>
                <a:cubicBezTo>
                  <a:pt x="439" y="236"/>
                  <a:pt x="444" y="231"/>
                  <a:pt x="444" y="224"/>
                </a:cubicBezTo>
                <a:lnTo>
                  <a:pt x="444" y="224"/>
                </a:lnTo>
                <a:cubicBezTo>
                  <a:pt x="444" y="170"/>
                  <a:pt x="466" y="120"/>
                  <a:pt x="504" y="83"/>
                </a:cubicBezTo>
                <a:lnTo>
                  <a:pt x="504" y="83"/>
                </a:lnTo>
                <a:cubicBezTo>
                  <a:pt x="543" y="46"/>
                  <a:pt x="593" y="25"/>
                  <a:pt x="647" y="27"/>
                </a:cubicBezTo>
                <a:lnTo>
                  <a:pt x="647" y="27"/>
                </a:lnTo>
                <a:cubicBezTo>
                  <a:pt x="752" y="30"/>
                  <a:pt x="837" y="120"/>
                  <a:pt x="837" y="228"/>
                </a:cubicBezTo>
                <a:lnTo>
                  <a:pt x="837" y="228"/>
                </a:lnTo>
                <a:cubicBezTo>
                  <a:pt x="837" y="272"/>
                  <a:pt x="816" y="321"/>
                  <a:pt x="782" y="371"/>
                </a:cubicBezTo>
                <a:close/>
                <a:moveTo>
                  <a:pt x="489" y="669"/>
                </a:moveTo>
                <a:lnTo>
                  <a:pt x="489" y="669"/>
                </a:lnTo>
                <a:cubicBezTo>
                  <a:pt x="481" y="675"/>
                  <a:pt x="474" y="681"/>
                  <a:pt x="467" y="687"/>
                </a:cubicBezTo>
                <a:lnTo>
                  <a:pt x="467" y="687"/>
                </a:lnTo>
                <a:cubicBezTo>
                  <a:pt x="443" y="702"/>
                  <a:pt x="419" y="702"/>
                  <a:pt x="396" y="687"/>
                </a:cubicBezTo>
                <a:lnTo>
                  <a:pt x="396" y="687"/>
                </a:lnTo>
                <a:cubicBezTo>
                  <a:pt x="391" y="683"/>
                  <a:pt x="385" y="677"/>
                  <a:pt x="378" y="672"/>
                </a:cubicBezTo>
                <a:lnTo>
                  <a:pt x="378" y="672"/>
                </a:lnTo>
                <a:cubicBezTo>
                  <a:pt x="321" y="622"/>
                  <a:pt x="187" y="508"/>
                  <a:pt x="102" y="396"/>
                </a:cubicBezTo>
                <a:lnTo>
                  <a:pt x="282" y="396"/>
                </a:lnTo>
                <a:lnTo>
                  <a:pt x="282" y="396"/>
                </a:lnTo>
                <a:cubicBezTo>
                  <a:pt x="288" y="396"/>
                  <a:pt x="293" y="392"/>
                  <a:pt x="294" y="386"/>
                </a:cubicBezTo>
                <a:lnTo>
                  <a:pt x="313" y="288"/>
                </a:lnTo>
                <a:lnTo>
                  <a:pt x="373" y="486"/>
                </a:lnTo>
                <a:lnTo>
                  <a:pt x="373" y="486"/>
                </a:lnTo>
                <a:cubicBezTo>
                  <a:pt x="374" y="491"/>
                  <a:pt x="378" y="495"/>
                  <a:pt x="383" y="495"/>
                </a:cubicBezTo>
                <a:lnTo>
                  <a:pt x="383" y="495"/>
                </a:lnTo>
                <a:cubicBezTo>
                  <a:pt x="388" y="495"/>
                  <a:pt x="393" y="492"/>
                  <a:pt x="396" y="488"/>
                </a:cubicBezTo>
                <a:lnTo>
                  <a:pt x="430" y="421"/>
                </a:lnTo>
                <a:lnTo>
                  <a:pt x="460" y="535"/>
                </a:lnTo>
                <a:lnTo>
                  <a:pt x="460" y="535"/>
                </a:lnTo>
                <a:cubicBezTo>
                  <a:pt x="461" y="540"/>
                  <a:pt x="466" y="544"/>
                  <a:pt x="472" y="544"/>
                </a:cubicBezTo>
                <a:lnTo>
                  <a:pt x="472" y="544"/>
                </a:lnTo>
                <a:lnTo>
                  <a:pt x="472" y="544"/>
                </a:lnTo>
                <a:lnTo>
                  <a:pt x="472" y="544"/>
                </a:lnTo>
                <a:cubicBezTo>
                  <a:pt x="478" y="544"/>
                  <a:pt x="483" y="540"/>
                  <a:pt x="484" y="536"/>
                </a:cubicBezTo>
                <a:lnTo>
                  <a:pt x="562" y="299"/>
                </a:lnTo>
                <a:lnTo>
                  <a:pt x="569" y="385"/>
                </a:lnTo>
                <a:lnTo>
                  <a:pt x="569" y="385"/>
                </a:lnTo>
                <a:cubicBezTo>
                  <a:pt x="570" y="391"/>
                  <a:pt x="575" y="396"/>
                  <a:pt x="581" y="396"/>
                </a:cubicBezTo>
                <a:lnTo>
                  <a:pt x="765" y="396"/>
                </a:lnTo>
                <a:lnTo>
                  <a:pt x="765" y="396"/>
                </a:lnTo>
                <a:cubicBezTo>
                  <a:pt x="686" y="502"/>
                  <a:pt x="562" y="607"/>
                  <a:pt x="489" y="669"/>
                </a:cubicBezTo>
                <a:close/>
                <a:moveTo>
                  <a:pt x="838" y="371"/>
                </a:moveTo>
                <a:lnTo>
                  <a:pt x="813" y="371"/>
                </a:lnTo>
                <a:lnTo>
                  <a:pt x="813" y="371"/>
                </a:lnTo>
                <a:cubicBezTo>
                  <a:pt x="844" y="323"/>
                  <a:pt x="863" y="274"/>
                  <a:pt x="863" y="228"/>
                </a:cubicBezTo>
                <a:lnTo>
                  <a:pt x="863" y="228"/>
                </a:lnTo>
                <a:cubicBezTo>
                  <a:pt x="863" y="107"/>
                  <a:pt x="766" y="5"/>
                  <a:pt x="647" y="2"/>
                </a:cubicBezTo>
                <a:lnTo>
                  <a:pt x="647" y="2"/>
                </a:lnTo>
                <a:cubicBezTo>
                  <a:pt x="587" y="0"/>
                  <a:pt x="530" y="22"/>
                  <a:pt x="486" y="65"/>
                </a:cubicBezTo>
                <a:lnTo>
                  <a:pt x="486" y="65"/>
                </a:lnTo>
                <a:cubicBezTo>
                  <a:pt x="461" y="89"/>
                  <a:pt x="443" y="118"/>
                  <a:pt x="432" y="150"/>
                </a:cubicBezTo>
                <a:lnTo>
                  <a:pt x="432" y="150"/>
                </a:lnTo>
                <a:cubicBezTo>
                  <a:pt x="420" y="118"/>
                  <a:pt x="402" y="89"/>
                  <a:pt x="377" y="65"/>
                </a:cubicBezTo>
                <a:lnTo>
                  <a:pt x="377" y="65"/>
                </a:lnTo>
                <a:cubicBezTo>
                  <a:pt x="334" y="22"/>
                  <a:pt x="277" y="0"/>
                  <a:pt x="216" y="2"/>
                </a:cubicBezTo>
                <a:lnTo>
                  <a:pt x="216" y="2"/>
                </a:lnTo>
                <a:cubicBezTo>
                  <a:pt x="97" y="5"/>
                  <a:pt x="1" y="107"/>
                  <a:pt x="1" y="228"/>
                </a:cubicBezTo>
                <a:lnTo>
                  <a:pt x="1" y="228"/>
                </a:lnTo>
                <a:cubicBezTo>
                  <a:pt x="0" y="271"/>
                  <a:pt x="20" y="320"/>
                  <a:pt x="53" y="371"/>
                </a:cubicBezTo>
                <a:lnTo>
                  <a:pt x="25" y="371"/>
                </a:lnTo>
                <a:lnTo>
                  <a:pt x="25" y="371"/>
                </a:lnTo>
                <a:cubicBezTo>
                  <a:pt x="19" y="371"/>
                  <a:pt x="13" y="377"/>
                  <a:pt x="13" y="384"/>
                </a:cubicBezTo>
                <a:lnTo>
                  <a:pt x="13" y="384"/>
                </a:lnTo>
                <a:cubicBezTo>
                  <a:pt x="13" y="391"/>
                  <a:pt x="19" y="396"/>
                  <a:pt x="25" y="396"/>
                </a:cubicBezTo>
                <a:lnTo>
                  <a:pt x="71" y="396"/>
                </a:lnTo>
                <a:lnTo>
                  <a:pt x="71" y="396"/>
                </a:lnTo>
                <a:cubicBezTo>
                  <a:pt x="145" y="498"/>
                  <a:pt x="263" y="606"/>
                  <a:pt x="362" y="691"/>
                </a:cubicBezTo>
                <a:lnTo>
                  <a:pt x="362" y="691"/>
                </a:lnTo>
                <a:cubicBezTo>
                  <a:pt x="369" y="697"/>
                  <a:pt x="375" y="702"/>
                  <a:pt x="380" y="707"/>
                </a:cubicBezTo>
                <a:lnTo>
                  <a:pt x="380" y="707"/>
                </a:lnTo>
                <a:cubicBezTo>
                  <a:pt x="381" y="707"/>
                  <a:pt x="381" y="707"/>
                  <a:pt x="382" y="708"/>
                </a:cubicBezTo>
                <a:lnTo>
                  <a:pt x="382" y="708"/>
                </a:lnTo>
                <a:cubicBezTo>
                  <a:pt x="398" y="718"/>
                  <a:pt x="414" y="723"/>
                  <a:pt x="431" y="723"/>
                </a:cubicBezTo>
                <a:lnTo>
                  <a:pt x="431" y="723"/>
                </a:lnTo>
                <a:cubicBezTo>
                  <a:pt x="448" y="723"/>
                  <a:pt x="465" y="718"/>
                  <a:pt x="481" y="708"/>
                </a:cubicBezTo>
                <a:lnTo>
                  <a:pt x="481" y="708"/>
                </a:lnTo>
                <a:cubicBezTo>
                  <a:pt x="482" y="707"/>
                  <a:pt x="483" y="707"/>
                  <a:pt x="483" y="707"/>
                </a:cubicBezTo>
                <a:lnTo>
                  <a:pt x="483" y="707"/>
                </a:lnTo>
                <a:cubicBezTo>
                  <a:pt x="490" y="701"/>
                  <a:pt x="497" y="694"/>
                  <a:pt x="505" y="688"/>
                </a:cubicBezTo>
                <a:lnTo>
                  <a:pt x="505" y="688"/>
                </a:lnTo>
                <a:cubicBezTo>
                  <a:pt x="588" y="618"/>
                  <a:pt x="718" y="508"/>
                  <a:pt x="796" y="396"/>
                </a:cubicBezTo>
                <a:lnTo>
                  <a:pt x="838" y="396"/>
                </a:lnTo>
                <a:lnTo>
                  <a:pt x="838" y="396"/>
                </a:lnTo>
                <a:cubicBezTo>
                  <a:pt x="845" y="396"/>
                  <a:pt x="850" y="391"/>
                  <a:pt x="850" y="384"/>
                </a:cubicBezTo>
                <a:lnTo>
                  <a:pt x="850" y="384"/>
                </a:lnTo>
                <a:cubicBezTo>
                  <a:pt x="850" y="377"/>
                  <a:pt x="845" y="371"/>
                  <a:pt x="838" y="3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3599">
              <a:latin typeface="Poppins" pitchFamily="2" charset="77"/>
            </a:endParaRPr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B4D7D9D5-1823-47A8-A9B6-C6ADBD72072A}"/>
              </a:ext>
            </a:extLst>
          </p:cNvPr>
          <p:cNvSpPr/>
          <p:nvPr/>
        </p:nvSpPr>
        <p:spPr>
          <a:xfrm>
            <a:off x="1861976" y="875243"/>
            <a:ext cx="432060" cy="343986"/>
          </a:xfrm>
          <a:custGeom>
            <a:avLst/>
            <a:gdLst>
              <a:gd name="connsiteX0" fmla="*/ 227439 w 1117871"/>
              <a:gd name="connsiteY0" fmla="*/ 891054 h 984521"/>
              <a:gd name="connsiteX1" fmla="*/ 240525 w 1117871"/>
              <a:gd name="connsiteY1" fmla="*/ 904140 h 984521"/>
              <a:gd name="connsiteX2" fmla="*/ 227439 w 1117871"/>
              <a:gd name="connsiteY2" fmla="*/ 917225 h 984521"/>
              <a:gd name="connsiteX3" fmla="*/ 214354 w 1117871"/>
              <a:gd name="connsiteY3" fmla="*/ 904140 h 984521"/>
              <a:gd name="connsiteX4" fmla="*/ 227439 w 1117871"/>
              <a:gd name="connsiteY4" fmla="*/ 891054 h 984521"/>
              <a:gd name="connsiteX5" fmla="*/ 227439 w 1117871"/>
              <a:gd name="connsiteY5" fmla="*/ 841205 h 984521"/>
              <a:gd name="connsiteX6" fmla="*/ 240525 w 1117871"/>
              <a:gd name="connsiteY6" fmla="*/ 854317 h 984521"/>
              <a:gd name="connsiteX7" fmla="*/ 227439 w 1117871"/>
              <a:gd name="connsiteY7" fmla="*/ 868622 h 984521"/>
              <a:gd name="connsiteX8" fmla="*/ 214354 w 1117871"/>
              <a:gd name="connsiteY8" fmla="*/ 854317 h 984521"/>
              <a:gd name="connsiteX9" fmla="*/ 227439 w 1117871"/>
              <a:gd name="connsiteY9" fmla="*/ 841205 h 984521"/>
              <a:gd name="connsiteX10" fmla="*/ 338219 w 1117871"/>
              <a:gd name="connsiteY10" fmla="*/ 738874 h 984521"/>
              <a:gd name="connsiteX11" fmla="*/ 309018 w 1117871"/>
              <a:gd name="connsiteY11" fmla="*/ 765679 h 984521"/>
              <a:gd name="connsiteX12" fmla="*/ 307133 w 1117871"/>
              <a:gd name="connsiteY12" fmla="*/ 767409 h 984521"/>
              <a:gd name="connsiteX13" fmla="*/ 294699 w 1117871"/>
              <a:gd name="connsiteY13" fmla="*/ 776093 h 984521"/>
              <a:gd name="connsiteX14" fmla="*/ 294699 w 1117871"/>
              <a:gd name="connsiteY14" fmla="*/ 953505 h 984521"/>
              <a:gd name="connsiteX15" fmla="*/ 517277 w 1117871"/>
              <a:gd name="connsiteY15" fmla="*/ 953505 h 984521"/>
              <a:gd name="connsiteX16" fmla="*/ 528468 w 1117871"/>
              <a:gd name="connsiteY16" fmla="*/ 942339 h 984521"/>
              <a:gd name="connsiteX17" fmla="*/ 528468 w 1117871"/>
              <a:gd name="connsiteY17" fmla="*/ 865419 h 984521"/>
              <a:gd name="connsiteX18" fmla="*/ 400392 w 1117871"/>
              <a:gd name="connsiteY18" fmla="*/ 738874 h 984521"/>
              <a:gd name="connsiteX19" fmla="*/ 351378 w 1117871"/>
              <a:gd name="connsiteY19" fmla="*/ 738874 h 984521"/>
              <a:gd name="connsiteX20" fmla="*/ 156675 w 1117871"/>
              <a:gd name="connsiteY20" fmla="*/ 738874 h 984521"/>
              <a:gd name="connsiteX21" fmla="*/ 29843 w 1117871"/>
              <a:gd name="connsiteY21" fmla="*/ 865419 h 984521"/>
              <a:gd name="connsiteX22" fmla="*/ 29843 w 1117871"/>
              <a:gd name="connsiteY22" fmla="*/ 942339 h 984521"/>
              <a:gd name="connsiteX23" fmla="*/ 41034 w 1117871"/>
              <a:gd name="connsiteY23" fmla="*/ 953505 h 984521"/>
              <a:gd name="connsiteX24" fmla="*/ 262369 w 1117871"/>
              <a:gd name="connsiteY24" fmla="*/ 953505 h 984521"/>
              <a:gd name="connsiteX25" fmla="*/ 262369 w 1117871"/>
              <a:gd name="connsiteY25" fmla="*/ 795198 h 984521"/>
              <a:gd name="connsiteX26" fmla="*/ 262369 w 1117871"/>
              <a:gd name="connsiteY26" fmla="*/ 774853 h 984521"/>
              <a:gd name="connsiteX27" fmla="*/ 251178 w 1117871"/>
              <a:gd name="connsiteY27" fmla="*/ 767409 h 984521"/>
              <a:gd name="connsiteX28" fmla="*/ 220091 w 1117871"/>
              <a:gd name="connsiteY28" fmla="*/ 738874 h 984521"/>
              <a:gd name="connsiteX29" fmla="*/ 156675 w 1117871"/>
              <a:gd name="connsiteY29" fmla="*/ 707858 h 984521"/>
              <a:gd name="connsiteX30" fmla="*/ 187761 w 1117871"/>
              <a:gd name="connsiteY30" fmla="*/ 707858 h 984521"/>
              <a:gd name="connsiteX31" fmla="*/ 370549 w 1117871"/>
              <a:gd name="connsiteY31" fmla="*/ 707858 h 984521"/>
              <a:gd name="connsiteX32" fmla="*/ 400392 w 1117871"/>
              <a:gd name="connsiteY32" fmla="*/ 707858 h 984521"/>
              <a:gd name="connsiteX33" fmla="*/ 558311 w 1117871"/>
              <a:gd name="connsiteY33" fmla="*/ 865419 h 984521"/>
              <a:gd name="connsiteX34" fmla="*/ 558311 w 1117871"/>
              <a:gd name="connsiteY34" fmla="*/ 942339 h 984521"/>
              <a:gd name="connsiteX35" fmla="*/ 517277 w 1117871"/>
              <a:gd name="connsiteY35" fmla="*/ 984521 h 984521"/>
              <a:gd name="connsiteX36" fmla="*/ 41034 w 1117871"/>
              <a:gd name="connsiteY36" fmla="*/ 984521 h 984521"/>
              <a:gd name="connsiteX37" fmla="*/ 0 w 1117871"/>
              <a:gd name="connsiteY37" fmla="*/ 942339 h 984521"/>
              <a:gd name="connsiteX38" fmla="*/ 0 w 1117871"/>
              <a:gd name="connsiteY38" fmla="*/ 865419 h 984521"/>
              <a:gd name="connsiteX39" fmla="*/ 156675 w 1117871"/>
              <a:gd name="connsiteY39" fmla="*/ 707858 h 984521"/>
              <a:gd name="connsiteX40" fmla="*/ 279001 w 1117871"/>
              <a:gd name="connsiteY40" fmla="*/ 455367 h 984521"/>
              <a:gd name="connsiteX41" fmla="*/ 189389 w 1117871"/>
              <a:gd name="connsiteY41" fmla="*/ 546192 h 984521"/>
              <a:gd name="connsiteX42" fmla="*/ 279001 w 1117871"/>
              <a:gd name="connsiteY42" fmla="*/ 635773 h 984521"/>
              <a:gd name="connsiteX43" fmla="*/ 369858 w 1117871"/>
              <a:gd name="connsiteY43" fmla="*/ 546192 h 984521"/>
              <a:gd name="connsiteX44" fmla="*/ 279001 w 1117871"/>
              <a:gd name="connsiteY44" fmla="*/ 455367 h 984521"/>
              <a:gd name="connsiteX45" fmla="*/ 706468 w 1117871"/>
              <a:gd name="connsiteY45" fmla="*/ 424961 h 984521"/>
              <a:gd name="connsiteX46" fmla="*/ 802721 w 1117871"/>
              <a:gd name="connsiteY46" fmla="*/ 424961 h 984521"/>
              <a:gd name="connsiteX47" fmla="*/ 817529 w 1117871"/>
              <a:gd name="connsiteY47" fmla="*/ 440514 h 984521"/>
              <a:gd name="connsiteX48" fmla="*/ 802721 w 1117871"/>
              <a:gd name="connsiteY48" fmla="*/ 454871 h 984521"/>
              <a:gd name="connsiteX49" fmla="*/ 706468 w 1117871"/>
              <a:gd name="connsiteY49" fmla="*/ 454871 h 984521"/>
              <a:gd name="connsiteX50" fmla="*/ 691660 w 1117871"/>
              <a:gd name="connsiteY50" fmla="*/ 440514 h 984521"/>
              <a:gd name="connsiteX51" fmla="*/ 706468 w 1117871"/>
              <a:gd name="connsiteY51" fmla="*/ 424961 h 984521"/>
              <a:gd name="connsiteX52" fmla="*/ 706544 w 1117871"/>
              <a:gd name="connsiteY52" fmla="*/ 358914 h 984521"/>
              <a:gd name="connsiteX53" fmla="*/ 937239 w 1117871"/>
              <a:gd name="connsiteY53" fmla="*/ 358914 h 984521"/>
              <a:gd name="connsiteX54" fmla="*/ 952122 w 1117871"/>
              <a:gd name="connsiteY54" fmla="*/ 374467 h 984521"/>
              <a:gd name="connsiteX55" fmla="*/ 937239 w 1117871"/>
              <a:gd name="connsiteY55" fmla="*/ 388824 h 984521"/>
              <a:gd name="connsiteX56" fmla="*/ 706544 w 1117871"/>
              <a:gd name="connsiteY56" fmla="*/ 388824 h 984521"/>
              <a:gd name="connsiteX57" fmla="*/ 691660 w 1117871"/>
              <a:gd name="connsiteY57" fmla="*/ 374467 h 984521"/>
              <a:gd name="connsiteX58" fmla="*/ 706544 w 1117871"/>
              <a:gd name="connsiteY58" fmla="*/ 358914 h 984521"/>
              <a:gd name="connsiteX59" fmla="*/ 594817 w 1117871"/>
              <a:gd name="connsiteY59" fmla="*/ 311557 h 984521"/>
              <a:gd name="connsiteX60" fmla="*/ 636987 w 1117871"/>
              <a:gd name="connsiteY60" fmla="*/ 311557 h 984521"/>
              <a:gd name="connsiteX61" fmla="*/ 646910 w 1117871"/>
              <a:gd name="connsiteY61" fmla="*/ 321458 h 984521"/>
              <a:gd name="connsiteX62" fmla="*/ 646910 w 1117871"/>
              <a:gd name="connsiteY62" fmla="*/ 460073 h 984521"/>
              <a:gd name="connsiteX63" fmla="*/ 654351 w 1117871"/>
              <a:gd name="connsiteY63" fmla="*/ 460073 h 984521"/>
              <a:gd name="connsiteX64" fmla="*/ 670475 w 1117871"/>
              <a:gd name="connsiteY64" fmla="*/ 474925 h 984521"/>
              <a:gd name="connsiteX65" fmla="*/ 654351 w 1117871"/>
              <a:gd name="connsiteY65" fmla="*/ 491014 h 984521"/>
              <a:gd name="connsiteX66" fmla="*/ 424896 w 1117871"/>
              <a:gd name="connsiteY66" fmla="*/ 491014 h 984521"/>
              <a:gd name="connsiteX67" fmla="*/ 410013 w 1117871"/>
              <a:gd name="connsiteY67" fmla="*/ 474925 h 984521"/>
              <a:gd name="connsiteX68" fmla="*/ 424896 w 1117871"/>
              <a:gd name="connsiteY68" fmla="*/ 460073 h 984521"/>
              <a:gd name="connsiteX69" fmla="*/ 433578 w 1117871"/>
              <a:gd name="connsiteY69" fmla="*/ 460073 h 984521"/>
              <a:gd name="connsiteX70" fmla="*/ 433578 w 1117871"/>
              <a:gd name="connsiteY70" fmla="*/ 419231 h 984521"/>
              <a:gd name="connsiteX71" fmla="*/ 443501 w 1117871"/>
              <a:gd name="connsiteY71" fmla="*/ 409330 h 984521"/>
              <a:gd name="connsiteX72" fmla="*/ 484431 w 1117871"/>
              <a:gd name="connsiteY72" fmla="*/ 409330 h 984521"/>
              <a:gd name="connsiteX73" fmla="*/ 494353 w 1117871"/>
              <a:gd name="connsiteY73" fmla="*/ 419231 h 984521"/>
              <a:gd name="connsiteX74" fmla="*/ 494353 w 1117871"/>
              <a:gd name="connsiteY74" fmla="*/ 460073 h 984521"/>
              <a:gd name="connsiteX75" fmla="*/ 509237 w 1117871"/>
              <a:gd name="connsiteY75" fmla="*/ 460073 h 984521"/>
              <a:gd name="connsiteX76" fmla="*/ 509237 w 1117871"/>
              <a:gd name="connsiteY76" fmla="*/ 387053 h 984521"/>
              <a:gd name="connsiteX77" fmla="*/ 519159 w 1117871"/>
              <a:gd name="connsiteY77" fmla="*/ 377152 h 984521"/>
              <a:gd name="connsiteX78" fmla="*/ 561329 w 1117871"/>
              <a:gd name="connsiteY78" fmla="*/ 377152 h 984521"/>
              <a:gd name="connsiteX79" fmla="*/ 570011 w 1117871"/>
              <a:gd name="connsiteY79" fmla="*/ 387053 h 984521"/>
              <a:gd name="connsiteX80" fmla="*/ 570011 w 1117871"/>
              <a:gd name="connsiteY80" fmla="*/ 460073 h 984521"/>
              <a:gd name="connsiteX81" fmla="*/ 584895 w 1117871"/>
              <a:gd name="connsiteY81" fmla="*/ 460073 h 984521"/>
              <a:gd name="connsiteX82" fmla="*/ 584895 w 1117871"/>
              <a:gd name="connsiteY82" fmla="*/ 321458 h 984521"/>
              <a:gd name="connsiteX83" fmla="*/ 594817 w 1117871"/>
              <a:gd name="connsiteY83" fmla="*/ 311557 h 984521"/>
              <a:gd name="connsiteX84" fmla="*/ 704028 w 1117871"/>
              <a:gd name="connsiteY84" fmla="*/ 292864 h 984521"/>
              <a:gd name="connsiteX85" fmla="*/ 868721 w 1117871"/>
              <a:gd name="connsiteY85" fmla="*/ 292864 h 984521"/>
              <a:gd name="connsiteX86" fmla="*/ 883580 w 1117871"/>
              <a:gd name="connsiteY86" fmla="*/ 308417 h 984521"/>
              <a:gd name="connsiteX87" fmla="*/ 868721 w 1117871"/>
              <a:gd name="connsiteY87" fmla="*/ 322774 h 984521"/>
              <a:gd name="connsiteX88" fmla="*/ 704028 w 1117871"/>
              <a:gd name="connsiteY88" fmla="*/ 322774 h 984521"/>
              <a:gd name="connsiteX89" fmla="*/ 689168 w 1117871"/>
              <a:gd name="connsiteY89" fmla="*/ 308417 h 984521"/>
              <a:gd name="connsiteX90" fmla="*/ 704028 w 1117871"/>
              <a:gd name="connsiteY90" fmla="*/ 292864 h 984521"/>
              <a:gd name="connsiteX91" fmla="*/ 706544 w 1117871"/>
              <a:gd name="connsiteY91" fmla="*/ 226810 h 984521"/>
              <a:gd name="connsiteX92" fmla="*/ 937239 w 1117871"/>
              <a:gd name="connsiteY92" fmla="*/ 226810 h 984521"/>
              <a:gd name="connsiteX93" fmla="*/ 952122 w 1117871"/>
              <a:gd name="connsiteY93" fmla="*/ 242388 h 984521"/>
              <a:gd name="connsiteX94" fmla="*/ 937239 w 1117871"/>
              <a:gd name="connsiteY94" fmla="*/ 257966 h 984521"/>
              <a:gd name="connsiteX95" fmla="*/ 706544 w 1117871"/>
              <a:gd name="connsiteY95" fmla="*/ 257966 h 984521"/>
              <a:gd name="connsiteX96" fmla="*/ 691660 w 1117871"/>
              <a:gd name="connsiteY96" fmla="*/ 242388 h 984521"/>
              <a:gd name="connsiteX97" fmla="*/ 706544 w 1117871"/>
              <a:gd name="connsiteY97" fmla="*/ 226810 h 984521"/>
              <a:gd name="connsiteX98" fmla="*/ 599596 w 1117871"/>
              <a:gd name="connsiteY98" fmla="*/ 215598 h 984521"/>
              <a:gd name="connsiteX99" fmla="*/ 613197 w 1117871"/>
              <a:gd name="connsiteY99" fmla="*/ 224251 h 984521"/>
              <a:gd name="connsiteX100" fmla="*/ 619379 w 1117871"/>
              <a:gd name="connsiteY100" fmla="*/ 255153 h 984521"/>
              <a:gd name="connsiteX101" fmla="*/ 610724 w 1117871"/>
              <a:gd name="connsiteY101" fmla="*/ 267514 h 984521"/>
              <a:gd name="connsiteX102" fmla="*/ 609488 w 1117871"/>
              <a:gd name="connsiteY102" fmla="*/ 267514 h 984521"/>
              <a:gd name="connsiteX103" fmla="*/ 599596 w 1117871"/>
              <a:gd name="connsiteY103" fmla="*/ 258861 h 984521"/>
              <a:gd name="connsiteX104" fmla="*/ 597124 w 1117871"/>
              <a:gd name="connsiteY104" fmla="*/ 250209 h 984521"/>
              <a:gd name="connsiteX105" fmla="*/ 477191 w 1117871"/>
              <a:gd name="connsiteY105" fmla="*/ 366402 h 984521"/>
              <a:gd name="connsiteX106" fmla="*/ 472245 w 1117871"/>
              <a:gd name="connsiteY106" fmla="*/ 367638 h 984521"/>
              <a:gd name="connsiteX107" fmla="*/ 463591 w 1117871"/>
              <a:gd name="connsiteY107" fmla="*/ 361458 h 984521"/>
              <a:gd name="connsiteX108" fmla="*/ 467300 w 1117871"/>
              <a:gd name="connsiteY108" fmla="*/ 347860 h 984521"/>
              <a:gd name="connsiteX109" fmla="*/ 581050 w 1117871"/>
              <a:gd name="connsiteY109" fmla="*/ 240320 h 984521"/>
              <a:gd name="connsiteX110" fmla="*/ 572395 w 1117871"/>
              <a:gd name="connsiteY110" fmla="*/ 241556 h 984521"/>
              <a:gd name="connsiteX111" fmla="*/ 561268 w 1117871"/>
              <a:gd name="connsiteY111" fmla="*/ 232903 h 984521"/>
              <a:gd name="connsiteX112" fmla="*/ 568686 w 1117871"/>
              <a:gd name="connsiteY112" fmla="*/ 220542 h 984521"/>
              <a:gd name="connsiteX113" fmla="*/ 295181 w 1117871"/>
              <a:gd name="connsiteY113" fmla="*/ 129394 h 984521"/>
              <a:gd name="connsiteX114" fmla="*/ 295181 w 1117871"/>
              <a:gd name="connsiteY114" fmla="*/ 425507 h 984521"/>
              <a:gd name="connsiteX115" fmla="*/ 400973 w 1117871"/>
              <a:gd name="connsiteY115" fmla="*/ 546192 h 984521"/>
              <a:gd name="connsiteX116" fmla="*/ 392261 w 1117871"/>
              <a:gd name="connsiteY116" fmla="*/ 590982 h 984521"/>
              <a:gd name="connsiteX117" fmla="*/ 982208 w 1117871"/>
              <a:gd name="connsiteY117" fmla="*/ 590982 h 984521"/>
              <a:gd name="connsiteX118" fmla="*/ 1022036 w 1117871"/>
              <a:gd name="connsiteY118" fmla="*/ 552413 h 984521"/>
              <a:gd name="connsiteX119" fmla="*/ 1022036 w 1117871"/>
              <a:gd name="connsiteY119" fmla="*/ 129394 h 984521"/>
              <a:gd name="connsiteX120" fmla="*/ 265311 w 1117871"/>
              <a:gd name="connsiteY120" fmla="*/ 31104 h 984521"/>
              <a:gd name="connsiteX121" fmla="*/ 230461 w 1117871"/>
              <a:gd name="connsiteY121" fmla="*/ 64697 h 984521"/>
              <a:gd name="connsiteX122" fmla="*/ 265311 w 1117871"/>
              <a:gd name="connsiteY122" fmla="*/ 98290 h 984521"/>
              <a:gd name="connsiteX123" fmla="*/ 1053151 w 1117871"/>
              <a:gd name="connsiteY123" fmla="*/ 98290 h 984521"/>
              <a:gd name="connsiteX124" fmla="*/ 1086756 w 1117871"/>
              <a:gd name="connsiteY124" fmla="*/ 64697 h 984521"/>
              <a:gd name="connsiteX125" fmla="*/ 1053151 w 1117871"/>
              <a:gd name="connsiteY125" fmla="*/ 31104 h 984521"/>
              <a:gd name="connsiteX126" fmla="*/ 265311 w 1117871"/>
              <a:gd name="connsiteY126" fmla="*/ 0 h 984521"/>
              <a:gd name="connsiteX127" fmla="*/ 1053151 w 1117871"/>
              <a:gd name="connsiteY127" fmla="*/ 0 h 984521"/>
              <a:gd name="connsiteX128" fmla="*/ 1117871 w 1117871"/>
              <a:gd name="connsiteY128" fmla="*/ 64697 h 984521"/>
              <a:gd name="connsiteX129" fmla="*/ 1053151 w 1117871"/>
              <a:gd name="connsiteY129" fmla="*/ 129394 h 984521"/>
              <a:gd name="connsiteX130" fmla="*/ 1053151 w 1117871"/>
              <a:gd name="connsiteY130" fmla="*/ 552413 h 984521"/>
              <a:gd name="connsiteX131" fmla="*/ 982208 w 1117871"/>
              <a:gd name="connsiteY131" fmla="*/ 622087 h 984521"/>
              <a:gd name="connsiteX132" fmla="*/ 674789 w 1117871"/>
              <a:gd name="connsiteY132" fmla="*/ 622087 h 984521"/>
              <a:gd name="connsiteX133" fmla="*/ 674789 w 1117871"/>
              <a:gd name="connsiteY133" fmla="*/ 695493 h 984521"/>
              <a:gd name="connsiteX134" fmla="*/ 689724 w 1117871"/>
              <a:gd name="connsiteY134" fmla="*/ 722865 h 984521"/>
              <a:gd name="connsiteX135" fmla="*/ 659853 w 1117871"/>
              <a:gd name="connsiteY135" fmla="*/ 753969 h 984521"/>
              <a:gd name="connsiteX136" fmla="*/ 627493 w 1117871"/>
              <a:gd name="connsiteY136" fmla="*/ 722865 h 984521"/>
              <a:gd name="connsiteX137" fmla="*/ 643673 w 1117871"/>
              <a:gd name="connsiteY137" fmla="*/ 695493 h 984521"/>
              <a:gd name="connsiteX138" fmla="*/ 643673 w 1117871"/>
              <a:gd name="connsiteY138" fmla="*/ 622087 h 984521"/>
              <a:gd name="connsiteX139" fmla="*/ 373592 w 1117871"/>
              <a:gd name="connsiteY139" fmla="*/ 622087 h 984521"/>
              <a:gd name="connsiteX140" fmla="*/ 279001 w 1117871"/>
              <a:gd name="connsiteY140" fmla="*/ 666877 h 984521"/>
              <a:gd name="connsiteX141" fmla="*/ 158274 w 1117871"/>
              <a:gd name="connsiteY141" fmla="*/ 546192 h 984521"/>
              <a:gd name="connsiteX142" fmla="*/ 264066 w 1117871"/>
              <a:gd name="connsiteY142" fmla="*/ 425507 h 984521"/>
              <a:gd name="connsiteX143" fmla="*/ 264066 w 1117871"/>
              <a:gd name="connsiteY143" fmla="*/ 129394 h 984521"/>
              <a:gd name="connsiteX144" fmla="*/ 200591 w 1117871"/>
              <a:gd name="connsiteY144" fmla="*/ 64697 h 984521"/>
              <a:gd name="connsiteX145" fmla="*/ 265311 w 1117871"/>
              <a:gd name="connsiteY145" fmla="*/ 0 h 984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</a:cxnLst>
            <a:rect l="l" t="t" r="r" b="b"/>
            <a:pathLst>
              <a:path w="1117871" h="984521">
                <a:moveTo>
                  <a:pt x="227439" y="891054"/>
                </a:moveTo>
                <a:cubicBezTo>
                  <a:pt x="234577" y="891054"/>
                  <a:pt x="240525" y="895812"/>
                  <a:pt x="240525" y="904140"/>
                </a:cubicBezTo>
                <a:cubicBezTo>
                  <a:pt x="240525" y="911277"/>
                  <a:pt x="234577" y="917225"/>
                  <a:pt x="227439" y="917225"/>
                </a:cubicBezTo>
                <a:cubicBezTo>
                  <a:pt x="219112" y="917225"/>
                  <a:pt x="214354" y="911277"/>
                  <a:pt x="214354" y="904140"/>
                </a:cubicBezTo>
                <a:cubicBezTo>
                  <a:pt x="214354" y="895812"/>
                  <a:pt x="219112" y="891054"/>
                  <a:pt x="227439" y="891054"/>
                </a:cubicBezTo>
                <a:close/>
                <a:moveTo>
                  <a:pt x="227439" y="841205"/>
                </a:moveTo>
                <a:cubicBezTo>
                  <a:pt x="234577" y="841205"/>
                  <a:pt x="240525" y="847165"/>
                  <a:pt x="240525" y="854317"/>
                </a:cubicBezTo>
                <a:cubicBezTo>
                  <a:pt x="240525" y="862662"/>
                  <a:pt x="234577" y="868622"/>
                  <a:pt x="227439" y="868622"/>
                </a:cubicBezTo>
                <a:cubicBezTo>
                  <a:pt x="219112" y="868622"/>
                  <a:pt x="214354" y="862662"/>
                  <a:pt x="214354" y="854317"/>
                </a:cubicBezTo>
                <a:cubicBezTo>
                  <a:pt x="214354" y="847165"/>
                  <a:pt x="219112" y="841205"/>
                  <a:pt x="227439" y="841205"/>
                </a:cubicBezTo>
                <a:close/>
                <a:moveTo>
                  <a:pt x="338219" y="738874"/>
                </a:moveTo>
                <a:lnTo>
                  <a:pt x="309018" y="765679"/>
                </a:lnTo>
                <a:lnTo>
                  <a:pt x="307133" y="767409"/>
                </a:lnTo>
                <a:cubicBezTo>
                  <a:pt x="303403" y="771131"/>
                  <a:pt x="298429" y="774853"/>
                  <a:pt x="294699" y="776093"/>
                </a:cubicBezTo>
                <a:lnTo>
                  <a:pt x="294699" y="953505"/>
                </a:lnTo>
                <a:lnTo>
                  <a:pt x="517277" y="953505"/>
                </a:lnTo>
                <a:cubicBezTo>
                  <a:pt x="523494" y="953505"/>
                  <a:pt x="528468" y="948542"/>
                  <a:pt x="528468" y="942339"/>
                </a:cubicBezTo>
                <a:lnTo>
                  <a:pt x="528468" y="865419"/>
                </a:lnTo>
                <a:cubicBezTo>
                  <a:pt x="528468" y="795944"/>
                  <a:pt x="471269" y="738874"/>
                  <a:pt x="400392" y="738874"/>
                </a:cubicBezTo>
                <a:lnTo>
                  <a:pt x="351378" y="738874"/>
                </a:lnTo>
                <a:close/>
                <a:moveTo>
                  <a:pt x="156675" y="738874"/>
                </a:moveTo>
                <a:cubicBezTo>
                  <a:pt x="87042" y="738874"/>
                  <a:pt x="29843" y="795944"/>
                  <a:pt x="29843" y="865419"/>
                </a:cubicBezTo>
                <a:lnTo>
                  <a:pt x="29843" y="942339"/>
                </a:lnTo>
                <a:cubicBezTo>
                  <a:pt x="29843" y="948542"/>
                  <a:pt x="36060" y="953505"/>
                  <a:pt x="41034" y="953505"/>
                </a:cubicBezTo>
                <a:lnTo>
                  <a:pt x="262369" y="953505"/>
                </a:lnTo>
                <a:lnTo>
                  <a:pt x="262369" y="795198"/>
                </a:lnTo>
                <a:lnTo>
                  <a:pt x="262369" y="774853"/>
                </a:lnTo>
                <a:cubicBezTo>
                  <a:pt x="258638" y="773612"/>
                  <a:pt x="254908" y="771131"/>
                  <a:pt x="251178" y="767409"/>
                </a:cubicBezTo>
                <a:lnTo>
                  <a:pt x="220091" y="738874"/>
                </a:lnTo>
                <a:close/>
                <a:moveTo>
                  <a:pt x="156675" y="707858"/>
                </a:moveTo>
                <a:lnTo>
                  <a:pt x="187761" y="707858"/>
                </a:lnTo>
                <a:lnTo>
                  <a:pt x="370549" y="707858"/>
                </a:lnTo>
                <a:lnTo>
                  <a:pt x="400392" y="707858"/>
                </a:lnTo>
                <a:cubicBezTo>
                  <a:pt x="487434" y="707858"/>
                  <a:pt x="558311" y="778575"/>
                  <a:pt x="558311" y="865419"/>
                </a:cubicBezTo>
                <a:lnTo>
                  <a:pt x="558311" y="942339"/>
                </a:lnTo>
                <a:cubicBezTo>
                  <a:pt x="558311" y="965911"/>
                  <a:pt x="539659" y="984521"/>
                  <a:pt x="517277" y="984521"/>
                </a:cubicBezTo>
                <a:lnTo>
                  <a:pt x="41034" y="984521"/>
                </a:lnTo>
                <a:cubicBezTo>
                  <a:pt x="17408" y="984521"/>
                  <a:pt x="0" y="965911"/>
                  <a:pt x="0" y="942339"/>
                </a:cubicBezTo>
                <a:lnTo>
                  <a:pt x="0" y="865419"/>
                </a:lnTo>
                <a:cubicBezTo>
                  <a:pt x="0" y="778575"/>
                  <a:pt x="70877" y="707858"/>
                  <a:pt x="156675" y="707858"/>
                </a:cubicBezTo>
                <a:close/>
                <a:moveTo>
                  <a:pt x="279001" y="455367"/>
                </a:moveTo>
                <a:cubicBezTo>
                  <a:pt x="230461" y="455367"/>
                  <a:pt x="189389" y="495181"/>
                  <a:pt x="189389" y="546192"/>
                </a:cubicBezTo>
                <a:cubicBezTo>
                  <a:pt x="189389" y="595959"/>
                  <a:pt x="230461" y="635773"/>
                  <a:pt x="279001" y="635773"/>
                </a:cubicBezTo>
                <a:cubicBezTo>
                  <a:pt x="330031" y="635773"/>
                  <a:pt x="369858" y="595959"/>
                  <a:pt x="369858" y="546192"/>
                </a:cubicBezTo>
                <a:cubicBezTo>
                  <a:pt x="369858" y="495181"/>
                  <a:pt x="330031" y="455367"/>
                  <a:pt x="279001" y="455367"/>
                </a:cubicBezTo>
                <a:close/>
                <a:moveTo>
                  <a:pt x="706468" y="424961"/>
                </a:moveTo>
                <a:lnTo>
                  <a:pt x="802721" y="424961"/>
                </a:lnTo>
                <a:cubicBezTo>
                  <a:pt x="811359" y="424961"/>
                  <a:pt x="817529" y="430943"/>
                  <a:pt x="817529" y="440514"/>
                </a:cubicBezTo>
                <a:cubicBezTo>
                  <a:pt x="817529" y="447693"/>
                  <a:pt x="811359" y="454871"/>
                  <a:pt x="802721" y="454871"/>
                </a:cubicBezTo>
                <a:lnTo>
                  <a:pt x="706468" y="454871"/>
                </a:lnTo>
                <a:cubicBezTo>
                  <a:pt x="699064" y="454871"/>
                  <a:pt x="691660" y="447693"/>
                  <a:pt x="691660" y="440514"/>
                </a:cubicBezTo>
                <a:cubicBezTo>
                  <a:pt x="691660" y="430943"/>
                  <a:pt x="699064" y="424961"/>
                  <a:pt x="706468" y="424961"/>
                </a:cubicBezTo>
                <a:close/>
                <a:moveTo>
                  <a:pt x="706544" y="358914"/>
                </a:moveTo>
                <a:lnTo>
                  <a:pt x="937239" y="358914"/>
                </a:lnTo>
                <a:cubicBezTo>
                  <a:pt x="944680" y="358914"/>
                  <a:pt x="952122" y="366092"/>
                  <a:pt x="952122" y="374467"/>
                </a:cubicBezTo>
                <a:cubicBezTo>
                  <a:pt x="952122" y="381646"/>
                  <a:pt x="944680" y="388824"/>
                  <a:pt x="937239" y="388824"/>
                </a:cubicBezTo>
                <a:lnTo>
                  <a:pt x="706544" y="388824"/>
                </a:lnTo>
                <a:cubicBezTo>
                  <a:pt x="699102" y="388824"/>
                  <a:pt x="691660" y="381646"/>
                  <a:pt x="691660" y="374467"/>
                </a:cubicBezTo>
                <a:cubicBezTo>
                  <a:pt x="691660" y="366092"/>
                  <a:pt x="699102" y="358914"/>
                  <a:pt x="706544" y="358914"/>
                </a:cubicBezTo>
                <a:close/>
                <a:moveTo>
                  <a:pt x="594817" y="311557"/>
                </a:moveTo>
                <a:lnTo>
                  <a:pt x="636987" y="311557"/>
                </a:lnTo>
                <a:cubicBezTo>
                  <a:pt x="641948" y="311557"/>
                  <a:pt x="646910" y="316508"/>
                  <a:pt x="646910" y="321458"/>
                </a:cubicBezTo>
                <a:lnTo>
                  <a:pt x="646910" y="460073"/>
                </a:lnTo>
                <a:lnTo>
                  <a:pt x="654351" y="460073"/>
                </a:lnTo>
                <a:cubicBezTo>
                  <a:pt x="663033" y="460073"/>
                  <a:pt x="670475" y="466261"/>
                  <a:pt x="670475" y="474925"/>
                </a:cubicBezTo>
                <a:cubicBezTo>
                  <a:pt x="670475" y="483588"/>
                  <a:pt x="663033" y="491014"/>
                  <a:pt x="654351" y="491014"/>
                </a:cubicBezTo>
                <a:lnTo>
                  <a:pt x="424896" y="491014"/>
                </a:lnTo>
                <a:cubicBezTo>
                  <a:pt x="416214" y="491014"/>
                  <a:pt x="410013" y="483588"/>
                  <a:pt x="410013" y="474925"/>
                </a:cubicBezTo>
                <a:cubicBezTo>
                  <a:pt x="410013" y="466261"/>
                  <a:pt x="416214" y="460073"/>
                  <a:pt x="424896" y="460073"/>
                </a:cubicBezTo>
                <a:lnTo>
                  <a:pt x="433578" y="460073"/>
                </a:lnTo>
                <a:lnTo>
                  <a:pt x="433578" y="419231"/>
                </a:lnTo>
                <a:cubicBezTo>
                  <a:pt x="433578" y="414281"/>
                  <a:pt x="438540" y="409330"/>
                  <a:pt x="443501" y="409330"/>
                </a:cubicBezTo>
                <a:lnTo>
                  <a:pt x="484431" y="409330"/>
                </a:lnTo>
                <a:cubicBezTo>
                  <a:pt x="490632" y="409330"/>
                  <a:pt x="494353" y="414281"/>
                  <a:pt x="494353" y="419231"/>
                </a:cubicBezTo>
                <a:lnTo>
                  <a:pt x="494353" y="460073"/>
                </a:lnTo>
                <a:lnTo>
                  <a:pt x="509237" y="460073"/>
                </a:lnTo>
                <a:lnTo>
                  <a:pt x="509237" y="387053"/>
                </a:lnTo>
                <a:cubicBezTo>
                  <a:pt x="509237" y="382102"/>
                  <a:pt x="514198" y="377152"/>
                  <a:pt x="519159" y="377152"/>
                </a:cubicBezTo>
                <a:lnTo>
                  <a:pt x="561329" y="377152"/>
                </a:lnTo>
                <a:cubicBezTo>
                  <a:pt x="566290" y="377152"/>
                  <a:pt x="570011" y="382102"/>
                  <a:pt x="570011" y="387053"/>
                </a:cubicBezTo>
                <a:lnTo>
                  <a:pt x="570011" y="460073"/>
                </a:lnTo>
                <a:lnTo>
                  <a:pt x="584895" y="460073"/>
                </a:lnTo>
                <a:lnTo>
                  <a:pt x="584895" y="321458"/>
                </a:lnTo>
                <a:cubicBezTo>
                  <a:pt x="584895" y="316508"/>
                  <a:pt x="589856" y="311557"/>
                  <a:pt x="594817" y="311557"/>
                </a:cubicBezTo>
                <a:close/>
                <a:moveTo>
                  <a:pt x="704028" y="292864"/>
                </a:moveTo>
                <a:lnTo>
                  <a:pt x="868721" y="292864"/>
                </a:lnTo>
                <a:cubicBezTo>
                  <a:pt x="877389" y="292864"/>
                  <a:pt x="883580" y="300042"/>
                  <a:pt x="883580" y="308417"/>
                </a:cubicBezTo>
                <a:cubicBezTo>
                  <a:pt x="883580" y="316792"/>
                  <a:pt x="877389" y="322774"/>
                  <a:pt x="868721" y="322774"/>
                </a:cubicBezTo>
                <a:lnTo>
                  <a:pt x="704028" y="322774"/>
                </a:lnTo>
                <a:cubicBezTo>
                  <a:pt x="696598" y="322774"/>
                  <a:pt x="689168" y="316792"/>
                  <a:pt x="689168" y="308417"/>
                </a:cubicBezTo>
                <a:cubicBezTo>
                  <a:pt x="689168" y="300042"/>
                  <a:pt x="696598" y="292864"/>
                  <a:pt x="704028" y="292864"/>
                </a:cubicBezTo>
                <a:close/>
                <a:moveTo>
                  <a:pt x="706544" y="226810"/>
                </a:moveTo>
                <a:lnTo>
                  <a:pt x="937239" y="226810"/>
                </a:lnTo>
                <a:cubicBezTo>
                  <a:pt x="944680" y="226810"/>
                  <a:pt x="952122" y="234000"/>
                  <a:pt x="952122" y="242388"/>
                </a:cubicBezTo>
                <a:cubicBezTo>
                  <a:pt x="952122" y="250776"/>
                  <a:pt x="944680" y="257966"/>
                  <a:pt x="937239" y="257966"/>
                </a:cubicBezTo>
                <a:lnTo>
                  <a:pt x="706544" y="257966"/>
                </a:lnTo>
                <a:cubicBezTo>
                  <a:pt x="699102" y="257966"/>
                  <a:pt x="691660" y="250776"/>
                  <a:pt x="691660" y="242388"/>
                </a:cubicBezTo>
                <a:cubicBezTo>
                  <a:pt x="691660" y="234000"/>
                  <a:pt x="699102" y="226810"/>
                  <a:pt x="706544" y="226810"/>
                </a:cubicBezTo>
                <a:close/>
                <a:moveTo>
                  <a:pt x="599596" y="215598"/>
                </a:moveTo>
                <a:cubicBezTo>
                  <a:pt x="605779" y="214362"/>
                  <a:pt x="611961" y="218070"/>
                  <a:pt x="613197" y="224251"/>
                </a:cubicBezTo>
                <a:lnTo>
                  <a:pt x="619379" y="255153"/>
                </a:lnTo>
                <a:cubicBezTo>
                  <a:pt x="620616" y="260098"/>
                  <a:pt x="616906" y="266278"/>
                  <a:pt x="610724" y="267514"/>
                </a:cubicBezTo>
                <a:lnTo>
                  <a:pt x="609488" y="267514"/>
                </a:lnTo>
                <a:cubicBezTo>
                  <a:pt x="604542" y="267514"/>
                  <a:pt x="599596" y="263806"/>
                  <a:pt x="599596" y="258861"/>
                </a:cubicBezTo>
                <a:lnTo>
                  <a:pt x="597124" y="250209"/>
                </a:lnTo>
                <a:cubicBezTo>
                  <a:pt x="564977" y="303361"/>
                  <a:pt x="520466" y="345388"/>
                  <a:pt x="477191" y="366402"/>
                </a:cubicBezTo>
                <a:cubicBezTo>
                  <a:pt x="474718" y="367638"/>
                  <a:pt x="473482" y="367638"/>
                  <a:pt x="472245" y="367638"/>
                </a:cubicBezTo>
                <a:cubicBezTo>
                  <a:pt x="468536" y="367638"/>
                  <a:pt x="464827" y="365166"/>
                  <a:pt x="463591" y="361458"/>
                </a:cubicBezTo>
                <a:cubicBezTo>
                  <a:pt x="461117" y="355277"/>
                  <a:pt x="463591" y="349097"/>
                  <a:pt x="467300" y="347860"/>
                </a:cubicBezTo>
                <a:cubicBezTo>
                  <a:pt x="508102" y="328083"/>
                  <a:pt x="548903" y="289764"/>
                  <a:pt x="581050" y="240320"/>
                </a:cubicBezTo>
                <a:lnTo>
                  <a:pt x="572395" y="241556"/>
                </a:lnTo>
                <a:cubicBezTo>
                  <a:pt x="567450" y="242792"/>
                  <a:pt x="562504" y="239084"/>
                  <a:pt x="561268" y="232903"/>
                </a:cubicBezTo>
                <a:cubicBezTo>
                  <a:pt x="560031" y="227959"/>
                  <a:pt x="562504" y="223015"/>
                  <a:pt x="568686" y="220542"/>
                </a:cubicBezTo>
                <a:close/>
                <a:moveTo>
                  <a:pt x="295181" y="129394"/>
                </a:moveTo>
                <a:lnTo>
                  <a:pt x="295181" y="425507"/>
                </a:lnTo>
                <a:cubicBezTo>
                  <a:pt x="354923" y="432972"/>
                  <a:pt x="400973" y="483983"/>
                  <a:pt x="400973" y="546192"/>
                </a:cubicBezTo>
                <a:cubicBezTo>
                  <a:pt x="400973" y="562366"/>
                  <a:pt x="397240" y="577296"/>
                  <a:pt x="392261" y="590982"/>
                </a:cubicBezTo>
                <a:lnTo>
                  <a:pt x="982208" y="590982"/>
                </a:lnTo>
                <a:cubicBezTo>
                  <a:pt x="1003367" y="590982"/>
                  <a:pt x="1022036" y="573564"/>
                  <a:pt x="1022036" y="552413"/>
                </a:cubicBezTo>
                <a:lnTo>
                  <a:pt x="1022036" y="129394"/>
                </a:lnTo>
                <a:close/>
                <a:moveTo>
                  <a:pt x="265311" y="31104"/>
                </a:moveTo>
                <a:cubicBezTo>
                  <a:pt x="245397" y="31104"/>
                  <a:pt x="230461" y="46034"/>
                  <a:pt x="230461" y="64697"/>
                </a:cubicBezTo>
                <a:cubicBezTo>
                  <a:pt x="230461" y="83360"/>
                  <a:pt x="245397" y="98290"/>
                  <a:pt x="265311" y="98290"/>
                </a:cubicBezTo>
                <a:lnTo>
                  <a:pt x="1053151" y="98290"/>
                </a:lnTo>
                <a:cubicBezTo>
                  <a:pt x="1070576" y="98290"/>
                  <a:pt x="1086756" y="83360"/>
                  <a:pt x="1086756" y="64697"/>
                </a:cubicBezTo>
                <a:cubicBezTo>
                  <a:pt x="1086756" y="46034"/>
                  <a:pt x="1070576" y="31104"/>
                  <a:pt x="1053151" y="31104"/>
                </a:cubicBezTo>
                <a:close/>
                <a:moveTo>
                  <a:pt x="265311" y="0"/>
                </a:moveTo>
                <a:lnTo>
                  <a:pt x="1053151" y="0"/>
                </a:lnTo>
                <a:cubicBezTo>
                  <a:pt x="1088000" y="0"/>
                  <a:pt x="1117871" y="28616"/>
                  <a:pt x="1117871" y="64697"/>
                </a:cubicBezTo>
                <a:cubicBezTo>
                  <a:pt x="1117871" y="99534"/>
                  <a:pt x="1088000" y="129394"/>
                  <a:pt x="1053151" y="129394"/>
                </a:cubicBezTo>
                <a:lnTo>
                  <a:pt x="1053151" y="552413"/>
                </a:lnTo>
                <a:cubicBezTo>
                  <a:pt x="1053151" y="590982"/>
                  <a:pt x="1022036" y="622087"/>
                  <a:pt x="982208" y="622087"/>
                </a:cubicBezTo>
                <a:lnTo>
                  <a:pt x="674789" y="622087"/>
                </a:lnTo>
                <a:lnTo>
                  <a:pt x="674789" y="695493"/>
                </a:lnTo>
                <a:cubicBezTo>
                  <a:pt x="683501" y="700470"/>
                  <a:pt x="689724" y="710423"/>
                  <a:pt x="689724" y="722865"/>
                </a:cubicBezTo>
                <a:cubicBezTo>
                  <a:pt x="689724" y="739039"/>
                  <a:pt x="676033" y="753969"/>
                  <a:pt x="659853" y="753969"/>
                </a:cubicBezTo>
                <a:cubicBezTo>
                  <a:pt x="642429" y="753969"/>
                  <a:pt x="627493" y="739039"/>
                  <a:pt x="627493" y="722865"/>
                </a:cubicBezTo>
                <a:cubicBezTo>
                  <a:pt x="627493" y="710423"/>
                  <a:pt x="634961" y="700470"/>
                  <a:pt x="643673" y="695493"/>
                </a:cubicBezTo>
                <a:lnTo>
                  <a:pt x="643673" y="622087"/>
                </a:lnTo>
                <a:lnTo>
                  <a:pt x="373592" y="622087"/>
                </a:lnTo>
                <a:cubicBezTo>
                  <a:pt x="351189" y="649458"/>
                  <a:pt x="317584" y="666877"/>
                  <a:pt x="279001" y="666877"/>
                </a:cubicBezTo>
                <a:cubicBezTo>
                  <a:pt x="213037" y="666877"/>
                  <a:pt x="158274" y="612133"/>
                  <a:pt x="158274" y="546192"/>
                </a:cubicBezTo>
                <a:cubicBezTo>
                  <a:pt x="158274" y="483983"/>
                  <a:pt x="204325" y="432972"/>
                  <a:pt x="264066" y="425507"/>
                </a:cubicBezTo>
                <a:lnTo>
                  <a:pt x="264066" y="129394"/>
                </a:lnTo>
                <a:cubicBezTo>
                  <a:pt x="229217" y="129394"/>
                  <a:pt x="200591" y="99534"/>
                  <a:pt x="200591" y="64697"/>
                </a:cubicBezTo>
                <a:cubicBezTo>
                  <a:pt x="200591" y="28616"/>
                  <a:pt x="229217" y="0"/>
                  <a:pt x="265311" y="0"/>
                </a:cubicBez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0000" tIns="45000" rIns="90000" bIns="45000" anchor="ctr" anchorCtr="1" compatLnSpc="0">
            <a:noAutofit/>
          </a:bodyPr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en-US" sz="1800" b="0" i="0" u="none" strike="noStrike" kern="1200">
              <a:ln>
                <a:noFill/>
              </a:ln>
              <a:latin typeface="Poppins" panose="00000500000000000000" pitchFamily="2" charset="0"/>
              <a:ea typeface="Microsoft YaHei" pitchFamily="2"/>
              <a:cs typeface="Lucida Sans" pitchFamily="2"/>
            </a:endParaRPr>
          </a:p>
        </p:txBody>
      </p:sp>
      <p:sp>
        <p:nvSpPr>
          <p:cNvPr id="38" name="Freeform 47">
            <a:extLst>
              <a:ext uri="{FF2B5EF4-FFF2-40B4-BE49-F238E27FC236}">
                <a16:creationId xmlns:a16="http://schemas.microsoft.com/office/drawing/2014/main" id="{05796D8C-41CD-415F-B0A7-3783904E38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47936" y="864985"/>
            <a:ext cx="371645" cy="343986"/>
          </a:xfrm>
          <a:custGeom>
            <a:avLst/>
            <a:gdLst>
              <a:gd name="connsiteX0" fmla="*/ 108349 w 1102861"/>
              <a:gd name="connsiteY0" fmla="*/ 1056085 h 1240184"/>
              <a:gd name="connsiteX1" fmla="*/ 33625 w 1102861"/>
              <a:gd name="connsiteY1" fmla="*/ 1130719 h 1240184"/>
              <a:gd name="connsiteX2" fmla="*/ 108349 w 1102861"/>
              <a:gd name="connsiteY2" fmla="*/ 1206598 h 1240184"/>
              <a:gd name="connsiteX3" fmla="*/ 184317 w 1102861"/>
              <a:gd name="connsiteY3" fmla="*/ 1130719 h 1240184"/>
              <a:gd name="connsiteX4" fmla="*/ 108349 w 1102861"/>
              <a:gd name="connsiteY4" fmla="*/ 1056085 h 1240184"/>
              <a:gd name="connsiteX5" fmla="*/ 872786 w 1102861"/>
              <a:gd name="connsiteY5" fmla="*/ 851419 h 1240184"/>
              <a:gd name="connsiteX6" fmla="*/ 888655 w 1102861"/>
              <a:gd name="connsiteY6" fmla="*/ 868792 h 1240184"/>
              <a:gd name="connsiteX7" fmla="*/ 888655 w 1102861"/>
              <a:gd name="connsiteY7" fmla="*/ 1206333 h 1240184"/>
              <a:gd name="connsiteX8" fmla="*/ 872786 w 1102861"/>
              <a:gd name="connsiteY8" fmla="*/ 1223706 h 1240184"/>
              <a:gd name="connsiteX9" fmla="*/ 856917 w 1102861"/>
              <a:gd name="connsiteY9" fmla="*/ 1206333 h 1240184"/>
              <a:gd name="connsiteX10" fmla="*/ 856917 w 1102861"/>
              <a:gd name="connsiteY10" fmla="*/ 868792 h 1240184"/>
              <a:gd name="connsiteX11" fmla="*/ 872786 w 1102861"/>
              <a:gd name="connsiteY11" fmla="*/ 851419 h 1240184"/>
              <a:gd name="connsiteX12" fmla="*/ 108349 w 1102861"/>
              <a:gd name="connsiteY12" fmla="*/ 543591 h 1240184"/>
              <a:gd name="connsiteX13" fmla="*/ 33625 w 1102861"/>
              <a:gd name="connsiteY13" fmla="*/ 619470 h 1240184"/>
              <a:gd name="connsiteX14" fmla="*/ 108349 w 1102861"/>
              <a:gd name="connsiteY14" fmla="*/ 695349 h 1240184"/>
              <a:gd name="connsiteX15" fmla="*/ 184317 w 1102861"/>
              <a:gd name="connsiteY15" fmla="*/ 619470 h 1240184"/>
              <a:gd name="connsiteX16" fmla="*/ 108349 w 1102861"/>
              <a:gd name="connsiteY16" fmla="*/ 543591 h 1240184"/>
              <a:gd name="connsiteX17" fmla="*/ 864440 w 1102861"/>
              <a:gd name="connsiteY17" fmla="*/ 379672 h 1240184"/>
              <a:gd name="connsiteX18" fmla="*/ 878100 w 1102861"/>
              <a:gd name="connsiteY18" fmla="*/ 403325 h 1240184"/>
              <a:gd name="connsiteX19" fmla="*/ 893001 w 1102861"/>
              <a:gd name="connsiteY19" fmla="*/ 379672 h 1240184"/>
              <a:gd name="connsiteX20" fmla="*/ 852022 w 1102861"/>
              <a:gd name="connsiteY20" fmla="*/ 346060 h 1240184"/>
              <a:gd name="connsiteX21" fmla="*/ 904177 w 1102861"/>
              <a:gd name="connsiteY21" fmla="*/ 346060 h 1240184"/>
              <a:gd name="connsiteX22" fmla="*/ 973717 w 1102861"/>
              <a:gd name="connsiteY22" fmla="*/ 359754 h 1240184"/>
              <a:gd name="connsiteX23" fmla="*/ 1044498 w 1102861"/>
              <a:gd name="connsiteY23" fmla="*/ 388386 h 1240184"/>
              <a:gd name="connsiteX24" fmla="*/ 1102861 w 1102861"/>
              <a:gd name="connsiteY24" fmla="*/ 475528 h 1240184"/>
              <a:gd name="connsiteX25" fmla="*/ 1102861 w 1102861"/>
              <a:gd name="connsiteY25" fmla="*/ 815381 h 1240184"/>
              <a:gd name="connsiteX26" fmla="*/ 1051949 w 1102861"/>
              <a:gd name="connsiteY26" fmla="*/ 866421 h 1240184"/>
              <a:gd name="connsiteX27" fmla="*/ 1025871 w 1102861"/>
              <a:gd name="connsiteY27" fmla="*/ 866421 h 1240184"/>
              <a:gd name="connsiteX28" fmla="*/ 1025871 w 1102861"/>
              <a:gd name="connsiteY28" fmla="*/ 1206274 h 1240184"/>
              <a:gd name="connsiteX29" fmla="*/ 1009728 w 1102861"/>
              <a:gd name="connsiteY29" fmla="*/ 1223702 h 1240184"/>
              <a:gd name="connsiteX30" fmla="*/ 993585 w 1102861"/>
              <a:gd name="connsiteY30" fmla="*/ 1206274 h 1240184"/>
              <a:gd name="connsiteX31" fmla="*/ 993585 w 1102861"/>
              <a:gd name="connsiteY31" fmla="*/ 492956 h 1240184"/>
              <a:gd name="connsiteX32" fmla="*/ 1009728 w 1102861"/>
              <a:gd name="connsiteY32" fmla="*/ 476773 h 1240184"/>
              <a:gd name="connsiteX33" fmla="*/ 1025871 w 1102861"/>
              <a:gd name="connsiteY33" fmla="*/ 492956 h 1240184"/>
              <a:gd name="connsiteX34" fmla="*/ 1025871 w 1102861"/>
              <a:gd name="connsiteY34" fmla="*/ 832809 h 1240184"/>
              <a:gd name="connsiteX35" fmla="*/ 1051949 w 1102861"/>
              <a:gd name="connsiteY35" fmla="*/ 832809 h 1240184"/>
              <a:gd name="connsiteX36" fmla="*/ 1070575 w 1102861"/>
              <a:gd name="connsiteY36" fmla="*/ 815381 h 1240184"/>
              <a:gd name="connsiteX37" fmla="*/ 1070575 w 1102861"/>
              <a:gd name="connsiteY37" fmla="*/ 475528 h 1240184"/>
              <a:gd name="connsiteX38" fmla="*/ 1033322 w 1102861"/>
              <a:gd name="connsiteY38" fmla="*/ 419508 h 1240184"/>
              <a:gd name="connsiteX39" fmla="*/ 962541 w 1102861"/>
              <a:gd name="connsiteY39" fmla="*/ 390876 h 1240184"/>
              <a:gd name="connsiteX40" fmla="*/ 931496 w 1102861"/>
              <a:gd name="connsiteY40" fmla="*/ 382162 h 1240184"/>
              <a:gd name="connsiteX41" fmla="*/ 900452 w 1102861"/>
              <a:gd name="connsiteY41" fmla="*/ 429467 h 1240184"/>
              <a:gd name="connsiteX42" fmla="*/ 899210 w 1102861"/>
              <a:gd name="connsiteY42" fmla="*/ 429467 h 1240184"/>
              <a:gd name="connsiteX43" fmla="*/ 876858 w 1102861"/>
              <a:gd name="connsiteY43" fmla="*/ 440671 h 1240184"/>
              <a:gd name="connsiteX44" fmla="*/ 855748 w 1102861"/>
              <a:gd name="connsiteY44" fmla="*/ 429467 h 1240184"/>
              <a:gd name="connsiteX45" fmla="*/ 854506 w 1102861"/>
              <a:gd name="connsiteY45" fmla="*/ 428222 h 1240184"/>
              <a:gd name="connsiteX46" fmla="*/ 827187 w 1102861"/>
              <a:gd name="connsiteY46" fmla="*/ 380917 h 1240184"/>
              <a:gd name="connsiteX47" fmla="*/ 793659 w 1102861"/>
              <a:gd name="connsiteY47" fmla="*/ 390876 h 1240184"/>
              <a:gd name="connsiteX48" fmla="*/ 722878 w 1102861"/>
              <a:gd name="connsiteY48" fmla="*/ 419508 h 1240184"/>
              <a:gd name="connsiteX49" fmla="*/ 673207 w 1102861"/>
              <a:gd name="connsiteY49" fmla="*/ 463079 h 1240184"/>
              <a:gd name="connsiteX50" fmla="*/ 669481 w 1102861"/>
              <a:gd name="connsiteY50" fmla="*/ 476773 h 1240184"/>
              <a:gd name="connsiteX51" fmla="*/ 669481 w 1102861"/>
              <a:gd name="connsiteY51" fmla="*/ 824095 h 1240184"/>
              <a:gd name="connsiteX52" fmla="*/ 680657 w 1102861"/>
              <a:gd name="connsiteY52" fmla="*/ 836544 h 1240184"/>
              <a:gd name="connsiteX53" fmla="*/ 717911 w 1102861"/>
              <a:gd name="connsiteY53" fmla="*/ 836544 h 1240184"/>
              <a:gd name="connsiteX54" fmla="*/ 717911 w 1102861"/>
              <a:gd name="connsiteY54" fmla="*/ 492956 h 1240184"/>
              <a:gd name="connsiteX55" fmla="*/ 734054 w 1102861"/>
              <a:gd name="connsiteY55" fmla="*/ 476773 h 1240184"/>
              <a:gd name="connsiteX56" fmla="*/ 750197 w 1102861"/>
              <a:gd name="connsiteY56" fmla="*/ 492956 h 1240184"/>
              <a:gd name="connsiteX57" fmla="*/ 750197 w 1102861"/>
              <a:gd name="connsiteY57" fmla="*/ 1206274 h 1240184"/>
              <a:gd name="connsiteX58" fmla="*/ 734054 w 1102861"/>
              <a:gd name="connsiteY58" fmla="*/ 1223702 h 1240184"/>
              <a:gd name="connsiteX59" fmla="*/ 717911 w 1102861"/>
              <a:gd name="connsiteY59" fmla="*/ 1206274 h 1240184"/>
              <a:gd name="connsiteX60" fmla="*/ 717911 w 1102861"/>
              <a:gd name="connsiteY60" fmla="*/ 868911 h 1240184"/>
              <a:gd name="connsiteX61" fmla="*/ 680657 w 1102861"/>
              <a:gd name="connsiteY61" fmla="*/ 868911 h 1240184"/>
              <a:gd name="connsiteX62" fmla="*/ 637195 w 1102861"/>
              <a:gd name="connsiteY62" fmla="*/ 824095 h 1240184"/>
              <a:gd name="connsiteX63" fmla="*/ 637195 w 1102861"/>
              <a:gd name="connsiteY63" fmla="*/ 476773 h 1240184"/>
              <a:gd name="connsiteX64" fmla="*/ 645888 w 1102861"/>
              <a:gd name="connsiteY64" fmla="*/ 445651 h 1240184"/>
              <a:gd name="connsiteX65" fmla="*/ 710460 w 1102861"/>
              <a:gd name="connsiteY65" fmla="*/ 388386 h 1240184"/>
              <a:gd name="connsiteX66" fmla="*/ 781241 w 1102861"/>
              <a:gd name="connsiteY66" fmla="*/ 359754 h 1240184"/>
              <a:gd name="connsiteX67" fmla="*/ 852022 w 1102861"/>
              <a:gd name="connsiteY67" fmla="*/ 346060 h 1240184"/>
              <a:gd name="connsiteX68" fmla="*/ 874892 w 1102861"/>
              <a:gd name="connsiteY68" fmla="*/ 99625 h 1240184"/>
              <a:gd name="connsiteX69" fmla="*/ 786253 w 1102861"/>
              <a:gd name="connsiteY69" fmla="*/ 189511 h 1240184"/>
              <a:gd name="connsiteX70" fmla="*/ 874892 w 1102861"/>
              <a:gd name="connsiteY70" fmla="*/ 278148 h 1240184"/>
              <a:gd name="connsiteX71" fmla="*/ 964779 w 1102861"/>
              <a:gd name="connsiteY71" fmla="*/ 189511 h 1240184"/>
              <a:gd name="connsiteX72" fmla="*/ 874892 w 1102861"/>
              <a:gd name="connsiteY72" fmla="*/ 99625 h 1240184"/>
              <a:gd name="connsiteX73" fmla="*/ 874892 w 1102861"/>
              <a:gd name="connsiteY73" fmla="*/ 65918 h 1240184"/>
              <a:gd name="connsiteX74" fmla="*/ 998487 w 1102861"/>
              <a:gd name="connsiteY74" fmla="*/ 189511 h 1240184"/>
              <a:gd name="connsiteX75" fmla="*/ 874892 w 1102861"/>
              <a:gd name="connsiteY75" fmla="*/ 311856 h 1240184"/>
              <a:gd name="connsiteX76" fmla="*/ 752545 w 1102861"/>
              <a:gd name="connsiteY76" fmla="*/ 189511 h 1240184"/>
              <a:gd name="connsiteX77" fmla="*/ 874892 w 1102861"/>
              <a:gd name="connsiteY77" fmla="*/ 65918 h 1240184"/>
              <a:gd name="connsiteX78" fmla="*/ 108349 w 1102861"/>
              <a:gd name="connsiteY78" fmla="*/ 32342 h 1240184"/>
              <a:gd name="connsiteX79" fmla="*/ 33625 w 1102861"/>
              <a:gd name="connsiteY79" fmla="*/ 108221 h 1240184"/>
              <a:gd name="connsiteX80" fmla="*/ 108349 w 1102861"/>
              <a:gd name="connsiteY80" fmla="*/ 184100 h 1240184"/>
              <a:gd name="connsiteX81" fmla="*/ 184317 w 1102861"/>
              <a:gd name="connsiteY81" fmla="*/ 108221 h 1240184"/>
              <a:gd name="connsiteX82" fmla="*/ 108349 w 1102861"/>
              <a:gd name="connsiteY82" fmla="*/ 32342 h 1240184"/>
              <a:gd name="connsiteX83" fmla="*/ 108349 w 1102861"/>
              <a:gd name="connsiteY83" fmla="*/ 0 h 1240184"/>
              <a:gd name="connsiteX84" fmla="*/ 217943 w 1102861"/>
              <a:gd name="connsiteY84" fmla="*/ 108221 h 1240184"/>
              <a:gd name="connsiteX85" fmla="*/ 185562 w 1102861"/>
              <a:gd name="connsiteY85" fmla="*/ 185343 h 1240184"/>
              <a:gd name="connsiteX86" fmla="*/ 464529 w 1102861"/>
              <a:gd name="connsiteY86" fmla="*/ 603299 h 1240184"/>
              <a:gd name="connsiteX87" fmla="*/ 597785 w 1102861"/>
              <a:gd name="connsiteY87" fmla="*/ 603299 h 1240184"/>
              <a:gd name="connsiteX88" fmla="*/ 613975 w 1102861"/>
              <a:gd name="connsiteY88" fmla="*/ 619470 h 1240184"/>
              <a:gd name="connsiteX89" fmla="*/ 597785 w 1102861"/>
              <a:gd name="connsiteY89" fmla="*/ 636885 h 1240184"/>
              <a:gd name="connsiteX90" fmla="*/ 464529 w 1102861"/>
              <a:gd name="connsiteY90" fmla="*/ 636885 h 1240184"/>
              <a:gd name="connsiteX91" fmla="*/ 183072 w 1102861"/>
              <a:gd name="connsiteY91" fmla="*/ 1052353 h 1240184"/>
              <a:gd name="connsiteX92" fmla="*/ 217943 w 1102861"/>
              <a:gd name="connsiteY92" fmla="*/ 1130719 h 1240184"/>
              <a:gd name="connsiteX93" fmla="*/ 108349 w 1102861"/>
              <a:gd name="connsiteY93" fmla="*/ 1240184 h 1240184"/>
              <a:gd name="connsiteX94" fmla="*/ 0 w 1102861"/>
              <a:gd name="connsiteY94" fmla="*/ 1130719 h 1240184"/>
              <a:gd name="connsiteX95" fmla="*/ 108349 w 1102861"/>
              <a:gd name="connsiteY95" fmla="*/ 1022499 h 1240184"/>
              <a:gd name="connsiteX96" fmla="*/ 155673 w 1102861"/>
              <a:gd name="connsiteY96" fmla="*/ 1032450 h 1240184"/>
              <a:gd name="connsiteX97" fmla="*/ 424677 w 1102861"/>
              <a:gd name="connsiteY97" fmla="*/ 636885 h 1240184"/>
              <a:gd name="connsiteX98" fmla="*/ 216697 w 1102861"/>
              <a:gd name="connsiteY98" fmla="*/ 636885 h 1240184"/>
              <a:gd name="connsiteX99" fmla="*/ 108349 w 1102861"/>
              <a:gd name="connsiteY99" fmla="*/ 728935 h 1240184"/>
              <a:gd name="connsiteX100" fmla="*/ 0 w 1102861"/>
              <a:gd name="connsiteY100" fmla="*/ 619470 h 1240184"/>
              <a:gd name="connsiteX101" fmla="*/ 108349 w 1102861"/>
              <a:gd name="connsiteY101" fmla="*/ 511249 h 1240184"/>
              <a:gd name="connsiteX102" fmla="*/ 216697 w 1102861"/>
              <a:gd name="connsiteY102" fmla="*/ 603299 h 1240184"/>
              <a:gd name="connsiteX103" fmla="*/ 424677 w 1102861"/>
              <a:gd name="connsiteY103" fmla="*/ 603299 h 1240184"/>
              <a:gd name="connsiteX104" fmla="*/ 159409 w 1102861"/>
              <a:gd name="connsiteY104" fmla="*/ 204002 h 1240184"/>
              <a:gd name="connsiteX105" fmla="*/ 108349 w 1102861"/>
              <a:gd name="connsiteY105" fmla="*/ 216441 h 1240184"/>
              <a:gd name="connsiteX106" fmla="*/ 0 w 1102861"/>
              <a:gd name="connsiteY106" fmla="*/ 108221 h 1240184"/>
              <a:gd name="connsiteX107" fmla="*/ 108349 w 1102861"/>
              <a:gd name="connsiteY107" fmla="*/ 0 h 1240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1102861" h="1240184">
                <a:moveTo>
                  <a:pt x="108349" y="1056085"/>
                </a:moveTo>
                <a:cubicBezTo>
                  <a:pt x="67251" y="1056085"/>
                  <a:pt x="33625" y="1089670"/>
                  <a:pt x="33625" y="1130719"/>
                </a:cubicBezTo>
                <a:cubicBezTo>
                  <a:pt x="33625" y="1173013"/>
                  <a:pt x="67251" y="1206598"/>
                  <a:pt x="108349" y="1206598"/>
                </a:cubicBezTo>
                <a:cubicBezTo>
                  <a:pt x="150692" y="1206598"/>
                  <a:pt x="184317" y="1173013"/>
                  <a:pt x="184317" y="1130719"/>
                </a:cubicBezTo>
                <a:cubicBezTo>
                  <a:pt x="184317" y="1089670"/>
                  <a:pt x="150692" y="1056085"/>
                  <a:pt x="108349" y="1056085"/>
                </a:cubicBezTo>
                <a:close/>
                <a:moveTo>
                  <a:pt x="872786" y="851419"/>
                </a:moveTo>
                <a:cubicBezTo>
                  <a:pt x="881331" y="851419"/>
                  <a:pt x="888655" y="860106"/>
                  <a:pt x="888655" y="868792"/>
                </a:cubicBezTo>
                <a:lnTo>
                  <a:pt x="888655" y="1206333"/>
                </a:lnTo>
                <a:cubicBezTo>
                  <a:pt x="888655" y="1215019"/>
                  <a:pt x="881331" y="1223706"/>
                  <a:pt x="872786" y="1223706"/>
                </a:cubicBezTo>
                <a:cubicBezTo>
                  <a:pt x="864241" y="1223706"/>
                  <a:pt x="856917" y="1215019"/>
                  <a:pt x="856917" y="1206333"/>
                </a:cubicBezTo>
                <a:lnTo>
                  <a:pt x="856917" y="868792"/>
                </a:lnTo>
                <a:cubicBezTo>
                  <a:pt x="856917" y="860106"/>
                  <a:pt x="864241" y="851419"/>
                  <a:pt x="872786" y="851419"/>
                </a:cubicBezTo>
                <a:close/>
                <a:moveTo>
                  <a:pt x="108349" y="543591"/>
                </a:moveTo>
                <a:cubicBezTo>
                  <a:pt x="67251" y="543591"/>
                  <a:pt x="33625" y="577177"/>
                  <a:pt x="33625" y="619470"/>
                </a:cubicBezTo>
                <a:cubicBezTo>
                  <a:pt x="33625" y="661763"/>
                  <a:pt x="67251" y="695349"/>
                  <a:pt x="108349" y="695349"/>
                </a:cubicBezTo>
                <a:cubicBezTo>
                  <a:pt x="150692" y="695349"/>
                  <a:pt x="184317" y="661763"/>
                  <a:pt x="184317" y="619470"/>
                </a:cubicBezTo>
                <a:cubicBezTo>
                  <a:pt x="184317" y="577177"/>
                  <a:pt x="150692" y="543591"/>
                  <a:pt x="108349" y="543591"/>
                </a:cubicBezTo>
                <a:close/>
                <a:moveTo>
                  <a:pt x="864440" y="379672"/>
                </a:moveTo>
                <a:lnTo>
                  <a:pt x="878100" y="403325"/>
                </a:lnTo>
                <a:lnTo>
                  <a:pt x="893001" y="379672"/>
                </a:lnTo>
                <a:close/>
                <a:moveTo>
                  <a:pt x="852022" y="346060"/>
                </a:moveTo>
                <a:lnTo>
                  <a:pt x="904177" y="346060"/>
                </a:lnTo>
                <a:cubicBezTo>
                  <a:pt x="927771" y="346060"/>
                  <a:pt x="951365" y="351040"/>
                  <a:pt x="973717" y="359754"/>
                </a:cubicBezTo>
                <a:lnTo>
                  <a:pt x="1044498" y="388386"/>
                </a:lnTo>
                <a:cubicBezTo>
                  <a:pt x="1080509" y="402080"/>
                  <a:pt x="1102861" y="436936"/>
                  <a:pt x="1102861" y="475528"/>
                </a:cubicBezTo>
                <a:lnTo>
                  <a:pt x="1102861" y="815381"/>
                </a:lnTo>
                <a:cubicBezTo>
                  <a:pt x="1102861" y="842768"/>
                  <a:pt x="1080509" y="866421"/>
                  <a:pt x="1051949" y="866421"/>
                </a:cubicBezTo>
                <a:lnTo>
                  <a:pt x="1025871" y="866421"/>
                </a:lnTo>
                <a:lnTo>
                  <a:pt x="1025871" y="1206274"/>
                </a:lnTo>
                <a:cubicBezTo>
                  <a:pt x="1025871" y="1214988"/>
                  <a:pt x="1018421" y="1223702"/>
                  <a:pt x="1009728" y="1223702"/>
                </a:cubicBezTo>
                <a:cubicBezTo>
                  <a:pt x="999794" y="1223702"/>
                  <a:pt x="993585" y="1214988"/>
                  <a:pt x="993585" y="1206274"/>
                </a:cubicBezTo>
                <a:lnTo>
                  <a:pt x="993585" y="492956"/>
                </a:lnTo>
                <a:cubicBezTo>
                  <a:pt x="993585" y="484242"/>
                  <a:pt x="999794" y="476773"/>
                  <a:pt x="1009728" y="476773"/>
                </a:cubicBezTo>
                <a:cubicBezTo>
                  <a:pt x="1018421" y="476773"/>
                  <a:pt x="1025871" y="484242"/>
                  <a:pt x="1025871" y="492956"/>
                </a:cubicBezTo>
                <a:lnTo>
                  <a:pt x="1025871" y="832809"/>
                </a:lnTo>
                <a:lnTo>
                  <a:pt x="1051949" y="832809"/>
                </a:lnTo>
                <a:cubicBezTo>
                  <a:pt x="1063125" y="832809"/>
                  <a:pt x="1070575" y="825340"/>
                  <a:pt x="1070575" y="815381"/>
                </a:cubicBezTo>
                <a:lnTo>
                  <a:pt x="1070575" y="475528"/>
                </a:lnTo>
                <a:cubicBezTo>
                  <a:pt x="1070575" y="449385"/>
                  <a:pt x="1055674" y="428222"/>
                  <a:pt x="1033322" y="419508"/>
                </a:cubicBezTo>
                <a:lnTo>
                  <a:pt x="962541" y="390876"/>
                </a:lnTo>
                <a:cubicBezTo>
                  <a:pt x="951365" y="385896"/>
                  <a:pt x="941430" y="383406"/>
                  <a:pt x="931496" y="382162"/>
                </a:cubicBezTo>
                <a:lnTo>
                  <a:pt x="900452" y="429467"/>
                </a:lnTo>
                <a:lnTo>
                  <a:pt x="899210" y="429467"/>
                </a:lnTo>
                <a:cubicBezTo>
                  <a:pt x="894243" y="438181"/>
                  <a:pt x="886792" y="440671"/>
                  <a:pt x="876858" y="440671"/>
                </a:cubicBezTo>
                <a:cubicBezTo>
                  <a:pt x="868166" y="440671"/>
                  <a:pt x="860715" y="438181"/>
                  <a:pt x="855748" y="429467"/>
                </a:cubicBezTo>
                <a:cubicBezTo>
                  <a:pt x="855748" y="429467"/>
                  <a:pt x="854506" y="429467"/>
                  <a:pt x="854506" y="428222"/>
                </a:cubicBezTo>
                <a:lnTo>
                  <a:pt x="827187" y="380917"/>
                </a:lnTo>
                <a:cubicBezTo>
                  <a:pt x="816011" y="383406"/>
                  <a:pt x="803593" y="385896"/>
                  <a:pt x="793659" y="390876"/>
                </a:cubicBezTo>
                <a:lnTo>
                  <a:pt x="722878" y="419508"/>
                </a:lnTo>
                <a:cubicBezTo>
                  <a:pt x="701768" y="426977"/>
                  <a:pt x="689350" y="439426"/>
                  <a:pt x="673207" y="463079"/>
                </a:cubicBezTo>
                <a:cubicBezTo>
                  <a:pt x="670723" y="468058"/>
                  <a:pt x="669481" y="473038"/>
                  <a:pt x="669481" y="476773"/>
                </a:cubicBezTo>
                <a:lnTo>
                  <a:pt x="669481" y="824095"/>
                </a:lnTo>
                <a:cubicBezTo>
                  <a:pt x="669481" y="831564"/>
                  <a:pt x="674448" y="836544"/>
                  <a:pt x="680657" y="836544"/>
                </a:cubicBezTo>
                <a:lnTo>
                  <a:pt x="717911" y="836544"/>
                </a:lnTo>
                <a:lnTo>
                  <a:pt x="717911" y="492956"/>
                </a:lnTo>
                <a:cubicBezTo>
                  <a:pt x="717911" y="484242"/>
                  <a:pt x="725361" y="476773"/>
                  <a:pt x="734054" y="476773"/>
                </a:cubicBezTo>
                <a:cubicBezTo>
                  <a:pt x="743988" y="476773"/>
                  <a:pt x="750197" y="484242"/>
                  <a:pt x="750197" y="492956"/>
                </a:cubicBezTo>
                <a:lnTo>
                  <a:pt x="750197" y="1206274"/>
                </a:lnTo>
                <a:cubicBezTo>
                  <a:pt x="750197" y="1214988"/>
                  <a:pt x="743988" y="1223702"/>
                  <a:pt x="734054" y="1223702"/>
                </a:cubicBezTo>
                <a:cubicBezTo>
                  <a:pt x="725361" y="1223702"/>
                  <a:pt x="717911" y="1214988"/>
                  <a:pt x="717911" y="1206274"/>
                </a:cubicBezTo>
                <a:lnTo>
                  <a:pt x="717911" y="868911"/>
                </a:lnTo>
                <a:lnTo>
                  <a:pt x="680657" y="868911"/>
                </a:lnTo>
                <a:cubicBezTo>
                  <a:pt x="655822" y="868911"/>
                  <a:pt x="637195" y="848993"/>
                  <a:pt x="637195" y="824095"/>
                </a:cubicBezTo>
                <a:lnTo>
                  <a:pt x="637195" y="476773"/>
                </a:lnTo>
                <a:cubicBezTo>
                  <a:pt x="637195" y="466814"/>
                  <a:pt x="639679" y="454365"/>
                  <a:pt x="645888" y="445651"/>
                </a:cubicBezTo>
                <a:cubicBezTo>
                  <a:pt x="662031" y="419508"/>
                  <a:pt x="679416" y="400835"/>
                  <a:pt x="710460" y="388386"/>
                </a:cubicBezTo>
                <a:lnTo>
                  <a:pt x="781241" y="359754"/>
                </a:lnTo>
                <a:cubicBezTo>
                  <a:pt x="802351" y="351040"/>
                  <a:pt x="827187" y="346060"/>
                  <a:pt x="852022" y="346060"/>
                </a:cubicBezTo>
                <a:close/>
                <a:moveTo>
                  <a:pt x="874892" y="99625"/>
                </a:moveTo>
                <a:cubicBezTo>
                  <a:pt x="826203" y="99625"/>
                  <a:pt x="786253" y="139574"/>
                  <a:pt x="786253" y="189511"/>
                </a:cubicBezTo>
                <a:cubicBezTo>
                  <a:pt x="786253" y="238199"/>
                  <a:pt x="826203" y="278148"/>
                  <a:pt x="874892" y="278148"/>
                </a:cubicBezTo>
                <a:cubicBezTo>
                  <a:pt x="924829" y="278148"/>
                  <a:pt x="964779" y="238199"/>
                  <a:pt x="964779" y="189511"/>
                </a:cubicBezTo>
                <a:cubicBezTo>
                  <a:pt x="964779" y="139574"/>
                  <a:pt x="924829" y="99625"/>
                  <a:pt x="874892" y="99625"/>
                </a:cubicBezTo>
                <a:close/>
                <a:moveTo>
                  <a:pt x="874892" y="65918"/>
                </a:moveTo>
                <a:cubicBezTo>
                  <a:pt x="943556" y="65918"/>
                  <a:pt x="998487" y="120848"/>
                  <a:pt x="998487" y="189511"/>
                </a:cubicBezTo>
                <a:cubicBezTo>
                  <a:pt x="998487" y="256925"/>
                  <a:pt x="943556" y="311856"/>
                  <a:pt x="874892" y="311856"/>
                </a:cubicBezTo>
                <a:cubicBezTo>
                  <a:pt x="807476" y="311856"/>
                  <a:pt x="752545" y="256925"/>
                  <a:pt x="752545" y="189511"/>
                </a:cubicBezTo>
                <a:cubicBezTo>
                  <a:pt x="752545" y="120848"/>
                  <a:pt x="807476" y="65918"/>
                  <a:pt x="874892" y="65918"/>
                </a:cubicBezTo>
                <a:close/>
                <a:moveTo>
                  <a:pt x="108349" y="32342"/>
                </a:moveTo>
                <a:cubicBezTo>
                  <a:pt x="67251" y="32342"/>
                  <a:pt x="33625" y="67171"/>
                  <a:pt x="33625" y="108221"/>
                </a:cubicBezTo>
                <a:cubicBezTo>
                  <a:pt x="33625" y="149270"/>
                  <a:pt x="67251" y="184100"/>
                  <a:pt x="108349" y="184100"/>
                </a:cubicBezTo>
                <a:cubicBezTo>
                  <a:pt x="150692" y="184100"/>
                  <a:pt x="184317" y="149270"/>
                  <a:pt x="184317" y="108221"/>
                </a:cubicBezTo>
                <a:cubicBezTo>
                  <a:pt x="184317" y="67171"/>
                  <a:pt x="150692" y="32342"/>
                  <a:pt x="108349" y="32342"/>
                </a:cubicBezTo>
                <a:close/>
                <a:moveTo>
                  <a:pt x="108349" y="0"/>
                </a:moveTo>
                <a:cubicBezTo>
                  <a:pt x="169372" y="0"/>
                  <a:pt x="217943" y="48513"/>
                  <a:pt x="217943" y="108221"/>
                </a:cubicBezTo>
                <a:cubicBezTo>
                  <a:pt x="217943" y="138075"/>
                  <a:pt x="205489" y="165441"/>
                  <a:pt x="185562" y="185343"/>
                </a:cubicBezTo>
                <a:lnTo>
                  <a:pt x="464529" y="603299"/>
                </a:lnTo>
                <a:lnTo>
                  <a:pt x="597785" y="603299"/>
                </a:lnTo>
                <a:cubicBezTo>
                  <a:pt x="606503" y="603299"/>
                  <a:pt x="613975" y="610763"/>
                  <a:pt x="613975" y="619470"/>
                </a:cubicBezTo>
                <a:cubicBezTo>
                  <a:pt x="613975" y="629421"/>
                  <a:pt x="606503" y="636885"/>
                  <a:pt x="597785" y="636885"/>
                </a:cubicBezTo>
                <a:lnTo>
                  <a:pt x="464529" y="636885"/>
                </a:lnTo>
                <a:lnTo>
                  <a:pt x="183072" y="1052353"/>
                </a:lnTo>
                <a:cubicBezTo>
                  <a:pt x="204243" y="1071011"/>
                  <a:pt x="217943" y="1099622"/>
                  <a:pt x="217943" y="1130719"/>
                </a:cubicBezTo>
                <a:cubicBezTo>
                  <a:pt x="217943" y="1190427"/>
                  <a:pt x="169372" y="1240184"/>
                  <a:pt x="108349" y="1240184"/>
                </a:cubicBezTo>
                <a:cubicBezTo>
                  <a:pt x="48570" y="1240184"/>
                  <a:pt x="0" y="1190427"/>
                  <a:pt x="0" y="1130719"/>
                </a:cubicBezTo>
                <a:cubicBezTo>
                  <a:pt x="0" y="1071011"/>
                  <a:pt x="48570" y="1022499"/>
                  <a:pt x="108349" y="1022499"/>
                </a:cubicBezTo>
                <a:cubicBezTo>
                  <a:pt x="125784" y="1022499"/>
                  <a:pt x="141974" y="1026231"/>
                  <a:pt x="155673" y="1032450"/>
                </a:cubicBezTo>
                <a:lnTo>
                  <a:pt x="424677" y="636885"/>
                </a:lnTo>
                <a:lnTo>
                  <a:pt x="216697" y="636885"/>
                </a:lnTo>
                <a:cubicBezTo>
                  <a:pt x="209225" y="687885"/>
                  <a:pt x="164391" y="728935"/>
                  <a:pt x="108349" y="728935"/>
                </a:cubicBezTo>
                <a:cubicBezTo>
                  <a:pt x="48570" y="728935"/>
                  <a:pt x="0" y="680422"/>
                  <a:pt x="0" y="619470"/>
                </a:cubicBezTo>
                <a:cubicBezTo>
                  <a:pt x="0" y="559762"/>
                  <a:pt x="48570" y="511249"/>
                  <a:pt x="108349" y="511249"/>
                </a:cubicBezTo>
                <a:cubicBezTo>
                  <a:pt x="164391" y="511249"/>
                  <a:pt x="209225" y="551055"/>
                  <a:pt x="216697" y="603299"/>
                </a:cubicBezTo>
                <a:lnTo>
                  <a:pt x="424677" y="603299"/>
                </a:lnTo>
                <a:lnTo>
                  <a:pt x="159409" y="204002"/>
                </a:lnTo>
                <a:cubicBezTo>
                  <a:pt x="144465" y="211466"/>
                  <a:pt x="127029" y="216441"/>
                  <a:pt x="108349" y="216441"/>
                </a:cubicBezTo>
                <a:cubicBezTo>
                  <a:pt x="48570" y="216441"/>
                  <a:pt x="0" y="167929"/>
                  <a:pt x="0" y="108221"/>
                </a:cubicBezTo>
                <a:cubicBezTo>
                  <a:pt x="0" y="48513"/>
                  <a:pt x="48570" y="0"/>
                  <a:pt x="10834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n-US" sz="3599">
              <a:latin typeface="Poppins" pitchFamily="2" charset="77"/>
            </a:endParaRPr>
          </a:p>
        </p:txBody>
      </p:sp>
      <p:sp>
        <p:nvSpPr>
          <p:cNvPr id="40" name="Freeform 1015">
            <a:extLst>
              <a:ext uri="{FF2B5EF4-FFF2-40B4-BE49-F238E27FC236}">
                <a16:creationId xmlns:a16="http://schemas.microsoft.com/office/drawing/2014/main" id="{2C3D7DDC-211C-4C01-8E5B-A644E92528A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336201" y="832645"/>
            <a:ext cx="359770" cy="357603"/>
          </a:xfrm>
          <a:custGeom>
            <a:avLst/>
            <a:gdLst>
              <a:gd name="T0" fmla="*/ 22340311 w 290153"/>
              <a:gd name="T1" fmla="*/ 34316147 h 288566"/>
              <a:gd name="T2" fmla="*/ 5662762 w 290153"/>
              <a:gd name="T3" fmla="*/ 30016996 h 288566"/>
              <a:gd name="T4" fmla="*/ 5116871 w 290153"/>
              <a:gd name="T5" fmla="*/ 33800320 h 288566"/>
              <a:gd name="T6" fmla="*/ 14736903 w 290153"/>
              <a:gd name="T7" fmla="*/ 26452422 h 288566"/>
              <a:gd name="T8" fmla="*/ 10024589 w 290153"/>
              <a:gd name="T9" fmla="*/ 24443638 h 288566"/>
              <a:gd name="T10" fmla="*/ 10024589 w 290153"/>
              <a:gd name="T11" fmla="*/ 24443638 h 288566"/>
              <a:gd name="T12" fmla="*/ 13880034 w 290153"/>
              <a:gd name="T13" fmla="*/ 25725802 h 288566"/>
              <a:gd name="T14" fmla="*/ 13880034 w 290153"/>
              <a:gd name="T15" fmla="*/ 22947924 h 288566"/>
              <a:gd name="T16" fmla="*/ 17350027 w 290153"/>
              <a:gd name="T17" fmla="*/ 11750312 h 288566"/>
              <a:gd name="T18" fmla="*/ 8482351 w 290153"/>
              <a:gd name="T19" fmla="*/ 12220350 h 288566"/>
              <a:gd name="T20" fmla="*/ 13880034 w 290153"/>
              <a:gd name="T21" fmla="*/ 8758537 h 288566"/>
              <a:gd name="T22" fmla="*/ 19834934 w 290153"/>
              <a:gd name="T23" fmla="*/ 18844820 h 288566"/>
              <a:gd name="T24" fmla="*/ 21420088 w 290153"/>
              <a:gd name="T25" fmla="*/ 5852244 h 288566"/>
              <a:gd name="T26" fmla="*/ 17650074 w 290153"/>
              <a:gd name="T27" fmla="*/ 21580149 h 288566"/>
              <a:gd name="T28" fmla="*/ 27760335 w 290153"/>
              <a:gd name="T29" fmla="*/ 30042468 h 288566"/>
              <a:gd name="T30" fmla="*/ 26732230 w 290153"/>
              <a:gd name="T31" fmla="*/ 30042468 h 288566"/>
              <a:gd name="T32" fmla="*/ 17221685 w 290153"/>
              <a:gd name="T33" fmla="*/ 29700535 h 288566"/>
              <a:gd name="T34" fmla="*/ 14394301 w 290153"/>
              <a:gd name="T35" fmla="*/ 33803651 h 288566"/>
              <a:gd name="T36" fmla="*/ 10967222 w 290153"/>
              <a:gd name="T37" fmla="*/ 29615091 h 288566"/>
              <a:gd name="T38" fmla="*/ 7539787 w 290153"/>
              <a:gd name="T39" fmla="*/ 25640458 h 288566"/>
              <a:gd name="T40" fmla="*/ 513846 w 290153"/>
              <a:gd name="T41" fmla="*/ 34316405 h 288566"/>
              <a:gd name="T42" fmla="*/ 7839571 w 290153"/>
              <a:gd name="T43" fmla="*/ 24529238 h 288566"/>
              <a:gd name="T44" fmla="*/ 13880034 w 290153"/>
              <a:gd name="T45" fmla="*/ 7690233 h 288566"/>
              <a:gd name="T46" fmla="*/ 22500635 w 290153"/>
              <a:gd name="T47" fmla="*/ 0 h 288566"/>
              <a:gd name="T48" fmla="*/ 25760394 w 290153"/>
              <a:gd name="T49" fmla="*/ 1663993 h 288566"/>
              <a:gd name="T50" fmla="*/ 29363237 w 290153"/>
              <a:gd name="T51" fmla="*/ 3754873 h 288566"/>
              <a:gd name="T52" fmla="*/ 32451398 w 290153"/>
              <a:gd name="T53" fmla="*/ 5675313 h 288566"/>
              <a:gd name="T54" fmla="*/ 32279945 w 290153"/>
              <a:gd name="T55" fmla="*/ 10923709 h 288566"/>
              <a:gd name="T56" fmla="*/ 33523715 w 290153"/>
              <a:gd name="T57" fmla="*/ 15062907 h 288566"/>
              <a:gd name="T58" fmla="*/ 33523715 w 290153"/>
              <a:gd name="T59" fmla="*/ 17836560 h 288566"/>
              <a:gd name="T60" fmla="*/ 30864492 w 290153"/>
              <a:gd name="T61" fmla="*/ 20738033 h 288566"/>
              <a:gd name="T62" fmla="*/ 29491942 w 290153"/>
              <a:gd name="T63" fmla="*/ 23085044 h 288566"/>
              <a:gd name="T64" fmla="*/ 25760394 w 290153"/>
              <a:gd name="T65" fmla="*/ 24279736 h 288566"/>
              <a:gd name="T66" fmla="*/ 23058305 w 290153"/>
              <a:gd name="T67" fmla="*/ 22658243 h 288566"/>
              <a:gd name="T68" fmla="*/ 26789821 w 290153"/>
              <a:gd name="T69" fmla="*/ 23810277 h 288566"/>
              <a:gd name="T70" fmla="*/ 27733379 w 290153"/>
              <a:gd name="T71" fmla="*/ 20610055 h 288566"/>
              <a:gd name="T72" fmla="*/ 31550707 w 290153"/>
              <a:gd name="T73" fmla="*/ 19756684 h 288566"/>
              <a:gd name="T74" fmla="*/ 30735807 w 290153"/>
              <a:gd name="T75" fmla="*/ 16556199 h 288566"/>
              <a:gd name="T76" fmla="*/ 33609387 w 290153"/>
              <a:gd name="T77" fmla="*/ 13953368 h 288566"/>
              <a:gd name="T78" fmla="*/ 31293295 w 290153"/>
              <a:gd name="T79" fmla="*/ 11521223 h 288566"/>
              <a:gd name="T80" fmla="*/ 32451398 w 290153"/>
              <a:gd name="T81" fmla="*/ 7808847 h 288566"/>
              <a:gd name="T82" fmla="*/ 29234566 w 290153"/>
              <a:gd name="T83" fmla="*/ 6870000 h 288566"/>
              <a:gd name="T84" fmla="*/ 28462553 w 290153"/>
              <a:gd name="T85" fmla="*/ 3157516 h 288566"/>
              <a:gd name="T86" fmla="*/ 25803329 w 290153"/>
              <a:gd name="T87" fmla="*/ 3669658 h 288566"/>
              <a:gd name="T88" fmla="*/ 22629487 w 290153"/>
              <a:gd name="T89" fmla="*/ 1109664 h 288566"/>
              <a:gd name="T90" fmla="*/ 20570561 w 290153"/>
              <a:gd name="T91" fmla="*/ 2816341 h 288566"/>
              <a:gd name="T92" fmla="*/ 16538898 w 290153"/>
              <a:gd name="T93" fmla="*/ 2218589 h 288566"/>
              <a:gd name="T94" fmla="*/ 14737528 w 290153"/>
              <a:gd name="T95" fmla="*/ 3242956 h 288566"/>
              <a:gd name="T96" fmla="*/ 13236286 w 290153"/>
              <a:gd name="T97" fmla="*/ 7040804 h 288566"/>
              <a:gd name="T98" fmla="*/ 10577195 w 290153"/>
              <a:gd name="T99" fmla="*/ 6997908 h 288566"/>
              <a:gd name="T100" fmla="*/ 13407735 w 290153"/>
              <a:gd name="T101" fmla="*/ 5888729 h 288566"/>
              <a:gd name="T102" fmla="*/ 14265631 w 290153"/>
              <a:gd name="T103" fmla="*/ 2218589 h 288566"/>
              <a:gd name="T104" fmla="*/ 19498398 w 290153"/>
              <a:gd name="T105" fmla="*/ 2389547 h 28856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290153" h="288566">
                <a:moveTo>
                  <a:pt x="187134" y="252412"/>
                </a:moveTo>
                <a:cubicBezTo>
                  <a:pt x="189801" y="252412"/>
                  <a:pt x="191706" y="254220"/>
                  <a:pt x="191706" y="256389"/>
                </a:cubicBezTo>
                <a:lnTo>
                  <a:pt x="191706" y="284226"/>
                </a:lnTo>
                <a:cubicBezTo>
                  <a:pt x="191706" y="286756"/>
                  <a:pt x="189801" y="288564"/>
                  <a:pt x="187134" y="288564"/>
                </a:cubicBezTo>
                <a:cubicBezTo>
                  <a:pt x="184467" y="288564"/>
                  <a:pt x="182562" y="286756"/>
                  <a:pt x="182562" y="284226"/>
                </a:cubicBezTo>
                <a:lnTo>
                  <a:pt x="182562" y="256389"/>
                </a:lnTo>
                <a:cubicBezTo>
                  <a:pt x="182562" y="254220"/>
                  <a:pt x="184467" y="252412"/>
                  <a:pt x="187134" y="252412"/>
                </a:cubicBezTo>
                <a:close/>
                <a:moveTo>
                  <a:pt x="47434" y="252412"/>
                </a:moveTo>
                <a:cubicBezTo>
                  <a:pt x="49720" y="252412"/>
                  <a:pt x="52006" y="254220"/>
                  <a:pt x="52006" y="256389"/>
                </a:cubicBezTo>
                <a:lnTo>
                  <a:pt x="52006" y="284226"/>
                </a:lnTo>
                <a:cubicBezTo>
                  <a:pt x="52006" y="286756"/>
                  <a:pt x="49720" y="288564"/>
                  <a:pt x="47434" y="288564"/>
                </a:cubicBezTo>
                <a:cubicBezTo>
                  <a:pt x="45148" y="288564"/>
                  <a:pt x="42862" y="286756"/>
                  <a:pt x="42862" y="284226"/>
                </a:cubicBezTo>
                <a:lnTo>
                  <a:pt x="42862" y="256389"/>
                </a:lnTo>
                <a:cubicBezTo>
                  <a:pt x="42862" y="254220"/>
                  <a:pt x="45148" y="252412"/>
                  <a:pt x="47434" y="252412"/>
                </a:cubicBezTo>
                <a:close/>
                <a:moveTo>
                  <a:pt x="148564" y="205546"/>
                </a:moveTo>
                <a:lnTo>
                  <a:pt x="123444" y="222438"/>
                </a:lnTo>
                <a:lnTo>
                  <a:pt x="142463" y="238970"/>
                </a:lnTo>
                <a:lnTo>
                  <a:pt x="160047" y="213453"/>
                </a:lnTo>
                <a:cubicBezTo>
                  <a:pt x="155741" y="211656"/>
                  <a:pt x="151794" y="209140"/>
                  <a:pt x="148564" y="205546"/>
                </a:cubicBezTo>
                <a:close/>
                <a:moveTo>
                  <a:pt x="83971" y="205546"/>
                </a:moveTo>
                <a:cubicBezTo>
                  <a:pt x="80741" y="209140"/>
                  <a:pt x="76794" y="211656"/>
                  <a:pt x="72129" y="213453"/>
                </a:cubicBezTo>
                <a:lnTo>
                  <a:pt x="89712" y="238970"/>
                </a:lnTo>
                <a:lnTo>
                  <a:pt x="109090" y="222438"/>
                </a:lnTo>
                <a:lnTo>
                  <a:pt x="83971" y="205546"/>
                </a:lnTo>
                <a:close/>
                <a:moveTo>
                  <a:pt x="92224" y="186499"/>
                </a:moveTo>
                <a:lnTo>
                  <a:pt x="90430" y="193327"/>
                </a:lnTo>
                <a:cubicBezTo>
                  <a:pt x="90071" y="194765"/>
                  <a:pt x="89712" y="196562"/>
                  <a:pt x="88995" y="197999"/>
                </a:cubicBezTo>
                <a:lnTo>
                  <a:pt x="116267" y="216328"/>
                </a:lnTo>
                <a:lnTo>
                  <a:pt x="143540" y="197999"/>
                </a:lnTo>
                <a:cubicBezTo>
                  <a:pt x="143181" y="196562"/>
                  <a:pt x="142463" y="194765"/>
                  <a:pt x="142105" y="193327"/>
                </a:cubicBezTo>
                <a:lnTo>
                  <a:pt x="140310" y="186499"/>
                </a:lnTo>
                <a:cubicBezTo>
                  <a:pt x="133133" y="190811"/>
                  <a:pt x="124880" y="192968"/>
                  <a:pt x="116267" y="192968"/>
                </a:cubicBezTo>
                <a:cubicBezTo>
                  <a:pt x="107655" y="192968"/>
                  <a:pt x="99760" y="190811"/>
                  <a:pt x="92224" y="186499"/>
                </a:cubicBezTo>
                <a:close/>
                <a:moveTo>
                  <a:pt x="116267" y="73650"/>
                </a:moveTo>
                <a:cubicBezTo>
                  <a:pt x="97607" y="73650"/>
                  <a:pt x="82894" y="81557"/>
                  <a:pt x="75000" y="95214"/>
                </a:cubicBezTo>
                <a:cubicBezTo>
                  <a:pt x="83253" y="99526"/>
                  <a:pt x="108014" y="109949"/>
                  <a:pt x="145334" y="98808"/>
                </a:cubicBezTo>
                <a:cubicBezTo>
                  <a:pt x="147846" y="97729"/>
                  <a:pt x="150358" y="99167"/>
                  <a:pt x="150717" y="101323"/>
                </a:cubicBezTo>
                <a:cubicBezTo>
                  <a:pt x="151794" y="103839"/>
                  <a:pt x="150358" y="106355"/>
                  <a:pt x="148205" y="106714"/>
                </a:cubicBezTo>
                <a:cubicBezTo>
                  <a:pt x="134569" y="111027"/>
                  <a:pt x="122368" y="112464"/>
                  <a:pt x="111961" y="112464"/>
                </a:cubicBezTo>
                <a:cubicBezTo>
                  <a:pt x="91866" y="112464"/>
                  <a:pt x="77870" y="106714"/>
                  <a:pt x="71052" y="102761"/>
                </a:cubicBezTo>
                <a:cubicBezTo>
                  <a:pt x="68899" y="109230"/>
                  <a:pt x="67464" y="116058"/>
                  <a:pt x="67464" y="123605"/>
                </a:cubicBezTo>
                <a:cubicBezTo>
                  <a:pt x="67464" y="157029"/>
                  <a:pt x="89712" y="183983"/>
                  <a:pt x="116267" y="183983"/>
                </a:cubicBezTo>
                <a:cubicBezTo>
                  <a:pt x="143181" y="183983"/>
                  <a:pt x="165071" y="157029"/>
                  <a:pt x="165071" y="123605"/>
                </a:cubicBezTo>
                <a:cubicBezTo>
                  <a:pt x="165071" y="93417"/>
                  <a:pt x="145693" y="73650"/>
                  <a:pt x="116267" y="73650"/>
                </a:cubicBezTo>
                <a:close/>
                <a:moveTo>
                  <a:pt x="179425" y="57837"/>
                </a:moveTo>
                <a:cubicBezTo>
                  <a:pt x="166148" y="57837"/>
                  <a:pt x="153947" y="63228"/>
                  <a:pt x="144975" y="71494"/>
                </a:cubicBezTo>
                <a:cubicBezTo>
                  <a:pt x="162918" y="80838"/>
                  <a:pt x="173683" y="99526"/>
                  <a:pt x="173683" y="123605"/>
                </a:cubicBezTo>
                <a:cubicBezTo>
                  <a:pt x="173683" y="136543"/>
                  <a:pt x="170813" y="148044"/>
                  <a:pt x="166148" y="158466"/>
                </a:cubicBezTo>
                <a:cubicBezTo>
                  <a:pt x="170095" y="159544"/>
                  <a:pt x="174760" y="159904"/>
                  <a:pt x="179425" y="159904"/>
                </a:cubicBezTo>
                <a:cubicBezTo>
                  <a:pt x="207416" y="159904"/>
                  <a:pt x="230382" y="137262"/>
                  <a:pt x="230382" y="108870"/>
                </a:cubicBezTo>
                <a:cubicBezTo>
                  <a:pt x="230382" y="80838"/>
                  <a:pt x="207416" y="57837"/>
                  <a:pt x="179425" y="57837"/>
                </a:cubicBezTo>
                <a:close/>
                <a:moveTo>
                  <a:pt x="179425" y="49212"/>
                </a:moveTo>
                <a:cubicBezTo>
                  <a:pt x="212081" y="49212"/>
                  <a:pt x="239353" y="76166"/>
                  <a:pt x="239353" y="108870"/>
                </a:cubicBezTo>
                <a:cubicBezTo>
                  <a:pt x="239353" y="142294"/>
                  <a:pt x="212081" y="168889"/>
                  <a:pt x="179425" y="168889"/>
                </a:cubicBezTo>
                <a:cubicBezTo>
                  <a:pt x="173325" y="168889"/>
                  <a:pt x="167224" y="167810"/>
                  <a:pt x="161483" y="166013"/>
                </a:cubicBezTo>
                <a:cubicBezTo>
                  <a:pt x="157894" y="172123"/>
                  <a:pt x="153229" y="177155"/>
                  <a:pt x="147846" y="181467"/>
                </a:cubicBezTo>
                <a:lnTo>
                  <a:pt x="150358" y="191171"/>
                </a:lnTo>
                <a:cubicBezTo>
                  <a:pt x="152511" y="198718"/>
                  <a:pt x="158971" y="205187"/>
                  <a:pt x="166865" y="206265"/>
                </a:cubicBezTo>
                <a:lnTo>
                  <a:pt x="197727" y="211656"/>
                </a:lnTo>
                <a:cubicBezTo>
                  <a:pt x="217822" y="215250"/>
                  <a:pt x="232535" y="232501"/>
                  <a:pt x="232535" y="252627"/>
                </a:cubicBezTo>
                <a:lnTo>
                  <a:pt x="232535" y="284253"/>
                </a:lnTo>
                <a:cubicBezTo>
                  <a:pt x="232535" y="286769"/>
                  <a:pt x="230382" y="288566"/>
                  <a:pt x="227870" y="288566"/>
                </a:cubicBezTo>
                <a:cubicBezTo>
                  <a:pt x="225717" y="288566"/>
                  <a:pt x="223923" y="286769"/>
                  <a:pt x="223923" y="284253"/>
                </a:cubicBezTo>
                <a:lnTo>
                  <a:pt x="223923" y="252627"/>
                </a:lnTo>
                <a:cubicBezTo>
                  <a:pt x="223923" y="236813"/>
                  <a:pt x="212081" y="223156"/>
                  <a:pt x="196291" y="220281"/>
                </a:cubicBezTo>
                <a:lnTo>
                  <a:pt x="169377" y="215609"/>
                </a:lnTo>
                <a:lnTo>
                  <a:pt x="147128" y="248314"/>
                </a:lnTo>
                <a:cubicBezTo>
                  <a:pt x="146411" y="249032"/>
                  <a:pt x="145334" y="249751"/>
                  <a:pt x="144258" y="249751"/>
                </a:cubicBezTo>
                <a:cubicBezTo>
                  <a:pt x="143899" y="250111"/>
                  <a:pt x="143540" y="250111"/>
                  <a:pt x="143540" y="250111"/>
                </a:cubicBezTo>
                <a:cubicBezTo>
                  <a:pt x="142463" y="250111"/>
                  <a:pt x="141387" y="249751"/>
                  <a:pt x="140669" y="249032"/>
                </a:cubicBezTo>
                <a:lnTo>
                  <a:pt x="120574" y="231422"/>
                </a:lnTo>
                <a:lnTo>
                  <a:pt x="120574" y="284253"/>
                </a:lnTo>
                <a:cubicBezTo>
                  <a:pt x="120574" y="286769"/>
                  <a:pt x="118779" y="288566"/>
                  <a:pt x="116267" y="288566"/>
                </a:cubicBezTo>
                <a:cubicBezTo>
                  <a:pt x="113755" y="288566"/>
                  <a:pt x="111961" y="286769"/>
                  <a:pt x="111961" y="284253"/>
                </a:cubicBezTo>
                <a:lnTo>
                  <a:pt x="111961" y="231422"/>
                </a:lnTo>
                <a:lnTo>
                  <a:pt x="91866" y="249032"/>
                </a:lnTo>
                <a:cubicBezTo>
                  <a:pt x="91148" y="249751"/>
                  <a:pt x="90071" y="250111"/>
                  <a:pt x="88995" y="250111"/>
                </a:cubicBezTo>
                <a:cubicBezTo>
                  <a:pt x="88636" y="250111"/>
                  <a:pt x="88636" y="250111"/>
                  <a:pt x="88277" y="249751"/>
                </a:cubicBezTo>
                <a:cubicBezTo>
                  <a:pt x="87200" y="249751"/>
                  <a:pt x="86124" y="249032"/>
                  <a:pt x="85406" y="248314"/>
                </a:cubicBezTo>
                <a:lnTo>
                  <a:pt x="63158" y="215609"/>
                </a:lnTo>
                <a:lnTo>
                  <a:pt x="36244" y="220281"/>
                </a:lnTo>
                <a:cubicBezTo>
                  <a:pt x="20454" y="223156"/>
                  <a:pt x="8612" y="236813"/>
                  <a:pt x="8612" y="252627"/>
                </a:cubicBezTo>
                <a:lnTo>
                  <a:pt x="8612" y="284253"/>
                </a:lnTo>
                <a:cubicBezTo>
                  <a:pt x="8612" y="286769"/>
                  <a:pt x="6818" y="288566"/>
                  <a:pt x="4306" y="288566"/>
                </a:cubicBezTo>
                <a:cubicBezTo>
                  <a:pt x="2153" y="288566"/>
                  <a:pt x="0" y="286769"/>
                  <a:pt x="0" y="284253"/>
                </a:cubicBezTo>
                <a:lnTo>
                  <a:pt x="0" y="252627"/>
                </a:lnTo>
                <a:cubicBezTo>
                  <a:pt x="0" y="232501"/>
                  <a:pt x="14713" y="215250"/>
                  <a:pt x="34808" y="211656"/>
                </a:cubicBezTo>
                <a:lnTo>
                  <a:pt x="65669" y="206265"/>
                </a:lnTo>
                <a:cubicBezTo>
                  <a:pt x="73564" y="205187"/>
                  <a:pt x="80023" y="198718"/>
                  <a:pt x="82177" y="191171"/>
                </a:cubicBezTo>
                <a:lnTo>
                  <a:pt x="84330" y="181467"/>
                </a:lnTo>
                <a:cubicBezTo>
                  <a:pt x="68899" y="168889"/>
                  <a:pt x="58851" y="147685"/>
                  <a:pt x="58851" y="123605"/>
                </a:cubicBezTo>
                <a:cubicBezTo>
                  <a:pt x="58851" y="88385"/>
                  <a:pt x="81818" y="64666"/>
                  <a:pt x="116267" y="64666"/>
                </a:cubicBezTo>
                <a:cubicBezTo>
                  <a:pt x="123444" y="64666"/>
                  <a:pt x="129904" y="66103"/>
                  <a:pt x="136004" y="67900"/>
                </a:cubicBezTo>
                <a:cubicBezTo>
                  <a:pt x="147128" y="56400"/>
                  <a:pt x="162559" y="49212"/>
                  <a:pt x="179425" y="49212"/>
                </a:cubicBezTo>
                <a:close/>
                <a:moveTo>
                  <a:pt x="173029" y="0"/>
                </a:moveTo>
                <a:lnTo>
                  <a:pt x="188478" y="0"/>
                </a:lnTo>
                <a:cubicBezTo>
                  <a:pt x="194226" y="0"/>
                  <a:pt x="198178" y="4306"/>
                  <a:pt x="198178" y="9329"/>
                </a:cubicBezTo>
                <a:lnTo>
                  <a:pt x="198178" y="20094"/>
                </a:lnTo>
                <a:cubicBezTo>
                  <a:pt x="202130" y="20811"/>
                  <a:pt x="206442" y="21888"/>
                  <a:pt x="210394" y="23323"/>
                </a:cubicBezTo>
                <a:lnTo>
                  <a:pt x="215783" y="13994"/>
                </a:lnTo>
                <a:cubicBezTo>
                  <a:pt x="218298" y="9688"/>
                  <a:pt x="224046" y="7894"/>
                  <a:pt x="228717" y="10764"/>
                </a:cubicBezTo>
                <a:lnTo>
                  <a:pt x="242369" y="18658"/>
                </a:lnTo>
                <a:cubicBezTo>
                  <a:pt x="244525" y="19735"/>
                  <a:pt x="246321" y="21888"/>
                  <a:pt x="247040" y="24399"/>
                </a:cubicBezTo>
                <a:cubicBezTo>
                  <a:pt x="247399" y="26911"/>
                  <a:pt x="247399" y="29423"/>
                  <a:pt x="245962" y="31576"/>
                </a:cubicBezTo>
                <a:lnTo>
                  <a:pt x="240932" y="40546"/>
                </a:lnTo>
                <a:cubicBezTo>
                  <a:pt x="243806" y="43417"/>
                  <a:pt x="246681" y="46287"/>
                  <a:pt x="249195" y="49517"/>
                </a:cubicBezTo>
                <a:lnTo>
                  <a:pt x="258537" y="44134"/>
                </a:lnTo>
                <a:cubicBezTo>
                  <a:pt x="263207" y="41623"/>
                  <a:pt x="268956" y="43058"/>
                  <a:pt x="271830" y="47723"/>
                </a:cubicBezTo>
                <a:lnTo>
                  <a:pt x="279734" y="61358"/>
                </a:lnTo>
                <a:cubicBezTo>
                  <a:pt x="282249" y="66022"/>
                  <a:pt x="280812" y="71763"/>
                  <a:pt x="276141" y="74634"/>
                </a:cubicBezTo>
                <a:lnTo>
                  <a:pt x="266800" y="80016"/>
                </a:lnTo>
                <a:cubicBezTo>
                  <a:pt x="268237" y="83604"/>
                  <a:pt x="269315" y="87551"/>
                  <a:pt x="270393" y="91857"/>
                </a:cubicBezTo>
                <a:lnTo>
                  <a:pt x="280812" y="91857"/>
                </a:lnTo>
                <a:cubicBezTo>
                  <a:pt x="285842" y="91857"/>
                  <a:pt x="290153" y="96163"/>
                  <a:pt x="290153" y="101187"/>
                </a:cubicBezTo>
                <a:lnTo>
                  <a:pt x="290153" y="117333"/>
                </a:lnTo>
                <a:cubicBezTo>
                  <a:pt x="290153" y="122357"/>
                  <a:pt x="285842" y="126663"/>
                  <a:pt x="280812" y="126663"/>
                </a:cubicBezTo>
                <a:lnTo>
                  <a:pt x="270393" y="126663"/>
                </a:lnTo>
                <a:cubicBezTo>
                  <a:pt x="269315" y="130969"/>
                  <a:pt x="268237" y="134916"/>
                  <a:pt x="266800" y="138863"/>
                </a:cubicBezTo>
                <a:lnTo>
                  <a:pt x="276141" y="143886"/>
                </a:lnTo>
                <a:cubicBezTo>
                  <a:pt x="278297" y="145321"/>
                  <a:pt x="279734" y="147474"/>
                  <a:pt x="280812" y="149986"/>
                </a:cubicBezTo>
                <a:cubicBezTo>
                  <a:pt x="281171" y="152498"/>
                  <a:pt x="280812" y="155009"/>
                  <a:pt x="279734" y="157162"/>
                </a:cubicBezTo>
                <a:lnTo>
                  <a:pt x="271830" y="170797"/>
                </a:lnTo>
                <a:cubicBezTo>
                  <a:pt x="270393" y="172950"/>
                  <a:pt x="268237" y="174386"/>
                  <a:pt x="265722" y="175103"/>
                </a:cubicBezTo>
                <a:cubicBezTo>
                  <a:pt x="263207" y="175821"/>
                  <a:pt x="260692" y="175462"/>
                  <a:pt x="258537" y="174386"/>
                </a:cubicBezTo>
                <a:lnTo>
                  <a:pt x="249195" y="169003"/>
                </a:lnTo>
                <a:cubicBezTo>
                  <a:pt x="246681" y="172233"/>
                  <a:pt x="243806" y="175103"/>
                  <a:pt x="240932" y="177974"/>
                </a:cubicBezTo>
                <a:lnTo>
                  <a:pt x="245962" y="186944"/>
                </a:lnTo>
                <a:cubicBezTo>
                  <a:pt x="247399" y="189097"/>
                  <a:pt x="247399" y="191609"/>
                  <a:pt x="247040" y="194121"/>
                </a:cubicBezTo>
                <a:cubicBezTo>
                  <a:pt x="246321" y="196632"/>
                  <a:pt x="244525" y="198785"/>
                  <a:pt x="242369" y="199862"/>
                </a:cubicBezTo>
                <a:lnTo>
                  <a:pt x="228717" y="207756"/>
                </a:lnTo>
                <a:cubicBezTo>
                  <a:pt x="227280" y="208832"/>
                  <a:pt x="225483" y="209191"/>
                  <a:pt x="223687" y="209191"/>
                </a:cubicBezTo>
                <a:cubicBezTo>
                  <a:pt x="220813" y="209191"/>
                  <a:pt x="217220" y="207397"/>
                  <a:pt x="215783" y="204167"/>
                </a:cubicBezTo>
                <a:lnTo>
                  <a:pt x="210394" y="195197"/>
                </a:lnTo>
                <a:cubicBezTo>
                  <a:pt x="205364" y="196991"/>
                  <a:pt x="199975" y="198426"/>
                  <a:pt x="194586" y="199144"/>
                </a:cubicBezTo>
                <a:cubicBezTo>
                  <a:pt x="192071" y="199503"/>
                  <a:pt x="190274" y="198068"/>
                  <a:pt x="189556" y="195556"/>
                </a:cubicBezTo>
                <a:cubicBezTo>
                  <a:pt x="189196" y="193044"/>
                  <a:pt x="190993" y="190891"/>
                  <a:pt x="193148" y="190532"/>
                </a:cubicBezTo>
                <a:cubicBezTo>
                  <a:pt x="199256" y="189815"/>
                  <a:pt x="205005" y="188021"/>
                  <a:pt x="210753" y="185868"/>
                </a:cubicBezTo>
                <a:cubicBezTo>
                  <a:pt x="212549" y="185150"/>
                  <a:pt x="215064" y="185868"/>
                  <a:pt x="216142" y="187662"/>
                </a:cubicBezTo>
                <a:lnTo>
                  <a:pt x="223328" y="199862"/>
                </a:lnTo>
                <a:cubicBezTo>
                  <a:pt x="223328" y="200579"/>
                  <a:pt x="223687" y="200579"/>
                  <a:pt x="224405" y="200220"/>
                </a:cubicBezTo>
                <a:lnTo>
                  <a:pt x="238058" y="192326"/>
                </a:lnTo>
                <a:cubicBezTo>
                  <a:pt x="238417" y="192326"/>
                  <a:pt x="238417" y="191609"/>
                  <a:pt x="238417" y="191250"/>
                </a:cubicBezTo>
                <a:lnTo>
                  <a:pt x="231232" y="179050"/>
                </a:lnTo>
                <a:cubicBezTo>
                  <a:pt x="230154" y="176897"/>
                  <a:pt x="230513" y="174744"/>
                  <a:pt x="232310" y="173309"/>
                </a:cubicBezTo>
                <a:cubicBezTo>
                  <a:pt x="236980" y="169721"/>
                  <a:pt x="241291" y="165415"/>
                  <a:pt x="244884" y="160750"/>
                </a:cubicBezTo>
                <a:cubicBezTo>
                  <a:pt x="246321" y="158956"/>
                  <a:pt x="248836" y="158598"/>
                  <a:pt x="250633" y="159674"/>
                </a:cubicBezTo>
                <a:lnTo>
                  <a:pt x="262848" y="166492"/>
                </a:lnTo>
                <a:cubicBezTo>
                  <a:pt x="263207" y="166850"/>
                  <a:pt x="263926" y="166492"/>
                  <a:pt x="264285" y="166133"/>
                </a:cubicBezTo>
                <a:lnTo>
                  <a:pt x="271830" y="152856"/>
                </a:lnTo>
                <a:cubicBezTo>
                  <a:pt x="272189" y="152498"/>
                  <a:pt x="271830" y="151780"/>
                  <a:pt x="271830" y="151421"/>
                </a:cubicBezTo>
                <a:lnTo>
                  <a:pt x="259255" y="144245"/>
                </a:lnTo>
                <a:cubicBezTo>
                  <a:pt x="257459" y="143168"/>
                  <a:pt x="256740" y="141015"/>
                  <a:pt x="257459" y="139221"/>
                </a:cubicBezTo>
                <a:cubicBezTo>
                  <a:pt x="259614" y="133480"/>
                  <a:pt x="261052" y="127380"/>
                  <a:pt x="262129" y="121639"/>
                </a:cubicBezTo>
                <a:cubicBezTo>
                  <a:pt x="262489" y="119486"/>
                  <a:pt x="264285" y="118051"/>
                  <a:pt x="266441" y="118051"/>
                </a:cubicBezTo>
                <a:lnTo>
                  <a:pt x="280812" y="118051"/>
                </a:lnTo>
                <a:cubicBezTo>
                  <a:pt x="281171" y="118051"/>
                  <a:pt x="281530" y="117692"/>
                  <a:pt x="281530" y="117333"/>
                </a:cubicBezTo>
                <a:lnTo>
                  <a:pt x="281530" y="101187"/>
                </a:lnTo>
                <a:cubicBezTo>
                  <a:pt x="281530" y="100828"/>
                  <a:pt x="281171" y="100469"/>
                  <a:pt x="280812" y="100469"/>
                </a:cubicBezTo>
                <a:lnTo>
                  <a:pt x="266441" y="100469"/>
                </a:lnTo>
                <a:cubicBezTo>
                  <a:pt x="264285" y="100469"/>
                  <a:pt x="262489" y="99034"/>
                  <a:pt x="262129" y="96881"/>
                </a:cubicBezTo>
                <a:cubicBezTo>
                  <a:pt x="261052" y="90781"/>
                  <a:pt x="259614" y="85040"/>
                  <a:pt x="257459" y="79299"/>
                </a:cubicBezTo>
                <a:cubicBezTo>
                  <a:pt x="256740" y="77505"/>
                  <a:pt x="257459" y="75352"/>
                  <a:pt x="259255" y="73916"/>
                </a:cubicBezTo>
                <a:lnTo>
                  <a:pt x="271471" y="67099"/>
                </a:lnTo>
                <a:cubicBezTo>
                  <a:pt x="271830" y="66740"/>
                  <a:pt x="272189" y="66381"/>
                  <a:pt x="271830" y="65664"/>
                </a:cubicBezTo>
                <a:lnTo>
                  <a:pt x="264285" y="52387"/>
                </a:lnTo>
                <a:cubicBezTo>
                  <a:pt x="263926" y="52028"/>
                  <a:pt x="263207" y="51670"/>
                  <a:pt x="262848" y="52028"/>
                </a:cubicBezTo>
                <a:lnTo>
                  <a:pt x="250633" y="59205"/>
                </a:lnTo>
                <a:cubicBezTo>
                  <a:pt x="248836" y="59922"/>
                  <a:pt x="246321" y="59564"/>
                  <a:pt x="244884" y="57770"/>
                </a:cubicBezTo>
                <a:cubicBezTo>
                  <a:pt x="241291" y="53105"/>
                  <a:pt x="236980" y="48799"/>
                  <a:pt x="232310" y="45211"/>
                </a:cubicBezTo>
                <a:cubicBezTo>
                  <a:pt x="230513" y="43776"/>
                  <a:pt x="230154" y="41264"/>
                  <a:pt x="231232" y="39470"/>
                </a:cubicBezTo>
                <a:lnTo>
                  <a:pt x="238417" y="27270"/>
                </a:lnTo>
                <a:cubicBezTo>
                  <a:pt x="238417" y="26911"/>
                  <a:pt x="238417" y="26911"/>
                  <a:pt x="238417" y="26552"/>
                </a:cubicBezTo>
                <a:cubicBezTo>
                  <a:pt x="238417" y="26552"/>
                  <a:pt x="238058" y="26552"/>
                  <a:pt x="238058" y="26194"/>
                </a:cubicBezTo>
                <a:lnTo>
                  <a:pt x="224405" y="18299"/>
                </a:lnTo>
                <a:cubicBezTo>
                  <a:pt x="223687" y="17941"/>
                  <a:pt x="223328" y="17941"/>
                  <a:pt x="223328" y="18658"/>
                </a:cubicBezTo>
                <a:lnTo>
                  <a:pt x="216142" y="30858"/>
                </a:lnTo>
                <a:cubicBezTo>
                  <a:pt x="215064" y="32652"/>
                  <a:pt x="212549" y="33370"/>
                  <a:pt x="210753" y="32652"/>
                </a:cubicBezTo>
                <a:cubicBezTo>
                  <a:pt x="205005" y="30499"/>
                  <a:pt x="199256" y="28705"/>
                  <a:pt x="193148" y="27988"/>
                </a:cubicBezTo>
                <a:cubicBezTo>
                  <a:pt x="190993" y="27629"/>
                  <a:pt x="189556" y="25835"/>
                  <a:pt x="189556" y="23682"/>
                </a:cubicBezTo>
                <a:lnTo>
                  <a:pt x="189556" y="9329"/>
                </a:lnTo>
                <a:cubicBezTo>
                  <a:pt x="189556" y="8970"/>
                  <a:pt x="189196" y="8611"/>
                  <a:pt x="188478" y="8611"/>
                </a:cubicBezTo>
                <a:lnTo>
                  <a:pt x="173029" y="8611"/>
                </a:lnTo>
                <a:cubicBezTo>
                  <a:pt x="172670" y="8611"/>
                  <a:pt x="172310" y="8970"/>
                  <a:pt x="172310" y="9329"/>
                </a:cubicBezTo>
                <a:lnTo>
                  <a:pt x="172310" y="23682"/>
                </a:lnTo>
                <a:cubicBezTo>
                  <a:pt x="172310" y="25835"/>
                  <a:pt x="170514" y="27629"/>
                  <a:pt x="168358" y="27988"/>
                </a:cubicBezTo>
                <a:cubicBezTo>
                  <a:pt x="162251" y="28705"/>
                  <a:pt x="156502" y="30499"/>
                  <a:pt x="151113" y="32652"/>
                </a:cubicBezTo>
                <a:cubicBezTo>
                  <a:pt x="148957" y="33370"/>
                  <a:pt x="146802" y="32652"/>
                  <a:pt x="145724" y="30858"/>
                </a:cubicBezTo>
                <a:lnTo>
                  <a:pt x="138538" y="18658"/>
                </a:lnTo>
                <a:cubicBezTo>
                  <a:pt x="138179" y="17941"/>
                  <a:pt x="137820" y="17941"/>
                  <a:pt x="137461" y="18299"/>
                </a:cubicBezTo>
                <a:lnTo>
                  <a:pt x="123808" y="26194"/>
                </a:lnTo>
                <a:cubicBezTo>
                  <a:pt x="123449" y="26552"/>
                  <a:pt x="123449" y="26552"/>
                  <a:pt x="123090" y="26552"/>
                </a:cubicBezTo>
                <a:cubicBezTo>
                  <a:pt x="123090" y="26911"/>
                  <a:pt x="123090" y="26911"/>
                  <a:pt x="123449" y="27270"/>
                </a:cubicBezTo>
                <a:lnTo>
                  <a:pt x="130275" y="39470"/>
                </a:lnTo>
                <a:cubicBezTo>
                  <a:pt x="131353" y="41264"/>
                  <a:pt x="130994" y="43776"/>
                  <a:pt x="129197" y="45211"/>
                </a:cubicBezTo>
                <a:cubicBezTo>
                  <a:pt x="124527" y="48799"/>
                  <a:pt x="120575" y="53105"/>
                  <a:pt x="116623" y="57770"/>
                </a:cubicBezTo>
                <a:cubicBezTo>
                  <a:pt x="115545" y="59564"/>
                  <a:pt x="113030" y="59922"/>
                  <a:pt x="110874" y="59205"/>
                </a:cubicBezTo>
                <a:lnTo>
                  <a:pt x="98659" y="52028"/>
                </a:lnTo>
                <a:cubicBezTo>
                  <a:pt x="98300" y="51670"/>
                  <a:pt x="97940" y="52028"/>
                  <a:pt x="97581" y="52387"/>
                </a:cubicBezTo>
                <a:lnTo>
                  <a:pt x="94707" y="57411"/>
                </a:lnTo>
                <a:cubicBezTo>
                  <a:pt x="93270" y="59205"/>
                  <a:pt x="90755" y="59922"/>
                  <a:pt x="88599" y="58846"/>
                </a:cubicBezTo>
                <a:cubicBezTo>
                  <a:pt x="86803" y="57411"/>
                  <a:pt x="85725" y="54899"/>
                  <a:pt x="87162" y="52746"/>
                </a:cubicBezTo>
                <a:lnTo>
                  <a:pt x="90036" y="47723"/>
                </a:lnTo>
                <a:cubicBezTo>
                  <a:pt x="92551" y="43058"/>
                  <a:pt x="98659" y="41623"/>
                  <a:pt x="103329" y="44134"/>
                </a:cubicBezTo>
                <a:lnTo>
                  <a:pt x="112311" y="49517"/>
                </a:lnTo>
                <a:cubicBezTo>
                  <a:pt x="114826" y="46287"/>
                  <a:pt x="118060" y="43417"/>
                  <a:pt x="120934" y="40546"/>
                </a:cubicBezTo>
                <a:lnTo>
                  <a:pt x="115904" y="31576"/>
                </a:lnTo>
                <a:cubicBezTo>
                  <a:pt x="114467" y="29423"/>
                  <a:pt x="114108" y="26911"/>
                  <a:pt x="114826" y="24399"/>
                </a:cubicBezTo>
                <a:cubicBezTo>
                  <a:pt x="115545" y="21888"/>
                  <a:pt x="116982" y="19735"/>
                  <a:pt x="119497" y="18658"/>
                </a:cubicBezTo>
                <a:lnTo>
                  <a:pt x="132790" y="10764"/>
                </a:lnTo>
                <a:cubicBezTo>
                  <a:pt x="137461" y="7894"/>
                  <a:pt x="143568" y="9688"/>
                  <a:pt x="146083" y="13994"/>
                </a:cubicBezTo>
                <a:lnTo>
                  <a:pt x="151113" y="23323"/>
                </a:lnTo>
                <a:cubicBezTo>
                  <a:pt x="155424" y="21888"/>
                  <a:pt x="159376" y="20811"/>
                  <a:pt x="163328" y="20094"/>
                </a:cubicBezTo>
                <a:lnTo>
                  <a:pt x="163328" y="9329"/>
                </a:lnTo>
                <a:cubicBezTo>
                  <a:pt x="163328" y="4306"/>
                  <a:pt x="167640" y="0"/>
                  <a:pt x="1730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endParaRPr lang="en-US" sz="900">
              <a:latin typeface="Lato Light" panose="020F0502020204030203" pitchFamily="34" charset="0"/>
            </a:endParaRPr>
          </a:p>
        </p:txBody>
      </p:sp>
      <p:sp>
        <p:nvSpPr>
          <p:cNvPr id="42" name="Freeform 807">
            <a:extLst>
              <a:ext uri="{FF2B5EF4-FFF2-40B4-BE49-F238E27FC236}">
                <a16:creationId xmlns:a16="http://schemas.microsoft.com/office/drawing/2014/main" id="{B14B1EBD-B650-4D5F-B13E-698D405313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7127" y="853557"/>
            <a:ext cx="346827" cy="335367"/>
          </a:xfrm>
          <a:custGeom>
            <a:avLst/>
            <a:gdLst/>
            <a:ahLst/>
            <a:cxnLst/>
            <a:rect l="0" t="0" r="r" b="b"/>
            <a:pathLst>
              <a:path w="302852" h="302852">
                <a:moveTo>
                  <a:pt x="107910" y="292100"/>
                </a:moveTo>
                <a:lnTo>
                  <a:pt x="171125" y="292100"/>
                </a:lnTo>
                <a:cubicBezTo>
                  <a:pt x="173669" y="292100"/>
                  <a:pt x="175848" y="294217"/>
                  <a:pt x="175848" y="296686"/>
                </a:cubicBezTo>
                <a:cubicBezTo>
                  <a:pt x="175848" y="299156"/>
                  <a:pt x="173669" y="301272"/>
                  <a:pt x="171125" y="301272"/>
                </a:cubicBezTo>
                <a:lnTo>
                  <a:pt x="107910" y="301272"/>
                </a:lnTo>
                <a:cubicBezTo>
                  <a:pt x="105367" y="301272"/>
                  <a:pt x="103187" y="299156"/>
                  <a:pt x="103187" y="296686"/>
                </a:cubicBezTo>
                <a:cubicBezTo>
                  <a:pt x="103187" y="294217"/>
                  <a:pt x="105367" y="292100"/>
                  <a:pt x="107910" y="292100"/>
                </a:cubicBezTo>
                <a:close/>
                <a:moveTo>
                  <a:pt x="221273" y="249110"/>
                </a:moveTo>
                <a:cubicBezTo>
                  <a:pt x="218709" y="249110"/>
                  <a:pt x="216144" y="249819"/>
                  <a:pt x="213946" y="251590"/>
                </a:cubicBezTo>
                <a:cubicBezTo>
                  <a:pt x="210283" y="255488"/>
                  <a:pt x="210283" y="261867"/>
                  <a:pt x="213946" y="265410"/>
                </a:cubicBezTo>
                <a:cubicBezTo>
                  <a:pt x="217976" y="269662"/>
                  <a:pt x="224570" y="269662"/>
                  <a:pt x="228600" y="265410"/>
                </a:cubicBezTo>
                <a:cubicBezTo>
                  <a:pt x="232263" y="261867"/>
                  <a:pt x="232263" y="255488"/>
                  <a:pt x="228600" y="251590"/>
                </a:cubicBezTo>
                <a:cubicBezTo>
                  <a:pt x="226768" y="249819"/>
                  <a:pt x="223837" y="249110"/>
                  <a:pt x="221273" y="249110"/>
                </a:cubicBezTo>
                <a:close/>
                <a:moveTo>
                  <a:pt x="221227" y="239986"/>
                </a:moveTo>
                <a:cubicBezTo>
                  <a:pt x="226219" y="239986"/>
                  <a:pt x="231164" y="241846"/>
                  <a:pt x="234828" y="245567"/>
                </a:cubicBezTo>
                <a:cubicBezTo>
                  <a:pt x="242521" y="252654"/>
                  <a:pt x="242521" y="264701"/>
                  <a:pt x="234828" y="272143"/>
                </a:cubicBezTo>
                <a:cubicBezTo>
                  <a:pt x="231164" y="275686"/>
                  <a:pt x="226402" y="277458"/>
                  <a:pt x="221273" y="277458"/>
                </a:cubicBezTo>
                <a:cubicBezTo>
                  <a:pt x="216144" y="277458"/>
                  <a:pt x="211382" y="275686"/>
                  <a:pt x="207352" y="272143"/>
                </a:cubicBezTo>
                <a:cubicBezTo>
                  <a:pt x="200025" y="264701"/>
                  <a:pt x="200025" y="252654"/>
                  <a:pt x="207352" y="245567"/>
                </a:cubicBezTo>
                <a:cubicBezTo>
                  <a:pt x="211199" y="241846"/>
                  <a:pt x="216236" y="239986"/>
                  <a:pt x="221227" y="239986"/>
                </a:cubicBezTo>
                <a:close/>
                <a:moveTo>
                  <a:pt x="98124" y="216900"/>
                </a:moveTo>
                <a:cubicBezTo>
                  <a:pt x="97763" y="216900"/>
                  <a:pt x="97402" y="216900"/>
                  <a:pt x="96679" y="217261"/>
                </a:cubicBezTo>
                <a:lnTo>
                  <a:pt x="52259" y="261681"/>
                </a:lnTo>
                <a:cubicBezTo>
                  <a:pt x="45398" y="268543"/>
                  <a:pt x="45398" y="279377"/>
                  <a:pt x="52259" y="286239"/>
                </a:cubicBezTo>
                <a:lnTo>
                  <a:pt x="54426" y="288406"/>
                </a:lnTo>
                <a:cubicBezTo>
                  <a:pt x="61288" y="295267"/>
                  <a:pt x="72122" y="295267"/>
                  <a:pt x="78984" y="288406"/>
                </a:cubicBezTo>
                <a:lnTo>
                  <a:pt x="123403" y="243986"/>
                </a:lnTo>
                <a:cubicBezTo>
                  <a:pt x="124126" y="242902"/>
                  <a:pt x="124126" y="241819"/>
                  <a:pt x="123403" y="240735"/>
                </a:cubicBezTo>
                <a:lnTo>
                  <a:pt x="99568" y="217261"/>
                </a:lnTo>
                <a:cubicBezTo>
                  <a:pt x="99207" y="216900"/>
                  <a:pt x="98485" y="216900"/>
                  <a:pt x="98124" y="216900"/>
                </a:cubicBezTo>
                <a:close/>
                <a:moveTo>
                  <a:pt x="236079" y="89418"/>
                </a:moveTo>
                <a:lnTo>
                  <a:pt x="221633" y="108920"/>
                </a:lnTo>
                <a:lnTo>
                  <a:pt x="231745" y="119032"/>
                </a:lnTo>
                <a:lnTo>
                  <a:pt x="251247" y="104947"/>
                </a:lnTo>
                <a:lnTo>
                  <a:pt x="236079" y="89418"/>
                </a:lnTo>
                <a:close/>
                <a:moveTo>
                  <a:pt x="76456" y="86890"/>
                </a:moveTo>
                <a:lnTo>
                  <a:pt x="98846" y="109281"/>
                </a:lnTo>
                <a:cubicBezTo>
                  <a:pt x="99929" y="110364"/>
                  <a:pt x="100291" y="112170"/>
                  <a:pt x="100291" y="113615"/>
                </a:cubicBezTo>
                <a:cubicBezTo>
                  <a:pt x="96679" y="126616"/>
                  <a:pt x="86929" y="136727"/>
                  <a:pt x="73928" y="139616"/>
                </a:cubicBezTo>
                <a:cubicBezTo>
                  <a:pt x="72483" y="140339"/>
                  <a:pt x="71038" y="139616"/>
                  <a:pt x="69594" y="138533"/>
                </a:cubicBezTo>
                <a:lnTo>
                  <a:pt x="47203" y="116143"/>
                </a:lnTo>
                <a:cubicBezTo>
                  <a:pt x="46481" y="125893"/>
                  <a:pt x="49731" y="136005"/>
                  <a:pt x="56593" y="142867"/>
                </a:cubicBezTo>
                <a:cubicBezTo>
                  <a:pt x="64899" y="151173"/>
                  <a:pt x="76456" y="154423"/>
                  <a:pt x="88012" y="151534"/>
                </a:cubicBezTo>
                <a:cubicBezTo>
                  <a:pt x="88373" y="151534"/>
                  <a:pt x="88373" y="151534"/>
                  <a:pt x="88734" y="151534"/>
                </a:cubicBezTo>
                <a:cubicBezTo>
                  <a:pt x="90179" y="151534"/>
                  <a:pt x="91262" y="152256"/>
                  <a:pt x="91984" y="152979"/>
                </a:cubicBezTo>
                <a:lnTo>
                  <a:pt x="187686" y="248680"/>
                </a:lnTo>
                <a:cubicBezTo>
                  <a:pt x="188769" y="249764"/>
                  <a:pt x="189130" y="251208"/>
                  <a:pt x="189130" y="252653"/>
                </a:cubicBezTo>
                <a:cubicBezTo>
                  <a:pt x="186241" y="263848"/>
                  <a:pt x="189492" y="275766"/>
                  <a:pt x="197798" y="284072"/>
                </a:cubicBezTo>
                <a:cubicBezTo>
                  <a:pt x="203938" y="290211"/>
                  <a:pt x="212244" y="293462"/>
                  <a:pt x="220911" y="293462"/>
                </a:cubicBezTo>
                <a:cubicBezTo>
                  <a:pt x="229939" y="293462"/>
                  <a:pt x="237884" y="290211"/>
                  <a:pt x="244024" y="284072"/>
                </a:cubicBezTo>
                <a:cubicBezTo>
                  <a:pt x="250524" y="277571"/>
                  <a:pt x="253775" y="269265"/>
                  <a:pt x="253775" y="260598"/>
                </a:cubicBezTo>
                <a:cubicBezTo>
                  <a:pt x="253775" y="251570"/>
                  <a:pt x="250524" y="243625"/>
                  <a:pt x="244024" y="237124"/>
                </a:cubicBezTo>
                <a:cubicBezTo>
                  <a:pt x="236079" y="229179"/>
                  <a:pt x="224522" y="225928"/>
                  <a:pt x="213327" y="228817"/>
                </a:cubicBezTo>
                <a:cubicBezTo>
                  <a:pt x="211521" y="229179"/>
                  <a:pt x="210077" y="228817"/>
                  <a:pt x="208632" y="227373"/>
                </a:cubicBezTo>
                <a:lnTo>
                  <a:pt x="113292" y="131671"/>
                </a:lnTo>
                <a:cubicBezTo>
                  <a:pt x="112208" y="130588"/>
                  <a:pt x="111486" y="129144"/>
                  <a:pt x="112208" y="127338"/>
                </a:cubicBezTo>
                <a:cubicBezTo>
                  <a:pt x="114736" y="116143"/>
                  <a:pt x="111486" y="104586"/>
                  <a:pt x="103180" y="96641"/>
                </a:cubicBezTo>
                <a:cubicBezTo>
                  <a:pt x="96318" y="89418"/>
                  <a:pt x="86567" y="85807"/>
                  <a:pt x="76456" y="86890"/>
                </a:cubicBezTo>
                <a:close/>
                <a:moveTo>
                  <a:pt x="234634" y="77501"/>
                </a:moveTo>
                <a:cubicBezTo>
                  <a:pt x="236079" y="77501"/>
                  <a:pt x="237523" y="77862"/>
                  <a:pt x="238246" y="78945"/>
                </a:cubicBezTo>
                <a:lnTo>
                  <a:pt x="250163" y="90502"/>
                </a:lnTo>
                <a:lnTo>
                  <a:pt x="261720" y="102058"/>
                </a:lnTo>
                <a:cubicBezTo>
                  <a:pt x="262803" y="103142"/>
                  <a:pt x="263164" y="104225"/>
                  <a:pt x="263164" y="105670"/>
                </a:cubicBezTo>
                <a:cubicBezTo>
                  <a:pt x="262803" y="107114"/>
                  <a:pt x="262081" y="108559"/>
                  <a:pt x="260997" y="109281"/>
                </a:cubicBezTo>
                <a:lnTo>
                  <a:pt x="233912" y="128782"/>
                </a:lnTo>
                <a:cubicBezTo>
                  <a:pt x="232829" y="129505"/>
                  <a:pt x="232106" y="129505"/>
                  <a:pt x="231023" y="129505"/>
                </a:cubicBezTo>
                <a:cubicBezTo>
                  <a:pt x="229939" y="129505"/>
                  <a:pt x="228856" y="129144"/>
                  <a:pt x="227773" y="128421"/>
                </a:cubicBezTo>
                <a:lnTo>
                  <a:pt x="223439" y="123726"/>
                </a:lnTo>
                <a:lnTo>
                  <a:pt x="170712" y="176453"/>
                </a:lnTo>
                <a:lnTo>
                  <a:pt x="213688" y="219067"/>
                </a:lnTo>
                <a:cubicBezTo>
                  <a:pt x="227050" y="216900"/>
                  <a:pt x="241135" y="220872"/>
                  <a:pt x="250885" y="230623"/>
                </a:cubicBezTo>
                <a:cubicBezTo>
                  <a:pt x="258830" y="238930"/>
                  <a:pt x="263164" y="249403"/>
                  <a:pt x="263164" y="260598"/>
                </a:cubicBezTo>
                <a:cubicBezTo>
                  <a:pt x="263164" y="271793"/>
                  <a:pt x="258830" y="282627"/>
                  <a:pt x="250885" y="290211"/>
                </a:cubicBezTo>
                <a:cubicBezTo>
                  <a:pt x="242579" y="298517"/>
                  <a:pt x="232467" y="302851"/>
                  <a:pt x="220911" y="302851"/>
                </a:cubicBezTo>
                <a:cubicBezTo>
                  <a:pt x="209716" y="302851"/>
                  <a:pt x="198881" y="298517"/>
                  <a:pt x="191297" y="290211"/>
                </a:cubicBezTo>
                <a:cubicBezTo>
                  <a:pt x="181547" y="280461"/>
                  <a:pt x="176852" y="266737"/>
                  <a:pt x="179380" y="253375"/>
                </a:cubicBezTo>
                <a:lnTo>
                  <a:pt x="136766" y="210399"/>
                </a:lnTo>
                <a:lnTo>
                  <a:pt x="121237" y="225928"/>
                </a:lnTo>
                <a:lnTo>
                  <a:pt x="129904" y="234596"/>
                </a:lnTo>
                <a:cubicBezTo>
                  <a:pt x="134238" y="238930"/>
                  <a:pt x="134238" y="246153"/>
                  <a:pt x="129904" y="250486"/>
                </a:cubicBezTo>
                <a:lnTo>
                  <a:pt x="85123" y="294906"/>
                </a:lnTo>
                <a:cubicBezTo>
                  <a:pt x="80067" y="299962"/>
                  <a:pt x="73566" y="302490"/>
                  <a:pt x="66705" y="302490"/>
                </a:cubicBezTo>
                <a:cubicBezTo>
                  <a:pt x="59843" y="302490"/>
                  <a:pt x="53343" y="299962"/>
                  <a:pt x="47926" y="294906"/>
                </a:cubicBezTo>
                <a:lnTo>
                  <a:pt x="45759" y="292739"/>
                </a:lnTo>
                <a:cubicBezTo>
                  <a:pt x="35647" y="282266"/>
                  <a:pt x="35647" y="265654"/>
                  <a:pt x="45759" y="255181"/>
                </a:cubicBezTo>
                <a:lnTo>
                  <a:pt x="90179" y="210761"/>
                </a:lnTo>
                <a:cubicBezTo>
                  <a:pt x="94512" y="206427"/>
                  <a:pt x="101735" y="206427"/>
                  <a:pt x="106069" y="210761"/>
                </a:cubicBezTo>
                <a:lnTo>
                  <a:pt x="114736" y="219428"/>
                </a:lnTo>
                <a:lnTo>
                  <a:pt x="130265" y="203899"/>
                </a:lnTo>
                <a:lnTo>
                  <a:pt x="87290" y="161285"/>
                </a:lnTo>
                <a:cubicBezTo>
                  <a:pt x="73928" y="163813"/>
                  <a:pt x="60204" y="159479"/>
                  <a:pt x="50454" y="149367"/>
                </a:cubicBezTo>
                <a:cubicBezTo>
                  <a:pt x="38897" y="138172"/>
                  <a:pt x="34925" y="120837"/>
                  <a:pt x="40342" y="105670"/>
                </a:cubicBezTo>
                <a:cubicBezTo>
                  <a:pt x="41064" y="104225"/>
                  <a:pt x="42147" y="102780"/>
                  <a:pt x="43592" y="102419"/>
                </a:cubicBezTo>
                <a:cubicBezTo>
                  <a:pt x="45037" y="102058"/>
                  <a:pt x="46842" y="102419"/>
                  <a:pt x="47926" y="103864"/>
                </a:cubicBezTo>
                <a:lnTo>
                  <a:pt x="74289" y="129866"/>
                </a:lnTo>
                <a:cubicBezTo>
                  <a:pt x="81511" y="127338"/>
                  <a:pt x="87651" y="121560"/>
                  <a:pt x="90540" y="113976"/>
                </a:cubicBezTo>
                <a:lnTo>
                  <a:pt x="64177" y="87613"/>
                </a:lnTo>
                <a:cubicBezTo>
                  <a:pt x="63093" y="86529"/>
                  <a:pt x="62732" y="84724"/>
                  <a:pt x="62732" y="83279"/>
                </a:cubicBezTo>
                <a:cubicBezTo>
                  <a:pt x="63093" y="81834"/>
                  <a:pt x="64177" y="80390"/>
                  <a:pt x="65621" y="80029"/>
                </a:cubicBezTo>
                <a:cubicBezTo>
                  <a:pt x="81150" y="74612"/>
                  <a:pt x="98485" y="78584"/>
                  <a:pt x="110041" y="89780"/>
                </a:cubicBezTo>
                <a:cubicBezTo>
                  <a:pt x="119792" y="99530"/>
                  <a:pt x="123765" y="113253"/>
                  <a:pt x="121598" y="126977"/>
                </a:cubicBezTo>
                <a:lnTo>
                  <a:pt x="164212" y="169952"/>
                </a:lnTo>
                <a:lnTo>
                  <a:pt x="216939" y="117226"/>
                </a:lnTo>
                <a:lnTo>
                  <a:pt x="212244" y="112892"/>
                </a:lnTo>
                <a:cubicBezTo>
                  <a:pt x="210799" y="111087"/>
                  <a:pt x="210799" y="108920"/>
                  <a:pt x="211883" y="106753"/>
                </a:cubicBezTo>
                <a:lnTo>
                  <a:pt x="231745" y="79668"/>
                </a:lnTo>
                <a:cubicBezTo>
                  <a:pt x="232467" y="78584"/>
                  <a:pt x="233551" y="77862"/>
                  <a:pt x="234634" y="77501"/>
                </a:cubicBezTo>
                <a:close/>
                <a:moveTo>
                  <a:pt x="269753" y="23926"/>
                </a:moveTo>
                <a:cubicBezTo>
                  <a:pt x="271218" y="22225"/>
                  <a:pt x="274149" y="22225"/>
                  <a:pt x="275981" y="23926"/>
                </a:cubicBezTo>
                <a:cubicBezTo>
                  <a:pt x="277080" y="24606"/>
                  <a:pt x="277446" y="25967"/>
                  <a:pt x="277446" y="27327"/>
                </a:cubicBezTo>
                <a:cubicBezTo>
                  <a:pt x="277446" y="28008"/>
                  <a:pt x="277080" y="29369"/>
                  <a:pt x="275981" y="30049"/>
                </a:cubicBezTo>
                <a:cubicBezTo>
                  <a:pt x="275248" y="31069"/>
                  <a:pt x="274149" y="31410"/>
                  <a:pt x="273050" y="31410"/>
                </a:cubicBezTo>
                <a:cubicBezTo>
                  <a:pt x="271584" y="31410"/>
                  <a:pt x="270485" y="31069"/>
                  <a:pt x="269753" y="30049"/>
                </a:cubicBezTo>
                <a:cubicBezTo>
                  <a:pt x="268654" y="29369"/>
                  <a:pt x="268287" y="28008"/>
                  <a:pt x="268287" y="27327"/>
                </a:cubicBezTo>
                <a:cubicBezTo>
                  <a:pt x="268287" y="25967"/>
                  <a:pt x="268654" y="24606"/>
                  <a:pt x="269753" y="23926"/>
                </a:cubicBezTo>
                <a:close/>
                <a:moveTo>
                  <a:pt x="210961" y="23926"/>
                </a:moveTo>
                <a:cubicBezTo>
                  <a:pt x="212725" y="22225"/>
                  <a:pt x="215547" y="22225"/>
                  <a:pt x="217311" y="23926"/>
                </a:cubicBezTo>
                <a:cubicBezTo>
                  <a:pt x="218370" y="24606"/>
                  <a:pt x="218722" y="25967"/>
                  <a:pt x="218722" y="27327"/>
                </a:cubicBezTo>
                <a:cubicBezTo>
                  <a:pt x="218722" y="28008"/>
                  <a:pt x="218370" y="29369"/>
                  <a:pt x="217311" y="30049"/>
                </a:cubicBezTo>
                <a:cubicBezTo>
                  <a:pt x="216606" y="31069"/>
                  <a:pt x="215195" y="31410"/>
                  <a:pt x="214136" y="31410"/>
                </a:cubicBezTo>
                <a:cubicBezTo>
                  <a:pt x="212725" y="31410"/>
                  <a:pt x="211667" y="31069"/>
                  <a:pt x="210961" y="30049"/>
                </a:cubicBezTo>
                <a:cubicBezTo>
                  <a:pt x="210256" y="29369"/>
                  <a:pt x="209550" y="28008"/>
                  <a:pt x="209550" y="27327"/>
                </a:cubicBezTo>
                <a:cubicBezTo>
                  <a:pt x="209550" y="25967"/>
                  <a:pt x="210256" y="24606"/>
                  <a:pt x="210961" y="23926"/>
                </a:cubicBezTo>
                <a:close/>
                <a:moveTo>
                  <a:pt x="244298" y="22225"/>
                </a:moveTo>
                <a:cubicBezTo>
                  <a:pt x="246768" y="22225"/>
                  <a:pt x="248884" y="24341"/>
                  <a:pt x="248884" y="27164"/>
                </a:cubicBezTo>
                <a:cubicBezTo>
                  <a:pt x="248884" y="29280"/>
                  <a:pt x="246768" y="31397"/>
                  <a:pt x="244298" y="31397"/>
                </a:cubicBezTo>
                <a:cubicBezTo>
                  <a:pt x="241829" y="31397"/>
                  <a:pt x="239712" y="29280"/>
                  <a:pt x="239712" y="27164"/>
                </a:cubicBezTo>
                <a:cubicBezTo>
                  <a:pt x="239712" y="24341"/>
                  <a:pt x="241829" y="22225"/>
                  <a:pt x="244298" y="22225"/>
                </a:cubicBezTo>
                <a:close/>
                <a:moveTo>
                  <a:pt x="9374" y="9013"/>
                </a:moveTo>
                <a:lnTo>
                  <a:pt x="9374" y="45788"/>
                </a:lnTo>
                <a:lnTo>
                  <a:pt x="293478" y="45788"/>
                </a:lnTo>
                <a:lnTo>
                  <a:pt x="293478" y="9013"/>
                </a:lnTo>
                <a:lnTo>
                  <a:pt x="9374" y="9013"/>
                </a:lnTo>
                <a:close/>
                <a:moveTo>
                  <a:pt x="4687" y="0"/>
                </a:moveTo>
                <a:lnTo>
                  <a:pt x="298165" y="0"/>
                </a:lnTo>
                <a:cubicBezTo>
                  <a:pt x="300688" y="0"/>
                  <a:pt x="302852" y="1802"/>
                  <a:pt x="302852" y="4326"/>
                </a:cubicBezTo>
                <a:lnTo>
                  <a:pt x="302852" y="50475"/>
                </a:lnTo>
                <a:lnTo>
                  <a:pt x="302852" y="298165"/>
                </a:lnTo>
                <a:cubicBezTo>
                  <a:pt x="302852" y="300688"/>
                  <a:pt x="300688" y="302852"/>
                  <a:pt x="298165" y="302852"/>
                </a:cubicBezTo>
                <a:lnTo>
                  <a:pt x="272206" y="302852"/>
                </a:lnTo>
                <a:cubicBezTo>
                  <a:pt x="269682" y="302852"/>
                  <a:pt x="267519" y="300688"/>
                  <a:pt x="267519" y="298165"/>
                </a:cubicBezTo>
                <a:cubicBezTo>
                  <a:pt x="267519" y="295641"/>
                  <a:pt x="269682" y="293478"/>
                  <a:pt x="272206" y="293478"/>
                </a:cubicBezTo>
                <a:lnTo>
                  <a:pt x="293478" y="293478"/>
                </a:lnTo>
                <a:lnTo>
                  <a:pt x="293478" y="55162"/>
                </a:lnTo>
                <a:lnTo>
                  <a:pt x="9374" y="55162"/>
                </a:lnTo>
                <a:lnTo>
                  <a:pt x="9374" y="293478"/>
                </a:lnTo>
                <a:lnTo>
                  <a:pt x="25958" y="293478"/>
                </a:lnTo>
                <a:cubicBezTo>
                  <a:pt x="28482" y="293478"/>
                  <a:pt x="30645" y="295641"/>
                  <a:pt x="30645" y="298165"/>
                </a:cubicBezTo>
                <a:cubicBezTo>
                  <a:pt x="30645" y="300688"/>
                  <a:pt x="28482" y="302852"/>
                  <a:pt x="25958" y="302852"/>
                </a:cubicBezTo>
                <a:lnTo>
                  <a:pt x="4687" y="302852"/>
                </a:lnTo>
                <a:cubicBezTo>
                  <a:pt x="2163" y="302852"/>
                  <a:pt x="0" y="300688"/>
                  <a:pt x="0" y="298165"/>
                </a:cubicBezTo>
                <a:lnTo>
                  <a:pt x="0" y="50475"/>
                </a:lnTo>
                <a:lnTo>
                  <a:pt x="0" y="4326"/>
                </a:lnTo>
                <a:cubicBezTo>
                  <a:pt x="0" y="1802"/>
                  <a:pt x="2163" y="0"/>
                  <a:pt x="46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endParaRPr lang="en-US" sz="900">
              <a:latin typeface="Lato Light" panose="020F0502020204030203" pitchFamily="34" charset="0"/>
            </a:endParaRPr>
          </a:p>
        </p:txBody>
      </p:sp>
      <p:sp>
        <p:nvSpPr>
          <p:cNvPr id="43" name="Freeform 54">
            <a:extLst>
              <a:ext uri="{FF2B5EF4-FFF2-40B4-BE49-F238E27FC236}">
                <a16:creationId xmlns:a16="http://schemas.microsoft.com/office/drawing/2014/main" id="{719FB036-BCDC-422D-AF3B-A99DA1CB8C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6831" y="843469"/>
            <a:ext cx="363383" cy="387019"/>
          </a:xfrm>
          <a:custGeom>
            <a:avLst/>
            <a:gdLst>
              <a:gd name="connsiteX0" fmla="*/ 617428 w 847248"/>
              <a:gd name="connsiteY0" fmla="*/ 527462 h 844686"/>
              <a:gd name="connsiteX1" fmla="*/ 528868 w 847248"/>
              <a:gd name="connsiteY1" fmla="*/ 615787 h 844686"/>
              <a:gd name="connsiteX2" fmla="*/ 718462 w 847248"/>
              <a:gd name="connsiteY2" fmla="*/ 804878 h 844686"/>
              <a:gd name="connsiteX3" fmla="*/ 807022 w 847248"/>
              <a:gd name="connsiteY3" fmla="*/ 804878 h 844686"/>
              <a:gd name="connsiteX4" fmla="*/ 807022 w 847248"/>
              <a:gd name="connsiteY4" fmla="*/ 716553 h 844686"/>
              <a:gd name="connsiteX5" fmla="*/ 555061 w 847248"/>
              <a:gd name="connsiteY5" fmla="*/ 466506 h 844686"/>
              <a:gd name="connsiteX6" fmla="*/ 467748 w 847248"/>
              <a:gd name="connsiteY6" fmla="*/ 553587 h 844686"/>
              <a:gd name="connsiteX7" fmla="*/ 513900 w 847248"/>
              <a:gd name="connsiteY7" fmla="*/ 599615 h 844686"/>
              <a:gd name="connsiteX8" fmla="*/ 601213 w 847248"/>
              <a:gd name="connsiteY8" fmla="*/ 512534 h 844686"/>
              <a:gd name="connsiteX9" fmla="*/ 508910 w 847248"/>
              <a:gd name="connsiteY9" fmla="*/ 419233 h 844686"/>
              <a:gd name="connsiteX10" fmla="*/ 470243 w 847248"/>
              <a:gd name="connsiteY10" fmla="*/ 468994 h 844686"/>
              <a:gd name="connsiteX11" fmla="*/ 420350 w 847248"/>
              <a:gd name="connsiteY11" fmla="*/ 507558 h 844686"/>
              <a:gd name="connsiteX12" fmla="*/ 451533 w 847248"/>
              <a:gd name="connsiteY12" fmla="*/ 537415 h 844686"/>
              <a:gd name="connsiteX13" fmla="*/ 538846 w 847248"/>
              <a:gd name="connsiteY13" fmla="*/ 450334 h 844686"/>
              <a:gd name="connsiteX14" fmla="*/ 274405 w 847248"/>
              <a:gd name="connsiteY14" fmla="*/ 230079 h 844686"/>
              <a:gd name="connsiteX15" fmla="*/ 244444 w 847248"/>
              <a:gd name="connsiteY15" fmla="*/ 242634 h 844686"/>
              <a:gd name="connsiteX16" fmla="*/ 244444 w 847248"/>
              <a:gd name="connsiteY16" fmla="*/ 304156 h 844686"/>
              <a:gd name="connsiteX17" fmla="*/ 274405 w 847248"/>
              <a:gd name="connsiteY17" fmla="*/ 315456 h 844686"/>
              <a:gd name="connsiteX18" fmla="*/ 304367 w 847248"/>
              <a:gd name="connsiteY18" fmla="*/ 304156 h 844686"/>
              <a:gd name="connsiteX19" fmla="*/ 316851 w 847248"/>
              <a:gd name="connsiteY19" fmla="*/ 274023 h 844686"/>
              <a:gd name="connsiteX20" fmla="*/ 304367 w 847248"/>
              <a:gd name="connsiteY20" fmla="*/ 242634 h 844686"/>
              <a:gd name="connsiteX21" fmla="*/ 274405 w 847248"/>
              <a:gd name="connsiteY21" fmla="*/ 230079 h 844686"/>
              <a:gd name="connsiteX22" fmla="*/ 274405 w 847248"/>
              <a:gd name="connsiteY22" fmla="*/ 208734 h 844686"/>
              <a:gd name="connsiteX23" fmla="*/ 320596 w 847248"/>
              <a:gd name="connsiteY23" fmla="*/ 227568 h 844686"/>
              <a:gd name="connsiteX24" fmla="*/ 339323 w 847248"/>
              <a:gd name="connsiteY24" fmla="*/ 274023 h 844686"/>
              <a:gd name="connsiteX25" fmla="*/ 320596 w 847248"/>
              <a:gd name="connsiteY25" fmla="*/ 319223 h 844686"/>
              <a:gd name="connsiteX26" fmla="*/ 274405 w 847248"/>
              <a:gd name="connsiteY26" fmla="*/ 339312 h 844686"/>
              <a:gd name="connsiteX27" fmla="*/ 229463 w 847248"/>
              <a:gd name="connsiteY27" fmla="*/ 319223 h 844686"/>
              <a:gd name="connsiteX28" fmla="*/ 229463 w 847248"/>
              <a:gd name="connsiteY28" fmla="*/ 227568 h 844686"/>
              <a:gd name="connsiteX29" fmla="*/ 274405 w 847248"/>
              <a:gd name="connsiteY29" fmla="*/ 208734 h 844686"/>
              <a:gd name="connsiteX30" fmla="*/ 265378 w 847248"/>
              <a:gd name="connsiteY30" fmla="*/ 152853 h 844686"/>
              <a:gd name="connsiteX31" fmla="*/ 262904 w 847248"/>
              <a:gd name="connsiteY31" fmla="*/ 155326 h 844686"/>
              <a:gd name="connsiteX32" fmla="*/ 257958 w 847248"/>
              <a:gd name="connsiteY32" fmla="*/ 170165 h 844686"/>
              <a:gd name="connsiteX33" fmla="*/ 241883 w 847248"/>
              <a:gd name="connsiteY33" fmla="*/ 185003 h 844686"/>
              <a:gd name="connsiteX34" fmla="*/ 234464 w 847248"/>
              <a:gd name="connsiteY34" fmla="*/ 188713 h 844686"/>
              <a:gd name="connsiteX35" fmla="*/ 213443 w 847248"/>
              <a:gd name="connsiteY35" fmla="*/ 188713 h 844686"/>
              <a:gd name="connsiteX36" fmla="*/ 199841 w 847248"/>
              <a:gd name="connsiteY36" fmla="*/ 182530 h 844686"/>
              <a:gd name="connsiteX37" fmla="*/ 196132 w 847248"/>
              <a:gd name="connsiteY37" fmla="*/ 182530 h 844686"/>
              <a:gd name="connsiteX38" fmla="*/ 183766 w 847248"/>
              <a:gd name="connsiteY38" fmla="*/ 194895 h 844686"/>
              <a:gd name="connsiteX39" fmla="*/ 182530 w 847248"/>
              <a:gd name="connsiteY39" fmla="*/ 197368 h 844686"/>
              <a:gd name="connsiteX40" fmla="*/ 188712 w 847248"/>
              <a:gd name="connsiteY40" fmla="*/ 212207 h 844686"/>
              <a:gd name="connsiteX41" fmla="*/ 188712 w 847248"/>
              <a:gd name="connsiteY41" fmla="*/ 233228 h 844686"/>
              <a:gd name="connsiteX42" fmla="*/ 186239 w 847248"/>
              <a:gd name="connsiteY42" fmla="*/ 240647 h 844686"/>
              <a:gd name="connsiteX43" fmla="*/ 171401 w 847248"/>
              <a:gd name="connsiteY43" fmla="*/ 256722 h 844686"/>
              <a:gd name="connsiteX44" fmla="*/ 156563 w 847248"/>
              <a:gd name="connsiteY44" fmla="*/ 261668 h 844686"/>
              <a:gd name="connsiteX45" fmla="*/ 154090 w 847248"/>
              <a:gd name="connsiteY45" fmla="*/ 264141 h 844686"/>
              <a:gd name="connsiteX46" fmla="*/ 154090 w 847248"/>
              <a:gd name="connsiteY46" fmla="*/ 282689 h 844686"/>
              <a:gd name="connsiteX47" fmla="*/ 156563 w 847248"/>
              <a:gd name="connsiteY47" fmla="*/ 285162 h 844686"/>
              <a:gd name="connsiteX48" fmla="*/ 171401 w 847248"/>
              <a:gd name="connsiteY48" fmla="*/ 290108 h 844686"/>
              <a:gd name="connsiteX49" fmla="*/ 186239 w 847248"/>
              <a:gd name="connsiteY49" fmla="*/ 304947 h 844686"/>
              <a:gd name="connsiteX50" fmla="*/ 188712 w 847248"/>
              <a:gd name="connsiteY50" fmla="*/ 312366 h 844686"/>
              <a:gd name="connsiteX51" fmla="*/ 188712 w 847248"/>
              <a:gd name="connsiteY51" fmla="*/ 334624 h 844686"/>
              <a:gd name="connsiteX52" fmla="*/ 182530 w 847248"/>
              <a:gd name="connsiteY52" fmla="*/ 348225 h 844686"/>
              <a:gd name="connsiteX53" fmla="*/ 183766 w 847248"/>
              <a:gd name="connsiteY53" fmla="*/ 351935 h 844686"/>
              <a:gd name="connsiteX54" fmla="*/ 196132 w 847248"/>
              <a:gd name="connsiteY54" fmla="*/ 364300 h 844686"/>
              <a:gd name="connsiteX55" fmla="*/ 199841 w 847248"/>
              <a:gd name="connsiteY55" fmla="*/ 365537 h 844686"/>
              <a:gd name="connsiteX56" fmla="*/ 213443 w 847248"/>
              <a:gd name="connsiteY56" fmla="*/ 358118 h 844686"/>
              <a:gd name="connsiteX57" fmla="*/ 223335 w 847248"/>
              <a:gd name="connsiteY57" fmla="*/ 355645 h 844686"/>
              <a:gd name="connsiteX58" fmla="*/ 234464 w 847248"/>
              <a:gd name="connsiteY58" fmla="*/ 359354 h 844686"/>
              <a:gd name="connsiteX59" fmla="*/ 241883 w 847248"/>
              <a:gd name="connsiteY59" fmla="*/ 361827 h 844686"/>
              <a:gd name="connsiteX60" fmla="*/ 257958 w 847248"/>
              <a:gd name="connsiteY60" fmla="*/ 376666 h 844686"/>
              <a:gd name="connsiteX61" fmla="*/ 262904 w 847248"/>
              <a:gd name="connsiteY61" fmla="*/ 391504 h 844686"/>
              <a:gd name="connsiteX62" fmla="*/ 265378 w 847248"/>
              <a:gd name="connsiteY62" fmla="*/ 392741 h 844686"/>
              <a:gd name="connsiteX63" fmla="*/ 283926 w 847248"/>
              <a:gd name="connsiteY63" fmla="*/ 392741 h 844686"/>
              <a:gd name="connsiteX64" fmla="*/ 286399 w 847248"/>
              <a:gd name="connsiteY64" fmla="*/ 391504 h 844686"/>
              <a:gd name="connsiteX65" fmla="*/ 291345 w 847248"/>
              <a:gd name="connsiteY65" fmla="*/ 376666 h 844686"/>
              <a:gd name="connsiteX66" fmla="*/ 306183 w 847248"/>
              <a:gd name="connsiteY66" fmla="*/ 361827 h 844686"/>
              <a:gd name="connsiteX67" fmla="*/ 313602 w 847248"/>
              <a:gd name="connsiteY67" fmla="*/ 359354 h 844686"/>
              <a:gd name="connsiteX68" fmla="*/ 335860 w 847248"/>
              <a:gd name="connsiteY68" fmla="*/ 358118 h 844686"/>
              <a:gd name="connsiteX69" fmla="*/ 349462 w 847248"/>
              <a:gd name="connsiteY69" fmla="*/ 365537 h 844686"/>
              <a:gd name="connsiteX70" fmla="*/ 351935 w 847248"/>
              <a:gd name="connsiteY70" fmla="*/ 364300 h 844686"/>
              <a:gd name="connsiteX71" fmla="*/ 365537 w 847248"/>
              <a:gd name="connsiteY71" fmla="*/ 351935 h 844686"/>
              <a:gd name="connsiteX72" fmla="*/ 365537 w 847248"/>
              <a:gd name="connsiteY72" fmla="*/ 348225 h 844686"/>
              <a:gd name="connsiteX73" fmla="*/ 359354 w 847248"/>
              <a:gd name="connsiteY73" fmla="*/ 334624 h 844686"/>
              <a:gd name="connsiteX74" fmla="*/ 359354 w 847248"/>
              <a:gd name="connsiteY74" fmla="*/ 312366 h 844686"/>
              <a:gd name="connsiteX75" fmla="*/ 363064 w 847248"/>
              <a:gd name="connsiteY75" fmla="*/ 304947 h 844686"/>
              <a:gd name="connsiteX76" fmla="*/ 377902 w 847248"/>
              <a:gd name="connsiteY76" fmla="*/ 290108 h 844686"/>
              <a:gd name="connsiteX77" fmla="*/ 392740 w 847248"/>
              <a:gd name="connsiteY77" fmla="*/ 285162 h 844686"/>
              <a:gd name="connsiteX78" fmla="*/ 393977 w 847248"/>
              <a:gd name="connsiteY78" fmla="*/ 282689 h 844686"/>
              <a:gd name="connsiteX79" fmla="*/ 393977 w 847248"/>
              <a:gd name="connsiteY79" fmla="*/ 264141 h 844686"/>
              <a:gd name="connsiteX80" fmla="*/ 392740 w 847248"/>
              <a:gd name="connsiteY80" fmla="*/ 261668 h 844686"/>
              <a:gd name="connsiteX81" fmla="*/ 377902 w 847248"/>
              <a:gd name="connsiteY81" fmla="*/ 256722 h 844686"/>
              <a:gd name="connsiteX82" fmla="*/ 363064 w 847248"/>
              <a:gd name="connsiteY82" fmla="*/ 240647 h 844686"/>
              <a:gd name="connsiteX83" fmla="*/ 360590 w 847248"/>
              <a:gd name="connsiteY83" fmla="*/ 233228 h 844686"/>
              <a:gd name="connsiteX84" fmla="*/ 359354 w 847248"/>
              <a:gd name="connsiteY84" fmla="*/ 212207 h 844686"/>
              <a:gd name="connsiteX85" fmla="*/ 365537 w 847248"/>
              <a:gd name="connsiteY85" fmla="*/ 197368 h 844686"/>
              <a:gd name="connsiteX86" fmla="*/ 365537 w 847248"/>
              <a:gd name="connsiteY86" fmla="*/ 194895 h 844686"/>
              <a:gd name="connsiteX87" fmla="*/ 351935 w 847248"/>
              <a:gd name="connsiteY87" fmla="*/ 182530 h 844686"/>
              <a:gd name="connsiteX88" fmla="*/ 349462 w 847248"/>
              <a:gd name="connsiteY88" fmla="*/ 182530 h 844686"/>
              <a:gd name="connsiteX89" fmla="*/ 335860 w 847248"/>
              <a:gd name="connsiteY89" fmla="*/ 188713 h 844686"/>
              <a:gd name="connsiteX90" fmla="*/ 313602 w 847248"/>
              <a:gd name="connsiteY90" fmla="*/ 188713 h 844686"/>
              <a:gd name="connsiteX91" fmla="*/ 306183 w 847248"/>
              <a:gd name="connsiteY91" fmla="*/ 185003 h 844686"/>
              <a:gd name="connsiteX92" fmla="*/ 291345 w 847248"/>
              <a:gd name="connsiteY92" fmla="*/ 170165 h 844686"/>
              <a:gd name="connsiteX93" fmla="*/ 286399 w 847248"/>
              <a:gd name="connsiteY93" fmla="*/ 155326 h 844686"/>
              <a:gd name="connsiteX94" fmla="*/ 283926 w 847248"/>
              <a:gd name="connsiteY94" fmla="*/ 152853 h 844686"/>
              <a:gd name="connsiteX95" fmla="*/ 265378 w 847248"/>
              <a:gd name="connsiteY95" fmla="*/ 131832 h 844686"/>
              <a:gd name="connsiteX96" fmla="*/ 283926 w 847248"/>
              <a:gd name="connsiteY96" fmla="*/ 131832 h 844686"/>
              <a:gd name="connsiteX97" fmla="*/ 307420 w 847248"/>
              <a:gd name="connsiteY97" fmla="*/ 147907 h 844686"/>
              <a:gd name="connsiteX98" fmla="*/ 312366 w 847248"/>
              <a:gd name="connsiteY98" fmla="*/ 162746 h 844686"/>
              <a:gd name="connsiteX99" fmla="*/ 313602 w 847248"/>
              <a:gd name="connsiteY99" fmla="*/ 163982 h 844686"/>
              <a:gd name="connsiteX100" fmla="*/ 323495 w 847248"/>
              <a:gd name="connsiteY100" fmla="*/ 167692 h 844686"/>
              <a:gd name="connsiteX101" fmla="*/ 325968 w 847248"/>
              <a:gd name="connsiteY101" fmla="*/ 168928 h 844686"/>
              <a:gd name="connsiteX102" fmla="*/ 339569 w 847248"/>
              <a:gd name="connsiteY102" fmla="*/ 161509 h 844686"/>
              <a:gd name="connsiteX103" fmla="*/ 368010 w 847248"/>
              <a:gd name="connsiteY103" fmla="*/ 167692 h 844686"/>
              <a:gd name="connsiteX104" fmla="*/ 381612 w 847248"/>
              <a:gd name="connsiteY104" fmla="*/ 180057 h 844686"/>
              <a:gd name="connsiteX105" fmla="*/ 385321 w 847248"/>
              <a:gd name="connsiteY105" fmla="*/ 207261 h 844686"/>
              <a:gd name="connsiteX106" fmla="*/ 379138 w 847248"/>
              <a:gd name="connsiteY106" fmla="*/ 220863 h 844686"/>
              <a:gd name="connsiteX107" fmla="*/ 379138 w 847248"/>
              <a:gd name="connsiteY107" fmla="*/ 224572 h 844686"/>
              <a:gd name="connsiteX108" fmla="*/ 384085 w 847248"/>
              <a:gd name="connsiteY108" fmla="*/ 233228 h 844686"/>
              <a:gd name="connsiteX109" fmla="*/ 385321 w 847248"/>
              <a:gd name="connsiteY109" fmla="*/ 235701 h 844686"/>
              <a:gd name="connsiteX110" fmla="*/ 400160 w 847248"/>
              <a:gd name="connsiteY110" fmla="*/ 240647 h 844686"/>
              <a:gd name="connsiteX111" fmla="*/ 416234 w 847248"/>
              <a:gd name="connsiteY111" fmla="*/ 264141 h 844686"/>
              <a:gd name="connsiteX112" fmla="*/ 416234 w 847248"/>
              <a:gd name="connsiteY112" fmla="*/ 282689 h 844686"/>
              <a:gd name="connsiteX113" fmla="*/ 400160 w 847248"/>
              <a:gd name="connsiteY113" fmla="*/ 306183 h 844686"/>
              <a:gd name="connsiteX114" fmla="*/ 385321 w 847248"/>
              <a:gd name="connsiteY114" fmla="*/ 311129 h 844686"/>
              <a:gd name="connsiteX115" fmla="*/ 384085 w 847248"/>
              <a:gd name="connsiteY115" fmla="*/ 312366 h 844686"/>
              <a:gd name="connsiteX116" fmla="*/ 379138 w 847248"/>
              <a:gd name="connsiteY116" fmla="*/ 322258 h 844686"/>
              <a:gd name="connsiteX117" fmla="*/ 379138 w 847248"/>
              <a:gd name="connsiteY117" fmla="*/ 324731 h 844686"/>
              <a:gd name="connsiteX118" fmla="*/ 385321 w 847248"/>
              <a:gd name="connsiteY118" fmla="*/ 339570 h 844686"/>
              <a:gd name="connsiteX119" fmla="*/ 381612 w 847248"/>
              <a:gd name="connsiteY119" fmla="*/ 366773 h 844686"/>
              <a:gd name="connsiteX120" fmla="*/ 368010 w 847248"/>
              <a:gd name="connsiteY120" fmla="*/ 380375 h 844686"/>
              <a:gd name="connsiteX121" fmla="*/ 339569 w 847248"/>
              <a:gd name="connsiteY121" fmla="*/ 385321 h 844686"/>
              <a:gd name="connsiteX122" fmla="*/ 325968 w 847248"/>
              <a:gd name="connsiteY122" fmla="*/ 379139 h 844686"/>
              <a:gd name="connsiteX123" fmla="*/ 323495 w 847248"/>
              <a:gd name="connsiteY123" fmla="*/ 379139 h 844686"/>
              <a:gd name="connsiteX124" fmla="*/ 313602 w 847248"/>
              <a:gd name="connsiteY124" fmla="*/ 382848 h 844686"/>
              <a:gd name="connsiteX125" fmla="*/ 312366 w 847248"/>
              <a:gd name="connsiteY125" fmla="*/ 384085 h 844686"/>
              <a:gd name="connsiteX126" fmla="*/ 307420 w 847248"/>
              <a:gd name="connsiteY126" fmla="*/ 398923 h 844686"/>
              <a:gd name="connsiteX127" fmla="*/ 283926 w 847248"/>
              <a:gd name="connsiteY127" fmla="*/ 416235 h 844686"/>
              <a:gd name="connsiteX128" fmla="*/ 265378 w 847248"/>
              <a:gd name="connsiteY128" fmla="*/ 416235 h 844686"/>
              <a:gd name="connsiteX129" fmla="*/ 241883 w 847248"/>
              <a:gd name="connsiteY129" fmla="*/ 398923 h 844686"/>
              <a:gd name="connsiteX130" fmla="*/ 236937 w 847248"/>
              <a:gd name="connsiteY130" fmla="*/ 384085 h 844686"/>
              <a:gd name="connsiteX131" fmla="*/ 234464 w 847248"/>
              <a:gd name="connsiteY131" fmla="*/ 382848 h 844686"/>
              <a:gd name="connsiteX132" fmla="*/ 225808 w 847248"/>
              <a:gd name="connsiteY132" fmla="*/ 379139 h 844686"/>
              <a:gd name="connsiteX133" fmla="*/ 222099 w 847248"/>
              <a:gd name="connsiteY133" fmla="*/ 379139 h 844686"/>
              <a:gd name="connsiteX134" fmla="*/ 208497 w 847248"/>
              <a:gd name="connsiteY134" fmla="*/ 385321 h 844686"/>
              <a:gd name="connsiteX135" fmla="*/ 180057 w 847248"/>
              <a:gd name="connsiteY135" fmla="*/ 380375 h 844686"/>
              <a:gd name="connsiteX136" fmla="*/ 167691 w 847248"/>
              <a:gd name="connsiteY136" fmla="*/ 366773 h 844686"/>
              <a:gd name="connsiteX137" fmla="*/ 162745 w 847248"/>
              <a:gd name="connsiteY137" fmla="*/ 339570 h 844686"/>
              <a:gd name="connsiteX138" fmla="*/ 170165 w 847248"/>
              <a:gd name="connsiteY138" fmla="*/ 324731 h 844686"/>
              <a:gd name="connsiteX139" fmla="*/ 168928 w 847248"/>
              <a:gd name="connsiteY139" fmla="*/ 322258 h 844686"/>
              <a:gd name="connsiteX140" fmla="*/ 165218 w 847248"/>
              <a:gd name="connsiteY140" fmla="*/ 312366 h 844686"/>
              <a:gd name="connsiteX141" fmla="*/ 163982 w 847248"/>
              <a:gd name="connsiteY141" fmla="*/ 311129 h 844686"/>
              <a:gd name="connsiteX142" fmla="*/ 149143 w 847248"/>
              <a:gd name="connsiteY142" fmla="*/ 306183 h 844686"/>
              <a:gd name="connsiteX143" fmla="*/ 131832 w 847248"/>
              <a:gd name="connsiteY143" fmla="*/ 282689 h 844686"/>
              <a:gd name="connsiteX144" fmla="*/ 131832 w 847248"/>
              <a:gd name="connsiteY144" fmla="*/ 264141 h 844686"/>
              <a:gd name="connsiteX145" fmla="*/ 149143 w 847248"/>
              <a:gd name="connsiteY145" fmla="*/ 240647 h 844686"/>
              <a:gd name="connsiteX146" fmla="*/ 163982 w 847248"/>
              <a:gd name="connsiteY146" fmla="*/ 235701 h 844686"/>
              <a:gd name="connsiteX147" fmla="*/ 165218 w 847248"/>
              <a:gd name="connsiteY147" fmla="*/ 233228 h 844686"/>
              <a:gd name="connsiteX148" fmla="*/ 168928 w 847248"/>
              <a:gd name="connsiteY148" fmla="*/ 224572 h 844686"/>
              <a:gd name="connsiteX149" fmla="*/ 170165 w 847248"/>
              <a:gd name="connsiteY149" fmla="*/ 220863 h 844686"/>
              <a:gd name="connsiteX150" fmla="*/ 162745 w 847248"/>
              <a:gd name="connsiteY150" fmla="*/ 207261 h 844686"/>
              <a:gd name="connsiteX151" fmla="*/ 167691 w 847248"/>
              <a:gd name="connsiteY151" fmla="*/ 180057 h 844686"/>
              <a:gd name="connsiteX152" fmla="*/ 180057 w 847248"/>
              <a:gd name="connsiteY152" fmla="*/ 167692 h 844686"/>
              <a:gd name="connsiteX153" fmla="*/ 208497 w 847248"/>
              <a:gd name="connsiteY153" fmla="*/ 161509 h 844686"/>
              <a:gd name="connsiteX154" fmla="*/ 222099 w 847248"/>
              <a:gd name="connsiteY154" fmla="*/ 168928 h 844686"/>
              <a:gd name="connsiteX155" fmla="*/ 225808 w 847248"/>
              <a:gd name="connsiteY155" fmla="*/ 167692 h 844686"/>
              <a:gd name="connsiteX156" fmla="*/ 234464 w 847248"/>
              <a:gd name="connsiteY156" fmla="*/ 163982 h 844686"/>
              <a:gd name="connsiteX157" fmla="*/ 236937 w 847248"/>
              <a:gd name="connsiteY157" fmla="*/ 162746 h 844686"/>
              <a:gd name="connsiteX158" fmla="*/ 241883 w 847248"/>
              <a:gd name="connsiteY158" fmla="*/ 147907 h 844686"/>
              <a:gd name="connsiteX159" fmla="*/ 265378 w 847248"/>
              <a:gd name="connsiteY159" fmla="*/ 131832 h 844686"/>
              <a:gd name="connsiteX160" fmla="*/ 275700 w 847248"/>
              <a:gd name="connsiteY160" fmla="*/ 71958 h 844686"/>
              <a:gd name="connsiteX161" fmla="*/ 134512 w 847248"/>
              <a:gd name="connsiteY161" fmla="*/ 130764 h 844686"/>
              <a:gd name="connsiteX162" fmla="*/ 134512 w 847248"/>
              <a:gd name="connsiteY162" fmla="*/ 417287 h 844686"/>
              <a:gd name="connsiteX163" fmla="*/ 275700 w 847248"/>
              <a:gd name="connsiteY163" fmla="*/ 476094 h 844686"/>
              <a:gd name="connsiteX164" fmla="*/ 416888 w 847248"/>
              <a:gd name="connsiteY164" fmla="*/ 417287 h 844686"/>
              <a:gd name="connsiteX165" fmla="*/ 476336 w 847248"/>
              <a:gd name="connsiteY165" fmla="*/ 274651 h 844686"/>
              <a:gd name="connsiteX166" fmla="*/ 416888 w 847248"/>
              <a:gd name="connsiteY166" fmla="*/ 130764 h 844686"/>
              <a:gd name="connsiteX167" fmla="*/ 275700 w 847248"/>
              <a:gd name="connsiteY167" fmla="*/ 71958 h 844686"/>
              <a:gd name="connsiteX168" fmla="*/ 275700 w 847248"/>
              <a:gd name="connsiteY168" fmla="*/ 49436 h 844686"/>
              <a:gd name="connsiteX169" fmla="*/ 432988 w 847248"/>
              <a:gd name="connsiteY169" fmla="*/ 114498 h 844686"/>
              <a:gd name="connsiteX170" fmla="*/ 498628 w 847248"/>
              <a:gd name="connsiteY170" fmla="*/ 274651 h 844686"/>
              <a:gd name="connsiteX171" fmla="*/ 432988 w 847248"/>
              <a:gd name="connsiteY171" fmla="*/ 432302 h 844686"/>
              <a:gd name="connsiteX172" fmla="*/ 275700 w 847248"/>
              <a:gd name="connsiteY172" fmla="*/ 498615 h 844686"/>
              <a:gd name="connsiteX173" fmla="*/ 118412 w 847248"/>
              <a:gd name="connsiteY173" fmla="*/ 432302 h 844686"/>
              <a:gd name="connsiteX174" fmla="*/ 118412 w 847248"/>
              <a:gd name="connsiteY174" fmla="*/ 114498 h 844686"/>
              <a:gd name="connsiteX175" fmla="*/ 275700 w 847248"/>
              <a:gd name="connsiteY175" fmla="*/ 49436 h 844686"/>
              <a:gd name="connsiteX176" fmla="*/ 274412 w 847248"/>
              <a:gd name="connsiteY176" fmla="*/ 21148 h 844686"/>
              <a:gd name="connsiteX177" fmla="*/ 96044 w 847248"/>
              <a:gd name="connsiteY177" fmla="*/ 95789 h 844686"/>
              <a:gd name="connsiteX178" fmla="*/ 22452 w 847248"/>
              <a:gd name="connsiteY178" fmla="*/ 274927 h 844686"/>
              <a:gd name="connsiteX179" fmla="*/ 96044 w 847248"/>
              <a:gd name="connsiteY179" fmla="*/ 452822 h 844686"/>
              <a:gd name="connsiteX180" fmla="*/ 274412 w 847248"/>
              <a:gd name="connsiteY180" fmla="*/ 526218 h 844686"/>
              <a:gd name="connsiteX181" fmla="*/ 454028 w 847248"/>
              <a:gd name="connsiteY181" fmla="*/ 452822 h 844686"/>
              <a:gd name="connsiteX182" fmla="*/ 527620 w 847248"/>
              <a:gd name="connsiteY182" fmla="*/ 274927 h 844686"/>
              <a:gd name="connsiteX183" fmla="*/ 454028 w 847248"/>
              <a:gd name="connsiteY183" fmla="*/ 95789 h 844686"/>
              <a:gd name="connsiteX184" fmla="*/ 274412 w 847248"/>
              <a:gd name="connsiteY184" fmla="*/ 21148 h 844686"/>
              <a:gd name="connsiteX185" fmla="*/ 274412 w 847248"/>
              <a:gd name="connsiteY185" fmla="*/ 0 h 844686"/>
              <a:gd name="connsiteX186" fmla="*/ 470243 w 847248"/>
              <a:gd name="connsiteY186" fmla="*/ 80861 h 844686"/>
              <a:gd name="connsiteX187" fmla="*/ 550072 w 847248"/>
              <a:gd name="connsiteY187" fmla="*/ 274927 h 844686"/>
              <a:gd name="connsiteX188" fmla="*/ 520136 w 847248"/>
              <a:gd name="connsiteY188" fmla="*/ 399329 h 844686"/>
              <a:gd name="connsiteX189" fmla="*/ 821990 w 847248"/>
              <a:gd name="connsiteY189" fmla="*/ 701625 h 844686"/>
              <a:gd name="connsiteX190" fmla="*/ 821990 w 847248"/>
              <a:gd name="connsiteY190" fmla="*/ 819806 h 844686"/>
              <a:gd name="connsiteX191" fmla="*/ 762118 w 847248"/>
              <a:gd name="connsiteY191" fmla="*/ 844686 h 844686"/>
              <a:gd name="connsiteX192" fmla="*/ 703494 w 847248"/>
              <a:gd name="connsiteY192" fmla="*/ 819806 h 844686"/>
              <a:gd name="connsiteX193" fmla="*/ 400393 w 847248"/>
              <a:gd name="connsiteY193" fmla="*/ 518754 h 844686"/>
              <a:gd name="connsiteX194" fmla="*/ 274412 w 847248"/>
              <a:gd name="connsiteY194" fmla="*/ 548611 h 844686"/>
              <a:gd name="connsiteX195" fmla="*/ 79829 w 847248"/>
              <a:gd name="connsiteY195" fmla="*/ 468994 h 844686"/>
              <a:gd name="connsiteX196" fmla="*/ 0 w 847248"/>
              <a:gd name="connsiteY196" fmla="*/ 274927 h 844686"/>
              <a:gd name="connsiteX197" fmla="*/ 79829 w 847248"/>
              <a:gd name="connsiteY197" fmla="*/ 80861 h 844686"/>
              <a:gd name="connsiteX198" fmla="*/ 274412 w 847248"/>
              <a:gd name="connsiteY198" fmla="*/ 0 h 844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</a:cxnLst>
            <a:rect l="l" t="t" r="r" b="b"/>
            <a:pathLst>
              <a:path w="847248" h="844686">
                <a:moveTo>
                  <a:pt x="617428" y="527462"/>
                </a:moveTo>
                <a:lnTo>
                  <a:pt x="528868" y="615787"/>
                </a:lnTo>
                <a:lnTo>
                  <a:pt x="718462" y="804878"/>
                </a:lnTo>
                <a:cubicBezTo>
                  <a:pt x="743408" y="828514"/>
                  <a:pt x="782075" y="828514"/>
                  <a:pt x="807022" y="804878"/>
                </a:cubicBezTo>
                <a:cubicBezTo>
                  <a:pt x="830721" y="779997"/>
                  <a:pt x="830721" y="741433"/>
                  <a:pt x="807022" y="716553"/>
                </a:cubicBezTo>
                <a:close/>
                <a:moveTo>
                  <a:pt x="555061" y="466506"/>
                </a:moveTo>
                <a:lnTo>
                  <a:pt x="467748" y="553587"/>
                </a:lnTo>
                <a:lnTo>
                  <a:pt x="513900" y="599615"/>
                </a:lnTo>
                <a:lnTo>
                  <a:pt x="601213" y="512534"/>
                </a:lnTo>
                <a:close/>
                <a:moveTo>
                  <a:pt x="508910" y="419233"/>
                </a:moveTo>
                <a:cubicBezTo>
                  <a:pt x="497684" y="436649"/>
                  <a:pt x="485211" y="452822"/>
                  <a:pt x="470243" y="468994"/>
                </a:cubicBezTo>
                <a:cubicBezTo>
                  <a:pt x="454028" y="483922"/>
                  <a:pt x="437812" y="496362"/>
                  <a:pt x="420350" y="507558"/>
                </a:cubicBezTo>
                <a:lnTo>
                  <a:pt x="451533" y="537415"/>
                </a:lnTo>
                <a:lnTo>
                  <a:pt x="538846" y="450334"/>
                </a:lnTo>
                <a:close/>
                <a:moveTo>
                  <a:pt x="274405" y="230079"/>
                </a:moveTo>
                <a:cubicBezTo>
                  <a:pt x="264418" y="230079"/>
                  <a:pt x="253182" y="235101"/>
                  <a:pt x="244444" y="242634"/>
                </a:cubicBezTo>
                <a:cubicBezTo>
                  <a:pt x="228214" y="260212"/>
                  <a:pt x="228214" y="286578"/>
                  <a:pt x="244444" y="304156"/>
                </a:cubicBezTo>
                <a:cubicBezTo>
                  <a:pt x="253182" y="311690"/>
                  <a:pt x="264418" y="315456"/>
                  <a:pt x="274405" y="315456"/>
                </a:cubicBezTo>
                <a:cubicBezTo>
                  <a:pt x="286889" y="315456"/>
                  <a:pt x="296877" y="311690"/>
                  <a:pt x="304367" y="304156"/>
                </a:cubicBezTo>
                <a:cubicBezTo>
                  <a:pt x="313106" y="295367"/>
                  <a:pt x="316851" y="285323"/>
                  <a:pt x="316851" y="274023"/>
                </a:cubicBezTo>
                <a:cubicBezTo>
                  <a:pt x="316851" y="261467"/>
                  <a:pt x="313106" y="251423"/>
                  <a:pt x="304367" y="242634"/>
                </a:cubicBezTo>
                <a:cubicBezTo>
                  <a:pt x="296877" y="235101"/>
                  <a:pt x="286889" y="230079"/>
                  <a:pt x="274405" y="230079"/>
                </a:cubicBezTo>
                <a:close/>
                <a:moveTo>
                  <a:pt x="274405" y="208734"/>
                </a:moveTo>
                <a:cubicBezTo>
                  <a:pt x="291883" y="208734"/>
                  <a:pt x="308112" y="215012"/>
                  <a:pt x="320596" y="227568"/>
                </a:cubicBezTo>
                <a:cubicBezTo>
                  <a:pt x="333081" y="240123"/>
                  <a:pt x="339323" y="255190"/>
                  <a:pt x="339323" y="274023"/>
                </a:cubicBezTo>
                <a:cubicBezTo>
                  <a:pt x="339323" y="290345"/>
                  <a:pt x="333081" y="306667"/>
                  <a:pt x="320596" y="319223"/>
                </a:cubicBezTo>
                <a:cubicBezTo>
                  <a:pt x="308112" y="331778"/>
                  <a:pt x="291883" y="339312"/>
                  <a:pt x="274405" y="339312"/>
                </a:cubicBezTo>
                <a:cubicBezTo>
                  <a:pt x="258176" y="339312"/>
                  <a:pt x="241947" y="331778"/>
                  <a:pt x="229463" y="319223"/>
                </a:cubicBezTo>
                <a:cubicBezTo>
                  <a:pt x="203246" y="294112"/>
                  <a:pt x="203246" y="252679"/>
                  <a:pt x="229463" y="227568"/>
                </a:cubicBezTo>
                <a:cubicBezTo>
                  <a:pt x="241947" y="215012"/>
                  <a:pt x="258176" y="208734"/>
                  <a:pt x="274405" y="208734"/>
                </a:cubicBezTo>
                <a:close/>
                <a:moveTo>
                  <a:pt x="265378" y="152853"/>
                </a:moveTo>
                <a:cubicBezTo>
                  <a:pt x="264141" y="152853"/>
                  <a:pt x="264141" y="154090"/>
                  <a:pt x="262904" y="155326"/>
                </a:cubicBezTo>
                <a:lnTo>
                  <a:pt x="257958" y="170165"/>
                </a:lnTo>
                <a:cubicBezTo>
                  <a:pt x="255485" y="176347"/>
                  <a:pt x="249303" y="182530"/>
                  <a:pt x="241883" y="185003"/>
                </a:cubicBezTo>
                <a:cubicBezTo>
                  <a:pt x="239410" y="186240"/>
                  <a:pt x="236937" y="186240"/>
                  <a:pt x="234464" y="188713"/>
                </a:cubicBezTo>
                <a:cubicBezTo>
                  <a:pt x="228282" y="191186"/>
                  <a:pt x="219626" y="191186"/>
                  <a:pt x="213443" y="188713"/>
                </a:cubicBezTo>
                <a:lnTo>
                  <a:pt x="199841" y="182530"/>
                </a:lnTo>
                <a:cubicBezTo>
                  <a:pt x="198605" y="181294"/>
                  <a:pt x="196132" y="181294"/>
                  <a:pt x="196132" y="182530"/>
                </a:cubicBezTo>
                <a:lnTo>
                  <a:pt x="183766" y="194895"/>
                </a:lnTo>
                <a:cubicBezTo>
                  <a:pt x="182530" y="196132"/>
                  <a:pt x="182530" y="197368"/>
                  <a:pt x="182530" y="197368"/>
                </a:cubicBezTo>
                <a:lnTo>
                  <a:pt x="188712" y="212207"/>
                </a:lnTo>
                <a:cubicBezTo>
                  <a:pt x="192422" y="219626"/>
                  <a:pt x="192422" y="227045"/>
                  <a:pt x="188712" y="233228"/>
                </a:cubicBezTo>
                <a:cubicBezTo>
                  <a:pt x="187476" y="236938"/>
                  <a:pt x="187476" y="239411"/>
                  <a:pt x="186239" y="240647"/>
                </a:cubicBezTo>
                <a:cubicBezTo>
                  <a:pt x="183766" y="248066"/>
                  <a:pt x="177584" y="254249"/>
                  <a:pt x="171401" y="256722"/>
                </a:cubicBezTo>
                <a:lnTo>
                  <a:pt x="156563" y="261668"/>
                </a:lnTo>
                <a:cubicBezTo>
                  <a:pt x="155326" y="261668"/>
                  <a:pt x="154090" y="262905"/>
                  <a:pt x="154090" y="264141"/>
                </a:cubicBezTo>
                <a:lnTo>
                  <a:pt x="154090" y="282689"/>
                </a:lnTo>
                <a:cubicBezTo>
                  <a:pt x="154090" y="283926"/>
                  <a:pt x="155326" y="285162"/>
                  <a:pt x="156563" y="285162"/>
                </a:cubicBezTo>
                <a:lnTo>
                  <a:pt x="171401" y="290108"/>
                </a:lnTo>
                <a:cubicBezTo>
                  <a:pt x="177584" y="292581"/>
                  <a:pt x="183766" y="298764"/>
                  <a:pt x="186239" y="304947"/>
                </a:cubicBezTo>
                <a:cubicBezTo>
                  <a:pt x="187476" y="308656"/>
                  <a:pt x="187476" y="311129"/>
                  <a:pt x="188712" y="312366"/>
                </a:cubicBezTo>
                <a:cubicBezTo>
                  <a:pt x="192422" y="319785"/>
                  <a:pt x="192422" y="328441"/>
                  <a:pt x="188712" y="334624"/>
                </a:cubicBezTo>
                <a:lnTo>
                  <a:pt x="182530" y="348225"/>
                </a:lnTo>
                <a:cubicBezTo>
                  <a:pt x="182530" y="349462"/>
                  <a:pt x="182530" y="350698"/>
                  <a:pt x="183766" y="351935"/>
                </a:cubicBezTo>
                <a:lnTo>
                  <a:pt x="196132" y="364300"/>
                </a:lnTo>
                <a:cubicBezTo>
                  <a:pt x="196132" y="365537"/>
                  <a:pt x="198605" y="365537"/>
                  <a:pt x="199841" y="365537"/>
                </a:cubicBezTo>
                <a:lnTo>
                  <a:pt x="213443" y="358118"/>
                </a:lnTo>
                <a:cubicBezTo>
                  <a:pt x="215916" y="356881"/>
                  <a:pt x="220862" y="355645"/>
                  <a:pt x="223335" y="355645"/>
                </a:cubicBezTo>
                <a:cubicBezTo>
                  <a:pt x="227045" y="355645"/>
                  <a:pt x="230755" y="356881"/>
                  <a:pt x="234464" y="359354"/>
                </a:cubicBezTo>
                <a:cubicBezTo>
                  <a:pt x="236937" y="359354"/>
                  <a:pt x="239410" y="361827"/>
                  <a:pt x="241883" y="361827"/>
                </a:cubicBezTo>
                <a:cubicBezTo>
                  <a:pt x="249303" y="364300"/>
                  <a:pt x="255485" y="370483"/>
                  <a:pt x="257958" y="376666"/>
                </a:cubicBezTo>
                <a:lnTo>
                  <a:pt x="262904" y="391504"/>
                </a:lnTo>
                <a:cubicBezTo>
                  <a:pt x="264141" y="392741"/>
                  <a:pt x="264141" y="392741"/>
                  <a:pt x="265378" y="392741"/>
                </a:cubicBezTo>
                <a:lnTo>
                  <a:pt x="283926" y="392741"/>
                </a:lnTo>
                <a:cubicBezTo>
                  <a:pt x="285162" y="392741"/>
                  <a:pt x="286399" y="392741"/>
                  <a:pt x="286399" y="391504"/>
                </a:cubicBezTo>
                <a:lnTo>
                  <a:pt x="291345" y="376666"/>
                </a:lnTo>
                <a:cubicBezTo>
                  <a:pt x="293818" y="370483"/>
                  <a:pt x="300000" y="364300"/>
                  <a:pt x="306183" y="361827"/>
                </a:cubicBezTo>
                <a:cubicBezTo>
                  <a:pt x="309893" y="361827"/>
                  <a:pt x="312366" y="359354"/>
                  <a:pt x="313602" y="359354"/>
                </a:cubicBezTo>
                <a:cubicBezTo>
                  <a:pt x="321021" y="355645"/>
                  <a:pt x="329677" y="355645"/>
                  <a:pt x="335860" y="358118"/>
                </a:cubicBezTo>
                <a:lnTo>
                  <a:pt x="349462" y="365537"/>
                </a:lnTo>
                <a:cubicBezTo>
                  <a:pt x="350698" y="365537"/>
                  <a:pt x="351935" y="365537"/>
                  <a:pt x="351935" y="364300"/>
                </a:cubicBezTo>
                <a:lnTo>
                  <a:pt x="365537" y="351935"/>
                </a:lnTo>
                <a:cubicBezTo>
                  <a:pt x="365537" y="350698"/>
                  <a:pt x="366773" y="349462"/>
                  <a:pt x="365537" y="348225"/>
                </a:cubicBezTo>
                <a:lnTo>
                  <a:pt x="359354" y="334624"/>
                </a:lnTo>
                <a:cubicBezTo>
                  <a:pt x="356881" y="328441"/>
                  <a:pt x="356881" y="319785"/>
                  <a:pt x="359354" y="312366"/>
                </a:cubicBezTo>
                <a:cubicBezTo>
                  <a:pt x="360590" y="311129"/>
                  <a:pt x="361827" y="308656"/>
                  <a:pt x="363064" y="304947"/>
                </a:cubicBezTo>
                <a:cubicBezTo>
                  <a:pt x="365537" y="298764"/>
                  <a:pt x="370483" y="292581"/>
                  <a:pt x="377902" y="290108"/>
                </a:cubicBezTo>
                <a:lnTo>
                  <a:pt x="392740" y="285162"/>
                </a:lnTo>
                <a:cubicBezTo>
                  <a:pt x="393977" y="285162"/>
                  <a:pt x="393977" y="283926"/>
                  <a:pt x="393977" y="282689"/>
                </a:cubicBezTo>
                <a:lnTo>
                  <a:pt x="393977" y="264141"/>
                </a:lnTo>
                <a:cubicBezTo>
                  <a:pt x="393977" y="262905"/>
                  <a:pt x="393977" y="261668"/>
                  <a:pt x="392740" y="261668"/>
                </a:cubicBezTo>
                <a:lnTo>
                  <a:pt x="377902" y="256722"/>
                </a:lnTo>
                <a:cubicBezTo>
                  <a:pt x="370483" y="254249"/>
                  <a:pt x="365537" y="248066"/>
                  <a:pt x="363064" y="240647"/>
                </a:cubicBezTo>
                <a:cubicBezTo>
                  <a:pt x="361827" y="239411"/>
                  <a:pt x="360590" y="236938"/>
                  <a:pt x="360590" y="233228"/>
                </a:cubicBezTo>
                <a:cubicBezTo>
                  <a:pt x="356881" y="227045"/>
                  <a:pt x="356881" y="219626"/>
                  <a:pt x="359354" y="212207"/>
                </a:cubicBezTo>
                <a:lnTo>
                  <a:pt x="365537" y="197368"/>
                </a:lnTo>
                <a:cubicBezTo>
                  <a:pt x="366773" y="197368"/>
                  <a:pt x="365537" y="196132"/>
                  <a:pt x="365537" y="194895"/>
                </a:cubicBezTo>
                <a:lnTo>
                  <a:pt x="351935" y="182530"/>
                </a:lnTo>
                <a:cubicBezTo>
                  <a:pt x="351935" y="181294"/>
                  <a:pt x="350698" y="181294"/>
                  <a:pt x="349462" y="182530"/>
                </a:cubicBezTo>
                <a:lnTo>
                  <a:pt x="335860" y="188713"/>
                </a:lnTo>
                <a:cubicBezTo>
                  <a:pt x="329677" y="191186"/>
                  <a:pt x="321021" y="191186"/>
                  <a:pt x="313602" y="188713"/>
                </a:cubicBezTo>
                <a:cubicBezTo>
                  <a:pt x="312366" y="186240"/>
                  <a:pt x="309893" y="186240"/>
                  <a:pt x="306183" y="185003"/>
                </a:cubicBezTo>
                <a:cubicBezTo>
                  <a:pt x="300000" y="182530"/>
                  <a:pt x="293818" y="176347"/>
                  <a:pt x="291345" y="170165"/>
                </a:cubicBezTo>
                <a:lnTo>
                  <a:pt x="286399" y="155326"/>
                </a:lnTo>
                <a:cubicBezTo>
                  <a:pt x="286399" y="154090"/>
                  <a:pt x="285162" y="152853"/>
                  <a:pt x="283926" y="152853"/>
                </a:cubicBezTo>
                <a:close/>
                <a:moveTo>
                  <a:pt x="265378" y="131832"/>
                </a:moveTo>
                <a:lnTo>
                  <a:pt x="283926" y="131832"/>
                </a:lnTo>
                <a:cubicBezTo>
                  <a:pt x="293818" y="131832"/>
                  <a:pt x="303710" y="138015"/>
                  <a:pt x="307420" y="147907"/>
                </a:cubicBezTo>
                <a:lnTo>
                  <a:pt x="312366" y="162746"/>
                </a:lnTo>
                <a:lnTo>
                  <a:pt x="313602" y="163982"/>
                </a:lnTo>
                <a:cubicBezTo>
                  <a:pt x="317312" y="165219"/>
                  <a:pt x="321021" y="167692"/>
                  <a:pt x="323495" y="167692"/>
                </a:cubicBezTo>
                <a:cubicBezTo>
                  <a:pt x="323495" y="168928"/>
                  <a:pt x="325968" y="168928"/>
                  <a:pt x="325968" y="168928"/>
                </a:cubicBezTo>
                <a:lnTo>
                  <a:pt x="339569" y="161509"/>
                </a:lnTo>
                <a:cubicBezTo>
                  <a:pt x="349462" y="156563"/>
                  <a:pt x="360590" y="159036"/>
                  <a:pt x="368010" y="167692"/>
                </a:cubicBezTo>
                <a:lnTo>
                  <a:pt x="381612" y="180057"/>
                </a:lnTo>
                <a:cubicBezTo>
                  <a:pt x="389031" y="186240"/>
                  <a:pt x="390267" y="197368"/>
                  <a:pt x="385321" y="207261"/>
                </a:cubicBezTo>
                <a:lnTo>
                  <a:pt x="379138" y="220863"/>
                </a:lnTo>
                <a:cubicBezTo>
                  <a:pt x="379138" y="223336"/>
                  <a:pt x="379138" y="223336"/>
                  <a:pt x="379138" y="224572"/>
                </a:cubicBezTo>
                <a:cubicBezTo>
                  <a:pt x="381612" y="227045"/>
                  <a:pt x="382848" y="230755"/>
                  <a:pt x="384085" y="233228"/>
                </a:cubicBezTo>
                <a:cubicBezTo>
                  <a:pt x="384085" y="234464"/>
                  <a:pt x="384085" y="234464"/>
                  <a:pt x="385321" y="235701"/>
                </a:cubicBezTo>
                <a:lnTo>
                  <a:pt x="400160" y="240647"/>
                </a:lnTo>
                <a:cubicBezTo>
                  <a:pt x="410052" y="244357"/>
                  <a:pt x="416234" y="254249"/>
                  <a:pt x="416234" y="264141"/>
                </a:cubicBezTo>
                <a:lnTo>
                  <a:pt x="416234" y="282689"/>
                </a:lnTo>
                <a:cubicBezTo>
                  <a:pt x="416234" y="292581"/>
                  <a:pt x="410052" y="302474"/>
                  <a:pt x="400160" y="306183"/>
                </a:cubicBezTo>
                <a:lnTo>
                  <a:pt x="385321" y="311129"/>
                </a:lnTo>
                <a:cubicBezTo>
                  <a:pt x="384085" y="311129"/>
                  <a:pt x="384085" y="312366"/>
                  <a:pt x="384085" y="312366"/>
                </a:cubicBezTo>
                <a:cubicBezTo>
                  <a:pt x="382848" y="317312"/>
                  <a:pt x="381612" y="319785"/>
                  <a:pt x="379138" y="322258"/>
                </a:cubicBezTo>
                <a:lnTo>
                  <a:pt x="379138" y="324731"/>
                </a:lnTo>
                <a:lnTo>
                  <a:pt x="385321" y="339570"/>
                </a:lnTo>
                <a:cubicBezTo>
                  <a:pt x="390267" y="348225"/>
                  <a:pt x="389031" y="359354"/>
                  <a:pt x="381612" y="366773"/>
                </a:cubicBezTo>
                <a:lnTo>
                  <a:pt x="368010" y="380375"/>
                </a:lnTo>
                <a:cubicBezTo>
                  <a:pt x="360590" y="387794"/>
                  <a:pt x="349462" y="390268"/>
                  <a:pt x="339569" y="385321"/>
                </a:cubicBezTo>
                <a:lnTo>
                  <a:pt x="325968" y="379139"/>
                </a:lnTo>
                <a:cubicBezTo>
                  <a:pt x="325968" y="377902"/>
                  <a:pt x="323495" y="379139"/>
                  <a:pt x="323495" y="379139"/>
                </a:cubicBezTo>
                <a:cubicBezTo>
                  <a:pt x="321021" y="380375"/>
                  <a:pt x="317312" y="381612"/>
                  <a:pt x="313602" y="382848"/>
                </a:cubicBezTo>
                <a:cubicBezTo>
                  <a:pt x="313602" y="382848"/>
                  <a:pt x="312366" y="382848"/>
                  <a:pt x="312366" y="384085"/>
                </a:cubicBezTo>
                <a:lnTo>
                  <a:pt x="307420" y="398923"/>
                </a:lnTo>
                <a:cubicBezTo>
                  <a:pt x="303710" y="408816"/>
                  <a:pt x="293818" y="416235"/>
                  <a:pt x="283926" y="416235"/>
                </a:cubicBezTo>
                <a:lnTo>
                  <a:pt x="265378" y="416235"/>
                </a:lnTo>
                <a:cubicBezTo>
                  <a:pt x="255485" y="416235"/>
                  <a:pt x="245593" y="408816"/>
                  <a:pt x="241883" y="398923"/>
                </a:cubicBezTo>
                <a:lnTo>
                  <a:pt x="236937" y="384085"/>
                </a:lnTo>
                <a:cubicBezTo>
                  <a:pt x="235701" y="382848"/>
                  <a:pt x="235701" y="382848"/>
                  <a:pt x="234464" y="382848"/>
                </a:cubicBezTo>
                <a:cubicBezTo>
                  <a:pt x="231991" y="381612"/>
                  <a:pt x="228282" y="380375"/>
                  <a:pt x="225808" y="379139"/>
                </a:cubicBezTo>
                <a:cubicBezTo>
                  <a:pt x="224572" y="379139"/>
                  <a:pt x="223335" y="377902"/>
                  <a:pt x="222099" y="379139"/>
                </a:cubicBezTo>
                <a:lnTo>
                  <a:pt x="208497" y="385321"/>
                </a:lnTo>
                <a:cubicBezTo>
                  <a:pt x="199841" y="390268"/>
                  <a:pt x="187476" y="387794"/>
                  <a:pt x="180057" y="380375"/>
                </a:cubicBezTo>
                <a:lnTo>
                  <a:pt x="167691" y="366773"/>
                </a:lnTo>
                <a:cubicBezTo>
                  <a:pt x="160272" y="359354"/>
                  <a:pt x="157799" y="348225"/>
                  <a:pt x="162745" y="339570"/>
                </a:cubicBezTo>
                <a:lnTo>
                  <a:pt x="170165" y="324731"/>
                </a:lnTo>
                <a:cubicBezTo>
                  <a:pt x="170165" y="324731"/>
                  <a:pt x="170165" y="322258"/>
                  <a:pt x="168928" y="322258"/>
                </a:cubicBezTo>
                <a:cubicBezTo>
                  <a:pt x="167691" y="319785"/>
                  <a:pt x="166455" y="317312"/>
                  <a:pt x="165218" y="312366"/>
                </a:cubicBezTo>
                <a:lnTo>
                  <a:pt x="163982" y="311129"/>
                </a:lnTo>
                <a:lnTo>
                  <a:pt x="149143" y="306183"/>
                </a:lnTo>
                <a:cubicBezTo>
                  <a:pt x="139251" y="302474"/>
                  <a:pt x="131832" y="292581"/>
                  <a:pt x="131832" y="282689"/>
                </a:cubicBezTo>
                <a:lnTo>
                  <a:pt x="131832" y="264141"/>
                </a:lnTo>
                <a:cubicBezTo>
                  <a:pt x="131832" y="254249"/>
                  <a:pt x="139251" y="244357"/>
                  <a:pt x="149143" y="240647"/>
                </a:cubicBezTo>
                <a:lnTo>
                  <a:pt x="163982" y="235701"/>
                </a:lnTo>
                <a:cubicBezTo>
                  <a:pt x="163982" y="234464"/>
                  <a:pt x="165218" y="234464"/>
                  <a:pt x="165218" y="233228"/>
                </a:cubicBezTo>
                <a:cubicBezTo>
                  <a:pt x="166455" y="230755"/>
                  <a:pt x="167691" y="227045"/>
                  <a:pt x="168928" y="224572"/>
                </a:cubicBezTo>
                <a:cubicBezTo>
                  <a:pt x="170165" y="223336"/>
                  <a:pt x="170165" y="223336"/>
                  <a:pt x="170165" y="220863"/>
                </a:cubicBezTo>
                <a:lnTo>
                  <a:pt x="162745" y="207261"/>
                </a:lnTo>
                <a:cubicBezTo>
                  <a:pt x="157799" y="197368"/>
                  <a:pt x="160272" y="186240"/>
                  <a:pt x="167691" y="180057"/>
                </a:cubicBezTo>
                <a:lnTo>
                  <a:pt x="180057" y="167692"/>
                </a:lnTo>
                <a:cubicBezTo>
                  <a:pt x="187476" y="159036"/>
                  <a:pt x="199841" y="156563"/>
                  <a:pt x="208497" y="161509"/>
                </a:cubicBezTo>
                <a:lnTo>
                  <a:pt x="222099" y="168928"/>
                </a:lnTo>
                <a:cubicBezTo>
                  <a:pt x="223335" y="168928"/>
                  <a:pt x="224572" y="168928"/>
                  <a:pt x="225808" y="167692"/>
                </a:cubicBezTo>
                <a:cubicBezTo>
                  <a:pt x="228282" y="167692"/>
                  <a:pt x="231991" y="165219"/>
                  <a:pt x="234464" y="163982"/>
                </a:cubicBezTo>
                <a:cubicBezTo>
                  <a:pt x="235701" y="163982"/>
                  <a:pt x="235701" y="162746"/>
                  <a:pt x="236937" y="162746"/>
                </a:cubicBezTo>
                <a:lnTo>
                  <a:pt x="241883" y="147907"/>
                </a:lnTo>
                <a:cubicBezTo>
                  <a:pt x="245593" y="138015"/>
                  <a:pt x="255485" y="131832"/>
                  <a:pt x="265378" y="131832"/>
                </a:cubicBezTo>
                <a:close/>
                <a:moveTo>
                  <a:pt x="275700" y="71958"/>
                </a:moveTo>
                <a:cubicBezTo>
                  <a:pt x="222445" y="71958"/>
                  <a:pt x="172905" y="93228"/>
                  <a:pt x="134512" y="130764"/>
                </a:cubicBezTo>
                <a:cubicBezTo>
                  <a:pt x="56487" y="209589"/>
                  <a:pt x="56487" y="338462"/>
                  <a:pt x="134512" y="417287"/>
                </a:cubicBezTo>
                <a:cubicBezTo>
                  <a:pt x="172905" y="454823"/>
                  <a:pt x="222445" y="476094"/>
                  <a:pt x="275700" y="476094"/>
                </a:cubicBezTo>
                <a:cubicBezTo>
                  <a:pt x="328955" y="476094"/>
                  <a:pt x="379733" y="454823"/>
                  <a:pt x="416888" y="417287"/>
                </a:cubicBezTo>
                <a:cubicBezTo>
                  <a:pt x="455281" y="378500"/>
                  <a:pt x="476336" y="327201"/>
                  <a:pt x="476336" y="274651"/>
                </a:cubicBezTo>
                <a:cubicBezTo>
                  <a:pt x="476336" y="219599"/>
                  <a:pt x="455281" y="169551"/>
                  <a:pt x="416888" y="130764"/>
                </a:cubicBezTo>
                <a:cubicBezTo>
                  <a:pt x="379733" y="93228"/>
                  <a:pt x="328955" y="71958"/>
                  <a:pt x="275700" y="71958"/>
                </a:cubicBezTo>
                <a:close/>
                <a:moveTo>
                  <a:pt x="275700" y="49436"/>
                </a:moveTo>
                <a:cubicBezTo>
                  <a:pt x="335148" y="49436"/>
                  <a:pt x="392118" y="73209"/>
                  <a:pt x="432988" y="114498"/>
                </a:cubicBezTo>
                <a:cubicBezTo>
                  <a:pt x="475097" y="158290"/>
                  <a:pt x="498628" y="213343"/>
                  <a:pt x="498628" y="274651"/>
                </a:cubicBezTo>
                <a:cubicBezTo>
                  <a:pt x="498628" y="333457"/>
                  <a:pt x="475097" y="391012"/>
                  <a:pt x="432988" y="432302"/>
                </a:cubicBezTo>
                <a:cubicBezTo>
                  <a:pt x="392118" y="476094"/>
                  <a:pt x="335148" y="498615"/>
                  <a:pt x="275700" y="498615"/>
                </a:cubicBezTo>
                <a:cubicBezTo>
                  <a:pt x="216253" y="498615"/>
                  <a:pt x="161759" y="476094"/>
                  <a:pt x="118412" y="432302"/>
                </a:cubicBezTo>
                <a:cubicBezTo>
                  <a:pt x="32956" y="345969"/>
                  <a:pt x="32956" y="203333"/>
                  <a:pt x="118412" y="114498"/>
                </a:cubicBezTo>
                <a:cubicBezTo>
                  <a:pt x="161759" y="73209"/>
                  <a:pt x="216253" y="49436"/>
                  <a:pt x="275700" y="49436"/>
                </a:cubicBezTo>
                <a:close/>
                <a:moveTo>
                  <a:pt x="274412" y="21148"/>
                </a:moveTo>
                <a:cubicBezTo>
                  <a:pt x="207057" y="21148"/>
                  <a:pt x="143443" y="48517"/>
                  <a:pt x="96044" y="95789"/>
                </a:cubicBezTo>
                <a:cubicBezTo>
                  <a:pt x="48646" y="143062"/>
                  <a:pt x="22452" y="206507"/>
                  <a:pt x="22452" y="274927"/>
                </a:cubicBezTo>
                <a:cubicBezTo>
                  <a:pt x="22452" y="340860"/>
                  <a:pt x="48646" y="405549"/>
                  <a:pt x="96044" y="452822"/>
                </a:cubicBezTo>
                <a:cubicBezTo>
                  <a:pt x="143443" y="500094"/>
                  <a:pt x="207057" y="526218"/>
                  <a:pt x="274412" y="526218"/>
                </a:cubicBezTo>
                <a:cubicBezTo>
                  <a:pt x="343015" y="526218"/>
                  <a:pt x="406629" y="500094"/>
                  <a:pt x="454028" y="452822"/>
                </a:cubicBezTo>
                <a:cubicBezTo>
                  <a:pt x="501426" y="405549"/>
                  <a:pt x="527620" y="340860"/>
                  <a:pt x="527620" y="274927"/>
                </a:cubicBezTo>
                <a:cubicBezTo>
                  <a:pt x="527620" y="206507"/>
                  <a:pt x="501426" y="143062"/>
                  <a:pt x="454028" y="95789"/>
                </a:cubicBezTo>
                <a:cubicBezTo>
                  <a:pt x="406629" y="48517"/>
                  <a:pt x="343015" y="21148"/>
                  <a:pt x="274412" y="21148"/>
                </a:cubicBezTo>
                <a:close/>
                <a:moveTo>
                  <a:pt x="274412" y="0"/>
                </a:moveTo>
                <a:cubicBezTo>
                  <a:pt x="348005" y="0"/>
                  <a:pt x="417855" y="27369"/>
                  <a:pt x="470243" y="80861"/>
                </a:cubicBezTo>
                <a:cubicBezTo>
                  <a:pt x="521384" y="131866"/>
                  <a:pt x="550072" y="200287"/>
                  <a:pt x="550072" y="274927"/>
                </a:cubicBezTo>
                <a:cubicBezTo>
                  <a:pt x="550072" y="318468"/>
                  <a:pt x="540093" y="360764"/>
                  <a:pt x="520136" y="399329"/>
                </a:cubicBezTo>
                <a:lnTo>
                  <a:pt x="821990" y="701625"/>
                </a:lnTo>
                <a:cubicBezTo>
                  <a:pt x="855668" y="733969"/>
                  <a:pt x="855668" y="787462"/>
                  <a:pt x="821990" y="819806"/>
                </a:cubicBezTo>
                <a:cubicBezTo>
                  <a:pt x="805774" y="835978"/>
                  <a:pt x="783323" y="844686"/>
                  <a:pt x="762118" y="844686"/>
                </a:cubicBezTo>
                <a:cubicBezTo>
                  <a:pt x="740913" y="844686"/>
                  <a:pt x="718462" y="835978"/>
                  <a:pt x="703494" y="819806"/>
                </a:cubicBezTo>
                <a:lnTo>
                  <a:pt x="400393" y="518754"/>
                </a:lnTo>
                <a:cubicBezTo>
                  <a:pt x="361725" y="538659"/>
                  <a:pt x="319316" y="548611"/>
                  <a:pt x="274412" y="548611"/>
                </a:cubicBezTo>
                <a:cubicBezTo>
                  <a:pt x="200820" y="548611"/>
                  <a:pt x="132217" y="519998"/>
                  <a:pt x="79829" y="468994"/>
                </a:cubicBezTo>
                <a:cubicBezTo>
                  <a:pt x="27441" y="416745"/>
                  <a:pt x="0" y="347080"/>
                  <a:pt x="0" y="274927"/>
                </a:cubicBezTo>
                <a:cubicBezTo>
                  <a:pt x="0" y="200287"/>
                  <a:pt x="27441" y="131866"/>
                  <a:pt x="79829" y="80861"/>
                </a:cubicBezTo>
                <a:cubicBezTo>
                  <a:pt x="132217" y="27369"/>
                  <a:pt x="200820" y="0"/>
                  <a:pt x="274412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26B573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endParaRPr lang="en-US">
              <a:latin typeface="Poppins" pitchFamily="2" charset="77"/>
            </a:endParaRPr>
          </a:p>
        </p:txBody>
      </p:sp>
      <p:sp>
        <p:nvSpPr>
          <p:cNvPr id="44" name="Freeform 1015">
            <a:extLst>
              <a:ext uri="{FF2B5EF4-FFF2-40B4-BE49-F238E27FC236}">
                <a16:creationId xmlns:a16="http://schemas.microsoft.com/office/drawing/2014/main" id="{DF62B533-0E35-495C-A7E3-0C23E6F95EC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1064102" y="854926"/>
            <a:ext cx="364104" cy="364104"/>
          </a:xfrm>
          <a:custGeom>
            <a:avLst/>
            <a:gdLst>
              <a:gd name="T0" fmla="*/ 25549034 w 293329"/>
              <a:gd name="T1" fmla="*/ 32573503 h 293332"/>
              <a:gd name="T2" fmla="*/ 9708360 w 293329"/>
              <a:gd name="T3" fmla="*/ 31996192 h 293332"/>
              <a:gd name="T4" fmla="*/ 28549243 w 293329"/>
              <a:gd name="T5" fmla="*/ 29388267 h 293332"/>
              <a:gd name="T6" fmla="*/ 28117488 w 293329"/>
              <a:gd name="T7" fmla="*/ 34167584 h 293332"/>
              <a:gd name="T8" fmla="*/ 33685557 w 293329"/>
              <a:gd name="T9" fmla="*/ 30113821 h 293332"/>
              <a:gd name="T10" fmla="*/ 35239299 w 293329"/>
              <a:gd name="T11" fmla="*/ 31436587 h 293332"/>
              <a:gd name="T12" fmla="*/ 27599770 w 293329"/>
              <a:gd name="T13" fmla="*/ 35234295 h 293332"/>
              <a:gd name="T14" fmla="*/ 27772314 w 293329"/>
              <a:gd name="T15" fmla="*/ 29431138 h 293332"/>
              <a:gd name="T16" fmla="*/ 1510433 w 293329"/>
              <a:gd name="T17" fmla="*/ 30113821 h 293332"/>
              <a:gd name="T18" fmla="*/ 7121941 w 293329"/>
              <a:gd name="T19" fmla="*/ 34167584 h 293332"/>
              <a:gd name="T20" fmla="*/ 6689917 w 293329"/>
              <a:gd name="T21" fmla="*/ 29388267 h 293332"/>
              <a:gd name="T22" fmla="*/ 8157553 w 293329"/>
              <a:gd name="T23" fmla="*/ 34722347 h 293332"/>
              <a:gd name="T24" fmla="*/ 0 w 293329"/>
              <a:gd name="T25" fmla="*/ 34722347 h 293332"/>
              <a:gd name="T26" fmla="*/ 1467452 w 293329"/>
              <a:gd name="T27" fmla="*/ 29388267 h 293332"/>
              <a:gd name="T28" fmla="*/ 31044270 w 293329"/>
              <a:gd name="T29" fmla="*/ 28454657 h 293332"/>
              <a:gd name="T30" fmla="*/ 3962652 w 293329"/>
              <a:gd name="T31" fmla="*/ 26039287 h 293332"/>
              <a:gd name="T32" fmla="*/ 5191771 w 293329"/>
              <a:gd name="T33" fmla="*/ 27225687 h 293332"/>
              <a:gd name="T34" fmla="*/ 33332922 w 293329"/>
              <a:gd name="T35" fmla="*/ 27225687 h 293332"/>
              <a:gd name="T36" fmla="*/ 31044270 w 293329"/>
              <a:gd name="T37" fmla="*/ 24979956 h 293332"/>
              <a:gd name="T38" fmla="*/ 3962652 w 293329"/>
              <a:gd name="T39" fmla="*/ 29513910 h 293332"/>
              <a:gd name="T40" fmla="*/ 16964238 w 293329"/>
              <a:gd name="T41" fmla="*/ 22119643 h 293332"/>
              <a:gd name="T42" fmla="*/ 21941934 w 293329"/>
              <a:gd name="T43" fmla="*/ 23219853 h 293332"/>
              <a:gd name="T44" fmla="*/ 16964238 w 293329"/>
              <a:gd name="T45" fmla="*/ 22119643 h 293332"/>
              <a:gd name="T46" fmla="*/ 22461226 w 293329"/>
              <a:gd name="T47" fmla="*/ 19024632 h 293332"/>
              <a:gd name="T48" fmla="*/ 16401476 w 293329"/>
              <a:gd name="T49" fmla="*/ 19024632 h 293332"/>
              <a:gd name="T50" fmla="*/ 14529843 w 293329"/>
              <a:gd name="T51" fmla="*/ 27859614 h 293332"/>
              <a:gd name="T52" fmla="*/ 14529843 w 293329"/>
              <a:gd name="T53" fmla="*/ 14664705 h 293332"/>
              <a:gd name="T54" fmla="*/ 12571666 w 293329"/>
              <a:gd name="T55" fmla="*/ 27859614 h 293332"/>
              <a:gd name="T56" fmla="*/ 12571666 w 293329"/>
              <a:gd name="T57" fmla="*/ 14664705 h 293332"/>
              <a:gd name="T58" fmla="*/ 33639441 w 293329"/>
              <a:gd name="T59" fmla="*/ 12063459 h 293332"/>
              <a:gd name="T60" fmla="*/ 32671188 w 293329"/>
              <a:gd name="T61" fmla="*/ 24321583 h 293332"/>
              <a:gd name="T62" fmla="*/ 32935248 w 293329"/>
              <a:gd name="T63" fmla="*/ 11717971 h 293332"/>
              <a:gd name="T64" fmla="*/ 2918121 w 293329"/>
              <a:gd name="T65" fmla="*/ 23288760 h 293332"/>
              <a:gd name="T66" fmla="*/ 1894208 w 293329"/>
              <a:gd name="T67" fmla="*/ 23679404 h 293332"/>
              <a:gd name="T68" fmla="*/ 12571666 w 293329"/>
              <a:gd name="T69" fmla="*/ 10381927 h 293332"/>
              <a:gd name="T70" fmla="*/ 23145993 w 293329"/>
              <a:gd name="T71" fmla="*/ 13626460 h 293332"/>
              <a:gd name="T72" fmla="*/ 12571666 w 293329"/>
              <a:gd name="T73" fmla="*/ 9343458 h 293332"/>
              <a:gd name="T74" fmla="*/ 24756013 w 293329"/>
              <a:gd name="T75" fmla="*/ 10381927 h 293332"/>
              <a:gd name="T76" fmla="*/ 24756013 w 293329"/>
              <a:gd name="T77" fmla="*/ 13626460 h 293332"/>
              <a:gd name="T78" fmla="*/ 24756013 w 293329"/>
              <a:gd name="T79" fmla="*/ 28941136 h 293332"/>
              <a:gd name="T80" fmla="*/ 9917191 w 293329"/>
              <a:gd name="T81" fmla="*/ 11982561 h 293332"/>
              <a:gd name="T82" fmla="*/ 28592345 w 293329"/>
              <a:gd name="T83" fmla="*/ 5140508 h 293332"/>
              <a:gd name="T84" fmla="*/ 34160245 w 293329"/>
              <a:gd name="T85" fmla="*/ 9222673 h 293332"/>
              <a:gd name="T86" fmla="*/ 33771747 w 293329"/>
              <a:gd name="T87" fmla="*/ 4409906 h 293332"/>
              <a:gd name="T88" fmla="*/ 35239299 w 293329"/>
              <a:gd name="T89" fmla="*/ 9738305 h 293332"/>
              <a:gd name="T90" fmla="*/ 27081694 w 293329"/>
              <a:gd name="T91" fmla="*/ 9738305 h 293332"/>
              <a:gd name="T92" fmla="*/ 28549243 w 293329"/>
              <a:gd name="T93" fmla="*/ 4409906 h 293332"/>
              <a:gd name="T94" fmla="*/ 1036058 w 293329"/>
              <a:gd name="T95" fmla="*/ 6472400 h 293332"/>
              <a:gd name="T96" fmla="*/ 7121941 w 293329"/>
              <a:gd name="T97" fmla="*/ 6472400 h 293332"/>
              <a:gd name="T98" fmla="*/ 7424072 w 293329"/>
              <a:gd name="T99" fmla="*/ 4452886 h 293332"/>
              <a:gd name="T100" fmla="*/ 7639649 w 293329"/>
              <a:gd name="T101" fmla="*/ 10254088 h 293332"/>
              <a:gd name="T102" fmla="*/ 0 w 293329"/>
              <a:gd name="T103" fmla="*/ 6472400 h 293332"/>
              <a:gd name="T104" fmla="*/ 31044270 w 293329"/>
              <a:gd name="T105" fmla="*/ 1016743 h 293332"/>
              <a:gd name="T106" fmla="*/ 32273454 w 293329"/>
              <a:gd name="T107" fmla="*/ 2246024 h 293332"/>
              <a:gd name="T108" fmla="*/ 2733624 w 293329"/>
              <a:gd name="T109" fmla="*/ 2246024 h 293332"/>
              <a:gd name="T110" fmla="*/ 3962652 w 293329"/>
              <a:gd name="T111" fmla="*/ 1016743 h 293332"/>
              <a:gd name="T112" fmla="*/ 26527616 w 293329"/>
              <a:gd name="T113" fmla="*/ 3994657 h 293332"/>
              <a:gd name="T114" fmla="*/ 8996094 w 293329"/>
              <a:gd name="T115" fmla="*/ 4255422 h 293332"/>
              <a:gd name="T116" fmla="*/ 17502773 w 293329"/>
              <a:gd name="T117" fmla="*/ 814038 h 293332"/>
              <a:gd name="T118" fmla="*/ 31044270 w 293329"/>
              <a:gd name="T119" fmla="*/ 4534233 h 293332"/>
              <a:gd name="T120" fmla="*/ 3962652 w 293329"/>
              <a:gd name="T121" fmla="*/ 0 h 293332"/>
              <a:gd name="T122" fmla="*/ 1716687 w 293329"/>
              <a:gd name="T123" fmla="*/ 2246024 h 29333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93329" h="293332">
                <a:moveTo>
                  <a:pt x="208355" y="263416"/>
                </a:moveTo>
                <a:cubicBezTo>
                  <a:pt x="210511" y="261937"/>
                  <a:pt x="213385" y="262677"/>
                  <a:pt x="214822" y="264895"/>
                </a:cubicBezTo>
                <a:cubicBezTo>
                  <a:pt x="215541" y="267483"/>
                  <a:pt x="214822" y="270071"/>
                  <a:pt x="212667" y="271180"/>
                </a:cubicBezTo>
                <a:cubicBezTo>
                  <a:pt x="192188" y="282640"/>
                  <a:pt x="169194" y="288556"/>
                  <a:pt x="146201" y="288556"/>
                </a:cubicBezTo>
                <a:cubicBezTo>
                  <a:pt x="124284" y="288556"/>
                  <a:pt x="102728" y="283010"/>
                  <a:pt x="82608" y="272659"/>
                </a:cubicBezTo>
                <a:cubicBezTo>
                  <a:pt x="80093" y="271549"/>
                  <a:pt x="79375" y="268592"/>
                  <a:pt x="80812" y="266374"/>
                </a:cubicBezTo>
                <a:cubicBezTo>
                  <a:pt x="81530" y="264155"/>
                  <a:pt x="84405" y="263416"/>
                  <a:pt x="86560" y="264525"/>
                </a:cubicBezTo>
                <a:cubicBezTo>
                  <a:pt x="125003" y="284859"/>
                  <a:pt x="170631" y="284119"/>
                  <a:pt x="208355" y="263416"/>
                </a:cubicBezTo>
                <a:close/>
                <a:moveTo>
                  <a:pt x="237641" y="244663"/>
                </a:moveTo>
                <a:cubicBezTo>
                  <a:pt x="239437" y="246084"/>
                  <a:pt x="239796" y="248926"/>
                  <a:pt x="238000" y="250703"/>
                </a:cubicBezTo>
                <a:cubicBezTo>
                  <a:pt x="235485" y="253900"/>
                  <a:pt x="234048" y="257808"/>
                  <a:pt x="234048" y="261715"/>
                </a:cubicBezTo>
                <a:lnTo>
                  <a:pt x="234048" y="284451"/>
                </a:lnTo>
                <a:lnTo>
                  <a:pt x="284347" y="284451"/>
                </a:lnTo>
                <a:lnTo>
                  <a:pt x="284347" y="261715"/>
                </a:lnTo>
                <a:cubicBezTo>
                  <a:pt x="284347" y="257808"/>
                  <a:pt x="283269" y="253900"/>
                  <a:pt x="280395" y="250703"/>
                </a:cubicBezTo>
                <a:cubicBezTo>
                  <a:pt x="278958" y="248926"/>
                  <a:pt x="278958" y="246084"/>
                  <a:pt x="281113" y="244663"/>
                </a:cubicBezTo>
                <a:cubicBezTo>
                  <a:pt x="282910" y="242887"/>
                  <a:pt x="285784" y="243242"/>
                  <a:pt x="287221" y="245019"/>
                </a:cubicBezTo>
                <a:cubicBezTo>
                  <a:pt x="291173" y="249992"/>
                  <a:pt x="293329" y="255676"/>
                  <a:pt x="293329" y="261715"/>
                </a:cubicBezTo>
                <a:lnTo>
                  <a:pt x="293329" y="289069"/>
                </a:lnTo>
                <a:cubicBezTo>
                  <a:pt x="293329" y="291201"/>
                  <a:pt x="291533" y="293332"/>
                  <a:pt x="288658" y="293332"/>
                </a:cubicBezTo>
                <a:lnTo>
                  <a:pt x="229737" y="293332"/>
                </a:lnTo>
                <a:cubicBezTo>
                  <a:pt x="227222" y="293332"/>
                  <a:pt x="225425" y="291201"/>
                  <a:pt x="225425" y="289069"/>
                </a:cubicBezTo>
                <a:lnTo>
                  <a:pt x="225425" y="261715"/>
                </a:lnTo>
                <a:cubicBezTo>
                  <a:pt x="225425" y="255676"/>
                  <a:pt x="227222" y="249992"/>
                  <a:pt x="231174" y="245019"/>
                </a:cubicBezTo>
                <a:cubicBezTo>
                  <a:pt x="232611" y="243242"/>
                  <a:pt x="235844" y="242887"/>
                  <a:pt x="237641" y="244663"/>
                </a:cubicBezTo>
                <a:close/>
                <a:moveTo>
                  <a:pt x="12215" y="244663"/>
                </a:moveTo>
                <a:cubicBezTo>
                  <a:pt x="14012" y="246084"/>
                  <a:pt x="14371" y="248926"/>
                  <a:pt x="12575" y="250703"/>
                </a:cubicBezTo>
                <a:cubicBezTo>
                  <a:pt x="10419" y="253900"/>
                  <a:pt x="8622" y="257808"/>
                  <a:pt x="8622" y="261715"/>
                </a:cubicBezTo>
                <a:lnTo>
                  <a:pt x="8622" y="284451"/>
                </a:lnTo>
                <a:lnTo>
                  <a:pt x="59281" y="284451"/>
                </a:lnTo>
                <a:lnTo>
                  <a:pt x="59281" y="261715"/>
                </a:lnTo>
                <a:cubicBezTo>
                  <a:pt x="59281" y="257808"/>
                  <a:pt x="57844" y="253900"/>
                  <a:pt x="54969" y="250703"/>
                </a:cubicBezTo>
                <a:cubicBezTo>
                  <a:pt x="53532" y="248926"/>
                  <a:pt x="53892" y="246084"/>
                  <a:pt x="55688" y="244663"/>
                </a:cubicBezTo>
                <a:cubicBezTo>
                  <a:pt x="57844" y="242887"/>
                  <a:pt x="60359" y="243242"/>
                  <a:pt x="61796" y="245019"/>
                </a:cubicBezTo>
                <a:cubicBezTo>
                  <a:pt x="65748" y="249992"/>
                  <a:pt x="67903" y="255676"/>
                  <a:pt x="67903" y="261715"/>
                </a:cubicBezTo>
                <a:lnTo>
                  <a:pt x="67903" y="289069"/>
                </a:lnTo>
                <a:cubicBezTo>
                  <a:pt x="67903" y="291201"/>
                  <a:pt x="65748" y="293332"/>
                  <a:pt x="63592" y="293332"/>
                </a:cubicBezTo>
                <a:lnTo>
                  <a:pt x="4311" y="293332"/>
                </a:lnTo>
                <a:cubicBezTo>
                  <a:pt x="1796" y="293332"/>
                  <a:pt x="0" y="291201"/>
                  <a:pt x="0" y="289069"/>
                </a:cubicBezTo>
                <a:lnTo>
                  <a:pt x="0" y="261715"/>
                </a:lnTo>
                <a:cubicBezTo>
                  <a:pt x="0" y="255676"/>
                  <a:pt x="1796" y="249992"/>
                  <a:pt x="6107" y="245019"/>
                </a:cubicBezTo>
                <a:cubicBezTo>
                  <a:pt x="7545" y="243242"/>
                  <a:pt x="10419" y="242887"/>
                  <a:pt x="12215" y="244663"/>
                </a:cubicBezTo>
                <a:close/>
                <a:moveTo>
                  <a:pt x="258410" y="216782"/>
                </a:moveTo>
                <a:cubicBezTo>
                  <a:pt x="252766" y="216782"/>
                  <a:pt x="248180" y="221368"/>
                  <a:pt x="248180" y="226659"/>
                </a:cubicBezTo>
                <a:cubicBezTo>
                  <a:pt x="248180" y="232304"/>
                  <a:pt x="252766" y="236890"/>
                  <a:pt x="258410" y="236890"/>
                </a:cubicBezTo>
                <a:cubicBezTo>
                  <a:pt x="264055" y="236890"/>
                  <a:pt x="268641" y="232304"/>
                  <a:pt x="268641" y="226659"/>
                </a:cubicBezTo>
                <a:cubicBezTo>
                  <a:pt x="268641" y="221368"/>
                  <a:pt x="264055" y="216782"/>
                  <a:pt x="258410" y="216782"/>
                </a:cubicBezTo>
                <a:close/>
                <a:moveTo>
                  <a:pt x="32985" y="216782"/>
                </a:moveTo>
                <a:cubicBezTo>
                  <a:pt x="27341" y="216782"/>
                  <a:pt x="22754" y="221368"/>
                  <a:pt x="22754" y="226659"/>
                </a:cubicBezTo>
                <a:cubicBezTo>
                  <a:pt x="22754" y="232304"/>
                  <a:pt x="27341" y="236890"/>
                  <a:pt x="32985" y="236890"/>
                </a:cubicBezTo>
                <a:cubicBezTo>
                  <a:pt x="38629" y="236890"/>
                  <a:pt x="43216" y="232304"/>
                  <a:pt x="43216" y="226659"/>
                </a:cubicBezTo>
                <a:cubicBezTo>
                  <a:pt x="43216" y="221368"/>
                  <a:pt x="38629" y="216782"/>
                  <a:pt x="32985" y="216782"/>
                </a:cubicBezTo>
                <a:close/>
                <a:moveTo>
                  <a:pt x="258410" y="207962"/>
                </a:moveTo>
                <a:cubicBezTo>
                  <a:pt x="268994" y="207962"/>
                  <a:pt x="277460" y="216429"/>
                  <a:pt x="277460" y="226659"/>
                </a:cubicBezTo>
                <a:cubicBezTo>
                  <a:pt x="277460" y="237243"/>
                  <a:pt x="268994" y="245709"/>
                  <a:pt x="258410" y="245709"/>
                </a:cubicBezTo>
                <a:cubicBezTo>
                  <a:pt x="248180" y="245709"/>
                  <a:pt x="239713" y="237243"/>
                  <a:pt x="239713" y="226659"/>
                </a:cubicBezTo>
                <a:cubicBezTo>
                  <a:pt x="239713" y="216429"/>
                  <a:pt x="248180" y="207962"/>
                  <a:pt x="258410" y="207962"/>
                </a:cubicBezTo>
                <a:close/>
                <a:moveTo>
                  <a:pt x="32985" y="207962"/>
                </a:moveTo>
                <a:cubicBezTo>
                  <a:pt x="43568" y="207962"/>
                  <a:pt x="52035" y="216429"/>
                  <a:pt x="52035" y="226659"/>
                </a:cubicBezTo>
                <a:cubicBezTo>
                  <a:pt x="52035" y="237243"/>
                  <a:pt x="43568" y="245709"/>
                  <a:pt x="32985" y="245709"/>
                </a:cubicBezTo>
                <a:cubicBezTo>
                  <a:pt x="22754" y="245709"/>
                  <a:pt x="14288" y="237243"/>
                  <a:pt x="14288" y="226659"/>
                </a:cubicBezTo>
                <a:cubicBezTo>
                  <a:pt x="14288" y="216429"/>
                  <a:pt x="22754" y="207962"/>
                  <a:pt x="32985" y="207962"/>
                </a:cubicBezTo>
                <a:close/>
                <a:moveTo>
                  <a:pt x="141209" y="184150"/>
                </a:moveTo>
                <a:lnTo>
                  <a:pt x="182642" y="184150"/>
                </a:lnTo>
                <a:cubicBezTo>
                  <a:pt x="185164" y="184150"/>
                  <a:pt x="186965" y="186348"/>
                  <a:pt x="186965" y="188913"/>
                </a:cubicBezTo>
                <a:cubicBezTo>
                  <a:pt x="186965" y="191477"/>
                  <a:pt x="185164" y="193309"/>
                  <a:pt x="182642" y="193309"/>
                </a:cubicBezTo>
                <a:lnTo>
                  <a:pt x="141209" y="193309"/>
                </a:lnTo>
                <a:cubicBezTo>
                  <a:pt x="138687" y="193309"/>
                  <a:pt x="136525" y="191477"/>
                  <a:pt x="136525" y="188913"/>
                </a:cubicBezTo>
                <a:cubicBezTo>
                  <a:pt x="136525" y="186348"/>
                  <a:pt x="138687" y="184150"/>
                  <a:pt x="141209" y="184150"/>
                </a:cubicBezTo>
                <a:close/>
                <a:moveTo>
                  <a:pt x="141209" y="153987"/>
                </a:moveTo>
                <a:lnTo>
                  <a:pt x="182642" y="153987"/>
                </a:lnTo>
                <a:cubicBezTo>
                  <a:pt x="185164" y="153987"/>
                  <a:pt x="186965" y="155818"/>
                  <a:pt x="186965" y="158383"/>
                </a:cubicBezTo>
                <a:cubicBezTo>
                  <a:pt x="186965" y="160947"/>
                  <a:pt x="185164" y="163145"/>
                  <a:pt x="182642" y="163145"/>
                </a:cubicBezTo>
                <a:lnTo>
                  <a:pt x="141209" y="163145"/>
                </a:lnTo>
                <a:cubicBezTo>
                  <a:pt x="138687" y="163145"/>
                  <a:pt x="136525" y="160947"/>
                  <a:pt x="136525" y="158383"/>
                </a:cubicBezTo>
                <a:cubicBezTo>
                  <a:pt x="136525" y="155818"/>
                  <a:pt x="138687" y="153987"/>
                  <a:pt x="141209" y="153987"/>
                </a:cubicBezTo>
                <a:close/>
                <a:moveTo>
                  <a:pt x="120945" y="122087"/>
                </a:moveTo>
                <a:lnTo>
                  <a:pt x="120945" y="231936"/>
                </a:lnTo>
                <a:lnTo>
                  <a:pt x="201721" y="231936"/>
                </a:lnTo>
                <a:lnTo>
                  <a:pt x="201721" y="122087"/>
                </a:lnTo>
                <a:lnTo>
                  <a:pt x="120945" y="122087"/>
                </a:lnTo>
                <a:close/>
                <a:moveTo>
                  <a:pt x="91243" y="117765"/>
                </a:moveTo>
                <a:lnTo>
                  <a:pt x="91243" y="218610"/>
                </a:lnTo>
                <a:cubicBezTo>
                  <a:pt x="91243" y="225813"/>
                  <a:pt x="97401" y="231936"/>
                  <a:pt x="104645" y="231936"/>
                </a:cubicBezTo>
                <a:lnTo>
                  <a:pt x="112252" y="231936"/>
                </a:lnTo>
                <a:lnTo>
                  <a:pt x="112252" y="122087"/>
                </a:lnTo>
                <a:lnTo>
                  <a:pt x="104645" y="122087"/>
                </a:lnTo>
                <a:cubicBezTo>
                  <a:pt x="99574" y="122087"/>
                  <a:pt x="94865" y="120286"/>
                  <a:pt x="91243" y="117765"/>
                </a:cubicBezTo>
                <a:close/>
                <a:moveTo>
                  <a:pt x="274150" y="97555"/>
                </a:moveTo>
                <a:cubicBezTo>
                  <a:pt x="276714" y="96837"/>
                  <a:pt x="279278" y="98274"/>
                  <a:pt x="280011" y="100430"/>
                </a:cubicBezTo>
                <a:cubicBezTo>
                  <a:pt x="291734" y="132770"/>
                  <a:pt x="291001" y="168344"/>
                  <a:pt x="277813" y="199966"/>
                </a:cubicBezTo>
                <a:cubicBezTo>
                  <a:pt x="277080" y="201763"/>
                  <a:pt x="275249" y="202841"/>
                  <a:pt x="273783" y="202841"/>
                </a:cubicBezTo>
                <a:cubicBezTo>
                  <a:pt x="273051" y="202841"/>
                  <a:pt x="272684" y="202841"/>
                  <a:pt x="271952" y="202482"/>
                </a:cubicBezTo>
                <a:cubicBezTo>
                  <a:pt x="269387" y="201404"/>
                  <a:pt x="268288" y="198888"/>
                  <a:pt x="269387" y="196732"/>
                </a:cubicBezTo>
                <a:cubicBezTo>
                  <a:pt x="281843" y="166907"/>
                  <a:pt x="282209" y="133848"/>
                  <a:pt x="271585" y="103305"/>
                </a:cubicBezTo>
                <a:cubicBezTo>
                  <a:pt x="270853" y="101149"/>
                  <a:pt x="271952" y="98633"/>
                  <a:pt x="274150" y="97555"/>
                </a:cubicBezTo>
                <a:close/>
                <a:moveTo>
                  <a:pt x="20584" y="95972"/>
                </a:moveTo>
                <a:cubicBezTo>
                  <a:pt x="22807" y="96695"/>
                  <a:pt x="24289" y="99224"/>
                  <a:pt x="23177" y="101753"/>
                </a:cubicBezTo>
                <a:cubicBezTo>
                  <a:pt x="12435" y="131379"/>
                  <a:pt x="12806" y="164257"/>
                  <a:pt x="24289" y="193883"/>
                </a:cubicBezTo>
                <a:cubicBezTo>
                  <a:pt x="25029" y="196051"/>
                  <a:pt x="23918" y="198580"/>
                  <a:pt x="21696" y="199664"/>
                </a:cubicBezTo>
                <a:cubicBezTo>
                  <a:pt x="20955" y="199664"/>
                  <a:pt x="20584" y="199664"/>
                  <a:pt x="19844" y="199664"/>
                </a:cubicBezTo>
                <a:cubicBezTo>
                  <a:pt x="17991" y="199664"/>
                  <a:pt x="16510" y="198580"/>
                  <a:pt x="15769" y="197135"/>
                </a:cubicBezTo>
                <a:cubicBezTo>
                  <a:pt x="3545" y="165341"/>
                  <a:pt x="3175" y="130656"/>
                  <a:pt x="14658" y="98863"/>
                </a:cubicBezTo>
                <a:cubicBezTo>
                  <a:pt x="15399" y="96334"/>
                  <a:pt x="17991" y="95250"/>
                  <a:pt x="20584" y="95972"/>
                </a:cubicBezTo>
                <a:close/>
                <a:moveTo>
                  <a:pt x="104645" y="86431"/>
                </a:moveTo>
                <a:cubicBezTo>
                  <a:pt x="97401" y="86431"/>
                  <a:pt x="91243" y="92553"/>
                  <a:pt x="91243" y="99757"/>
                </a:cubicBezTo>
                <a:cubicBezTo>
                  <a:pt x="91243" y="107320"/>
                  <a:pt x="97401" y="113443"/>
                  <a:pt x="104645" y="113443"/>
                </a:cubicBezTo>
                <a:lnTo>
                  <a:pt x="192665" y="113443"/>
                </a:lnTo>
                <a:cubicBezTo>
                  <a:pt x="189405" y="104799"/>
                  <a:pt x="189405" y="95435"/>
                  <a:pt x="192665" y="86431"/>
                </a:cubicBezTo>
                <a:lnTo>
                  <a:pt x="104645" y="86431"/>
                </a:lnTo>
                <a:close/>
                <a:moveTo>
                  <a:pt x="104645" y="77787"/>
                </a:moveTo>
                <a:lnTo>
                  <a:pt x="206067" y="77787"/>
                </a:lnTo>
                <a:cubicBezTo>
                  <a:pt x="208603" y="77787"/>
                  <a:pt x="210776" y="79948"/>
                  <a:pt x="210776" y="82109"/>
                </a:cubicBezTo>
                <a:cubicBezTo>
                  <a:pt x="210776" y="84630"/>
                  <a:pt x="208603" y="86431"/>
                  <a:pt x="206067" y="86431"/>
                </a:cubicBezTo>
                <a:lnTo>
                  <a:pt x="202807" y="86431"/>
                </a:lnTo>
                <a:cubicBezTo>
                  <a:pt x="198098" y="95074"/>
                  <a:pt x="198098" y="104799"/>
                  <a:pt x="202807" y="113443"/>
                </a:cubicBezTo>
                <a:lnTo>
                  <a:pt x="206067" y="113443"/>
                </a:lnTo>
                <a:cubicBezTo>
                  <a:pt x="208603" y="113443"/>
                  <a:pt x="210776" y="115243"/>
                  <a:pt x="210776" y="117765"/>
                </a:cubicBezTo>
                <a:lnTo>
                  <a:pt x="210776" y="236258"/>
                </a:lnTo>
                <a:cubicBezTo>
                  <a:pt x="210776" y="238779"/>
                  <a:pt x="208603" y="240940"/>
                  <a:pt x="206067" y="240940"/>
                </a:cubicBezTo>
                <a:lnTo>
                  <a:pt x="104645" y="240940"/>
                </a:lnTo>
                <a:cubicBezTo>
                  <a:pt x="92330" y="240940"/>
                  <a:pt x="82550" y="230856"/>
                  <a:pt x="82550" y="218610"/>
                </a:cubicBezTo>
                <a:lnTo>
                  <a:pt x="82550" y="99757"/>
                </a:lnTo>
                <a:cubicBezTo>
                  <a:pt x="82550" y="87511"/>
                  <a:pt x="92330" y="77787"/>
                  <a:pt x="104645" y="77787"/>
                </a:cubicBezTo>
                <a:close/>
                <a:moveTo>
                  <a:pt x="237641" y="36713"/>
                </a:moveTo>
                <a:cubicBezTo>
                  <a:pt x="239437" y="37787"/>
                  <a:pt x="239796" y="40649"/>
                  <a:pt x="238000" y="42795"/>
                </a:cubicBezTo>
                <a:cubicBezTo>
                  <a:pt x="235485" y="45657"/>
                  <a:pt x="234048" y="49950"/>
                  <a:pt x="234048" y="53885"/>
                </a:cubicBezTo>
                <a:lnTo>
                  <a:pt x="234048" y="76781"/>
                </a:lnTo>
                <a:lnTo>
                  <a:pt x="284347" y="76781"/>
                </a:lnTo>
                <a:lnTo>
                  <a:pt x="284347" y="53885"/>
                </a:lnTo>
                <a:cubicBezTo>
                  <a:pt x="284347" y="49950"/>
                  <a:pt x="282910" y="45657"/>
                  <a:pt x="280395" y="42795"/>
                </a:cubicBezTo>
                <a:cubicBezTo>
                  <a:pt x="278958" y="40649"/>
                  <a:pt x="278958" y="37787"/>
                  <a:pt x="281113" y="36713"/>
                </a:cubicBezTo>
                <a:cubicBezTo>
                  <a:pt x="282910" y="34925"/>
                  <a:pt x="285784" y="35282"/>
                  <a:pt x="287221" y="37071"/>
                </a:cubicBezTo>
                <a:cubicBezTo>
                  <a:pt x="291173" y="41722"/>
                  <a:pt x="293329" y="47804"/>
                  <a:pt x="293329" y="53885"/>
                </a:cubicBezTo>
                <a:lnTo>
                  <a:pt x="293329" y="81074"/>
                </a:lnTo>
                <a:cubicBezTo>
                  <a:pt x="293329" y="83578"/>
                  <a:pt x="291533" y="85367"/>
                  <a:pt x="288658" y="85367"/>
                </a:cubicBezTo>
                <a:lnTo>
                  <a:pt x="229737" y="85367"/>
                </a:lnTo>
                <a:cubicBezTo>
                  <a:pt x="227222" y="85367"/>
                  <a:pt x="225425" y="83578"/>
                  <a:pt x="225425" y="81074"/>
                </a:cubicBezTo>
                <a:lnTo>
                  <a:pt x="225425" y="53885"/>
                </a:lnTo>
                <a:cubicBezTo>
                  <a:pt x="225425" y="47804"/>
                  <a:pt x="227222" y="41722"/>
                  <a:pt x="231174" y="37071"/>
                </a:cubicBezTo>
                <a:cubicBezTo>
                  <a:pt x="232970" y="35282"/>
                  <a:pt x="235844" y="34925"/>
                  <a:pt x="237641" y="36713"/>
                </a:cubicBezTo>
                <a:close/>
                <a:moveTo>
                  <a:pt x="12215" y="36713"/>
                </a:moveTo>
                <a:cubicBezTo>
                  <a:pt x="14012" y="37787"/>
                  <a:pt x="14371" y="40649"/>
                  <a:pt x="12575" y="42795"/>
                </a:cubicBezTo>
                <a:cubicBezTo>
                  <a:pt x="10419" y="45657"/>
                  <a:pt x="8622" y="49950"/>
                  <a:pt x="8622" y="53885"/>
                </a:cubicBezTo>
                <a:lnTo>
                  <a:pt x="8622" y="76781"/>
                </a:lnTo>
                <a:lnTo>
                  <a:pt x="59281" y="76781"/>
                </a:lnTo>
                <a:lnTo>
                  <a:pt x="59281" y="53885"/>
                </a:lnTo>
                <a:cubicBezTo>
                  <a:pt x="59281" y="49950"/>
                  <a:pt x="57844" y="45657"/>
                  <a:pt x="54969" y="42795"/>
                </a:cubicBezTo>
                <a:cubicBezTo>
                  <a:pt x="53532" y="40649"/>
                  <a:pt x="53892" y="37787"/>
                  <a:pt x="55688" y="36713"/>
                </a:cubicBezTo>
                <a:cubicBezTo>
                  <a:pt x="57844" y="34925"/>
                  <a:pt x="60359" y="35282"/>
                  <a:pt x="61796" y="37071"/>
                </a:cubicBezTo>
                <a:cubicBezTo>
                  <a:pt x="65748" y="41722"/>
                  <a:pt x="67903" y="47804"/>
                  <a:pt x="67903" y="53885"/>
                </a:cubicBezTo>
                <a:lnTo>
                  <a:pt x="67903" y="81074"/>
                </a:lnTo>
                <a:cubicBezTo>
                  <a:pt x="67903" y="83578"/>
                  <a:pt x="65748" y="85367"/>
                  <a:pt x="63592" y="85367"/>
                </a:cubicBezTo>
                <a:lnTo>
                  <a:pt x="4311" y="85367"/>
                </a:lnTo>
                <a:cubicBezTo>
                  <a:pt x="1796" y="85367"/>
                  <a:pt x="0" y="83578"/>
                  <a:pt x="0" y="81074"/>
                </a:cubicBezTo>
                <a:lnTo>
                  <a:pt x="0" y="53885"/>
                </a:lnTo>
                <a:cubicBezTo>
                  <a:pt x="0" y="47804"/>
                  <a:pt x="1796" y="41722"/>
                  <a:pt x="6107" y="37071"/>
                </a:cubicBezTo>
                <a:cubicBezTo>
                  <a:pt x="7545" y="35282"/>
                  <a:pt x="10419" y="34925"/>
                  <a:pt x="12215" y="36713"/>
                </a:cubicBezTo>
                <a:close/>
                <a:moveTo>
                  <a:pt x="258410" y="8466"/>
                </a:moveTo>
                <a:cubicBezTo>
                  <a:pt x="252766" y="8466"/>
                  <a:pt x="248180" y="13405"/>
                  <a:pt x="248180" y="18697"/>
                </a:cubicBezTo>
                <a:cubicBezTo>
                  <a:pt x="248180" y="24341"/>
                  <a:pt x="252766" y="28928"/>
                  <a:pt x="258410" y="28928"/>
                </a:cubicBezTo>
                <a:cubicBezTo>
                  <a:pt x="264055" y="28928"/>
                  <a:pt x="268641" y="24341"/>
                  <a:pt x="268641" y="18697"/>
                </a:cubicBezTo>
                <a:cubicBezTo>
                  <a:pt x="268641" y="13405"/>
                  <a:pt x="264055" y="8466"/>
                  <a:pt x="258410" y="8466"/>
                </a:cubicBezTo>
                <a:close/>
                <a:moveTo>
                  <a:pt x="32985" y="8466"/>
                </a:moveTo>
                <a:cubicBezTo>
                  <a:pt x="27341" y="8466"/>
                  <a:pt x="22754" y="13405"/>
                  <a:pt x="22754" y="18697"/>
                </a:cubicBezTo>
                <a:cubicBezTo>
                  <a:pt x="22754" y="24341"/>
                  <a:pt x="27341" y="28928"/>
                  <a:pt x="32985" y="28928"/>
                </a:cubicBezTo>
                <a:cubicBezTo>
                  <a:pt x="38629" y="28928"/>
                  <a:pt x="43216" y="24341"/>
                  <a:pt x="43216" y="18697"/>
                </a:cubicBezTo>
                <a:cubicBezTo>
                  <a:pt x="43216" y="13405"/>
                  <a:pt x="38629" y="8466"/>
                  <a:pt x="32985" y="8466"/>
                </a:cubicBezTo>
                <a:close/>
                <a:moveTo>
                  <a:pt x="145691" y="6778"/>
                </a:moveTo>
                <a:cubicBezTo>
                  <a:pt x="171211" y="6778"/>
                  <a:pt x="196731" y="13556"/>
                  <a:pt x="219015" y="27113"/>
                </a:cubicBezTo>
                <a:cubicBezTo>
                  <a:pt x="221531" y="28559"/>
                  <a:pt x="221891" y="31089"/>
                  <a:pt x="220813" y="33258"/>
                </a:cubicBezTo>
                <a:cubicBezTo>
                  <a:pt x="219015" y="35427"/>
                  <a:pt x="216499" y="36150"/>
                  <a:pt x="214702" y="34704"/>
                </a:cubicBezTo>
                <a:cubicBezTo>
                  <a:pt x="172648" y="9037"/>
                  <a:pt x="118733" y="9037"/>
                  <a:pt x="77038" y="34704"/>
                </a:cubicBezTo>
                <a:cubicBezTo>
                  <a:pt x="76320" y="35427"/>
                  <a:pt x="75601" y="35427"/>
                  <a:pt x="74882" y="35427"/>
                </a:cubicBezTo>
                <a:cubicBezTo>
                  <a:pt x="73444" y="35427"/>
                  <a:pt x="72006" y="34704"/>
                  <a:pt x="70928" y="33258"/>
                </a:cubicBezTo>
                <a:cubicBezTo>
                  <a:pt x="69850" y="31089"/>
                  <a:pt x="70209" y="28559"/>
                  <a:pt x="72366" y="27113"/>
                </a:cubicBezTo>
                <a:cubicBezTo>
                  <a:pt x="94651" y="13556"/>
                  <a:pt x="120171" y="6778"/>
                  <a:pt x="145691" y="6778"/>
                </a:cubicBezTo>
                <a:close/>
                <a:moveTo>
                  <a:pt x="258410" y="0"/>
                </a:moveTo>
                <a:cubicBezTo>
                  <a:pt x="268994" y="0"/>
                  <a:pt x="277460" y="8466"/>
                  <a:pt x="277460" y="18697"/>
                </a:cubicBezTo>
                <a:cubicBezTo>
                  <a:pt x="277460" y="29280"/>
                  <a:pt x="268994" y="37747"/>
                  <a:pt x="258410" y="37747"/>
                </a:cubicBezTo>
                <a:cubicBezTo>
                  <a:pt x="248180" y="37747"/>
                  <a:pt x="239713" y="29280"/>
                  <a:pt x="239713" y="18697"/>
                </a:cubicBezTo>
                <a:cubicBezTo>
                  <a:pt x="239713" y="8466"/>
                  <a:pt x="248180" y="0"/>
                  <a:pt x="258410" y="0"/>
                </a:cubicBezTo>
                <a:close/>
                <a:moveTo>
                  <a:pt x="32985" y="0"/>
                </a:moveTo>
                <a:cubicBezTo>
                  <a:pt x="43568" y="0"/>
                  <a:pt x="52035" y="8466"/>
                  <a:pt x="52035" y="18697"/>
                </a:cubicBezTo>
                <a:cubicBezTo>
                  <a:pt x="52035" y="29280"/>
                  <a:pt x="43568" y="37747"/>
                  <a:pt x="32985" y="37747"/>
                </a:cubicBezTo>
                <a:cubicBezTo>
                  <a:pt x="22754" y="37747"/>
                  <a:pt x="14288" y="29280"/>
                  <a:pt x="14288" y="18697"/>
                </a:cubicBezTo>
                <a:cubicBezTo>
                  <a:pt x="14288" y="8466"/>
                  <a:pt x="22754" y="0"/>
                  <a:pt x="3298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endParaRPr lang="en-US" sz="900">
              <a:latin typeface="Lato Light" panose="020F0502020204030203" pitchFamily="34" charset="0"/>
            </a:endParaRP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509B0CD7-A472-4FE6-8CB1-83F322B41A16}"/>
              </a:ext>
            </a:extLst>
          </p:cNvPr>
          <p:cNvSpPr/>
          <p:nvPr/>
        </p:nvSpPr>
        <p:spPr>
          <a:xfrm>
            <a:off x="9925300" y="875243"/>
            <a:ext cx="361691" cy="327392"/>
          </a:xfrm>
          <a:custGeom>
            <a:avLst/>
            <a:gdLst/>
            <a:ahLst/>
            <a:cxnLst>
              <a:cxn ang="3cd4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73" h="849">
                <a:moveTo>
                  <a:pt x="826" y="68"/>
                </a:moveTo>
                <a:lnTo>
                  <a:pt x="277" y="68"/>
                </a:lnTo>
                <a:cubicBezTo>
                  <a:pt x="265" y="68"/>
                  <a:pt x="255" y="59"/>
                  <a:pt x="255" y="46"/>
                </a:cubicBezTo>
                <a:cubicBezTo>
                  <a:pt x="255" y="33"/>
                  <a:pt x="265" y="24"/>
                  <a:pt x="277" y="24"/>
                </a:cubicBezTo>
                <a:lnTo>
                  <a:pt x="826" y="24"/>
                </a:lnTo>
                <a:cubicBezTo>
                  <a:pt x="839" y="24"/>
                  <a:pt x="849" y="33"/>
                  <a:pt x="849" y="46"/>
                </a:cubicBezTo>
                <a:cubicBezTo>
                  <a:pt x="849" y="59"/>
                  <a:pt x="839" y="68"/>
                  <a:pt x="826" y="68"/>
                </a:cubicBezTo>
                <a:close/>
                <a:moveTo>
                  <a:pt x="453" y="330"/>
                </a:moveTo>
                <a:cubicBezTo>
                  <a:pt x="437" y="406"/>
                  <a:pt x="395" y="545"/>
                  <a:pt x="351" y="595"/>
                </a:cubicBezTo>
                <a:lnTo>
                  <a:pt x="201" y="595"/>
                </a:lnTo>
                <a:cubicBezTo>
                  <a:pt x="188" y="582"/>
                  <a:pt x="176" y="561"/>
                  <a:pt x="165" y="537"/>
                </a:cubicBezTo>
                <a:cubicBezTo>
                  <a:pt x="165" y="534"/>
                  <a:pt x="163" y="531"/>
                  <a:pt x="161" y="529"/>
                </a:cubicBezTo>
                <a:cubicBezTo>
                  <a:pt x="133" y="468"/>
                  <a:pt x="110" y="389"/>
                  <a:pt x="100" y="334"/>
                </a:cubicBezTo>
                <a:cubicBezTo>
                  <a:pt x="100" y="334"/>
                  <a:pt x="100" y="333"/>
                  <a:pt x="100" y="332"/>
                </a:cubicBezTo>
                <a:cubicBezTo>
                  <a:pt x="100" y="331"/>
                  <a:pt x="99" y="328"/>
                  <a:pt x="98" y="326"/>
                </a:cubicBezTo>
                <a:cubicBezTo>
                  <a:pt x="96" y="316"/>
                  <a:pt x="95" y="307"/>
                  <a:pt x="94" y="299"/>
                </a:cubicBezTo>
                <a:lnTo>
                  <a:pt x="458" y="299"/>
                </a:lnTo>
                <a:cubicBezTo>
                  <a:pt x="457" y="307"/>
                  <a:pt x="455" y="318"/>
                  <a:pt x="453" y="330"/>
                </a:cubicBezTo>
                <a:lnTo>
                  <a:pt x="513" y="345"/>
                </a:lnTo>
                <a:cubicBezTo>
                  <a:pt x="521" y="345"/>
                  <a:pt x="528" y="351"/>
                  <a:pt x="528" y="359"/>
                </a:cubicBezTo>
                <a:lnTo>
                  <a:pt x="528" y="378"/>
                </a:lnTo>
                <a:cubicBezTo>
                  <a:pt x="528" y="446"/>
                  <a:pt x="482" y="504"/>
                  <a:pt x="419" y="521"/>
                </a:cubicBezTo>
                <a:cubicBezTo>
                  <a:pt x="443" y="463"/>
                  <a:pt x="463" y="394"/>
                  <a:pt x="474" y="345"/>
                </a:cubicBezTo>
                <a:close/>
                <a:moveTo>
                  <a:pt x="322" y="688"/>
                </a:moveTo>
                <a:lnTo>
                  <a:pt x="322" y="756"/>
                </a:lnTo>
                <a:lnTo>
                  <a:pt x="231" y="756"/>
                </a:lnTo>
                <a:lnTo>
                  <a:pt x="231" y="688"/>
                </a:lnTo>
                <a:lnTo>
                  <a:pt x="244" y="688"/>
                </a:lnTo>
                <a:lnTo>
                  <a:pt x="309" y="688"/>
                </a:lnTo>
                <a:close/>
                <a:moveTo>
                  <a:pt x="353" y="793"/>
                </a:moveTo>
                <a:lnTo>
                  <a:pt x="363" y="825"/>
                </a:lnTo>
                <a:lnTo>
                  <a:pt x="190" y="825"/>
                </a:lnTo>
                <a:lnTo>
                  <a:pt x="200" y="793"/>
                </a:lnTo>
                <a:cubicBezTo>
                  <a:pt x="203" y="786"/>
                  <a:pt x="210" y="781"/>
                  <a:pt x="218" y="781"/>
                </a:cubicBezTo>
                <a:lnTo>
                  <a:pt x="335" y="781"/>
                </a:lnTo>
                <a:cubicBezTo>
                  <a:pt x="343" y="781"/>
                  <a:pt x="349" y="786"/>
                  <a:pt x="353" y="793"/>
                </a:cubicBezTo>
                <a:close/>
                <a:moveTo>
                  <a:pt x="208" y="630"/>
                </a:moveTo>
                <a:lnTo>
                  <a:pt x="208" y="629"/>
                </a:lnTo>
                <a:lnTo>
                  <a:pt x="208" y="621"/>
                </a:lnTo>
                <a:lnTo>
                  <a:pt x="344" y="621"/>
                </a:lnTo>
                <a:lnTo>
                  <a:pt x="344" y="629"/>
                </a:lnTo>
                <a:lnTo>
                  <a:pt x="344" y="630"/>
                </a:lnTo>
                <a:close/>
                <a:moveTo>
                  <a:pt x="309" y="664"/>
                </a:moveTo>
                <a:lnTo>
                  <a:pt x="244" y="664"/>
                </a:lnTo>
                <a:cubicBezTo>
                  <a:pt x="234" y="664"/>
                  <a:pt x="225" y="660"/>
                  <a:pt x="218" y="654"/>
                </a:cubicBezTo>
                <a:lnTo>
                  <a:pt x="334" y="654"/>
                </a:lnTo>
                <a:cubicBezTo>
                  <a:pt x="327" y="660"/>
                  <a:pt x="319" y="664"/>
                  <a:pt x="309" y="664"/>
                </a:cubicBezTo>
                <a:close/>
                <a:moveTo>
                  <a:pt x="25" y="378"/>
                </a:moveTo>
                <a:lnTo>
                  <a:pt x="25" y="359"/>
                </a:lnTo>
                <a:cubicBezTo>
                  <a:pt x="25" y="351"/>
                  <a:pt x="31" y="345"/>
                  <a:pt x="39" y="345"/>
                </a:cubicBezTo>
                <a:lnTo>
                  <a:pt x="77" y="345"/>
                </a:lnTo>
                <a:cubicBezTo>
                  <a:pt x="88" y="395"/>
                  <a:pt x="108" y="463"/>
                  <a:pt x="131" y="521"/>
                </a:cubicBezTo>
                <a:cubicBezTo>
                  <a:pt x="69" y="503"/>
                  <a:pt x="25" y="446"/>
                  <a:pt x="25" y="378"/>
                </a:cubicBezTo>
                <a:close/>
                <a:moveTo>
                  <a:pt x="873" y="46"/>
                </a:moveTo>
                <a:cubicBezTo>
                  <a:pt x="873" y="21"/>
                  <a:pt x="852" y="0"/>
                  <a:pt x="826" y="0"/>
                </a:cubicBezTo>
                <a:lnTo>
                  <a:pt x="277" y="0"/>
                </a:lnTo>
                <a:cubicBezTo>
                  <a:pt x="251" y="0"/>
                  <a:pt x="231" y="21"/>
                  <a:pt x="231" y="46"/>
                </a:cubicBezTo>
                <a:cubicBezTo>
                  <a:pt x="231" y="71"/>
                  <a:pt x="251" y="91"/>
                  <a:pt x="275" y="92"/>
                </a:cubicBezTo>
                <a:lnTo>
                  <a:pt x="275" y="274"/>
                </a:lnTo>
                <a:lnTo>
                  <a:pt x="81" y="274"/>
                </a:lnTo>
                <a:cubicBezTo>
                  <a:pt x="75" y="274"/>
                  <a:pt x="69" y="280"/>
                  <a:pt x="69" y="287"/>
                </a:cubicBezTo>
                <a:cubicBezTo>
                  <a:pt x="69" y="295"/>
                  <a:pt x="71" y="307"/>
                  <a:pt x="73" y="320"/>
                </a:cubicBezTo>
                <a:lnTo>
                  <a:pt x="39" y="320"/>
                </a:lnTo>
                <a:cubicBezTo>
                  <a:pt x="18" y="320"/>
                  <a:pt x="0" y="338"/>
                  <a:pt x="0" y="359"/>
                </a:cubicBezTo>
                <a:lnTo>
                  <a:pt x="0" y="378"/>
                </a:lnTo>
                <a:cubicBezTo>
                  <a:pt x="0" y="463"/>
                  <a:pt x="62" y="534"/>
                  <a:pt x="144" y="548"/>
                </a:cubicBezTo>
                <a:cubicBezTo>
                  <a:pt x="157" y="575"/>
                  <a:pt x="170" y="597"/>
                  <a:pt x="184" y="613"/>
                </a:cubicBezTo>
                <a:lnTo>
                  <a:pt x="184" y="629"/>
                </a:lnTo>
                <a:cubicBezTo>
                  <a:pt x="184" y="648"/>
                  <a:pt x="193" y="664"/>
                  <a:pt x="207" y="676"/>
                </a:cubicBezTo>
                <a:lnTo>
                  <a:pt x="207" y="677"/>
                </a:lnTo>
                <a:lnTo>
                  <a:pt x="207" y="758"/>
                </a:lnTo>
                <a:cubicBezTo>
                  <a:pt x="193" y="762"/>
                  <a:pt x="182" y="772"/>
                  <a:pt x="177" y="786"/>
                </a:cubicBezTo>
                <a:lnTo>
                  <a:pt x="165" y="825"/>
                </a:lnTo>
                <a:lnTo>
                  <a:pt x="150" y="825"/>
                </a:lnTo>
                <a:cubicBezTo>
                  <a:pt x="143" y="825"/>
                  <a:pt x="138" y="830"/>
                  <a:pt x="138" y="837"/>
                </a:cubicBezTo>
                <a:cubicBezTo>
                  <a:pt x="138" y="843"/>
                  <a:pt x="143" y="849"/>
                  <a:pt x="150" y="849"/>
                </a:cubicBezTo>
                <a:lnTo>
                  <a:pt x="173" y="849"/>
                </a:lnTo>
                <a:lnTo>
                  <a:pt x="379" y="849"/>
                </a:lnTo>
                <a:lnTo>
                  <a:pt x="402" y="849"/>
                </a:lnTo>
                <a:cubicBezTo>
                  <a:pt x="409" y="849"/>
                  <a:pt x="414" y="843"/>
                  <a:pt x="414" y="837"/>
                </a:cubicBezTo>
                <a:cubicBezTo>
                  <a:pt x="414" y="830"/>
                  <a:pt x="409" y="825"/>
                  <a:pt x="402" y="825"/>
                </a:cubicBezTo>
                <a:lnTo>
                  <a:pt x="388" y="825"/>
                </a:lnTo>
                <a:lnTo>
                  <a:pt x="375" y="786"/>
                </a:lnTo>
                <a:cubicBezTo>
                  <a:pt x="370" y="772"/>
                  <a:pt x="359" y="762"/>
                  <a:pt x="346" y="758"/>
                </a:cubicBezTo>
                <a:lnTo>
                  <a:pt x="346" y="677"/>
                </a:lnTo>
                <a:cubicBezTo>
                  <a:pt x="346" y="676"/>
                  <a:pt x="346" y="676"/>
                  <a:pt x="346" y="676"/>
                </a:cubicBezTo>
                <a:cubicBezTo>
                  <a:pt x="360" y="664"/>
                  <a:pt x="368" y="648"/>
                  <a:pt x="368" y="629"/>
                </a:cubicBezTo>
                <a:lnTo>
                  <a:pt x="368" y="612"/>
                </a:lnTo>
                <a:cubicBezTo>
                  <a:pt x="382" y="597"/>
                  <a:pt x="395" y="575"/>
                  <a:pt x="407" y="548"/>
                </a:cubicBezTo>
                <a:cubicBezTo>
                  <a:pt x="490" y="536"/>
                  <a:pt x="552" y="463"/>
                  <a:pt x="552" y="378"/>
                </a:cubicBezTo>
                <a:lnTo>
                  <a:pt x="552" y="359"/>
                </a:lnTo>
                <a:cubicBezTo>
                  <a:pt x="552" y="338"/>
                  <a:pt x="535" y="320"/>
                  <a:pt x="513" y="320"/>
                </a:cubicBezTo>
                <a:lnTo>
                  <a:pt x="479" y="320"/>
                </a:lnTo>
                <a:cubicBezTo>
                  <a:pt x="481" y="306"/>
                  <a:pt x="483" y="294"/>
                  <a:pt x="483" y="287"/>
                </a:cubicBezTo>
                <a:cubicBezTo>
                  <a:pt x="483" y="280"/>
                  <a:pt x="478" y="274"/>
                  <a:pt x="471" y="274"/>
                </a:cubicBezTo>
                <a:lnTo>
                  <a:pt x="445" y="274"/>
                </a:lnTo>
                <a:lnTo>
                  <a:pt x="485" y="235"/>
                </a:lnTo>
                <a:lnTo>
                  <a:pt x="559" y="310"/>
                </a:lnTo>
                <a:cubicBezTo>
                  <a:pt x="561" y="312"/>
                  <a:pt x="564" y="314"/>
                  <a:pt x="567" y="314"/>
                </a:cubicBezTo>
                <a:cubicBezTo>
                  <a:pt x="570" y="314"/>
                  <a:pt x="573" y="312"/>
                  <a:pt x="576" y="310"/>
                </a:cubicBezTo>
                <a:lnTo>
                  <a:pt x="711" y="175"/>
                </a:lnTo>
                <a:lnTo>
                  <a:pt x="711" y="200"/>
                </a:lnTo>
                <a:cubicBezTo>
                  <a:pt x="711" y="207"/>
                  <a:pt x="716" y="212"/>
                  <a:pt x="722" y="212"/>
                </a:cubicBezTo>
                <a:cubicBezTo>
                  <a:pt x="729" y="212"/>
                  <a:pt x="734" y="207"/>
                  <a:pt x="734" y="200"/>
                </a:cubicBezTo>
                <a:lnTo>
                  <a:pt x="734" y="149"/>
                </a:lnTo>
                <a:cubicBezTo>
                  <a:pt x="734" y="142"/>
                  <a:pt x="729" y="137"/>
                  <a:pt x="722" y="137"/>
                </a:cubicBezTo>
                <a:lnTo>
                  <a:pt x="674" y="137"/>
                </a:lnTo>
                <a:cubicBezTo>
                  <a:pt x="667" y="137"/>
                  <a:pt x="662" y="142"/>
                  <a:pt x="662" y="149"/>
                </a:cubicBezTo>
                <a:cubicBezTo>
                  <a:pt x="662" y="156"/>
                  <a:pt x="667" y="161"/>
                  <a:pt x="674" y="161"/>
                </a:cubicBezTo>
                <a:lnTo>
                  <a:pt x="691" y="161"/>
                </a:lnTo>
                <a:lnTo>
                  <a:pt x="567" y="284"/>
                </a:lnTo>
                <a:lnTo>
                  <a:pt x="492" y="210"/>
                </a:lnTo>
                <a:cubicBezTo>
                  <a:pt x="488" y="205"/>
                  <a:pt x="480" y="205"/>
                  <a:pt x="476" y="210"/>
                </a:cubicBezTo>
                <a:lnTo>
                  <a:pt x="411" y="274"/>
                </a:lnTo>
                <a:lnTo>
                  <a:pt x="300" y="274"/>
                </a:lnTo>
                <a:lnTo>
                  <a:pt x="300" y="92"/>
                </a:lnTo>
                <a:lnTo>
                  <a:pt x="804" y="92"/>
                </a:lnTo>
                <a:lnTo>
                  <a:pt x="804" y="386"/>
                </a:lnTo>
                <a:cubicBezTo>
                  <a:pt x="804" y="400"/>
                  <a:pt x="792" y="412"/>
                  <a:pt x="778" y="412"/>
                </a:cubicBezTo>
                <a:lnTo>
                  <a:pt x="586" y="412"/>
                </a:lnTo>
                <a:cubicBezTo>
                  <a:pt x="579" y="412"/>
                  <a:pt x="574" y="417"/>
                  <a:pt x="574" y="424"/>
                </a:cubicBezTo>
                <a:cubicBezTo>
                  <a:pt x="574" y="431"/>
                  <a:pt x="579" y="436"/>
                  <a:pt x="586" y="436"/>
                </a:cubicBezTo>
                <a:lnTo>
                  <a:pt x="778" y="436"/>
                </a:lnTo>
                <a:cubicBezTo>
                  <a:pt x="806" y="436"/>
                  <a:pt x="828" y="414"/>
                  <a:pt x="828" y="386"/>
                </a:cubicBezTo>
                <a:lnTo>
                  <a:pt x="828" y="92"/>
                </a:lnTo>
                <a:cubicBezTo>
                  <a:pt x="853" y="91"/>
                  <a:pt x="873" y="71"/>
                  <a:pt x="873" y="46"/>
                </a:cubicBezTo>
                <a:close/>
              </a:path>
            </a:pathLst>
          </a:cu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45000" tIns="22500" rIns="45000" bIns="22500" anchor="ctr" anchorCtr="1" compatLnSpc="0"/>
          <a:lstStyle/>
          <a:p>
            <a:pPr hangingPunct="0"/>
            <a:endParaRPr lang="en-US" sz="900">
              <a:latin typeface="Poppins" panose="00000500000000000000" pitchFamily="2" charset="0"/>
              <a:ea typeface="Microsoft YaHei" pitchFamily="2"/>
              <a:cs typeface="Lucida Sans" pitchFamily="2"/>
            </a:endParaRPr>
          </a:p>
        </p:txBody>
      </p:sp>
      <p:sp>
        <p:nvSpPr>
          <p:cNvPr id="49" name="Freeform 52">
            <a:extLst>
              <a:ext uri="{FF2B5EF4-FFF2-40B4-BE49-F238E27FC236}">
                <a16:creationId xmlns:a16="http://schemas.microsoft.com/office/drawing/2014/main" id="{0E153BA5-7D74-42BD-93D3-D093215BB1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30888" y="832645"/>
            <a:ext cx="408697" cy="386399"/>
          </a:xfrm>
          <a:custGeom>
            <a:avLst/>
            <a:gdLst>
              <a:gd name="connsiteX0" fmla="*/ 614040 w 855670"/>
              <a:gd name="connsiteY0" fmla="*/ 684784 h 855668"/>
              <a:gd name="connsiteX1" fmla="*/ 559238 w 855670"/>
              <a:gd name="connsiteY1" fmla="*/ 739666 h 855668"/>
              <a:gd name="connsiteX2" fmla="*/ 559238 w 855670"/>
              <a:gd name="connsiteY2" fmla="*/ 803280 h 855668"/>
              <a:gd name="connsiteX3" fmla="*/ 559238 w 855670"/>
              <a:gd name="connsiteY3" fmla="*/ 804527 h 855668"/>
              <a:gd name="connsiteX4" fmla="*/ 581656 w 855670"/>
              <a:gd name="connsiteY4" fmla="*/ 817001 h 855668"/>
              <a:gd name="connsiteX5" fmla="*/ 581656 w 855670"/>
              <a:gd name="connsiteY5" fmla="*/ 765860 h 855668"/>
              <a:gd name="connsiteX6" fmla="*/ 592866 w 855670"/>
              <a:gd name="connsiteY6" fmla="*/ 754634 h 855668"/>
              <a:gd name="connsiteX7" fmla="*/ 604076 w 855670"/>
              <a:gd name="connsiteY7" fmla="*/ 765860 h 855668"/>
              <a:gd name="connsiteX8" fmla="*/ 604076 w 855670"/>
              <a:gd name="connsiteY8" fmla="*/ 823237 h 855668"/>
              <a:gd name="connsiteX9" fmla="*/ 604076 w 855670"/>
              <a:gd name="connsiteY9" fmla="*/ 825732 h 855668"/>
              <a:gd name="connsiteX10" fmla="*/ 656388 w 855670"/>
              <a:gd name="connsiteY10" fmla="*/ 833216 h 855668"/>
              <a:gd name="connsiteX11" fmla="*/ 708700 w 855670"/>
              <a:gd name="connsiteY11" fmla="*/ 825732 h 855668"/>
              <a:gd name="connsiteX12" fmla="*/ 708700 w 855670"/>
              <a:gd name="connsiteY12" fmla="*/ 823237 h 855668"/>
              <a:gd name="connsiteX13" fmla="*/ 708700 w 855670"/>
              <a:gd name="connsiteY13" fmla="*/ 765860 h 855668"/>
              <a:gd name="connsiteX14" fmla="*/ 721154 w 855670"/>
              <a:gd name="connsiteY14" fmla="*/ 754634 h 855668"/>
              <a:gd name="connsiteX15" fmla="*/ 731118 w 855670"/>
              <a:gd name="connsiteY15" fmla="*/ 765860 h 855668"/>
              <a:gd name="connsiteX16" fmla="*/ 731118 w 855670"/>
              <a:gd name="connsiteY16" fmla="*/ 817001 h 855668"/>
              <a:gd name="connsiteX17" fmla="*/ 753538 w 855670"/>
              <a:gd name="connsiteY17" fmla="*/ 804527 h 855668"/>
              <a:gd name="connsiteX18" fmla="*/ 753538 w 855670"/>
              <a:gd name="connsiteY18" fmla="*/ 739666 h 855668"/>
              <a:gd name="connsiteX19" fmla="*/ 698736 w 855670"/>
              <a:gd name="connsiteY19" fmla="*/ 684784 h 855668"/>
              <a:gd name="connsiteX20" fmla="*/ 155690 w 855670"/>
              <a:gd name="connsiteY20" fmla="*/ 684784 h 855668"/>
              <a:gd name="connsiteX21" fmla="*/ 102134 w 855670"/>
              <a:gd name="connsiteY21" fmla="*/ 739666 h 855668"/>
              <a:gd name="connsiteX22" fmla="*/ 102134 w 855670"/>
              <a:gd name="connsiteY22" fmla="*/ 803280 h 855668"/>
              <a:gd name="connsiteX23" fmla="*/ 102134 w 855670"/>
              <a:gd name="connsiteY23" fmla="*/ 804527 h 855668"/>
              <a:gd name="connsiteX24" fmla="*/ 123308 w 855670"/>
              <a:gd name="connsiteY24" fmla="*/ 817001 h 855668"/>
              <a:gd name="connsiteX25" fmla="*/ 123308 w 855670"/>
              <a:gd name="connsiteY25" fmla="*/ 765860 h 855668"/>
              <a:gd name="connsiteX26" fmla="*/ 135762 w 855670"/>
              <a:gd name="connsiteY26" fmla="*/ 754634 h 855668"/>
              <a:gd name="connsiteX27" fmla="*/ 145726 w 855670"/>
              <a:gd name="connsiteY27" fmla="*/ 765860 h 855668"/>
              <a:gd name="connsiteX28" fmla="*/ 145726 w 855670"/>
              <a:gd name="connsiteY28" fmla="*/ 823237 h 855668"/>
              <a:gd name="connsiteX29" fmla="*/ 145726 w 855670"/>
              <a:gd name="connsiteY29" fmla="*/ 825732 h 855668"/>
              <a:gd name="connsiteX30" fmla="*/ 199284 w 855670"/>
              <a:gd name="connsiteY30" fmla="*/ 833216 h 855668"/>
              <a:gd name="connsiteX31" fmla="*/ 251596 w 855670"/>
              <a:gd name="connsiteY31" fmla="*/ 825732 h 855668"/>
              <a:gd name="connsiteX32" fmla="*/ 251596 w 855670"/>
              <a:gd name="connsiteY32" fmla="*/ 823237 h 855668"/>
              <a:gd name="connsiteX33" fmla="*/ 251596 w 855670"/>
              <a:gd name="connsiteY33" fmla="*/ 765860 h 855668"/>
              <a:gd name="connsiteX34" fmla="*/ 262804 w 855670"/>
              <a:gd name="connsiteY34" fmla="*/ 754634 h 855668"/>
              <a:gd name="connsiteX35" fmla="*/ 272768 w 855670"/>
              <a:gd name="connsiteY35" fmla="*/ 765860 h 855668"/>
              <a:gd name="connsiteX36" fmla="*/ 272768 w 855670"/>
              <a:gd name="connsiteY36" fmla="*/ 817001 h 855668"/>
              <a:gd name="connsiteX37" fmla="*/ 296434 w 855670"/>
              <a:gd name="connsiteY37" fmla="*/ 804527 h 855668"/>
              <a:gd name="connsiteX38" fmla="*/ 296434 w 855670"/>
              <a:gd name="connsiteY38" fmla="*/ 739666 h 855668"/>
              <a:gd name="connsiteX39" fmla="*/ 241632 w 855670"/>
              <a:gd name="connsiteY39" fmla="*/ 684784 h 855668"/>
              <a:gd name="connsiteX40" fmla="*/ 655798 w 855670"/>
              <a:gd name="connsiteY40" fmla="*/ 555341 h 855668"/>
              <a:gd name="connsiteX41" fmla="*/ 615770 w 855670"/>
              <a:gd name="connsiteY41" fmla="*/ 594120 h 855668"/>
              <a:gd name="connsiteX42" fmla="*/ 655798 w 855670"/>
              <a:gd name="connsiteY42" fmla="*/ 635400 h 855668"/>
              <a:gd name="connsiteX43" fmla="*/ 695828 w 855670"/>
              <a:gd name="connsiteY43" fmla="*/ 594120 h 855668"/>
              <a:gd name="connsiteX44" fmla="*/ 674562 w 855670"/>
              <a:gd name="connsiteY44" fmla="*/ 559094 h 855668"/>
              <a:gd name="connsiteX45" fmla="*/ 655798 w 855670"/>
              <a:gd name="connsiteY45" fmla="*/ 555341 h 855668"/>
              <a:gd name="connsiteX46" fmla="*/ 199874 w 855670"/>
              <a:gd name="connsiteY46" fmla="*/ 555341 h 855668"/>
              <a:gd name="connsiteX47" fmla="*/ 159846 w 855670"/>
              <a:gd name="connsiteY47" fmla="*/ 594120 h 855668"/>
              <a:gd name="connsiteX48" fmla="*/ 199874 w 855670"/>
              <a:gd name="connsiteY48" fmla="*/ 635400 h 855668"/>
              <a:gd name="connsiteX49" fmla="*/ 239902 w 855670"/>
              <a:gd name="connsiteY49" fmla="*/ 594120 h 855668"/>
              <a:gd name="connsiteX50" fmla="*/ 217386 w 855670"/>
              <a:gd name="connsiteY50" fmla="*/ 559094 h 855668"/>
              <a:gd name="connsiteX51" fmla="*/ 199874 w 855670"/>
              <a:gd name="connsiteY51" fmla="*/ 555341 h 855668"/>
              <a:gd name="connsiteX52" fmla="*/ 655798 w 855670"/>
              <a:gd name="connsiteY52" fmla="*/ 532825 h 855668"/>
              <a:gd name="connsiteX53" fmla="*/ 684570 w 855670"/>
              <a:gd name="connsiteY53" fmla="*/ 540331 h 855668"/>
              <a:gd name="connsiteX54" fmla="*/ 718344 w 855670"/>
              <a:gd name="connsiteY54" fmla="*/ 594120 h 855668"/>
              <a:gd name="connsiteX55" fmla="*/ 655798 w 855670"/>
              <a:gd name="connsiteY55" fmla="*/ 657916 h 855668"/>
              <a:gd name="connsiteX56" fmla="*/ 593252 w 855670"/>
              <a:gd name="connsiteY56" fmla="*/ 594120 h 855668"/>
              <a:gd name="connsiteX57" fmla="*/ 655798 w 855670"/>
              <a:gd name="connsiteY57" fmla="*/ 532825 h 855668"/>
              <a:gd name="connsiteX58" fmla="*/ 199874 w 855670"/>
              <a:gd name="connsiteY58" fmla="*/ 532825 h 855668"/>
              <a:gd name="connsiteX59" fmla="*/ 228644 w 855670"/>
              <a:gd name="connsiteY59" fmla="*/ 540331 h 855668"/>
              <a:gd name="connsiteX60" fmla="*/ 262418 w 855670"/>
              <a:gd name="connsiteY60" fmla="*/ 594120 h 855668"/>
              <a:gd name="connsiteX61" fmla="*/ 199874 w 855670"/>
              <a:gd name="connsiteY61" fmla="*/ 657916 h 855668"/>
              <a:gd name="connsiteX62" fmla="*/ 137330 w 855670"/>
              <a:gd name="connsiteY62" fmla="*/ 594120 h 855668"/>
              <a:gd name="connsiteX63" fmla="*/ 199874 w 855670"/>
              <a:gd name="connsiteY63" fmla="*/ 532825 h 855668"/>
              <a:gd name="connsiteX64" fmla="*/ 656388 w 855670"/>
              <a:gd name="connsiteY64" fmla="*/ 480222 h 855668"/>
              <a:gd name="connsiteX65" fmla="*/ 480770 w 855670"/>
              <a:gd name="connsiteY65" fmla="*/ 657342 h 855668"/>
              <a:gd name="connsiteX66" fmla="*/ 536818 w 855670"/>
              <a:gd name="connsiteY66" fmla="*/ 787065 h 855668"/>
              <a:gd name="connsiteX67" fmla="*/ 536818 w 855670"/>
              <a:gd name="connsiteY67" fmla="*/ 739666 h 855668"/>
              <a:gd name="connsiteX68" fmla="*/ 614040 w 855670"/>
              <a:gd name="connsiteY68" fmla="*/ 662332 h 855668"/>
              <a:gd name="connsiteX69" fmla="*/ 698736 w 855670"/>
              <a:gd name="connsiteY69" fmla="*/ 662332 h 855668"/>
              <a:gd name="connsiteX70" fmla="*/ 775958 w 855670"/>
              <a:gd name="connsiteY70" fmla="*/ 739666 h 855668"/>
              <a:gd name="connsiteX71" fmla="*/ 775958 w 855670"/>
              <a:gd name="connsiteY71" fmla="*/ 787065 h 855668"/>
              <a:gd name="connsiteX72" fmla="*/ 833252 w 855670"/>
              <a:gd name="connsiteY72" fmla="*/ 657342 h 855668"/>
              <a:gd name="connsiteX73" fmla="*/ 737346 w 855670"/>
              <a:gd name="connsiteY73" fmla="*/ 498932 h 855668"/>
              <a:gd name="connsiteX74" fmla="*/ 656388 w 855670"/>
              <a:gd name="connsiteY74" fmla="*/ 480222 h 855668"/>
              <a:gd name="connsiteX75" fmla="*/ 199284 w 855670"/>
              <a:gd name="connsiteY75" fmla="*/ 480222 h 855668"/>
              <a:gd name="connsiteX76" fmla="*/ 22420 w 855670"/>
              <a:gd name="connsiteY76" fmla="*/ 657342 h 855668"/>
              <a:gd name="connsiteX77" fmla="*/ 79714 w 855670"/>
              <a:gd name="connsiteY77" fmla="*/ 787065 h 855668"/>
              <a:gd name="connsiteX78" fmla="*/ 79714 w 855670"/>
              <a:gd name="connsiteY78" fmla="*/ 739666 h 855668"/>
              <a:gd name="connsiteX79" fmla="*/ 155690 w 855670"/>
              <a:gd name="connsiteY79" fmla="*/ 662332 h 855668"/>
              <a:gd name="connsiteX80" fmla="*/ 241632 w 855670"/>
              <a:gd name="connsiteY80" fmla="*/ 662332 h 855668"/>
              <a:gd name="connsiteX81" fmla="*/ 317608 w 855670"/>
              <a:gd name="connsiteY81" fmla="*/ 739666 h 855668"/>
              <a:gd name="connsiteX82" fmla="*/ 317608 w 855670"/>
              <a:gd name="connsiteY82" fmla="*/ 787065 h 855668"/>
              <a:gd name="connsiteX83" fmla="*/ 374902 w 855670"/>
              <a:gd name="connsiteY83" fmla="*/ 657342 h 855668"/>
              <a:gd name="connsiteX84" fmla="*/ 280242 w 855670"/>
              <a:gd name="connsiteY84" fmla="*/ 498932 h 855668"/>
              <a:gd name="connsiteX85" fmla="*/ 199284 w 855670"/>
              <a:gd name="connsiteY85" fmla="*/ 480222 h 855668"/>
              <a:gd name="connsiteX86" fmla="*/ 384866 w 855670"/>
              <a:gd name="connsiteY86" fmla="*/ 227014 h 855668"/>
              <a:gd name="connsiteX87" fmla="*/ 334422 w 855670"/>
              <a:gd name="connsiteY87" fmla="*/ 260166 h 855668"/>
              <a:gd name="connsiteX88" fmla="*/ 332616 w 855670"/>
              <a:gd name="connsiteY88" fmla="*/ 268646 h 855668"/>
              <a:gd name="connsiteX89" fmla="*/ 330062 w 855670"/>
              <a:gd name="connsiteY89" fmla="*/ 280649 h 855668"/>
              <a:gd name="connsiteX90" fmla="*/ 330062 w 855670"/>
              <a:gd name="connsiteY90" fmla="*/ 345510 h 855668"/>
              <a:gd name="connsiteX91" fmla="*/ 353728 w 855670"/>
              <a:gd name="connsiteY91" fmla="*/ 357983 h 855668"/>
              <a:gd name="connsiteX92" fmla="*/ 353728 w 855670"/>
              <a:gd name="connsiteY92" fmla="*/ 306843 h 855668"/>
              <a:gd name="connsiteX93" fmla="*/ 363692 w 855670"/>
              <a:gd name="connsiteY93" fmla="*/ 295617 h 855668"/>
              <a:gd name="connsiteX94" fmla="*/ 374902 w 855670"/>
              <a:gd name="connsiteY94" fmla="*/ 306843 h 855668"/>
              <a:gd name="connsiteX95" fmla="*/ 374902 w 855670"/>
              <a:gd name="connsiteY95" fmla="*/ 365467 h 855668"/>
              <a:gd name="connsiteX96" fmla="*/ 374902 w 855670"/>
              <a:gd name="connsiteY96" fmla="*/ 367962 h 855668"/>
              <a:gd name="connsiteX97" fmla="*/ 428458 w 855670"/>
              <a:gd name="connsiteY97" fmla="*/ 375446 h 855668"/>
              <a:gd name="connsiteX98" fmla="*/ 480770 w 855670"/>
              <a:gd name="connsiteY98" fmla="*/ 367962 h 855668"/>
              <a:gd name="connsiteX99" fmla="*/ 480770 w 855670"/>
              <a:gd name="connsiteY99" fmla="*/ 365467 h 855668"/>
              <a:gd name="connsiteX100" fmla="*/ 480770 w 855670"/>
              <a:gd name="connsiteY100" fmla="*/ 306843 h 855668"/>
              <a:gd name="connsiteX101" fmla="*/ 490734 w 855670"/>
              <a:gd name="connsiteY101" fmla="*/ 295617 h 855668"/>
              <a:gd name="connsiteX102" fmla="*/ 501944 w 855670"/>
              <a:gd name="connsiteY102" fmla="*/ 306843 h 855668"/>
              <a:gd name="connsiteX103" fmla="*/ 501944 w 855670"/>
              <a:gd name="connsiteY103" fmla="*/ 359231 h 855668"/>
              <a:gd name="connsiteX104" fmla="*/ 525608 w 855670"/>
              <a:gd name="connsiteY104" fmla="*/ 345510 h 855668"/>
              <a:gd name="connsiteX105" fmla="*/ 524364 w 855670"/>
              <a:gd name="connsiteY105" fmla="*/ 345510 h 855668"/>
              <a:gd name="connsiteX106" fmla="*/ 524364 w 855670"/>
              <a:gd name="connsiteY106" fmla="*/ 280649 h 855668"/>
              <a:gd name="connsiteX107" fmla="*/ 470806 w 855670"/>
              <a:gd name="connsiteY107" fmla="*/ 227014 h 855668"/>
              <a:gd name="connsiteX108" fmla="*/ 431832 w 855670"/>
              <a:gd name="connsiteY108" fmla="*/ 92888 h 855668"/>
              <a:gd name="connsiteX109" fmla="*/ 391804 w 855670"/>
              <a:gd name="connsiteY109" fmla="*/ 133318 h 855668"/>
              <a:gd name="connsiteX110" fmla="*/ 431832 w 855670"/>
              <a:gd name="connsiteY110" fmla="*/ 173747 h 855668"/>
              <a:gd name="connsiteX111" fmla="*/ 470610 w 855670"/>
              <a:gd name="connsiteY111" fmla="*/ 133318 h 855668"/>
              <a:gd name="connsiteX112" fmla="*/ 449344 w 855670"/>
              <a:gd name="connsiteY112" fmla="*/ 97942 h 855668"/>
              <a:gd name="connsiteX113" fmla="*/ 431832 w 855670"/>
              <a:gd name="connsiteY113" fmla="*/ 92888 h 855668"/>
              <a:gd name="connsiteX114" fmla="*/ 431832 w 855670"/>
              <a:gd name="connsiteY114" fmla="*/ 71410 h 855668"/>
              <a:gd name="connsiteX115" fmla="*/ 459352 w 855670"/>
              <a:gd name="connsiteY115" fmla="*/ 77727 h 855668"/>
              <a:gd name="connsiteX116" fmla="*/ 493126 w 855670"/>
              <a:gd name="connsiteY116" fmla="*/ 133318 h 855668"/>
              <a:gd name="connsiteX117" fmla="*/ 431832 w 855670"/>
              <a:gd name="connsiteY117" fmla="*/ 196489 h 855668"/>
              <a:gd name="connsiteX118" fmla="*/ 368038 w 855670"/>
              <a:gd name="connsiteY118" fmla="*/ 133318 h 855668"/>
              <a:gd name="connsiteX119" fmla="*/ 431832 w 855670"/>
              <a:gd name="connsiteY119" fmla="*/ 71410 h 855668"/>
              <a:gd name="connsiteX120" fmla="*/ 428458 w 855670"/>
              <a:gd name="connsiteY120" fmla="*/ 22452 h 855668"/>
              <a:gd name="connsiteX121" fmla="*/ 251596 w 855670"/>
              <a:gd name="connsiteY121" fmla="*/ 198325 h 855668"/>
              <a:gd name="connsiteX122" fmla="*/ 308888 w 855670"/>
              <a:gd name="connsiteY122" fmla="*/ 328048 h 855668"/>
              <a:gd name="connsiteX123" fmla="*/ 308888 w 855670"/>
              <a:gd name="connsiteY123" fmla="*/ 280649 h 855668"/>
              <a:gd name="connsiteX124" fmla="*/ 314496 w 855670"/>
              <a:gd name="connsiteY124" fmla="*/ 252919 h 855668"/>
              <a:gd name="connsiteX125" fmla="*/ 314804 w 855670"/>
              <a:gd name="connsiteY125" fmla="*/ 251395 h 855668"/>
              <a:gd name="connsiteX126" fmla="*/ 384866 w 855670"/>
              <a:gd name="connsiteY126" fmla="*/ 204562 h 855668"/>
              <a:gd name="connsiteX127" fmla="*/ 470806 w 855670"/>
              <a:gd name="connsiteY127" fmla="*/ 204562 h 855668"/>
              <a:gd name="connsiteX128" fmla="*/ 548028 w 855670"/>
              <a:gd name="connsiteY128" fmla="*/ 280649 h 855668"/>
              <a:gd name="connsiteX129" fmla="*/ 548028 w 855670"/>
              <a:gd name="connsiteY129" fmla="*/ 328048 h 855668"/>
              <a:gd name="connsiteX130" fmla="*/ 604076 w 855670"/>
              <a:gd name="connsiteY130" fmla="*/ 198325 h 855668"/>
              <a:gd name="connsiteX131" fmla="*/ 508172 w 855670"/>
              <a:gd name="connsiteY131" fmla="*/ 41162 h 855668"/>
              <a:gd name="connsiteX132" fmla="*/ 428458 w 855670"/>
              <a:gd name="connsiteY132" fmla="*/ 22452 h 855668"/>
              <a:gd name="connsiteX133" fmla="*/ 428458 w 855670"/>
              <a:gd name="connsiteY133" fmla="*/ 0 h 855668"/>
              <a:gd name="connsiteX134" fmla="*/ 519382 w 855670"/>
              <a:gd name="connsiteY134" fmla="*/ 22452 h 855668"/>
              <a:gd name="connsiteX135" fmla="*/ 626496 w 855670"/>
              <a:gd name="connsiteY135" fmla="*/ 198325 h 855668"/>
              <a:gd name="connsiteX136" fmla="*/ 439668 w 855670"/>
              <a:gd name="connsiteY136" fmla="*/ 396651 h 855668"/>
              <a:gd name="connsiteX137" fmla="*/ 439668 w 855670"/>
              <a:gd name="connsiteY137" fmla="*/ 422845 h 855668"/>
              <a:gd name="connsiteX138" fmla="*/ 459596 w 855670"/>
              <a:gd name="connsiteY138" fmla="*/ 451533 h 855668"/>
              <a:gd name="connsiteX139" fmla="*/ 455860 w 855670"/>
              <a:gd name="connsiteY139" fmla="*/ 464006 h 855668"/>
              <a:gd name="connsiteX140" fmla="*/ 513154 w 855670"/>
              <a:gd name="connsiteY140" fmla="*/ 520136 h 855668"/>
              <a:gd name="connsiteX141" fmla="*/ 656388 w 855670"/>
              <a:gd name="connsiteY141" fmla="*/ 457770 h 855668"/>
              <a:gd name="connsiteX142" fmla="*/ 747310 w 855670"/>
              <a:gd name="connsiteY142" fmla="*/ 478974 h 855668"/>
              <a:gd name="connsiteX143" fmla="*/ 855670 w 855670"/>
              <a:gd name="connsiteY143" fmla="*/ 657342 h 855668"/>
              <a:gd name="connsiteX144" fmla="*/ 656388 w 855670"/>
              <a:gd name="connsiteY144" fmla="*/ 855668 h 855668"/>
              <a:gd name="connsiteX145" fmla="*/ 457106 w 855670"/>
              <a:gd name="connsiteY145" fmla="*/ 657342 h 855668"/>
              <a:gd name="connsiteX146" fmla="*/ 498208 w 855670"/>
              <a:gd name="connsiteY146" fmla="*/ 537599 h 855668"/>
              <a:gd name="connsiteX147" fmla="*/ 440914 w 855670"/>
              <a:gd name="connsiteY147" fmla="*/ 480222 h 855668"/>
              <a:gd name="connsiteX148" fmla="*/ 428458 w 855670"/>
              <a:gd name="connsiteY148" fmla="*/ 482716 h 855668"/>
              <a:gd name="connsiteX149" fmla="*/ 414758 w 855670"/>
              <a:gd name="connsiteY149" fmla="*/ 480222 h 855668"/>
              <a:gd name="connsiteX150" fmla="*/ 357464 w 855670"/>
              <a:gd name="connsiteY150" fmla="*/ 537599 h 855668"/>
              <a:gd name="connsiteX151" fmla="*/ 398566 w 855670"/>
              <a:gd name="connsiteY151" fmla="*/ 657342 h 855668"/>
              <a:gd name="connsiteX152" fmla="*/ 199284 w 855670"/>
              <a:gd name="connsiteY152" fmla="*/ 855668 h 855668"/>
              <a:gd name="connsiteX153" fmla="*/ 0 w 855670"/>
              <a:gd name="connsiteY153" fmla="*/ 657342 h 855668"/>
              <a:gd name="connsiteX154" fmla="*/ 199284 w 855670"/>
              <a:gd name="connsiteY154" fmla="*/ 457770 h 855668"/>
              <a:gd name="connsiteX155" fmla="*/ 290206 w 855670"/>
              <a:gd name="connsiteY155" fmla="*/ 478974 h 855668"/>
              <a:gd name="connsiteX156" fmla="*/ 343764 w 855670"/>
              <a:gd name="connsiteY156" fmla="*/ 520136 h 855668"/>
              <a:gd name="connsiteX157" fmla="*/ 398566 w 855670"/>
              <a:gd name="connsiteY157" fmla="*/ 465254 h 855668"/>
              <a:gd name="connsiteX158" fmla="*/ 396076 w 855670"/>
              <a:gd name="connsiteY158" fmla="*/ 451533 h 855668"/>
              <a:gd name="connsiteX159" fmla="*/ 416004 w 855670"/>
              <a:gd name="connsiteY159" fmla="*/ 421597 h 855668"/>
              <a:gd name="connsiteX160" fmla="*/ 416004 w 855670"/>
              <a:gd name="connsiteY160" fmla="*/ 396651 h 855668"/>
              <a:gd name="connsiteX161" fmla="*/ 229176 w 855670"/>
              <a:gd name="connsiteY161" fmla="*/ 198325 h 855668"/>
              <a:gd name="connsiteX162" fmla="*/ 428458 w 855670"/>
              <a:gd name="connsiteY162" fmla="*/ 0 h 855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</a:cxnLst>
            <a:rect l="l" t="t" r="r" b="b"/>
            <a:pathLst>
              <a:path w="855670" h="855668">
                <a:moveTo>
                  <a:pt x="614040" y="684784"/>
                </a:moveTo>
                <a:cubicBezTo>
                  <a:pt x="584148" y="684784"/>
                  <a:pt x="559238" y="709730"/>
                  <a:pt x="559238" y="739666"/>
                </a:cubicBezTo>
                <a:lnTo>
                  <a:pt x="559238" y="803280"/>
                </a:lnTo>
                <a:cubicBezTo>
                  <a:pt x="559238" y="803280"/>
                  <a:pt x="559238" y="803280"/>
                  <a:pt x="559238" y="804527"/>
                </a:cubicBezTo>
                <a:cubicBezTo>
                  <a:pt x="566710" y="809517"/>
                  <a:pt x="574184" y="813259"/>
                  <a:pt x="581656" y="817001"/>
                </a:cubicBezTo>
                <a:lnTo>
                  <a:pt x="581656" y="765860"/>
                </a:lnTo>
                <a:cubicBezTo>
                  <a:pt x="581656" y="759623"/>
                  <a:pt x="586640" y="754634"/>
                  <a:pt x="592866" y="754634"/>
                </a:cubicBezTo>
                <a:cubicBezTo>
                  <a:pt x="599094" y="754634"/>
                  <a:pt x="604076" y="759623"/>
                  <a:pt x="604076" y="765860"/>
                </a:cubicBezTo>
                <a:lnTo>
                  <a:pt x="604076" y="823237"/>
                </a:lnTo>
                <a:cubicBezTo>
                  <a:pt x="604076" y="824485"/>
                  <a:pt x="604076" y="825732"/>
                  <a:pt x="604076" y="825732"/>
                </a:cubicBezTo>
                <a:cubicBezTo>
                  <a:pt x="620268" y="830721"/>
                  <a:pt x="637706" y="833216"/>
                  <a:pt x="656388" y="833216"/>
                </a:cubicBezTo>
                <a:cubicBezTo>
                  <a:pt x="675070" y="833216"/>
                  <a:pt x="692508" y="830721"/>
                  <a:pt x="708700" y="825732"/>
                </a:cubicBezTo>
                <a:cubicBezTo>
                  <a:pt x="708700" y="825732"/>
                  <a:pt x="708700" y="824485"/>
                  <a:pt x="708700" y="823237"/>
                </a:cubicBezTo>
                <a:lnTo>
                  <a:pt x="708700" y="765860"/>
                </a:lnTo>
                <a:cubicBezTo>
                  <a:pt x="708700" y="759623"/>
                  <a:pt x="713682" y="754634"/>
                  <a:pt x="721154" y="754634"/>
                </a:cubicBezTo>
                <a:cubicBezTo>
                  <a:pt x="726136" y="754634"/>
                  <a:pt x="731118" y="759623"/>
                  <a:pt x="731118" y="765860"/>
                </a:cubicBezTo>
                <a:lnTo>
                  <a:pt x="731118" y="817001"/>
                </a:lnTo>
                <a:cubicBezTo>
                  <a:pt x="738592" y="813259"/>
                  <a:pt x="746066" y="809517"/>
                  <a:pt x="753538" y="804527"/>
                </a:cubicBezTo>
                <a:lnTo>
                  <a:pt x="753538" y="739666"/>
                </a:lnTo>
                <a:cubicBezTo>
                  <a:pt x="753538" y="709730"/>
                  <a:pt x="729874" y="684784"/>
                  <a:pt x="698736" y="684784"/>
                </a:cubicBezTo>
                <a:close/>
                <a:moveTo>
                  <a:pt x="155690" y="684784"/>
                </a:moveTo>
                <a:cubicBezTo>
                  <a:pt x="125798" y="684784"/>
                  <a:pt x="102134" y="709730"/>
                  <a:pt x="102134" y="739666"/>
                </a:cubicBezTo>
                <a:lnTo>
                  <a:pt x="102134" y="803280"/>
                </a:lnTo>
                <a:cubicBezTo>
                  <a:pt x="102134" y="803280"/>
                  <a:pt x="102134" y="803280"/>
                  <a:pt x="102134" y="804527"/>
                </a:cubicBezTo>
                <a:cubicBezTo>
                  <a:pt x="108360" y="809517"/>
                  <a:pt x="115834" y="813259"/>
                  <a:pt x="123308" y="817001"/>
                </a:cubicBezTo>
                <a:lnTo>
                  <a:pt x="123308" y="765860"/>
                </a:lnTo>
                <a:cubicBezTo>
                  <a:pt x="123308" y="759623"/>
                  <a:pt x="128290" y="754634"/>
                  <a:pt x="135762" y="754634"/>
                </a:cubicBezTo>
                <a:cubicBezTo>
                  <a:pt x="141990" y="754634"/>
                  <a:pt x="145726" y="759623"/>
                  <a:pt x="145726" y="765860"/>
                </a:cubicBezTo>
                <a:lnTo>
                  <a:pt x="145726" y="823237"/>
                </a:lnTo>
                <a:cubicBezTo>
                  <a:pt x="145726" y="824485"/>
                  <a:pt x="145726" y="825732"/>
                  <a:pt x="145726" y="825732"/>
                </a:cubicBezTo>
                <a:cubicBezTo>
                  <a:pt x="163164" y="830721"/>
                  <a:pt x="180600" y="833216"/>
                  <a:pt x="199284" y="833216"/>
                </a:cubicBezTo>
                <a:cubicBezTo>
                  <a:pt x="216720" y="833216"/>
                  <a:pt x="235404" y="830721"/>
                  <a:pt x="251596" y="825732"/>
                </a:cubicBezTo>
                <a:cubicBezTo>
                  <a:pt x="251596" y="825732"/>
                  <a:pt x="251596" y="824485"/>
                  <a:pt x="251596" y="823237"/>
                </a:cubicBezTo>
                <a:lnTo>
                  <a:pt x="251596" y="765860"/>
                </a:lnTo>
                <a:cubicBezTo>
                  <a:pt x="251596" y="759623"/>
                  <a:pt x="256578" y="754634"/>
                  <a:pt x="262804" y="754634"/>
                </a:cubicBezTo>
                <a:cubicBezTo>
                  <a:pt x="269032" y="754634"/>
                  <a:pt x="272768" y="759623"/>
                  <a:pt x="272768" y="765860"/>
                </a:cubicBezTo>
                <a:lnTo>
                  <a:pt x="272768" y="817001"/>
                </a:lnTo>
                <a:cubicBezTo>
                  <a:pt x="281488" y="813259"/>
                  <a:pt x="288960" y="809517"/>
                  <a:pt x="296434" y="804527"/>
                </a:cubicBezTo>
                <a:lnTo>
                  <a:pt x="296434" y="739666"/>
                </a:lnTo>
                <a:cubicBezTo>
                  <a:pt x="296434" y="709730"/>
                  <a:pt x="271524" y="684784"/>
                  <a:pt x="241632" y="684784"/>
                </a:cubicBezTo>
                <a:close/>
                <a:moveTo>
                  <a:pt x="655798" y="555341"/>
                </a:moveTo>
                <a:cubicBezTo>
                  <a:pt x="633282" y="555341"/>
                  <a:pt x="615770" y="572854"/>
                  <a:pt x="615770" y="594120"/>
                </a:cubicBezTo>
                <a:cubicBezTo>
                  <a:pt x="615770" y="616636"/>
                  <a:pt x="633282" y="635400"/>
                  <a:pt x="655798" y="635400"/>
                </a:cubicBezTo>
                <a:cubicBezTo>
                  <a:pt x="678314" y="635400"/>
                  <a:pt x="695828" y="616636"/>
                  <a:pt x="695828" y="594120"/>
                </a:cubicBezTo>
                <a:cubicBezTo>
                  <a:pt x="695828" y="580360"/>
                  <a:pt x="688322" y="566600"/>
                  <a:pt x="674562" y="559094"/>
                </a:cubicBezTo>
                <a:cubicBezTo>
                  <a:pt x="668308" y="556592"/>
                  <a:pt x="663304" y="555341"/>
                  <a:pt x="655798" y="555341"/>
                </a:cubicBezTo>
                <a:close/>
                <a:moveTo>
                  <a:pt x="199874" y="555341"/>
                </a:moveTo>
                <a:cubicBezTo>
                  <a:pt x="178608" y="555341"/>
                  <a:pt x="159846" y="572854"/>
                  <a:pt x="159846" y="594120"/>
                </a:cubicBezTo>
                <a:cubicBezTo>
                  <a:pt x="159846" y="616636"/>
                  <a:pt x="178608" y="635400"/>
                  <a:pt x="199874" y="635400"/>
                </a:cubicBezTo>
                <a:cubicBezTo>
                  <a:pt x="221138" y="635400"/>
                  <a:pt x="239902" y="616636"/>
                  <a:pt x="239902" y="594120"/>
                </a:cubicBezTo>
                <a:cubicBezTo>
                  <a:pt x="239902" y="580360"/>
                  <a:pt x="231146" y="566600"/>
                  <a:pt x="217386" y="559094"/>
                </a:cubicBezTo>
                <a:cubicBezTo>
                  <a:pt x="212382" y="556592"/>
                  <a:pt x="206128" y="555341"/>
                  <a:pt x="199874" y="555341"/>
                </a:cubicBezTo>
                <a:close/>
                <a:moveTo>
                  <a:pt x="655798" y="532825"/>
                </a:moveTo>
                <a:cubicBezTo>
                  <a:pt x="665806" y="532825"/>
                  <a:pt x="675814" y="535327"/>
                  <a:pt x="684570" y="540331"/>
                </a:cubicBezTo>
                <a:cubicBezTo>
                  <a:pt x="705834" y="550338"/>
                  <a:pt x="718344" y="571603"/>
                  <a:pt x="718344" y="594120"/>
                </a:cubicBezTo>
                <a:cubicBezTo>
                  <a:pt x="718344" y="629145"/>
                  <a:pt x="690824" y="657916"/>
                  <a:pt x="655798" y="657916"/>
                </a:cubicBezTo>
                <a:cubicBezTo>
                  <a:pt x="622024" y="657916"/>
                  <a:pt x="593252" y="629145"/>
                  <a:pt x="593252" y="594120"/>
                </a:cubicBezTo>
                <a:cubicBezTo>
                  <a:pt x="593252" y="560345"/>
                  <a:pt x="622024" y="532825"/>
                  <a:pt x="655798" y="532825"/>
                </a:cubicBezTo>
                <a:close/>
                <a:moveTo>
                  <a:pt x="199874" y="532825"/>
                </a:moveTo>
                <a:cubicBezTo>
                  <a:pt x="208630" y="532825"/>
                  <a:pt x="218636" y="535327"/>
                  <a:pt x="228644" y="540331"/>
                </a:cubicBezTo>
                <a:cubicBezTo>
                  <a:pt x="248658" y="550338"/>
                  <a:pt x="262418" y="571603"/>
                  <a:pt x="262418" y="594120"/>
                </a:cubicBezTo>
                <a:cubicBezTo>
                  <a:pt x="262418" y="629145"/>
                  <a:pt x="233648" y="657916"/>
                  <a:pt x="199874" y="657916"/>
                </a:cubicBezTo>
                <a:cubicBezTo>
                  <a:pt x="164850" y="657916"/>
                  <a:pt x="137330" y="629145"/>
                  <a:pt x="137330" y="594120"/>
                </a:cubicBezTo>
                <a:cubicBezTo>
                  <a:pt x="137330" y="560345"/>
                  <a:pt x="164850" y="532825"/>
                  <a:pt x="199874" y="532825"/>
                </a:cubicBezTo>
                <a:close/>
                <a:moveTo>
                  <a:pt x="656388" y="480222"/>
                </a:moveTo>
                <a:cubicBezTo>
                  <a:pt x="559238" y="480222"/>
                  <a:pt x="480770" y="560051"/>
                  <a:pt x="480770" y="657342"/>
                </a:cubicBezTo>
                <a:cubicBezTo>
                  <a:pt x="480770" y="708483"/>
                  <a:pt x="501944" y="754634"/>
                  <a:pt x="536818" y="787065"/>
                </a:cubicBezTo>
                <a:lnTo>
                  <a:pt x="536818" y="739666"/>
                </a:lnTo>
                <a:cubicBezTo>
                  <a:pt x="536818" y="697257"/>
                  <a:pt x="571692" y="662332"/>
                  <a:pt x="614040" y="662332"/>
                </a:cubicBezTo>
                <a:lnTo>
                  <a:pt x="698736" y="662332"/>
                </a:lnTo>
                <a:cubicBezTo>
                  <a:pt x="742328" y="662332"/>
                  <a:pt x="775958" y="697257"/>
                  <a:pt x="775958" y="739666"/>
                </a:cubicBezTo>
                <a:lnTo>
                  <a:pt x="775958" y="787065"/>
                </a:lnTo>
                <a:cubicBezTo>
                  <a:pt x="810832" y="754634"/>
                  <a:pt x="833252" y="708483"/>
                  <a:pt x="833252" y="657342"/>
                </a:cubicBezTo>
                <a:cubicBezTo>
                  <a:pt x="833252" y="589987"/>
                  <a:pt x="795886" y="530115"/>
                  <a:pt x="737346" y="498932"/>
                </a:cubicBezTo>
                <a:cubicBezTo>
                  <a:pt x="712436" y="486458"/>
                  <a:pt x="685034" y="480222"/>
                  <a:pt x="656388" y="480222"/>
                </a:cubicBezTo>
                <a:close/>
                <a:moveTo>
                  <a:pt x="199284" y="480222"/>
                </a:moveTo>
                <a:cubicBezTo>
                  <a:pt x="102134" y="480222"/>
                  <a:pt x="22420" y="560051"/>
                  <a:pt x="22420" y="657342"/>
                </a:cubicBezTo>
                <a:cubicBezTo>
                  <a:pt x="22420" y="708483"/>
                  <a:pt x="44840" y="754634"/>
                  <a:pt x="79714" y="787065"/>
                </a:cubicBezTo>
                <a:lnTo>
                  <a:pt x="79714" y="739666"/>
                </a:lnTo>
                <a:cubicBezTo>
                  <a:pt x="79714" y="697257"/>
                  <a:pt x="114588" y="662332"/>
                  <a:pt x="155690" y="662332"/>
                </a:cubicBezTo>
                <a:lnTo>
                  <a:pt x="241632" y="662332"/>
                </a:lnTo>
                <a:cubicBezTo>
                  <a:pt x="283978" y="662332"/>
                  <a:pt x="317608" y="697257"/>
                  <a:pt x="317608" y="739666"/>
                </a:cubicBezTo>
                <a:lnTo>
                  <a:pt x="317608" y="787065"/>
                </a:lnTo>
                <a:cubicBezTo>
                  <a:pt x="353728" y="754634"/>
                  <a:pt x="374902" y="708483"/>
                  <a:pt x="374902" y="657342"/>
                </a:cubicBezTo>
                <a:cubicBezTo>
                  <a:pt x="374902" y="589987"/>
                  <a:pt x="338782" y="530115"/>
                  <a:pt x="280242" y="498932"/>
                </a:cubicBezTo>
                <a:cubicBezTo>
                  <a:pt x="255332" y="486458"/>
                  <a:pt x="227930" y="480222"/>
                  <a:pt x="199284" y="480222"/>
                </a:cubicBezTo>
                <a:close/>
                <a:moveTo>
                  <a:pt x="384866" y="227014"/>
                </a:moveTo>
                <a:cubicBezTo>
                  <a:pt x="362448" y="227014"/>
                  <a:pt x="342830" y="241046"/>
                  <a:pt x="334422" y="260166"/>
                </a:cubicBezTo>
                <a:lnTo>
                  <a:pt x="332616" y="268646"/>
                </a:lnTo>
                <a:lnTo>
                  <a:pt x="330062" y="280649"/>
                </a:lnTo>
                <a:lnTo>
                  <a:pt x="330062" y="345510"/>
                </a:lnTo>
                <a:cubicBezTo>
                  <a:pt x="337536" y="350500"/>
                  <a:pt x="345008" y="355489"/>
                  <a:pt x="353728" y="357983"/>
                </a:cubicBezTo>
                <a:lnTo>
                  <a:pt x="353728" y="306843"/>
                </a:lnTo>
                <a:cubicBezTo>
                  <a:pt x="353728" y="300606"/>
                  <a:pt x="357464" y="295617"/>
                  <a:pt x="363692" y="295617"/>
                </a:cubicBezTo>
                <a:cubicBezTo>
                  <a:pt x="369920" y="295617"/>
                  <a:pt x="374902" y="300606"/>
                  <a:pt x="374902" y="306843"/>
                </a:cubicBezTo>
                <a:lnTo>
                  <a:pt x="374902" y="365467"/>
                </a:lnTo>
                <a:cubicBezTo>
                  <a:pt x="374902" y="365467"/>
                  <a:pt x="374902" y="366715"/>
                  <a:pt x="374902" y="367962"/>
                </a:cubicBezTo>
                <a:cubicBezTo>
                  <a:pt x="391094" y="372951"/>
                  <a:pt x="409776" y="375446"/>
                  <a:pt x="428458" y="375446"/>
                </a:cubicBezTo>
                <a:cubicBezTo>
                  <a:pt x="445896" y="375446"/>
                  <a:pt x="463332" y="372951"/>
                  <a:pt x="480770" y="367962"/>
                </a:cubicBezTo>
                <a:cubicBezTo>
                  <a:pt x="480770" y="366715"/>
                  <a:pt x="480770" y="365467"/>
                  <a:pt x="480770" y="365467"/>
                </a:cubicBezTo>
                <a:lnTo>
                  <a:pt x="480770" y="306843"/>
                </a:lnTo>
                <a:cubicBezTo>
                  <a:pt x="480770" y="300606"/>
                  <a:pt x="485752" y="295617"/>
                  <a:pt x="490734" y="295617"/>
                </a:cubicBezTo>
                <a:cubicBezTo>
                  <a:pt x="496962" y="295617"/>
                  <a:pt x="501944" y="300606"/>
                  <a:pt x="501944" y="306843"/>
                </a:cubicBezTo>
                <a:lnTo>
                  <a:pt x="501944" y="359231"/>
                </a:lnTo>
                <a:cubicBezTo>
                  <a:pt x="510662" y="355489"/>
                  <a:pt x="518136" y="350500"/>
                  <a:pt x="525608" y="345510"/>
                </a:cubicBezTo>
                <a:lnTo>
                  <a:pt x="524364" y="345510"/>
                </a:lnTo>
                <a:lnTo>
                  <a:pt x="524364" y="280649"/>
                </a:lnTo>
                <a:cubicBezTo>
                  <a:pt x="524364" y="251961"/>
                  <a:pt x="500698" y="227014"/>
                  <a:pt x="470806" y="227014"/>
                </a:cubicBezTo>
                <a:close/>
                <a:moveTo>
                  <a:pt x="431832" y="92888"/>
                </a:moveTo>
                <a:cubicBezTo>
                  <a:pt x="409316" y="92888"/>
                  <a:pt x="391804" y="111840"/>
                  <a:pt x="391804" y="133318"/>
                </a:cubicBezTo>
                <a:cubicBezTo>
                  <a:pt x="391804" y="156059"/>
                  <a:pt x="409316" y="173747"/>
                  <a:pt x="431832" y="173747"/>
                </a:cubicBezTo>
                <a:cubicBezTo>
                  <a:pt x="453098" y="173747"/>
                  <a:pt x="470610" y="156059"/>
                  <a:pt x="470610" y="133318"/>
                </a:cubicBezTo>
                <a:cubicBezTo>
                  <a:pt x="470610" y="118157"/>
                  <a:pt x="463104" y="104259"/>
                  <a:pt x="449344" y="97942"/>
                </a:cubicBezTo>
                <a:cubicBezTo>
                  <a:pt x="443090" y="94152"/>
                  <a:pt x="438086" y="92888"/>
                  <a:pt x="431832" y="92888"/>
                </a:cubicBezTo>
                <a:close/>
                <a:moveTo>
                  <a:pt x="431832" y="71410"/>
                </a:moveTo>
                <a:cubicBezTo>
                  <a:pt x="440588" y="71410"/>
                  <a:pt x="450596" y="72673"/>
                  <a:pt x="459352" y="77727"/>
                </a:cubicBezTo>
                <a:cubicBezTo>
                  <a:pt x="480616" y="87835"/>
                  <a:pt x="493126" y="109313"/>
                  <a:pt x="493126" y="133318"/>
                </a:cubicBezTo>
                <a:cubicBezTo>
                  <a:pt x="493126" y="167430"/>
                  <a:pt x="465606" y="196489"/>
                  <a:pt x="431832" y="196489"/>
                </a:cubicBezTo>
                <a:cubicBezTo>
                  <a:pt x="396808" y="196489"/>
                  <a:pt x="368038" y="167430"/>
                  <a:pt x="368038" y="133318"/>
                </a:cubicBezTo>
                <a:cubicBezTo>
                  <a:pt x="368038" y="97942"/>
                  <a:pt x="396808" y="71410"/>
                  <a:pt x="431832" y="71410"/>
                </a:cubicBezTo>
                <a:close/>
                <a:moveTo>
                  <a:pt x="428458" y="22452"/>
                </a:moveTo>
                <a:cubicBezTo>
                  <a:pt x="330062" y="22452"/>
                  <a:pt x="251596" y="101034"/>
                  <a:pt x="251596" y="198325"/>
                </a:cubicBezTo>
                <a:cubicBezTo>
                  <a:pt x="251596" y="249466"/>
                  <a:pt x="272768" y="296864"/>
                  <a:pt x="308888" y="328048"/>
                </a:cubicBezTo>
                <a:lnTo>
                  <a:pt x="308888" y="280649"/>
                </a:lnTo>
                <a:lnTo>
                  <a:pt x="314496" y="252919"/>
                </a:lnTo>
                <a:lnTo>
                  <a:pt x="314804" y="251395"/>
                </a:lnTo>
                <a:cubicBezTo>
                  <a:pt x="326248" y="224207"/>
                  <a:pt x="353106" y="204562"/>
                  <a:pt x="384866" y="204562"/>
                </a:cubicBezTo>
                <a:lnTo>
                  <a:pt x="470806" y="204562"/>
                </a:lnTo>
                <a:cubicBezTo>
                  <a:pt x="513154" y="204562"/>
                  <a:pt x="548028" y="239487"/>
                  <a:pt x="548028" y="280649"/>
                </a:cubicBezTo>
                <a:lnTo>
                  <a:pt x="548028" y="328048"/>
                </a:lnTo>
                <a:cubicBezTo>
                  <a:pt x="582902" y="296864"/>
                  <a:pt x="604076" y="249466"/>
                  <a:pt x="604076" y="198325"/>
                </a:cubicBezTo>
                <a:cubicBezTo>
                  <a:pt x="604076" y="132217"/>
                  <a:pt x="567956" y="72345"/>
                  <a:pt x="508172" y="41162"/>
                </a:cubicBezTo>
                <a:cubicBezTo>
                  <a:pt x="483262" y="28689"/>
                  <a:pt x="455860" y="22452"/>
                  <a:pt x="428458" y="22452"/>
                </a:cubicBezTo>
                <a:close/>
                <a:moveTo>
                  <a:pt x="428458" y="0"/>
                </a:moveTo>
                <a:cubicBezTo>
                  <a:pt x="459596" y="0"/>
                  <a:pt x="490734" y="7484"/>
                  <a:pt x="519382" y="22452"/>
                </a:cubicBezTo>
                <a:cubicBezTo>
                  <a:pt x="585394" y="56130"/>
                  <a:pt x="626496" y="123486"/>
                  <a:pt x="626496" y="198325"/>
                </a:cubicBezTo>
                <a:cubicBezTo>
                  <a:pt x="626496" y="304348"/>
                  <a:pt x="544292" y="391661"/>
                  <a:pt x="439668" y="396651"/>
                </a:cubicBezTo>
                <a:lnTo>
                  <a:pt x="439668" y="422845"/>
                </a:lnTo>
                <a:cubicBezTo>
                  <a:pt x="450878" y="427834"/>
                  <a:pt x="459596" y="439060"/>
                  <a:pt x="459596" y="451533"/>
                </a:cubicBezTo>
                <a:cubicBezTo>
                  <a:pt x="459596" y="456522"/>
                  <a:pt x="458350" y="460264"/>
                  <a:pt x="455860" y="464006"/>
                </a:cubicBezTo>
                <a:lnTo>
                  <a:pt x="513154" y="520136"/>
                </a:lnTo>
                <a:cubicBezTo>
                  <a:pt x="548028" y="481469"/>
                  <a:pt x="600340" y="457770"/>
                  <a:pt x="656388" y="457770"/>
                </a:cubicBezTo>
                <a:cubicBezTo>
                  <a:pt x="688772" y="457770"/>
                  <a:pt x="719910" y="465254"/>
                  <a:pt x="747310" y="478974"/>
                </a:cubicBezTo>
                <a:cubicBezTo>
                  <a:pt x="814568" y="513900"/>
                  <a:pt x="855670" y="581255"/>
                  <a:pt x="855670" y="657342"/>
                </a:cubicBezTo>
                <a:cubicBezTo>
                  <a:pt x="855670" y="767107"/>
                  <a:pt x="765994" y="855668"/>
                  <a:pt x="656388" y="855668"/>
                </a:cubicBezTo>
                <a:cubicBezTo>
                  <a:pt x="546782" y="855668"/>
                  <a:pt x="457106" y="767107"/>
                  <a:pt x="457106" y="657342"/>
                </a:cubicBezTo>
                <a:cubicBezTo>
                  <a:pt x="457106" y="612439"/>
                  <a:pt x="473298" y="570029"/>
                  <a:pt x="498208" y="537599"/>
                </a:cubicBezTo>
                <a:lnTo>
                  <a:pt x="440914" y="480222"/>
                </a:lnTo>
                <a:cubicBezTo>
                  <a:pt x="437178" y="482716"/>
                  <a:pt x="432196" y="482716"/>
                  <a:pt x="428458" y="482716"/>
                </a:cubicBezTo>
                <a:cubicBezTo>
                  <a:pt x="423476" y="482716"/>
                  <a:pt x="418494" y="482716"/>
                  <a:pt x="414758" y="480222"/>
                </a:cubicBezTo>
                <a:lnTo>
                  <a:pt x="357464" y="537599"/>
                </a:lnTo>
                <a:cubicBezTo>
                  <a:pt x="383620" y="571277"/>
                  <a:pt x="398566" y="612439"/>
                  <a:pt x="398566" y="657342"/>
                </a:cubicBezTo>
                <a:cubicBezTo>
                  <a:pt x="398566" y="767107"/>
                  <a:pt x="308888" y="855668"/>
                  <a:pt x="199284" y="855668"/>
                </a:cubicBezTo>
                <a:cubicBezTo>
                  <a:pt x="88432" y="855668"/>
                  <a:pt x="0" y="767107"/>
                  <a:pt x="0" y="657342"/>
                </a:cubicBezTo>
                <a:cubicBezTo>
                  <a:pt x="0" y="547578"/>
                  <a:pt x="88432" y="457770"/>
                  <a:pt x="199284" y="457770"/>
                </a:cubicBezTo>
                <a:cubicBezTo>
                  <a:pt x="230422" y="457770"/>
                  <a:pt x="261560" y="465254"/>
                  <a:pt x="290206" y="478974"/>
                </a:cubicBezTo>
                <a:cubicBezTo>
                  <a:pt x="310134" y="490200"/>
                  <a:pt x="328818" y="503921"/>
                  <a:pt x="343764" y="520136"/>
                </a:cubicBezTo>
                <a:lnTo>
                  <a:pt x="398566" y="465254"/>
                </a:lnTo>
                <a:cubicBezTo>
                  <a:pt x="397320" y="460264"/>
                  <a:pt x="396076" y="456522"/>
                  <a:pt x="396076" y="451533"/>
                </a:cubicBezTo>
                <a:cubicBezTo>
                  <a:pt x="396076" y="437813"/>
                  <a:pt x="404794" y="426587"/>
                  <a:pt x="416004" y="421597"/>
                </a:cubicBezTo>
                <a:lnTo>
                  <a:pt x="416004" y="396651"/>
                </a:lnTo>
                <a:cubicBezTo>
                  <a:pt x="312626" y="391661"/>
                  <a:pt x="229176" y="304348"/>
                  <a:pt x="229176" y="198325"/>
                </a:cubicBezTo>
                <a:cubicBezTo>
                  <a:pt x="229176" y="88560"/>
                  <a:pt x="317608" y="0"/>
                  <a:pt x="42845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26B573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endParaRPr lang="en-US">
              <a:latin typeface="Poppins" pitchFamily="2" charset="77"/>
            </a:endParaRPr>
          </a:p>
        </p:txBody>
      </p:sp>
      <p:sp>
        <p:nvSpPr>
          <p:cNvPr id="50" name="Freeform 976">
            <a:extLst>
              <a:ext uri="{FF2B5EF4-FFF2-40B4-BE49-F238E27FC236}">
                <a16:creationId xmlns:a16="http://schemas.microsoft.com/office/drawing/2014/main" id="{243CBA25-8B99-415C-9839-9151F2A64EF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794497" y="864331"/>
            <a:ext cx="327322" cy="327322"/>
          </a:xfrm>
          <a:custGeom>
            <a:avLst/>
            <a:gdLst>
              <a:gd name="T0" fmla="*/ 96428 w 288565"/>
              <a:gd name="T1" fmla="*/ 280608 h 288564"/>
              <a:gd name="T2" fmla="*/ 192857 w 288565"/>
              <a:gd name="T3" fmla="*/ 254211 h 288564"/>
              <a:gd name="T4" fmla="*/ 9028 w 288565"/>
              <a:gd name="T5" fmla="*/ 218773 h 288564"/>
              <a:gd name="T6" fmla="*/ 15891 w 288565"/>
              <a:gd name="T7" fmla="*/ 245532 h 288564"/>
              <a:gd name="T8" fmla="*/ 280256 w 288565"/>
              <a:gd name="T9" fmla="*/ 237938 h 288564"/>
              <a:gd name="T10" fmla="*/ 9028 w 288565"/>
              <a:gd name="T11" fmla="*/ 218773 h 288564"/>
              <a:gd name="T12" fmla="*/ 178411 w 288565"/>
              <a:gd name="T13" fmla="*/ 175062 h 288564"/>
              <a:gd name="T14" fmla="*/ 204635 w 288565"/>
              <a:gd name="T15" fmla="*/ 175062 h 288564"/>
              <a:gd name="T16" fmla="*/ 98663 w 288565"/>
              <a:gd name="T17" fmla="*/ 161913 h 288564"/>
              <a:gd name="T18" fmla="*/ 98663 w 288565"/>
              <a:gd name="T19" fmla="*/ 188211 h 288564"/>
              <a:gd name="T20" fmla="*/ 98663 w 288565"/>
              <a:gd name="T21" fmla="*/ 161913 h 288564"/>
              <a:gd name="T22" fmla="*/ 119856 w 288565"/>
              <a:gd name="T23" fmla="*/ 170315 h 288564"/>
              <a:gd name="T24" fmla="*/ 191343 w 288565"/>
              <a:gd name="T25" fmla="*/ 152782 h 288564"/>
              <a:gd name="T26" fmla="*/ 191343 w 288565"/>
              <a:gd name="T27" fmla="*/ 196978 h 288564"/>
              <a:gd name="T28" fmla="*/ 119856 w 288565"/>
              <a:gd name="T29" fmla="*/ 179445 h 288564"/>
              <a:gd name="T30" fmla="*/ 76390 w 288565"/>
              <a:gd name="T31" fmla="*/ 175062 h 288564"/>
              <a:gd name="T32" fmla="*/ 186805 w 288565"/>
              <a:gd name="T33" fmla="*/ 76420 h 288564"/>
              <a:gd name="T34" fmla="*/ 201210 w 288565"/>
              <a:gd name="T35" fmla="*/ 135414 h 288564"/>
              <a:gd name="T36" fmla="*/ 230379 w 288565"/>
              <a:gd name="T37" fmla="*/ 81849 h 288564"/>
              <a:gd name="T38" fmla="*/ 132068 w 288565"/>
              <a:gd name="T39" fmla="*/ 69905 h 288564"/>
              <a:gd name="T40" fmla="*/ 166999 w 288565"/>
              <a:gd name="T41" fmla="*/ 135414 h 288564"/>
              <a:gd name="T42" fmla="*/ 132068 w 288565"/>
              <a:gd name="T43" fmla="*/ 69905 h 288564"/>
              <a:gd name="T44" fmla="*/ 78051 w 288565"/>
              <a:gd name="T45" fmla="*/ 122386 h 288564"/>
              <a:gd name="T46" fmla="*/ 116583 w 288565"/>
              <a:gd name="T47" fmla="*/ 135414 h 288564"/>
              <a:gd name="T48" fmla="*/ 78051 w 288565"/>
              <a:gd name="T49" fmla="*/ 63030 h 288564"/>
              <a:gd name="T50" fmla="*/ 77692 w 288565"/>
              <a:gd name="T51" fmla="*/ 53980 h 288564"/>
              <a:gd name="T52" fmla="*/ 240462 w 288565"/>
              <a:gd name="T53" fmla="*/ 76420 h 288564"/>
              <a:gd name="T54" fmla="*/ 221016 w 288565"/>
              <a:gd name="T55" fmla="*/ 130348 h 288564"/>
              <a:gd name="T56" fmla="*/ 91015 w 288565"/>
              <a:gd name="T57" fmla="*/ 144463 h 288564"/>
              <a:gd name="T58" fmla="*/ 69769 w 288565"/>
              <a:gd name="T59" fmla="*/ 57962 h 288564"/>
              <a:gd name="T60" fmla="*/ 44561 w 288565"/>
              <a:gd name="T61" fmla="*/ 32989 h 288564"/>
              <a:gd name="T62" fmla="*/ 258811 w 288565"/>
              <a:gd name="T63" fmla="*/ 25709 h 288564"/>
              <a:gd name="T64" fmla="*/ 265442 w 288565"/>
              <a:gd name="T65" fmla="*/ 28647 h 288564"/>
              <a:gd name="T66" fmla="*/ 261796 w 288565"/>
              <a:gd name="T67" fmla="*/ 33054 h 288564"/>
              <a:gd name="T68" fmla="*/ 257817 w 288565"/>
              <a:gd name="T69" fmla="*/ 28647 h 288564"/>
              <a:gd name="T70" fmla="*/ 210737 w 288565"/>
              <a:gd name="T71" fmla="*/ 25709 h 288564"/>
              <a:gd name="T72" fmla="*/ 217698 w 288565"/>
              <a:gd name="T73" fmla="*/ 28647 h 288564"/>
              <a:gd name="T74" fmla="*/ 213720 w 288565"/>
              <a:gd name="T75" fmla="*/ 33054 h 288564"/>
              <a:gd name="T76" fmla="*/ 210073 w 288565"/>
              <a:gd name="T77" fmla="*/ 28647 h 288564"/>
              <a:gd name="T78" fmla="*/ 239087 w 288565"/>
              <a:gd name="T79" fmla="*/ 23873 h 288564"/>
              <a:gd name="T80" fmla="*/ 239087 w 288565"/>
              <a:gd name="T81" fmla="*/ 33039 h 288564"/>
              <a:gd name="T82" fmla="*/ 239087 w 288565"/>
              <a:gd name="T83" fmla="*/ 23873 h 288564"/>
              <a:gd name="T84" fmla="*/ 9028 w 288565"/>
              <a:gd name="T85" fmla="*/ 15911 h 288564"/>
              <a:gd name="T86" fmla="*/ 280256 w 288565"/>
              <a:gd name="T87" fmla="*/ 210457 h 288564"/>
              <a:gd name="T88" fmla="*/ 273033 w 288565"/>
              <a:gd name="T89" fmla="*/ 8679 h 288564"/>
              <a:gd name="T90" fmla="*/ 15891 w 288565"/>
              <a:gd name="T91" fmla="*/ 0 h 288564"/>
              <a:gd name="T92" fmla="*/ 289285 w 288565"/>
              <a:gd name="T93" fmla="*/ 15911 h 288564"/>
              <a:gd name="T94" fmla="*/ 273033 w 288565"/>
              <a:gd name="T95" fmla="*/ 254211 h 288564"/>
              <a:gd name="T96" fmla="*/ 201525 w 288565"/>
              <a:gd name="T97" fmla="*/ 280608 h 288564"/>
              <a:gd name="T98" fmla="*/ 236557 w 288565"/>
              <a:gd name="T99" fmla="*/ 284586 h 288564"/>
              <a:gd name="T100" fmla="*/ 56702 w 288565"/>
              <a:gd name="T101" fmla="*/ 289286 h 288564"/>
              <a:gd name="T102" fmla="*/ 56702 w 288565"/>
              <a:gd name="T103" fmla="*/ 280608 h 288564"/>
              <a:gd name="T104" fmla="*/ 87400 w 288565"/>
              <a:gd name="T105" fmla="*/ 254211 h 288564"/>
              <a:gd name="T106" fmla="*/ 0 w 288565"/>
              <a:gd name="T107" fmla="*/ 237938 h 288564"/>
              <a:gd name="T108" fmla="*/ 15891 w 288565"/>
              <a:gd name="T109" fmla="*/ 0 h 288564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288565" h="288564">
                <a:moveTo>
                  <a:pt x="96188" y="253576"/>
                </a:moveTo>
                <a:lnTo>
                  <a:pt x="96188" y="279907"/>
                </a:lnTo>
                <a:lnTo>
                  <a:pt x="192377" y="279907"/>
                </a:lnTo>
                <a:lnTo>
                  <a:pt x="192377" y="253576"/>
                </a:lnTo>
                <a:lnTo>
                  <a:pt x="96188" y="253576"/>
                </a:lnTo>
                <a:close/>
                <a:moveTo>
                  <a:pt x="9006" y="218227"/>
                </a:moveTo>
                <a:lnTo>
                  <a:pt x="9006" y="237344"/>
                </a:lnTo>
                <a:cubicBezTo>
                  <a:pt x="9006" y="241673"/>
                  <a:pt x="11888" y="244919"/>
                  <a:pt x="15851" y="244919"/>
                </a:cubicBezTo>
                <a:lnTo>
                  <a:pt x="272353" y="244919"/>
                </a:lnTo>
                <a:cubicBezTo>
                  <a:pt x="276316" y="244919"/>
                  <a:pt x="279558" y="241673"/>
                  <a:pt x="279558" y="237344"/>
                </a:cubicBezTo>
                <a:lnTo>
                  <a:pt x="279558" y="218227"/>
                </a:lnTo>
                <a:lnTo>
                  <a:pt x="9006" y="218227"/>
                </a:lnTo>
                <a:close/>
                <a:moveTo>
                  <a:pt x="190867" y="161509"/>
                </a:moveTo>
                <a:cubicBezTo>
                  <a:pt x="183700" y="161509"/>
                  <a:pt x="177967" y="166974"/>
                  <a:pt x="177967" y="174625"/>
                </a:cubicBezTo>
                <a:cubicBezTo>
                  <a:pt x="177967" y="181548"/>
                  <a:pt x="183700" y="187741"/>
                  <a:pt x="190867" y="187741"/>
                </a:cubicBezTo>
                <a:cubicBezTo>
                  <a:pt x="198392" y="187741"/>
                  <a:pt x="204125" y="181548"/>
                  <a:pt x="204125" y="174625"/>
                </a:cubicBezTo>
                <a:cubicBezTo>
                  <a:pt x="204125" y="166974"/>
                  <a:pt x="198392" y="161509"/>
                  <a:pt x="190867" y="161509"/>
                </a:cubicBezTo>
                <a:close/>
                <a:moveTo>
                  <a:pt x="98417" y="161509"/>
                </a:moveTo>
                <a:cubicBezTo>
                  <a:pt x="91250" y="161509"/>
                  <a:pt x="85158" y="166974"/>
                  <a:pt x="85158" y="174625"/>
                </a:cubicBezTo>
                <a:cubicBezTo>
                  <a:pt x="85158" y="181548"/>
                  <a:pt x="91250" y="187741"/>
                  <a:pt x="98417" y="187741"/>
                </a:cubicBezTo>
                <a:cubicBezTo>
                  <a:pt x="105583" y="187741"/>
                  <a:pt x="111317" y="181548"/>
                  <a:pt x="111317" y="174625"/>
                </a:cubicBezTo>
                <a:cubicBezTo>
                  <a:pt x="111317" y="166974"/>
                  <a:pt x="105583" y="161509"/>
                  <a:pt x="98417" y="161509"/>
                </a:cubicBezTo>
                <a:close/>
                <a:moveTo>
                  <a:pt x="98417" y="152400"/>
                </a:moveTo>
                <a:cubicBezTo>
                  <a:pt x="108808" y="152400"/>
                  <a:pt x="117767" y="160051"/>
                  <a:pt x="119558" y="169889"/>
                </a:cubicBezTo>
                <a:lnTo>
                  <a:pt x="170083" y="169889"/>
                </a:lnTo>
                <a:cubicBezTo>
                  <a:pt x="171517" y="160051"/>
                  <a:pt x="180475" y="152400"/>
                  <a:pt x="190867" y="152400"/>
                </a:cubicBezTo>
                <a:cubicBezTo>
                  <a:pt x="202692" y="152400"/>
                  <a:pt x="212367" y="162237"/>
                  <a:pt x="212367" y="174625"/>
                </a:cubicBezTo>
                <a:cubicBezTo>
                  <a:pt x="212367" y="186648"/>
                  <a:pt x="202692" y="196486"/>
                  <a:pt x="190867" y="196486"/>
                </a:cubicBezTo>
                <a:cubicBezTo>
                  <a:pt x="180475" y="196486"/>
                  <a:pt x="171517" y="188834"/>
                  <a:pt x="170083" y="178997"/>
                </a:cubicBezTo>
                <a:lnTo>
                  <a:pt x="119558" y="178997"/>
                </a:lnTo>
                <a:cubicBezTo>
                  <a:pt x="117767" y="188834"/>
                  <a:pt x="108808" y="196486"/>
                  <a:pt x="98417" y="196486"/>
                </a:cubicBezTo>
                <a:cubicBezTo>
                  <a:pt x="86592" y="196486"/>
                  <a:pt x="76200" y="186648"/>
                  <a:pt x="76200" y="174625"/>
                </a:cubicBezTo>
                <a:cubicBezTo>
                  <a:pt x="76200" y="162237"/>
                  <a:pt x="86592" y="152400"/>
                  <a:pt x="98417" y="152400"/>
                </a:cubicBezTo>
                <a:close/>
                <a:moveTo>
                  <a:pt x="186340" y="76230"/>
                </a:moveTo>
                <a:lnTo>
                  <a:pt x="175564" y="135076"/>
                </a:lnTo>
                <a:lnTo>
                  <a:pt x="200709" y="135076"/>
                </a:lnTo>
                <a:cubicBezTo>
                  <a:pt x="205738" y="135076"/>
                  <a:pt x="210408" y="131827"/>
                  <a:pt x="212922" y="126773"/>
                </a:cubicBezTo>
                <a:lnTo>
                  <a:pt x="229805" y="81645"/>
                </a:lnTo>
                <a:lnTo>
                  <a:pt x="186340" y="76230"/>
                </a:lnTo>
                <a:close/>
                <a:moveTo>
                  <a:pt x="131739" y="69731"/>
                </a:moveTo>
                <a:lnTo>
                  <a:pt x="124555" y="135076"/>
                </a:lnTo>
                <a:lnTo>
                  <a:pt x="166583" y="135076"/>
                </a:lnTo>
                <a:lnTo>
                  <a:pt x="178078" y="75508"/>
                </a:lnTo>
                <a:lnTo>
                  <a:pt x="131739" y="69731"/>
                </a:lnTo>
                <a:close/>
                <a:moveTo>
                  <a:pt x="77857" y="62872"/>
                </a:moveTo>
                <a:lnTo>
                  <a:pt x="77857" y="122080"/>
                </a:lnTo>
                <a:cubicBezTo>
                  <a:pt x="77857" y="129300"/>
                  <a:pt x="83605" y="135076"/>
                  <a:pt x="90789" y="135076"/>
                </a:cubicBezTo>
                <a:lnTo>
                  <a:pt x="116293" y="135076"/>
                </a:lnTo>
                <a:lnTo>
                  <a:pt x="123118" y="68648"/>
                </a:lnTo>
                <a:lnTo>
                  <a:pt x="77857" y="62872"/>
                </a:lnTo>
                <a:close/>
                <a:moveTo>
                  <a:pt x="49120" y="28575"/>
                </a:moveTo>
                <a:cubicBezTo>
                  <a:pt x="63488" y="28575"/>
                  <a:pt x="75342" y="39406"/>
                  <a:pt x="77498" y="53846"/>
                </a:cubicBezTo>
                <a:lnTo>
                  <a:pt x="236990" y="73703"/>
                </a:lnTo>
                <a:cubicBezTo>
                  <a:pt x="238067" y="74064"/>
                  <a:pt x="239504" y="75147"/>
                  <a:pt x="239863" y="76230"/>
                </a:cubicBezTo>
                <a:cubicBezTo>
                  <a:pt x="240582" y="76952"/>
                  <a:pt x="240941" y="78757"/>
                  <a:pt x="240222" y="79840"/>
                </a:cubicBezTo>
                <a:lnTo>
                  <a:pt x="220466" y="130022"/>
                </a:lnTo>
                <a:cubicBezTo>
                  <a:pt x="217233" y="138326"/>
                  <a:pt x="209330" y="144102"/>
                  <a:pt x="200709" y="144102"/>
                </a:cubicBezTo>
                <a:lnTo>
                  <a:pt x="90789" y="144102"/>
                </a:lnTo>
                <a:cubicBezTo>
                  <a:pt x="78935" y="144102"/>
                  <a:pt x="69595" y="134354"/>
                  <a:pt x="69595" y="122080"/>
                </a:cubicBezTo>
                <a:lnTo>
                  <a:pt x="69595" y="57818"/>
                </a:lnTo>
                <a:cubicBezTo>
                  <a:pt x="69595" y="46626"/>
                  <a:pt x="59896" y="37600"/>
                  <a:pt x="49120" y="37600"/>
                </a:cubicBezTo>
                <a:cubicBezTo>
                  <a:pt x="46605" y="37600"/>
                  <a:pt x="44450" y="35434"/>
                  <a:pt x="44450" y="32907"/>
                </a:cubicBezTo>
                <a:cubicBezTo>
                  <a:pt x="44450" y="30380"/>
                  <a:pt x="46605" y="28575"/>
                  <a:pt x="49120" y="28575"/>
                </a:cubicBezTo>
                <a:close/>
                <a:moveTo>
                  <a:pt x="258167" y="25645"/>
                </a:moveTo>
                <a:cubicBezTo>
                  <a:pt x="259821" y="23813"/>
                  <a:pt x="262136" y="23813"/>
                  <a:pt x="263789" y="25645"/>
                </a:cubicBezTo>
                <a:cubicBezTo>
                  <a:pt x="264451" y="26377"/>
                  <a:pt x="264781" y="27476"/>
                  <a:pt x="264781" y="28575"/>
                </a:cubicBezTo>
                <a:cubicBezTo>
                  <a:pt x="264781" y="29674"/>
                  <a:pt x="264451" y="31140"/>
                  <a:pt x="263789" y="31873"/>
                </a:cubicBezTo>
                <a:cubicBezTo>
                  <a:pt x="263128" y="32605"/>
                  <a:pt x="261805" y="32972"/>
                  <a:pt x="261144" y="32972"/>
                </a:cubicBezTo>
                <a:cubicBezTo>
                  <a:pt x="260152" y="32972"/>
                  <a:pt x="258829" y="32605"/>
                  <a:pt x="258167" y="31873"/>
                </a:cubicBezTo>
                <a:cubicBezTo>
                  <a:pt x="257506" y="31140"/>
                  <a:pt x="257175" y="29674"/>
                  <a:pt x="257175" y="28575"/>
                </a:cubicBezTo>
                <a:cubicBezTo>
                  <a:pt x="257175" y="27476"/>
                  <a:pt x="257506" y="26377"/>
                  <a:pt x="258167" y="25645"/>
                </a:cubicBezTo>
                <a:close/>
                <a:moveTo>
                  <a:pt x="210212" y="25645"/>
                </a:moveTo>
                <a:cubicBezTo>
                  <a:pt x="211534" y="23813"/>
                  <a:pt x="214511" y="23813"/>
                  <a:pt x="216164" y="25645"/>
                </a:cubicBezTo>
                <a:cubicBezTo>
                  <a:pt x="216826" y="26377"/>
                  <a:pt x="217156" y="27110"/>
                  <a:pt x="217156" y="28575"/>
                </a:cubicBezTo>
                <a:cubicBezTo>
                  <a:pt x="217156" y="29674"/>
                  <a:pt x="216826" y="31140"/>
                  <a:pt x="216164" y="31873"/>
                </a:cubicBezTo>
                <a:cubicBezTo>
                  <a:pt x="215503" y="32605"/>
                  <a:pt x="214180" y="32972"/>
                  <a:pt x="213188" y="32972"/>
                </a:cubicBezTo>
                <a:cubicBezTo>
                  <a:pt x="212196" y="32972"/>
                  <a:pt x="211204" y="32605"/>
                  <a:pt x="210212" y="31873"/>
                </a:cubicBezTo>
                <a:cubicBezTo>
                  <a:pt x="209881" y="31140"/>
                  <a:pt x="209550" y="29674"/>
                  <a:pt x="209550" y="28575"/>
                </a:cubicBezTo>
                <a:cubicBezTo>
                  <a:pt x="209550" y="27110"/>
                  <a:pt x="209881" y="26377"/>
                  <a:pt x="210212" y="25645"/>
                </a:cubicBezTo>
                <a:close/>
                <a:moveTo>
                  <a:pt x="238491" y="23813"/>
                </a:moveTo>
                <a:cubicBezTo>
                  <a:pt x="240323" y="23813"/>
                  <a:pt x="242521" y="25718"/>
                  <a:pt x="242521" y="28385"/>
                </a:cubicBezTo>
                <a:cubicBezTo>
                  <a:pt x="242521" y="31052"/>
                  <a:pt x="240323" y="32957"/>
                  <a:pt x="238491" y="32957"/>
                </a:cubicBezTo>
                <a:cubicBezTo>
                  <a:pt x="235927" y="32957"/>
                  <a:pt x="233362" y="31052"/>
                  <a:pt x="233362" y="28385"/>
                </a:cubicBezTo>
                <a:cubicBezTo>
                  <a:pt x="233362" y="25718"/>
                  <a:pt x="235927" y="23813"/>
                  <a:pt x="238491" y="23813"/>
                </a:cubicBezTo>
                <a:close/>
                <a:moveTo>
                  <a:pt x="15851" y="8657"/>
                </a:moveTo>
                <a:cubicBezTo>
                  <a:pt x="11888" y="8657"/>
                  <a:pt x="9006" y="11903"/>
                  <a:pt x="9006" y="15871"/>
                </a:cubicBezTo>
                <a:lnTo>
                  <a:pt x="9006" y="209931"/>
                </a:lnTo>
                <a:lnTo>
                  <a:pt x="279558" y="209931"/>
                </a:lnTo>
                <a:lnTo>
                  <a:pt x="279558" y="15871"/>
                </a:lnTo>
                <a:cubicBezTo>
                  <a:pt x="279558" y="11903"/>
                  <a:pt x="276316" y="8657"/>
                  <a:pt x="272353" y="8657"/>
                </a:cubicBezTo>
                <a:lnTo>
                  <a:pt x="15851" y="8657"/>
                </a:lnTo>
                <a:close/>
                <a:moveTo>
                  <a:pt x="15851" y="0"/>
                </a:moveTo>
                <a:lnTo>
                  <a:pt x="272353" y="0"/>
                </a:lnTo>
                <a:cubicBezTo>
                  <a:pt x="281360" y="0"/>
                  <a:pt x="288565" y="6853"/>
                  <a:pt x="288565" y="15871"/>
                </a:cubicBezTo>
                <a:lnTo>
                  <a:pt x="288565" y="237344"/>
                </a:lnTo>
                <a:cubicBezTo>
                  <a:pt x="288565" y="246001"/>
                  <a:pt x="281360" y="253576"/>
                  <a:pt x="272353" y="253576"/>
                </a:cubicBezTo>
                <a:lnTo>
                  <a:pt x="201023" y="253576"/>
                </a:lnTo>
                <a:lnTo>
                  <a:pt x="201023" y="279907"/>
                </a:lnTo>
                <a:lnTo>
                  <a:pt x="231644" y="279907"/>
                </a:lnTo>
                <a:cubicBezTo>
                  <a:pt x="233806" y="279907"/>
                  <a:pt x="235968" y="281711"/>
                  <a:pt x="235968" y="283875"/>
                </a:cubicBezTo>
                <a:cubicBezTo>
                  <a:pt x="235968" y="286400"/>
                  <a:pt x="233806" y="288564"/>
                  <a:pt x="231644" y="288564"/>
                </a:cubicBezTo>
                <a:lnTo>
                  <a:pt x="56560" y="288564"/>
                </a:lnTo>
                <a:cubicBezTo>
                  <a:pt x="54038" y="288564"/>
                  <a:pt x="52597" y="286400"/>
                  <a:pt x="52597" y="283875"/>
                </a:cubicBezTo>
                <a:cubicBezTo>
                  <a:pt x="52597" y="281711"/>
                  <a:pt x="54038" y="279907"/>
                  <a:pt x="56560" y="279907"/>
                </a:cubicBezTo>
                <a:lnTo>
                  <a:pt x="87182" y="279907"/>
                </a:lnTo>
                <a:lnTo>
                  <a:pt x="87182" y="253576"/>
                </a:lnTo>
                <a:lnTo>
                  <a:pt x="15851" y="253576"/>
                </a:lnTo>
                <a:cubicBezTo>
                  <a:pt x="7205" y="253576"/>
                  <a:pt x="0" y="246001"/>
                  <a:pt x="0" y="237344"/>
                </a:cubicBezTo>
                <a:lnTo>
                  <a:pt x="0" y="15871"/>
                </a:lnTo>
                <a:cubicBezTo>
                  <a:pt x="0" y="6853"/>
                  <a:pt x="7205" y="0"/>
                  <a:pt x="158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endParaRPr lang="en-US">
              <a:latin typeface="Lato Light" panose="020F0502020204030203" pitchFamily="34" charset="0"/>
            </a:endParaRPr>
          </a:p>
        </p:txBody>
      </p:sp>
      <p:sp>
        <p:nvSpPr>
          <p:cNvPr id="45" name="Title 4">
            <a:extLst>
              <a:ext uri="{FF2B5EF4-FFF2-40B4-BE49-F238E27FC236}">
                <a16:creationId xmlns:a16="http://schemas.microsoft.com/office/drawing/2014/main" id="{5A27A043-4116-45E9-8C1E-925115145F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8819" y="124544"/>
            <a:ext cx="10378234" cy="965835"/>
          </a:xfrm>
        </p:spPr>
        <p:txBody>
          <a:bodyPr vert="horz"/>
          <a:lstStyle/>
          <a:p>
            <a:r>
              <a:rPr lang="en-US" sz="2400" dirty="0">
                <a:latin typeface="Century Gothic" panose="020B0502020202020204" pitchFamily="34" charset="0"/>
              </a:rPr>
              <a:t>Marco de </a:t>
            </a:r>
            <a:r>
              <a:rPr lang="en-US" sz="2400" dirty="0" err="1">
                <a:latin typeface="Century Gothic" panose="020B0502020202020204" pitchFamily="34" charset="0"/>
              </a:rPr>
              <a:t>Referencia</a:t>
            </a:r>
            <a:r>
              <a:rPr lang="en-US" sz="2400" dirty="0">
                <a:latin typeface="Century Gothic" panose="020B0502020202020204" pitchFamily="34" charset="0"/>
              </a:rPr>
              <a:t> - </a:t>
            </a:r>
            <a:r>
              <a:rPr lang="en-US" sz="2400" dirty="0" err="1">
                <a:latin typeface="Century Gothic" panose="020B0502020202020204" pitchFamily="34" charset="0"/>
              </a:rPr>
              <a:t>Mantenimiento</a:t>
            </a:r>
            <a:r>
              <a:rPr lang="en-US" sz="2400" dirty="0">
                <a:latin typeface="Century Gothic" panose="020B0502020202020204" pitchFamily="34" charset="0"/>
              </a:rPr>
              <a:t> </a:t>
            </a:r>
            <a:r>
              <a:rPr lang="en-US" sz="2400" dirty="0" err="1">
                <a:latin typeface="Century Gothic" panose="020B0502020202020204" pitchFamily="34" charset="0"/>
              </a:rPr>
              <a:t>Progresivo</a:t>
            </a:r>
            <a:r>
              <a:rPr lang="en-US" sz="2400" dirty="0">
                <a:latin typeface="Century Gothic" panose="020B0502020202020204" pitchFamily="34" charset="0"/>
              </a:rPr>
              <a:t/>
            </a:r>
            <a:br>
              <a:rPr lang="en-US" sz="2400" dirty="0">
                <a:latin typeface="Century Gothic" panose="020B0502020202020204" pitchFamily="34" charset="0"/>
              </a:rPr>
            </a:br>
            <a:endParaRPr lang="en-US" sz="2400" dirty="0">
              <a:latin typeface="Century Gothic" panose="020B0502020202020204" pitchFamily="34" charset="0"/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97B2AB61-13F3-477E-A706-DFF241B9F08D}"/>
              </a:ext>
            </a:extLst>
          </p:cNvPr>
          <p:cNvSpPr/>
          <p:nvPr/>
        </p:nvSpPr>
        <p:spPr>
          <a:xfrm>
            <a:off x="1501090" y="1282437"/>
            <a:ext cx="1144800" cy="576000"/>
          </a:xfrm>
          <a:prstGeom prst="rect">
            <a:avLst/>
          </a:prstGeom>
          <a:gradFill flip="none" rotWithShape="1">
            <a:gsLst>
              <a:gs pos="50000">
                <a:srgbClr val="73A1CB"/>
              </a:gs>
              <a:gs pos="50000">
                <a:srgbClr val="F5A81D"/>
              </a:gs>
            </a:gsLst>
            <a:lin ang="54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900">
                <a:latin typeface="Century Gothic" panose="020B0502020202020204" pitchFamily="34" charset="0"/>
              </a:rPr>
              <a:t>ALINEACIÓN, NEGOCIO Y GESTIÓN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43448E49-4ED3-4F16-96C9-447CD4B4EB94}"/>
              </a:ext>
            </a:extLst>
          </p:cNvPr>
          <p:cNvSpPr/>
          <p:nvPr/>
        </p:nvSpPr>
        <p:spPr>
          <a:xfrm>
            <a:off x="2652136" y="1282437"/>
            <a:ext cx="1144800" cy="576000"/>
          </a:xfrm>
          <a:prstGeom prst="rect">
            <a:avLst/>
          </a:prstGeom>
          <a:solidFill>
            <a:srgbClr val="C3212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900" dirty="0">
                <a:latin typeface="Century Gothic" panose="020B0502020202020204" pitchFamily="34" charset="0"/>
              </a:rPr>
              <a:t>GENTE, ORGANIZACIÓN Y LIDERAZGO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B965A02E-B159-4E85-BEE8-993EBB1113FC}"/>
              </a:ext>
            </a:extLst>
          </p:cNvPr>
          <p:cNvSpPr/>
          <p:nvPr/>
        </p:nvSpPr>
        <p:spPr>
          <a:xfrm>
            <a:off x="3798604" y="1282437"/>
            <a:ext cx="1144800" cy="576000"/>
          </a:xfrm>
          <a:prstGeom prst="rect">
            <a:avLst/>
          </a:prstGeom>
          <a:gradFill flip="none" rotWithShape="1">
            <a:gsLst>
              <a:gs pos="50000">
                <a:srgbClr val="1579B2"/>
              </a:gs>
              <a:gs pos="50000">
                <a:srgbClr val="E96524"/>
              </a:gs>
            </a:gsLst>
            <a:lin ang="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900" dirty="0">
                <a:latin typeface="Century Gothic" panose="020B0502020202020204" pitchFamily="34" charset="0"/>
              </a:rPr>
              <a:t>INGENIERÍA DE CONFIABILIDAD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D3765632-1FBA-435A-A8CA-7C8065AC1774}"/>
              </a:ext>
            </a:extLst>
          </p:cNvPr>
          <p:cNvSpPr/>
          <p:nvPr/>
        </p:nvSpPr>
        <p:spPr>
          <a:xfrm>
            <a:off x="4937984" y="1282437"/>
            <a:ext cx="1144800" cy="576000"/>
          </a:xfrm>
          <a:prstGeom prst="rect">
            <a:avLst/>
          </a:prstGeom>
          <a:gradFill flip="none" rotWithShape="1">
            <a:gsLst>
              <a:gs pos="50000">
                <a:srgbClr val="0065A4"/>
              </a:gs>
              <a:gs pos="50000">
                <a:srgbClr val="5A90C2"/>
              </a:gs>
            </a:gsLst>
            <a:lin ang="2400000" scaled="0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900" dirty="0">
                <a:latin typeface="Century Gothic" panose="020B0502020202020204" pitchFamily="34" charset="0"/>
              </a:rPr>
              <a:t>INGENIERÍA DE MANTENIMIENTO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62C1DFDF-5365-42CB-B2C5-41336F4E9C56}"/>
              </a:ext>
            </a:extLst>
          </p:cNvPr>
          <p:cNvSpPr/>
          <p:nvPr/>
        </p:nvSpPr>
        <p:spPr>
          <a:xfrm>
            <a:off x="6092745" y="1282437"/>
            <a:ext cx="1144800" cy="576000"/>
          </a:xfrm>
          <a:prstGeom prst="rect">
            <a:avLst/>
          </a:prstGeom>
          <a:gradFill flip="none" rotWithShape="1">
            <a:gsLst>
              <a:gs pos="75000">
                <a:srgbClr val="5A90C2"/>
              </a:gs>
              <a:gs pos="75000">
                <a:srgbClr val="E96524"/>
              </a:gs>
            </a:gsLst>
            <a:lin ang="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800" dirty="0">
                <a:latin typeface="Century Gothic" panose="020B0502020202020204" pitchFamily="34" charset="0"/>
              </a:rPr>
              <a:t>ANÁLISIS, PLANIFICACIÓN Y PROGRAMACIÓN DEL TRABAJO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7835F41F-E9C9-4B48-958A-CC86705C5EB2}"/>
              </a:ext>
            </a:extLst>
          </p:cNvPr>
          <p:cNvSpPr/>
          <p:nvPr/>
        </p:nvSpPr>
        <p:spPr>
          <a:xfrm>
            <a:off x="7232757" y="1282437"/>
            <a:ext cx="1144800" cy="576000"/>
          </a:xfrm>
          <a:prstGeom prst="rect">
            <a:avLst/>
          </a:prstGeom>
          <a:solidFill>
            <a:srgbClr val="5A90C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800" dirty="0">
                <a:latin typeface="Century Gothic" panose="020B0502020202020204" pitchFamily="34" charset="0"/>
              </a:rPr>
              <a:t>IDENTIFICACIÓN, EJECUCIÓN Y TERMINACIÓN DEL TRABAJO 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9EB599B5-DF31-4925-9127-D8B2536E6E0A}"/>
              </a:ext>
            </a:extLst>
          </p:cNvPr>
          <p:cNvSpPr/>
          <p:nvPr/>
        </p:nvSpPr>
        <p:spPr>
          <a:xfrm>
            <a:off x="8379199" y="1282437"/>
            <a:ext cx="1144800" cy="576000"/>
          </a:xfrm>
          <a:prstGeom prst="rect">
            <a:avLst/>
          </a:prstGeom>
          <a:gradFill flip="none" rotWithShape="1">
            <a:gsLst>
              <a:gs pos="40000">
                <a:srgbClr val="5A90C2"/>
              </a:gs>
              <a:gs pos="40000">
                <a:srgbClr val="E96524"/>
              </a:gs>
            </a:gsLst>
            <a:lin ang="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900" dirty="0">
                <a:latin typeface="Century Gothic" panose="020B0502020202020204" pitchFamily="34" charset="0"/>
              </a:rPr>
              <a:t>GESTIÓN DE MRO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D879BA6E-7ADA-4286-8CD3-5F665A6F4F80}"/>
              </a:ext>
            </a:extLst>
          </p:cNvPr>
          <p:cNvSpPr/>
          <p:nvPr/>
        </p:nvSpPr>
        <p:spPr>
          <a:xfrm>
            <a:off x="10669584" y="1282437"/>
            <a:ext cx="1144800" cy="576000"/>
          </a:xfrm>
          <a:prstGeom prst="rect">
            <a:avLst/>
          </a:prstGeom>
          <a:gradFill flip="none" rotWithShape="1">
            <a:gsLst>
              <a:gs pos="50000">
                <a:srgbClr val="642977"/>
              </a:gs>
              <a:gs pos="50000">
                <a:srgbClr val="E96524"/>
              </a:gs>
            </a:gsLst>
            <a:lin ang="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900" dirty="0">
                <a:latin typeface="Century Gothic" panose="020B0502020202020204" pitchFamily="34" charset="0"/>
              </a:rPr>
              <a:t>MEJORA CONTINUA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928BC327-C2E2-4DFA-8946-911AA7B198D5}"/>
              </a:ext>
            </a:extLst>
          </p:cNvPr>
          <p:cNvSpPr/>
          <p:nvPr/>
        </p:nvSpPr>
        <p:spPr>
          <a:xfrm>
            <a:off x="9524144" y="1282437"/>
            <a:ext cx="1144800" cy="576000"/>
          </a:xfrm>
          <a:prstGeom prst="rect">
            <a:avLst/>
          </a:prstGeom>
          <a:solidFill>
            <a:srgbClr val="64297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900" dirty="0">
                <a:latin typeface="Century Gothic" panose="020B0502020202020204" pitchFamily="34" charset="0"/>
              </a:rPr>
              <a:t>GESTIÓN DEL CONOCIMIENTO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C55B4F7-FD94-45F8-B93B-83E67AB6AFFC}"/>
              </a:ext>
            </a:extLst>
          </p:cNvPr>
          <p:cNvSpPr txBox="1"/>
          <p:nvPr/>
        </p:nvSpPr>
        <p:spPr>
          <a:xfrm>
            <a:off x="11665258" y="6519446"/>
            <a:ext cx="5267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FO</a:t>
            </a:r>
          </a:p>
        </p:txBody>
      </p:sp>
    </p:spTree>
    <p:extLst>
      <p:ext uri="{BB962C8B-B14F-4D97-AF65-F5344CB8AC3E}">
        <p14:creationId xmlns:p14="http://schemas.microsoft.com/office/powerpoint/2010/main" val="23389557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áfico 13">
            <a:extLst>
              <a:ext uri="{FF2B5EF4-FFF2-40B4-BE49-F238E27FC236}">
                <a16:creationId xmlns:a16="http://schemas.microsoft.com/office/drawing/2014/main" id="{2B25C542-5759-E75B-B020-0E25411ACD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230858" y="1349350"/>
            <a:ext cx="3888381" cy="4376871"/>
          </a:xfrm>
          <a:prstGeom prst="rect">
            <a:avLst/>
          </a:prstGeom>
        </p:spPr>
      </p:pic>
      <p:sp>
        <p:nvSpPr>
          <p:cNvPr id="3" name="Subtítulo 2"/>
          <p:cNvSpPr>
            <a:spLocks noGrp="1"/>
          </p:cNvSpPr>
          <p:nvPr>
            <p:ph type="subTitle" idx="4294967295"/>
          </p:nvPr>
        </p:nvSpPr>
        <p:spPr>
          <a:xfrm>
            <a:off x="6096000" y="1089026"/>
            <a:ext cx="4140200" cy="3661710"/>
          </a:xfrm>
        </p:spPr>
        <p:txBody>
          <a:bodyPr/>
          <a:lstStyle/>
          <a:p>
            <a:pPr marL="0" indent="0">
              <a:buNone/>
            </a:pPr>
            <a:endParaRPr lang="es-MX"/>
          </a:p>
          <a:p>
            <a:pPr marL="0" indent="0">
              <a:buNone/>
            </a:pPr>
            <a:endParaRPr lang="es-MX"/>
          </a:p>
        </p:txBody>
      </p:sp>
      <p:sp>
        <p:nvSpPr>
          <p:cNvPr id="5" name="14 Subtítulo">
            <a:extLst>
              <a:ext uri="{FF2B5EF4-FFF2-40B4-BE49-F238E27FC236}">
                <a16:creationId xmlns:a16="http://schemas.microsoft.com/office/drawing/2014/main" id="{DB98647E-65C1-4BA3-94CA-5B83137DDAAF}"/>
              </a:ext>
            </a:extLst>
          </p:cNvPr>
          <p:cNvSpPr txBox="1">
            <a:spLocks/>
          </p:cNvSpPr>
          <p:nvPr/>
        </p:nvSpPr>
        <p:spPr>
          <a:xfrm>
            <a:off x="3694137" y="1575829"/>
            <a:ext cx="8267005" cy="1853171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800" b="1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s-ES" sz="3000" dirty="0">
                <a:solidFill>
                  <a:schemeClr val="tx1">
                    <a:lumMod val="85000"/>
                    <a:lumOff val="15000"/>
                  </a:schemeClr>
                </a:solidFill>
                <a:latin typeface="Century Gothic" panose="020B0502020202020204" pitchFamily="34" charset="0"/>
              </a:rPr>
              <a:t>Mantenimiento Progresivo, una solución sistémica y sustentable para alcanzar (desde cero) Gestión de Activos de clase mundial</a:t>
            </a:r>
          </a:p>
          <a:p>
            <a:endParaRPr lang="es-MX" sz="3000" dirty="0">
              <a:solidFill>
                <a:srgbClr val="292F6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15 CuadroTexto">
            <a:extLst>
              <a:ext uri="{FF2B5EF4-FFF2-40B4-BE49-F238E27FC236}">
                <a16:creationId xmlns:a16="http://schemas.microsoft.com/office/drawing/2014/main" id="{58716B02-8D2D-4B73-9FE8-A600160E3B29}"/>
              </a:ext>
            </a:extLst>
          </p:cNvPr>
          <p:cNvSpPr txBox="1"/>
          <p:nvPr/>
        </p:nvSpPr>
        <p:spPr>
          <a:xfrm>
            <a:off x="8157498" y="3737805"/>
            <a:ext cx="3156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601111"/>
                </a:solidFill>
                <a:latin typeface="Gotham Black" panose="02000604040000020004" pitchFamily="50" charset="0"/>
              </a:rPr>
              <a:t>Fernando Olivares.</a:t>
            </a:r>
            <a:endParaRPr lang="es-MX" sz="2000" b="1" dirty="0">
              <a:solidFill>
                <a:srgbClr val="601111"/>
              </a:solidFill>
              <a:latin typeface="Gotham Black" panose="02000604040000020004" pitchFamily="50" charset="0"/>
            </a:endParaRPr>
          </a:p>
        </p:txBody>
      </p:sp>
      <p:sp>
        <p:nvSpPr>
          <p:cNvPr id="7" name="16 CuadroTexto">
            <a:extLst>
              <a:ext uri="{FF2B5EF4-FFF2-40B4-BE49-F238E27FC236}">
                <a16:creationId xmlns:a16="http://schemas.microsoft.com/office/drawing/2014/main" id="{5F1CC6A6-B6AD-48B4-B15E-C05F9B6F7EBD}"/>
              </a:ext>
            </a:extLst>
          </p:cNvPr>
          <p:cNvSpPr txBox="1"/>
          <p:nvPr/>
        </p:nvSpPr>
        <p:spPr>
          <a:xfrm>
            <a:off x="3643368" y="4080242"/>
            <a:ext cx="4638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Gerente Sr. Regional de Mantenimiento - Nemak</a:t>
            </a:r>
          </a:p>
          <a:p>
            <a:r>
              <a:rPr lang="es-MX" sz="1600" dirty="0"/>
              <a:t>sergio.zamora@nemak.com</a:t>
            </a:r>
            <a:endParaRPr lang="es-MX" sz="1400" dirty="0"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pic>
        <p:nvPicPr>
          <p:cNvPr id="9" name="Imagen 9">
            <a:extLst>
              <a:ext uri="{FF2B5EF4-FFF2-40B4-BE49-F238E27FC236}">
                <a16:creationId xmlns:a16="http://schemas.microsoft.com/office/drawing/2014/main" id="{86481696-A521-45FE-9CB8-1BE0CD00EB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7" b="777"/>
          <a:stretch/>
        </p:blipFill>
        <p:spPr>
          <a:xfrm>
            <a:off x="618850" y="1775272"/>
            <a:ext cx="2563018" cy="252318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0" name="16 CuadroTexto">
            <a:extLst>
              <a:ext uri="{FF2B5EF4-FFF2-40B4-BE49-F238E27FC236}">
                <a16:creationId xmlns:a16="http://schemas.microsoft.com/office/drawing/2014/main" id="{F36F99E2-E0E4-78E6-CA79-ED875D746F24}"/>
              </a:ext>
            </a:extLst>
          </p:cNvPr>
          <p:cNvSpPr txBox="1"/>
          <p:nvPr/>
        </p:nvSpPr>
        <p:spPr>
          <a:xfrm>
            <a:off x="3748862" y="5252950"/>
            <a:ext cx="41903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Gerente</a:t>
            </a:r>
            <a:r>
              <a:rPr lang="en-US" sz="1600" dirty="0"/>
              <a:t> Regional de Tool Shop – Nemak</a:t>
            </a:r>
          </a:p>
          <a:p>
            <a:r>
              <a:rPr lang="es-MX" sz="1600" dirty="0"/>
              <a:t>Peter.Gengel@nemak.com</a:t>
            </a:r>
            <a:endParaRPr lang="es-MX" sz="1400" dirty="0"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11" name="16 CuadroTexto">
            <a:extLst>
              <a:ext uri="{FF2B5EF4-FFF2-40B4-BE49-F238E27FC236}">
                <a16:creationId xmlns:a16="http://schemas.microsoft.com/office/drawing/2014/main" id="{CD9C387C-85CA-5E30-54BE-6CE0F02D5CF6}"/>
              </a:ext>
            </a:extLst>
          </p:cNvPr>
          <p:cNvSpPr txBox="1"/>
          <p:nvPr/>
        </p:nvSpPr>
        <p:spPr>
          <a:xfrm>
            <a:off x="7939179" y="5280608"/>
            <a:ext cx="40219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/>
              <a:t>Gerente Regional de Mantenimiento - Nemak</a:t>
            </a:r>
          </a:p>
          <a:p>
            <a:r>
              <a:rPr lang="es-MX" sz="160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alejandro.gil@nemak.com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77D37C09-5C8F-5998-DE4E-7C90F948ABC4}"/>
              </a:ext>
            </a:extLst>
          </p:cNvPr>
          <p:cNvSpPr txBox="1"/>
          <p:nvPr/>
        </p:nvSpPr>
        <p:spPr>
          <a:xfrm>
            <a:off x="9024968" y="4925831"/>
            <a:ext cx="19441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601111"/>
                </a:solidFill>
                <a:latin typeface="Gotham Black" panose="02000604040000020004" pitchFamily="50" charset="0"/>
              </a:rPr>
              <a:t>Alejandro Gil</a:t>
            </a:r>
            <a:endParaRPr lang="es-MX" dirty="0"/>
          </a:p>
        </p:txBody>
      </p:sp>
      <p:sp>
        <p:nvSpPr>
          <p:cNvPr id="16" name="16 CuadroTexto">
            <a:extLst>
              <a:ext uri="{FF2B5EF4-FFF2-40B4-BE49-F238E27FC236}">
                <a16:creationId xmlns:a16="http://schemas.microsoft.com/office/drawing/2014/main" id="{C24AF1B8-127A-CFFE-68D4-D897FED82A33}"/>
              </a:ext>
            </a:extLst>
          </p:cNvPr>
          <p:cNvSpPr txBox="1"/>
          <p:nvPr/>
        </p:nvSpPr>
        <p:spPr>
          <a:xfrm>
            <a:off x="7925642" y="4100508"/>
            <a:ext cx="5165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/>
              <a:t>Gerente de Confiabilidad de Activos - Nemak</a:t>
            </a:r>
          </a:p>
          <a:p>
            <a:r>
              <a:rPr lang="es-MX" sz="1600"/>
              <a:t>fernando.olivares@nemak.com</a:t>
            </a:r>
            <a:endParaRPr lang="es-MX" sz="1400"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06E6F122-AE95-C83E-E359-8FE7010B71EB}"/>
              </a:ext>
            </a:extLst>
          </p:cNvPr>
          <p:cNvSpPr txBox="1"/>
          <p:nvPr/>
        </p:nvSpPr>
        <p:spPr>
          <a:xfrm>
            <a:off x="4475900" y="3735073"/>
            <a:ext cx="21113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>
                <a:solidFill>
                  <a:srgbClr val="601111"/>
                </a:solidFill>
                <a:latin typeface="Gotham Black" panose="02000604040000020004" pitchFamily="50" charset="0"/>
              </a:rPr>
              <a:t>Sergio Zamora</a:t>
            </a:r>
            <a:endParaRPr lang="es-MX"/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C14F6490-D731-A206-BE15-BCBDBBA4176B}"/>
              </a:ext>
            </a:extLst>
          </p:cNvPr>
          <p:cNvSpPr txBox="1"/>
          <p:nvPr/>
        </p:nvSpPr>
        <p:spPr>
          <a:xfrm>
            <a:off x="4623953" y="4960626"/>
            <a:ext cx="19357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601111"/>
                </a:solidFill>
                <a:latin typeface="Gotham Black" panose="02000604040000020004" pitchFamily="50" charset="0"/>
              </a:rPr>
              <a:t>Peter Gengel </a:t>
            </a:r>
            <a:endParaRPr lang="es-MX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93D3DD4-F7A8-4DC8-A686-6D842ED58811}"/>
              </a:ext>
            </a:extLst>
          </p:cNvPr>
          <p:cNvSpPr txBox="1"/>
          <p:nvPr/>
        </p:nvSpPr>
        <p:spPr>
          <a:xfrm>
            <a:off x="11665258" y="6519446"/>
            <a:ext cx="5267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SZ</a:t>
            </a:r>
          </a:p>
        </p:txBody>
      </p:sp>
    </p:spTree>
    <p:extLst>
      <p:ext uri="{BB962C8B-B14F-4D97-AF65-F5344CB8AC3E}">
        <p14:creationId xmlns:p14="http://schemas.microsoft.com/office/powerpoint/2010/main" val="3869162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11" grpId="0"/>
      <p:bldP spid="15" grpId="0"/>
      <p:bldP spid="16" grpId="0"/>
      <p:bldP spid="18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059EFF-DB54-4C54-9A87-5B3AC675C3A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s-MX" sz="6000">
                <a:latin typeface="Century Gothic" panose="020B0502020202020204" pitchFamily="34" charset="0"/>
              </a:rPr>
              <a:t>Paso 3.- Co - creación de procesos de trabajo</a:t>
            </a:r>
            <a:endParaRPr lang="en-US" sz="600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18898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C3E41E2-BE9E-494E-B9BC-5CC947B0F1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3166" y="112495"/>
            <a:ext cx="7727830" cy="965835"/>
          </a:xfrm>
        </p:spPr>
        <p:txBody>
          <a:bodyPr>
            <a:normAutofit/>
          </a:bodyPr>
          <a:lstStyle/>
          <a:p>
            <a:r>
              <a:rPr lang="en-US" sz="4000">
                <a:solidFill>
                  <a:schemeClr val="tx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Diseño de Procesos de trabajo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385A038-86C7-4AF1-8566-22C8B4D3C7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712" y="1337829"/>
            <a:ext cx="1018764" cy="1440000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551B301-1D8C-4E9B-AB89-A968655CCB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7867" y="1331672"/>
            <a:ext cx="1016362" cy="1440000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BF0EEB0-2F12-485F-BA13-244A67ED62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845" y="3077821"/>
            <a:ext cx="1012631" cy="1440000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E27A427-D7D0-40CE-AA11-A4DA7814D8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81460" y="3077821"/>
            <a:ext cx="1017965" cy="1440000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CE4CDF5-C793-4D6B-A382-96ECAD5645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24230" y="3077821"/>
            <a:ext cx="1017810" cy="1440000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16C3019C-7C2F-4CA4-9E51-856832B098D2}"/>
              </a:ext>
            </a:extLst>
          </p:cNvPr>
          <p:cNvSpPr txBox="1"/>
          <p:nvPr/>
        </p:nvSpPr>
        <p:spPr>
          <a:xfrm rot="16200000">
            <a:off x="-467573" y="1897784"/>
            <a:ext cx="1440000" cy="307777"/>
          </a:xfrm>
          <a:prstGeom prst="rect">
            <a:avLst/>
          </a:prstGeom>
          <a:solidFill>
            <a:srgbClr val="8CC257"/>
          </a:solidFill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400" b="1">
                <a:solidFill>
                  <a:schemeClr val="bg1"/>
                </a:solidFill>
              </a:rPr>
              <a:t>Phase 1 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196234EA-E186-4FFC-86BF-6BE3326DC92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8353" y="4821519"/>
            <a:ext cx="1013123" cy="1440000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982CB89-7B28-4073-A8D7-E0D414BCA99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62104" y="4821519"/>
            <a:ext cx="1022125" cy="1440000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AFA0779-360A-45CB-8925-A189FD0C88B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94857" y="4821519"/>
            <a:ext cx="1019919" cy="1440000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B09E7F6-3F00-4696-8AEE-D1A8CB7E79A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864216" y="3077821"/>
            <a:ext cx="1012442" cy="1440000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4A8CB9F2-9575-4146-B9EF-ABA5B752CAC9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t="1" b="959"/>
          <a:stretch/>
        </p:blipFill>
        <p:spPr>
          <a:xfrm>
            <a:off x="3600759" y="3077821"/>
            <a:ext cx="1020209" cy="1440000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41D8CF94-A6F8-4E9E-A30E-01A191A4E54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348199" y="3077821"/>
            <a:ext cx="1018334" cy="1440000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0E26B43E-7E22-4736-8DC2-414C7934AF2D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r="379"/>
          <a:stretch/>
        </p:blipFill>
        <p:spPr>
          <a:xfrm>
            <a:off x="5097441" y="3077821"/>
            <a:ext cx="1109222" cy="1440000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231FCACE-637F-4F6F-96B8-D5F8720A45DB}"/>
              </a:ext>
            </a:extLst>
          </p:cNvPr>
          <p:cNvSpPr txBox="1"/>
          <p:nvPr/>
        </p:nvSpPr>
        <p:spPr>
          <a:xfrm rot="16200000">
            <a:off x="-467572" y="3642708"/>
            <a:ext cx="1440000" cy="307777"/>
          </a:xfrm>
          <a:prstGeom prst="rect">
            <a:avLst/>
          </a:prstGeom>
          <a:solidFill>
            <a:srgbClr val="8CC257"/>
          </a:solidFill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400" b="1">
                <a:solidFill>
                  <a:schemeClr val="bg1"/>
                </a:solidFill>
              </a:rPr>
              <a:t>Phase 2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8717407-1B0E-49E6-9EEF-B6D26CB5D6EC}"/>
              </a:ext>
            </a:extLst>
          </p:cNvPr>
          <p:cNvSpPr txBox="1"/>
          <p:nvPr/>
        </p:nvSpPr>
        <p:spPr>
          <a:xfrm rot="16200000">
            <a:off x="-467572" y="5387631"/>
            <a:ext cx="1440000" cy="307777"/>
          </a:xfrm>
          <a:prstGeom prst="rect">
            <a:avLst/>
          </a:prstGeom>
          <a:solidFill>
            <a:srgbClr val="0C73E5"/>
          </a:solidFill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1400" b="1">
                <a:solidFill>
                  <a:schemeClr val="bg1"/>
                </a:solidFill>
              </a:rPr>
              <a:t>Phase 3 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0A3F3258-6986-4B62-B54F-12152989FD5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495785" y="1348980"/>
            <a:ext cx="1018991" cy="1440000"/>
          </a:xfrm>
          <a:prstGeom prst="rect">
            <a:avLst/>
          </a:prstGeom>
          <a:ln>
            <a:solidFill>
              <a:schemeClr val="accent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9B0146A7-772A-487F-8C74-206904A13F78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0368256" y="2165531"/>
            <a:ext cx="760643" cy="1080000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CF11AD64-2A06-4D98-A397-3255F0790F63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922602" y="1917737"/>
            <a:ext cx="762010" cy="1080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0906234B-CF91-41EE-A3B9-12DFDA7CE1B8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395743" y="1670243"/>
            <a:ext cx="760643" cy="1080000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E0D8C986-1BF4-468A-BA64-BFB568D4F477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8789905" y="1422749"/>
            <a:ext cx="761217" cy="1080000"/>
          </a:xfrm>
          <a:prstGeom prst="rect">
            <a:avLst/>
          </a:prstGeom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35" name="Conector recto 136">
            <a:extLst>
              <a:ext uri="{FF2B5EF4-FFF2-40B4-BE49-F238E27FC236}">
                <a16:creationId xmlns:a16="http://schemas.microsoft.com/office/drawing/2014/main" id="{0AC2CEEB-D85A-40B1-B0A9-F6BDD4584419}"/>
              </a:ext>
            </a:extLst>
          </p:cNvPr>
          <p:cNvCxnSpPr/>
          <p:nvPr/>
        </p:nvCxnSpPr>
        <p:spPr>
          <a:xfrm>
            <a:off x="60229" y="2899881"/>
            <a:ext cx="60480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ector recto 136">
            <a:extLst>
              <a:ext uri="{FF2B5EF4-FFF2-40B4-BE49-F238E27FC236}">
                <a16:creationId xmlns:a16="http://schemas.microsoft.com/office/drawing/2014/main" id="{83C07C36-8639-4D92-B6B2-0A3873C88198}"/>
              </a:ext>
            </a:extLst>
          </p:cNvPr>
          <p:cNvCxnSpPr/>
          <p:nvPr/>
        </p:nvCxnSpPr>
        <p:spPr>
          <a:xfrm>
            <a:off x="60229" y="4674840"/>
            <a:ext cx="6048000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56C9F6B3-CF8B-42D2-AD27-E38E96F450C2}"/>
              </a:ext>
            </a:extLst>
          </p:cNvPr>
          <p:cNvSpPr txBox="1"/>
          <p:nvPr/>
        </p:nvSpPr>
        <p:spPr>
          <a:xfrm>
            <a:off x="6439850" y="1217288"/>
            <a:ext cx="1210588" cy="707886"/>
          </a:xfrm>
          <a:prstGeom prst="rect">
            <a:avLst/>
          </a:prstGeom>
          <a:noFill/>
        </p:spPr>
        <p:txBody>
          <a:bodyPr wrap="none" rtlCol="0" anchor="b" anchorCtr="0">
            <a:spAutoFit/>
          </a:bodyPr>
          <a:lstStyle/>
          <a:p>
            <a:pPr algn="ctr"/>
            <a:r>
              <a:rPr lang="en-US" sz="4000" b="1">
                <a:latin typeface="Century Gothic" panose="020B0502020202020204" pitchFamily="34" charset="0"/>
              </a:rPr>
              <a:t>+ 40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F3AE31F-4537-4799-AD71-1C06963E3E73}"/>
              </a:ext>
            </a:extLst>
          </p:cNvPr>
          <p:cNvSpPr txBox="1"/>
          <p:nvPr/>
        </p:nvSpPr>
        <p:spPr>
          <a:xfrm>
            <a:off x="6362451" y="1688015"/>
            <a:ext cx="1853392" cy="461665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ctr"/>
            <a:r>
              <a:rPr lang="es-MX" sz="240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</a:rPr>
              <a:t>Empleados</a:t>
            </a:r>
            <a:endParaRPr lang="es-MX" sz="1600" b="1">
              <a:solidFill>
                <a:schemeClr val="tx1">
                  <a:lumMod val="50000"/>
                  <a:lumOff val="50000"/>
                </a:schemeClr>
              </a:solidFill>
              <a:latin typeface="Century Gothic" panose="020B0502020202020204" pitchFamily="34" charset="0"/>
              <a:ea typeface="Lato Light" panose="020F0502020204030203" pitchFamily="34" charset="0"/>
              <a:cs typeface="Poppins" pitchFamily="2" charset="77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EBA7D88-860D-4AB8-B81D-929386DE71D9}"/>
              </a:ext>
            </a:extLst>
          </p:cNvPr>
          <p:cNvSpPr txBox="1"/>
          <p:nvPr/>
        </p:nvSpPr>
        <p:spPr>
          <a:xfrm>
            <a:off x="6566948" y="3206537"/>
            <a:ext cx="3264621" cy="461665"/>
          </a:xfrm>
          <a:prstGeom prst="rect">
            <a:avLst/>
          </a:prstGeom>
          <a:noFill/>
        </p:spPr>
        <p:txBody>
          <a:bodyPr wrap="square" lIns="45720" rtlCol="0" anchor="ctr" anchorCtr="0">
            <a:spAutoFit/>
          </a:bodyPr>
          <a:lstStyle/>
          <a:p>
            <a:r>
              <a:rPr lang="es-MX" sz="240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+8 Multidisciplinarios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FFD46E6-BD29-4D12-A8EC-0B6D5C597778}"/>
              </a:ext>
            </a:extLst>
          </p:cNvPr>
          <p:cNvSpPr txBox="1"/>
          <p:nvPr/>
        </p:nvSpPr>
        <p:spPr>
          <a:xfrm>
            <a:off x="6497476" y="2642123"/>
            <a:ext cx="2113079" cy="707886"/>
          </a:xfrm>
          <a:prstGeom prst="rect">
            <a:avLst/>
          </a:prstGeom>
          <a:noFill/>
        </p:spPr>
        <p:txBody>
          <a:bodyPr wrap="none" rtlCol="0" anchor="b" anchorCtr="0">
            <a:spAutoFit/>
          </a:bodyPr>
          <a:lstStyle/>
          <a:p>
            <a:pPr algn="ctr"/>
            <a:r>
              <a:rPr lang="es-MX" sz="4000" b="1">
                <a:latin typeface="Century Gothic" panose="020B0502020202020204" pitchFamily="34" charset="0"/>
              </a:rPr>
              <a:t>Equipos</a:t>
            </a:r>
            <a:endParaRPr lang="en-US" sz="4000" b="1">
              <a:latin typeface="Century Gothic" panose="020B0502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34DA631-FAA8-4FB0-83B0-DC75875FEA09}"/>
              </a:ext>
            </a:extLst>
          </p:cNvPr>
          <p:cNvSpPr txBox="1"/>
          <p:nvPr/>
        </p:nvSpPr>
        <p:spPr>
          <a:xfrm>
            <a:off x="6566948" y="4408178"/>
            <a:ext cx="5178820" cy="461665"/>
          </a:xfrm>
          <a:prstGeom prst="rect">
            <a:avLst/>
          </a:prstGeom>
          <a:noFill/>
        </p:spPr>
        <p:txBody>
          <a:bodyPr wrap="square" lIns="45720" rtlCol="0" anchor="ctr" anchorCtr="0">
            <a:spAutoFit/>
          </a:bodyPr>
          <a:lstStyle/>
          <a:p>
            <a:r>
              <a:rPr lang="es-MX" sz="240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Flujos de proceso, Matriz de R&amp;R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1E4D7D2-E61D-4872-BFFA-B5E7DBA324C9}"/>
              </a:ext>
            </a:extLst>
          </p:cNvPr>
          <p:cNvSpPr txBox="1"/>
          <p:nvPr/>
        </p:nvSpPr>
        <p:spPr>
          <a:xfrm>
            <a:off x="6362451" y="3788958"/>
            <a:ext cx="5716630" cy="707886"/>
          </a:xfrm>
          <a:prstGeom prst="rect">
            <a:avLst/>
          </a:prstGeom>
          <a:noFill/>
        </p:spPr>
        <p:txBody>
          <a:bodyPr wrap="none" rtlCol="0" anchor="b" anchorCtr="0">
            <a:spAutoFit/>
          </a:bodyPr>
          <a:lstStyle/>
          <a:p>
            <a:pPr algn="ctr"/>
            <a:r>
              <a:rPr lang="es-MX" sz="4000" b="1" dirty="0">
                <a:latin typeface="Century Gothic" panose="020B0502020202020204" pitchFamily="34" charset="0"/>
              </a:rPr>
              <a:t>Modelado de Proceso</a:t>
            </a:r>
            <a:endParaRPr lang="en-US" sz="4000" b="1" dirty="0">
              <a:latin typeface="Century Gothic" panose="020B0502020202020204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3B3AAC0-937F-465E-AA3F-CF6BD830174E}"/>
              </a:ext>
            </a:extLst>
          </p:cNvPr>
          <p:cNvSpPr txBox="1"/>
          <p:nvPr/>
        </p:nvSpPr>
        <p:spPr>
          <a:xfrm>
            <a:off x="5097441" y="5569771"/>
            <a:ext cx="6707238" cy="461665"/>
          </a:xfrm>
          <a:prstGeom prst="rect">
            <a:avLst/>
          </a:prstGeom>
          <a:noFill/>
        </p:spPr>
        <p:txBody>
          <a:bodyPr wrap="square" lIns="45720" rtlCol="0" anchor="ctr" anchorCtr="0">
            <a:spAutoFit/>
          </a:bodyPr>
          <a:lstStyle/>
          <a:p>
            <a:r>
              <a:rPr lang="es-MX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Century Gothic" panose="020B0502020202020204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ISO 5500X, ISO14224, ICML 55, SAE JA1011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E221A24-AC5E-4616-8D8D-3FC9FD80035E}"/>
              </a:ext>
            </a:extLst>
          </p:cNvPr>
          <p:cNvSpPr txBox="1"/>
          <p:nvPr/>
        </p:nvSpPr>
        <p:spPr>
          <a:xfrm>
            <a:off x="5001837" y="5039216"/>
            <a:ext cx="6864379" cy="707886"/>
          </a:xfrm>
          <a:prstGeom prst="rect">
            <a:avLst/>
          </a:prstGeom>
          <a:noFill/>
        </p:spPr>
        <p:txBody>
          <a:bodyPr wrap="none" rtlCol="0" anchor="b" anchorCtr="0">
            <a:spAutoFit/>
          </a:bodyPr>
          <a:lstStyle/>
          <a:p>
            <a:pPr algn="ctr"/>
            <a:r>
              <a:rPr lang="es-MX" sz="4000" b="1">
                <a:latin typeface="Century Gothic" panose="020B0502020202020204" pitchFamily="34" charset="0"/>
              </a:rPr>
              <a:t>Estándares Internacionales</a:t>
            </a:r>
            <a:endParaRPr lang="en-US" sz="4000" b="1">
              <a:latin typeface="Century Gothic" panose="020B0502020202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78CC109-5F8C-445A-8D59-227A39DFC20F}"/>
              </a:ext>
            </a:extLst>
          </p:cNvPr>
          <p:cNvSpPr txBox="1"/>
          <p:nvPr/>
        </p:nvSpPr>
        <p:spPr>
          <a:xfrm>
            <a:off x="11665258" y="6519446"/>
            <a:ext cx="5267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FO</a:t>
            </a:r>
            <a:endParaRPr lang="en-US" sz="16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4304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F4F1DAE3-9BE3-43F3-AE92-8D3390330BD1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3" name="think-cell Slide" r:id="rId5" imgW="395" imgH="394" progId="TCLayout.ActiveDocument.1">
                  <p:embed/>
                </p:oleObj>
              </mc:Choice>
              <mc:Fallback>
                <p:oleObj name="think-cell Slide" r:id="rId5" imgW="395" imgH="394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F4F1DAE3-9BE3-43F3-AE92-8D3390330BD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itle 4">
            <a:extLst>
              <a:ext uri="{FF2B5EF4-FFF2-40B4-BE49-F238E27FC236}">
                <a16:creationId xmlns:a16="http://schemas.microsoft.com/office/drawing/2014/main" id="{14F42B87-014D-4D51-8FCC-740336ADB0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s-MX" dirty="0">
                <a:latin typeface="Century Gothic" panose="020B0502020202020204" pitchFamily="34" charset="0"/>
              </a:rPr>
              <a:t>Alcance de Mantenimiento Progresivo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305929" y="990785"/>
            <a:ext cx="10741266" cy="5356570"/>
            <a:chOff x="712248" y="1202076"/>
            <a:chExt cx="11669418" cy="5819431"/>
          </a:xfrm>
        </p:grpSpPr>
        <p:grpSp>
          <p:nvGrpSpPr>
            <p:cNvPr id="6" name="Group 5"/>
            <p:cNvGrpSpPr/>
            <p:nvPr/>
          </p:nvGrpSpPr>
          <p:grpSpPr>
            <a:xfrm>
              <a:off x="3919499" y="1482597"/>
              <a:ext cx="4353002" cy="4355659"/>
              <a:chOff x="3970730" y="1638053"/>
              <a:chExt cx="4353002" cy="4355659"/>
            </a:xfrm>
          </p:grpSpPr>
          <p:sp>
            <p:nvSpPr>
              <p:cNvPr id="7" name="Rectangle 6"/>
              <p:cNvSpPr/>
              <p:nvPr/>
            </p:nvSpPr>
            <p:spPr>
              <a:xfrm>
                <a:off x="3970731" y="1638053"/>
                <a:ext cx="4353001" cy="4353001"/>
              </a:xfrm>
              <a:prstGeom prst="rect">
                <a:avLst/>
              </a:prstGeom>
              <a:solidFill>
                <a:srgbClr val="00B05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/>
              </a:p>
            </p:txBody>
          </p:sp>
          <p:sp>
            <p:nvSpPr>
              <p:cNvPr id="8" name="Rectangle 7"/>
              <p:cNvSpPr/>
              <p:nvPr/>
            </p:nvSpPr>
            <p:spPr>
              <a:xfrm>
                <a:off x="3970730" y="2266559"/>
                <a:ext cx="3727153" cy="3727153"/>
              </a:xfrm>
              <a:prstGeom prst="rect">
                <a:avLst/>
              </a:prstGeom>
              <a:solidFill>
                <a:schemeClr val="accent6">
                  <a:lumMod val="75000"/>
                  <a:lumOff val="25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/>
              </a:p>
            </p:txBody>
          </p:sp>
          <p:sp>
            <p:nvSpPr>
              <p:cNvPr id="9" name="Rectangle 8"/>
              <p:cNvSpPr/>
              <p:nvPr/>
            </p:nvSpPr>
            <p:spPr>
              <a:xfrm>
                <a:off x="3970731" y="2983469"/>
                <a:ext cx="3007585" cy="3007585"/>
              </a:xfrm>
              <a:prstGeom prst="rect">
                <a:avLst/>
              </a:prstGeom>
              <a:solidFill>
                <a:schemeClr val="accent6">
                  <a:lumMod val="50000"/>
                  <a:lumOff val="5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/>
              </a:p>
            </p:txBody>
          </p:sp>
          <p:sp>
            <p:nvSpPr>
              <p:cNvPr id="10" name="Rectangle 9"/>
              <p:cNvSpPr/>
              <p:nvPr/>
            </p:nvSpPr>
            <p:spPr>
              <a:xfrm>
                <a:off x="3970731" y="3686285"/>
                <a:ext cx="2304769" cy="2304769"/>
              </a:xfrm>
              <a:prstGeom prst="rect">
                <a:avLst/>
              </a:prstGeom>
              <a:solidFill>
                <a:srgbClr val="6CC04A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/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3970732" y="4403196"/>
                <a:ext cx="1587858" cy="1587858"/>
              </a:xfrm>
              <a:prstGeom prst="rect">
                <a:avLst/>
              </a:prstGeom>
              <a:solidFill>
                <a:srgbClr val="575756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MX"/>
              </a:p>
            </p:txBody>
          </p:sp>
        </p:grpSp>
        <p:cxnSp>
          <p:nvCxnSpPr>
            <p:cNvPr id="12" name="Straight Arrow Connector 11"/>
            <p:cNvCxnSpPr/>
            <p:nvPr/>
          </p:nvCxnSpPr>
          <p:spPr>
            <a:xfrm flipV="1">
              <a:off x="3899614" y="1202076"/>
              <a:ext cx="0" cy="4659672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/>
            <p:cNvCxnSpPr/>
            <p:nvPr/>
          </p:nvCxnSpPr>
          <p:spPr>
            <a:xfrm>
              <a:off x="3904985" y="5843572"/>
              <a:ext cx="4658444" cy="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3977711" y="1629383"/>
              <a:ext cx="3523643" cy="401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>
                  <a:solidFill>
                    <a:schemeClr val="bg1"/>
                  </a:solidFill>
                </a:rPr>
                <a:t>Gestión de activos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977710" y="2291939"/>
              <a:ext cx="3523643" cy="401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>
                  <a:solidFill>
                    <a:schemeClr val="bg1"/>
                  </a:solidFill>
                </a:rPr>
                <a:t>Ingeniería de activos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977709" y="2994755"/>
              <a:ext cx="3523643" cy="401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>
                  <a:solidFill>
                    <a:schemeClr val="bg1"/>
                  </a:solidFill>
                </a:rPr>
                <a:t>Ingeniería de Confiabilidad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977709" y="3554089"/>
              <a:ext cx="3523643" cy="1003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>
                  <a:solidFill>
                    <a:schemeClr val="bg1"/>
                  </a:solidFill>
                </a:rPr>
                <a:t>Ingeniería de</a:t>
              </a:r>
              <a:br>
                <a:rPr lang="es-MX">
                  <a:solidFill>
                    <a:schemeClr val="bg1"/>
                  </a:solidFill>
                </a:rPr>
              </a:br>
              <a:r>
                <a:rPr lang="es-MX">
                  <a:solidFill>
                    <a:schemeClr val="bg1"/>
                  </a:solidFill>
                </a:rPr>
                <a:t>Mantenimiento</a:t>
              </a:r>
            </a:p>
            <a:p>
              <a:endParaRPr lang="es-MX">
                <a:solidFill>
                  <a:schemeClr val="bg1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893847" y="4730562"/>
              <a:ext cx="3512501" cy="6353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600">
                  <a:solidFill>
                    <a:schemeClr val="bg1"/>
                  </a:solidFill>
                </a:rPr>
                <a:t>Ejecución de</a:t>
              </a:r>
            </a:p>
            <a:p>
              <a:r>
                <a:rPr lang="es-MX" sz="1600">
                  <a:solidFill>
                    <a:schemeClr val="bg1"/>
                  </a:solidFill>
                </a:rPr>
                <a:t>Mantenimiento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955921" y="1629383"/>
              <a:ext cx="2819317" cy="4012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s-MX" b="1">
                  <a:latin typeface="Century Gothic" panose="020B0502020202020204" pitchFamily="34" charset="0"/>
                </a:rPr>
                <a:t>Políticas y estrategias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955921" y="2274014"/>
              <a:ext cx="2819317" cy="405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s-MX" b="1">
                  <a:latin typeface="Century Gothic" panose="020B0502020202020204" pitchFamily="34" charset="0"/>
                </a:rPr>
                <a:t>Ciclo de vida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955920" y="2990735"/>
              <a:ext cx="2819317" cy="405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s-MX" b="1">
                  <a:latin typeface="Century Gothic" panose="020B0502020202020204" pitchFamily="34" charset="0"/>
                </a:rPr>
                <a:t>Función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955920" y="3694161"/>
              <a:ext cx="2819317" cy="405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s-MX" b="1">
                  <a:latin typeface="Century Gothic" panose="020B0502020202020204" pitchFamily="34" charset="0"/>
                </a:rPr>
                <a:t>Activos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955919" y="4857002"/>
              <a:ext cx="2819317" cy="4052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s-MX" b="1">
                  <a:latin typeface="Century Gothic" panose="020B0502020202020204" pitchFamily="34" charset="0"/>
                </a:rPr>
                <a:t>Intervención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 rot="19800000">
              <a:off x="2312423" y="6461919"/>
              <a:ext cx="2647365" cy="3343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s-MX" sz="1400">
                  <a:latin typeface="Century Gothic" panose="020B0502020202020204" pitchFamily="34" charset="0"/>
                </a:rPr>
                <a:t>Mantenimiento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 rot="19800000">
              <a:off x="3919310" y="6453076"/>
              <a:ext cx="2647365" cy="5684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s-MX" sz="1400">
                  <a:latin typeface="Century Gothic" panose="020B0502020202020204" pitchFamily="34" charset="0"/>
                </a:rPr>
                <a:t>+ </a:t>
              </a:r>
              <a:r>
                <a:rPr lang="es-MX" sz="1400" b="1">
                  <a:latin typeface="Century Gothic" panose="020B0502020202020204" pitchFamily="34" charset="0"/>
                </a:rPr>
                <a:t>Operaciones</a:t>
              </a:r>
            </a:p>
            <a:p>
              <a:pPr algn="r"/>
              <a:r>
                <a:rPr lang="es-MX" sz="1400">
                  <a:latin typeface="Century Gothic" panose="020B0502020202020204" pitchFamily="34" charset="0"/>
                </a:rPr>
                <a:t>Seguridad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 rot="19800000">
              <a:off x="4935422" y="6477010"/>
              <a:ext cx="2647365" cy="3343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s-MX" sz="1400">
                  <a:latin typeface="Century Gothic" panose="020B0502020202020204" pitchFamily="34" charset="0"/>
                </a:rPr>
                <a:t>+ Ingeniería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 rot="19800000">
              <a:off x="5725532" y="6460463"/>
              <a:ext cx="2647365" cy="3343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s-MX" sz="1400">
                  <a:latin typeface="Century Gothic" panose="020B0502020202020204" pitchFamily="34" charset="0"/>
                </a:rPr>
                <a:t>+ Finanzas</a:t>
              </a:r>
            </a:p>
          </p:txBody>
        </p:sp>
        <p:sp>
          <p:nvSpPr>
            <p:cNvPr id="28" name="Rectangle 27"/>
            <p:cNvSpPr/>
            <p:nvPr/>
          </p:nvSpPr>
          <p:spPr>
            <a:xfrm rot="16200000">
              <a:off x="-124377" y="3473889"/>
              <a:ext cx="2241682" cy="5684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MX" sz="2800" b="1">
                  <a:latin typeface="Century Gothic" panose="020B0502020202020204" pitchFamily="34" charset="0"/>
                </a:rPr>
                <a:t>Mejora en:</a:t>
              </a: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8771150" y="5570926"/>
              <a:ext cx="3610516" cy="5684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MX" sz="2800" b="1">
                  <a:latin typeface="Century Gothic" panose="020B0502020202020204" pitchFamily="34" charset="0"/>
                </a:rPr>
                <a:t>Alcance y tiempo</a:t>
              </a:r>
            </a:p>
          </p:txBody>
        </p:sp>
      </p:grpSp>
      <p:sp>
        <p:nvSpPr>
          <p:cNvPr id="30" name="Rectangle 29"/>
          <p:cNvSpPr/>
          <p:nvPr/>
        </p:nvSpPr>
        <p:spPr>
          <a:xfrm>
            <a:off x="4185942" y="2445151"/>
            <a:ext cx="2899090" cy="2868907"/>
          </a:xfrm>
          <a:prstGeom prst="rect">
            <a:avLst/>
          </a:prstGeom>
          <a:solidFill>
            <a:schemeClr val="bg2">
              <a:alpha val="4000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800D449-0756-4834-B9B9-14AFE893BE76}"/>
              </a:ext>
            </a:extLst>
          </p:cNvPr>
          <p:cNvSpPr txBox="1"/>
          <p:nvPr/>
        </p:nvSpPr>
        <p:spPr>
          <a:xfrm>
            <a:off x="11665258" y="6519446"/>
            <a:ext cx="5267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FO</a:t>
            </a:r>
            <a:endParaRPr lang="en-US" sz="16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9957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ct 14" hidden="1">
            <a:extLst>
              <a:ext uri="{FF2B5EF4-FFF2-40B4-BE49-F238E27FC236}">
                <a16:creationId xmlns:a16="http://schemas.microsoft.com/office/drawing/2014/main" id="{6D099CB7-61CE-4364-879E-5068E54F3FC1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8" name="think-cell Slide" r:id="rId4" imgW="395" imgH="394" progId="TCLayout.ActiveDocument.1">
                  <p:embed/>
                </p:oleObj>
              </mc:Choice>
              <mc:Fallback>
                <p:oleObj name="think-cell Slide" r:id="rId4" imgW="395" imgH="394" progId="TCLayout.ActiveDocument.1">
                  <p:embed/>
                  <p:pic>
                    <p:nvPicPr>
                      <p:cNvPr id="15" name="Object 14" hidden="1">
                        <a:extLst>
                          <a:ext uri="{FF2B5EF4-FFF2-40B4-BE49-F238E27FC236}">
                            <a16:creationId xmlns:a16="http://schemas.microsoft.com/office/drawing/2014/main" id="{6D099CB7-61CE-4364-879E-5068E54F3FC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Freeform 68">
            <a:extLst>
              <a:ext uri="{FF2B5EF4-FFF2-40B4-BE49-F238E27FC236}">
                <a16:creationId xmlns:a16="http://schemas.microsoft.com/office/drawing/2014/main" id="{DA79B353-9109-42FC-87DD-3C913198ACC1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2400984" y="1643371"/>
            <a:ext cx="2398938" cy="2641253"/>
          </a:xfrm>
          <a:custGeom>
            <a:avLst/>
            <a:gdLst>
              <a:gd name="T0" fmla="*/ 471307 w 1746"/>
              <a:gd name="T1" fmla="*/ 0 h 1922"/>
              <a:gd name="T2" fmla="*/ 156982 w 1746"/>
              <a:gd name="T3" fmla="*/ 0 h 1922"/>
              <a:gd name="T4" fmla="*/ 0 w 1746"/>
              <a:gd name="T5" fmla="*/ 272250 h 1922"/>
              <a:gd name="T6" fmla="*/ 156982 w 1746"/>
              <a:gd name="T7" fmla="*/ 544861 h 1922"/>
              <a:gd name="T8" fmla="*/ 246275 w 1746"/>
              <a:gd name="T9" fmla="*/ 544861 h 1922"/>
              <a:gd name="T10" fmla="*/ 246275 w 1746"/>
              <a:gd name="T11" fmla="*/ 544861 h 1922"/>
              <a:gd name="T12" fmla="*/ 270759 w 1746"/>
              <a:gd name="T13" fmla="*/ 559986 h 1922"/>
              <a:gd name="T14" fmla="*/ 270759 w 1746"/>
              <a:gd name="T15" fmla="*/ 559986 h 1922"/>
              <a:gd name="T16" fmla="*/ 271479 w 1746"/>
              <a:gd name="T17" fmla="*/ 588075 h 1922"/>
              <a:gd name="T18" fmla="*/ 271479 w 1746"/>
              <a:gd name="T19" fmla="*/ 588075 h 1922"/>
              <a:gd name="T20" fmla="*/ 254916 w 1746"/>
              <a:gd name="T21" fmla="*/ 641373 h 1922"/>
              <a:gd name="T22" fmla="*/ 254916 w 1746"/>
              <a:gd name="T23" fmla="*/ 641373 h 1922"/>
              <a:gd name="T24" fmla="*/ 314325 w 1746"/>
              <a:gd name="T25" fmla="*/ 691790 h 1922"/>
              <a:gd name="T26" fmla="*/ 314325 w 1746"/>
              <a:gd name="T27" fmla="*/ 691790 h 1922"/>
              <a:gd name="T28" fmla="*/ 372653 w 1746"/>
              <a:gd name="T29" fmla="*/ 641373 h 1922"/>
              <a:gd name="T30" fmla="*/ 372653 w 1746"/>
              <a:gd name="T31" fmla="*/ 641373 h 1922"/>
              <a:gd name="T32" fmla="*/ 357171 w 1746"/>
              <a:gd name="T33" fmla="*/ 587715 h 1922"/>
              <a:gd name="T34" fmla="*/ 357171 w 1746"/>
              <a:gd name="T35" fmla="*/ 587715 h 1922"/>
              <a:gd name="T36" fmla="*/ 358251 w 1746"/>
              <a:gd name="T37" fmla="*/ 559266 h 1922"/>
              <a:gd name="T38" fmla="*/ 358251 w 1746"/>
              <a:gd name="T39" fmla="*/ 559266 h 1922"/>
              <a:gd name="T40" fmla="*/ 382375 w 1746"/>
              <a:gd name="T41" fmla="*/ 544861 h 1922"/>
              <a:gd name="T42" fmla="*/ 382735 w 1746"/>
              <a:gd name="T43" fmla="*/ 544861 h 1922"/>
              <a:gd name="T44" fmla="*/ 471307 w 1746"/>
              <a:gd name="T45" fmla="*/ 544861 h 1922"/>
              <a:gd name="T46" fmla="*/ 628290 w 1746"/>
              <a:gd name="T47" fmla="*/ 272250 h 1922"/>
              <a:gd name="T48" fmla="*/ 471307 w 1746"/>
              <a:gd name="T49" fmla="*/ 0 h 192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1746" h="1922">
                <a:moveTo>
                  <a:pt x="1309" y="0"/>
                </a:moveTo>
                <a:lnTo>
                  <a:pt x="436" y="0"/>
                </a:lnTo>
                <a:lnTo>
                  <a:pt x="0" y="756"/>
                </a:lnTo>
                <a:lnTo>
                  <a:pt x="436" y="1513"/>
                </a:lnTo>
                <a:lnTo>
                  <a:pt x="684" y="1513"/>
                </a:lnTo>
                <a:cubicBezTo>
                  <a:pt x="712" y="1514"/>
                  <a:pt x="737" y="1530"/>
                  <a:pt x="752" y="1555"/>
                </a:cubicBezTo>
                <a:cubicBezTo>
                  <a:pt x="765" y="1579"/>
                  <a:pt x="766" y="1608"/>
                  <a:pt x="754" y="1633"/>
                </a:cubicBezTo>
                <a:cubicBezTo>
                  <a:pt x="725" y="1689"/>
                  <a:pt x="708" y="1744"/>
                  <a:pt x="708" y="1781"/>
                </a:cubicBezTo>
                <a:cubicBezTo>
                  <a:pt x="708" y="1884"/>
                  <a:pt x="797" y="1921"/>
                  <a:pt x="873" y="1921"/>
                </a:cubicBezTo>
                <a:cubicBezTo>
                  <a:pt x="947" y="1921"/>
                  <a:pt x="1035" y="1884"/>
                  <a:pt x="1035" y="1781"/>
                </a:cubicBezTo>
                <a:cubicBezTo>
                  <a:pt x="1035" y="1744"/>
                  <a:pt x="1019" y="1688"/>
                  <a:pt x="992" y="1632"/>
                </a:cubicBezTo>
                <a:cubicBezTo>
                  <a:pt x="980" y="1607"/>
                  <a:pt x="981" y="1578"/>
                  <a:pt x="995" y="1553"/>
                </a:cubicBezTo>
                <a:cubicBezTo>
                  <a:pt x="1009" y="1529"/>
                  <a:pt x="1034" y="1514"/>
                  <a:pt x="1062" y="1513"/>
                </a:cubicBezTo>
                <a:lnTo>
                  <a:pt x="1063" y="1513"/>
                </a:lnTo>
                <a:lnTo>
                  <a:pt x="1309" y="1513"/>
                </a:lnTo>
                <a:lnTo>
                  <a:pt x="1745" y="756"/>
                </a:lnTo>
                <a:lnTo>
                  <a:pt x="1309" y="0"/>
                </a:lnTo>
              </a:path>
            </a:pathLst>
          </a:custGeom>
          <a:solidFill>
            <a:srgbClr val="80BC79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3265">
              <a:latin typeface="Poppins" pitchFamily="2" charset="77"/>
            </a:endParaRPr>
          </a:p>
        </p:txBody>
      </p:sp>
      <p:sp>
        <p:nvSpPr>
          <p:cNvPr id="5" name="Freeform 67">
            <a:extLst>
              <a:ext uri="{FF2B5EF4-FFF2-40B4-BE49-F238E27FC236}">
                <a16:creationId xmlns:a16="http://schemas.microsoft.com/office/drawing/2014/main" id="{3A96535F-0D35-4318-BA7C-D4AAF28E2529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578097" y="1925649"/>
            <a:ext cx="2398938" cy="2077869"/>
          </a:xfrm>
          <a:custGeom>
            <a:avLst/>
            <a:gdLst>
              <a:gd name="T0" fmla="*/ 245555 w 1746"/>
              <a:gd name="T1" fmla="*/ 0 h 1514"/>
              <a:gd name="T2" fmla="*/ 156982 w 1746"/>
              <a:gd name="T3" fmla="*/ 0 h 1514"/>
              <a:gd name="T4" fmla="*/ 0 w 1746"/>
              <a:gd name="T5" fmla="*/ 272257 h 1514"/>
              <a:gd name="T6" fmla="*/ 156982 w 1746"/>
              <a:gd name="T7" fmla="*/ 544153 h 1514"/>
              <a:gd name="T8" fmla="*/ 471307 w 1746"/>
              <a:gd name="T9" fmla="*/ 544153 h 1514"/>
              <a:gd name="T10" fmla="*/ 628290 w 1746"/>
              <a:gd name="T11" fmla="*/ 272257 h 1514"/>
              <a:gd name="T12" fmla="*/ 471307 w 1746"/>
              <a:gd name="T13" fmla="*/ 0 h 1514"/>
              <a:gd name="T14" fmla="*/ 383095 w 1746"/>
              <a:gd name="T15" fmla="*/ 0 h 1514"/>
              <a:gd name="T16" fmla="*/ 383095 w 1746"/>
              <a:gd name="T17" fmla="*/ 0 h 1514"/>
              <a:gd name="T18" fmla="*/ 374454 w 1746"/>
              <a:gd name="T19" fmla="*/ 5754 h 1514"/>
              <a:gd name="T20" fmla="*/ 374454 w 1746"/>
              <a:gd name="T21" fmla="*/ 5754 h 1514"/>
              <a:gd name="T22" fmla="*/ 372653 w 1746"/>
              <a:gd name="T23" fmla="*/ 11149 h 1514"/>
              <a:gd name="T24" fmla="*/ 372653 w 1746"/>
              <a:gd name="T25" fmla="*/ 11149 h 1514"/>
              <a:gd name="T26" fmla="*/ 373734 w 1746"/>
              <a:gd name="T27" fmla="*/ 16544 h 1514"/>
              <a:gd name="T28" fmla="*/ 373734 w 1746"/>
              <a:gd name="T29" fmla="*/ 16544 h 1514"/>
              <a:gd name="T30" fmla="*/ 391016 w 1746"/>
              <a:gd name="T31" fmla="*/ 78404 h 1514"/>
              <a:gd name="T32" fmla="*/ 391016 w 1746"/>
              <a:gd name="T33" fmla="*/ 78404 h 1514"/>
              <a:gd name="T34" fmla="*/ 391016 w 1746"/>
              <a:gd name="T35" fmla="*/ 78404 h 1514"/>
              <a:gd name="T36" fmla="*/ 391016 w 1746"/>
              <a:gd name="T37" fmla="*/ 78404 h 1514"/>
              <a:gd name="T38" fmla="*/ 314325 w 1746"/>
              <a:gd name="T39" fmla="*/ 146738 h 1514"/>
              <a:gd name="T40" fmla="*/ 314325 w 1746"/>
              <a:gd name="T41" fmla="*/ 146738 h 1514"/>
              <a:gd name="T42" fmla="*/ 236554 w 1746"/>
              <a:gd name="T43" fmla="*/ 78404 h 1514"/>
              <a:gd name="T44" fmla="*/ 236554 w 1746"/>
              <a:gd name="T45" fmla="*/ 78404 h 1514"/>
              <a:gd name="T46" fmla="*/ 236554 w 1746"/>
              <a:gd name="T47" fmla="*/ 78404 h 1514"/>
              <a:gd name="T48" fmla="*/ 236554 w 1746"/>
              <a:gd name="T49" fmla="*/ 78404 h 1514"/>
              <a:gd name="T50" fmla="*/ 254916 w 1746"/>
              <a:gd name="T51" fmla="*/ 16544 h 1514"/>
              <a:gd name="T52" fmla="*/ 254916 w 1746"/>
              <a:gd name="T53" fmla="*/ 16544 h 1514"/>
              <a:gd name="T54" fmla="*/ 256357 w 1746"/>
              <a:gd name="T55" fmla="*/ 11149 h 1514"/>
              <a:gd name="T56" fmla="*/ 256357 w 1746"/>
              <a:gd name="T57" fmla="*/ 11149 h 1514"/>
              <a:gd name="T58" fmla="*/ 254556 w 1746"/>
              <a:gd name="T59" fmla="*/ 5754 h 1514"/>
              <a:gd name="T60" fmla="*/ 254556 w 1746"/>
              <a:gd name="T61" fmla="*/ 5754 h 1514"/>
              <a:gd name="T62" fmla="*/ 245555 w 1746"/>
              <a:gd name="T63" fmla="*/ 0 h 1514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746" h="1514">
                <a:moveTo>
                  <a:pt x="682" y="0"/>
                </a:moveTo>
                <a:lnTo>
                  <a:pt x="436" y="0"/>
                </a:lnTo>
                <a:lnTo>
                  <a:pt x="0" y="757"/>
                </a:lnTo>
                <a:lnTo>
                  <a:pt x="436" y="1513"/>
                </a:lnTo>
                <a:lnTo>
                  <a:pt x="1309" y="1513"/>
                </a:lnTo>
                <a:lnTo>
                  <a:pt x="1745" y="757"/>
                </a:lnTo>
                <a:lnTo>
                  <a:pt x="1309" y="0"/>
                </a:lnTo>
                <a:lnTo>
                  <a:pt x="1064" y="0"/>
                </a:lnTo>
                <a:cubicBezTo>
                  <a:pt x="1054" y="1"/>
                  <a:pt x="1045" y="7"/>
                  <a:pt x="1040" y="16"/>
                </a:cubicBezTo>
                <a:cubicBezTo>
                  <a:pt x="1037" y="21"/>
                  <a:pt x="1035" y="25"/>
                  <a:pt x="1035" y="31"/>
                </a:cubicBezTo>
                <a:cubicBezTo>
                  <a:pt x="1035" y="36"/>
                  <a:pt x="1036" y="41"/>
                  <a:pt x="1038" y="46"/>
                </a:cubicBezTo>
                <a:cubicBezTo>
                  <a:pt x="1069" y="109"/>
                  <a:pt x="1086" y="171"/>
                  <a:pt x="1086" y="218"/>
                </a:cubicBezTo>
                <a:cubicBezTo>
                  <a:pt x="1086" y="332"/>
                  <a:pt x="1000" y="408"/>
                  <a:pt x="873" y="408"/>
                </a:cubicBezTo>
                <a:cubicBezTo>
                  <a:pt x="743" y="408"/>
                  <a:pt x="657" y="332"/>
                  <a:pt x="657" y="218"/>
                </a:cubicBezTo>
                <a:cubicBezTo>
                  <a:pt x="657" y="172"/>
                  <a:pt x="676" y="109"/>
                  <a:pt x="708" y="46"/>
                </a:cubicBezTo>
                <a:cubicBezTo>
                  <a:pt x="711" y="41"/>
                  <a:pt x="712" y="36"/>
                  <a:pt x="712" y="31"/>
                </a:cubicBezTo>
                <a:cubicBezTo>
                  <a:pt x="711" y="26"/>
                  <a:pt x="710" y="21"/>
                  <a:pt x="707" y="16"/>
                </a:cubicBezTo>
                <a:cubicBezTo>
                  <a:pt x="702" y="7"/>
                  <a:pt x="692" y="1"/>
                  <a:pt x="682" y="0"/>
                </a:cubicBezTo>
              </a:path>
            </a:pathLst>
          </a:custGeom>
          <a:solidFill>
            <a:srgbClr val="8DADC1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3265">
              <a:latin typeface="Poppins" pitchFamily="2" charset="77"/>
            </a:endParaRPr>
          </a:p>
        </p:txBody>
      </p:sp>
      <p:sp>
        <p:nvSpPr>
          <p:cNvPr id="6" name="Freeform 70">
            <a:extLst>
              <a:ext uri="{FF2B5EF4-FFF2-40B4-BE49-F238E27FC236}">
                <a16:creationId xmlns:a16="http://schemas.microsoft.com/office/drawing/2014/main" id="{DB6FE29D-1F90-40FC-9DD1-2E77828DE76B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4564726" y="1643957"/>
            <a:ext cx="2398938" cy="2641253"/>
          </a:xfrm>
          <a:custGeom>
            <a:avLst/>
            <a:gdLst>
              <a:gd name="T0" fmla="*/ 156982 w 1746"/>
              <a:gd name="T1" fmla="*/ 544784 h 1921"/>
              <a:gd name="T2" fmla="*/ 246275 w 1746"/>
              <a:gd name="T3" fmla="*/ 544784 h 1921"/>
              <a:gd name="T4" fmla="*/ 246275 w 1746"/>
              <a:gd name="T5" fmla="*/ 544784 h 1921"/>
              <a:gd name="T6" fmla="*/ 270759 w 1746"/>
              <a:gd name="T7" fmla="*/ 559917 h 1921"/>
              <a:gd name="T8" fmla="*/ 270759 w 1746"/>
              <a:gd name="T9" fmla="*/ 559917 h 1921"/>
              <a:gd name="T10" fmla="*/ 274719 w 1746"/>
              <a:gd name="T11" fmla="*/ 573969 h 1921"/>
              <a:gd name="T12" fmla="*/ 274719 w 1746"/>
              <a:gd name="T13" fmla="*/ 573969 h 1921"/>
              <a:gd name="T14" fmla="*/ 271479 w 1746"/>
              <a:gd name="T15" fmla="*/ 588021 h 1921"/>
              <a:gd name="T16" fmla="*/ 271479 w 1746"/>
              <a:gd name="T17" fmla="*/ 588021 h 1921"/>
              <a:gd name="T18" fmla="*/ 254916 w 1746"/>
              <a:gd name="T19" fmla="*/ 641707 h 1921"/>
              <a:gd name="T20" fmla="*/ 254916 w 1746"/>
              <a:gd name="T21" fmla="*/ 641707 h 1921"/>
              <a:gd name="T22" fmla="*/ 314325 w 1746"/>
              <a:gd name="T23" fmla="*/ 691790 h 1921"/>
              <a:gd name="T24" fmla="*/ 314325 w 1746"/>
              <a:gd name="T25" fmla="*/ 691790 h 1921"/>
              <a:gd name="T26" fmla="*/ 372653 w 1746"/>
              <a:gd name="T27" fmla="*/ 641707 h 1921"/>
              <a:gd name="T28" fmla="*/ 372653 w 1746"/>
              <a:gd name="T29" fmla="*/ 641707 h 1921"/>
              <a:gd name="T30" fmla="*/ 357171 w 1746"/>
              <a:gd name="T31" fmla="*/ 588021 h 1921"/>
              <a:gd name="T32" fmla="*/ 357171 w 1746"/>
              <a:gd name="T33" fmla="*/ 588021 h 1921"/>
              <a:gd name="T34" fmla="*/ 354291 w 1746"/>
              <a:gd name="T35" fmla="*/ 577212 h 1921"/>
              <a:gd name="T36" fmla="*/ 354291 w 1746"/>
              <a:gd name="T37" fmla="*/ 577212 h 1921"/>
              <a:gd name="T38" fmla="*/ 358251 w 1746"/>
              <a:gd name="T39" fmla="*/ 559557 h 1921"/>
              <a:gd name="T40" fmla="*/ 358251 w 1746"/>
              <a:gd name="T41" fmla="*/ 559557 h 1921"/>
              <a:gd name="T42" fmla="*/ 382375 w 1746"/>
              <a:gd name="T43" fmla="*/ 544784 h 1921"/>
              <a:gd name="T44" fmla="*/ 382735 w 1746"/>
              <a:gd name="T45" fmla="*/ 544784 h 1921"/>
              <a:gd name="T46" fmla="*/ 471307 w 1746"/>
              <a:gd name="T47" fmla="*/ 544784 h 1921"/>
              <a:gd name="T48" fmla="*/ 628290 w 1746"/>
              <a:gd name="T49" fmla="*/ 272392 h 1921"/>
              <a:gd name="T50" fmla="*/ 471307 w 1746"/>
              <a:gd name="T51" fmla="*/ 0 h 1921"/>
              <a:gd name="T52" fmla="*/ 383095 w 1746"/>
              <a:gd name="T53" fmla="*/ 0 h 1921"/>
              <a:gd name="T54" fmla="*/ 383095 w 1746"/>
              <a:gd name="T55" fmla="*/ 0 h 1921"/>
              <a:gd name="T56" fmla="*/ 382375 w 1746"/>
              <a:gd name="T57" fmla="*/ 360 h 1921"/>
              <a:gd name="T58" fmla="*/ 382375 w 1746"/>
              <a:gd name="T59" fmla="*/ 360 h 1921"/>
              <a:gd name="T60" fmla="*/ 374454 w 1746"/>
              <a:gd name="T61" fmla="*/ 5405 h 1921"/>
              <a:gd name="T62" fmla="*/ 374454 w 1746"/>
              <a:gd name="T63" fmla="*/ 5405 h 1921"/>
              <a:gd name="T64" fmla="*/ 373734 w 1746"/>
              <a:gd name="T65" fmla="*/ 16574 h 1921"/>
              <a:gd name="T66" fmla="*/ 373734 w 1746"/>
              <a:gd name="T67" fmla="*/ 16574 h 1921"/>
              <a:gd name="T68" fmla="*/ 391016 w 1746"/>
              <a:gd name="T69" fmla="*/ 78187 h 1921"/>
              <a:gd name="T70" fmla="*/ 391016 w 1746"/>
              <a:gd name="T71" fmla="*/ 78187 h 1921"/>
              <a:gd name="T72" fmla="*/ 314325 w 1746"/>
              <a:gd name="T73" fmla="*/ 147005 h 1921"/>
              <a:gd name="T74" fmla="*/ 314325 w 1746"/>
              <a:gd name="T75" fmla="*/ 147005 h 1921"/>
              <a:gd name="T76" fmla="*/ 236554 w 1746"/>
              <a:gd name="T77" fmla="*/ 78187 h 1921"/>
              <a:gd name="T78" fmla="*/ 236554 w 1746"/>
              <a:gd name="T79" fmla="*/ 78187 h 1921"/>
              <a:gd name="T80" fmla="*/ 254916 w 1746"/>
              <a:gd name="T81" fmla="*/ 16214 h 1921"/>
              <a:gd name="T82" fmla="*/ 254916 w 1746"/>
              <a:gd name="T83" fmla="*/ 16214 h 1921"/>
              <a:gd name="T84" fmla="*/ 254556 w 1746"/>
              <a:gd name="T85" fmla="*/ 5765 h 1921"/>
              <a:gd name="T86" fmla="*/ 254556 w 1746"/>
              <a:gd name="T87" fmla="*/ 5765 h 1921"/>
              <a:gd name="T88" fmla="*/ 248796 w 1746"/>
              <a:gd name="T89" fmla="*/ 721 h 1921"/>
              <a:gd name="T90" fmla="*/ 248796 w 1746"/>
              <a:gd name="T91" fmla="*/ 721 h 1921"/>
              <a:gd name="T92" fmla="*/ 248076 w 1746"/>
              <a:gd name="T93" fmla="*/ 360 h 1921"/>
              <a:gd name="T94" fmla="*/ 248076 w 1746"/>
              <a:gd name="T95" fmla="*/ 360 h 1921"/>
              <a:gd name="T96" fmla="*/ 247355 w 1746"/>
              <a:gd name="T97" fmla="*/ 360 h 1921"/>
              <a:gd name="T98" fmla="*/ 247355 w 1746"/>
              <a:gd name="T99" fmla="*/ 360 h 1921"/>
              <a:gd name="T100" fmla="*/ 245555 w 1746"/>
              <a:gd name="T101" fmla="*/ 0 h 1921"/>
              <a:gd name="T102" fmla="*/ 156982 w 1746"/>
              <a:gd name="T103" fmla="*/ 0 h 1921"/>
              <a:gd name="T104" fmla="*/ 0 w 1746"/>
              <a:gd name="T105" fmla="*/ 272392 h 1921"/>
              <a:gd name="T106" fmla="*/ 156982 w 1746"/>
              <a:gd name="T107" fmla="*/ 544784 h 1921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1746" h="1921">
                <a:moveTo>
                  <a:pt x="436" y="1512"/>
                </a:moveTo>
                <a:lnTo>
                  <a:pt x="684" y="1512"/>
                </a:lnTo>
                <a:cubicBezTo>
                  <a:pt x="712" y="1514"/>
                  <a:pt x="737" y="1530"/>
                  <a:pt x="752" y="1554"/>
                </a:cubicBezTo>
                <a:cubicBezTo>
                  <a:pt x="759" y="1566"/>
                  <a:pt x="763" y="1580"/>
                  <a:pt x="763" y="1593"/>
                </a:cubicBezTo>
                <a:cubicBezTo>
                  <a:pt x="763" y="1606"/>
                  <a:pt x="760" y="1620"/>
                  <a:pt x="754" y="1632"/>
                </a:cubicBezTo>
                <a:cubicBezTo>
                  <a:pt x="725" y="1689"/>
                  <a:pt x="708" y="1743"/>
                  <a:pt x="708" y="1781"/>
                </a:cubicBezTo>
                <a:cubicBezTo>
                  <a:pt x="708" y="1884"/>
                  <a:pt x="797" y="1920"/>
                  <a:pt x="873" y="1920"/>
                </a:cubicBezTo>
                <a:cubicBezTo>
                  <a:pt x="947" y="1920"/>
                  <a:pt x="1035" y="1884"/>
                  <a:pt x="1035" y="1781"/>
                </a:cubicBezTo>
                <a:cubicBezTo>
                  <a:pt x="1035" y="1743"/>
                  <a:pt x="1019" y="1687"/>
                  <a:pt x="992" y="1632"/>
                </a:cubicBezTo>
                <a:cubicBezTo>
                  <a:pt x="988" y="1622"/>
                  <a:pt x="985" y="1612"/>
                  <a:pt x="984" y="1602"/>
                </a:cubicBezTo>
                <a:cubicBezTo>
                  <a:pt x="983" y="1585"/>
                  <a:pt x="987" y="1568"/>
                  <a:pt x="995" y="1553"/>
                </a:cubicBezTo>
                <a:cubicBezTo>
                  <a:pt x="1009" y="1529"/>
                  <a:pt x="1034" y="1514"/>
                  <a:pt x="1062" y="1512"/>
                </a:cubicBezTo>
                <a:lnTo>
                  <a:pt x="1063" y="1512"/>
                </a:lnTo>
                <a:lnTo>
                  <a:pt x="1309" y="1512"/>
                </a:lnTo>
                <a:lnTo>
                  <a:pt x="1745" y="756"/>
                </a:lnTo>
                <a:lnTo>
                  <a:pt x="1309" y="0"/>
                </a:lnTo>
                <a:lnTo>
                  <a:pt x="1064" y="0"/>
                </a:lnTo>
                <a:cubicBezTo>
                  <a:pt x="1063" y="0"/>
                  <a:pt x="1062" y="1"/>
                  <a:pt x="1062" y="1"/>
                </a:cubicBezTo>
                <a:cubicBezTo>
                  <a:pt x="1052" y="2"/>
                  <a:pt x="1045" y="7"/>
                  <a:pt x="1040" y="15"/>
                </a:cubicBezTo>
                <a:cubicBezTo>
                  <a:pt x="1034" y="24"/>
                  <a:pt x="1034" y="36"/>
                  <a:pt x="1038" y="46"/>
                </a:cubicBezTo>
                <a:cubicBezTo>
                  <a:pt x="1069" y="108"/>
                  <a:pt x="1086" y="170"/>
                  <a:pt x="1086" y="217"/>
                </a:cubicBezTo>
                <a:cubicBezTo>
                  <a:pt x="1086" y="331"/>
                  <a:pt x="1000" y="408"/>
                  <a:pt x="873" y="408"/>
                </a:cubicBezTo>
                <a:cubicBezTo>
                  <a:pt x="743" y="408"/>
                  <a:pt x="657" y="331"/>
                  <a:pt x="657" y="217"/>
                </a:cubicBezTo>
                <a:cubicBezTo>
                  <a:pt x="657" y="172"/>
                  <a:pt x="676" y="109"/>
                  <a:pt x="708" y="45"/>
                </a:cubicBezTo>
                <a:cubicBezTo>
                  <a:pt x="713" y="36"/>
                  <a:pt x="712" y="25"/>
                  <a:pt x="707" y="16"/>
                </a:cubicBezTo>
                <a:cubicBezTo>
                  <a:pt x="703" y="10"/>
                  <a:pt x="698" y="5"/>
                  <a:pt x="691" y="2"/>
                </a:cubicBezTo>
                <a:cubicBezTo>
                  <a:pt x="690" y="2"/>
                  <a:pt x="690" y="2"/>
                  <a:pt x="689" y="1"/>
                </a:cubicBezTo>
                <a:cubicBezTo>
                  <a:pt x="689" y="1"/>
                  <a:pt x="688" y="1"/>
                  <a:pt x="687" y="1"/>
                </a:cubicBezTo>
                <a:cubicBezTo>
                  <a:pt x="685" y="1"/>
                  <a:pt x="684" y="0"/>
                  <a:pt x="682" y="0"/>
                </a:cubicBezTo>
                <a:lnTo>
                  <a:pt x="436" y="0"/>
                </a:lnTo>
                <a:lnTo>
                  <a:pt x="0" y="756"/>
                </a:lnTo>
                <a:lnTo>
                  <a:pt x="436" y="1512"/>
                </a:lnTo>
              </a:path>
            </a:pathLst>
          </a:custGeom>
          <a:solidFill>
            <a:srgbClr val="A3C2B0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3265">
              <a:latin typeface="Poppins" pitchFamily="2" charset="77"/>
            </a:endParaRPr>
          </a:p>
        </p:txBody>
      </p:sp>
      <p:sp>
        <p:nvSpPr>
          <p:cNvPr id="7" name="Freeform 71">
            <a:extLst>
              <a:ext uri="{FF2B5EF4-FFF2-40B4-BE49-F238E27FC236}">
                <a16:creationId xmlns:a16="http://schemas.microsoft.com/office/drawing/2014/main" id="{625AF150-BA1F-442B-8B58-0B99E0AEFD51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6715287" y="1643957"/>
            <a:ext cx="2398938" cy="2641253"/>
          </a:xfrm>
          <a:custGeom>
            <a:avLst/>
            <a:gdLst>
              <a:gd name="T0" fmla="*/ 156982 w 1746"/>
              <a:gd name="T1" fmla="*/ 544784 h 1921"/>
              <a:gd name="T2" fmla="*/ 246275 w 1746"/>
              <a:gd name="T3" fmla="*/ 544784 h 1921"/>
              <a:gd name="T4" fmla="*/ 246275 w 1746"/>
              <a:gd name="T5" fmla="*/ 544784 h 1921"/>
              <a:gd name="T6" fmla="*/ 270759 w 1746"/>
              <a:gd name="T7" fmla="*/ 559917 h 1921"/>
              <a:gd name="T8" fmla="*/ 270759 w 1746"/>
              <a:gd name="T9" fmla="*/ 559917 h 1921"/>
              <a:gd name="T10" fmla="*/ 274719 w 1746"/>
              <a:gd name="T11" fmla="*/ 573969 h 1921"/>
              <a:gd name="T12" fmla="*/ 274719 w 1746"/>
              <a:gd name="T13" fmla="*/ 573969 h 1921"/>
              <a:gd name="T14" fmla="*/ 271479 w 1746"/>
              <a:gd name="T15" fmla="*/ 588021 h 1921"/>
              <a:gd name="T16" fmla="*/ 271479 w 1746"/>
              <a:gd name="T17" fmla="*/ 588021 h 1921"/>
              <a:gd name="T18" fmla="*/ 254916 w 1746"/>
              <a:gd name="T19" fmla="*/ 641707 h 1921"/>
              <a:gd name="T20" fmla="*/ 254916 w 1746"/>
              <a:gd name="T21" fmla="*/ 641707 h 1921"/>
              <a:gd name="T22" fmla="*/ 314325 w 1746"/>
              <a:gd name="T23" fmla="*/ 691790 h 1921"/>
              <a:gd name="T24" fmla="*/ 314325 w 1746"/>
              <a:gd name="T25" fmla="*/ 691790 h 1921"/>
              <a:gd name="T26" fmla="*/ 372653 w 1746"/>
              <a:gd name="T27" fmla="*/ 641707 h 1921"/>
              <a:gd name="T28" fmla="*/ 372653 w 1746"/>
              <a:gd name="T29" fmla="*/ 641707 h 1921"/>
              <a:gd name="T30" fmla="*/ 357171 w 1746"/>
              <a:gd name="T31" fmla="*/ 588021 h 1921"/>
              <a:gd name="T32" fmla="*/ 357171 w 1746"/>
              <a:gd name="T33" fmla="*/ 588021 h 1921"/>
              <a:gd name="T34" fmla="*/ 354291 w 1746"/>
              <a:gd name="T35" fmla="*/ 573609 h 1921"/>
              <a:gd name="T36" fmla="*/ 354291 w 1746"/>
              <a:gd name="T37" fmla="*/ 573609 h 1921"/>
              <a:gd name="T38" fmla="*/ 358251 w 1746"/>
              <a:gd name="T39" fmla="*/ 559197 h 1921"/>
              <a:gd name="T40" fmla="*/ 358251 w 1746"/>
              <a:gd name="T41" fmla="*/ 559197 h 1921"/>
              <a:gd name="T42" fmla="*/ 382375 w 1746"/>
              <a:gd name="T43" fmla="*/ 544784 h 1921"/>
              <a:gd name="T44" fmla="*/ 382735 w 1746"/>
              <a:gd name="T45" fmla="*/ 544784 h 1921"/>
              <a:gd name="T46" fmla="*/ 471307 w 1746"/>
              <a:gd name="T47" fmla="*/ 544784 h 1921"/>
              <a:gd name="T48" fmla="*/ 628290 w 1746"/>
              <a:gd name="T49" fmla="*/ 272392 h 1921"/>
              <a:gd name="T50" fmla="*/ 471307 w 1746"/>
              <a:gd name="T51" fmla="*/ 0 h 1921"/>
              <a:gd name="T52" fmla="*/ 383095 w 1746"/>
              <a:gd name="T53" fmla="*/ 0 h 1921"/>
              <a:gd name="T54" fmla="*/ 383095 w 1746"/>
              <a:gd name="T55" fmla="*/ 0 h 1921"/>
              <a:gd name="T56" fmla="*/ 374454 w 1746"/>
              <a:gd name="T57" fmla="*/ 5405 h 1921"/>
              <a:gd name="T58" fmla="*/ 374454 w 1746"/>
              <a:gd name="T59" fmla="*/ 5405 h 1921"/>
              <a:gd name="T60" fmla="*/ 372653 w 1746"/>
              <a:gd name="T61" fmla="*/ 10809 h 1921"/>
              <a:gd name="T62" fmla="*/ 372653 w 1746"/>
              <a:gd name="T63" fmla="*/ 10809 h 1921"/>
              <a:gd name="T64" fmla="*/ 373734 w 1746"/>
              <a:gd name="T65" fmla="*/ 16574 h 1921"/>
              <a:gd name="T66" fmla="*/ 373734 w 1746"/>
              <a:gd name="T67" fmla="*/ 16574 h 1921"/>
              <a:gd name="T68" fmla="*/ 391016 w 1746"/>
              <a:gd name="T69" fmla="*/ 78187 h 1921"/>
              <a:gd name="T70" fmla="*/ 391016 w 1746"/>
              <a:gd name="T71" fmla="*/ 78187 h 1921"/>
              <a:gd name="T72" fmla="*/ 391016 w 1746"/>
              <a:gd name="T73" fmla="*/ 78187 h 1921"/>
              <a:gd name="T74" fmla="*/ 391016 w 1746"/>
              <a:gd name="T75" fmla="*/ 78187 h 1921"/>
              <a:gd name="T76" fmla="*/ 314325 w 1746"/>
              <a:gd name="T77" fmla="*/ 147005 h 1921"/>
              <a:gd name="T78" fmla="*/ 314325 w 1746"/>
              <a:gd name="T79" fmla="*/ 147005 h 1921"/>
              <a:gd name="T80" fmla="*/ 236554 w 1746"/>
              <a:gd name="T81" fmla="*/ 78187 h 1921"/>
              <a:gd name="T82" fmla="*/ 236554 w 1746"/>
              <a:gd name="T83" fmla="*/ 78187 h 1921"/>
              <a:gd name="T84" fmla="*/ 236554 w 1746"/>
              <a:gd name="T85" fmla="*/ 78187 h 1921"/>
              <a:gd name="T86" fmla="*/ 236554 w 1746"/>
              <a:gd name="T87" fmla="*/ 78187 h 1921"/>
              <a:gd name="T88" fmla="*/ 254916 w 1746"/>
              <a:gd name="T89" fmla="*/ 16214 h 1921"/>
              <a:gd name="T90" fmla="*/ 254916 w 1746"/>
              <a:gd name="T91" fmla="*/ 16214 h 1921"/>
              <a:gd name="T92" fmla="*/ 256357 w 1746"/>
              <a:gd name="T93" fmla="*/ 10809 h 1921"/>
              <a:gd name="T94" fmla="*/ 256357 w 1746"/>
              <a:gd name="T95" fmla="*/ 10809 h 1921"/>
              <a:gd name="T96" fmla="*/ 254556 w 1746"/>
              <a:gd name="T97" fmla="*/ 5765 h 1921"/>
              <a:gd name="T98" fmla="*/ 254556 w 1746"/>
              <a:gd name="T99" fmla="*/ 5765 h 1921"/>
              <a:gd name="T100" fmla="*/ 245555 w 1746"/>
              <a:gd name="T101" fmla="*/ 0 h 1921"/>
              <a:gd name="T102" fmla="*/ 156982 w 1746"/>
              <a:gd name="T103" fmla="*/ 0 h 1921"/>
              <a:gd name="T104" fmla="*/ 0 w 1746"/>
              <a:gd name="T105" fmla="*/ 272392 h 1921"/>
              <a:gd name="T106" fmla="*/ 156982 w 1746"/>
              <a:gd name="T107" fmla="*/ 544784 h 1921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1746" h="1921">
                <a:moveTo>
                  <a:pt x="436" y="1512"/>
                </a:moveTo>
                <a:lnTo>
                  <a:pt x="684" y="1512"/>
                </a:lnTo>
                <a:cubicBezTo>
                  <a:pt x="712" y="1513"/>
                  <a:pt x="737" y="1529"/>
                  <a:pt x="752" y="1554"/>
                </a:cubicBezTo>
                <a:cubicBezTo>
                  <a:pt x="759" y="1566"/>
                  <a:pt x="763" y="1579"/>
                  <a:pt x="763" y="1593"/>
                </a:cubicBezTo>
                <a:cubicBezTo>
                  <a:pt x="763" y="1606"/>
                  <a:pt x="760" y="1620"/>
                  <a:pt x="754" y="1632"/>
                </a:cubicBezTo>
                <a:cubicBezTo>
                  <a:pt x="725" y="1688"/>
                  <a:pt x="708" y="1743"/>
                  <a:pt x="708" y="1781"/>
                </a:cubicBezTo>
                <a:cubicBezTo>
                  <a:pt x="708" y="1883"/>
                  <a:pt x="797" y="1920"/>
                  <a:pt x="873" y="1920"/>
                </a:cubicBezTo>
                <a:cubicBezTo>
                  <a:pt x="947" y="1920"/>
                  <a:pt x="1035" y="1883"/>
                  <a:pt x="1035" y="1781"/>
                </a:cubicBezTo>
                <a:cubicBezTo>
                  <a:pt x="1035" y="1743"/>
                  <a:pt x="1019" y="1687"/>
                  <a:pt x="992" y="1632"/>
                </a:cubicBezTo>
                <a:cubicBezTo>
                  <a:pt x="986" y="1619"/>
                  <a:pt x="983" y="1605"/>
                  <a:pt x="984" y="1592"/>
                </a:cubicBezTo>
                <a:cubicBezTo>
                  <a:pt x="984" y="1578"/>
                  <a:pt x="988" y="1565"/>
                  <a:pt x="995" y="1552"/>
                </a:cubicBezTo>
                <a:cubicBezTo>
                  <a:pt x="1009" y="1529"/>
                  <a:pt x="1034" y="1513"/>
                  <a:pt x="1062" y="1512"/>
                </a:cubicBezTo>
                <a:lnTo>
                  <a:pt x="1063" y="1512"/>
                </a:lnTo>
                <a:lnTo>
                  <a:pt x="1309" y="1512"/>
                </a:lnTo>
                <a:lnTo>
                  <a:pt x="1745" y="756"/>
                </a:lnTo>
                <a:lnTo>
                  <a:pt x="1309" y="0"/>
                </a:lnTo>
                <a:lnTo>
                  <a:pt x="1064" y="0"/>
                </a:lnTo>
                <a:cubicBezTo>
                  <a:pt x="1054" y="0"/>
                  <a:pt x="1045" y="6"/>
                  <a:pt x="1040" y="15"/>
                </a:cubicBezTo>
                <a:cubicBezTo>
                  <a:pt x="1037" y="20"/>
                  <a:pt x="1035" y="25"/>
                  <a:pt x="1035" y="30"/>
                </a:cubicBezTo>
                <a:cubicBezTo>
                  <a:pt x="1035" y="35"/>
                  <a:pt x="1036" y="41"/>
                  <a:pt x="1038" y="46"/>
                </a:cubicBezTo>
                <a:cubicBezTo>
                  <a:pt x="1069" y="108"/>
                  <a:pt x="1086" y="170"/>
                  <a:pt x="1086" y="217"/>
                </a:cubicBezTo>
                <a:cubicBezTo>
                  <a:pt x="1086" y="331"/>
                  <a:pt x="1000" y="408"/>
                  <a:pt x="873" y="408"/>
                </a:cubicBezTo>
                <a:cubicBezTo>
                  <a:pt x="743" y="408"/>
                  <a:pt x="657" y="331"/>
                  <a:pt x="657" y="217"/>
                </a:cubicBezTo>
                <a:cubicBezTo>
                  <a:pt x="657" y="171"/>
                  <a:pt x="676" y="109"/>
                  <a:pt x="708" y="45"/>
                </a:cubicBezTo>
                <a:cubicBezTo>
                  <a:pt x="711" y="40"/>
                  <a:pt x="712" y="35"/>
                  <a:pt x="712" y="30"/>
                </a:cubicBezTo>
                <a:cubicBezTo>
                  <a:pt x="711" y="25"/>
                  <a:pt x="710" y="20"/>
                  <a:pt x="707" y="16"/>
                </a:cubicBezTo>
                <a:cubicBezTo>
                  <a:pt x="702" y="6"/>
                  <a:pt x="692" y="0"/>
                  <a:pt x="682" y="0"/>
                </a:cubicBezTo>
                <a:lnTo>
                  <a:pt x="436" y="0"/>
                </a:lnTo>
                <a:lnTo>
                  <a:pt x="0" y="756"/>
                </a:lnTo>
                <a:lnTo>
                  <a:pt x="436" y="1512"/>
                </a:lnTo>
              </a:path>
            </a:pathLst>
          </a:custGeom>
          <a:solidFill>
            <a:srgbClr val="6598B1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3265">
              <a:latin typeface="Poppins" pitchFamily="2" charset="7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9A31E65-466D-4BC7-87BD-1993F0E90D0E}"/>
              </a:ext>
            </a:extLst>
          </p:cNvPr>
          <p:cNvSpPr txBox="1"/>
          <p:nvPr/>
        </p:nvSpPr>
        <p:spPr>
          <a:xfrm>
            <a:off x="1093586" y="4264403"/>
            <a:ext cx="1551413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400" b="1" spc="-15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KEY DEMOGRAPHICS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727A458-B93C-4344-8C66-F755549FC44F}"/>
              </a:ext>
            </a:extLst>
          </p:cNvPr>
          <p:cNvSpPr txBox="1"/>
          <p:nvPr/>
        </p:nvSpPr>
        <p:spPr>
          <a:xfrm>
            <a:off x="2566183" y="3232441"/>
            <a:ext cx="1551413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400" b="1" spc="-15" dirty="0">
                <a:solidFill>
                  <a:schemeClr val="bg1"/>
                </a:solidFill>
                <a:latin typeface="Century Gothic" panose="020B0502020202020204" pitchFamily="34" charset="0"/>
                <a:cs typeface="Poppins" pitchFamily="2" charset="77"/>
              </a:rPr>
              <a:t>SOPLADO DEL CORAZONES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BDD6A30-FCF8-41A7-8F0E-6D739C162173}"/>
              </a:ext>
            </a:extLst>
          </p:cNvPr>
          <p:cNvSpPr txBox="1"/>
          <p:nvPr/>
        </p:nvSpPr>
        <p:spPr>
          <a:xfrm>
            <a:off x="4712510" y="3232441"/>
            <a:ext cx="1551413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s-MX" sz="1400" b="1" spc="-15" dirty="0">
                <a:solidFill>
                  <a:schemeClr val="bg1"/>
                </a:solidFill>
                <a:latin typeface="Century Gothic" panose="020B0502020202020204" pitchFamily="34" charset="0"/>
                <a:cs typeface="Poppins" pitchFamily="2" charset="77"/>
              </a:rPr>
              <a:t>PIEZAS DE FUNDICIÓN</a:t>
            </a:r>
            <a:endParaRPr lang="en-US" sz="1400" b="1" spc="-15" dirty="0">
              <a:solidFill>
                <a:schemeClr val="bg1"/>
              </a:solidFill>
              <a:latin typeface="Century Gothic" panose="020B0502020202020204" pitchFamily="34" charset="0"/>
              <a:cs typeface="Poppins" pitchFamily="2" charset="7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8C722AC-016C-464D-BD2C-A83C0DF92509}"/>
              </a:ext>
            </a:extLst>
          </p:cNvPr>
          <p:cNvSpPr txBox="1"/>
          <p:nvPr/>
        </p:nvSpPr>
        <p:spPr>
          <a:xfrm>
            <a:off x="6915986" y="3232441"/>
            <a:ext cx="1551413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400" b="1" spc="-15" dirty="0">
                <a:solidFill>
                  <a:schemeClr val="bg1"/>
                </a:solidFill>
                <a:latin typeface="Century Gothic" panose="020B0502020202020204" pitchFamily="34" charset="0"/>
                <a:cs typeface="Poppins" pitchFamily="2" charset="77"/>
              </a:rPr>
              <a:t>ENSAMBLE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C39B8F1-3119-476E-B84B-DE9A2971E0EB}"/>
              </a:ext>
            </a:extLst>
          </p:cNvPr>
          <p:cNvSpPr txBox="1"/>
          <p:nvPr/>
        </p:nvSpPr>
        <p:spPr>
          <a:xfrm>
            <a:off x="9001859" y="3232441"/>
            <a:ext cx="1551413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400" b="1" spc="-15" dirty="0">
                <a:solidFill>
                  <a:schemeClr val="bg1"/>
                </a:solidFill>
                <a:latin typeface="Century Gothic" panose="020B0502020202020204" pitchFamily="34" charset="0"/>
                <a:cs typeface="Poppins" pitchFamily="2" charset="77"/>
              </a:rPr>
              <a:t>MAQUINADO</a:t>
            </a:r>
          </a:p>
        </p:txBody>
      </p:sp>
      <p:sp>
        <p:nvSpPr>
          <p:cNvPr id="17" name="Freeform 67">
            <a:extLst>
              <a:ext uri="{FF2B5EF4-FFF2-40B4-BE49-F238E27FC236}">
                <a16:creationId xmlns:a16="http://schemas.microsoft.com/office/drawing/2014/main" id="{4D3D6CF9-F8FE-40D0-931E-A2D87E9EE5F0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7486397" y="3787700"/>
            <a:ext cx="2398938" cy="2077869"/>
          </a:xfrm>
          <a:custGeom>
            <a:avLst/>
            <a:gdLst>
              <a:gd name="T0" fmla="*/ 245555 w 1746"/>
              <a:gd name="T1" fmla="*/ 0 h 1514"/>
              <a:gd name="T2" fmla="*/ 156982 w 1746"/>
              <a:gd name="T3" fmla="*/ 0 h 1514"/>
              <a:gd name="T4" fmla="*/ 0 w 1746"/>
              <a:gd name="T5" fmla="*/ 272257 h 1514"/>
              <a:gd name="T6" fmla="*/ 156982 w 1746"/>
              <a:gd name="T7" fmla="*/ 544153 h 1514"/>
              <a:gd name="T8" fmla="*/ 471307 w 1746"/>
              <a:gd name="T9" fmla="*/ 544153 h 1514"/>
              <a:gd name="T10" fmla="*/ 628290 w 1746"/>
              <a:gd name="T11" fmla="*/ 272257 h 1514"/>
              <a:gd name="T12" fmla="*/ 471307 w 1746"/>
              <a:gd name="T13" fmla="*/ 0 h 1514"/>
              <a:gd name="T14" fmla="*/ 383095 w 1746"/>
              <a:gd name="T15" fmla="*/ 0 h 1514"/>
              <a:gd name="T16" fmla="*/ 383095 w 1746"/>
              <a:gd name="T17" fmla="*/ 0 h 1514"/>
              <a:gd name="T18" fmla="*/ 374454 w 1746"/>
              <a:gd name="T19" fmla="*/ 5754 h 1514"/>
              <a:gd name="T20" fmla="*/ 374454 w 1746"/>
              <a:gd name="T21" fmla="*/ 5754 h 1514"/>
              <a:gd name="T22" fmla="*/ 372653 w 1746"/>
              <a:gd name="T23" fmla="*/ 11149 h 1514"/>
              <a:gd name="T24" fmla="*/ 372653 w 1746"/>
              <a:gd name="T25" fmla="*/ 11149 h 1514"/>
              <a:gd name="T26" fmla="*/ 373734 w 1746"/>
              <a:gd name="T27" fmla="*/ 16544 h 1514"/>
              <a:gd name="T28" fmla="*/ 373734 w 1746"/>
              <a:gd name="T29" fmla="*/ 16544 h 1514"/>
              <a:gd name="T30" fmla="*/ 391016 w 1746"/>
              <a:gd name="T31" fmla="*/ 78404 h 1514"/>
              <a:gd name="T32" fmla="*/ 391016 w 1746"/>
              <a:gd name="T33" fmla="*/ 78404 h 1514"/>
              <a:gd name="T34" fmla="*/ 391016 w 1746"/>
              <a:gd name="T35" fmla="*/ 78404 h 1514"/>
              <a:gd name="T36" fmla="*/ 391016 w 1746"/>
              <a:gd name="T37" fmla="*/ 78404 h 1514"/>
              <a:gd name="T38" fmla="*/ 314325 w 1746"/>
              <a:gd name="T39" fmla="*/ 146738 h 1514"/>
              <a:gd name="T40" fmla="*/ 314325 w 1746"/>
              <a:gd name="T41" fmla="*/ 146738 h 1514"/>
              <a:gd name="T42" fmla="*/ 236554 w 1746"/>
              <a:gd name="T43" fmla="*/ 78404 h 1514"/>
              <a:gd name="T44" fmla="*/ 236554 w 1746"/>
              <a:gd name="T45" fmla="*/ 78404 h 1514"/>
              <a:gd name="T46" fmla="*/ 236554 w 1746"/>
              <a:gd name="T47" fmla="*/ 78404 h 1514"/>
              <a:gd name="T48" fmla="*/ 236554 w 1746"/>
              <a:gd name="T49" fmla="*/ 78404 h 1514"/>
              <a:gd name="T50" fmla="*/ 254916 w 1746"/>
              <a:gd name="T51" fmla="*/ 16544 h 1514"/>
              <a:gd name="T52" fmla="*/ 254916 w 1746"/>
              <a:gd name="T53" fmla="*/ 16544 h 1514"/>
              <a:gd name="T54" fmla="*/ 256357 w 1746"/>
              <a:gd name="T55" fmla="*/ 11149 h 1514"/>
              <a:gd name="T56" fmla="*/ 256357 w 1746"/>
              <a:gd name="T57" fmla="*/ 11149 h 1514"/>
              <a:gd name="T58" fmla="*/ 254556 w 1746"/>
              <a:gd name="T59" fmla="*/ 5754 h 1514"/>
              <a:gd name="T60" fmla="*/ 254556 w 1746"/>
              <a:gd name="T61" fmla="*/ 5754 h 1514"/>
              <a:gd name="T62" fmla="*/ 245555 w 1746"/>
              <a:gd name="T63" fmla="*/ 0 h 1514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746" h="1514">
                <a:moveTo>
                  <a:pt x="682" y="0"/>
                </a:moveTo>
                <a:lnTo>
                  <a:pt x="436" y="0"/>
                </a:lnTo>
                <a:lnTo>
                  <a:pt x="0" y="757"/>
                </a:lnTo>
                <a:lnTo>
                  <a:pt x="436" y="1513"/>
                </a:lnTo>
                <a:lnTo>
                  <a:pt x="1309" y="1513"/>
                </a:lnTo>
                <a:lnTo>
                  <a:pt x="1745" y="757"/>
                </a:lnTo>
                <a:lnTo>
                  <a:pt x="1309" y="0"/>
                </a:lnTo>
                <a:lnTo>
                  <a:pt x="1064" y="0"/>
                </a:lnTo>
                <a:cubicBezTo>
                  <a:pt x="1054" y="1"/>
                  <a:pt x="1045" y="7"/>
                  <a:pt x="1040" y="16"/>
                </a:cubicBezTo>
                <a:cubicBezTo>
                  <a:pt x="1037" y="21"/>
                  <a:pt x="1035" y="25"/>
                  <a:pt x="1035" y="31"/>
                </a:cubicBezTo>
                <a:cubicBezTo>
                  <a:pt x="1035" y="36"/>
                  <a:pt x="1036" y="41"/>
                  <a:pt x="1038" y="46"/>
                </a:cubicBezTo>
                <a:cubicBezTo>
                  <a:pt x="1069" y="109"/>
                  <a:pt x="1086" y="171"/>
                  <a:pt x="1086" y="218"/>
                </a:cubicBezTo>
                <a:cubicBezTo>
                  <a:pt x="1086" y="332"/>
                  <a:pt x="1000" y="408"/>
                  <a:pt x="873" y="408"/>
                </a:cubicBezTo>
                <a:cubicBezTo>
                  <a:pt x="743" y="408"/>
                  <a:pt x="657" y="332"/>
                  <a:pt x="657" y="218"/>
                </a:cubicBezTo>
                <a:cubicBezTo>
                  <a:pt x="657" y="172"/>
                  <a:pt x="676" y="109"/>
                  <a:pt x="708" y="46"/>
                </a:cubicBezTo>
                <a:cubicBezTo>
                  <a:pt x="711" y="41"/>
                  <a:pt x="712" y="36"/>
                  <a:pt x="712" y="31"/>
                </a:cubicBezTo>
                <a:cubicBezTo>
                  <a:pt x="711" y="26"/>
                  <a:pt x="710" y="21"/>
                  <a:pt x="707" y="16"/>
                </a:cubicBezTo>
                <a:cubicBezTo>
                  <a:pt x="702" y="7"/>
                  <a:pt x="692" y="1"/>
                  <a:pt x="682" y="0"/>
                </a:cubicBezTo>
              </a:path>
            </a:pathLst>
          </a:custGeom>
          <a:solidFill>
            <a:srgbClr val="9CC78C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3265">
              <a:latin typeface="Poppins" pitchFamily="2" charset="77"/>
            </a:endParaRPr>
          </a:p>
        </p:txBody>
      </p:sp>
      <p:sp>
        <p:nvSpPr>
          <p:cNvPr id="18" name="Freeform 68">
            <a:extLst>
              <a:ext uri="{FF2B5EF4-FFF2-40B4-BE49-F238E27FC236}">
                <a16:creationId xmlns:a16="http://schemas.microsoft.com/office/drawing/2014/main" id="{B935DEC2-D50F-4611-8F17-5FCCCAA96178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1329641" y="3506008"/>
            <a:ext cx="2398938" cy="2641253"/>
          </a:xfrm>
          <a:custGeom>
            <a:avLst/>
            <a:gdLst>
              <a:gd name="T0" fmla="*/ 471307 w 1746"/>
              <a:gd name="T1" fmla="*/ 0 h 1922"/>
              <a:gd name="T2" fmla="*/ 156982 w 1746"/>
              <a:gd name="T3" fmla="*/ 0 h 1922"/>
              <a:gd name="T4" fmla="*/ 0 w 1746"/>
              <a:gd name="T5" fmla="*/ 272250 h 1922"/>
              <a:gd name="T6" fmla="*/ 156982 w 1746"/>
              <a:gd name="T7" fmla="*/ 544861 h 1922"/>
              <a:gd name="T8" fmla="*/ 246275 w 1746"/>
              <a:gd name="T9" fmla="*/ 544861 h 1922"/>
              <a:gd name="T10" fmla="*/ 246275 w 1746"/>
              <a:gd name="T11" fmla="*/ 544861 h 1922"/>
              <a:gd name="T12" fmla="*/ 270759 w 1746"/>
              <a:gd name="T13" fmla="*/ 559986 h 1922"/>
              <a:gd name="T14" fmla="*/ 270759 w 1746"/>
              <a:gd name="T15" fmla="*/ 559986 h 1922"/>
              <a:gd name="T16" fmla="*/ 271479 w 1746"/>
              <a:gd name="T17" fmla="*/ 588075 h 1922"/>
              <a:gd name="T18" fmla="*/ 271479 w 1746"/>
              <a:gd name="T19" fmla="*/ 588075 h 1922"/>
              <a:gd name="T20" fmla="*/ 254916 w 1746"/>
              <a:gd name="T21" fmla="*/ 641373 h 1922"/>
              <a:gd name="T22" fmla="*/ 254916 w 1746"/>
              <a:gd name="T23" fmla="*/ 641373 h 1922"/>
              <a:gd name="T24" fmla="*/ 314325 w 1746"/>
              <a:gd name="T25" fmla="*/ 691790 h 1922"/>
              <a:gd name="T26" fmla="*/ 314325 w 1746"/>
              <a:gd name="T27" fmla="*/ 691790 h 1922"/>
              <a:gd name="T28" fmla="*/ 372653 w 1746"/>
              <a:gd name="T29" fmla="*/ 641373 h 1922"/>
              <a:gd name="T30" fmla="*/ 372653 w 1746"/>
              <a:gd name="T31" fmla="*/ 641373 h 1922"/>
              <a:gd name="T32" fmla="*/ 357171 w 1746"/>
              <a:gd name="T33" fmla="*/ 587715 h 1922"/>
              <a:gd name="T34" fmla="*/ 357171 w 1746"/>
              <a:gd name="T35" fmla="*/ 587715 h 1922"/>
              <a:gd name="T36" fmla="*/ 358251 w 1746"/>
              <a:gd name="T37" fmla="*/ 559266 h 1922"/>
              <a:gd name="T38" fmla="*/ 358251 w 1746"/>
              <a:gd name="T39" fmla="*/ 559266 h 1922"/>
              <a:gd name="T40" fmla="*/ 382375 w 1746"/>
              <a:gd name="T41" fmla="*/ 544861 h 1922"/>
              <a:gd name="T42" fmla="*/ 382735 w 1746"/>
              <a:gd name="T43" fmla="*/ 544861 h 1922"/>
              <a:gd name="T44" fmla="*/ 471307 w 1746"/>
              <a:gd name="T45" fmla="*/ 544861 h 1922"/>
              <a:gd name="T46" fmla="*/ 628290 w 1746"/>
              <a:gd name="T47" fmla="*/ 272250 h 1922"/>
              <a:gd name="T48" fmla="*/ 471307 w 1746"/>
              <a:gd name="T49" fmla="*/ 0 h 1922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1746" h="1922">
                <a:moveTo>
                  <a:pt x="1309" y="0"/>
                </a:moveTo>
                <a:lnTo>
                  <a:pt x="436" y="0"/>
                </a:lnTo>
                <a:lnTo>
                  <a:pt x="0" y="756"/>
                </a:lnTo>
                <a:lnTo>
                  <a:pt x="436" y="1513"/>
                </a:lnTo>
                <a:lnTo>
                  <a:pt x="684" y="1513"/>
                </a:lnTo>
                <a:cubicBezTo>
                  <a:pt x="712" y="1514"/>
                  <a:pt x="737" y="1530"/>
                  <a:pt x="752" y="1555"/>
                </a:cubicBezTo>
                <a:cubicBezTo>
                  <a:pt x="765" y="1579"/>
                  <a:pt x="766" y="1608"/>
                  <a:pt x="754" y="1633"/>
                </a:cubicBezTo>
                <a:cubicBezTo>
                  <a:pt x="725" y="1689"/>
                  <a:pt x="708" y="1744"/>
                  <a:pt x="708" y="1781"/>
                </a:cubicBezTo>
                <a:cubicBezTo>
                  <a:pt x="708" y="1884"/>
                  <a:pt x="797" y="1921"/>
                  <a:pt x="873" y="1921"/>
                </a:cubicBezTo>
                <a:cubicBezTo>
                  <a:pt x="947" y="1921"/>
                  <a:pt x="1035" y="1884"/>
                  <a:pt x="1035" y="1781"/>
                </a:cubicBezTo>
                <a:cubicBezTo>
                  <a:pt x="1035" y="1744"/>
                  <a:pt x="1019" y="1688"/>
                  <a:pt x="992" y="1632"/>
                </a:cubicBezTo>
                <a:cubicBezTo>
                  <a:pt x="980" y="1607"/>
                  <a:pt x="981" y="1578"/>
                  <a:pt x="995" y="1553"/>
                </a:cubicBezTo>
                <a:cubicBezTo>
                  <a:pt x="1009" y="1529"/>
                  <a:pt x="1034" y="1514"/>
                  <a:pt x="1062" y="1513"/>
                </a:cubicBezTo>
                <a:lnTo>
                  <a:pt x="1063" y="1513"/>
                </a:lnTo>
                <a:lnTo>
                  <a:pt x="1309" y="1513"/>
                </a:lnTo>
                <a:lnTo>
                  <a:pt x="1745" y="756"/>
                </a:lnTo>
                <a:lnTo>
                  <a:pt x="1309" y="0"/>
                </a:lnTo>
              </a:path>
            </a:pathLst>
          </a:custGeom>
          <a:solidFill>
            <a:srgbClr val="69AACF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3265">
              <a:latin typeface="Poppins" pitchFamily="2" charset="77"/>
            </a:endParaRPr>
          </a:p>
        </p:txBody>
      </p:sp>
      <p:sp>
        <p:nvSpPr>
          <p:cNvPr id="19" name="Freeform 70">
            <a:extLst>
              <a:ext uri="{FF2B5EF4-FFF2-40B4-BE49-F238E27FC236}">
                <a16:creationId xmlns:a16="http://schemas.microsoft.com/office/drawing/2014/main" id="{235917A6-1605-4392-AF6C-5F8A13A4D939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3473026" y="3506008"/>
            <a:ext cx="2398938" cy="2641253"/>
          </a:xfrm>
          <a:custGeom>
            <a:avLst/>
            <a:gdLst>
              <a:gd name="T0" fmla="*/ 156982 w 1746"/>
              <a:gd name="T1" fmla="*/ 544784 h 1921"/>
              <a:gd name="T2" fmla="*/ 246275 w 1746"/>
              <a:gd name="T3" fmla="*/ 544784 h 1921"/>
              <a:gd name="T4" fmla="*/ 246275 w 1746"/>
              <a:gd name="T5" fmla="*/ 544784 h 1921"/>
              <a:gd name="T6" fmla="*/ 270759 w 1746"/>
              <a:gd name="T7" fmla="*/ 559917 h 1921"/>
              <a:gd name="T8" fmla="*/ 270759 w 1746"/>
              <a:gd name="T9" fmla="*/ 559917 h 1921"/>
              <a:gd name="T10" fmla="*/ 274719 w 1746"/>
              <a:gd name="T11" fmla="*/ 573969 h 1921"/>
              <a:gd name="T12" fmla="*/ 274719 w 1746"/>
              <a:gd name="T13" fmla="*/ 573969 h 1921"/>
              <a:gd name="T14" fmla="*/ 271479 w 1746"/>
              <a:gd name="T15" fmla="*/ 588021 h 1921"/>
              <a:gd name="T16" fmla="*/ 271479 w 1746"/>
              <a:gd name="T17" fmla="*/ 588021 h 1921"/>
              <a:gd name="T18" fmla="*/ 254916 w 1746"/>
              <a:gd name="T19" fmla="*/ 641707 h 1921"/>
              <a:gd name="T20" fmla="*/ 254916 w 1746"/>
              <a:gd name="T21" fmla="*/ 641707 h 1921"/>
              <a:gd name="T22" fmla="*/ 314325 w 1746"/>
              <a:gd name="T23" fmla="*/ 691790 h 1921"/>
              <a:gd name="T24" fmla="*/ 314325 w 1746"/>
              <a:gd name="T25" fmla="*/ 691790 h 1921"/>
              <a:gd name="T26" fmla="*/ 372653 w 1746"/>
              <a:gd name="T27" fmla="*/ 641707 h 1921"/>
              <a:gd name="T28" fmla="*/ 372653 w 1746"/>
              <a:gd name="T29" fmla="*/ 641707 h 1921"/>
              <a:gd name="T30" fmla="*/ 357171 w 1746"/>
              <a:gd name="T31" fmla="*/ 588021 h 1921"/>
              <a:gd name="T32" fmla="*/ 357171 w 1746"/>
              <a:gd name="T33" fmla="*/ 588021 h 1921"/>
              <a:gd name="T34" fmla="*/ 354291 w 1746"/>
              <a:gd name="T35" fmla="*/ 577212 h 1921"/>
              <a:gd name="T36" fmla="*/ 354291 w 1746"/>
              <a:gd name="T37" fmla="*/ 577212 h 1921"/>
              <a:gd name="T38" fmla="*/ 358251 w 1746"/>
              <a:gd name="T39" fmla="*/ 559557 h 1921"/>
              <a:gd name="T40" fmla="*/ 358251 w 1746"/>
              <a:gd name="T41" fmla="*/ 559557 h 1921"/>
              <a:gd name="T42" fmla="*/ 382375 w 1746"/>
              <a:gd name="T43" fmla="*/ 544784 h 1921"/>
              <a:gd name="T44" fmla="*/ 382735 w 1746"/>
              <a:gd name="T45" fmla="*/ 544784 h 1921"/>
              <a:gd name="T46" fmla="*/ 471307 w 1746"/>
              <a:gd name="T47" fmla="*/ 544784 h 1921"/>
              <a:gd name="T48" fmla="*/ 628290 w 1746"/>
              <a:gd name="T49" fmla="*/ 272392 h 1921"/>
              <a:gd name="T50" fmla="*/ 471307 w 1746"/>
              <a:gd name="T51" fmla="*/ 0 h 1921"/>
              <a:gd name="T52" fmla="*/ 383095 w 1746"/>
              <a:gd name="T53" fmla="*/ 0 h 1921"/>
              <a:gd name="T54" fmla="*/ 383095 w 1746"/>
              <a:gd name="T55" fmla="*/ 0 h 1921"/>
              <a:gd name="T56" fmla="*/ 382375 w 1746"/>
              <a:gd name="T57" fmla="*/ 360 h 1921"/>
              <a:gd name="T58" fmla="*/ 382375 w 1746"/>
              <a:gd name="T59" fmla="*/ 360 h 1921"/>
              <a:gd name="T60" fmla="*/ 374454 w 1746"/>
              <a:gd name="T61" fmla="*/ 5405 h 1921"/>
              <a:gd name="T62" fmla="*/ 374454 w 1746"/>
              <a:gd name="T63" fmla="*/ 5405 h 1921"/>
              <a:gd name="T64" fmla="*/ 373734 w 1746"/>
              <a:gd name="T65" fmla="*/ 16574 h 1921"/>
              <a:gd name="T66" fmla="*/ 373734 w 1746"/>
              <a:gd name="T67" fmla="*/ 16574 h 1921"/>
              <a:gd name="T68" fmla="*/ 391016 w 1746"/>
              <a:gd name="T69" fmla="*/ 78187 h 1921"/>
              <a:gd name="T70" fmla="*/ 391016 w 1746"/>
              <a:gd name="T71" fmla="*/ 78187 h 1921"/>
              <a:gd name="T72" fmla="*/ 314325 w 1746"/>
              <a:gd name="T73" fmla="*/ 147005 h 1921"/>
              <a:gd name="T74" fmla="*/ 314325 w 1746"/>
              <a:gd name="T75" fmla="*/ 147005 h 1921"/>
              <a:gd name="T76" fmla="*/ 236554 w 1746"/>
              <a:gd name="T77" fmla="*/ 78187 h 1921"/>
              <a:gd name="T78" fmla="*/ 236554 w 1746"/>
              <a:gd name="T79" fmla="*/ 78187 h 1921"/>
              <a:gd name="T80" fmla="*/ 254916 w 1746"/>
              <a:gd name="T81" fmla="*/ 16214 h 1921"/>
              <a:gd name="T82" fmla="*/ 254916 w 1746"/>
              <a:gd name="T83" fmla="*/ 16214 h 1921"/>
              <a:gd name="T84" fmla="*/ 254556 w 1746"/>
              <a:gd name="T85" fmla="*/ 5765 h 1921"/>
              <a:gd name="T86" fmla="*/ 254556 w 1746"/>
              <a:gd name="T87" fmla="*/ 5765 h 1921"/>
              <a:gd name="T88" fmla="*/ 248796 w 1746"/>
              <a:gd name="T89" fmla="*/ 721 h 1921"/>
              <a:gd name="T90" fmla="*/ 248796 w 1746"/>
              <a:gd name="T91" fmla="*/ 721 h 1921"/>
              <a:gd name="T92" fmla="*/ 248076 w 1746"/>
              <a:gd name="T93" fmla="*/ 360 h 1921"/>
              <a:gd name="T94" fmla="*/ 248076 w 1746"/>
              <a:gd name="T95" fmla="*/ 360 h 1921"/>
              <a:gd name="T96" fmla="*/ 247355 w 1746"/>
              <a:gd name="T97" fmla="*/ 360 h 1921"/>
              <a:gd name="T98" fmla="*/ 247355 w 1746"/>
              <a:gd name="T99" fmla="*/ 360 h 1921"/>
              <a:gd name="T100" fmla="*/ 245555 w 1746"/>
              <a:gd name="T101" fmla="*/ 0 h 1921"/>
              <a:gd name="T102" fmla="*/ 156982 w 1746"/>
              <a:gd name="T103" fmla="*/ 0 h 1921"/>
              <a:gd name="T104" fmla="*/ 0 w 1746"/>
              <a:gd name="T105" fmla="*/ 272392 h 1921"/>
              <a:gd name="T106" fmla="*/ 156982 w 1746"/>
              <a:gd name="T107" fmla="*/ 544784 h 1921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1746" h="1921">
                <a:moveTo>
                  <a:pt x="436" y="1512"/>
                </a:moveTo>
                <a:lnTo>
                  <a:pt x="684" y="1512"/>
                </a:lnTo>
                <a:cubicBezTo>
                  <a:pt x="712" y="1514"/>
                  <a:pt x="737" y="1530"/>
                  <a:pt x="752" y="1554"/>
                </a:cubicBezTo>
                <a:cubicBezTo>
                  <a:pt x="759" y="1566"/>
                  <a:pt x="763" y="1580"/>
                  <a:pt x="763" y="1593"/>
                </a:cubicBezTo>
                <a:cubicBezTo>
                  <a:pt x="763" y="1606"/>
                  <a:pt x="760" y="1620"/>
                  <a:pt x="754" y="1632"/>
                </a:cubicBezTo>
                <a:cubicBezTo>
                  <a:pt x="725" y="1689"/>
                  <a:pt x="708" y="1743"/>
                  <a:pt x="708" y="1781"/>
                </a:cubicBezTo>
                <a:cubicBezTo>
                  <a:pt x="708" y="1884"/>
                  <a:pt x="797" y="1920"/>
                  <a:pt x="873" y="1920"/>
                </a:cubicBezTo>
                <a:cubicBezTo>
                  <a:pt x="947" y="1920"/>
                  <a:pt x="1035" y="1884"/>
                  <a:pt x="1035" y="1781"/>
                </a:cubicBezTo>
                <a:cubicBezTo>
                  <a:pt x="1035" y="1743"/>
                  <a:pt x="1019" y="1687"/>
                  <a:pt x="992" y="1632"/>
                </a:cubicBezTo>
                <a:cubicBezTo>
                  <a:pt x="988" y="1622"/>
                  <a:pt x="985" y="1612"/>
                  <a:pt x="984" y="1602"/>
                </a:cubicBezTo>
                <a:cubicBezTo>
                  <a:pt x="983" y="1585"/>
                  <a:pt x="987" y="1568"/>
                  <a:pt x="995" y="1553"/>
                </a:cubicBezTo>
                <a:cubicBezTo>
                  <a:pt x="1009" y="1529"/>
                  <a:pt x="1034" y="1514"/>
                  <a:pt x="1062" y="1512"/>
                </a:cubicBezTo>
                <a:lnTo>
                  <a:pt x="1063" y="1512"/>
                </a:lnTo>
                <a:lnTo>
                  <a:pt x="1309" y="1512"/>
                </a:lnTo>
                <a:lnTo>
                  <a:pt x="1745" y="756"/>
                </a:lnTo>
                <a:lnTo>
                  <a:pt x="1309" y="0"/>
                </a:lnTo>
                <a:lnTo>
                  <a:pt x="1064" y="0"/>
                </a:lnTo>
                <a:cubicBezTo>
                  <a:pt x="1063" y="0"/>
                  <a:pt x="1062" y="1"/>
                  <a:pt x="1062" y="1"/>
                </a:cubicBezTo>
                <a:cubicBezTo>
                  <a:pt x="1052" y="2"/>
                  <a:pt x="1045" y="7"/>
                  <a:pt x="1040" y="15"/>
                </a:cubicBezTo>
                <a:cubicBezTo>
                  <a:pt x="1034" y="24"/>
                  <a:pt x="1034" y="36"/>
                  <a:pt x="1038" y="46"/>
                </a:cubicBezTo>
                <a:cubicBezTo>
                  <a:pt x="1069" y="108"/>
                  <a:pt x="1086" y="170"/>
                  <a:pt x="1086" y="217"/>
                </a:cubicBezTo>
                <a:cubicBezTo>
                  <a:pt x="1086" y="331"/>
                  <a:pt x="1000" y="408"/>
                  <a:pt x="873" y="408"/>
                </a:cubicBezTo>
                <a:cubicBezTo>
                  <a:pt x="743" y="408"/>
                  <a:pt x="657" y="331"/>
                  <a:pt x="657" y="217"/>
                </a:cubicBezTo>
                <a:cubicBezTo>
                  <a:pt x="657" y="172"/>
                  <a:pt x="676" y="109"/>
                  <a:pt x="708" y="45"/>
                </a:cubicBezTo>
                <a:cubicBezTo>
                  <a:pt x="713" y="36"/>
                  <a:pt x="712" y="25"/>
                  <a:pt x="707" y="16"/>
                </a:cubicBezTo>
                <a:cubicBezTo>
                  <a:pt x="703" y="10"/>
                  <a:pt x="698" y="5"/>
                  <a:pt x="691" y="2"/>
                </a:cubicBezTo>
                <a:cubicBezTo>
                  <a:pt x="690" y="2"/>
                  <a:pt x="690" y="2"/>
                  <a:pt x="689" y="1"/>
                </a:cubicBezTo>
                <a:cubicBezTo>
                  <a:pt x="689" y="1"/>
                  <a:pt x="688" y="1"/>
                  <a:pt x="687" y="1"/>
                </a:cubicBezTo>
                <a:cubicBezTo>
                  <a:pt x="685" y="1"/>
                  <a:pt x="684" y="0"/>
                  <a:pt x="682" y="0"/>
                </a:cubicBezTo>
                <a:lnTo>
                  <a:pt x="436" y="0"/>
                </a:lnTo>
                <a:lnTo>
                  <a:pt x="0" y="756"/>
                </a:lnTo>
                <a:lnTo>
                  <a:pt x="436" y="1512"/>
                </a:lnTo>
              </a:path>
            </a:pathLst>
          </a:custGeom>
          <a:solidFill>
            <a:srgbClr val="6D9DAD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3265">
              <a:latin typeface="Poppins" pitchFamily="2" charset="77"/>
            </a:endParaRPr>
          </a:p>
        </p:txBody>
      </p:sp>
      <p:sp>
        <p:nvSpPr>
          <p:cNvPr id="20" name="Freeform 71">
            <a:extLst>
              <a:ext uri="{FF2B5EF4-FFF2-40B4-BE49-F238E27FC236}">
                <a16:creationId xmlns:a16="http://schemas.microsoft.com/office/drawing/2014/main" id="{19CAE30A-7C0D-4B50-B829-6AC07DE72BF1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5623587" y="3506008"/>
            <a:ext cx="2398938" cy="2641253"/>
          </a:xfrm>
          <a:custGeom>
            <a:avLst/>
            <a:gdLst>
              <a:gd name="T0" fmla="*/ 156982 w 1746"/>
              <a:gd name="T1" fmla="*/ 544784 h 1921"/>
              <a:gd name="T2" fmla="*/ 246275 w 1746"/>
              <a:gd name="T3" fmla="*/ 544784 h 1921"/>
              <a:gd name="T4" fmla="*/ 246275 w 1746"/>
              <a:gd name="T5" fmla="*/ 544784 h 1921"/>
              <a:gd name="T6" fmla="*/ 270759 w 1746"/>
              <a:gd name="T7" fmla="*/ 559917 h 1921"/>
              <a:gd name="T8" fmla="*/ 270759 w 1746"/>
              <a:gd name="T9" fmla="*/ 559917 h 1921"/>
              <a:gd name="T10" fmla="*/ 274719 w 1746"/>
              <a:gd name="T11" fmla="*/ 573969 h 1921"/>
              <a:gd name="T12" fmla="*/ 274719 w 1746"/>
              <a:gd name="T13" fmla="*/ 573969 h 1921"/>
              <a:gd name="T14" fmla="*/ 271479 w 1746"/>
              <a:gd name="T15" fmla="*/ 588021 h 1921"/>
              <a:gd name="T16" fmla="*/ 271479 w 1746"/>
              <a:gd name="T17" fmla="*/ 588021 h 1921"/>
              <a:gd name="T18" fmla="*/ 254916 w 1746"/>
              <a:gd name="T19" fmla="*/ 641707 h 1921"/>
              <a:gd name="T20" fmla="*/ 254916 w 1746"/>
              <a:gd name="T21" fmla="*/ 641707 h 1921"/>
              <a:gd name="T22" fmla="*/ 314325 w 1746"/>
              <a:gd name="T23" fmla="*/ 691790 h 1921"/>
              <a:gd name="T24" fmla="*/ 314325 w 1746"/>
              <a:gd name="T25" fmla="*/ 691790 h 1921"/>
              <a:gd name="T26" fmla="*/ 372653 w 1746"/>
              <a:gd name="T27" fmla="*/ 641707 h 1921"/>
              <a:gd name="T28" fmla="*/ 372653 w 1746"/>
              <a:gd name="T29" fmla="*/ 641707 h 1921"/>
              <a:gd name="T30" fmla="*/ 357171 w 1746"/>
              <a:gd name="T31" fmla="*/ 588021 h 1921"/>
              <a:gd name="T32" fmla="*/ 357171 w 1746"/>
              <a:gd name="T33" fmla="*/ 588021 h 1921"/>
              <a:gd name="T34" fmla="*/ 354291 w 1746"/>
              <a:gd name="T35" fmla="*/ 573609 h 1921"/>
              <a:gd name="T36" fmla="*/ 354291 w 1746"/>
              <a:gd name="T37" fmla="*/ 573609 h 1921"/>
              <a:gd name="T38" fmla="*/ 358251 w 1746"/>
              <a:gd name="T39" fmla="*/ 559197 h 1921"/>
              <a:gd name="T40" fmla="*/ 358251 w 1746"/>
              <a:gd name="T41" fmla="*/ 559197 h 1921"/>
              <a:gd name="T42" fmla="*/ 382375 w 1746"/>
              <a:gd name="T43" fmla="*/ 544784 h 1921"/>
              <a:gd name="T44" fmla="*/ 382735 w 1746"/>
              <a:gd name="T45" fmla="*/ 544784 h 1921"/>
              <a:gd name="T46" fmla="*/ 471307 w 1746"/>
              <a:gd name="T47" fmla="*/ 544784 h 1921"/>
              <a:gd name="T48" fmla="*/ 628290 w 1746"/>
              <a:gd name="T49" fmla="*/ 272392 h 1921"/>
              <a:gd name="T50" fmla="*/ 471307 w 1746"/>
              <a:gd name="T51" fmla="*/ 0 h 1921"/>
              <a:gd name="T52" fmla="*/ 383095 w 1746"/>
              <a:gd name="T53" fmla="*/ 0 h 1921"/>
              <a:gd name="T54" fmla="*/ 383095 w 1746"/>
              <a:gd name="T55" fmla="*/ 0 h 1921"/>
              <a:gd name="T56" fmla="*/ 374454 w 1746"/>
              <a:gd name="T57" fmla="*/ 5405 h 1921"/>
              <a:gd name="T58" fmla="*/ 374454 w 1746"/>
              <a:gd name="T59" fmla="*/ 5405 h 1921"/>
              <a:gd name="T60" fmla="*/ 372653 w 1746"/>
              <a:gd name="T61" fmla="*/ 10809 h 1921"/>
              <a:gd name="T62" fmla="*/ 372653 w 1746"/>
              <a:gd name="T63" fmla="*/ 10809 h 1921"/>
              <a:gd name="T64" fmla="*/ 373734 w 1746"/>
              <a:gd name="T65" fmla="*/ 16574 h 1921"/>
              <a:gd name="T66" fmla="*/ 373734 w 1746"/>
              <a:gd name="T67" fmla="*/ 16574 h 1921"/>
              <a:gd name="T68" fmla="*/ 391016 w 1746"/>
              <a:gd name="T69" fmla="*/ 78187 h 1921"/>
              <a:gd name="T70" fmla="*/ 391016 w 1746"/>
              <a:gd name="T71" fmla="*/ 78187 h 1921"/>
              <a:gd name="T72" fmla="*/ 391016 w 1746"/>
              <a:gd name="T73" fmla="*/ 78187 h 1921"/>
              <a:gd name="T74" fmla="*/ 391016 w 1746"/>
              <a:gd name="T75" fmla="*/ 78187 h 1921"/>
              <a:gd name="T76" fmla="*/ 314325 w 1746"/>
              <a:gd name="T77" fmla="*/ 147005 h 1921"/>
              <a:gd name="T78" fmla="*/ 314325 w 1746"/>
              <a:gd name="T79" fmla="*/ 147005 h 1921"/>
              <a:gd name="T80" fmla="*/ 236554 w 1746"/>
              <a:gd name="T81" fmla="*/ 78187 h 1921"/>
              <a:gd name="T82" fmla="*/ 236554 w 1746"/>
              <a:gd name="T83" fmla="*/ 78187 h 1921"/>
              <a:gd name="T84" fmla="*/ 236554 w 1746"/>
              <a:gd name="T85" fmla="*/ 78187 h 1921"/>
              <a:gd name="T86" fmla="*/ 236554 w 1746"/>
              <a:gd name="T87" fmla="*/ 78187 h 1921"/>
              <a:gd name="T88" fmla="*/ 254916 w 1746"/>
              <a:gd name="T89" fmla="*/ 16214 h 1921"/>
              <a:gd name="T90" fmla="*/ 254916 w 1746"/>
              <a:gd name="T91" fmla="*/ 16214 h 1921"/>
              <a:gd name="T92" fmla="*/ 256357 w 1746"/>
              <a:gd name="T93" fmla="*/ 10809 h 1921"/>
              <a:gd name="T94" fmla="*/ 256357 w 1746"/>
              <a:gd name="T95" fmla="*/ 10809 h 1921"/>
              <a:gd name="T96" fmla="*/ 254556 w 1746"/>
              <a:gd name="T97" fmla="*/ 5765 h 1921"/>
              <a:gd name="T98" fmla="*/ 254556 w 1746"/>
              <a:gd name="T99" fmla="*/ 5765 h 1921"/>
              <a:gd name="T100" fmla="*/ 245555 w 1746"/>
              <a:gd name="T101" fmla="*/ 0 h 1921"/>
              <a:gd name="T102" fmla="*/ 156982 w 1746"/>
              <a:gd name="T103" fmla="*/ 0 h 1921"/>
              <a:gd name="T104" fmla="*/ 0 w 1746"/>
              <a:gd name="T105" fmla="*/ 272392 h 1921"/>
              <a:gd name="T106" fmla="*/ 156982 w 1746"/>
              <a:gd name="T107" fmla="*/ 544784 h 1921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1746" h="1921">
                <a:moveTo>
                  <a:pt x="436" y="1512"/>
                </a:moveTo>
                <a:lnTo>
                  <a:pt x="684" y="1512"/>
                </a:lnTo>
                <a:cubicBezTo>
                  <a:pt x="712" y="1513"/>
                  <a:pt x="737" y="1529"/>
                  <a:pt x="752" y="1554"/>
                </a:cubicBezTo>
                <a:cubicBezTo>
                  <a:pt x="759" y="1566"/>
                  <a:pt x="763" y="1579"/>
                  <a:pt x="763" y="1593"/>
                </a:cubicBezTo>
                <a:cubicBezTo>
                  <a:pt x="763" y="1606"/>
                  <a:pt x="760" y="1620"/>
                  <a:pt x="754" y="1632"/>
                </a:cubicBezTo>
                <a:cubicBezTo>
                  <a:pt x="725" y="1688"/>
                  <a:pt x="708" y="1743"/>
                  <a:pt x="708" y="1781"/>
                </a:cubicBezTo>
                <a:cubicBezTo>
                  <a:pt x="708" y="1883"/>
                  <a:pt x="797" y="1920"/>
                  <a:pt x="873" y="1920"/>
                </a:cubicBezTo>
                <a:cubicBezTo>
                  <a:pt x="947" y="1920"/>
                  <a:pt x="1035" y="1883"/>
                  <a:pt x="1035" y="1781"/>
                </a:cubicBezTo>
                <a:cubicBezTo>
                  <a:pt x="1035" y="1743"/>
                  <a:pt x="1019" y="1687"/>
                  <a:pt x="992" y="1632"/>
                </a:cubicBezTo>
                <a:cubicBezTo>
                  <a:pt x="986" y="1619"/>
                  <a:pt x="983" y="1605"/>
                  <a:pt x="984" y="1592"/>
                </a:cubicBezTo>
                <a:cubicBezTo>
                  <a:pt x="984" y="1578"/>
                  <a:pt x="988" y="1565"/>
                  <a:pt x="995" y="1552"/>
                </a:cubicBezTo>
                <a:cubicBezTo>
                  <a:pt x="1009" y="1529"/>
                  <a:pt x="1034" y="1513"/>
                  <a:pt x="1062" y="1512"/>
                </a:cubicBezTo>
                <a:lnTo>
                  <a:pt x="1063" y="1512"/>
                </a:lnTo>
                <a:lnTo>
                  <a:pt x="1309" y="1512"/>
                </a:lnTo>
                <a:lnTo>
                  <a:pt x="1745" y="756"/>
                </a:lnTo>
                <a:lnTo>
                  <a:pt x="1309" y="0"/>
                </a:lnTo>
                <a:lnTo>
                  <a:pt x="1064" y="0"/>
                </a:lnTo>
                <a:cubicBezTo>
                  <a:pt x="1054" y="0"/>
                  <a:pt x="1045" y="6"/>
                  <a:pt x="1040" y="15"/>
                </a:cubicBezTo>
                <a:cubicBezTo>
                  <a:pt x="1037" y="20"/>
                  <a:pt x="1035" y="25"/>
                  <a:pt x="1035" y="30"/>
                </a:cubicBezTo>
                <a:cubicBezTo>
                  <a:pt x="1035" y="35"/>
                  <a:pt x="1036" y="41"/>
                  <a:pt x="1038" y="46"/>
                </a:cubicBezTo>
                <a:cubicBezTo>
                  <a:pt x="1069" y="108"/>
                  <a:pt x="1086" y="170"/>
                  <a:pt x="1086" y="217"/>
                </a:cubicBezTo>
                <a:cubicBezTo>
                  <a:pt x="1086" y="331"/>
                  <a:pt x="1000" y="408"/>
                  <a:pt x="873" y="408"/>
                </a:cubicBezTo>
                <a:cubicBezTo>
                  <a:pt x="743" y="408"/>
                  <a:pt x="657" y="331"/>
                  <a:pt x="657" y="217"/>
                </a:cubicBezTo>
                <a:cubicBezTo>
                  <a:pt x="657" y="171"/>
                  <a:pt x="676" y="109"/>
                  <a:pt x="708" y="45"/>
                </a:cubicBezTo>
                <a:cubicBezTo>
                  <a:pt x="711" y="40"/>
                  <a:pt x="712" y="35"/>
                  <a:pt x="712" y="30"/>
                </a:cubicBezTo>
                <a:cubicBezTo>
                  <a:pt x="711" y="25"/>
                  <a:pt x="710" y="20"/>
                  <a:pt x="707" y="16"/>
                </a:cubicBezTo>
                <a:cubicBezTo>
                  <a:pt x="702" y="6"/>
                  <a:pt x="692" y="0"/>
                  <a:pt x="682" y="0"/>
                </a:cubicBezTo>
                <a:lnTo>
                  <a:pt x="436" y="0"/>
                </a:lnTo>
                <a:lnTo>
                  <a:pt x="0" y="756"/>
                </a:lnTo>
                <a:lnTo>
                  <a:pt x="436" y="1512"/>
                </a:lnTo>
              </a:path>
            </a:pathLst>
          </a:custGeom>
          <a:solidFill>
            <a:srgbClr val="8CBDC9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3265">
              <a:latin typeface="Poppins" pitchFamily="2" charset="7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6F556CC-B89F-4DC7-B7B7-191E62647AF0}"/>
              </a:ext>
            </a:extLst>
          </p:cNvPr>
          <p:cNvSpPr txBox="1"/>
          <p:nvPr/>
        </p:nvSpPr>
        <p:spPr>
          <a:xfrm>
            <a:off x="1474483" y="5094492"/>
            <a:ext cx="1551413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s-MX" sz="1400" b="1" spc="-15">
                <a:solidFill>
                  <a:schemeClr val="bg1"/>
                </a:solidFill>
                <a:latin typeface="Century Gothic" panose="020B0502020202020204" pitchFamily="34" charset="0"/>
                <a:cs typeface="Poppins" pitchFamily="2" charset="77"/>
              </a:rPr>
              <a:t>TRATAMIENTO TÉRMICO</a:t>
            </a:r>
            <a:endParaRPr lang="en-US" sz="1400" b="1" spc="-15">
              <a:solidFill>
                <a:schemeClr val="bg1"/>
              </a:solidFill>
              <a:latin typeface="Century Gothic" panose="020B0502020202020204" pitchFamily="34" charset="0"/>
              <a:cs typeface="Poppins" pitchFamily="2" charset="7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2BF6775-D8AE-44FB-B8C1-840877588779}"/>
              </a:ext>
            </a:extLst>
          </p:cNvPr>
          <p:cNvSpPr txBox="1"/>
          <p:nvPr/>
        </p:nvSpPr>
        <p:spPr>
          <a:xfrm>
            <a:off x="3620810" y="5094492"/>
            <a:ext cx="1551413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400" b="1" spc="-15" dirty="0">
                <a:solidFill>
                  <a:schemeClr val="bg1"/>
                </a:solidFill>
                <a:latin typeface="Century Gothic" panose="020B0502020202020204" pitchFamily="34" charset="0"/>
                <a:cs typeface="Poppins" pitchFamily="2" charset="77"/>
              </a:rPr>
              <a:t>FUNDICIÓN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80288D6-DA97-4717-8D11-AD8DD8FB283B}"/>
              </a:ext>
            </a:extLst>
          </p:cNvPr>
          <p:cNvSpPr txBox="1"/>
          <p:nvPr/>
        </p:nvSpPr>
        <p:spPr>
          <a:xfrm>
            <a:off x="5824286" y="5094492"/>
            <a:ext cx="1551413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400" b="1" spc="-15">
                <a:solidFill>
                  <a:schemeClr val="bg1"/>
                </a:solidFill>
                <a:latin typeface="Century Gothic" panose="020B0502020202020204" pitchFamily="34" charset="0"/>
                <a:cs typeface="Poppins" pitchFamily="2" charset="77"/>
              </a:rPr>
              <a:t>SERVICIOS TÉCNICOS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446649E-A5CB-4FF0-A989-90A381EFEF38}"/>
              </a:ext>
            </a:extLst>
          </p:cNvPr>
          <p:cNvSpPr txBox="1"/>
          <p:nvPr/>
        </p:nvSpPr>
        <p:spPr>
          <a:xfrm>
            <a:off x="7910159" y="5094492"/>
            <a:ext cx="1551413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sz="1400" b="1" spc="-15">
                <a:solidFill>
                  <a:schemeClr val="bg1"/>
                </a:solidFill>
                <a:latin typeface="Century Gothic" panose="020B0502020202020204" pitchFamily="34" charset="0"/>
                <a:cs typeface="Poppins" pitchFamily="2" charset="77"/>
              </a:rPr>
              <a:t>SERVICIOS GENERALES</a:t>
            </a:r>
          </a:p>
        </p:txBody>
      </p:sp>
      <p:sp>
        <p:nvSpPr>
          <p:cNvPr id="29" name="Title 2">
            <a:extLst>
              <a:ext uri="{FF2B5EF4-FFF2-40B4-BE49-F238E27FC236}">
                <a16:creationId xmlns:a16="http://schemas.microsoft.com/office/drawing/2014/main" id="{C5194F5C-103E-40D9-95C8-F54011DAF46E}"/>
              </a:ext>
            </a:extLst>
          </p:cNvPr>
          <p:cNvSpPr txBox="1">
            <a:spLocks/>
          </p:cNvSpPr>
          <p:nvPr/>
        </p:nvSpPr>
        <p:spPr>
          <a:xfrm>
            <a:off x="494378" y="979799"/>
            <a:ext cx="6557123" cy="3933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2700" b="0" i="1">
                <a:solidFill>
                  <a:schemeClr val="accent2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Sistema de gestión de activos de clase mundial</a:t>
            </a:r>
          </a:p>
        </p:txBody>
      </p:sp>
      <p:sp>
        <p:nvSpPr>
          <p:cNvPr id="33" name="Freeform 46">
            <a:extLst>
              <a:ext uri="{FF2B5EF4-FFF2-40B4-BE49-F238E27FC236}">
                <a16:creationId xmlns:a16="http://schemas.microsoft.com/office/drawing/2014/main" id="{555E9F86-97D4-479E-982A-BC99DB1BBE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4077" y="2516829"/>
            <a:ext cx="980110" cy="628665"/>
          </a:xfrm>
          <a:custGeom>
            <a:avLst/>
            <a:gdLst>
              <a:gd name="connsiteX0" fmla="*/ 750374 w 868002"/>
              <a:gd name="connsiteY0" fmla="*/ 332304 h 563205"/>
              <a:gd name="connsiteX1" fmla="*/ 769799 w 868002"/>
              <a:gd name="connsiteY1" fmla="*/ 340249 h 563205"/>
              <a:gd name="connsiteX2" fmla="*/ 777713 w 868002"/>
              <a:gd name="connsiteY2" fmla="*/ 359750 h 563205"/>
              <a:gd name="connsiteX3" fmla="*/ 769799 w 868002"/>
              <a:gd name="connsiteY3" fmla="*/ 378889 h 563205"/>
              <a:gd name="connsiteX4" fmla="*/ 750374 w 868002"/>
              <a:gd name="connsiteY4" fmla="*/ 386834 h 563205"/>
              <a:gd name="connsiteX5" fmla="*/ 731309 w 868002"/>
              <a:gd name="connsiteY5" fmla="*/ 378889 h 563205"/>
              <a:gd name="connsiteX6" fmla="*/ 723395 w 868002"/>
              <a:gd name="connsiteY6" fmla="*/ 359750 h 563205"/>
              <a:gd name="connsiteX7" fmla="*/ 731309 w 868002"/>
              <a:gd name="connsiteY7" fmla="*/ 340249 h 563205"/>
              <a:gd name="connsiteX8" fmla="*/ 750374 w 868002"/>
              <a:gd name="connsiteY8" fmla="*/ 332304 h 563205"/>
              <a:gd name="connsiteX9" fmla="*/ 592098 w 868002"/>
              <a:gd name="connsiteY9" fmla="*/ 332304 h 563205"/>
              <a:gd name="connsiteX10" fmla="*/ 611523 w 868002"/>
              <a:gd name="connsiteY10" fmla="*/ 340249 h 563205"/>
              <a:gd name="connsiteX11" fmla="*/ 619437 w 868002"/>
              <a:gd name="connsiteY11" fmla="*/ 359750 h 563205"/>
              <a:gd name="connsiteX12" fmla="*/ 611523 w 868002"/>
              <a:gd name="connsiteY12" fmla="*/ 378889 h 563205"/>
              <a:gd name="connsiteX13" fmla="*/ 592098 w 868002"/>
              <a:gd name="connsiteY13" fmla="*/ 386834 h 563205"/>
              <a:gd name="connsiteX14" fmla="*/ 573033 w 868002"/>
              <a:gd name="connsiteY14" fmla="*/ 378889 h 563205"/>
              <a:gd name="connsiteX15" fmla="*/ 565119 w 868002"/>
              <a:gd name="connsiteY15" fmla="*/ 359750 h 563205"/>
              <a:gd name="connsiteX16" fmla="*/ 573033 w 868002"/>
              <a:gd name="connsiteY16" fmla="*/ 340249 h 563205"/>
              <a:gd name="connsiteX17" fmla="*/ 592098 w 868002"/>
              <a:gd name="connsiteY17" fmla="*/ 332304 h 563205"/>
              <a:gd name="connsiteX18" fmla="*/ 434181 w 868002"/>
              <a:gd name="connsiteY18" fmla="*/ 332304 h 563205"/>
              <a:gd name="connsiteX19" fmla="*/ 453246 w 868002"/>
              <a:gd name="connsiteY19" fmla="*/ 340249 h 563205"/>
              <a:gd name="connsiteX20" fmla="*/ 461160 w 868002"/>
              <a:gd name="connsiteY20" fmla="*/ 359750 h 563205"/>
              <a:gd name="connsiteX21" fmla="*/ 453246 w 868002"/>
              <a:gd name="connsiteY21" fmla="*/ 378889 h 563205"/>
              <a:gd name="connsiteX22" fmla="*/ 434181 w 868002"/>
              <a:gd name="connsiteY22" fmla="*/ 386834 h 563205"/>
              <a:gd name="connsiteX23" fmla="*/ 415116 w 868002"/>
              <a:gd name="connsiteY23" fmla="*/ 378889 h 563205"/>
              <a:gd name="connsiteX24" fmla="*/ 407202 w 868002"/>
              <a:gd name="connsiteY24" fmla="*/ 359750 h 563205"/>
              <a:gd name="connsiteX25" fmla="*/ 415116 w 868002"/>
              <a:gd name="connsiteY25" fmla="*/ 340249 h 563205"/>
              <a:gd name="connsiteX26" fmla="*/ 434181 w 868002"/>
              <a:gd name="connsiteY26" fmla="*/ 332304 h 563205"/>
              <a:gd name="connsiteX27" fmla="*/ 276264 w 868002"/>
              <a:gd name="connsiteY27" fmla="*/ 332304 h 563205"/>
              <a:gd name="connsiteX28" fmla="*/ 295329 w 868002"/>
              <a:gd name="connsiteY28" fmla="*/ 340249 h 563205"/>
              <a:gd name="connsiteX29" fmla="*/ 303243 w 868002"/>
              <a:gd name="connsiteY29" fmla="*/ 359750 h 563205"/>
              <a:gd name="connsiteX30" fmla="*/ 295329 w 868002"/>
              <a:gd name="connsiteY30" fmla="*/ 378889 h 563205"/>
              <a:gd name="connsiteX31" fmla="*/ 276264 w 868002"/>
              <a:gd name="connsiteY31" fmla="*/ 386834 h 563205"/>
              <a:gd name="connsiteX32" fmla="*/ 256839 w 868002"/>
              <a:gd name="connsiteY32" fmla="*/ 378889 h 563205"/>
              <a:gd name="connsiteX33" fmla="*/ 248925 w 868002"/>
              <a:gd name="connsiteY33" fmla="*/ 359750 h 563205"/>
              <a:gd name="connsiteX34" fmla="*/ 256839 w 868002"/>
              <a:gd name="connsiteY34" fmla="*/ 340249 h 563205"/>
              <a:gd name="connsiteX35" fmla="*/ 276264 w 868002"/>
              <a:gd name="connsiteY35" fmla="*/ 332304 h 563205"/>
              <a:gd name="connsiteX36" fmla="*/ 117988 w 868002"/>
              <a:gd name="connsiteY36" fmla="*/ 332304 h 563205"/>
              <a:gd name="connsiteX37" fmla="*/ 137053 w 868002"/>
              <a:gd name="connsiteY37" fmla="*/ 340249 h 563205"/>
              <a:gd name="connsiteX38" fmla="*/ 144967 w 868002"/>
              <a:gd name="connsiteY38" fmla="*/ 359750 h 563205"/>
              <a:gd name="connsiteX39" fmla="*/ 137053 w 868002"/>
              <a:gd name="connsiteY39" fmla="*/ 378889 h 563205"/>
              <a:gd name="connsiteX40" fmla="*/ 117988 w 868002"/>
              <a:gd name="connsiteY40" fmla="*/ 386834 h 563205"/>
              <a:gd name="connsiteX41" fmla="*/ 98563 w 868002"/>
              <a:gd name="connsiteY41" fmla="*/ 378889 h 563205"/>
              <a:gd name="connsiteX42" fmla="*/ 90649 w 868002"/>
              <a:gd name="connsiteY42" fmla="*/ 359750 h 563205"/>
              <a:gd name="connsiteX43" fmla="*/ 98563 w 868002"/>
              <a:gd name="connsiteY43" fmla="*/ 340249 h 563205"/>
              <a:gd name="connsiteX44" fmla="*/ 117988 w 868002"/>
              <a:gd name="connsiteY44" fmla="*/ 332304 h 563205"/>
              <a:gd name="connsiteX45" fmla="*/ 750374 w 868002"/>
              <a:gd name="connsiteY45" fmla="*/ 295830 h 563205"/>
              <a:gd name="connsiteX46" fmla="*/ 705769 w 868002"/>
              <a:gd name="connsiteY46" fmla="*/ 314609 h 563205"/>
              <a:gd name="connsiteX47" fmla="*/ 687423 w 868002"/>
              <a:gd name="connsiteY47" fmla="*/ 359750 h 563205"/>
              <a:gd name="connsiteX48" fmla="*/ 705769 w 868002"/>
              <a:gd name="connsiteY48" fmla="*/ 404529 h 563205"/>
              <a:gd name="connsiteX49" fmla="*/ 750374 w 868002"/>
              <a:gd name="connsiteY49" fmla="*/ 422947 h 563205"/>
              <a:gd name="connsiteX50" fmla="*/ 795339 w 868002"/>
              <a:gd name="connsiteY50" fmla="*/ 404529 h 563205"/>
              <a:gd name="connsiteX51" fmla="*/ 813685 w 868002"/>
              <a:gd name="connsiteY51" fmla="*/ 359750 h 563205"/>
              <a:gd name="connsiteX52" fmla="*/ 795339 w 868002"/>
              <a:gd name="connsiteY52" fmla="*/ 314609 h 563205"/>
              <a:gd name="connsiteX53" fmla="*/ 750374 w 868002"/>
              <a:gd name="connsiteY53" fmla="*/ 295830 h 563205"/>
              <a:gd name="connsiteX54" fmla="*/ 592098 w 868002"/>
              <a:gd name="connsiteY54" fmla="*/ 295830 h 563205"/>
              <a:gd name="connsiteX55" fmla="*/ 547493 w 868002"/>
              <a:gd name="connsiteY55" fmla="*/ 314609 h 563205"/>
              <a:gd name="connsiteX56" fmla="*/ 528787 w 868002"/>
              <a:gd name="connsiteY56" fmla="*/ 359750 h 563205"/>
              <a:gd name="connsiteX57" fmla="*/ 547493 w 868002"/>
              <a:gd name="connsiteY57" fmla="*/ 404529 h 563205"/>
              <a:gd name="connsiteX58" fmla="*/ 592098 w 868002"/>
              <a:gd name="connsiteY58" fmla="*/ 422947 h 563205"/>
              <a:gd name="connsiteX59" fmla="*/ 637063 w 868002"/>
              <a:gd name="connsiteY59" fmla="*/ 404529 h 563205"/>
              <a:gd name="connsiteX60" fmla="*/ 655408 w 868002"/>
              <a:gd name="connsiteY60" fmla="*/ 359750 h 563205"/>
              <a:gd name="connsiteX61" fmla="*/ 637063 w 868002"/>
              <a:gd name="connsiteY61" fmla="*/ 314609 h 563205"/>
              <a:gd name="connsiteX62" fmla="*/ 592098 w 868002"/>
              <a:gd name="connsiteY62" fmla="*/ 295830 h 563205"/>
              <a:gd name="connsiteX63" fmla="*/ 434181 w 868002"/>
              <a:gd name="connsiteY63" fmla="*/ 295830 h 563205"/>
              <a:gd name="connsiteX64" fmla="*/ 389576 w 868002"/>
              <a:gd name="connsiteY64" fmla="*/ 314609 h 563205"/>
              <a:gd name="connsiteX65" fmla="*/ 370870 w 868002"/>
              <a:gd name="connsiteY65" fmla="*/ 359750 h 563205"/>
              <a:gd name="connsiteX66" fmla="*/ 389576 w 868002"/>
              <a:gd name="connsiteY66" fmla="*/ 404529 h 563205"/>
              <a:gd name="connsiteX67" fmla="*/ 434181 w 868002"/>
              <a:gd name="connsiteY67" fmla="*/ 422947 h 563205"/>
              <a:gd name="connsiteX68" fmla="*/ 478786 w 868002"/>
              <a:gd name="connsiteY68" fmla="*/ 404529 h 563205"/>
              <a:gd name="connsiteX69" fmla="*/ 497491 w 868002"/>
              <a:gd name="connsiteY69" fmla="*/ 359750 h 563205"/>
              <a:gd name="connsiteX70" fmla="*/ 478786 w 868002"/>
              <a:gd name="connsiteY70" fmla="*/ 314609 h 563205"/>
              <a:gd name="connsiteX71" fmla="*/ 434181 w 868002"/>
              <a:gd name="connsiteY71" fmla="*/ 295830 h 563205"/>
              <a:gd name="connsiteX72" fmla="*/ 276264 w 868002"/>
              <a:gd name="connsiteY72" fmla="*/ 295830 h 563205"/>
              <a:gd name="connsiteX73" fmla="*/ 231299 w 868002"/>
              <a:gd name="connsiteY73" fmla="*/ 314609 h 563205"/>
              <a:gd name="connsiteX74" fmla="*/ 212594 w 868002"/>
              <a:gd name="connsiteY74" fmla="*/ 359750 h 563205"/>
              <a:gd name="connsiteX75" fmla="*/ 231299 w 868002"/>
              <a:gd name="connsiteY75" fmla="*/ 404529 h 563205"/>
              <a:gd name="connsiteX76" fmla="*/ 276264 w 868002"/>
              <a:gd name="connsiteY76" fmla="*/ 422947 h 563205"/>
              <a:gd name="connsiteX77" fmla="*/ 320869 w 868002"/>
              <a:gd name="connsiteY77" fmla="*/ 404529 h 563205"/>
              <a:gd name="connsiteX78" fmla="*/ 339215 w 868002"/>
              <a:gd name="connsiteY78" fmla="*/ 359750 h 563205"/>
              <a:gd name="connsiteX79" fmla="*/ 320869 w 868002"/>
              <a:gd name="connsiteY79" fmla="*/ 314609 h 563205"/>
              <a:gd name="connsiteX80" fmla="*/ 276264 w 868002"/>
              <a:gd name="connsiteY80" fmla="*/ 295830 h 563205"/>
              <a:gd name="connsiteX81" fmla="*/ 117988 w 868002"/>
              <a:gd name="connsiteY81" fmla="*/ 295830 h 563205"/>
              <a:gd name="connsiteX82" fmla="*/ 73023 w 868002"/>
              <a:gd name="connsiteY82" fmla="*/ 314609 h 563205"/>
              <a:gd name="connsiteX83" fmla="*/ 54317 w 868002"/>
              <a:gd name="connsiteY83" fmla="*/ 359750 h 563205"/>
              <a:gd name="connsiteX84" fmla="*/ 73023 w 868002"/>
              <a:gd name="connsiteY84" fmla="*/ 404529 h 563205"/>
              <a:gd name="connsiteX85" fmla="*/ 117988 w 868002"/>
              <a:gd name="connsiteY85" fmla="*/ 422947 h 563205"/>
              <a:gd name="connsiteX86" fmla="*/ 162593 w 868002"/>
              <a:gd name="connsiteY86" fmla="*/ 404529 h 563205"/>
              <a:gd name="connsiteX87" fmla="*/ 180938 w 868002"/>
              <a:gd name="connsiteY87" fmla="*/ 359750 h 563205"/>
              <a:gd name="connsiteX88" fmla="*/ 162593 w 868002"/>
              <a:gd name="connsiteY88" fmla="*/ 314609 h 563205"/>
              <a:gd name="connsiteX89" fmla="*/ 117988 w 868002"/>
              <a:gd name="connsiteY89" fmla="*/ 295830 h 563205"/>
              <a:gd name="connsiteX90" fmla="*/ 117988 w 868002"/>
              <a:gd name="connsiteY90" fmla="*/ 241300 h 563205"/>
              <a:gd name="connsiteX91" fmla="*/ 276264 w 868002"/>
              <a:gd name="connsiteY91" fmla="*/ 241300 h 563205"/>
              <a:gd name="connsiteX92" fmla="*/ 434181 w 868002"/>
              <a:gd name="connsiteY92" fmla="*/ 241300 h 563205"/>
              <a:gd name="connsiteX93" fmla="*/ 592098 w 868002"/>
              <a:gd name="connsiteY93" fmla="*/ 241300 h 563205"/>
              <a:gd name="connsiteX94" fmla="*/ 750374 w 868002"/>
              <a:gd name="connsiteY94" fmla="*/ 241300 h 563205"/>
              <a:gd name="connsiteX95" fmla="*/ 833469 w 868002"/>
              <a:gd name="connsiteY95" fmla="*/ 276329 h 563205"/>
              <a:gd name="connsiteX96" fmla="*/ 868002 w 868002"/>
              <a:gd name="connsiteY96" fmla="*/ 359750 h 563205"/>
              <a:gd name="connsiteX97" fmla="*/ 833469 w 868002"/>
              <a:gd name="connsiteY97" fmla="*/ 442809 h 563205"/>
              <a:gd name="connsiteX98" fmla="*/ 750374 w 868002"/>
              <a:gd name="connsiteY98" fmla="*/ 477477 h 563205"/>
              <a:gd name="connsiteX99" fmla="*/ 687029 w 868002"/>
              <a:gd name="connsiteY99" fmla="*/ 477477 h 563205"/>
              <a:gd name="connsiteX100" fmla="*/ 687029 w 868002"/>
              <a:gd name="connsiteY100" fmla="*/ 527050 h 563205"/>
              <a:gd name="connsiteX101" fmla="*/ 723080 w 868002"/>
              <a:gd name="connsiteY101" fmla="*/ 527050 h 563205"/>
              <a:gd name="connsiteX102" fmla="*/ 741004 w 868002"/>
              <a:gd name="connsiteY102" fmla="*/ 545307 h 563205"/>
              <a:gd name="connsiteX103" fmla="*/ 723080 w 868002"/>
              <a:gd name="connsiteY103" fmla="*/ 563205 h 563205"/>
              <a:gd name="connsiteX104" fmla="*/ 614824 w 868002"/>
              <a:gd name="connsiteY104" fmla="*/ 563205 h 563205"/>
              <a:gd name="connsiteX105" fmla="*/ 596900 w 868002"/>
              <a:gd name="connsiteY105" fmla="*/ 545307 h 563205"/>
              <a:gd name="connsiteX106" fmla="*/ 614824 w 868002"/>
              <a:gd name="connsiteY106" fmla="*/ 527050 h 563205"/>
              <a:gd name="connsiteX107" fmla="*/ 650875 w 868002"/>
              <a:gd name="connsiteY107" fmla="*/ 527050 h 563205"/>
              <a:gd name="connsiteX108" fmla="*/ 650875 w 868002"/>
              <a:gd name="connsiteY108" fmla="*/ 477477 h 563205"/>
              <a:gd name="connsiteX109" fmla="*/ 592098 w 868002"/>
              <a:gd name="connsiteY109" fmla="*/ 477477 h 563205"/>
              <a:gd name="connsiteX110" fmla="*/ 434181 w 868002"/>
              <a:gd name="connsiteY110" fmla="*/ 477477 h 563205"/>
              <a:gd name="connsiteX111" fmla="*/ 276264 w 868002"/>
              <a:gd name="connsiteY111" fmla="*/ 477477 h 563205"/>
              <a:gd name="connsiteX112" fmla="*/ 234588 w 868002"/>
              <a:gd name="connsiteY112" fmla="*/ 477477 h 563205"/>
              <a:gd name="connsiteX113" fmla="*/ 234588 w 868002"/>
              <a:gd name="connsiteY113" fmla="*/ 527050 h 563205"/>
              <a:gd name="connsiteX114" fmla="*/ 270643 w 868002"/>
              <a:gd name="connsiteY114" fmla="*/ 527050 h 563205"/>
              <a:gd name="connsiteX115" fmla="*/ 288566 w 868002"/>
              <a:gd name="connsiteY115" fmla="*/ 545307 h 563205"/>
              <a:gd name="connsiteX116" fmla="*/ 270643 w 868002"/>
              <a:gd name="connsiteY116" fmla="*/ 563205 h 563205"/>
              <a:gd name="connsiteX117" fmla="*/ 162385 w 868002"/>
              <a:gd name="connsiteY117" fmla="*/ 563205 h 563205"/>
              <a:gd name="connsiteX118" fmla="*/ 144462 w 868002"/>
              <a:gd name="connsiteY118" fmla="*/ 545307 h 563205"/>
              <a:gd name="connsiteX119" fmla="*/ 162385 w 868002"/>
              <a:gd name="connsiteY119" fmla="*/ 527050 h 563205"/>
              <a:gd name="connsiteX120" fmla="*/ 198437 w 868002"/>
              <a:gd name="connsiteY120" fmla="*/ 527050 h 563205"/>
              <a:gd name="connsiteX121" fmla="*/ 198437 w 868002"/>
              <a:gd name="connsiteY121" fmla="*/ 477477 h 563205"/>
              <a:gd name="connsiteX122" fmla="*/ 117988 w 868002"/>
              <a:gd name="connsiteY122" fmla="*/ 477477 h 563205"/>
              <a:gd name="connsiteX123" fmla="*/ 34533 w 868002"/>
              <a:gd name="connsiteY123" fmla="*/ 442809 h 563205"/>
              <a:gd name="connsiteX124" fmla="*/ 0 w 868002"/>
              <a:gd name="connsiteY124" fmla="*/ 359750 h 563205"/>
              <a:gd name="connsiteX125" fmla="*/ 34533 w 868002"/>
              <a:gd name="connsiteY125" fmla="*/ 276329 h 563205"/>
              <a:gd name="connsiteX126" fmla="*/ 117988 w 868002"/>
              <a:gd name="connsiteY126" fmla="*/ 241300 h 563205"/>
              <a:gd name="connsiteX127" fmla="*/ 666620 w 868002"/>
              <a:gd name="connsiteY127" fmla="*/ 193560 h 563205"/>
              <a:gd name="connsiteX128" fmla="*/ 666620 w 868002"/>
              <a:gd name="connsiteY128" fmla="*/ 197525 h 563205"/>
              <a:gd name="connsiteX129" fmla="*/ 675989 w 868002"/>
              <a:gd name="connsiteY129" fmla="*/ 197525 h 563205"/>
              <a:gd name="connsiteX130" fmla="*/ 686798 w 868002"/>
              <a:gd name="connsiteY130" fmla="*/ 197525 h 563205"/>
              <a:gd name="connsiteX131" fmla="*/ 697607 w 868002"/>
              <a:gd name="connsiteY131" fmla="*/ 197525 h 563205"/>
              <a:gd name="connsiteX132" fmla="*/ 706976 w 868002"/>
              <a:gd name="connsiteY132" fmla="*/ 197525 h 563205"/>
              <a:gd name="connsiteX133" fmla="*/ 706976 w 868002"/>
              <a:gd name="connsiteY133" fmla="*/ 193560 h 563205"/>
              <a:gd name="connsiteX134" fmla="*/ 697607 w 868002"/>
              <a:gd name="connsiteY134" fmla="*/ 193560 h 563205"/>
              <a:gd name="connsiteX135" fmla="*/ 686798 w 868002"/>
              <a:gd name="connsiteY135" fmla="*/ 193560 h 563205"/>
              <a:gd name="connsiteX136" fmla="*/ 675989 w 868002"/>
              <a:gd name="connsiteY136" fmla="*/ 193560 h 563205"/>
              <a:gd name="connsiteX137" fmla="*/ 339235 w 868002"/>
              <a:gd name="connsiteY137" fmla="*/ 193560 h 563205"/>
              <a:gd name="connsiteX138" fmla="*/ 339235 w 868002"/>
              <a:gd name="connsiteY138" fmla="*/ 197525 h 563205"/>
              <a:gd name="connsiteX139" fmla="*/ 348603 w 868002"/>
              <a:gd name="connsiteY139" fmla="*/ 197525 h 563205"/>
              <a:gd name="connsiteX140" fmla="*/ 359773 w 868002"/>
              <a:gd name="connsiteY140" fmla="*/ 197525 h 563205"/>
              <a:gd name="connsiteX141" fmla="*/ 370582 w 868002"/>
              <a:gd name="connsiteY141" fmla="*/ 197525 h 563205"/>
              <a:gd name="connsiteX142" fmla="*/ 379950 w 868002"/>
              <a:gd name="connsiteY142" fmla="*/ 197525 h 563205"/>
              <a:gd name="connsiteX143" fmla="*/ 379950 w 868002"/>
              <a:gd name="connsiteY143" fmla="*/ 193560 h 563205"/>
              <a:gd name="connsiteX144" fmla="*/ 370582 w 868002"/>
              <a:gd name="connsiteY144" fmla="*/ 193560 h 563205"/>
              <a:gd name="connsiteX145" fmla="*/ 359773 w 868002"/>
              <a:gd name="connsiteY145" fmla="*/ 193560 h 563205"/>
              <a:gd name="connsiteX146" fmla="*/ 348603 w 868002"/>
              <a:gd name="connsiteY146" fmla="*/ 193560 h 563205"/>
              <a:gd name="connsiteX147" fmla="*/ 486463 w 868002"/>
              <a:gd name="connsiteY147" fmla="*/ 188514 h 563205"/>
              <a:gd name="connsiteX148" fmla="*/ 486463 w 868002"/>
              <a:gd name="connsiteY148" fmla="*/ 197525 h 563205"/>
              <a:gd name="connsiteX149" fmla="*/ 540150 w 868002"/>
              <a:gd name="connsiteY149" fmla="*/ 197525 h 563205"/>
              <a:gd name="connsiteX150" fmla="*/ 593477 w 868002"/>
              <a:gd name="connsiteY150" fmla="*/ 197525 h 563205"/>
              <a:gd name="connsiteX151" fmla="*/ 593477 w 868002"/>
              <a:gd name="connsiteY151" fmla="*/ 188514 h 563205"/>
              <a:gd name="connsiteX152" fmla="*/ 540150 w 868002"/>
              <a:gd name="connsiteY152" fmla="*/ 188514 h 563205"/>
              <a:gd name="connsiteX153" fmla="*/ 159438 w 868002"/>
              <a:gd name="connsiteY153" fmla="*/ 188514 h 563205"/>
              <a:gd name="connsiteX154" fmla="*/ 159438 w 868002"/>
              <a:gd name="connsiteY154" fmla="*/ 197525 h 563205"/>
              <a:gd name="connsiteX155" fmla="*/ 213125 w 868002"/>
              <a:gd name="connsiteY155" fmla="*/ 197525 h 563205"/>
              <a:gd name="connsiteX156" fmla="*/ 266812 w 868002"/>
              <a:gd name="connsiteY156" fmla="*/ 197525 h 563205"/>
              <a:gd name="connsiteX157" fmla="*/ 266812 w 868002"/>
              <a:gd name="connsiteY157" fmla="*/ 188514 h 563205"/>
              <a:gd name="connsiteX158" fmla="*/ 213125 w 868002"/>
              <a:gd name="connsiteY158" fmla="*/ 188514 h 563205"/>
              <a:gd name="connsiteX159" fmla="*/ 697607 w 868002"/>
              <a:gd name="connsiteY159" fmla="*/ 163283 h 563205"/>
              <a:gd name="connsiteX160" fmla="*/ 688600 w 868002"/>
              <a:gd name="connsiteY160" fmla="*/ 176259 h 563205"/>
              <a:gd name="connsiteX161" fmla="*/ 693284 w 868002"/>
              <a:gd name="connsiteY161" fmla="*/ 176259 h 563205"/>
              <a:gd name="connsiteX162" fmla="*/ 693284 w 868002"/>
              <a:gd name="connsiteY162" fmla="*/ 189235 h 563205"/>
              <a:gd name="connsiteX163" fmla="*/ 697607 w 868002"/>
              <a:gd name="connsiteY163" fmla="*/ 189235 h 563205"/>
              <a:gd name="connsiteX164" fmla="*/ 702292 w 868002"/>
              <a:gd name="connsiteY164" fmla="*/ 189235 h 563205"/>
              <a:gd name="connsiteX165" fmla="*/ 702292 w 868002"/>
              <a:gd name="connsiteY165" fmla="*/ 176259 h 563205"/>
              <a:gd name="connsiteX166" fmla="*/ 706976 w 868002"/>
              <a:gd name="connsiteY166" fmla="*/ 176259 h 563205"/>
              <a:gd name="connsiteX167" fmla="*/ 675989 w 868002"/>
              <a:gd name="connsiteY167" fmla="*/ 163283 h 563205"/>
              <a:gd name="connsiteX168" fmla="*/ 666620 w 868002"/>
              <a:gd name="connsiteY168" fmla="*/ 176259 h 563205"/>
              <a:gd name="connsiteX169" fmla="*/ 671305 w 868002"/>
              <a:gd name="connsiteY169" fmla="*/ 176259 h 563205"/>
              <a:gd name="connsiteX170" fmla="*/ 671305 w 868002"/>
              <a:gd name="connsiteY170" fmla="*/ 189235 h 563205"/>
              <a:gd name="connsiteX171" fmla="*/ 675989 w 868002"/>
              <a:gd name="connsiteY171" fmla="*/ 189235 h 563205"/>
              <a:gd name="connsiteX172" fmla="*/ 680312 w 868002"/>
              <a:gd name="connsiteY172" fmla="*/ 189235 h 563205"/>
              <a:gd name="connsiteX173" fmla="*/ 680312 w 868002"/>
              <a:gd name="connsiteY173" fmla="*/ 176259 h 563205"/>
              <a:gd name="connsiteX174" fmla="*/ 684996 w 868002"/>
              <a:gd name="connsiteY174" fmla="*/ 176259 h 563205"/>
              <a:gd name="connsiteX175" fmla="*/ 486463 w 868002"/>
              <a:gd name="connsiteY175" fmla="*/ 163283 h 563205"/>
              <a:gd name="connsiteX176" fmla="*/ 486463 w 868002"/>
              <a:gd name="connsiteY176" fmla="*/ 173015 h 563205"/>
              <a:gd name="connsiteX177" fmla="*/ 540150 w 868002"/>
              <a:gd name="connsiteY177" fmla="*/ 173015 h 563205"/>
              <a:gd name="connsiteX178" fmla="*/ 593477 w 868002"/>
              <a:gd name="connsiteY178" fmla="*/ 173015 h 563205"/>
              <a:gd name="connsiteX179" fmla="*/ 593477 w 868002"/>
              <a:gd name="connsiteY179" fmla="*/ 163283 h 563205"/>
              <a:gd name="connsiteX180" fmla="*/ 540150 w 868002"/>
              <a:gd name="connsiteY180" fmla="*/ 163283 h 563205"/>
              <a:gd name="connsiteX181" fmla="*/ 370582 w 868002"/>
              <a:gd name="connsiteY181" fmla="*/ 163283 h 563205"/>
              <a:gd name="connsiteX182" fmla="*/ 361214 w 868002"/>
              <a:gd name="connsiteY182" fmla="*/ 176259 h 563205"/>
              <a:gd name="connsiteX183" fmla="*/ 365898 w 868002"/>
              <a:gd name="connsiteY183" fmla="*/ 176259 h 563205"/>
              <a:gd name="connsiteX184" fmla="*/ 365898 w 868002"/>
              <a:gd name="connsiteY184" fmla="*/ 189235 h 563205"/>
              <a:gd name="connsiteX185" fmla="*/ 370582 w 868002"/>
              <a:gd name="connsiteY185" fmla="*/ 189235 h 563205"/>
              <a:gd name="connsiteX186" fmla="*/ 375266 w 868002"/>
              <a:gd name="connsiteY186" fmla="*/ 189235 h 563205"/>
              <a:gd name="connsiteX187" fmla="*/ 375266 w 868002"/>
              <a:gd name="connsiteY187" fmla="*/ 176259 h 563205"/>
              <a:gd name="connsiteX188" fmla="*/ 379590 w 868002"/>
              <a:gd name="connsiteY188" fmla="*/ 176259 h 563205"/>
              <a:gd name="connsiteX189" fmla="*/ 348603 w 868002"/>
              <a:gd name="connsiteY189" fmla="*/ 163283 h 563205"/>
              <a:gd name="connsiteX190" fmla="*/ 339595 w 868002"/>
              <a:gd name="connsiteY190" fmla="*/ 176259 h 563205"/>
              <a:gd name="connsiteX191" fmla="*/ 343919 w 868002"/>
              <a:gd name="connsiteY191" fmla="*/ 176259 h 563205"/>
              <a:gd name="connsiteX192" fmla="*/ 343919 w 868002"/>
              <a:gd name="connsiteY192" fmla="*/ 189235 h 563205"/>
              <a:gd name="connsiteX193" fmla="*/ 348603 w 868002"/>
              <a:gd name="connsiteY193" fmla="*/ 189235 h 563205"/>
              <a:gd name="connsiteX194" fmla="*/ 353287 w 868002"/>
              <a:gd name="connsiteY194" fmla="*/ 189235 h 563205"/>
              <a:gd name="connsiteX195" fmla="*/ 353287 w 868002"/>
              <a:gd name="connsiteY195" fmla="*/ 176259 h 563205"/>
              <a:gd name="connsiteX196" fmla="*/ 357971 w 868002"/>
              <a:gd name="connsiteY196" fmla="*/ 176259 h 563205"/>
              <a:gd name="connsiteX197" fmla="*/ 159438 w 868002"/>
              <a:gd name="connsiteY197" fmla="*/ 163283 h 563205"/>
              <a:gd name="connsiteX198" fmla="*/ 159438 w 868002"/>
              <a:gd name="connsiteY198" fmla="*/ 173015 h 563205"/>
              <a:gd name="connsiteX199" fmla="*/ 213125 w 868002"/>
              <a:gd name="connsiteY199" fmla="*/ 173015 h 563205"/>
              <a:gd name="connsiteX200" fmla="*/ 266812 w 868002"/>
              <a:gd name="connsiteY200" fmla="*/ 173015 h 563205"/>
              <a:gd name="connsiteX201" fmla="*/ 266812 w 868002"/>
              <a:gd name="connsiteY201" fmla="*/ 163283 h 563205"/>
              <a:gd name="connsiteX202" fmla="*/ 213125 w 868002"/>
              <a:gd name="connsiteY202" fmla="*/ 163283 h 563205"/>
              <a:gd name="connsiteX203" fmla="*/ 563931 w 868002"/>
              <a:gd name="connsiteY203" fmla="*/ 12357 h 563205"/>
              <a:gd name="connsiteX204" fmla="*/ 563931 w 868002"/>
              <a:gd name="connsiteY204" fmla="*/ 71729 h 563205"/>
              <a:gd name="connsiteX205" fmla="*/ 563931 w 868002"/>
              <a:gd name="connsiteY205" fmla="*/ 72090 h 563205"/>
              <a:gd name="connsiteX206" fmla="*/ 569336 w 868002"/>
              <a:gd name="connsiteY206" fmla="*/ 80380 h 563205"/>
              <a:gd name="connsiteX207" fmla="*/ 574740 w 868002"/>
              <a:gd name="connsiteY207" fmla="*/ 72090 h 563205"/>
              <a:gd name="connsiteX208" fmla="*/ 580505 w 868002"/>
              <a:gd name="connsiteY208" fmla="*/ 80380 h 563205"/>
              <a:gd name="connsiteX209" fmla="*/ 585910 w 868002"/>
              <a:gd name="connsiteY209" fmla="*/ 72090 h 563205"/>
              <a:gd name="connsiteX210" fmla="*/ 591315 w 868002"/>
              <a:gd name="connsiteY210" fmla="*/ 80380 h 563205"/>
              <a:gd name="connsiteX211" fmla="*/ 596720 w 868002"/>
              <a:gd name="connsiteY211" fmla="*/ 72090 h 563205"/>
              <a:gd name="connsiteX212" fmla="*/ 602124 w 868002"/>
              <a:gd name="connsiteY212" fmla="*/ 80380 h 563205"/>
              <a:gd name="connsiteX213" fmla="*/ 607529 w 868002"/>
              <a:gd name="connsiteY213" fmla="*/ 72090 h 563205"/>
              <a:gd name="connsiteX214" fmla="*/ 613294 w 868002"/>
              <a:gd name="connsiteY214" fmla="*/ 80380 h 563205"/>
              <a:gd name="connsiteX215" fmla="*/ 618699 w 868002"/>
              <a:gd name="connsiteY215" fmla="*/ 72090 h 563205"/>
              <a:gd name="connsiteX216" fmla="*/ 624103 w 868002"/>
              <a:gd name="connsiteY216" fmla="*/ 80380 h 563205"/>
              <a:gd name="connsiteX217" fmla="*/ 629508 w 868002"/>
              <a:gd name="connsiteY217" fmla="*/ 72090 h 563205"/>
              <a:gd name="connsiteX218" fmla="*/ 629508 w 868002"/>
              <a:gd name="connsiteY218" fmla="*/ 12357 h 563205"/>
              <a:gd name="connsiteX219" fmla="*/ 236906 w 868002"/>
              <a:gd name="connsiteY219" fmla="*/ 12357 h 563205"/>
              <a:gd name="connsiteX220" fmla="*/ 236906 w 868002"/>
              <a:gd name="connsiteY220" fmla="*/ 71729 h 563205"/>
              <a:gd name="connsiteX221" fmla="*/ 236906 w 868002"/>
              <a:gd name="connsiteY221" fmla="*/ 72090 h 563205"/>
              <a:gd name="connsiteX222" fmla="*/ 242310 w 868002"/>
              <a:gd name="connsiteY222" fmla="*/ 80380 h 563205"/>
              <a:gd name="connsiteX223" fmla="*/ 247715 w 868002"/>
              <a:gd name="connsiteY223" fmla="*/ 72090 h 563205"/>
              <a:gd name="connsiteX224" fmla="*/ 253120 w 868002"/>
              <a:gd name="connsiteY224" fmla="*/ 80380 h 563205"/>
              <a:gd name="connsiteX225" fmla="*/ 258524 w 868002"/>
              <a:gd name="connsiteY225" fmla="*/ 72090 h 563205"/>
              <a:gd name="connsiteX226" fmla="*/ 264289 w 868002"/>
              <a:gd name="connsiteY226" fmla="*/ 80380 h 563205"/>
              <a:gd name="connsiteX227" fmla="*/ 269694 w 868002"/>
              <a:gd name="connsiteY227" fmla="*/ 72090 h 563205"/>
              <a:gd name="connsiteX228" fmla="*/ 275099 w 868002"/>
              <a:gd name="connsiteY228" fmla="*/ 80380 h 563205"/>
              <a:gd name="connsiteX229" fmla="*/ 280864 w 868002"/>
              <a:gd name="connsiteY229" fmla="*/ 72090 h 563205"/>
              <a:gd name="connsiteX230" fmla="*/ 286269 w 868002"/>
              <a:gd name="connsiteY230" fmla="*/ 80380 h 563205"/>
              <a:gd name="connsiteX231" fmla="*/ 291673 w 868002"/>
              <a:gd name="connsiteY231" fmla="*/ 72090 h 563205"/>
              <a:gd name="connsiteX232" fmla="*/ 297078 w 868002"/>
              <a:gd name="connsiteY232" fmla="*/ 80380 h 563205"/>
              <a:gd name="connsiteX233" fmla="*/ 302483 w 868002"/>
              <a:gd name="connsiteY233" fmla="*/ 72090 h 563205"/>
              <a:gd name="connsiteX234" fmla="*/ 302483 w 868002"/>
              <a:gd name="connsiteY234" fmla="*/ 12357 h 563205"/>
              <a:gd name="connsiteX235" fmla="*/ 474573 w 868002"/>
              <a:gd name="connsiteY235" fmla="*/ 0 h 563205"/>
              <a:gd name="connsiteX236" fmla="*/ 536575 w 868002"/>
              <a:gd name="connsiteY236" fmla="*/ 0 h 563205"/>
              <a:gd name="connsiteX237" fmla="*/ 540150 w 868002"/>
              <a:gd name="connsiteY237" fmla="*/ 0 h 563205"/>
              <a:gd name="connsiteX238" fmla="*/ 563931 w 868002"/>
              <a:gd name="connsiteY238" fmla="*/ 0 h 563205"/>
              <a:gd name="connsiteX239" fmla="*/ 629508 w 868002"/>
              <a:gd name="connsiteY239" fmla="*/ 0 h 563205"/>
              <a:gd name="connsiteX240" fmla="*/ 656866 w 868002"/>
              <a:gd name="connsiteY240" fmla="*/ 0 h 563205"/>
              <a:gd name="connsiteX241" fmla="*/ 675989 w 868002"/>
              <a:gd name="connsiteY241" fmla="*/ 0 h 563205"/>
              <a:gd name="connsiteX242" fmla="*/ 686798 w 868002"/>
              <a:gd name="connsiteY242" fmla="*/ 0 h 563205"/>
              <a:gd name="connsiteX243" fmla="*/ 697607 w 868002"/>
              <a:gd name="connsiteY243" fmla="*/ 0 h 563205"/>
              <a:gd name="connsiteX244" fmla="*/ 718866 w 868002"/>
              <a:gd name="connsiteY244" fmla="*/ 0 h 563205"/>
              <a:gd name="connsiteX245" fmla="*/ 731477 w 868002"/>
              <a:gd name="connsiteY245" fmla="*/ 12616 h 563205"/>
              <a:gd name="connsiteX246" fmla="*/ 731477 w 868002"/>
              <a:gd name="connsiteY246" fmla="*/ 210862 h 563205"/>
              <a:gd name="connsiteX247" fmla="*/ 718866 w 868002"/>
              <a:gd name="connsiteY247" fmla="*/ 223478 h 563205"/>
              <a:gd name="connsiteX248" fmla="*/ 697607 w 868002"/>
              <a:gd name="connsiteY248" fmla="*/ 223478 h 563205"/>
              <a:gd name="connsiteX249" fmla="*/ 686798 w 868002"/>
              <a:gd name="connsiteY249" fmla="*/ 223478 h 563205"/>
              <a:gd name="connsiteX250" fmla="*/ 675989 w 868002"/>
              <a:gd name="connsiteY250" fmla="*/ 223478 h 563205"/>
              <a:gd name="connsiteX251" fmla="*/ 540150 w 868002"/>
              <a:gd name="connsiteY251" fmla="*/ 223478 h 563205"/>
              <a:gd name="connsiteX252" fmla="*/ 474573 w 868002"/>
              <a:gd name="connsiteY252" fmla="*/ 223478 h 563205"/>
              <a:gd name="connsiteX253" fmla="*/ 461962 w 868002"/>
              <a:gd name="connsiteY253" fmla="*/ 210862 h 563205"/>
              <a:gd name="connsiteX254" fmla="*/ 461962 w 868002"/>
              <a:gd name="connsiteY254" fmla="*/ 12616 h 563205"/>
              <a:gd name="connsiteX255" fmla="*/ 474573 w 868002"/>
              <a:gd name="connsiteY255" fmla="*/ 0 h 563205"/>
              <a:gd name="connsiteX256" fmla="*/ 147548 w 868002"/>
              <a:gd name="connsiteY256" fmla="*/ 0 h 563205"/>
              <a:gd name="connsiteX257" fmla="*/ 209550 w 868002"/>
              <a:gd name="connsiteY257" fmla="*/ 0 h 563205"/>
              <a:gd name="connsiteX258" fmla="*/ 213125 w 868002"/>
              <a:gd name="connsiteY258" fmla="*/ 0 h 563205"/>
              <a:gd name="connsiteX259" fmla="*/ 236906 w 868002"/>
              <a:gd name="connsiteY259" fmla="*/ 0 h 563205"/>
              <a:gd name="connsiteX260" fmla="*/ 302483 w 868002"/>
              <a:gd name="connsiteY260" fmla="*/ 0 h 563205"/>
              <a:gd name="connsiteX261" fmla="*/ 329841 w 868002"/>
              <a:gd name="connsiteY261" fmla="*/ 0 h 563205"/>
              <a:gd name="connsiteX262" fmla="*/ 348603 w 868002"/>
              <a:gd name="connsiteY262" fmla="*/ 0 h 563205"/>
              <a:gd name="connsiteX263" fmla="*/ 359773 w 868002"/>
              <a:gd name="connsiteY263" fmla="*/ 0 h 563205"/>
              <a:gd name="connsiteX264" fmla="*/ 370582 w 868002"/>
              <a:gd name="connsiteY264" fmla="*/ 0 h 563205"/>
              <a:gd name="connsiteX265" fmla="*/ 391840 w 868002"/>
              <a:gd name="connsiteY265" fmla="*/ 0 h 563205"/>
              <a:gd name="connsiteX266" fmla="*/ 404451 w 868002"/>
              <a:gd name="connsiteY266" fmla="*/ 12616 h 563205"/>
              <a:gd name="connsiteX267" fmla="*/ 404451 w 868002"/>
              <a:gd name="connsiteY267" fmla="*/ 210862 h 563205"/>
              <a:gd name="connsiteX268" fmla="*/ 391840 w 868002"/>
              <a:gd name="connsiteY268" fmla="*/ 223478 h 563205"/>
              <a:gd name="connsiteX269" fmla="*/ 370582 w 868002"/>
              <a:gd name="connsiteY269" fmla="*/ 223478 h 563205"/>
              <a:gd name="connsiteX270" fmla="*/ 359773 w 868002"/>
              <a:gd name="connsiteY270" fmla="*/ 223478 h 563205"/>
              <a:gd name="connsiteX271" fmla="*/ 348603 w 868002"/>
              <a:gd name="connsiteY271" fmla="*/ 223478 h 563205"/>
              <a:gd name="connsiteX272" fmla="*/ 213125 w 868002"/>
              <a:gd name="connsiteY272" fmla="*/ 223478 h 563205"/>
              <a:gd name="connsiteX273" fmla="*/ 147548 w 868002"/>
              <a:gd name="connsiteY273" fmla="*/ 223478 h 563205"/>
              <a:gd name="connsiteX274" fmla="*/ 134937 w 868002"/>
              <a:gd name="connsiteY274" fmla="*/ 210862 h 563205"/>
              <a:gd name="connsiteX275" fmla="*/ 134937 w 868002"/>
              <a:gd name="connsiteY275" fmla="*/ 12616 h 563205"/>
              <a:gd name="connsiteX276" fmla="*/ 147548 w 868002"/>
              <a:gd name="connsiteY276" fmla="*/ 0 h 563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</a:cxnLst>
            <a:rect l="l" t="t" r="r" b="b"/>
            <a:pathLst>
              <a:path w="868002" h="563205">
                <a:moveTo>
                  <a:pt x="750374" y="332304"/>
                </a:moveTo>
                <a:cubicBezTo>
                  <a:pt x="757928" y="332304"/>
                  <a:pt x="764763" y="335554"/>
                  <a:pt x="769799" y="340249"/>
                </a:cubicBezTo>
                <a:cubicBezTo>
                  <a:pt x="774476" y="345305"/>
                  <a:pt x="777713" y="351805"/>
                  <a:pt x="777713" y="359750"/>
                </a:cubicBezTo>
                <a:cubicBezTo>
                  <a:pt x="777713" y="366972"/>
                  <a:pt x="774476" y="373834"/>
                  <a:pt x="769799" y="378889"/>
                </a:cubicBezTo>
                <a:cubicBezTo>
                  <a:pt x="764763" y="383584"/>
                  <a:pt x="757928" y="386834"/>
                  <a:pt x="750374" y="386834"/>
                </a:cubicBezTo>
                <a:cubicBezTo>
                  <a:pt x="743180" y="386834"/>
                  <a:pt x="736345" y="383584"/>
                  <a:pt x="731309" y="378889"/>
                </a:cubicBezTo>
                <a:cubicBezTo>
                  <a:pt x="726273" y="373834"/>
                  <a:pt x="723395" y="366972"/>
                  <a:pt x="723395" y="359750"/>
                </a:cubicBezTo>
                <a:cubicBezTo>
                  <a:pt x="723395" y="351805"/>
                  <a:pt x="726273" y="345305"/>
                  <a:pt x="731309" y="340249"/>
                </a:cubicBezTo>
                <a:cubicBezTo>
                  <a:pt x="736345" y="335554"/>
                  <a:pt x="743180" y="332304"/>
                  <a:pt x="750374" y="332304"/>
                </a:cubicBezTo>
                <a:close/>
                <a:moveTo>
                  <a:pt x="592098" y="332304"/>
                </a:moveTo>
                <a:cubicBezTo>
                  <a:pt x="600012" y="332304"/>
                  <a:pt x="606487" y="335554"/>
                  <a:pt x="611523" y="340249"/>
                </a:cubicBezTo>
                <a:cubicBezTo>
                  <a:pt x="616199" y="345305"/>
                  <a:pt x="619437" y="351805"/>
                  <a:pt x="619437" y="359750"/>
                </a:cubicBezTo>
                <a:cubicBezTo>
                  <a:pt x="619437" y="366972"/>
                  <a:pt x="616199" y="373834"/>
                  <a:pt x="611523" y="378889"/>
                </a:cubicBezTo>
                <a:cubicBezTo>
                  <a:pt x="606487" y="383584"/>
                  <a:pt x="600012" y="386834"/>
                  <a:pt x="592098" y="386834"/>
                </a:cubicBezTo>
                <a:cubicBezTo>
                  <a:pt x="584904" y="386834"/>
                  <a:pt x="577709" y="383584"/>
                  <a:pt x="573033" y="378889"/>
                </a:cubicBezTo>
                <a:cubicBezTo>
                  <a:pt x="567997" y="373834"/>
                  <a:pt x="565119" y="366972"/>
                  <a:pt x="565119" y="359750"/>
                </a:cubicBezTo>
                <a:cubicBezTo>
                  <a:pt x="565119" y="351805"/>
                  <a:pt x="567997" y="345305"/>
                  <a:pt x="573033" y="340249"/>
                </a:cubicBezTo>
                <a:cubicBezTo>
                  <a:pt x="577709" y="335554"/>
                  <a:pt x="584904" y="332304"/>
                  <a:pt x="592098" y="332304"/>
                </a:cubicBezTo>
                <a:close/>
                <a:moveTo>
                  <a:pt x="434181" y="332304"/>
                </a:moveTo>
                <a:cubicBezTo>
                  <a:pt x="441375" y="332304"/>
                  <a:pt x="448210" y="335554"/>
                  <a:pt x="453246" y="340249"/>
                </a:cubicBezTo>
                <a:cubicBezTo>
                  <a:pt x="457922" y="345305"/>
                  <a:pt x="461160" y="351805"/>
                  <a:pt x="461160" y="359750"/>
                </a:cubicBezTo>
                <a:cubicBezTo>
                  <a:pt x="461160" y="366972"/>
                  <a:pt x="457922" y="373834"/>
                  <a:pt x="453246" y="378889"/>
                </a:cubicBezTo>
                <a:cubicBezTo>
                  <a:pt x="448210" y="383584"/>
                  <a:pt x="441375" y="386834"/>
                  <a:pt x="434181" y="386834"/>
                </a:cubicBezTo>
                <a:cubicBezTo>
                  <a:pt x="426627" y="386834"/>
                  <a:pt x="419792" y="383584"/>
                  <a:pt x="415116" y="378889"/>
                </a:cubicBezTo>
                <a:cubicBezTo>
                  <a:pt x="410439" y="373834"/>
                  <a:pt x="407202" y="366972"/>
                  <a:pt x="407202" y="359750"/>
                </a:cubicBezTo>
                <a:cubicBezTo>
                  <a:pt x="407202" y="351805"/>
                  <a:pt x="410439" y="345305"/>
                  <a:pt x="415116" y="340249"/>
                </a:cubicBezTo>
                <a:cubicBezTo>
                  <a:pt x="419792" y="335554"/>
                  <a:pt x="426627" y="332304"/>
                  <a:pt x="434181" y="332304"/>
                </a:cubicBezTo>
                <a:close/>
                <a:moveTo>
                  <a:pt x="276264" y="332304"/>
                </a:moveTo>
                <a:cubicBezTo>
                  <a:pt x="283458" y="332304"/>
                  <a:pt x="290293" y="335554"/>
                  <a:pt x="295329" y="340249"/>
                </a:cubicBezTo>
                <a:cubicBezTo>
                  <a:pt x="300006" y="345305"/>
                  <a:pt x="303243" y="351805"/>
                  <a:pt x="303243" y="359750"/>
                </a:cubicBezTo>
                <a:cubicBezTo>
                  <a:pt x="303243" y="366972"/>
                  <a:pt x="300006" y="373834"/>
                  <a:pt x="295329" y="378889"/>
                </a:cubicBezTo>
                <a:cubicBezTo>
                  <a:pt x="290293" y="383584"/>
                  <a:pt x="283458" y="386834"/>
                  <a:pt x="276264" y="386834"/>
                </a:cubicBezTo>
                <a:cubicBezTo>
                  <a:pt x="268710" y="386834"/>
                  <a:pt x="261875" y="383584"/>
                  <a:pt x="256839" y="378889"/>
                </a:cubicBezTo>
                <a:cubicBezTo>
                  <a:pt x="251803" y="373834"/>
                  <a:pt x="248925" y="366972"/>
                  <a:pt x="248925" y="359750"/>
                </a:cubicBezTo>
                <a:cubicBezTo>
                  <a:pt x="248925" y="351805"/>
                  <a:pt x="251803" y="345305"/>
                  <a:pt x="256839" y="340249"/>
                </a:cubicBezTo>
                <a:cubicBezTo>
                  <a:pt x="261875" y="335554"/>
                  <a:pt x="268710" y="332304"/>
                  <a:pt x="276264" y="332304"/>
                </a:cubicBezTo>
                <a:close/>
                <a:moveTo>
                  <a:pt x="117988" y="332304"/>
                </a:moveTo>
                <a:cubicBezTo>
                  <a:pt x="125182" y="332304"/>
                  <a:pt x="132017" y="335554"/>
                  <a:pt x="137053" y="340249"/>
                </a:cubicBezTo>
                <a:cubicBezTo>
                  <a:pt x="142089" y="345305"/>
                  <a:pt x="144967" y="351805"/>
                  <a:pt x="144967" y="359750"/>
                </a:cubicBezTo>
                <a:cubicBezTo>
                  <a:pt x="144967" y="366972"/>
                  <a:pt x="142089" y="373834"/>
                  <a:pt x="137053" y="378889"/>
                </a:cubicBezTo>
                <a:cubicBezTo>
                  <a:pt x="132017" y="383584"/>
                  <a:pt x="125182" y="386834"/>
                  <a:pt x="117988" y="386834"/>
                </a:cubicBezTo>
                <a:cubicBezTo>
                  <a:pt x="110074" y="386834"/>
                  <a:pt x="103599" y="383584"/>
                  <a:pt x="98563" y="378889"/>
                </a:cubicBezTo>
                <a:cubicBezTo>
                  <a:pt x="93527" y="373834"/>
                  <a:pt x="90649" y="366972"/>
                  <a:pt x="90649" y="359750"/>
                </a:cubicBezTo>
                <a:cubicBezTo>
                  <a:pt x="90649" y="351805"/>
                  <a:pt x="93527" y="345305"/>
                  <a:pt x="98563" y="340249"/>
                </a:cubicBezTo>
                <a:cubicBezTo>
                  <a:pt x="103599" y="335554"/>
                  <a:pt x="110074" y="332304"/>
                  <a:pt x="117988" y="332304"/>
                </a:cubicBezTo>
                <a:close/>
                <a:moveTo>
                  <a:pt x="750374" y="295830"/>
                </a:moveTo>
                <a:cubicBezTo>
                  <a:pt x="733108" y="295830"/>
                  <a:pt x="717280" y="303053"/>
                  <a:pt x="705769" y="314609"/>
                </a:cubicBezTo>
                <a:cubicBezTo>
                  <a:pt x="694258" y="326165"/>
                  <a:pt x="687423" y="342054"/>
                  <a:pt x="687423" y="359750"/>
                </a:cubicBezTo>
                <a:cubicBezTo>
                  <a:pt x="687423" y="377084"/>
                  <a:pt x="694258" y="392973"/>
                  <a:pt x="705769" y="404529"/>
                </a:cubicBezTo>
                <a:cubicBezTo>
                  <a:pt x="717280" y="416085"/>
                  <a:pt x="733108" y="422947"/>
                  <a:pt x="750374" y="422947"/>
                </a:cubicBezTo>
                <a:cubicBezTo>
                  <a:pt x="768001" y="422947"/>
                  <a:pt x="783828" y="416085"/>
                  <a:pt x="795339" y="404529"/>
                </a:cubicBezTo>
                <a:cubicBezTo>
                  <a:pt x="806850" y="392973"/>
                  <a:pt x="813685" y="377084"/>
                  <a:pt x="813685" y="359750"/>
                </a:cubicBezTo>
                <a:cubicBezTo>
                  <a:pt x="813685" y="342054"/>
                  <a:pt x="806850" y="326165"/>
                  <a:pt x="795339" y="314609"/>
                </a:cubicBezTo>
                <a:cubicBezTo>
                  <a:pt x="783828" y="303053"/>
                  <a:pt x="768001" y="295830"/>
                  <a:pt x="750374" y="295830"/>
                </a:cubicBezTo>
                <a:close/>
                <a:moveTo>
                  <a:pt x="592098" y="295830"/>
                </a:moveTo>
                <a:cubicBezTo>
                  <a:pt x="574831" y="295830"/>
                  <a:pt x="559004" y="303053"/>
                  <a:pt x="547493" y="314609"/>
                </a:cubicBezTo>
                <a:cubicBezTo>
                  <a:pt x="535981" y="326165"/>
                  <a:pt x="528787" y="342054"/>
                  <a:pt x="528787" y="359750"/>
                </a:cubicBezTo>
                <a:cubicBezTo>
                  <a:pt x="528787" y="377084"/>
                  <a:pt x="535981" y="392973"/>
                  <a:pt x="547493" y="404529"/>
                </a:cubicBezTo>
                <a:cubicBezTo>
                  <a:pt x="559004" y="416085"/>
                  <a:pt x="574831" y="422947"/>
                  <a:pt x="592098" y="422947"/>
                </a:cubicBezTo>
                <a:cubicBezTo>
                  <a:pt x="609724" y="422947"/>
                  <a:pt x="625552" y="416085"/>
                  <a:pt x="637063" y="404529"/>
                </a:cubicBezTo>
                <a:cubicBezTo>
                  <a:pt x="648214" y="392973"/>
                  <a:pt x="655408" y="377084"/>
                  <a:pt x="655408" y="359750"/>
                </a:cubicBezTo>
                <a:cubicBezTo>
                  <a:pt x="655408" y="342054"/>
                  <a:pt x="648214" y="326165"/>
                  <a:pt x="637063" y="314609"/>
                </a:cubicBezTo>
                <a:cubicBezTo>
                  <a:pt x="625552" y="303053"/>
                  <a:pt x="609724" y="295830"/>
                  <a:pt x="592098" y="295830"/>
                </a:cubicBezTo>
                <a:close/>
                <a:moveTo>
                  <a:pt x="434181" y="295830"/>
                </a:moveTo>
                <a:cubicBezTo>
                  <a:pt x="416914" y="295830"/>
                  <a:pt x="401087" y="303053"/>
                  <a:pt x="389576" y="314609"/>
                </a:cubicBezTo>
                <a:cubicBezTo>
                  <a:pt x="378065" y="326165"/>
                  <a:pt x="370870" y="342054"/>
                  <a:pt x="370870" y="359750"/>
                </a:cubicBezTo>
                <a:cubicBezTo>
                  <a:pt x="370870" y="377084"/>
                  <a:pt x="378065" y="392973"/>
                  <a:pt x="389576" y="404529"/>
                </a:cubicBezTo>
                <a:cubicBezTo>
                  <a:pt x="401087" y="416085"/>
                  <a:pt x="416914" y="422947"/>
                  <a:pt x="434181" y="422947"/>
                </a:cubicBezTo>
                <a:cubicBezTo>
                  <a:pt x="451447" y="422947"/>
                  <a:pt x="467275" y="416085"/>
                  <a:pt x="478786" y="404529"/>
                </a:cubicBezTo>
                <a:cubicBezTo>
                  <a:pt x="490297" y="392973"/>
                  <a:pt x="497491" y="377084"/>
                  <a:pt x="497491" y="359750"/>
                </a:cubicBezTo>
                <a:cubicBezTo>
                  <a:pt x="497491" y="342054"/>
                  <a:pt x="490297" y="326165"/>
                  <a:pt x="478786" y="314609"/>
                </a:cubicBezTo>
                <a:cubicBezTo>
                  <a:pt x="467275" y="303053"/>
                  <a:pt x="451447" y="295830"/>
                  <a:pt x="434181" y="295830"/>
                </a:cubicBezTo>
                <a:close/>
                <a:moveTo>
                  <a:pt x="276264" y="295830"/>
                </a:moveTo>
                <a:cubicBezTo>
                  <a:pt x="258638" y="295830"/>
                  <a:pt x="242810" y="303053"/>
                  <a:pt x="231299" y="314609"/>
                </a:cubicBezTo>
                <a:cubicBezTo>
                  <a:pt x="219788" y="326165"/>
                  <a:pt x="212594" y="342054"/>
                  <a:pt x="212594" y="359750"/>
                </a:cubicBezTo>
                <a:cubicBezTo>
                  <a:pt x="212594" y="377084"/>
                  <a:pt x="219788" y="392973"/>
                  <a:pt x="231299" y="404529"/>
                </a:cubicBezTo>
                <a:cubicBezTo>
                  <a:pt x="242810" y="416085"/>
                  <a:pt x="258638" y="422947"/>
                  <a:pt x="276264" y="422947"/>
                </a:cubicBezTo>
                <a:cubicBezTo>
                  <a:pt x="293531" y="422947"/>
                  <a:pt x="309358" y="416085"/>
                  <a:pt x="320869" y="404529"/>
                </a:cubicBezTo>
                <a:cubicBezTo>
                  <a:pt x="332380" y="392973"/>
                  <a:pt x="339215" y="377084"/>
                  <a:pt x="339215" y="359750"/>
                </a:cubicBezTo>
                <a:cubicBezTo>
                  <a:pt x="339215" y="342054"/>
                  <a:pt x="332380" y="326165"/>
                  <a:pt x="320869" y="314609"/>
                </a:cubicBezTo>
                <a:cubicBezTo>
                  <a:pt x="309358" y="303053"/>
                  <a:pt x="293531" y="295830"/>
                  <a:pt x="276264" y="295830"/>
                </a:cubicBezTo>
                <a:close/>
                <a:moveTo>
                  <a:pt x="117988" y="295830"/>
                </a:moveTo>
                <a:cubicBezTo>
                  <a:pt x="100361" y="295830"/>
                  <a:pt x="84534" y="303053"/>
                  <a:pt x="73023" y="314609"/>
                </a:cubicBezTo>
                <a:cubicBezTo>
                  <a:pt x="61512" y="326165"/>
                  <a:pt x="54317" y="342054"/>
                  <a:pt x="54317" y="359750"/>
                </a:cubicBezTo>
                <a:cubicBezTo>
                  <a:pt x="54317" y="377084"/>
                  <a:pt x="61512" y="392973"/>
                  <a:pt x="73023" y="404529"/>
                </a:cubicBezTo>
                <a:cubicBezTo>
                  <a:pt x="84534" y="416085"/>
                  <a:pt x="100361" y="422947"/>
                  <a:pt x="117988" y="422947"/>
                </a:cubicBezTo>
                <a:cubicBezTo>
                  <a:pt x="135254" y="422947"/>
                  <a:pt x="151082" y="416085"/>
                  <a:pt x="162593" y="404529"/>
                </a:cubicBezTo>
                <a:cubicBezTo>
                  <a:pt x="174104" y="392973"/>
                  <a:pt x="180938" y="377084"/>
                  <a:pt x="180938" y="359750"/>
                </a:cubicBezTo>
                <a:cubicBezTo>
                  <a:pt x="180938" y="342054"/>
                  <a:pt x="174104" y="326165"/>
                  <a:pt x="162593" y="314609"/>
                </a:cubicBezTo>
                <a:cubicBezTo>
                  <a:pt x="151082" y="303053"/>
                  <a:pt x="135254" y="295830"/>
                  <a:pt x="117988" y="295830"/>
                </a:cubicBezTo>
                <a:close/>
                <a:moveTo>
                  <a:pt x="117988" y="241300"/>
                </a:moveTo>
                <a:lnTo>
                  <a:pt x="276264" y="241300"/>
                </a:lnTo>
                <a:lnTo>
                  <a:pt x="434181" y="241300"/>
                </a:lnTo>
                <a:lnTo>
                  <a:pt x="592098" y="241300"/>
                </a:lnTo>
                <a:lnTo>
                  <a:pt x="750374" y="241300"/>
                </a:lnTo>
                <a:cubicBezTo>
                  <a:pt x="782749" y="241300"/>
                  <a:pt x="812246" y="254662"/>
                  <a:pt x="833469" y="276329"/>
                </a:cubicBezTo>
                <a:cubicBezTo>
                  <a:pt x="854693" y="297636"/>
                  <a:pt x="868002" y="327248"/>
                  <a:pt x="868002" y="359750"/>
                </a:cubicBezTo>
                <a:cubicBezTo>
                  <a:pt x="868002" y="391890"/>
                  <a:pt x="854693" y="421502"/>
                  <a:pt x="833469" y="442809"/>
                </a:cubicBezTo>
                <a:cubicBezTo>
                  <a:pt x="812246" y="464476"/>
                  <a:pt x="782749" y="477477"/>
                  <a:pt x="750374" y="477477"/>
                </a:cubicBezTo>
                <a:lnTo>
                  <a:pt x="687029" y="477477"/>
                </a:lnTo>
                <a:lnTo>
                  <a:pt x="687029" y="527050"/>
                </a:lnTo>
                <a:lnTo>
                  <a:pt x="723080" y="527050"/>
                </a:lnTo>
                <a:cubicBezTo>
                  <a:pt x="733118" y="527050"/>
                  <a:pt x="741004" y="535283"/>
                  <a:pt x="741004" y="545307"/>
                </a:cubicBezTo>
                <a:cubicBezTo>
                  <a:pt x="741004" y="554972"/>
                  <a:pt x="733118" y="563205"/>
                  <a:pt x="723080" y="563205"/>
                </a:cubicBezTo>
                <a:lnTo>
                  <a:pt x="614824" y="563205"/>
                </a:lnTo>
                <a:cubicBezTo>
                  <a:pt x="604787" y="563205"/>
                  <a:pt x="596900" y="554972"/>
                  <a:pt x="596900" y="545307"/>
                </a:cubicBezTo>
                <a:cubicBezTo>
                  <a:pt x="596900" y="535283"/>
                  <a:pt x="604787" y="527050"/>
                  <a:pt x="614824" y="527050"/>
                </a:cubicBezTo>
                <a:lnTo>
                  <a:pt x="650875" y="527050"/>
                </a:lnTo>
                <a:lnTo>
                  <a:pt x="650875" y="477477"/>
                </a:lnTo>
                <a:lnTo>
                  <a:pt x="592098" y="477477"/>
                </a:lnTo>
                <a:lnTo>
                  <a:pt x="434181" y="477477"/>
                </a:lnTo>
                <a:lnTo>
                  <a:pt x="276264" y="477477"/>
                </a:lnTo>
                <a:lnTo>
                  <a:pt x="234588" y="477477"/>
                </a:lnTo>
                <a:lnTo>
                  <a:pt x="234588" y="527050"/>
                </a:lnTo>
                <a:lnTo>
                  <a:pt x="270643" y="527050"/>
                </a:lnTo>
                <a:cubicBezTo>
                  <a:pt x="280680" y="527050"/>
                  <a:pt x="288566" y="535283"/>
                  <a:pt x="288566" y="545307"/>
                </a:cubicBezTo>
                <a:cubicBezTo>
                  <a:pt x="288566" y="554972"/>
                  <a:pt x="280680" y="563205"/>
                  <a:pt x="270643" y="563205"/>
                </a:cubicBezTo>
                <a:lnTo>
                  <a:pt x="162385" y="563205"/>
                </a:lnTo>
                <a:cubicBezTo>
                  <a:pt x="152348" y="563205"/>
                  <a:pt x="144462" y="554972"/>
                  <a:pt x="144462" y="545307"/>
                </a:cubicBezTo>
                <a:cubicBezTo>
                  <a:pt x="144462" y="535283"/>
                  <a:pt x="152348" y="527050"/>
                  <a:pt x="162385" y="527050"/>
                </a:cubicBezTo>
                <a:lnTo>
                  <a:pt x="198437" y="527050"/>
                </a:lnTo>
                <a:lnTo>
                  <a:pt x="198437" y="477477"/>
                </a:lnTo>
                <a:lnTo>
                  <a:pt x="117988" y="477477"/>
                </a:lnTo>
                <a:cubicBezTo>
                  <a:pt x="85253" y="477477"/>
                  <a:pt x="55756" y="464476"/>
                  <a:pt x="34533" y="442809"/>
                </a:cubicBezTo>
                <a:cubicBezTo>
                  <a:pt x="13669" y="421502"/>
                  <a:pt x="0" y="391890"/>
                  <a:pt x="0" y="359750"/>
                </a:cubicBezTo>
                <a:cubicBezTo>
                  <a:pt x="0" y="327248"/>
                  <a:pt x="13669" y="297636"/>
                  <a:pt x="34533" y="276329"/>
                </a:cubicBezTo>
                <a:cubicBezTo>
                  <a:pt x="55756" y="254662"/>
                  <a:pt x="85253" y="241300"/>
                  <a:pt x="117988" y="241300"/>
                </a:cubicBezTo>
                <a:close/>
                <a:moveTo>
                  <a:pt x="666620" y="193560"/>
                </a:moveTo>
                <a:lnTo>
                  <a:pt x="666620" y="197525"/>
                </a:lnTo>
                <a:lnTo>
                  <a:pt x="675989" y="197525"/>
                </a:lnTo>
                <a:lnTo>
                  <a:pt x="686798" y="197525"/>
                </a:lnTo>
                <a:lnTo>
                  <a:pt x="697607" y="197525"/>
                </a:lnTo>
                <a:lnTo>
                  <a:pt x="706976" y="197525"/>
                </a:lnTo>
                <a:lnTo>
                  <a:pt x="706976" y="193560"/>
                </a:lnTo>
                <a:lnTo>
                  <a:pt x="697607" y="193560"/>
                </a:lnTo>
                <a:lnTo>
                  <a:pt x="686798" y="193560"/>
                </a:lnTo>
                <a:lnTo>
                  <a:pt x="675989" y="193560"/>
                </a:lnTo>
                <a:close/>
                <a:moveTo>
                  <a:pt x="339235" y="193560"/>
                </a:moveTo>
                <a:lnTo>
                  <a:pt x="339235" y="197525"/>
                </a:lnTo>
                <a:lnTo>
                  <a:pt x="348603" y="197525"/>
                </a:lnTo>
                <a:lnTo>
                  <a:pt x="359773" y="197525"/>
                </a:lnTo>
                <a:lnTo>
                  <a:pt x="370582" y="197525"/>
                </a:lnTo>
                <a:lnTo>
                  <a:pt x="379950" y="197525"/>
                </a:lnTo>
                <a:lnTo>
                  <a:pt x="379950" y="193560"/>
                </a:lnTo>
                <a:lnTo>
                  <a:pt x="370582" y="193560"/>
                </a:lnTo>
                <a:lnTo>
                  <a:pt x="359773" y="193560"/>
                </a:lnTo>
                <a:lnTo>
                  <a:pt x="348603" y="193560"/>
                </a:lnTo>
                <a:close/>
                <a:moveTo>
                  <a:pt x="486463" y="188514"/>
                </a:moveTo>
                <a:lnTo>
                  <a:pt x="486463" y="197525"/>
                </a:lnTo>
                <a:lnTo>
                  <a:pt x="540150" y="197525"/>
                </a:lnTo>
                <a:lnTo>
                  <a:pt x="593477" y="197525"/>
                </a:lnTo>
                <a:lnTo>
                  <a:pt x="593477" y="188514"/>
                </a:lnTo>
                <a:lnTo>
                  <a:pt x="540150" y="188514"/>
                </a:lnTo>
                <a:close/>
                <a:moveTo>
                  <a:pt x="159438" y="188514"/>
                </a:moveTo>
                <a:lnTo>
                  <a:pt x="159438" y="197525"/>
                </a:lnTo>
                <a:lnTo>
                  <a:pt x="213125" y="197525"/>
                </a:lnTo>
                <a:lnTo>
                  <a:pt x="266812" y="197525"/>
                </a:lnTo>
                <a:lnTo>
                  <a:pt x="266812" y="188514"/>
                </a:lnTo>
                <a:lnTo>
                  <a:pt x="213125" y="188514"/>
                </a:lnTo>
                <a:close/>
                <a:moveTo>
                  <a:pt x="697607" y="163283"/>
                </a:moveTo>
                <a:lnTo>
                  <a:pt x="688600" y="176259"/>
                </a:lnTo>
                <a:lnTo>
                  <a:pt x="693284" y="176259"/>
                </a:lnTo>
                <a:lnTo>
                  <a:pt x="693284" y="189235"/>
                </a:lnTo>
                <a:lnTo>
                  <a:pt x="697607" y="189235"/>
                </a:lnTo>
                <a:lnTo>
                  <a:pt x="702292" y="189235"/>
                </a:lnTo>
                <a:lnTo>
                  <a:pt x="702292" y="176259"/>
                </a:lnTo>
                <a:lnTo>
                  <a:pt x="706976" y="176259"/>
                </a:lnTo>
                <a:close/>
                <a:moveTo>
                  <a:pt x="675989" y="163283"/>
                </a:moveTo>
                <a:lnTo>
                  <a:pt x="666620" y="176259"/>
                </a:lnTo>
                <a:lnTo>
                  <a:pt x="671305" y="176259"/>
                </a:lnTo>
                <a:lnTo>
                  <a:pt x="671305" y="189235"/>
                </a:lnTo>
                <a:lnTo>
                  <a:pt x="675989" y="189235"/>
                </a:lnTo>
                <a:lnTo>
                  <a:pt x="680312" y="189235"/>
                </a:lnTo>
                <a:lnTo>
                  <a:pt x="680312" y="176259"/>
                </a:lnTo>
                <a:lnTo>
                  <a:pt x="684996" y="176259"/>
                </a:lnTo>
                <a:close/>
                <a:moveTo>
                  <a:pt x="486463" y="163283"/>
                </a:moveTo>
                <a:lnTo>
                  <a:pt x="486463" y="173015"/>
                </a:lnTo>
                <a:lnTo>
                  <a:pt x="540150" y="173015"/>
                </a:lnTo>
                <a:lnTo>
                  <a:pt x="593477" y="173015"/>
                </a:lnTo>
                <a:lnTo>
                  <a:pt x="593477" y="163283"/>
                </a:lnTo>
                <a:lnTo>
                  <a:pt x="540150" y="163283"/>
                </a:lnTo>
                <a:close/>
                <a:moveTo>
                  <a:pt x="370582" y="163283"/>
                </a:moveTo>
                <a:lnTo>
                  <a:pt x="361214" y="176259"/>
                </a:lnTo>
                <a:lnTo>
                  <a:pt x="365898" y="176259"/>
                </a:lnTo>
                <a:lnTo>
                  <a:pt x="365898" y="189235"/>
                </a:lnTo>
                <a:lnTo>
                  <a:pt x="370582" y="189235"/>
                </a:lnTo>
                <a:lnTo>
                  <a:pt x="375266" y="189235"/>
                </a:lnTo>
                <a:lnTo>
                  <a:pt x="375266" y="176259"/>
                </a:lnTo>
                <a:lnTo>
                  <a:pt x="379590" y="176259"/>
                </a:lnTo>
                <a:close/>
                <a:moveTo>
                  <a:pt x="348603" y="163283"/>
                </a:moveTo>
                <a:lnTo>
                  <a:pt x="339595" y="176259"/>
                </a:lnTo>
                <a:lnTo>
                  <a:pt x="343919" y="176259"/>
                </a:lnTo>
                <a:lnTo>
                  <a:pt x="343919" y="189235"/>
                </a:lnTo>
                <a:lnTo>
                  <a:pt x="348603" y="189235"/>
                </a:lnTo>
                <a:lnTo>
                  <a:pt x="353287" y="189235"/>
                </a:lnTo>
                <a:lnTo>
                  <a:pt x="353287" y="176259"/>
                </a:lnTo>
                <a:lnTo>
                  <a:pt x="357971" y="176259"/>
                </a:lnTo>
                <a:close/>
                <a:moveTo>
                  <a:pt x="159438" y="163283"/>
                </a:moveTo>
                <a:lnTo>
                  <a:pt x="159438" y="173015"/>
                </a:lnTo>
                <a:lnTo>
                  <a:pt x="213125" y="173015"/>
                </a:lnTo>
                <a:lnTo>
                  <a:pt x="266812" y="173015"/>
                </a:lnTo>
                <a:lnTo>
                  <a:pt x="266812" y="163283"/>
                </a:lnTo>
                <a:lnTo>
                  <a:pt x="213125" y="163283"/>
                </a:lnTo>
                <a:close/>
                <a:moveTo>
                  <a:pt x="563931" y="12357"/>
                </a:moveTo>
                <a:lnTo>
                  <a:pt x="563931" y="71729"/>
                </a:lnTo>
                <a:lnTo>
                  <a:pt x="563931" y="72090"/>
                </a:lnTo>
                <a:lnTo>
                  <a:pt x="569336" y="80380"/>
                </a:lnTo>
                <a:lnTo>
                  <a:pt x="574740" y="72090"/>
                </a:lnTo>
                <a:lnTo>
                  <a:pt x="580505" y="80380"/>
                </a:lnTo>
                <a:lnTo>
                  <a:pt x="585910" y="72090"/>
                </a:lnTo>
                <a:lnTo>
                  <a:pt x="591315" y="80380"/>
                </a:lnTo>
                <a:lnTo>
                  <a:pt x="596720" y="72090"/>
                </a:lnTo>
                <a:lnTo>
                  <a:pt x="602124" y="80380"/>
                </a:lnTo>
                <a:lnTo>
                  <a:pt x="607529" y="72090"/>
                </a:lnTo>
                <a:lnTo>
                  <a:pt x="613294" y="80380"/>
                </a:lnTo>
                <a:lnTo>
                  <a:pt x="618699" y="72090"/>
                </a:lnTo>
                <a:lnTo>
                  <a:pt x="624103" y="80380"/>
                </a:lnTo>
                <a:lnTo>
                  <a:pt x="629508" y="72090"/>
                </a:lnTo>
                <a:lnTo>
                  <a:pt x="629508" y="12357"/>
                </a:lnTo>
                <a:close/>
                <a:moveTo>
                  <a:pt x="236906" y="12357"/>
                </a:moveTo>
                <a:lnTo>
                  <a:pt x="236906" y="71729"/>
                </a:lnTo>
                <a:lnTo>
                  <a:pt x="236906" y="72090"/>
                </a:lnTo>
                <a:lnTo>
                  <a:pt x="242310" y="80380"/>
                </a:lnTo>
                <a:lnTo>
                  <a:pt x="247715" y="72090"/>
                </a:lnTo>
                <a:lnTo>
                  <a:pt x="253120" y="80380"/>
                </a:lnTo>
                <a:lnTo>
                  <a:pt x="258524" y="72090"/>
                </a:lnTo>
                <a:lnTo>
                  <a:pt x="264289" y="80380"/>
                </a:lnTo>
                <a:lnTo>
                  <a:pt x="269694" y="72090"/>
                </a:lnTo>
                <a:lnTo>
                  <a:pt x="275099" y="80380"/>
                </a:lnTo>
                <a:lnTo>
                  <a:pt x="280864" y="72090"/>
                </a:lnTo>
                <a:lnTo>
                  <a:pt x="286269" y="80380"/>
                </a:lnTo>
                <a:lnTo>
                  <a:pt x="291673" y="72090"/>
                </a:lnTo>
                <a:lnTo>
                  <a:pt x="297078" y="80380"/>
                </a:lnTo>
                <a:lnTo>
                  <a:pt x="302483" y="72090"/>
                </a:lnTo>
                <a:lnTo>
                  <a:pt x="302483" y="12357"/>
                </a:lnTo>
                <a:close/>
                <a:moveTo>
                  <a:pt x="474573" y="0"/>
                </a:moveTo>
                <a:lnTo>
                  <a:pt x="536575" y="0"/>
                </a:lnTo>
                <a:lnTo>
                  <a:pt x="540150" y="0"/>
                </a:lnTo>
                <a:lnTo>
                  <a:pt x="563931" y="0"/>
                </a:lnTo>
                <a:lnTo>
                  <a:pt x="629508" y="0"/>
                </a:lnTo>
                <a:lnTo>
                  <a:pt x="656866" y="0"/>
                </a:lnTo>
                <a:lnTo>
                  <a:pt x="675989" y="0"/>
                </a:lnTo>
                <a:lnTo>
                  <a:pt x="686798" y="0"/>
                </a:lnTo>
                <a:lnTo>
                  <a:pt x="697607" y="0"/>
                </a:lnTo>
                <a:lnTo>
                  <a:pt x="718866" y="0"/>
                </a:lnTo>
                <a:cubicBezTo>
                  <a:pt x="725712" y="0"/>
                  <a:pt x="731477" y="5767"/>
                  <a:pt x="731477" y="12616"/>
                </a:cubicBezTo>
                <a:lnTo>
                  <a:pt x="731477" y="210862"/>
                </a:lnTo>
                <a:cubicBezTo>
                  <a:pt x="731477" y="218071"/>
                  <a:pt x="725712" y="223478"/>
                  <a:pt x="718866" y="223478"/>
                </a:cubicBezTo>
                <a:lnTo>
                  <a:pt x="697607" y="223478"/>
                </a:lnTo>
                <a:lnTo>
                  <a:pt x="686798" y="223478"/>
                </a:lnTo>
                <a:lnTo>
                  <a:pt x="675989" y="223478"/>
                </a:lnTo>
                <a:lnTo>
                  <a:pt x="540150" y="223478"/>
                </a:lnTo>
                <a:lnTo>
                  <a:pt x="474573" y="223478"/>
                </a:lnTo>
                <a:cubicBezTo>
                  <a:pt x="467727" y="223478"/>
                  <a:pt x="461962" y="218071"/>
                  <a:pt x="461962" y="210862"/>
                </a:cubicBezTo>
                <a:lnTo>
                  <a:pt x="461962" y="12616"/>
                </a:lnTo>
                <a:cubicBezTo>
                  <a:pt x="461962" y="5767"/>
                  <a:pt x="467727" y="0"/>
                  <a:pt x="474573" y="0"/>
                </a:cubicBezTo>
                <a:close/>
                <a:moveTo>
                  <a:pt x="147548" y="0"/>
                </a:moveTo>
                <a:lnTo>
                  <a:pt x="209550" y="0"/>
                </a:lnTo>
                <a:lnTo>
                  <a:pt x="213125" y="0"/>
                </a:lnTo>
                <a:lnTo>
                  <a:pt x="236906" y="0"/>
                </a:lnTo>
                <a:lnTo>
                  <a:pt x="302483" y="0"/>
                </a:lnTo>
                <a:lnTo>
                  <a:pt x="329841" y="0"/>
                </a:lnTo>
                <a:lnTo>
                  <a:pt x="348603" y="0"/>
                </a:lnTo>
                <a:lnTo>
                  <a:pt x="359773" y="0"/>
                </a:lnTo>
                <a:lnTo>
                  <a:pt x="370582" y="0"/>
                </a:lnTo>
                <a:lnTo>
                  <a:pt x="391840" y="0"/>
                </a:lnTo>
                <a:cubicBezTo>
                  <a:pt x="398686" y="0"/>
                  <a:pt x="404451" y="5767"/>
                  <a:pt x="404451" y="12616"/>
                </a:cubicBezTo>
                <a:lnTo>
                  <a:pt x="404451" y="210862"/>
                </a:lnTo>
                <a:cubicBezTo>
                  <a:pt x="404451" y="218071"/>
                  <a:pt x="398686" y="223478"/>
                  <a:pt x="391840" y="223478"/>
                </a:cubicBezTo>
                <a:lnTo>
                  <a:pt x="370582" y="223478"/>
                </a:lnTo>
                <a:lnTo>
                  <a:pt x="359773" y="223478"/>
                </a:lnTo>
                <a:lnTo>
                  <a:pt x="348603" y="223478"/>
                </a:lnTo>
                <a:lnTo>
                  <a:pt x="213125" y="223478"/>
                </a:lnTo>
                <a:lnTo>
                  <a:pt x="147548" y="223478"/>
                </a:lnTo>
                <a:cubicBezTo>
                  <a:pt x="140702" y="223478"/>
                  <a:pt x="134937" y="218071"/>
                  <a:pt x="134937" y="210862"/>
                </a:cubicBezTo>
                <a:lnTo>
                  <a:pt x="134937" y="12616"/>
                </a:lnTo>
                <a:cubicBezTo>
                  <a:pt x="134937" y="5767"/>
                  <a:pt x="140702" y="0"/>
                  <a:pt x="1475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n-US">
              <a:latin typeface="Lato Light" panose="020F0502020204030203" pitchFamily="34" charset="0"/>
            </a:endParaRPr>
          </a:p>
        </p:txBody>
      </p:sp>
      <p:sp>
        <p:nvSpPr>
          <p:cNvPr id="35" name="Freeform 47">
            <a:extLst>
              <a:ext uri="{FF2B5EF4-FFF2-40B4-BE49-F238E27FC236}">
                <a16:creationId xmlns:a16="http://schemas.microsoft.com/office/drawing/2014/main" id="{CDE41A1A-C55D-42C7-814D-1B72079863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63923" y="4354079"/>
            <a:ext cx="841377" cy="653129"/>
          </a:xfrm>
          <a:custGeom>
            <a:avLst/>
            <a:gdLst>
              <a:gd name="connsiteX0" fmla="*/ 769767 w 871179"/>
              <a:gd name="connsiteY0" fmla="*/ 786285 h 833078"/>
              <a:gd name="connsiteX1" fmla="*/ 769767 w 871179"/>
              <a:gd name="connsiteY1" fmla="*/ 792764 h 833078"/>
              <a:gd name="connsiteX2" fmla="*/ 787388 w 871179"/>
              <a:gd name="connsiteY2" fmla="*/ 792764 h 833078"/>
              <a:gd name="connsiteX3" fmla="*/ 805369 w 871179"/>
              <a:gd name="connsiteY3" fmla="*/ 792764 h 833078"/>
              <a:gd name="connsiteX4" fmla="*/ 822990 w 871179"/>
              <a:gd name="connsiteY4" fmla="*/ 792764 h 833078"/>
              <a:gd name="connsiteX5" fmla="*/ 832340 w 871179"/>
              <a:gd name="connsiteY5" fmla="*/ 792764 h 833078"/>
              <a:gd name="connsiteX6" fmla="*/ 832340 w 871179"/>
              <a:gd name="connsiteY6" fmla="*/ 786285 h 833078"/>
              <a:gd name="connsiteX7" fmla="*/ 822990 w 871179"/>
              <a:gd name="connsiteY7" fmla="*/ 786285 h 833078"/>
              <a:gd name="connsiteX8" fmla="*/ 805369 w 871179"/>
              <a:gd name="connsiteY8" fmla="*/ 786285 h 833078"/>
              <a:gd name="connsiteX9" fmla="*/ 787388 w 871179"/>
              <a:gd name="connsiteY9" fmla="*/ 786285 h 833078"/>
              <a:gd name="connsiteX10" fmla="*/ 315742 w 871179"/>
              <a:gd name="connsiteY10" fmla="*/ 786285 h 833078"/>
              <a:gd name="connsiteX11" fmla="*/ 315742 w 871179"/>
              <a:gd name="connsiteY11" fmla="*/ 792764 h 833078"/>
              <a:gd name="connsiteX12" fmla="*/ 333363 w 871179"/>
              <a:gd name="connsiteY12" fmla="*/ 792764 h 833078"/>
              <a:gd name="connsiteX13" fmla="*/ 350984 w 871179"/>
              <a:gd name="connsiteY13" fmla="*/ 792764 h 833078"/>
              <a:gd name="connsiteX14" fmla="*/ 368965 w 871179"/>
              <a:gd name="connsiteY14" fmla="*/ 792764 h 833078"/>
              <a:gd name="connsiteX15" fmla="*/ 378315 w 871179"/>
              <a:gd name="connsiteY15" fmla="*/ 792764 h 833078"/>
              <a:gd name="connsiteX16" fmla="*/ 378315 w 871179"/>
              <a:gd name="connsiteY16" fmla="*/ 786285 h 833078"/>
              <a:gd name="connsiteX17" fmla="*/ 368965 w 871179"/>
              <a:gd name="connsiteY17" fmla="*/ 786285 h 833078"/>
              <a:gd name="connsiteX18" fmla="*/ 350984 w 871179"/>
              <a:gd name="connsiteY18" fmla="*/ 786285 h 833078"/>
              <a:gd name="connsiteX19" fmla="*/ 333363 w 871179"/>
              <a:gd name="connsiteY19" fmla="*/ 786285 h 833078"/>
              <a:gd name="connsiteX20" fmla="*/ 492144 w 871179"/>
              <a:gd name="connsiteY20" fmla="*/ 778366 h 833078"/>
              <a:gd name="connsiteX21" fmla="*/ 492144 w 871179"/>
              <a:gd name="connsiteY21" fmla="*/ 792764 h 833078"/>
              <a:gd name="connsiteX22" fmla="*/ 502214 w 871179"/>
              <a:gd name="connsiteY22" fmla="*/ 792764 h 833078"/>
              <a:gd name="connsiteX23" fmla="*/ 520194 w 871179"/>
              <a:gd name="connsiteY23" fmla="*/ 792764 h 833078"/>
              <a:gd name="connsiteX24" fmla="*/ 537815 w 871179"/>
              <a:gd name="connsiteY24" fmla="*/ 792764 h 833078"/>
              <a:gd name="connsiteX25" fmla="*/ 555796 w 871179"/>
              <a:gd name="connsiteY25" fmla="*/ 792764 h 833078"/>
              <a:gd name="connsiteX26" fmla="*/ 573417 w 871179"/>
              <a:gd name="connsiteY26" fmla="*/ 792764 h 833078"/>
              <a:gd name="connsiteX27" fmla="*/ 591398 w 871179"/>
              <a:gd name="connsiteY27" fmla="*/ 792764 h 833078"/>
              <a:gd name="connsiteX28" fmla="*/ 609019 w 871179"/>
              <a:gd name="connsiteY28" fmla="*/ 792764 h 833078"/>
              <a:gd name="connsiteX29" fmla="*/ 627000 w 871179"/>
              <a:gd name="connsiteY29" fmla="*/ 792764 h 833078"/>
              <a:gd name="connsiteX30" fmla="*/ 644981 w 871179"/>
              <a:gd name="connsiteY30" fmla="*/ 792764 h 833078"/>
              <a:gd name="connsiteX31" fmla="*/ 657567 w 871179"/>
              <a:gd name="connsiteY31" fmla="*/ 792764 h 833078"/>
              <a:gd name="connsiteX32" fmla="*/ 657567 w 871179"/>
              <a:gd name="connsiteY32" fmla="*/ 778366 h 833078"/>
              <a:gd name="connsiteX33" fmla="*/ 644981 w 871179"/>
              <a:gd name="connsiteY33" fmla="*/ 778366 h 833078"/>
              <a:gd name="connsiteX34" fmla="*/ 627000 w 871179"/>
              <a:gd name="connsiteY34" fmla="*/ 778366 h 833078"/>
              <a:gd name="connsiteX35" fmla="*/ 609019 w 871179"/>
              <a:gd name="connsiteY35" fmla="*/ 778366 h 833078"/>
              <a:gd name="connsiteX36" fmla="*/ 591398 w 871179"/>
              <a:gd name="connsiteY36" fmla="*/ 778366 h 833078"/>
              <a:gd name="connsiteX37" fmla="*/ 573417 w 871179"/>
              <a:gd name="connsiteY37" fmla="*/ 778366 h 833078"/>
              <a:gd name="connsiteX38" fmla="*/ 555796 w 871179"/>
              <a:gd name="connsiteY38" fmla="*/ 778366 h 833078"/>
              <a:gd name="connsiteX39" fmla="*/ 537815 w 871179"/>
              <a:gd name="connsiteY39" fmla="*/ 778366 h 833078"/>
              <a:gd name="connsiteX40" fmla="*/ 520194 w 871179"/>
              <a:gd name="connsiteY40" fmla="*/ 778366 h 833078"/>
              <a:gd name="connsiteX41" fmla="*/ 502214 w 871179"/>
              <a:gd name="connsiteY41" fmla="*/ 778366 h 833078"/>
              <a:gd name="connsiteX42" fmla="*/ 37759 w 871179"/>
              <a:gd name="connsiteY42" fmla="*/ 778366 h 833078"/>
              <a:gd name="connsiteX43" fmla="*/ 37759 w 871179"/>
              <a:gd name="connsiteY43" fmla="*/ 792764 h 833078"/>
              <a:gd name="connsiteX44" fmla="*/ 48188 w 871179"/>
              <a:gd name="connsiteY44" fmla="*/ 792764 h 833078"/>
              <a:gd name="connsiteX45" fmla="*/ 66169 w 871179"/>
              <a:gd name="connsiteY45" fmla="*/ 792764 h 833078"/>
              <a:gd name="connsiteX46" fmla="*/ 83790 w 871179"/>
              <a:gd name="connsiteY46" fmla="*/ 792764 h 833078"/>
              <a:gd name="connsiteX47" fmla="*/ 101771 w 871179"/>
              <a:gd name="connsiteY47" fmla="*/ 792764 h 833078"/>
              <a:gd name="connsiteX48" fmla="*/ 119392 w 871179"/>
              <a:gd name="connsiteY48" fmla="*/ 792764 h 833078"/>
              <a:gd name="connsiteX49" fmla="*/ 137373 w 871179"/>
              <a:gd name="connsiteY49" fmla="*/ 792764 h 833078"/>
              <a:gd name="connsiteX50" fmla="*/ 154994 w 871179"/>
              <a:gd name="connsiteY50" fmla="*/ 792764 h 833078"/>
              <a:gd name="connsiteX51" fmla="*/ 172975 w 871179"/>
              <a:gd name="connsiteY51" fmla="*/ 792764 h 833078"/>
              <a:gd name="connsiteX52" fmla="*/ 190956 w 871179"/>
              <a:gd name="connsiteY52" fmla="*/ 792764 h 833078"/>
              <a:gd name="connsiteX53" fmla="*/ 203542 w 871179"/>
              <a:gd name="connsiteY53" fmla="*/ 792764 h 833078"/>
              <a:gd name="connsiteX54" fmla="*/ 203542 w 871179"/>
              <a:gd name="connsiteY54" fmla="*/ 778366 h 833078"/>
              <a:gd name="connsiteX55" fmla="*/ 190956 w 871179"/>
              <a:gd name="connsiteY55" fmla="*/ 778366 h 833078"/>
              <a:gd name="connsiteX56" fmla="*/ 172975 w 871179"/>
              <a:gd name="connsiteY56" fmla="*/ 778366 h 833078"/>
              <a:gd name="connsiteX57" fmla="*/ 154994 w 871179"/>
              <a:gd name="connsiteY57" fmla="*/ 778366 h 833078"/>
              <a:gd name="connsiteX58" fmla="*/ 137373 w 871179"/>
              <a:gd name="connsiteY58" fmla="*/ 778366 h 833078"/>
              <a:gd name="connsiteX59" fmla="*/ 119392 w 871179"/>
              <a:gd name="connsiteY59" fmla="*/ 778366 h 833078"/>
              <a:gd name="connsiteX60" fmla="*/ 101771 w 871179"/>
              <a:gd name="connsiteY60" fmla="*/ 778366 h 833078"/>
              <a:gd name="connsiteX61" fmla="*/ 83790 w 871179"/>
              <a:gd name="connsiteY61" fmla="*/ 778366 h 833078"/>
              <a:gd name="connsiteX62" fmla="*/ 66169 w 871179"/>
              <a:gd name="connsiteY62" fmla="*/ 778366 h 833078"/>
              <a:gd name="connsiteX63" fmla="*/ 48188 w 871179"/>
              <a:gd name="connsiteY63" fmla="*/ 778366 h 833078"/>
              <a:gd name="connsiteX64" fmla="*/ 817956 w 871179"/>
              <a:gd name="connsiteY64" fmla="*/ 739492 h 833078"/>
              <a:gd name="connsiteX65" fmla="*/ 805369 w 871179"/>
              <a:gd name="connsiteY65" fmla="*/ 757489 h 833078"/>
              <a:gd name="connsiteX66" fmla="*/ 803571 w 871179"/>
              <a:gd name="connsiteY66" fmla="*/ 759649 h 833078"/>
              <a:gd name="connsiteX67" fmla="*/ 805369 w 871179"/>
              <a:gd name="connsiteY67" fmla="*/ 759649 h 833078"/>
              <a:gd name="connsiteX68" fmla="*/ 810763 w 871179"/>
              <a:gd name="connsiteY68" fmla="*/ 759649 h 833078"/>
              <a:gd name="connsiteX69" fmla="*/ 810763 w 871179"/>
              <a:gd name="connsiteY69" fmla="*/ 779446 h 833078"/>
              <a:gd name="connsiteX70" fmla="*/ 822990 w 871179"/>
              <a:gd name="connsiteY70" fmla="*/ 779446 h 833078"/>
              <a:gd name="connsiteX71" fmla="*/ 825148 w 871179"/>
              <a:gd name="connsiteY71" fmla="*/ 779446 h 833078"/>
              <a:gd name="connsiteX72" fmla="*/ 825148 w 871179"/>
              <a:gd name="connsiteY72" fmla="*/ 759649 h 833078"/>
              <a:gd name="connsiteX73" fmla="*/ 832340 w 871179"/>
              <a:gd name="connsiteY73" fmla="*/ 759649 h 833078"/>
              <a:gd name="connsiteX74" fmla="*/ 822990 w 871179"/>
              <a:gd name="connsiteY74" fmla="*/ 746691 h 833078"/>
              <a:gd name="connsiteX75" fmla="*/ 784152 w 871179"/>
              <a:gd name="connsiteY75" fmla="*/ 739492 h 833078"/>
              <a:gd name="connsiteX76" fmla="*/ 769767 w 871179"/>
              <a:gd name="connsiteY76" fmla="*/ 759649 h 833078"/>
              <a:gd name="connsiteX77" fmla="*/ 776959 w 871179"/>
              <a:gd name="connsiteY77" fmla="*/ 759649 h 833078"/>
              <a:gd name="connsiteX78" fmla="*/ 776959 w 871179"/>
              <a:gd name="connsiteY78" fmla="*/ 779446 h 833078"/>
              <a:gd name="connsiteX79" fmla="*/ 787388 w 871179"/>
              <a:gd name="connsiteY79" fmla="*/ 779446 h 833078"/>
              <a:gd name="connsiteX80" fmla="*/ 791344 w 871179"/>
              <a:gd name="connsiteY80" fmla="*/ 779446 h 833078"/>
              <a:gd name="connsiteX81" fmla="*/ 791344 w 871179"/>
              <a:gd name="connsiteY81" fmla="*/ 759649 h 833078"/>
              <a:gd name="connsiteX82" fmla="*/ 798536 w 871179"/>
              <a:gd name="connsiteY82" fmla="*/ 759649 h 833078"/>
              <a:gd name="connsiteX83" fmla="*/ 787388 w 871179"/>
              <a:gd name="connsiteY83" fmla="*/ 744171 h 833078"/>
              <a:gd name="connsiteX84" fmla="*/ 492144 w 871179"/>
              <a:gd name="connsiteY84" fmla="*/ 739492 h 833078"/>
              <a:gd name="connsiteX85" fmla="*/ 492144 w 871179"/>
              <a:gd name="connsiteY85" fmla="*/ 754249 h 833078"/>
              <a:gd name="connsiteX86" fmla="*/ 502214 w 871179"/>
              <a:gd name="connsiteY86" fmla="*/ 754249 h 833078"/>
              <a:gd name="connsiteX87" fmla="*/ 520194 w 871179"/>
              <a:gd name="connsiteY87" fmla="*/ 754249 h 833078"/>
              <a:gd name="connsiteX88" fmla="*/ 537815 w 871179"/>
              <a:gd name="connsiteY88" fmla="*/ 754249 h 833078"/>
              <a:gd name="connsiteX89" fmla="*/ 555796 w 871179"/>
              <a:gd name="connsiteY89" fmla="*/ 754249 h 833078"/>
              <a:gd name="connsiteX90" fmla="*/ 573417 w 871179"/>
              <a:gd name="connsiteY90" fmla="*/ 754249 h 833078"/>
              <a:gd name="connsiteX91" fmla="*/ 591398 w 871179"/>
              <a:gd name="connsiteY91" fmla="*/ 754249 h 833078"/>
              <a:gd name="connsiteX92" fmla="*/ 609019 w 871179"/>
              <a:gd name="connsiteY92" fmla="*/ 754249 h 833078"/>
              <a:gd name="connsiteX93" fmla="*/ 627000 w 871179"/>
              <a:gd name="connsiteY93" fmla="*/ 754249 h 833078"/>
              <a:gd name="connsiteX94" fmla="*/ 644981 w 871179"/>
              <a:gd name="connsiteY94" fmla="*/ 754249 h 833078"/>
              <a:gd name="connsiteX95" fmla="*/ 657567 w 871179"/>
              <a:gd name="connsiteY95" fmla="*/ 754249 h 833078"/>
              <a:gd name="connsiteX96" fmla="*/ 657567 w 871179"/>
              <a:gd name="connsiteY96" fmla="*/ 739492 h 833078"/>
              <a:gd name="connsiteX97" fmla="*/ 644981 w 871179"/>
              <a:gd name="connsiteY97" fmla="*/ 739492 h 833078"/>
              <a:gd name="connsiteX98" fmla="*/ 627000 w 871179"/>
              <a:gd name="connsiteY98" fmla="*/ 739492 h 833078"/>
              <a:gd name="connsiteX99" fmla="*/ 609019 w 871179"/>
              <a:gd name="connsiteY99" fmla="*/ 739492 h 833078"/>
              <a:gd name="connsiteX100" fmla="*/ 591398 w 871179"/>
              <a:gd name="connsiteY100" fmla="*/ 739492 h 833078"/>
              <a:gd name="connsiteX101" fmla="*/ 573417 w 871179"/>
              <a:gd name="connsiteY101" fmla="*/ 739492 h 833078"/>
              <a:gd name="connsiteX102" fmla="*/ 555796 w 871179"/>
              <a:gd name="connsiteY102" fmla="*/ 739492 h 833078"/>
              <a:gd name="connsiteX103" fmla="*/ 537815 w 871179"/>
              <a:gd name="connsiteY103" fmla="*/ 739492 h 833078"/>
              <a:gd name="connsiteX104" fmla="*/ 520194 w 871179"/>
              <a:gd name="connsiteY104" fmla="*/ 739492 h 833078"/>
              <a:gd name="connsiteX105" fmla="*/ 502214 w 871179"/>
              <a:gd name="connsiteY105" fmla="*/ 739492 h 833078"/>
              <a:gd name="connsiteX106" fmla="*/ 363931 w 871179"/>
              <a:gd name="connsiteY106" fmla="*/ 739492 h 833078"/>
              <a:gd name="connsiteX107" fmla="*/ 350984 w 871179"/>
              <a:gd name="connsiteY107" fmla="*/ 757489 h 833078"/>
              <a:gd name="connsiteX108" fmla="*/ 349546 w 871179"/>
              <a:gd name="connsiteY108" fmla="*/ 759649 h 833078"/>
              <a:gd name="connsiteX109" fmla="*/ 350984 w 871179"/>
              <a:gd name="connsiteY109" fmla="*/ 759649 h 833078"/>
              <a:gd name="connsiteX110" fmla="*/ 356738 w 871179"/>
              <a:gd name="connsiteY110" fmla="*/ 759649 h 833078"/>
              <a:gd name="connsiteX111" fmla="*/ 356738 w 871179"/>
              <a:gd name="connsiteY111" fmla="*/ 779446 h 833078"/>
              <a:gd name="connsiteX112" fmla="*/ 368965 w 871179"/>
              <a:gd name="connsiteY112" fmla="*/ 779446 h 833078"/>
              <a:gd name="connsiteX113" fmla="*/ 371123 w 871179"/>
              <a:gd name="connsiteY113" fmla="*/ 779446 h 833078"/>
              <a:gd name="connsiteX114" fmla="*/ 371123 w 871179"/>
              <a:gd name="connsiteY114" fmla="*/ 759649 h 833078"/>
              <a:gd name="connsiteX115" fmla="*/ 378315 w 871179"/>
              <a:gd name="connsiteY115" fmla="*/ 759649 h 833078"/>
              <a:gd name="connsiteX116" fmla="*/ 368965 w 871179"/>
              <a:gd name="connsiteY116" fmla="*/ 746691 h 833078"/>
              <a:gd name="connsiteX117" fmla="*/ 330127 w 871179"/>
              <a:gd name="connsiteY117" fmla="*/ 739492 h 833078"/>
              <a:gd name="connsiteX118" fmla="*/ 315742 w 871179"/>
              <a:gd name="connsiteY118" fmla="*/ 759649 h 833078"/>
              <a:gd name="connsiteX119" fmla="*/ 322934 w 871179"/>
              <a:gd name="connsiteY119" fmla="*/ 759649 h 833078"/>
              <a:gd name="connsiteX120" fmla="*/ 322934 w 871179"/>
              <a:gd name="connsiteY120" fmla="*/ 779446 h 833078"/>
              <a:gd name="connsiteX121" fmla="*/ 333363 w 871179"/>
              <a:gd name="connsiteY121" fmla="*/ 779446 h 833078"/>
              <a:gd name="connsiteX122" fmla="*/ 337319 w 871179"/>
              <a:gd name="connsiteY122" fmla="*/ 779446 h 833078"/>
              <a:gd name="connsiteX123" fmla="*/ 337319 w 871179"/>
              <a:gd name="connsiteY123" fmla="*/ 759649 h 833078"/>
              <a:gd name="connsiteX124" fmla="*/ 344511 w 871179"/>
              <a:gd name="connsiteY124" fmla="*/ 759649 h 833078"/>
              <a:gd name="connsiteX125" fmla="*/ 333363 w 871179"/>
              <a:gd name="connsiteY125" fmla="*/ 744171 h 833078"/>
              <a:gd name="connsiteX126" fmla="*/ 37759 w 871179"/>
              <a:gd name="connsiteY126" fmla="*/ 739492 h 833078"/>
              <a:gd name="connsiteX127" fmla="*/ 37759 w 871179"/>
              <a:gd name="connsiteY127" fmla="*/ 754249 h 833078"/>
              <a:gd name="connsiteX128" fmla="*/ 48188 w 871179"/>
              <a:gd name="connsiteY128" fmla="*/ 754249 h 833078"/>
              <a:gd name="connsiteX129" fmla="*/ 66169 w 871179"/>
              <a:gd name="connsiteY129" fmla="*/ 754249 h 833078"/>
              <a:gd name="connsiteX130" fmla="*/ 83790 w 871179"/>
              <a:gd name="connsiteY130" fmla="*/ 754249 h 833078"/>
              <a:gd name="connsiteX131" fmla="*/ 101771 w 871179"/>
              <a:gd name="connsiteY131" fmla="*/ 754249 h 833078"/>
              <a:gd name="connsiteX132" fmla="*/ 119392 w 871179"/>
              <a:gd name="connsiteY132" fmla="*/ 754249 h 833078"/>
              <a:gd name="connsiteX133" fmla="*/ 137373 w 871179"/>
              <a:gd name="connsiteY133" fmla="*/ 754249 h 833078"/>
              <a:gd name="connsiteX134" fmla="*/ 154994 w 871179"/>
              <a:gd name="connsiteY134" fmla="*/ 754249 h 833078"/>
              <a:gd name="connsiteX135" fmla="*/ 172975 w 871179"/>
              <a:gd name="connsiteY135" fmla="*/ 754249 h 833078"/>
              <a:gd name="connsiteX136" fmla="*/ 190956 w 871179"/>
              <a:gd name="connsiteY136" fmla="*/ 754249 h 833078"/>
              <a:gd name="connsiteX137" fmla="*/ 203542 w 871179"/>
              <a:gd name="connsiteY137" fmla="*/ 754249 h 833078"/>
              <a:gd name="connsiteX138" fmla="*/ 203542 w 871179"/>
              <a:gd name="connsiteY138" fmla="*/ 739492 h 833078"/>
              <a:gd name="connsiteX139" fmla="*/ 190956 w 871179"/>
              <a:gd name="connsiteY139" fmla="*/ 739492 h 833078"/>
              <a:gd name="connsiteX140" fmla="*/ 172975 w 871179"/>
              <a:gd name="connsiteY140" fmla="*/ 739492 h 833078"/>
              <a:gd name="connsiteX141" fmla="*/ 154994 w 871179"/>
              <a:gd name="connsiteY141" fmla="*/ 739492 h 833078"/>
              <a:gd name="connsiteX142" fmla="*/ 137373 w 871179"/>
              <a:gd name="connsiteY142" fmla="*/ 739492 h 833078"/>
              <a:gd name="connsiteX143" fmla="*/ 119392 w 871179"/>
              <a:gd name="connsiteY143" fmla="*/ 739492 h 833078"/>
              <a:gd name="connsiteX144" fmla="*/ 101771 w 871179"/>
              <a:gd name="connsiteY144" fmla="*/ 739492 h 833078"/>
              <a:gd name="connsiteX145" fmla="*/ 83790 w 871179"/>
              <a:gd name="connsiteY145" fmla="*/ 739492 h 833078"/>
              <a:gd name="connsiteX146" fmla="*/ 66169 w 871179"/>
              <a:gd name="connsiteY146" fmla="*/ 739492 h 833078"/>
              <a:gd name="connsiteX147" fmla="*/ 48188 w 871179"/>
              <a:gd name="connsiteY147" fmla="*/ 739492 h 833078"/>
              <a:gd name="connsiteX148" fmla="*/ 799615 w 871179"/>
              <a:gd name="connsiteY148" fmla="*/ 643385 h 833078"/>
              <a:gd name="connsiteX149" fmla="*/ 805369 w 871179"/>
              <a:gd name="connsiteY149" fmla="*/ 657063 h 833078"/>
              <a:gd name="connsiteX150" fmla="*/ 821192 w 871179"/>
              <a:gd name="connsiteY150" fmla="*/ 697018 h 833078"/>
              <a:gd name="connsiteX151" fmla="*/ 822990 w 871179"/>
              <a:gd name="connsiteY151" fmla="*/ 697018 h 833078"/>
              <a:gd name="connsiteX152" fmla="*/ 846365 w 871179"/>
              <a:gd name="connsiteY152" fmla="*/ 697018 h 833078"/>
              <a:gd name="connsiteX153" fmla="*/ 824788 w 871179"/>
              <a:gd name="connsiteY153" fmla="*/ 643385 h 833078"/>
              <a:gd name="connsiteX154" fmla="*/ 822990 w 871179"/>
              <a:gd name="connsiteY154" fmla="*/ 643385 h 833078"/>
              <a:gd name="connsiteX155" fmla="*/ 805369 w 871179"/>
              <a:gd name="connsiteY155" fmla="*/ 643385 h 833078"/>
              <a:gd name="connsiteX156" fmla="*/ 764013 w 871179"/>
              <a:gd name="connsiteY156" fmla="*/ 643385 h 833078"/>
              <a:gd name="connsiteX157" fmla="*/ 769407 w 871179"/>
              <a:gd name="connsiteY157" fmla="*/ 657063 h 833078"/>
              <a:gd name="connsiteX158" fmla="*/ 785590 w 871179"/>
              <a:gd name="connsiteY158" fmla="*/ 697018 h 833078"/>
              <a:gd name="connsiteX159" fmla="*/ 787388 w 871179"/>
              <a:gd name="connsiteY159" fmla="*/ 697018 h 833078"/>
              <a:gd name="connsiteX160" fmla="*/ 805369 w 871179"/>
              <a:gd name="connsiteY160" fmla="*/ 697018 h 833078"/>
              <a:gd name="connsiteX161" fmla="*/ 810763 w 871179"/>
              <a:gd name="connsiteY161" fmla="*/ 697018 h 833078"/>
              <a:gd name="connsiteX162" fmla="*/ 805369 w 871179"/>
              <a:gd name="connsiteY162" fmla="*/ 683340 h 833078"/>
              <a:gd name="connsiteX163" fmla="*/ 789186 w 871179"/>
              <a:gd name="connsiteY163" fmla="*/ 643385 h 833078"/>
              <a:gd name="connsiteX164" fmla="*/ 787388 w 871179"/>
              <a:gd name="connsiteY164" fmla="*/ 643385 h 833078"/>
              <a:gd name="connsiteX165" fmla="*/ 769407 w 871179"/>
              <a:gd name="connsiteY165" fmla="*/ 643385 h 833078"/>
              <a:gd name="connsiteX166" fmla="*/ 728411 w 871179"/>
              <a:gd name="connsiteY166" fmla="*/ 643385 h 833078"/>
              <a:gd name="connsiteX167" fmla="*/ 733806 w 871179"/>
              <a:gd name="connsiteY167" fmla="*/ 657063 h 833078"/>
              <a:gd name="connsiteX168" fmla="*/ 749988 w 871179"/>
              <a:gd name="connsiteY168" fmla="*/ 697018 h 833078"/>
              <a:gd name="connsiteX169" fmla="*/ 751786 w 871179"/>
              <a:gd name="connsiteY169" fmla="*/ 697018 h 833078"/>
              <a:gd name="connsiteX170" fmla="*/ 769407 w 871179"/>
              <a:gd name="connsiteY170" fmla="*/ 697018 h 833078"/>
              <a:gd name="connsiteX171" fmla="*/ 774802 w 871179"/>
              <a:gd name="connsiteY171" fmla="*/ 697018 h 833078"/>
              <a:gd name="connsiteX172" fmla="*/ 769407 w 871179"/>
              <a:gd name="connsiteY172" fmla="*/ 683340 h 833078"/>
              <a:gd name="connsiteX173" fmla="*/ 753584 w 871179"/>
              <a:gd name="connsiteY173" fmla="*/ 643385 h 833078"/>
              <a:gd name="connsiteX174" fmla="*/ 751786 w 871179"/>
              <a:gd name="connsiteY174" fmla="*/ 643385 h 833078"/>
              <a:gd name="connsiteX175" fmla="*/ 733806 w 871179"/>
              <a:gd name="connsiteY175" fmla="*/ 643385 h 833078"/>
              <a:gd name="connsiteX176" fmla="*/ 692809 w 871179"/>
              <a:gd name="connsiteY176" fmla="*/ 643385 h 833078"/>
              <a:gd name="connsiteX177" fmla="*/ 698204 w 871179"/>
              <a:gd name="connsiteY177" fmla="*/ 657063 h 833078"/>
              <a:gd name="connsiteX178" fmla="*/ 714386 w 871179"/>
              <a:gd name="connsiteY178" fmla="*/ 697018 h 833078"/>
              <a:gd name="connsiteX179" fmla="*/ 716184 w 871179"/>
              <a:gd name="connsiteY179" fmla="*/ 697018 h 833078"/>
              <a:gd name="connsiteX180" fmla="*/ 733806 w 871179"/>
              <a:gd name="connsiteY180" fmla="*/ 697018 h 833078"/>
              <a:gd name="connsiteX181" fmla="*/ 739559 w 871179"/>
              <a:gd name="connsiteY181" fmla="*/ 697018 h 833078"/>
              <a:gd name="connsiteX182" fmla="*/ 733806 w 871179"/>
              <a:gd name="connsiteY182" fmla="*/ 683340 h 833078"/>
              <a:gd name="connsiteX183" fmla="*/ 717983 w 871179"/>
              <a:gd name="connsiteY183" fmla="*/ 643385 h 833078"/>
              <a:gd name="connsiteX184" fmla="*/ 716184 w 871179"/>
              <a:gd name="connsiteY184" fmla="*/ 643385 h 833078"/>
              <a:gd name="connsiteX185" fmla="*/ 698204 w 871179"/>
              <a:gd name="connsiteY185" fmla="*/ 643385 h 833078"/>
              <a:gd name="connsiteX186" fmla="*/ 657208 w 871179"/>
              <a:gd name="connsiteY186" fmla="*/ 643385 h 833078"/>
              <a:gd name="connsiteX187" fmla="*/ 662602 w 871179"/>
              <a:gd name="connsiteY187" fmla="*/ 657063 h 833078"/>
              <a:gd name="connsiteX188" fmla="*/ 678784 w 871179"/>
              <a:gd name="connsiteY188" fmla="*/ 697018 h 833078"/>
              <a:gd name="connsiteX189" fmla="*/ 680583 w 871179"/>
              <a:gd name="connsiteY189" fmla="*/ 697018 h 833078"/>
              <a:gd name="connsiteX190" fmla="*/ 698204 w 871179"/>
              <a:gd name="connsiteY190" fmla="*/ 697018 h 833078"/>
              <a:gd name="connsiteX191" fmla="*/ 703958 w 871179"/>
              <a:gd name="connsiteY191" fmla="*/ 697018 h 833078"/>
              <a:gd name="connsiteX192" fmla="*/ 698204 w 871179"/>
              <a:gd name="connsiteY192" fmla="*/ 683340 h 833078"/>
              <a:gd name="connsiteX193" fmla="*/ 682381 w 871179"/>
              <a:gd name="connsiteY193" fmla="*/ 643385 h 833078"/>
              <a:gd name="connsiteX194" fmla="*/ 680583 w 871179"/>
              <a:gd name="connsiteY194" fmla="*/ 643385 h 833078"/>
              <a:gd name="connsiteX195" fmla="*/ 662602 w 871179"/>
              <a:gd name="connsiteY195" fmla="*/ 643385 h 833078"/>
              <a:gd name="connsiteX196" fmla="*/ 621246 w 871179"/>
              <a:gd name="connsiteY196" fmla="*/ 643385 h 833078"/>
              <a:gd name="connsiteX197" fmla="*/ 627000 w 871179"/>
              <a:gd name="connsiteY197" fmla="*/ 657063 h 833078"/>
              <a:gd name="connsiteX198" fmla="*/ 643183 w 871179"/>
              <a:gd name="connsiteY198" fmla="*/ 697018 h 833078"/>
              <a:gd name="connsiteX199" fmla="*/ 644981 w 871179"/>
              <a:gd name="connsiteY199" fmla="*/ 697018 h 833078"/>
              <a:gd name="connsiteX200" fmla="*/ 662602 w 871179"/>
              <a:gd name="connsiteY200" fmla="*/ 697018 h 833078"/>
              <a:gd name="connsiteX201" fmla="*/ 667996 w 871179"/>
              <a:gd name="connsiteY201" fmla="*/ 697018 h 833078"/>
              <a:gd name="connsiteX202" fmla="*/ 662602 w 871179"/>
              <a:gd name="connsiteY202" fmla="*/ 683340 h 833078"/>
              <a:gd name="connsiteX203" fmla="*/ 646419 w 871179"/>
              <a:gd name="connsiteY203" fmla="*/ 643385 h 833078"/>
              <a:gd name="connsiteX204" fmla="*/ 644981 w 871179"/>
              <a:gd name="connsiteY204" fmla="*/ 643385 h 833078"/>
              <a:gd name="connsiteX205" fmla="*/ 627000 w 871179"/>
              <a:gd name="connsiteY205" fmla="*/ 643385 h 833078"/>
              <a:gd name="connsiteX206" fmla="*/ 586004 w 871179"/>
              <a:gd name="connsiteY206" fmla="*/ 643385 h 833078"/>
              <a:gd name="connsiteX207" fmla="*/ 591398 w 871179"/>
              <a:gd name="connsiteY207" fmla="*/ 657063 h 833078"/>
              <a:gd name="connsiteX208" fmla="*/ 607581 w 871179"/>
              <a:gd name="connsiteY208" fmla="*/ 697018 h 833078"/>
              <a:gd name="connsiteX209" fmla="*/ 609019 w 871179"/>
              <a:gd name="connsiteY209" fmla="*/ 697018 h 833078"/>
              <a:gd name="connsiteX210" fmla="*/ 627000 w 871179"/>
              <a:gd name="connsiteY210" fmla="*/ 697018 h 833078"/>
              <a:gd name="connsiteX211" fmla="*/ 632754 w 871179"/>
              <a:gd name="connsiteY211" fmla="*/ 697018 h 833078"/>
              <a:gd name="connsiteX212" fmla="*/ 627000 w 871179"/>
              <a:gd name="connsiteY212" fmla="*/ 683340 h 833078"/>
              <a:gd name="connsiteX213" fmla="*/ 610817 w 871179"/>
              <a:gd name="connsiteY213" fmla="*/ 643385 h 833078"/>
              <a:gd name="connsiteX214" fmla="*/ 609019 w 871179"/>
              <a:gd name="connsiteY214" fmla="*/ 643385 h 833078"/>
              <a:gd name="connsiteX215" fmla="*/ 591398 w 871179"/>
              <a:gd name="connsiteY215" fmla="*/ 643385 h 833078"/>
              <a:gd name="connsiteX216" fmla="*/ 550402 w 871179"/>
              <a:gd name="connsiteY216" fmla="*/ 643385 h 833078"/>
              <a:gd name="connsiteX217" fmla="*/ 555796 w 871179"/>
              <a:gd name="connsiteY217" fmla="*/ 657063 h 833078"/>
              <a:gd name="connsiteX218" fmla="*/ 571979 w 871179"/>
              <a:gd name="connsiteY218" fmla="*/ 697018 h 833078"/>
              <a:gd name="connsiteX219" fmla="*/ 573417 w 871179"/>
              <a:gd name="connsiteY219" fmla="*/ 697018 h 833078"/>
              <a:gd name="connsiteX220" fmla="*/ 591398 w 871179"/>
              <a:gd name="connsiteY220" fmla="*/ 697018 h 833078"/>
              <a:gd name="connsiteX221" fmla="*/ 596792 w 871179"/>
              <a:gd name="connsiteY221" fmla="*/ 697018 h 833078"/>
              <a:gd name="connsiteX222" fmla="*/ 591398 w 871179"/>
              <a:gd name="connsiteY222" fmla="*/ 683340 h 833078"/>
              <a:gd name="connsiteX223" fmla="*/ 575575 w 871179"/>
              <a:gd name="connsiteY223" fmla="*/ 643385 h 833078"/>
              <a:gd name="connsiteX224" fmla="*/ 573417 w 871179"/>
              <a:gd name="connsiteY224" fmla="*/ 643385 h 833078"/>
              <a:gd name="connsiteX225" fmla="*/ 555796 w 871179"/>
              <a:gd name="connsiteY225" fmla="*/ 643385 h 833078"/>
              <a:gd name="connsiteX226" fmla="*/ 514440 w 871179"/>
              <a:gd name="connsiteY226" fmla="*/ 643385 h 833078"/>
              <a:gd name="connsiteX227" fmla="*/ 520194 w 871179"/>
              <a:gd name="connsiteY227" fmla="*/ 657063 h 833078"/>
              <a:gd name="connsiteX228" fmla="*/ 536017 w 871179"/>
              <a:gd name="connsiteY228" fmla="*/ 697018 h 833078"/>
              <a:gd name="connsiteX229" fmla="*/ 537815 w 871179"/>
              <a:gd name="connsiteY229" fmla="*/ 697018 h 833078"/>
              <a:gd name="connsiteX230" fmla="*/ 555796 w 871179"/>
              <a:gd name="connsiteY230" fmla="*/ 697018 h 833078"/>
              <a:gd name="connsiteX231" fmla="*/ 561190 w 871179"/>
              <a:gd name="connsiteY231" fmla="*/ 697018 h 833078"/>
              <a:gd name="connsiteX232" fmla="*/ 555796 w 871179"/>
              <a:gd name="connsiteY232" fmla="*/ 683340 h 833078"/>
              <a:gd name="connsiteX233" fmla="*/ 539613 w 871179"/>
              <a:gd name="connsiteY233" fmla="*/ 643385 h 833078"/>
              <a:gd name="connsiteX234" fmla="*/ 537815 w 871179"/>
              <a:gd name="connsiteY234" fmla="*/ 643385 h 833078"/>
              <a:gd name="connsiteX235" fmla="*/ 520194 w 871179"/>
              <a:gd name="connsiteY235" fmla="*/ 643385 h 833078"/>
              <a:gd name="connsiteX236" fmla="*/ 479198 w 871179"/>
              <a:gd name="connsiteY236" fmla="*/ 643385 h 833078"/>
              <a:gd name="connsiteX237" fmla="*/ 500415 w 871179"/>
              <a:gd name="connsiteY237" fmla="*/ 697018 h 833078"/>
              <a:gd name="connsiteX238" fmla="*/ 502214 w 871179"/>
              <a:gd name="connsiteY238" fmla="*/ 697018 h 833078"/>
              <a:gd name="connsiteX239" fmla="*/ 520194 w 871179"/>
              <a:gd name="connsiteY239" fmla="*/ 697018 h 833078"/>
              <a:gd name="connsiteX240" fmla="*/ 525589 w 871179"/>
              <a:gd name="connsiteY240" fmla="*/ 697018 h 833078"/>
              <a:gd name="connsiteX241" fmla="*/ 520194 w 871179"/>
              <a:gd name="connsiteY241" fmla="*/ 683340 h 833078"/>
              <a:gd name="connsiteX242" fmla="*/ 504012 w 871179"/>
              <a:gd name="connsiteY242" fmla="*/ 643385 h 833078"/>
              <a:gd name="connsiteX243" fmla="*/ 502214 w 871179"/>
              <a:gd name="connsiteY243" fmla="*/ 643385 h 833078"/>
              <a:gd name="connsiteX244" fmla="*/ 345590 w 871179"/>
              <a:gd name="connsiteY244" fmla="*/ 643385 h 833078"/>
              <a:gd name="connsiteX245" fmla="*/ 350984 w 871179"/>
              <a:gd name="connsiteY245" fmla="*/ 657063 h 833078"/>
              <a:gd name="connsiteX246" fmla="*/ 367167 w 871179"/>
              <a:gd name="connsiteY246" fmla="*/ 697018 h 833078"/>
              <a:gd name="connsiteX247" fmla="*/ 368965 w 871179"/>
              <a:gd name="connsiteY247" fmla="*/ 697018 h 833078"/>
              <a:gd name="connsiteX248" fmla="*/ 392340 w 871179"/>
              <a:gd name="connsiteY248" fmla="*/ 697018 h 833078"/>
              <a:gd name="connsiteX249" fmla="*/ 370763 w 871179"/>
              <a:gd name="connsiteY249" fmla="*/ 643385 h 833078"/>
              <a:gd name="connsiteX250" fmla="*/ 368965 w 871179"/>
              <a:gd name="connsiteY250" fmla="*/ 643385 h 833078"/>
              <a:gd name="connsiteX251" fmla="*/ 350984 w 871179"/>
              <a:gd name="connsiteY251" fmla="*/ 643385 h 833078"/>
              <a:gd name="connsiteX252" fmla="*/ 309988 w 871179"/>
              <a:gd name="connsiteY252" fmla="*/ 643385 h 833078"/>
              <a:gd name="connsiteX253" fmla="*/ 315382 w 871179"/>
              <a:gd name="connsiteY253" fmla="*/ 657063 h 833078"/>
              <a:gd name="connsiteX254" fmla="*/ 331565 w 871179"/>
              <a:gd name="connsiteY254" fmla="*/ 697018 h 833078"/>
              <a:gd name="connsiteX255" fmla="*/ 333363 w 871179"/>
              <a:gd name="connsiteY255" fmla="*/ 697018 h 833078"/>
              <a:gd name="connsiteX256" fmla="*/ 350984 w 871179"/>
              <a:gd name="connsiteY256" fmla="*/ 697018 h 833078"/>
              <a:gd name="connsiteX257" fmla="*/ 356738 w 871179"/>
              <a:gd name="connsiteY257" fmla="*/ 697018 h 833078"/>
              <a:gd name="connsiteX258" fmla="*/ 350984 w 871179"/>
              <a:gd name="connsiteY258" fmla="*/ 683340 h 833078"/>
              <a:gd name="connsiteX259" fmla="*/ 335161 w 871179"/>
              <a:gd name="connsiteY259" fmla="*/ 643385 h 833078"/>
              <a:gd name="connsiteX260" fmla="*/ 333363 w 871179"/>
              <a:gd name="connsiteY260" fmla="*/ 643385 h 833078"/>
              <a:gd name="connsiteX261" fmla="*/ 315382 w 871179"/>
              <a:gd name="connsiteY261" fmla="*/ 643385 h 833078"/>
              <a:gd name="connsiteX262" fmla="*/ 274386 w 871179"/>
              <a:gd name="connsiteY262" fmla="*/ 643385 h 833078"/>
              <a:gd name="connsiteX263" fmla="*/ 280140 w 871179"/>
              <a:gd name="connsiteY263" fmla="*/ 657063 h 833078"/>
              <a:gd name="connsiteX264" fmla="*/ 295963 w 871179"/>
              <a:gd name="connsiteY264" fmla="*/ 697018 h 833078"/>
              <a:gd name="connsiteX265" fmla="*/ 297761 w 871179"/>
              <a:gd name="connsiteY265" fmla="*/ 697018 h 833078"/>
              <a:gd name="connsiteX266" fmla="*/ 315382 w 871179"/>
              <a:gd name="connsiteY266" fmla="*/ 697018 h 833078"/>
              <a:gd name="connsiteX267" fmla="*/ 321136 w 871179"/>
              <a:gd name="connsiteY267" fmla="*/ 697018 h 833078"/>
              <a:gd name="connsiteX268" fmla="*/ 315382 w 871179"/>
              <a:gd name="connsiteY268" fmla="*/ 683340 h 833078"/>
              <a:gd name="connsiteX269" fmla="*/ 299559 w 871179"/>
              <a:gd name="connsiteY269" fmla="*/ 643385 h 833078"/>
              <a:gd name="connsiteX270" fmla="*/ 297761 w 871179"/>
              <a:gd name="connsiteY270" fmla="*/ 643385 h 833078"/>
              <a:gd name="connsiteX271" fmla="*/ 280140 w 871179"/>
              <a:gd name="connsiteY271" fmla="*/ 643385 h 833078"/>
              <a:gd name="connsiteX272" fmla="*/ 238784 w 871179"/>
              <a:gd name="connsiteY272" fmla="*/ 643385 h 833078"/>
              <a:gd name="connsiteX273" fmla="*/ 244179 w 871179"/>
              <a:gd name="connsiteY273" fmla="*/ 657063 h 833078"/>
              <a:gd name="connsiteX274" fmla="*/ 260361 w 871179"/>
              <a:gd name="connsiteY274" fmla="*/ 697018 h 833078"/>
              <a:gd name="connsiteX275" fmla="*/ 262159 w 871179"/>
              <a:gd name="connsiteY275" fmla="*/ 697018 h 833078"/>
              <a:gd name="connsiteX276" fmla="*/ 280140 w 871179"/>
              <a:gd name="connsiteY276" fmla="*/ 697018 h 833078"/>
              <a:gd name="connsiteX277" fmla="*/ 285534 w 871179"/>
              <a:gd name="connsiteY277" fmla="*/ 697018 h 833078"/>
              <a:gd name="connsiteX278" fmla="*/ 280140 w 871179"/>
              <a:gd name="connsiteY278" fmla="*/ 683340 h 833078"/>
              <a:gd name="connsiteX279" fmla="*/ 263598 w 871179"/>
              <a:gd name="connsiteY279" fmla="*/ 643385 h 833078"/>
              <a:gd name="connsiteX280" fmla="*/ 262159 w 871179"/>
              <a:gd name="connsiteY280" fmla="*/ 643385 h 833078"/>
              <a:gd name="connsiteX281" fmla="*/ 244179 w 871179"/>
              <a:gd name="connsiteY281" fmla="*/ 643385 h 833078"/>
              <a:gd name="connsiteX282" fmla="*/ 203183 w 871179"/>
              <a:gd name="connsiteY282" fmla="*/ 643385 h 833078"/>
              <a:gd name="connsiteX283" fmla="*/ 208577 w 871179"/>
              <a:gd name="connsiteY283" fmla="*/ 657063 h 833078"/>
              <a:gd name="connsiteX284" fmla="*/ 224759 w 871179"/>
              <a:gd name="connsiteY284" fmla="*/ 697018 h 833078"/>
              <a:gd name="connsiteX285" fmla="*/ 226198 w 871179"/>
              <a:gd name="connsiteY285" fmla="*/ 697018 h 833078"/>
              <a:gd name="connsiteX286" fmla="*/ 244179 w 871179"/>
              <a:gd name="connsiteY286" fmla="*/ 697018 h 833078"/>
              <a:gd name="connsiteX287" fmla="*/ 249933 w 871179"/>
              <a:gd name="connsiteY287" fmla="*/ 697018 h 833078"/>
              <a:gd name="connsiteX288" fmla="*/ 244179 w 871179"/>
              <a:gd name="connsiteY288" fmla="*/ 683340 h 833078"/>
              <a:gd name="connsiteX289" fmla="*/ 228356 w 871179"/>
              <a:gd name="connsiteY289" fmla="*/ 643385 h 833078"/>
              <a:gd name="connsiteX290" fmla="*/ 226198 w 871179"/>
              <a:gd name="connsiteY290" fmla="*/ 643385 h 833078"/>
              <a:gd name="connsiteX291" fmla="*/ 208577 w 871179"/>
              <a:gd name="connsiteY291" fmla="*/ 643385 h 833078"/>
              <a:gd name="connsiteX292" fmla="*/ 167581 w 871179"/>
              <a:gd name="connsiteY292" fmla="*/ 643385 h 833078"/>
              <a:gd name="connsiteX293" fmla="*/ 172975 w 871179"/>
              <a:gd name="connsiteY293" fmla="*/ 657063 h 833078"/>
              <a:gd name="connsiteX294" fmla="*/ 189158 w 871179"/>
              <a:gd name="connsiteY294" fmla="*/ 697018 h 833078"/>
              <a:gd name="connsiteX295" fmla="*/ 190956 w 871179"/>
              <a:gd name="connsiteY295" fmla="*/ 697018 h 833078"/>
              <a:gd name="connsiteX296" fmla="*/ 208577 w 871179"/>
              <a:gd name="connsiteY296" fmla="*/ 697018 h 833078"/>
              <a:gd name="connsiteX297" fmla="*/ 213971 w 871179"/>
              <a:gd name="connsiteY297" fmla="*/ 697018 h 833078"/>
              <a:gd name="connsiteX298" fmla="*/ 208577 w 871179"/>
              <a:gd name="connsiteY298" fmla="*/ 683340 h 833078"/>
              <a:gd name="connsiteX299" fmla="*/ 192754 w 871179"/>
              <a:gd name="connsiteY299" fmla="*/ 643385 h 833078"/>
              <a:gd name="connsiteX300" fmla="*/ 190956 w 871179"/>
              <a:gd name="connsiteY300" fmla="*/ 643385 h 833078"/>
              <a:gd name="connsiteX301" fmla="*/ 172975 w 871179"/>
              <a:gd name="connsiteY301" fmla="*/ 643385 h 833078"/>
              <a:gd name="connsiteX302" fmla="*/ 131979 w 871179"/>
              <a:gd name="connsiteY302" fmla="*/ 643385 h 833078"/>
              <a:gd name="connsiteX303" fmla="*/ 137373 w 871179"/>
              <a:gd name="connsiteY303" fmla="*/ 657063 h 833078"/>
              <a:gd name="connsiteX304" fmla="*/ 153556 w 871179"/>
              <a:gd name="connsiteY304" fmla="*/ 697018 h 833078"/>
              <a:gd name="connsiteX305" fmla="*/ 154994 w 871179"/>
              <a:gd name="connsiteY305" fmla="*/ 697018 h 833078"/>
              <a:gd name="connsiteX306" fmla="*/ 172975 w 871179"/>
              <a:gd name="connsiteY306" fmla="*/ 697018 h 833078"/>
              <a:gd name="connsiteX307" fmla="*/ 178369 w 871179"/>
              <a:gd name="connsiteY307" fmla="*/ 697018 h 833078"/>
              <a:gd name="connsiteX308" fmla="*/ 172975 w 871179"/>
              <a:gd name="connsiteY308" fmla="*/ 683340 h 833078"/>
              <a:gd name="connsiteX309" fmla="*/ 156792 w 871179"/>
              <a:gd name="connsiteY309" fmla="*/ 643385 h 833078"/>
              <a:gd name="connsiteX310" fmla="*/ 154994 w 871179"/>
              <a:gd name="connsiteY310" fmla="*/ 643385 h 833078"/>
              <a:gd name="connsiteX311" fmla="*/ 137373 w 871179"/>
              <a:gd name="connsiteY311" fmla="*/ 643385 h 833078"/>
              <a:gd name="connsiteX312" fmla="*/ 96017 w 871179"/>
              <a:gd name="connsiteY312" fmla="*/ 643385 h 833078"/>
              <a:gd name="connsiteX313" fmla="*/ 101771 w 871179"/>
              <a:gd name="connsiteY313" fmla="*/ 657063 h 833078"/>
              <a:gd name="connsiteX314" fmla="*/ 117594 w 871179"/>
              <a:gd name="connsiteY314" fmla="*/ 697018 h 833078"/>
              <a:gd name="connsiteX315" fmla="*/ 119392 w 871179"/>
              <a:gd name="connsiteY315" fmla="*/ 697018 h 833078"/>
              <a:gd name="connsiteX316" fmla="*/ 137373 w 871179"/>
              <a:gd name="connsiteY316" fmla="*/ 697018 h 833078"/>
              <a:gd name="connsiteX317" fmla="*/ 142767 w 871179"/>
              <a:gd name="connsiteY317" fmla="*/ 697018 h 833078"/>
              <a:gd name="connsiteX318" fmla="*/ 137373 w 871179"/>
              <a:gd name="connsiteY318" fmla="*/ 683340 h 833078"/>
              <a:gd name="connsiteX319" fmla="*/ 121190 w 871179"/>
              <a:gd name="connsiteY319" fmla="*/ 643385 h 833078"/>
              <a:gd name="connsiteX320" fmla="*/ 119392 w 871179"/>
              <a:gd name="connsiteY320" fmla="*/ 643385 h 833078"/>
              <a:gd name="connsiteX321" fmla="*/ 101771 w 871179"/>
              <a:gd name="connsiteY321" fmla="*/ 643385 h 833078"/>
              <a:gd name="connsiteX322" fmla="*/ 60415 w 871179"/>
              <a:gd name="connsiteY322" fmla="*/ 643385 h 833078"/>
              <a:gd name="connsiteX323" fmla="*/ 66169 w 871179"/>
              <a:gd name="connsiteY323" fmla="*/ 657063 h 833078"/>
              <a:gd name="connsiteX324" fmla="*/ 81992 w 871179"/>
              <a:gd name="connsiteY324" fmla="*/ 697018 h 833078"/>
              <a:gd name="connsiteX325" fmla="*/ 83790 w 871179"/>
              <a:gd name="connsiteY325" fmla="*/ 697018 h 833078"/>
              <a:gd name="connsiteX326" fmla="*/ 101771 w 871179"/>
              <a:gd name="connsiteY326" fmla="*/ 697018 h 833078"/>
              <a:gd name="connsiteX327" fmla="*/ 107165 w 871179"/>
              <a:gd name="connsiteY327" fmla="*/ 697018 h 833078"/>
              <a:gd name="connsiteX328" fmla="*/ 101771 w 871179"/>
              <a:gd name="connsiteY328" fmla="*/ 683340 h 833078"/>
              <a:gd name="connsiteX329" fmla="*/ 85588 w 871179"/>
              <a:gd name="connsiteY329" fmla="*/ 643385 h 833078"/>
              <a:gd name="connsiteX330" fmla="*/ 83790 w 871179"/>
              <a:gd name="connsiteY330" fmla="*/ 643385 h 833078"/>
              <a:gd name="connsiteX331" fmla="*/ 66169 w 871179"/>
              <a:gd name="connsiteY331" fmla="*/ 643385 h 833078"/>
              <a:gd name="connsiteX332" fmla="*/ 24813 w 871179"/>
              <a:gd name="connsiteY332" fmla="*/ 643385 h 833078"/>
              <a:gd name="connsiteX333" fmla="*/ 46390 w 871179"/>
              <a:gd name="connsiteY333" fmla="*/ 697018 h 833078"/>
              <a:gd name="connsiteX334" fmla="*/ 48188 w 871179"/>
              <a:gd name="connsiteY334" fmla="*/ 697018 h 833078"/>
              <a:gd name="connsiteX335" fmla="*/ 66169 w 871179"/>
              <a:gd name="connsiteY335" fmla="*/ 697018 h 833078"/>
              <a:gd name="connsiteX336" fmla="*/ 71563 w 871179"/>
              <a:gd name="connsiteY336" fmla="*/ 697018 h 833078"/>
              <a:gd name="connsiteX337" fmla="*/ 66169 w 871179"/>
              <a:gd name="connsiteY337" fmla="*/ 683340 h 833078"/>
              <a:gd name="connsiteX338" fmla="*/ 49986 w 871179"/>
              <a:gd name="connsiteY338" fmla="*/ 643385 h 833078"/>
              <a:gd name="connsiteX339" fmla="*/ 48188 w 871179"/>
              <a:gd name="connsiteY339" fmla="*/ 643385 h 833078"/>
              <a:gd name="connsiteX340" fmla="*/ 612256 w 871179"/>
              <a:gd name="connsiteY340" fmla="*/ 453679 h 833078"/>
              <a:gd name="connsiteX341" fmla="*/ 612256 w 871179"/>
              <a:gd name="connsiteY341" fmla="*/ 546559 h 833078"/>
              <a:gd name="connsiteX342" fmla="*/ 612256 w 871179"/>
              <a:gd name="connsiteY342" fmla="*/ 547279 h 833078"/>
              <a:gd name="connsiteX343" fmla="*/ 620886 w 871179"/>
              <a:gd name="connsiteY343" fmla="*/ 560237 h 833078"/>
              <a:gd name="connsiteX344" fmla="*/ 627000 w 871179"/>
              <a:gd name="connsiteY344" fmla="*/ 550519 h 833078"/>
              <a:gd name="connsiteX345" fmla="*/ 629158 w 871179"/>
              <a:gd name="connsiteY345" fmla="*/ 547279 h 833078"/>
              <a:gd name="connsiteX346" fmla="*/ 637788 w 871179"/>
              <a:gd name="connsiteY346" fmla="*/ 560237 h 833078"/>
              <a:gd name="connsiteX347" fmla="*/ 644981 w 871179"/>
              <a:gd name="connsiteY347" fmla="*/ 549439 h 833078"/>
              <a:gd name="connsiteX348" fmla="*/ 646060 w 871179"/>
              <a:gd name="connsiteY348" fmla="*/ 547279 h 833078"/>
              <a:gd name="connsiteX349" fmla="*/ 654690 w 871179"/>
              <a:gd name="connsiteY349" fmla="*/ 560237 h 833078"/>
              <a:gd name="connsiteX350" fmla="*/ 662602 w 871179"/>
              <a:gd name="connsiteY350" fmla="*/ 547999 h 833078"/>
              <a:gd name="connsiteX351" fmla="*/ 663321 w 871179"/>
              <a:gd name="connsiteY351" fmla="*/ 547279 h 833078"/>
              <a:gd name="connsiteX352" fmla="*/ 671592 w 871179"/>
              <a:gd name="connsiteY352" fmla="*/ 560237 h 833078"/>
              <a:gd name="connsiteX353" fmla="*/ 680223 w 871179"/>
              <a:gd name="connsiteY353" fmla="*/ 547279 h 833078"/>
              <a:gd name="connsiteX354" fmla="*/ 680583 w 871179"/>
              <a:gd name="connsiteY354" fmla="*/ 547999 h 833078"/>
              <a:gd name="connsiteX355" fmla="*/ 688494 w 871179"/>
              <a:gd name="connsiteY355" fmla="*/ 560237 h 833078"/>
              <a:gd name="connsiteX356" fmla="*/ 697125 w 871179"/>
              <a:gd name="connsiteY356" fmla="*/ 547279 h 833078"/>
              <a:gd name="connsiteX357" fmla="*/ 698204 w 871179"/>
              <a:gd name="connsiteY357" fmla="*/ 549079 h 833078"/>
              <a:gd name="connsiteX358" fmla="*/ 705396 w 871179"/>
              <a:gd name="connsiteY358" fmla="*/ 560237 h 833078"/>
              <a:gd name="connsiteX359" fmla="*/ 714027 w 871179"/>
              <a:gd name="connsiteY359" fmla="*/ 547279 h 833078"/>
              <a:gd name="connsiteX360" fmla="*/ 714027 w 871179"/>
              <a:gd name="connsiteY360" fmla="*/ 453679 h 833078"/>
              <a:gd name="connsiteX361" fmla="*/ 158231 w 871179"/>
              <a:gd name="connsiteY361" fmla="*/ 453679 h 833078"/>
              <a:gd name="connsiteX362" fmla="*/ 158231 w 871179"/>
              <a:gd name="connsiteY362" fmla="*/ 546559 h 833078"/>
              <a:gd name="connsiteX363" fmla="*/ 158231 w 871179"/>
              <a:gd name="connsiteY363" fmla="*/ 547279 h 833078"/>
              <a:gd name="connsiteX364" fmla="*/ 166861 w 871179"/>
              <a:gd name="connsiteY364" fmla="*/ 560237 h 833078"/>
              <a:gd name="connsiteX365" fmla="*/ 172975 w 871179"/>
              <a:gd name="connsiteY365" fmla="*/ 550519 h 833078"/>
              <a:gd name="connsiteX366" fmla="*/ 175133 w 871179"/>
              <a:gd name="connsiteY366" fmla="*/ 547279 h 833078"/>
              <a:gd name="connsiteX367" fmla="*/ 183763 w 871179"/>
              <a:gd name="connsiteY367" fmla="*/ 560237 h 833078"/>
              <a:gd name="connsiteX368" fmla="*/ 190956 w 871179"/>
              <a:gd name="connsiteY368" fmla="*/ 549439 h 833078"/>
              <a:gd name="connsiteX369" fmla="*/ 192035 w 871179"/>
              <a:gd name="connsiteY369" fmla="*/ 547279 h 833078"/>
              <a:gd name="connsiteX370" fmla="*/ 200665 w 871179"/>
              <a:gd name="connsiteY370" fmla="*/ 560237 h 833078"/>
              <a:gd name="connsiteX371" fmla="*/ 208577 w 871179"/>
              <a:gd name="connsiteY371" fmla="*/ 547999 h 833078"/>
              <a:gd name="connsiteX372" fmla="*/ 208936 w 871179"/>
              <a:gd name="connsiteY372" fmla="*/ 547279 h 833078"/>
              <a:gd name="connsiteX373" fmla="*/ 217567 w 871179"/>
              <a:gd name="connsiteY373" fmla="*/ 560237 h 833078"/>
              <a:gd name="connsiteX374" fmla="*/ 225838 w 871179"/>
              <a:gd name="connsiteY374" fmla="*/ 547279 h 833078"/>
              <a:gd name="connsiteX375" fmla="*/ 226198 w 871179"/>
              <a:gd name="connsiteY375" fmla="*/ 547999 h 833078"/>
              <a:gd name="connsiteX376" fmla="*/ 234469 w 871179"/>
              <a:gd name="connsiteY376" fmla="*/ 560237 h 833078"/>
              <a:gd name="connsiteX377" fmla="*/ 243100 w 871179"/>
              <a:gd name="connsiteY377" fmla="*/ 547279 h 833078"/>
              <a:gd name="connsiteX378" fmla="*/ 244179 w 871179"/>
              <a:gd name="connsiteY378" fmla="*/ 549079 h 833078"/>
              <a:gd name="connsiteX379" fmla="*/ 251371 w 871179"/>
              <a:gd name="connsiteY379" fmla="*/ 560237 h 833078"/>
              <a:gd name="connsiteX380" fmla="*/ 260002 w 871179"/>
              <a:gd name="connsiteY380" fmla="*/ 547279 h 833078"/>
              <a:gd name="connsiteX381" fmla="*/ 260002 w 871179"/>
              <a:gd name="connsiteY381" fmla="*/ 453679 h 833078"/>
              <a:gd name="connsiteX382" fmla="*/ 474523 w 871179"/>
              <a:gd name="connsiteY382" fmla="*/ 434975 h 833078"/>
              <a:gd name="connsiteX383" fmla="*/ 502214 w 871179"/>
              <a:gd name="connsiteY383" fmla="*/ 434975 h 833078"/>
              <a:gd name="connsiteX384" fmla="*/ 520194 w 871179"/>
              <a:gd name="connsiteY384" fmla="*/ 434975 h 833078"/>
              <a:gd name="connsiteX385" fmla="*/ 537815 w 871179"/>
              <a:gd name="connsiteY385" fmla="*/ 434975 h 833078"/>
              <a:gd name="connsiteX386" fmla="*/ 555796 w 871179"/>
              <a:gd name="connsiteY386" fmla="*/ 434975 h 833078"/>
              <a:gd name="connsiteX387" fmla="*/ 560557 w 871179"/>
              <a:gd name="connsiteY387" fmla="*/ 434975 h 833078"/>
              <a:gd name="connsiteX388" fmla="*/ 573417 w 871179"/>
              <a:gd name="connsiteY388" fmla="*/ 434975 h 833078"/>
              <a:gd name="connsiteX389" fmla="*/ 591398 w 871179"/>
              <a:gd name="connsiteY389" fmla="*/ 434975 h 833078"/>
              <a:gd name="connsiteX390" fmla="*/ 609019 w 871179"/>
              <a:gd name="connsiteY390" fmla="*/ 434975 h 833078"/>
              <a:gd name="connsiteX391" fmla="*/ 612256 w 871179"/>
              <a:gd name="connsiteY391" fmla="*/ 434975 h 833078"/>
              <a:gd name="connsiteX392" fmla="*/ 714027 w 871179"/>
              <a:gd name="connsiteY392" fmla="*/ 434975 h 833078"/>
              <a:gd name="connsiteX393" fmla="*/ 716184 w 871179"/>
              <a:gd name="connsiteY393" fmla="*/ 434975 h 833078"/>
              <a:gd name="connsiteX394" fmla="*/ 733806 w 871179"/>
              <a:gd name="connsiteY394" fmla="*/ 434975 h 833078"/>
              <a:gd name="connsiteX395" fmla="*/ 751786 w 871179"/>
              <a:gd name="connsiteY395" fmla="*/ 434975 h 833078"/>
              <a:gd name="connsiteX396" fmla="*/ 763419 w 871179"/>
              <a:gd name="connsiteY396" fmla="*/ 434975 h 833078"/>
              <a:gd name="connsiteX397" fmla="*/ 769407 w 871179"/>
              <a:gd name="connsiteY397" fmla="*/ 434975 h 833078"/>
              <a:gd name="connsiteX398" fmla="*/ 787388 w 871179"/>
              <a:gd name="connsiteY398" fmla="*/ 434975 h 833078"/>
              <a:gd name="connsiteX399" fmla="*/ 805369 w 871179"/>
              <a:gd name="connsiteY399" fmla="*/ 434975 h 833078"/>
              <a:gd name="connsiteX400" fmla="*/ 822990 w 871179"/>
              <a:gd name="connsiteY400" fmla="*/ 434975 h 833078"/>
              <a:gd name="connsiteX401" fmla="*/ 851759 w 871179"/>
              <a:gd name="connsiteY401" fmla="*/ 434975 h 833078"/>
              <a:gd name="connsiteX402" fmla="*/ 871179 w 871179"/>
              <a:gd name="connsiteY402" fmla="*/ 454412 h 833078"/>
              <a:gd name="connsiteX403" fmla="*/ 870459 w 871179"/>
              <a:gd name="connsiteY403" fmla="*/ 668582 h 833078"/>
              <a:gd name="connsiteX404" fmla="*/ 860390 w 871179"/>
              <a:gd name="connsiteY404" fmla="*/ 643385 h 833078"/>
              <a:gd name="connsiteX405" fmla="*/ 835217 w 871179"/>
              <a:gd name="connsiteY405" fmla="*/ 643385 h 833078"/>
              <a:gd name="connsiteX406" fmla="*/ 856794 w 871179"/>
              <a:gd name="connsiteY406" fmla="*/ 697018 h 833078"/>
              <a:gd name="connsiteX407" fmla="*/ 870459 w 871179"/>
              <a:gd name="connsiteY407" fmla="*/ 697018 h 833078"/>
              <a:gd name="connsiteX408" fmla="*/ 870100 w 871179"/>
              <a:gd name="connsiteY408" fmla="*/ 814001 h 833078"/>
              <a:gd name="connsiteX409" fmla="*/ 850680 w 871179"/>
              <a:gd name="connsiteY409" fmla="*/ 833078 h 833078"/>
              <a:gd name="connsiteX410" fmla="*/ 822990 w 871179"/>
              <a:gd name="connsiteY410" fmla="*/ 833078 h 833078"/>
              <a:gd name="connsiteX411" fmla="*/ 805369 w 871179"/>
              <a:gd name="connsiteY411" fmla="*/ 833078 h 833078"/>
              <a:gd name="connsiteX412" fmla="*/ 787388 w 871179"/>
              <a:gd name="connsiteY412" fmla="*/ 833078 h 833078"/>
              <a:gd name="connsiteX413" fmla="*/ 769407 w 871179"/>
              <a:gd name="connsiteY413" fmla="*/ 833078 h 833078"/>
              <a:gd name="connsiteX414" fmla="*/ 751786 w 871179"/>
              <a:gd name="connsiteY414" fmla="*/ 833078 h 833078"/>
              <a:gd name="connsiteX415" fmla="*/ 733806 w 871179"/>
              <a:gd name="connsiteY415" fmla="*/ 833078 h 833078"/>
              <a:gd name="connsiteX416" fmla="*/ 716184 w 871179"/>
              <a:gd name="connsiteY416" fmla="*/ 833078 h 833078"/>
              <a:gd name="connsiteX417" fmla="*/ 698204 w 871179"/>
              <a:gd name="connsiteY417" fmla="*/ 833078 h 833078"/>
              <a:gd name="connsiteX418" fmla="*/ 680583 w 871179"/>
              <a:gd name="connsiteY418" fmla="*/ 833078 h 833078"/>
              <a:gd name="connsiteX419" fmla="*/ 662602 w 871179"/>
              <a:gd name="connsiteY419" fmla="*/ 833078 h 833078"/>
              <a:gd name="connsiteX420" fmla="*/ 644981 w 871179"/>
              <a:gd name="connsiteY420" fmla="*/ 833078 h 833078"/>
              <a:gd name="connsiteX421" fmla="*/ 627000 w 871179"/>
              <a:gd name="connsiteY421" fmla="*/ 833078 h 833078"/>
              <a:gd name="connsiteX422" fmla="*/ 609019 w 871179"/>
              <a:gd name="connsiteY422" fmla="*/ 833078 h 833078"/>
              <a:gd name="connsiteX423" fmla="*/ 591398 w 871179"/>
              <a:gd name="connsiteY423" fmla="*/ 833078 h 833078"/>
              <a:gd name="connsiteX424" fmla="*/ 573417 w 871179"/>
              <a:gd name="connsiteY424" fmla="*/ 833078 h 833078"/>
              <a:gd name="connsiteX425" fmla="*/ 555796 w 871179"/>
              <a:gd name="connsiteY425" fmla="*/ 833078 h 833078"/>
              <a:gd name="connsiteX426" fmla="*/ 537815 w 871179"/>
              <a:gd name="connsiteY426" fmla="*/ 833078 h 833078"/>
              <a:gd name="connsiteX427" fmla="*/ 520194 w 871179"/>
              <a:gd name="connsiteY427" fmla="*/ 833078 h 833078"/>
              <a:gd name="connsiteX428" fmla="*/ 502214 w 871179"/>
              <a:gd name="connsiteY428" fmla="*/ 833078 h 833078"/>
              <a:gd name="connsiteX429" fmla="*/ 473444 w 871179"/>
              <a:gd name="connsiteY429" fmla="*/ 833078 h 833078"/>
              <a:gd name="connsiteX430" fmla="*/ 454025 w 871179"/>
              <a:gd name="connsiteY430" fmla="*/ 814001 h 833078"/>
              <a:gd name="connsiteX431" fmla="*/ 454744 w 871179"/>
              <a:gd name="connsiteY431" fmla="*/ 671461 h 833078"/>
              <a:gd name="connsiteX432" fmla="*/ 464814 w 871179"/>
              <a:gd name="connsiteY432" fmla="*/ 697018 h 833078"/>
              <a:gd name="connsiteX433" fmla="*/ 489987 w 871179"/>
              <a:gd name="connsiteY433" fmla="*/ 697018 h 833078"/>
              <a:gd name="connsiteX434" fmla="*/ 468410 w 871179"/>
              <a:gd name="connsiteY434" fmla="*/ 643385 h 833078"/>
              <a:gd name="connsiteX435" fmla="*/ 454744 w 871179"/>
              <a:gd name="connsiteY435" fmla="*/ 643385 h 833078"/>
              <a:gd name="connsiteX436" fmla="*/ 455104 w 871179"/>
              <a:gd name="connsiteY436" fmla="*/ 454412 h 833078"/>
              <a:gd name="connsiteX437" fmla="*/ 474523 w 871179"/>
              <a:gd name="connsiteY437" fmla="*/ 434975 h 833078"/>
              <a:gd name="connsiteX438" fmla="*/ 20498 w 871179"/>
              <a:gd name="connsiteY438" fmla="*/ 434975 h 833078"/>
              <a:gd name="connsiteX439" fmla="*/ 48188 w 871179"/>
              <a:gd name="connsiteY439" fmla="*/ 434975 h 833078"/>
              <a:gd name="connsiteX440" fmla="*/ 66169 w 871179"/>
              <a:gd name="connsiteY440" fmla="*/ 434975 h 833078"/>
              <a:gd name="connsiteX441" fmla="*/ 83790 w 871179"/>
              <a:gd name="connsiteY441" fmla="*/ 434975 h 833078"/>
              <a:gd name="connsiteX442" fmla="*/ 101771 w 871179"/>
              <a:gd name="connsiteY442" fmla="*/ 434975 h 833078"/>
              <a:gd name="connsiteX443" fmla="*/ 106225 w 871179"/>
              <a:gd name="connsiteY443" fmla="*/ 434975 h 833078"/>
              <a:gd name="connsiteX444" fmla="*/ 119392 w 871179"/>
              <a:gd name="connsiteY444" fmla="*/ 434975 h 833078"/>
              <a:gd name="connsiteX445" fmla="*/ 137373 w 871179"/>
              <a:gd name="connsiteY445" fmla="*/ 434975 h 833078"/>
              <a:gd name="connsiteX446" fmla="*/ 154994 w 871179"/>
              <a:gd name="connsiteY446" fmla="*/ 434975 h 833078"/>
              <a:gd name="connsiteX447" fmla="*/ 158231 w 871179"/>
              <a:gd name="connsiteY447" fmla="*/ 434975 h 833078"/>
              <a:gd name="connsiteX448" fmla="*/ 260002 w 871179"/>
              <a:gd name="connsiteY448" fmla="*/ 434975 h 833078"/>
              <a:gd name="connsiteX449" fmla="*/ 262159 w 871179"/>
              <a:gd name="connsiteY449" fmla="*/ 434975 h 833078"/>
              <a:gd name="connsiteX450" fmla="*/ 280140 w 871179"/>
              <a:gd name="connsiteY450" fmla="*/ 434975 h 833078"/>
              <a:gd name="connsiteX451" fmla="*/ 297761 w 871179"/>
              <a:gd name="connsiteY451" fmla="*/ 434975 h 833078"/>
              <a:gd name="connsiteX452" fmla="*/ 310566 w 871179"/>
              <a:gd name="connsiteY452" fmla="*/ 434975 h 833078"/>
              <a:gd name="connsiteX453" fmla="*/ 315382 w 871179"/>
              <a:gd name="connsiteY453" fmla="*/ 434975 h 833078"/>
              <a:gd name="connsiteX454" fmla="*/ 333363 w 871179"/>
              <a:gd name="connsiteY454" fmla="*/ 434975 h 833078"/>
              <a:gd name="connsiteX455" fmla="*/ 350984 w 871179"/>
              <a:gd name="connsiteY455" fmla="*/ 434975 h 833078"/>
              <a:gd name="connsiteX456" fmla="*/ 368965 w 871179"/>
              <a:gd name="connsiteY456" fmla="*/ 434975 h 833078"/>
              <a:gd name="connsiteX457" fmla="*/ 397734 w 871179"/>
              <a:gd name="connsiteY457" fmla="*/ 434975 h 833078"/>
              <a:gd name="connsiteX458" fmla="*/ 417154 w 871179"/>
              <a:gd name="connsiteY458" fmla="*/ 454412 h 833078"/>
              <a:gd name="connsiteX459" fmla="*/ 416434 w 871179"/>
              <a:gd name="connsiteY459" fmla="*/ 668582 h 833078"/>
              <a:gd name="connsiteX460" fmla="*/ 406365 w 871179"/>
              <a:gd name="connsiteY460" fmla="*/ 643385 h 833078"/>
              <a:gd name="connsiteX461" fmla="*/ 381552 w 871179"/>
              <a:gd name="connsiteY461" fmla="*/ 643385 h 833078"/>
              <a:gd name="connsiteX462" fmla="*/ 402769 w 871179"/>
              <a:gd name="connsiteY462" fmla="*/ 697018 h 833078"/>
              <a:gd name="connsiteX463" fmla="*/ 416434 w 871179"/>
              <a:gd name="connsiteY463" fmla="*/ 697018 h 833078"/>
              <a:gd name="connsiteX464" fmla="*/ 416075 w 871179"/>
              <a:gd name="connsiteY464" fmla="*/ 814001 h 833078"/>
              <a:gd name="connsiteX465" fmla="*/ 396655 w 871179"/>
              <a:gd name="connsiteY465" fmla="*/ 833078 h 833078"/>
              <a:gd name="connsiteX466" fmla="*/ 368965 w 871179"/>
              <a:gd name="connsiteY466" fmla="*/ 833078 h 833078"/>
              <a:gd name="connsiteX467" fmla="*/ 350984 w 871179"/>
              <a:gd name="connsiteY467" fmla="*/ 833078 h 833078"/>
              <a:gd name="connsiteX468" fmla="*/ 333363 w 871179"/>
              <a:gd name="connsiteY468" fmla="*/ 833078 h 833078"/>
              <a:gd name="connsiteX469" fmla="*/ 315382 w 871179"/>
              <a:gd name="connsiteY469" fmla="*/ 833078 h 833078"/>
              <a:gd name="connsiteX470" fmla="*/ 297761 w 871179"/>
              <a:gd name="connsiteY470" fmla="*/ 833078 h 833078"/>
              <a:gd name="connsiteX471" fmla="*/ 280140 w 871179"/>
              <a:gd name="connsiteY471" fmla="*/ 833078 h 833078"/>
              <a:gd name="connsiteX472" fmla="*/ 262159 w 871179"/>
              <a:gd name="connsiteY472" fmla="*/ 833078 h 833078"/>
              <a:gd name="connsiteX473" fmla="*/ 244179 w 871179"/>
              <a:gd name="connsiteY473" fmla="*/ 833078 h 833078"/>
              <a:gd name="connsiteX474" fmla="*/ 226198 w 871179"/>
              <a:gd name="connsiteY474" fmla="*/ 833078 h 833078"/>
              <a:gd name="connsiteX475" fmla="*/ 208577 w 871179"/>
              <a:gd name="connsiteY475" fmla="*/ 833078 h 833078"/>
              <a:gd name="connsiteX476" fmla="*/ 190956 w 871179"/>
              <a:gd name="connsiteY476" fmla="*/ 833078 h 833078"/>
              <a:gd name="connsiteX477" fmla="*/ 172975 w 871179"/>
              <a:gd name="connsiteY477" fmla="*/ 833078 h 833078"/>
              <a:gd name="connsiteX478" fmla="*/ 154994 w 871179"/>
              <a:gd name="connsiteY478" fmla="*/ 833078 h 833078"/>
              <a:gd name="connsiteX479" fmla="*/ 137373 w 871179"/>
              <a:gd name="connsiteY479" fmla="*/ 833078 h 833078"/>
              <a:gd name="connsiteX480" fmla="*/ 119392 w 871179"/>
              <a:gd name="connsiteY480" fmla="*/ 833078 h 833078"/>
              <a:gd name="connsiteX481" fmla="*/ 101771 w 871179"/>
              <a:gd name="connsiteY481" fmla="*/ 833078 h 833078"/>
              <a:gd name="connsiteX482" fmla="*/ 83790 w 871179"/>
              <a:gd name="connsiteY482" fmla="*/ 833078 h 833078"/>
              <a:gd name="connsiteX483" fmla="*/ 66169 w 871179"/>
              <a:gd name="connsiteY483" fmla="*/ 833078 h 833078"/>
              <a:gd name="connsiteX484" fmla="*/ 48188 w 871179"/>
              <a:gd name="connsiteY484" fmla="*/ 833078 h 833078"/>
              <a:gd name="connsiteX485" fmla="*/ 19419 w 871179"/>
              <a:gd name="connsiteY485" fmla="*/ 833078 h 833078"/>
              <a:gd name="connsiteX486" fmla="*/ 0 w 871179"/>
              <a:gd name="connsiteY486" fmla="*/ 814001 h 833078"/>
              <a:gd name="connsiteX487" fmla="*/ 719 w 871179"/>
              <a:gd name="connsiteY487" fmla="*/ 671461 h 833078"/>
              <a:gd name="connsiteX488" fmla="*/ 10788 w 871179"/>
              <a:gd name="connsiteY488" fmla="*/ 697018 h 833078"/>
              <a:gd name="connsiteX489" fmla="*/ 35961 w 871179"/>
              <a:gd name="connsiteY489" fmla="*/ 697018 h 833078"/>
              <a:gd name="connsiteX490" fmla="*/ 14384 w 871179"/>
              <a:gd name="connsiteY490" fmla="*/ 643385 h 833078"/>
              <a:gd name="connsiteX491" fmla="*/ 719 w 871179"/>
              <a:gd name="connsiteY491" fmla="*/ 643385 h 833078"/>
              <a:gd name="connsiteX492" fmla="*/ 1079 w 871179"/>
              <a:gd name="connsiteY492" fmla="*/ 454412 h 833078"/>
              <a:gd name="connsiteX493" fmla="*/ 20498 w 871179"/>
              <a:gd name="connsiteY493" fmla="*/ 434975 h 833078"/>
              <a:gd name="connsiteX494" fmla="*/ 769767 w 871179"/>
              <a:gd name="connsiteY494" fmla="*/ 351670 h 833078"/>
              <a:gd name="connsiteX495" fmla="*/ 769767 w 871179"/>
              <a:gd name="connsiteY495" fmla="*/ 357789 h 833078"/>
              <a:gd name="connsiteX496" fmla="*/ 787388 w 871179"/>
              <a:gd name="connsiteY496" fmla="*/ 357789 h 833078"/>
              <a:gd name="connsiteX497" fmla="*/ 805369 w 871179"/>
              <a:gd name="connsiteY497" fmla="*/ 357789 h 833078"/>
              <a:gd name="connsiteX498" fmla="*/ 822990 w 871179"/>
              <a:gd name="connsiteY498" fmla="*/ 357789 h 833078"/>
              <a:gd name="connsiteX499" fmla="*/ 832340 w 871179"/>
              <a:gd name="connsiteY499" fmla="*/ 357789 h 833078"/>
              <a:gd name="connsiteX500" fmla="*/ 832340 w 871179"/>
              <a:gd name="connsiteY500" fmla="*/ 351670 h 833078"/>
              <a:gd name="connsiteX501" fmla="*/ 822990 w 871179"/>
              <a:gd name="connsiteY501" fmla="*/ 351670 h 833078"/>
              <a:gd name="connsiteX502" fmla="*/ 805369 w 871179"/>
              <a:gd name="connsiteY502" fmla="*/ 351670 h 833078"/>
              <a:gd name="connsiteX503" fmla="*/ 787388 w 871179"/>
              <a:gd name="connsiteY503" fmla="*/ 351670 h 833078"/>
              <a:gd name="connsiteX504" fmla="*/ 315742 w 871179"/>
              <a:gd name="connsiteY504" fmla="*/ 351670 h 833078"/>
              <a:gd name="connsiteX505" fmla="*/ 315742 w 871179"/>
              <a:gd name="connsiteY505" fmla="*/ 357789 h 833078"/>
              <a:gd name="connsiteX506" fmla="*/ 333363 w 871179"/>
              <a:gd name="connsiteY506" fmla="*/ 357789 h 833078"/>
              <a:gd name="connsiteX507" fmla="*/ 350984 w 871179"/>
              <a:gd name="connsiteY507" fmla="*/ 357789 h 833078"/>
              <a:gd name="connsiteX508" fmla="*/ 368965 w 871179"/>
              <a:gd name="connsiteY508" fmla="*/ 357789 h 833078"/>
              <a:gd name="connsiteX509" fmla="*/ 378315 w 871179"/>
              <a:gd name="connsiteY509" fmla="*/ 357789 h 833078"/>
              <a:gd name="connsiteX510" fmla="*/ 378315 w 871179"/>
              <a:gd name="connsiteY510" fmla="*/ 351670 h 833078"/>
              <a:gd name="connsiteX511" fmla="*/ 368965 w 871179"/>
              <a:gd name="connsiteY511" fmla="*/ 351670 h 833078"/>
              <a:gd name="connsiteX512" fmla="*/ 350984 w 871179"/>
              <a:gd name="connsiteY512" fmla="*/ 351670 h 833078"/>
              <a:gd name="connsiteX513" fmla="*/ 333363 w 871179"/>
              <a:gd name="connsiteY513" fmla="*/ 351670 h 833078"/>
              <a:gd name="connsiteX514" fmla="*/ 492144 w 871179"/>
              <a:gd name="connsiteY514" fmla="*/ 343391 h 833078"/>
              <a:gd name="connsiteX515" fmla="*/ 492144 w 871179"/>
              <a:gd name="connsiteY515" fmla="*/ 357789 h 833078"/>
              <a:gd name="connsiteX516" fmla="*/ 502214 w 871179"/>
              <a:gd name="connsiteY516" fmla="*/ 357789 h 833078"/>
              <a:gd name="connsiteX517" fmla="*/ 520194 w 871179"/>
              <a:gd name="connsiteY517" fmla="*/ 357789 h 833078"/>
              <a:gd name="connsiteX518" fmla="*/ 537815 w 871179"/>
              <a:gd name="connsiteY518" fmla="*/ 357789 h 833078"/>
              <a:gd name="connsiteX519" fmla="*/ 555796 w 871179"/>
              <a:gd name="connsiteY519" fmla="*/ 357789 h 833078"/>
              <a:gd name="connsiteX520" fmla="*/ 573417 w 871179"/>
              <a:gd name="connsiteY520" fmla="*/ 357789 h 833078"/>
              <a:gd name="connsiteX521" fmla="*/ 591398 w 871179"/>
              <a:gd name="connsiteY521" fmla="*/ 357789 h 833078"/>
              <a:gd name="connsiteX522" fmla="*/ 609019 w 871179"/>
              <a:gd name="connsiteY522" fmla="*/ 357789 h 833078"/>
              <a:gd name="connsiteX523" fmla="*/ 627000 w 871179"/>
              <a:gd name="connsiteY523" fmla="*/ 357789 h 833078"/>
              <a:gd name="connsiteX524" fmla="*/ 644981 w 871179"/>
              <a:gd name="connsiteY524" fmla="*/ 357789 h 833078"/>
              <a:gd name="connsiteX525" fmla="*/ 657567 w 871179"/>
              <a:gd name="connsiteY525" fmla="*/ 357789 h 833078"/>
              <a:gd name="connsiteX526" fmla="*/ 657567 w 871179"/>
              <a:gd name="connsiteY526" fmla="*/ 343391 h 833078"/>
              <a:gd name="connsiteX527" fmla="*/ 644981 w 871179"/>
              <a:gd name="connsiteY527" fmla="*/ 343391 h 833078"/>
              <a:gd name="connsiteX528" fmla="*/ 627000 w 871179"/>
              <a:gd name="connsiteY528" fmla="*/ 343391 h 833078"/>
              <a:gd name="connsiteX529" fmla="*/ 609019 w 871179"/>
              <a:gd name="connsiteY529" fmla="*/ 343391 h 833078"/>
              <a:gd name="connsiteX530" fmla="*/ 591398 w 871179"/>
              <a:gd name="connsiteY530" fmla="*/ 343391 h 833078"/>
              <a:gd name="connsiteX531" fmla="*/ 573417 w 871179"/>
              <a:gd name="connsiteY531" fmla="*/ 343391 h 833078"/>
              <a:gd name="connsiteX532" fmla="*/ 555796 w 871179"/>
              <a:gd name="connsiteY532" fmla="*/ 343391 h 833078"/>
              <a:gd name="connsiteX533" fmla="*/ 537815 w 871179"/>
              <a:gd name="connsiteY533" fmla="*/ 343391 h 833078"/>
              <a:gd name="connsiteX534" fmla="*/ 520194 w 871179"/>
              <a:gd name="connsiteY534" fmla="*/ 343391 h 833078"/>
              <a:gd name="connsiteX535" fmla="*/ 502214 w 871179"/>
              <a:gd name="connsiteY535" fmla="*/ 343391 h 833078"/>
              <a:gd name="connsiteX536" fmla="*/ 37759 w 871179"/>
              <a:gd name="connsiteY536" fmla="*/ 343391 h 833078"/>
              <a:gd name="connsiteX537" fmla="*/ 37759 w 871179"/>
              <a:gd name="connsiteY537" fmla="*/ 357789 h 833078"/>
              <a:gd name="connsiteX538" fmla="*/ 48188 w 871179"/>
              <a:gd name="connsiteY538" fmla="*/ 357789 h 833078"/>
              <a:gd name="connsiteX539" fmla="*/ 66169 w 871179"/>
              <a:gd name="connsiteY539" fmla="*/ 357789 h 833078"/>
              <a:gd name="connsiteX540" fmla="*/ 83790 w 871179"/>
              <a:gd name="connsiteY540" fmla="*/ 357789 h 833078"/>
              <a:gd name="connsiteX541" fmla="*/ 101771 w 871179"/>
              <a:gd name="connsiteY541" fmla="*/ 357789 h 833078"/>
              <a:gd name="connsiteX542" fmla="*/ 119392 w 871179"/>
              <a:gd name="connsiteY542" fmla="*/ 357789 h 833078"/>
              <a:gd name="connsiteX543" fmla="*/ 137373 w 871179"/>
              <a:gd name="connsiteY543" fmla="*/ 357789 h 833078"/>
              <a:gd name="connsiteX544" fmla="*/ 154994 w 871179"/>
              <a:gd name="connsiteY544" fmla="*/ 357789 h 833078"/>
              <a:gd name="connsiteX545" fmla="*/ 172975 w 871179"/>
              <a:gd name="connsiteY545" fmla="*/ 357789 h 833078"/>
              <a:gd name="connsiteX546" fmla="*/ 190956 w 871179"/>
              <a:gd name="connsiteY546" fmla="*/ 357789 h 833078"/>
              <a:gd name="connsiteX547" fmla="*/ 203542 w 871179"/>
              <a:gd name="connsiteY547" fmla="*/ 357789 h 833078"/>
              <a:gd name="connsiteX548" fmla="*/ 203542 w 871179"/>
              <a:gd name="connsiteY548" fmla="*/ 343391 h 833078"/>
              <a:gd name="connsiteX549" fmla="*/ 190956 w 871179"/>
              <a:gd name="connsiteY549" fmla="*/ 343391 h 833078"/>
              <a:gd name="connsiteX550" fmla="*/ 172975 w 871179"/>
              <a:gd name="connsiteY550" fmla="*/ 343391 h 833078"/>
              <a:gd name="connsiteX551" fmla="*/ 154994 w 871179"/>
              <a:gd name="connsiteY551" fmla="*/ 343391 h 833078"/>
              <a:gd name="connsiteX552" fmla="*/ 137373 w 871179"/>
              <a:gd name="connsiteY552" fmla="*/ 343391 h 833078"/>
              <a:gd name="connsiteX553" fmla="*/ 119392 w 871179"/>
              <a:gd name="connsiteY553" fmla="*/ 343391 h 833078"/>
              <a:gd name="connsiteX554" fmla="*/ 101771 w 871179"/>
              <a:gd name="connsiteY554" fmla="*/ 343391 h 833078"/>
              <a:gd name="connsiteX555" fmla="*/ 83790 w 871179"/>
              <a:gd name="connsiteY555" fmla="*/ 343391 h 833078"/>
              <a:gd name="connsiteX556" fmla="*/ 66169 w 871179"/>
              <a:gd name="connsiteY556" fmla="*/ 343391 h 833078"/>
              <a:gd name="connsiteX557" fmla="*/ 48188 w 871179"/>
              <a:gd name="connsiteY557" fmla="*/ 343391 h 833078"/>
              <a:gd name="connsiteX558" fmla="*/ 817956 w 871179"/>
              <a:gd name="connsiteY558" fmla="*/ 304516 h 833078"/>
              <a:gd name="connsiteX559" fmla="*/ 805369 w 871179"/>
              <a:gd name="connsiteY559" fmla="*/ 322514 h 833078"/>
              <a:gd name="connsiteX560" fmla="*/ 803571 w 871179"/>
              <a:gd name="connsiteY560" fmla="*/ 324673 h 833078"/>
              <a:gd name="connsiteX561" fmla="*/ 805369 w 871179"/>
              <a:gd name="connsiteY561" fmla="*/ 324673 h 833078"/>
              <a:gd name="connsiteX562" fmla="*/ 810763 w 871179"/>
              <a:gd name="connsiteY562" fmla="*/ 324673 h 833078"/>
              <a:gd name="connsiteX563" fmla="*/ 810763 w 871179"/>
              <a:gd name="connsiteY563" fmla="*/ 344471 h 833078"/>
              <a:gd name="connsiteX564" fmla="*/ 822990 w 871179"/>
              <a:gd name="connsiteY564" fmla="*/ 344471 h 833078"/>
              <a:gd name="connsiteX565" fmla="*/ 825148 w 871179"/>
              <a:gd name="connsiteY565" fmla="*/ 344471 h 833078"/>
              <a:gd name="connsiteX566" fmla="*/ 825148 w 871179"/>
              <a:gd name="connsiteY566" fmla="*/ 324673 h 833078"/>
              <a:gd name="connsiteX567" fmla="*/ 832340 w 871179"/>
              <a:gd name="connsiteY567" fmla="*/ 324673 h 833078"/>
              <a:gd name="connsiteX568" fmla="*/ 822990 w 871179"/>
              <a:gd name="connsiteY568" fmla="*/ 311715 h 833078"/>
              <a:gd name="connsiteX569" fmla="*/ 784152 w 871179"/>
              <a:gd name="connsiteY569" fmla="*/ 304516 h 833078"/>
              <a:gd name="connsiteX570" fmla="*/ 769767 w 871179"/>
              <a:gd name="connsiteY570" fmla="*/ 324673 h 833078"/>
              <a:gd name="connsiteX571" fmla="*/ 776959 w 871179"/>
              <a:gd name="connsiteY571" fmla="*/ 324673 h 833078"/>
              <a:gd name="connsiteX572" fmla="*/ 776959 w 871179"/>
              <a:gd name="connsiteY572" fmla="*/ 344471 h 833078"/>
              <a:gd name="connsiteX573" fmla="*/ 787388 w 871179"/>
              <a:gd name="connsiteY573" fmla="*/ 344471 h 833078"/>
              <a:gd name="connsiteX574" fmla="*/ 791344 w 871179"/>
              <a:gd name="connsiteY574" fmla="*/ 344471 h 833078"/>
              <a:gd name="connsiteX575" fmla="*/ 791344 w 871179"/>
              <a:gd name="connsiteY575" fmla="*/ 324673 h 833078"/>
              <a:gd name="connsiteX576" fmla="*/ 798536 w 871179"/>
              <a:gd name="connsiteY576" fmla="*/ 324673 h 833078"/>
              <a:gd name="connsiteX577" fmla="*/ 787388 w 871179"/>
              <a:gd name="connsiteY577" fmla="*/ 309196 h 833078"/>
              <a:gd name="connsiteX578" fmla="*/ 492144 w 871179"/>
              <a:gd name="connsiteY578" fmla="*/ 304516 h 833078"/>
              <a:gd name="connsiteX579" fmla="*/ 492144 w 871179"/>
              <a:gd name="connsiteY579" fmla="*/ 319274 h 833078"/>
              <a:gd name="connsiteX580" fmla="*/ 502214 w 871179"/>
              <a:gd name="connsiteY580" fmla="*/ 319274 h 833078"/>
              <a:gd name="connsiteX581" fmla="*/ 520194 w 871179"/>
              <a:gd name="connsiteY581" fmla="*/ 319274 h 833078"/>
              <a:gd name="connsiteX582" fmla="*/ 537815 w 871179"/>
              <a:gd name="connsiteY582" fmla="*/ 319274 h 833078"/>
              <a:gd name="connsiteX583" fmla="*/ 555796 w 871179"/>
              <a:gd name="connsiteY583" fmla="*/ 319274 h 833078"/>
              <a:gd name="connsiteX584" fmla="*/ 573417 w 871179"/>
              <a:gd name="connsiteY584" fmla="*/ 319274 h 833078"/>
              <a:gd name="connsiteX585" fmla="*/ 591398 w 871179"/>
              <a:gd name="connsiteY585" fmla="*/ 319274 h 833078"/>
              <a:gd name="connsiteX586" fmla="*/ 609019 w 871179"/>
              <a:gd name="connsiteY586" fmla="*/ 319274 h 833078"/>
              <a:gd name="connsiteX587" fmla="*/ 627000 w 871179"/>
              <a:gd name="connsiteY587" fmla="*/ 319274 h 833078"/>
              <a:gd name="connsiteX588" fmla="*/ 644981 w 871179"/>
              <a:gd name="connsiteY588" fmla="*/ 319274 h 833078"/>
              <a:gd name="connsiteX589" fmla="*/ 657567 w 871179"/>
              <a:gd name="connsiteY589" fmla="*/ 319274 h 833078"/>
              <a:gd name="connsiteX590" fmla="*/ 657567 w 871179"/>
              <a:gd name="connsiteY590" fmla="*/ 304516 h 833078"/>
              <a:gd name="connsiteX591" fmla="*/ 644981 w 871179"/>
              <a:gd name="connsiteY591" fmla="*/ 304516 h 833078"/>
              <a:gd name="connsiteX592" fmla="*/ 627000 w 871179"/>
              <a:gd name="connsiteY592" fmla="*/ 304516 h 833078"/>
              <a:gd name="connsiteX593" fmla="*/ 609019 w 871179"/>
              <a:gd name="connsiteY593" fmla="*/ 304516 h 833078"/>
              <a:gd name="connsiteX594" fmla="*/ 591398 w 871179"/>
              <a:gd name="connsiteY594" fmla="*/ 304516 h 833078"/>
              <a:gd name="connsiteX595" fmla="*/ 573417 w 871179"/>
              <a:gd name="connsiteY595" fmla="*/ 304516 h 833078"/>
              <a:gd name="connsiteX596" fmla="*/ 555796 w 871179"/>
              <a:gd name="connsiteY596" fmla="*/ 304516 h 833078"/>
              <a:gd name="connsiteX597" fmla="*/ 537815 w 871179"/>
              <a:gd name="connsiteY597" fmla="*/ 304516 h 833078"/>
              <a:gd name="connsiteX598" fmla="*/ 520194 w 871179"/>
              <a:gd name="connsiteY598" fmla="*/ 304516 h 833078"/>
              <a:gd name="connsiteX599" fmla="*/ 502214 w 871179"/>
              <a:gd name="connsiteY599" fmla="*/ 304516 h 833078"/>
              <a:gd name="connsiteX600" fmla="*/ 363931 w 871179"/>
              <a:gd name="connsiteY600" fmla="*/ 304516 h 833078"/>
              <a:gd name="connsiteX601" fmla="*/ 350984 w 871179"/>
              <a:gd name="connsiteY601" fmla="*/ 322514 h 833078"/>
              <a:gd name="connsiteX602" fmla="*/ 349546 w 871179"/>
              <a:gd name="connsiteY602" fmla="*/ 324673 h 833078"/>
              <a:gd name="connsiteX603" fmla="*/ 350984 w 871179"/>
              <a:gd name="connsiteY603" fmla="*/ 324673 h 833078"/>
              <a:gd name="connsiteX604" fmla="*/ 356738 w 871179"/>
              <a:gd name="connsiteY604" fmla="*/ 324673 h 833078"/>
              <a:gd name="connsiteX605" fmla="*/ 356738 w 871179"/>
              <a:gd name="connsiteY605" fmla="*/ 344471 h 833078"/>
              <a:gd name="connsiteX606" fmla="*/ 368965 w 871179"/>
              <a:gd name="connsiteY606" fmla="*/ 344471 h 833078"/>
              <a:gd name="connsiteX607" fmla="*/ 371123 w 871179"/>
              <a:gd name="connsiteY607" fmla="*/ 344471 h 833078"/>
              <a:gd name="connsiteX608" fmla="*/ 371123 w 871179"/>
              <a:gd name="connsiteY608" fmla="*/ 324673 h 833078"/>
              <a:gd name="connsiteX609" fmla="*/ 378315 w 871179"/>
              <a:gd name="connsiteY609" fmla="*/ 324673 h 833078"/>
              <a:gd name="connsiteX610" fmla="*/ 368965 w 871179"/>
              <a:gd name="connsiteY610" fmla="*/ 311715 h 833078"/>
              <a:gd name="connsiteX611" fmla="*/ 330127 w 871179"/>
              <a:gd name="connsiteY611" fmla="*/ 304516 h 833078"/>
              <a:gd name="connsiteX612" fmla="*/ 315742 w 871179"/>
              <a:gd name="connsiteY612" fmla="*/ 324673 h 833078"/>
              <a:gd name="connsiteX613" fmla="*/ 322934 w 871179"/>
              <a:gd name="connsiteY613" fmla="*/ 324673 h 833078"/>
              <a:gd name="connsiteX614" fmla="*/ 322934 w 871179"/>
              <a:gd name="connsiteY614" fmla="*/ 344471 h 833078"/>
              <a:gd name="connsiteX615" fmla="*/ 333363 w 871179"/>
              <a:gd name="connsiteY615" fmla="*/ 344471 h 833078"/>
              <a:gd name="connsiteX616" fmla="*/ 337319 w 871179"/>
              <a:gd name="connsiteY616" fmla="*/ 344471 h 833078"/>
              <a:gd name="connsiteX617" fmla="*/ 337319 w 871179"/>
              <a:gd name="connsiteY617" fmla="*/ 324673 h 833078"/>
              <a:gd name="connsiteX618" fmla="*/ 344511 w 871179"/>
              <a:gd name="connsiteY618" fmla="*/ 324673 h 833078"/>
              <a:gd name="connsiteX619" fmla="*/ 333363 w 871179"/>
              <a:gd name="connsiteY619" fmla="*/ 309196 h 833078"/>
              <a:gd name="connsiteX620" fmla="*/ 37759 w 871179"/>
              <a:gd name="connsiteY620" fmla="*/ 304516 h 833078"/>
              <a:gd name="connsiteX621" fmla="*/ 37759 w 871179"/>
              <a:gd name="connsiteY621" fmla="*/ 319274 h 833078"/>
              <a:gd name="connsiteX622" fmla="*/ 48188 w 871179"/>
              <a:gd name="connsiteY622" fmla="*/ 319274 h 833078"/>
              <a:gd name="connsiteX623" fmla="*/ 66169 w 871179"/>
              <a:gd name="connsiteY623" fmla="*/ 319274 h 833078"/>
              <a:gd name="connsiteX624" fmla="*/ 83790 w 871179"/>
              <a:gd name="connsiteY624" fmla="*/ 319274 h 833078"/>
              <a:gd name="connsiteX625" fmla="*/ 101771 w 871179"/>
              <a:gd name="connsiteY625" fmla="*/ 319274 h 833078"/>
              <a:gd name="connsiteX626" fmla="*/ 119392 w 871179"/>
              <a:gd name="connsiteY626" fmla="*/ 319274 h 833078"/>
              <a:gd name="connsiteX627" fmla="*/ 137373 w 871179"/>
              <a:gd name="connsiteY627" fmla="*/ 319274 h 833078"/>
              <a:gd name="connsiteX628" fmla="*/ 154994 w 871179"/>
              <a:gd name="connsiteY628" fmla="*/ 319274 h 833078"/>
              <a:gd name="connsiteX629" fmla="*/ 172975 w 871179"/>
              <a:gd name="connsiteY629" fmla="*/ 319274 h 833078"/>
              <a:gd name="connsiteX630" fmla="*/ 190956 w 871179"/>
              <a:gd name="connsiteY630" fmla="*/ 319274 h 833078"/>
              <a:gd name="connsiteX631" fmla="*/ 203542 w 871179"/>
              <a:gd name="connsiteY631" fmla="*/ 319274 h 833078"/>
              <a:gd name="connsiteX632" fmla="*/ 203542 w 871179"/>
              <a:gd name="connsiteY632" fmla="*/ 304516 h 833078"/>
              <a:gd name="connsiteX633" fmla="*/ 190956 w 871179"/>
              <a:gd name="connsiteY633" fmla="*/ 304516 h 833078"/>
              <a:gd name="connsiteX634" fmla="*/ 172975 w 871179"/>
              <a:gd name="connsiteY634" fmla="*/ 304516 h 833078"/>
              <a:gd name="connsiteX635" fmla="*/ 154994 w 871179"/>
              <a:gd name="connsiteY635" fmla="*/ 304516 h 833078"/>
              <a:gd name="connsiteX636" fmla="*/ 137373 w 871179"/>
              <a:gd name="connsiteY636" fmla="*/ 304516 h 833078"/>
              <a:gd name="connsiteX637" fmla="*/ 119392 w 871179"/>
              <a:gd name="connsiteY637" fmla="*/ 304516 h 833078"/>
              <a:gd name="connsiteX638" fmla="*/ 101771 w 871179"/>
              <a:gd name="connsiteY638" fmla="*/ 304516 h 833078"/>
              <a:gd name="connsiteX639" fmla="*/ 83790 w 871179"/>
              <a:gd name="connsiteY639" fmla="*/ 304516 h 833078"/>
              <a:gd name="connsiteX640" fmla="*/ 66169 w 871179"/>
              <a:gd name="connsiteY640" fmla="*/ 304516 h 833078"/>
              <a:gd name="connsiteX641" fmla="*/ 48188 w 871179"/>
              <a:gd name="connsiteY641" fmla="*/ 304516 h 833078"/>
              <a:gd name="connsiteX642" fmla="*/ 799615 w 871179"/>
              <a:gd name="connsiteY642" fmla="*/ 208410 h 833078"/>
              <a:gd name="connsiteX643" fmla="*/ 805369 w 871179"/>
              <a:gd name="connsiteY643" fmla="*/ 222088 h 833078"/>
              <a:gd name="connsiteX644" fmla="*/ 821192 w 871179"/>
              <a:gd name="connsiteY644" fmla="*/ 262042 h 833078"/>
              <a:gd name="connsiteX645" fmla="*/ 822990 w 871179"/>
              <a:gd name="connsiteY645" fmla="*/ 262042 h 833078"/>
              <a:gd name="connsiteX646" fmla="*/ 846365 w 871179"/>
              <a:gd name="connsiteY646" fmla="*/ 262042 h 833078"/>
              <a:gd name="connsiteX647" fmla="*/ 824788 w 871179"/>
              <a:gd name="connsiteY647" fmla="*/ 208410 h 833078"/>
              <a:gd name="connsiteX648" fmla="*/ 822990 w 871179"/>
              <a:gd name="connsiteY648" fmla="*/ 208410 h 833078"/>
              <a:gd name="connsiteX649" fmla="*/ 805369 w 871179"/>
              <a:gd name="connsiteY649" fmla="*/ 208410 h 833078"/>
              <a:gd name="connsiteX650" fmla="*/ 764013 w 871179"/>
              <a:gd name="connsiteY650" fmla="*/ 208410 h 833078"/>
              <a:gd name="connsiteX651" fmla="*/ 769407 w 871179"/>
              <a:gd name="connsiteY651" fmla="*/ 222088 h 833078"/>
              <a:gd name="connsiteX652" fmla="*/ 785590 w 871179"/>
              <a:gd name="connsiteY652" fmla="*/ 262042 h 833078"/>
              <a:gd name="connsiteX653" fmla="*/ 787388 w 871179"/>
              <a:gd name="connsiteY653" fmla="*/ 262042 h 833078"/>
              <a:gd name="connsiteX654" fmla="*/ 805369 w 871179"/>
              <a:gd name="connsiteY654" fmla="*/ 262042 h 833078"/>
              <a:gd name="connsiteX655" fmla="*/ 810763 w 871179"/>
              <a:gd name="connsiteY655" fmla="*/ 262042 h 833078"/>
              <a:gd name="connsiteX656" fmla="*/ 805369 w 871179"/>
              <a:gd name="connsiteY656" fmla="*/ 248364 h 833078"/>
              <a:gd name="connsiteX657" fmla="*/ 789186 w 871179"/>
              <a:gd name="connsiteY657" fmla="*/ 208410 h 833078"/>
              <a:gd name="connsiteX658" fmla="*/ 787388 w 871179"/>
              <a:gd name="connsiteY658" fmla="*/ 208410 h 833078"/>
              <a:gd name="connsiteX659" fmla="*/ 769407 w 871179"/>
              <a:gd name="connsiteY659" fmla="*/ 208410 h 833078"/>
              <a:gd name="connsiteX660" fmla="*/ 728411 w 871179"/>
              <a:gd name="connsiteY660" fmla="*/ 208410 h 833078"/>
              <a:gd name="connsiteX661" fmla="*/ 733806 w 871179"/>
              <a:gd name="connsiteY661" fmla="*/ 222088 h 833078"/>
              <a:gd name="connsiteX662" fmla="*/ 749988 w 871179"/>
              <a:gd name="connsiteY662" fmla="*/ 262042 h 833078"/>
              <a:gd name="connsiteX663" fmla="*/ 751786 w 871179"/>
              <a:gd name="connsiteY663" fmla="*/ 262042 h 833078"/>
              <a:gd name="connsiteX664" fmla="*/ 769407 w 871179"/>
              <a:gd name="connsiteY664" fmla="*/ 262042 h 833078"/>
              <a:gd name="connsiteX665" fmla="*/ 774802 w 871179"/>
              <a:gd name="connsiteY665" fmla="*/ 262042 h 833078"/>
              <a:gd name="connsiteX666" fmla="*/ 769407 w 871179"/>
              <a:gd name="connsiteY666" fmla="*/ 248364 h 833078"/>
              <a:gd name="connsiteX667" fmla="*/ 753584 w 871179"/>
              <a:gd name="connsiteY667" fmla="*/ 208410 h 833078"/>
              <a:gd name="connsiteX668" fmla="*/ 751786 w 871179"/>
              <a:gd name="connsiteY668" fmla="*/ 208410 h 833078"/>
              <a:gd name="connsiteX669" fmla="*/ 733806 w 871179"/>
              <a:gd name="connsiteY669" fmla="*/ 208410 h 833078"/>
              <a:gd name="connsiteX670" fmla="*/ 692809 w 871179"/>
              <a:gd name="connsiteY670" fmla="*/ 208410 h 833078"/>
              <a:gd name="connsiteX671" fmla="*/ 698204 w 871179"/>
              <a:gd name="connsiteY671" fmla="*/ 222088 h 833078"/>
              <a:gd name="connsiteX672" fmla="*/ 714386 w 871179"/>
              <a:gd name="connsiteY672" fmla="*/ 262042 h 833078"/>
              <a:gd name="connsiteX673" fmla="*/ 716184 w 871179"/>
              <a:gd name="connsiteY673" fmla="*/ 262042 h 833078"/>
              <a:gd name="connsiteX674" fmla="*/ 733806 w 871179"/>
              <a:gd name="connsiteY674" fmla="*/ 262042 h 833078"/>
              <a:gd name="connsiteX675" fmla="*/ 739559 w 871179"/>
              <a:gd name="connsiteY675" fmla="*/ 262042 h 833078"/>
              <a:gd name="connsiteX676" fmla="*/ 733806 w 871179"/>
              <a:gd name="connsiteY676" fmla="*/ 248364 h 833078"/>
              <a:gd name="connsiteX677" fmla="*/ 717983 w 871179"/>
              <a:gd name="connsiteY677" fmla="*/ 208410 h 833078"/>
              <a:gd name="connsiteX678" fmla="*/ 716184 w 871179"/>
              <a:gd name="connsiteY678" fmla="*/ 208410 h 833078"/>
              <a:gd name="connsiteX679" fmla="*/ 698204 w 871179"/>
              <a:gd name="connsiteY679" fmla="*/ 208410 h 833078"/>
              <a:gd name="connsiteX680" fmla="*/ 657208 w 871179"/>
              <a:gd name="connsiteY680" fmla="*/ 208410 h 833078"/>
              <a:gd name="connsiteX681" fmla="*/ 662602 w 871179"/>
              <a:gd name="connsiteY681" fmla="*/ 221728 h 833078"/>
              <a:gd name="connsiteX682" fmla="*/ 678784 w 871179"/>
              <a:gd name="connsiteY682" fmla="*/ 262042 h 833078"/>
              <a:gd name="connsiteX683" fmla="*/ 680583 w 871179"/>
              <a:gd name="connsiteY683" fmla="*/ 262042 h 833078"/>
              <a:gd name="connsiteX684" fmla="*/ 698204 w 871179"/>
              <a:gd name="connsiteY684" fmla="*/ 262042 h 833078"/>
              <a:gd name="connsiteX685" fmla="*/ 703958 w 871179"/>
              <a:gd name="connsiteY685" fmla="*/ 262042 h 833078"/>
              <a:gd name="connsiteX686" fmla="*/ 698204 w 871179"/>
              <a:gd name="connsiteY686" fmla="*/ 248364 h 833078"/>
              <a:gd name="connsiteX687" fmla="*/ 682381 w 871179"/>
              <a:gd name="connsiteY687" fmla="*/ 208410 h 833078"/>
              <a:gd name="connsiteX688" fmla="*/ 680583 w 871179"/>
              <a:gd name="connsiteY688" fmla="*/ 208410 h 833078"/>
              <a:gd name="connsiteX689" fmla="*/ 662602 w 871179"/>
              <a:gd name="connsiteY689" fmla="*/ 208410 h 833078"/>
              <a:gd name="connsiteX690" fmla="*/ 621246 w 871179"/>
              <a:gd name="connsiteY690" fmla="*/ 208410 h 833078"/>
              <a:gd name="connsiteX691" fmla="*/ 627000 w 871179"/>
              <a:gd name="connsiteY691" fmla="*/ 222088 h 833078"/>
              <a:gd name="connsiteX692" fmla="*/ 643183 w 871179"/>
              <a:gd name="connsiteY692" fmla="*/ 262042 h 833078"/>
              <a:gd name="connsiteX693" fmla="*/ 644981 w 871179"/>
              <a:gd name="connsiteY693" fmla="*/ 262042 h 833078"/>
              <a:gd name="connsiteX694" fmla="*/ 662602 w 871179"/>
              <a:gd name="connsiteY694" fmla="*/ 262042 h 833078"/>
              <a:gd name="connsiteX695" fmla="*/ 667996 w 871179"/>
              <a:gd name="connsiteY695" fmla="*/ 262042 h 833078"/>
              <a:gd name="connsiteX696" fmla="*/ 662602 w 871179"/>
              <a:gd name="connsiteY696" fmla="*/ 248364 h 833078"/>
              <a:gd name="connsiteX697" fmla="*/ 646419 w 871179"/>
              <a:gd name="connsiteY697" fmla="*/ 208410 h 833078"/>
              <a:gd name="connsiteX698" fmla="*/ 644981 w 871179"/>
              <a:gd name="connsiteY698" fmla="*/ 208410 h 833078"/>
              <a:gd name="connsiteX699" fmla="*/ 627000 w 871179"/>
              <a:gd name="connsiteY699" fmla="*/ 208410 h 833078"/>
              <a:gd name="connsiteX700" fmla="*/ 586004 w 871179"/>
              <a:gd name="connsiteY700" fmla="*/ 208410 h 833078"/>
              <a:gd name="connsiteX701" fmla="*/ 591398 w 871179"/>
              <a:gd name="connsiteY701" fmla="*/ 222088 h 833078"/>
              <a:gd name="connsiteX702" fmla="*/ 607581 w 871179"/>
              <a:gd name="connsiteY702" fmla="*/ 262042 h 833078"/>
              <a:gd name="connsiteX703" fmla="*/ 609019 w 871179"/>
              <a:gd name="connsiteY703" fmla="*/ 262042 h 833078"/>
              <a:gd name="connsiteX704" fmla="*/ 627000 w 871179"/>
              <a:gd name="connsiteY704" fmla="*/ 262042 h 833078"/>
              <a:gd name="connsiteX705" fmla="*/ 632754 w 871179"/>
              <a:gd name="connsiteY705" fmla="*/ 262042 h 833078"/>
              <a:gd name="connsiteX706" fmla="*/ 627000 w 871179"/>
              <a:gd name="connsiteY706" fmla="*/ 248364 h 833078"/>
              <a:gd name="connsiteX707" fmla="*/ 610817 w 871179"/>
              <a:gd name="connsiteY707" fmla="*/ 208410 h 833078"/>
              <a:gd name="connsiteX708" fmla="*/ 609019 w 871179"/>
              <a:gd name="connsiteY708" fmla="*/ 208410 h 833078"/>
              <a:gd name="connsiteX709" fmla="*/ 591398 w 871179"/>
              <a:gd name="connsiteY709" fmla="*/ 208410 h 833078"/>
              <a:gd name="connsiteX710" fmla="*/ 550402 w 871179"/>
              <a:gd name="connsiteY710" fmla="*/ 208410 h 833078"/>
              <a:gd name="connsiteX711" fmla="*/ 555796 w 871179"/>
              <a:gd name="connsiteY711" fmla="*/ 222088 h 833078"/>
              <a:gd name="connsiteX712" fmla="*/ 571979 w 871179"/>
              <a:gd name="connsiteY712" fmla="*/ 262042 h 833078"/>
              <a:gd name="connsiteX713" fmla="*/ 573417 w 871179"/>
              <a:gd name="connsiteY713" fmla="*/ 262042 h 833078"/>
              <a:gd name="connsiteX714" fmla="*/ 591398 w 871179"/>
              <a:gd name="connsiteY714" fmla="*/ 262042 h 833078"/>
              <a:gd name="connsiteX715" fmla="*/ 596792 w 871179"/>
              <a:gd name="connsiteY715" fmla="*/ 262042 h 833078"/>
              <a:gd name="connsiteX716" fmla="*/ 591398 w 871179"/>
              <a:gd name="connsiteY716" fmla="*/ 248364 h 833078"/>
              <a:gd name="connsiteX717" fmla="*/ 575575 w 871179"/>
              <a:gd name="connsiteY717" fmla="*/ 208410 h 833078"/>
              <a:gd name="connsiteX718" fmla="*/ 573417 w 871179"/>
              <a:gd name="connsiteY718" fmla="*/ 208410 h 833078"/>
              <a:gd name="connsiteX719" fmla="*/ 555796 w 871179"/>
              <a:gd name="connsiteY719" fmla="*/ 208410 h 833078"/>
              <a:gd name="connsiteX720" fmla="*/ 514440 w 871179"/>
              <a:gd name="connsiteY720" fmla="*/ 208410 h 833078"/>
              <a:gd name="connsiteX721" fmla="*/ 520194 w 871179"/>
              <a:gd name="connsiteY721" fmla="*/ 222088 h 833078"/>
              <a:gd name="connsiteX722" fmla="*/ 536017 w 871179"/>
              <a:gd name="connsiteY722" fmla="*/ 262042 h 833078"/>
              <a:gd name="connsiteX723" fmla="*/ 537815 w 871179"/>
              <a:gd name="connsiteY723" fmla="*/ 262042 h 833078"/>
              <a:gd name="connsiteX724" fmla="*/ 555796 w 871179"/>
              <a:gd name="connsiteY724" fmla="*/ 262042 h 833078"/>
              <a:gd name="connsiteX725" fmla="*/ 561190 w 871179"/>
              <a:gd name="connsiteY725" fmla="*/ 262042 h 833078"/>
              <a:gd name="connsiteX726" fmla="*/ 555796 w 871179"/>
              <a:gd name="connsiteY726" fmla="*/ 248364 h 833078"/>
              <a:gd name="connsiteX727" fmla="*/ 539613 w 871179"/>
              <a:gd name="connsiteY727" fmla="*/ 208410 h 833078"/>
              <a:gd name="connsiteX728" fmla="*/ 537815 w 871179"/>
              <a:gd name="connsiteY728" fmla="*/ 208410 h 833078"/>
              <a:gd name="connsiteX729" fmla="*/ 520194 w 871179"/>
              <a:gd name="connsiteY729" fmla="*/ 208410 h 833078"/>
              <a:gd name="connsiteX730" fmla="*/ 479198 w 871179"/>
              <a:gd name="connsiteY730" fmla="*/ 208410 h 833078"/>
              <a:gd name="connsiteX731" fmla="*/ 500415 w 871179"/>
              <a:gd name="connsiteY731" fmla="*/ 262042 h 833078"/>
              <a:gd name="connsiteX732" fmla="*/ 502214 w 871179"/>
              <a:gd name="connsiteY732" fmla="*/ 262042 h 833078"/>
              <a:gd name="connsiteX733" fmla="*/ 520194 w 871179"/>
              <a:gd name="connsiteY733" fmla="*/ 262042 h 833078"/>
              <a:gd name="connsiteX734" fmla="*/ 525589 w 871179"/>
              <a:gd name="connsiteY734" fmla="*/ 262042 h 833078"/>
              <a:gd name="connsiteX735" fmla="*/ 520194 w 871179"/>
              <a:gd name="connsiteY735" fmla="*/ 248364 h 833078"/>
              <a:gd name="connsiteX736" fmla="*/ 504012 w 871179"/>
              <a:gd name="connsiteY736" fmla="*/ 208410 h 833078"/>
              <a:gd name="connsiteX737" fmla="*/ 502214 w 871179"/>
              <a:gd name="connsiteY737" fmla="*/ 208410 h 833078"/>
              <a:gd name="connsiteX738" fmla="*/ 345590 w 871179"/>
              <a:gd name="connsiteY738" fmla="*/ 208410 h 833078"/>
              <a:gd name="connsiteX739" fmla="*/ 350984 w 871179"/>
              <a:gd name="connsiteY739" fmla="*/ 222088 h 833078"/>
              <a:gd name="connsiteX740" fmla="*/ 367167 w 871179"/>
              <a:gd name="connsiteY740" fmla="*/ 262042 h 833078"/>
              <a:gd name="connsiteX741" fmla="*/ 368965 w 871179"/>
              <a:gd name="connsiteY741" fmla="*/ 262042 h 833078"/>
              <a:gd name="connsiteX742" fmla="*/ 392340 w 871179"/>
              <a:gd name="connsiteY742" fmla="*/ 262042 h 833078"/>
              <a:gd name="connsiteX743" fmla="*/ 370763 w 871179"/>
              <a:gd name="connsiteY743" fmla="*/ 208410 h 833078"/>
              <a:gd name="connsiteX744" fmla="*/ 368965 w 871179"/>
              <a:gd name="connsiteY744" fmla="*/ 208410 h 833078"/>
              <a:gd name="connsiteX745" fmla="*/ 350984 w 871179"/>
              <a:gd name="connsiteY745" fmla="*/ 208410 h 833078"/>
              <a:gd name="connsiteX746" fmla="*/ 309988 w 871179"/>
              <a:gd name="connsiteY746" fmla="*/ 208410 h 833078"/>
              <a:gd name="connsiteX747" fmla="*/ 315382 w 871179"/>
              <a:gd name="connsiteY747" fmla="*/ 222088 h 833078"/>
              <a:gd name="connsiteX748" fmla="*/ 331565 w 871179"/>
              <a:gd name="connsiteY748" fmla="*/ 262042 h 833078"/>
              <a:gd name="connsiteX749" fmla="*/ 333363 w 871179"/>
              <a:gd name="connsiteY749" fmla="*/ 262042 h 833078"/>
              <a:gd name="connsiteX750" fmla="*/ 350984 w 871179"/>
              <a:gd name="connsiteY750" fmla="*/ 262042 h 833078"/>
              <a:gd name="connsiteX751" fmla="*/ 356738 w 871179"/>
              <a:gd name="connsiteY751" fmla="*/ 262042 h 833078"/>
              <a:gd name="connsiteX752" fmla="*/ 350984 w 871179"/>
              <a:gd name="connsiteY752" fmla="*/ 248364 h 833078"/>
              <a:gd name="connsiteX753" fmla="*/ 335161 w 871179"/>
              <a:gd name="connsiteY753" fmla="*/ 208410 h 833078"/>
              <a:gd name="connsiteX754" fmla="*/ 333363 w 871179"/>
              <a:gd name="connsiteY754" fmla="*/ 208410 h 833078"/>
              <a:gd name="connsiteX755" fmla="*/ 315382 w 871179"/>
              <a:gd name="connsiteY755" fmla="*/ 208410 h 833078"/>
              <a:gd name="connsiteX756" fmla="*/ 274386 w 871179"/>
              <a:gd name="connsiteY756" fmla="*/ 208410 h 833078"/>
              <a:gd name="connsiteX757" fmla="*/ 280140 w 871179"/>
              <a:gd name="connsiteY757" fmla="*/ 222088 h 833078"/>
              <a:gd name="connsiteX758" fmla="*/ 295963 w 871179"/>
              <a:gd name="connsiteY758" fmla="*/ 262042 h 833078"/>
              <a:gd name="connsiteX759" fmla="*/ 297761 w 871179"/>
              <a:gd name="connsiteY759" fmla="*/ 262042 h 833078"/>
              <a:gd name="connsiteX760" fmla="*/ 315382 w 871179"/>
              <a:gd name="connsiteY760" fmla="*/ 262042 h 833078"/>
              <a:gd name="connsiteX761" fmla="*/ 321136 w 871179"/>
              <a:gd name="connsiteY761" fmla="*/ 262042 h 833078"/>
              <a:gd name="connsiteX762" fmla="*/ 315382 w 871179"/>
              <a:gd name="connsiteY762" fmla="*/ 248364 h 833078"/>
              <a:gd name="connsiteX763" fmla="*/ 299559 w 871179"/>
              <a:gd name="connsiteY763" fmla="*/ 208410 h 833078"/>
              <a:gd name="connsiteX764" fmla="*/ 297761 w 871179"/>
              <a:gd name="connsiteY764" fmla="*/ 208410 h 833078"/>
              <a:gd name="connsiteX765" fmla="*/ 280140 w 871179"/>
              <a:gd name="connsiteY765" fmla="*/ 208410 h 833078"/>
              <a:gd name="connsiteX766" fmla="*/ 238784 w 871179"/>
              <a:gd name="connsiteY766" fmla="*/ 208410 h 833078"/>
              <a:gd name="connsiteX767" fmla="*/ 244179 w 871179"/>
              <a:gd name="connsiteY767" fmla="*/ 222088 h 833078"/>
              <a:gd name="connsiteX768" fmla="*/ 260361 w 871179"/>
              <a:gd name="connsiteY768" fmla="*/ 262042 h 833078"/>
              <a:gd name="connsiteX769" fmla="*/ 262159 w 871179"/>
              <a:gd name="connsiteY769" fmla="*/ 262042 h 833078"/>
              <a:gd name="connsiteX770" fmla="*/ 280140 w 871179"/>
              <a:gd name="connsiteY770" fmla="*/ 262042 h 833078"/>
              <a:gd name="connsiteX771" fmla="*/ 285534 w 871179"/>
              <a:gd name="connsiteY771" fmla="*/ 262042 h 833078"/>
              <a:gd name="connsiteX772" fmla="*/ 280140 w 871179"/>
              <a:gd name="connsiteY772" fmla="*/ 248364 h 833078"/>
              <a:gd name="connsiteX773" fmla="*/ 263598 w 871179"/>
              <a:gd name="connsiteY773" fmla="*/ 208410 h 833078"/>
              <a:gd name="connsiteX774" fmla="*/ 262159 w 871179"/>
              <a:gd name="connsiteY774" fmla="*/ 208410 h 833078"/>
              <a:gd name="connsiteX775" fmla="*/ 244179 w 871179"/>
              <a:gd name="connsiteY775" fmla="*/ 208410 h 833078"/>
              <a:gd name="connsiteX776" fmla="*/ 203183 w 871179"/>
              <a:gd name="connsiteY776" fmla="*/ 208410 h 833078"/>
              <a:gd name="connsiteX777" fmla="*/ 208577 w 871179"/>
              <a:gd name="connsiteY777" fmla="*/ 221728 h 833078"/>
              <a:gd name="connsiteX778" fmla="*/ 224759 w 871179"/>
              <a:gd name="connsiteY778" fmla="*/ 262042 h 833078"/>
              <a:gd name="connsiteX779" fmla="*/ 226198 w 871179"/>
              <a:gd name="connsiteY779" fmla="*/ 262042 h 833078"/>
              <a:gd name="connsiteX780" fmla="*/ 244179 w 871179"/>
              <a:gd name="connsiteY780" fmla="*/ 262042 h 833078"/>
              <a:gd name="connsiteX781" fmla="*/ 249933 w 871179"/>
              <a:gd name="connsiteY781" fmla="*/ 262042 h 833078"/>
              <a:gd name="connsiteX782" fmla="*/ 244179 w 871179"/>
              <a:gd name="connsiteY782" fmla="*/ 248364 h 833078"/>
              <a:gd name="connsiteX783" fmla="*/ 228356 w 871179"/>
              <a:gd name="connsiteY783" fmla="*/ 208410 h 833078"/>
              <a:gd name="connsiteX784" fmla="*/ 226198 w 871179"/>
              <a:gd name="connsiteY784" fmla="*/ 208410 h 833078"/>
              <a:gd name="connsiteX785" fmla="*/ 208577 w 871179"/>
              <a:gd name="connsiteY785" fmla="*/ 208410 h 833078"/>
              <a:gd name="connsiteX786" fmla="*/ 167581 w 871179"/>
              <a:gd name="connsiteY786" fmla="*/ 208410 h 833078"/>
              <a:gd name="connsiteX787" fmla="*/ 172975 w 871179"/>
              <a:gd name="connsiteY787" fmla="*/ 222088 h 833078"/>
              <a:gd name="connsiteX788" fmla="*/ 189158 w 871179"/>
              <a:gd name="connsiteY788" fmla="*/ 262042 h 833078"/>
              <a:gd name="connsiteX789" fmla="*/ 190956 w 871179"/>
              <a:gd name="connsiteY789" fmla="*/ 262042 h 833078"/>
              <a:gd name="connsiteX790" fmla="*/ 208577 w 871179"/>
              <a:gd name="connsiteY790" fmla="*/ 262042 h 833078"/>
              <a:gd name="connsiteX791" fmla="*/ 213971 w 871179"/>
              <a:gd name="connsiteY791" fmla="*/ 262042 h 833078"/>
              <a:gd name="connsiteX792" fmla="*/ 208577 w 871179"/>
              <a:gd name="connsiteY792" fmla="*/ 248364 h 833078"/>
              <a:gd name="connsiteX793" fmla="*/ 192754 w 871179"/>
              <a:gd name="connsiteY793" fmla="*/ 208410 h 833078"/>
              <a:gd name="connsiteX794" fmla="*/ 190956 w 871179"/>
              <a:gd name="connsiteY794" fmla="*/ 208410 h 833078"/>
              <a:gd name="connsiteX795" fmla="*/ 172975 w 871179"/>
              <a:gd name="connsiteY795" fmla="*/ 208410 h 833078"/>
              <a:gd name="connsiteX796" fmla="*/ 131979 w 871179"/>
              <a:gd name="connsiteY796" fmla="*/ 208410 h 833078"/>
              <a:gd name="connsiteX797" fmla="*/ 137373 w 871179"/>
              <a:gd name="connsiteY797" fmla="*/ 222088 h 833078"/>
              <a:gd name="connsiteX798" fmla="*/ 153556 w 871179"/>
              <a:gd name="connsiteY798" fmla="*/ 262042 h 833078"/>
              <a:gd name="connsiteX799" fmla="*/ 154994 w 871179"/>
              <a:gd name="connsiteY799" fmla="*/ 262042 h 833078"/>
              <a:gd name="connsiteX800" fmla="*/ 172975 w 871179"/>
              <a:gd name="connsiteY800" fmla="*/ 262042 h 833078"/>
              <a:gd name="connsiteX801" fmla="*/ 178369 w 871179"/>
              <a:gd name="connsiteY801" fmla="*/ 262042 h 833078"/>
              <a:gd name="connsiteX802" fmla="*/ 172975 w 871179"/>
              <a:gd name="connsiteY802" fmla="*/ 248364 h 833078"/>
              <a:gd name="connsiteX803" fmla="*/ 156792 w 871179"/>
              <a:gd name="connsiteY803" fmla="*/ 208410 h 833078"/>
              <a:gd name="connsiteX804" fmla="*/ 154994 w 871179"/>
              <a:gd name="connsiteY804" fmla="*/ 208410 h 833078"/>
              <a:gd name="connsiteX805" fmla="*/ 137373 w 871179"/>
              <a:gd name="connsiteY805" fmla="*/ 208410 h 833078"/>
              <a:gd name="connsiteX806" fmla="*/ 96017 w 871179"/>
              <a:gd name="connsiteY806" fmla="*/ 208410 h 833078"/>
              <a:gd name="connsiteX807" fmla="*/ 101771 w 871179"/>
              <a:gd name="connsiteY807" fmla="*/ 222088 h 833078"/>
              <a:gd name="connsiteX808" fmla="*/ 117594 w 871179"/>
              <a:gd name="connsiteY808" fmla="*/ 262042 h 833078"/>
              <a:gd name="connsiteX809" fmla="*/ 119392 w 871179"/>
              <a:gd name="connsiteY809" fmla="*/ 262042 h 833078"/>
              <a:gd name="connsiteX810" fmla="*/ 137373 w 871179"/>
              <a:gd name="connsiteY810" fmla="*/ 262042 h 833078"/>
              <a:gd name="connsiteX811" fmla="*/ 142767 w 871179"/>
              <a:gd name="connsiteY811" fmla="*/ 262042 h 833078"/>
              <a:gd name="connsiteX812" fmla="*/ 137373 w 871179"/>
              <a:gd name="connsiteY812" fmla="*/ 248364 h 833078"/>
              <a:gd name="connsiteX813" fmla="*/ 121190 w 871179"/>
              <a:gd name="connsiteY813" fmla="*/ 208410 h 833078"/>
              <a:gd name="connsiteX814" fmla="*/ 119392 w 871179"/>
              <a:gd name="connsiteY814" fmla="*/ 208410 h 833078"/>
              <a:gd name="connsiteX815" fmla="*/ 101771 w 871179"/>
              <a:gd name="connsiteY815" fmla="*/ 208410 h 833078"/>
              <a:gd name="connsiteX816" fmla="*/ 60415 w 871179"/>
              <a:gd name="connsiteY816" fmla="*/ 208410 h 833078"/>
              <a:gd name="connsiteX817" fmla="*/ 66169 w 871179"/>
              <a:gd name="connsiteY817" fmla="*/ 222088 h 833078"/>
              <a:gd name="connsiteX818" fmla="*/ 81992 w 871179"/>
              <a:gd name="connsiteY818" fmla="*/ 262042 h 833078"/>
              <a:gd name="connsiteX819" fmla="*/ 83790 w 871179"/>
              <a:gd name="connsiteY819" fmla="*/ 262042 h 833078"/>
              <a:gd name="connsiteX820" fmla="*/ 101771 w 871179"/>
              <a:gd name="connsiteY820" fmla="*/ 262042 h 833078"/>
              <a:gd name="connsiteX821" fmla="*/ 107165 w 871179"/>
              <a:gd name="connsiteY821" fmla="*/ 262042 h 833078"/>
              <a:gd name="connsiteX822" fmla="*/ 101771 w 871179"/>
              <a:gd name="connsiteY822" fmla="*/ 248364 h 833078"/>
              <a:gd name="connsiteX823" fmla="*/ 85588 w 871179"/>
              <a:gd name="connsiteY823" fmla="*/ 208410 h 833078"/>
              <a:gd name="connsiteX824" fmla="*/ 83790 w 871179"/>
              <a:gd name="connsiteY824" fmla="*/ 208410 h 833078"/>
              <a:gd name="connsiteX825" fmla="*/ 66169 w 871179"/>
              <a:gd name="connsiteY825" fmla="*/ 208410 h 833078"/>
              <a:gd name="connsiteX826" fmla="*/ 24813 w 871179"/>
              <a:gd name="connsiteY826" fmla="*/ 208410 h 833078"/>
              <a:gd name="connsiteX827" fmla="*/ 46390 w 871179"/>
              <a:gd name="connsiteY827" fmla="*/ 262042 h 833078"/>
              <a:gd name="connsiteX828" fmla="*/ 48188 w 871179"/>
              <a:gd name="connsiteY828" fmla="*/ 262042 h 833078"/>
              <a:gd name="connsiteX829" fmla="*/ 66169 w 871179"/>
              <a:gd name="connsiteY829" fmla="*/ 262042 h 833078"/>
              <a:gd name="connsiteX830" fmla="*/ 71563 w 871179"/>
              <a:gd name="connsiteY830" fmla="*/ 262042 h 833078"/>
              <a:gd name="connsiteX831" fmla="*/ 66169 w 871179"/>
              <a:gd name="connsiteY831" fmla="*/ 248364 h 833078"/>
              <a:gd name="connsiteX832" fmla="*/ 49986 w 871179"/>
              <a:gd name="connsiteY832" fmla="*/ 208410 h 833078"/>
              <a:gd name="connsiteX833" fmla="*/ 48188 w 871179"/>
              <a:gd name="connsiteY833" fmla="*/ 208410 h 833078"/>
              <a:gd name="connsiteX834" fmla="*/ 612256 w 871179"/>
              <a:gd name="connsiteY834" fmla="*/ 18704 h 833078"/>
              <a:gd name="connsiteX835" fmla="*/ 612256 w 871179"/>
              <a:gd name="connsiteY835" fmla="*/ 111584 h 833078"/>
              <a:gd name="connsiteX836" fmla="*/ 612256 w 871179"/>
              <a:gd name="connsiteY836" fmla="*/ 112304 h 833078"/>
              <a:gd name="connsiteX837" fmla="*/ 620886 w 871179"/>
              <a:gd name="connsiteY837" fmla="*/ 125262 h 833078"/>
              <a:gd name="connsiteX838" fmla="*/ 627000 w 871179"/>
              <a:gd name="connsiteY838" fmla="*/ 115543 h 833078"/>
              <a:gd name="connsiteX839" fmla="*/ 629158 w 871179"/>
              <a:gd name="connsiteY839" fmla="*/ 112304 h 833078"/>
              <a:gd name="connsiteX840" fmla="*/ 637788 w 871179"/>
              <a:gd name="connsiteY840" fmla="*/ 125262 h 833078"/>
              <a:gd name="connsiteX841" fmla="*/ 644981 w 871179"/>
              <a:gd name="connsiteY841" fmla="*/ 114463 h 833078"/>
              <a:gd name="connsiteX842" fmla="*/ 646060 w 871179"/>
              <a:gd name="connsiteY842" fmla="*/ 112304 h 833078"/>
              <a:gd name="connsiteX843" fmla="*/ 654690 w 871179"/>
              <a:gd name="connsiteY843" fmla="*/ 125262 h 833078"/>
              <a:gd name="connsiteX844" fmla="*/ 662602 w 871179"/>
              <a:gd name="connsiteY844" fmla="*/ 113024 h 833078"/>
              <a:gd name="connsiteX845" fmla="*/ 663321 w 871179"/>
              <a:gd name="connsiteY845" fmla="*/ 112304 h 833078"/>
              <a:gd name="connsiteX846" fmla="*/ 671592 w 871179"/>
              <a:gd name="connsiteY846" fmla="*/ 125262 h 833078"/>
              <a:gd name="connsiteX847" fmla="*/ 680223 w 871179"/>
              <a:gd name="connsiteY847" fmla="*/ 112304 h 833078"/>
              <a:gd name="connsiteX848" fmla="*/ 680583 w 871179"/>
              <a:gd name="connsiteY848" fmla="*/ 112664 h 833078"/>
              <a:gd name="connsiteX849" fmla="*/ 688494 w 871179"/>
              <a:gd name="connsiteY849" fmla="*/ 125262 h 833078"/>
              <a:gd name="connsiteX850" fmla="*/ 697125 w 871179"/>
              <a:gd name="connsiteY850" fmla="*/ 112304 h 833078"/>
              <a:gd name="connsiteX851" fmla="*/ 698204 w 871179"/>
              <a:gd name="connsiteY851" fmla="*/ 114104 h 833078"/>
              <a:gd name="connsiteX852" fmla="*/ 705396 w 871179"/>
              <a:gd name="connsiteY852" fmla="*/ 125262 h 833078"/>
              <a:gd name="connsiteX853" fmla="*/ 714027 w 871179"/>
              <a:gd name="connsiteY853" fmla="*/ 112304 h 833078"/>
              <a:gd name="connsiteX854" fmla="*/ 714027 w 871179"/>
              <a:gd name="connsiteY854" fmla="*/ 18704 h 833078"/>
              <a:gd name="connsiteX855" fmla="*/ 158231 w 871179"/>
              <a:gd name="connsiteY855" fmla="*/ 18704 h 833078"/>
              <a:gd name="connsiteX856" fmla="*/ 158231 w 871179"/>
              <a:gd name="connsiteY856" fmla="*/ 111584 h 833078"/>
              <a:gd name="connsiteX857" fmla="*/ 158231 w 871179"/>
              <a:gd name="connsiteY857" fmla="*/ 112304 h 833078"/>
              <a:gd name="connsiteX858" fmla="*/ 166861 w 871179"/>
              <a:gd name="connsiteY858" fmla="*/ 125262 h 833078"/>
              <a:gd name="connsiteX859" fmla="*/ 172975 w 871179"/>
              <a:gd name="connsiteY859" fmla="*/ 115543 h 833078"/>
              <a:gd name="connsiteX860" fmla="*/ 175133 w 871179"/>
              <a:gd name="connsiteY860" fmla="*/ 112304 h 833078"/>
              <a:gd name="connsiteX861" fmla="*/ 183763 w 871179"/>
              <a:gd name="connsiteY861" fmla="*/ 125262 h 833078"/>
              <a:gd name="connsiteX862" fmla="*/ 190956 w 871179"/>
              <a:gd name="connsiteY862" fmla="*/ 114463 h 833078"/>
              <a:gd name="connsiteX863" fmla="*/ 192035 w 871179"/>
              <a:gd name="connsiteY863" fmla="*/ 112304 h 833078"/>
              <a:gd name="connsiteX864" fmla="*/ 200665 w 871179"/>
              <a:gd name="connsiteY864" fmla="*/ 125262 h 833078"/>
              <a:gd name="connsiteX865" fmla="*/ 208577 w 871179"/>
              <a:gd name="connsiteY865" fmla="*/ 113024 h 833078"/>
              <a:gd name="connsiteX866" fmla="*/ 208936 w 871179"/>
              <a:gd name="connsiteY866" fmla="*/ 112304 h 833078"/>
              <a:gd name="connsiteX867" fmla="*/ 217567 w 871179"/>
              <a:gd name="connsiteY867" fmla="*/ 125262 h 833078"/>
              <a:gd name="connsiteX868" fmla="*/ 225838 w 871179"/>
              <a:gd name="connsiteY868" fmla="*/ 112304 h 833078"/>
              <a:gd name="connsiteX869" fmla="*/ 226198 w 871179"/>
              <a:gd name="connsiteY869" fmla="*/ 112664 h 833078"/>
              <a:gd name="connsiteX870" fmla="*/ 234469 w 871179"/>
              <a:gd name="connsiteY870" fmla="*/ 125262 h 833078"/>
              <a:gd name="connsiteX871" fmla="*/ 243100 w 871179"/>
              <a:gd name="connsiteY871" fmla="*/ 112304 h 833078"/>
              <a:gd name="connsiteX872" fmla="*/ 244179 w 871179"/>
              <a:gd name="connsiteY872" fmla="*/ 114104 h 833078"/>
              <a:gd name="connsiteX873" fmla="*/ 251371 w 871179"/>
              <a:gd name="connsiteY873" fmla="*/ 125262 h 833078"/>
              <a:gd name="connsiteX874" fmla="*/ 260002 w 871179"/>
              <a:gd name="connsiteY874" fmla="*/ 112304 h 833078"/>
              <a:gd name="connsiteX875" fmla="*/ 260002 w 871179"/>
              <a:gd name="connsiteY875" fmla="*/ 18704 h 833078"/>
              <a:gd name="connsiteX876" fmla="*/ 474523 w 871179"/>
              <a:gd name="connsiteY876" fmla="*/ 0 h 833078"/>
              <a:gd name="connsiteX877" fmla="*/ 502214 w 871179"/>
              <a:gd name="connsiteY877" fmla="*/ 0 h 833078"/>
              <a:gd name="connsiteX878" fmla="*/ 520194 w 871179"/>
              <a:gd name="connsiteY878" fmla="*/ 0 h 833078"/>
              <a:gd name="connsiteX879" fmla="*/ 537815 w 871179"/>
              <a:gd name="connsiteY879" fmla="*/ 0 h 833078"/>
              <a:gd name="connsiteX880" fmla="*/ 555796 w 871179"/>
              <a:gd name="connsiteY880" fmla="*/ 0 h 833078"/>
              <a:gd name="connsiteX881" fmla="*/ 560557 w 871179"/>
              <a:gd name="connsiteY881" fmla="*/ 0 h 833078"/>
              <a:gd name="connsiteX882" fmla="*/ 573417 w 871179"/>
              <a:gd name="connsiteY882" fmla="*/ 0 h 833078"/>
              <a:gd name="connsiteX883" fmla="*/ 591398 w 871179"/>
              <a:gd name="connsiteY883" fmla="*/ 0 h 833078"/>
              <a:gd name="connsiteX884" fmla="*/ 609019 w 871179"/>
              <a:gd name="connsiteY884" fmla="*/ 0 h 833078"/>
              <a:gd name="connsiteX885" fmla="*/ 612256 w 871179"/>
              <a:gd name="connsiteY885" fmla="*/ 0 h 833078"/>
              <a:gd name="connsiteX886" fmla="*/ 714027 w 871179"/>
              <a:gd name="connsiteY886" fmla="*/ 0 h 833078"/>
              <a:gd name="connsiteX887" fmla="*/ 716184 w 871179"/>
              <a:gd name="connsiteY887" fmla="*/ 0 h 833078"/>
              <a:gd name="connsiteX888" fmla="*/ 733806 w 871179"/>
              <a:gd name="connsiteY888" fmla="*/ 0 h 833078"/>
              <a:gd name="connsiteX889" fmla="*/ 751786 w 871179"/>
              <a:gd name="connsiteY889" fmla="*/ 0 h 833078"/>
              <a:gd name="connsiteX890" fmla="*/ 763419 w 871179"/>
              <a:gd name="connsiteY890" fmla="*/ 0 h 833078"/>
              <a:gd name="connsiteX891" fmla="*/ 769407 w 871179"/>
              <a:gd name="connsiteY891" fmla="*/ 0 h 833078"/>
              <a:gd name="connsiteX892" fmla="*/ 787388 w 871179"/>
              <a:gd name="connsiteY892" fmla="*/ 0 h 833078"/>
              <a:gd name="connsiteX893" fmla="*/ 805369 w 871179"/>
              <a:gd name="connsiteY893" fmla="*/ 0 h 833078"/>
              <a:gd name="connsiteX894" fmla="*/ 822990 w 871179"/>
              <a:gd name="connsiteY894" fmla="*/ 0 h 833078"/>
              <a:gd name="connsiteX895" fmla="*/ 851759 w 871179"/>
              <a:gd name="connsiteY895" fmla="*/ 0 h 833078"/>
              <a:gd name="connsiteX896" fmla="*/ 871179 w 871179"/>
              <a:gd name="connsiteY896" fmla="*/ 19797 h 833078"/>
              <a:gd name="connsiteX897" fmla="*/ 870459 w 871179"/>
              <a:gd name="connsiteY897" fmla="*/ 233606 h 833078"/>
              <a:gd name="connsiteX898" fmla="*/ 860390 w 871179"/>
              <a:gd name="connsiteY898" fmla="*/ 208410 h 833078"/>
              <a:gd name="connsiteX899" fmla="*/ 835217 w 871179"/>
              <a:gd name="connsiteY899" fmla="*/ 208410 h 833078"/>
              <a:gd name="connsiteX900" fmla="*/ 856794 w 871179"/>
              <a:gd name="connsiteY900" fmla="*/ 262042 h 833078"/>
              <a:gd name="connsiteX901" fmla="*/ 870459 w 871179"/>
              <a:gd name="connsiteY901" fmla="*/ 262042 h 833078"/>
              <a:gd name="connsiteX902" fmla="*/ 870100 w 871179"/>
              <a:gd name="connsiteY902" fmla="*/ 378666 h 833078"/>
              <a:gd name="connsiteX903" fmla="*/ 850680 w 871179"/>
              <a:gd name="connsiteY903" fmla="*/ 398103 h 833078"/>
              <a:gd name="connsiteX904" fmla="*/ 822990 w 871179"/>
              <a:gd name="connsiteY904" fmla="*/ 398103 h 833078"/>
              <a:gd name="connsiteX905" fmla="*/ 805369 w 871179"/>
              <a:gd name="connsiteY905" fmla="*/ 398103 h 833078"/>
              <a:gd name="connsiteX906" fmla="*/ 787388 w 871179"/>
              <a:gd name="connsiteY906" fmla="*/ 398103 h 833078"/>
              <a:gd name="connsiteX907" fmla="*/ 769407 w 871179"/>
              <a:gd name="connsiteY907" fmla="*/ 398103 h 833078"/>
              <a:gd name="connsiteX908" fmla="*/ 751786 w 871179"/>
              <a:gd name="connsiteY908" fmla="*/ 398103 h 833078"/>
              <a:gd name="connsiteX909" fmla="*/ 733806 w 871179"/>
              <a:gd name="connsiteY909" fmla="*/ 398103 h 833078"/>
              <a:gd name="connsiteX910" fmla="*/ 716184 w 871179"/>
              <a:gd name="connsiteY910" fmla="*/ 398103 h 833078"/>
              <a:gd name="connsiteX911" fmla="*/ 698204 w 871179"/>
              <a:gd name="connsiteY911" fmla="*/ 398103 h 833078"/>
              <a:gd name="connsiteX912" fmla="*/ 680583 w 871179"/>
              <a:gd name="connsiteY912" fmla="*/ 398103 h 833078"/>
              <a:gd name="connsiteX913" fmla="*/ 662602 w 871179"/>
              <a:gd name="connsiteY913" fmla="*/ 398103 h 833078"/>
              <a:gd name="connsiteX914" fmla="*/ 644981 w 871179"/>
              <a:gd name="connsiteY914" fmla="*/ 398103 h 833078"/>
              <a:gd name="connsiteX915" fmla="*/ 627000 w 871179"/>
              <a:gd name="connsiteY915" fmla="*/ 398103 h 833078"/>
              <a:gd name="connsiteX916" fmla="*/ 609019 w 871179"/>
              <a:gd name="connsiteY916" fmla="*/ 398103 h 833078"/>
              <a:gd name="connsiteX917" fmla="*/ 591398 w 871179"/>
              <a:gd name="connsiteY917" fmla="*/ 398103 h 833078"/>
              <a:gd name="connsiteX918" fmla="*/ 573417 w 871179"/>
              <a:gd name="connsiteY918" fmla="*/ 398103 h 833078"/>
              <a:gd name="connsiteX919" fmla="*/ 555796 w 871179"/>
              <a:gd name="connsiteY919" fmla="*/ 398103 h 833078"/>
              <a:gd name="connsiteX920" fmla="*/ 537815 w 871179"/>
              <a:gd name="connsiteY920" fmla="*/ 398103 h 833078"/>
              <a:gd name="connsiteX921" fmla="*/ 520194 w 871179"/>
              <a:gd name="connsiteY921" fmla="*/ 398103 h 833078"/>
              <a:gd name="connsiteX922" fmla="*/ 502214 w 871179"/>
              <a:gd name="connsiteY922" fmla="*/ 398103 h 833078"/>
              <a:gd name="connsiteX923" fmla="*/ 473444 w 871179"/>
              <a:gd name="connsiteY923" fmla="*/ 398103 h 833078"/>
              <a:gd name="connsiteX924" fmla="*/ 454025 w 871179"/>
              <a:gd name="connsiteY924" fmla="*/ 378666 h 833078"/>
              <a:gd name="connsiteX925" fmla="*/ 454744 w 871179"/>
              <a:gd name="connsiteY925" fmla="*/ 236126 h 833078"/>
              <a:gd name="connsiteX926" fmla="*/ 464814 w 871179"/>
              <a:gd name="connsiteY926" fmla="*/ 262042 h 833078"/>
              <a:gd name="connsiteX927" fmla="*/ 489987 w 871179"/>
              <a:gd name="connsiteY927" fmla="*/ 262042 h 833078"/>
              <a:gd name="connsiteX928" fmla="*/ 468410 w 871179"/>
              <a:gd name="connsiteY928" fmla="*/ 208410 h 833078"/>
              <a:gd name="connsiteX929" fmla="*/ 454744 w 871179"/>
              <a:gd name="connsiteY929" fmla="*/ 208410 h 833078"/>
              <a:gd name="connsiteX930" fmla="*/ 455104 w 871179"/>
              <a:gd name="connsiteY930" fmla="*/ 19797 h 833078"/>
              <a:gd name="connsiteX931" fmla="*/ 474523 w 871179"/>
              <a:gd name="connsiteY931" fmla="*/ 0 h 833078"/>
              <a:gd name="connsiteX932" fmla="*/ 20498 w 871179"/>
              <a:gd name="connsiteY932" fmla="*/ 0 h 833078"/>
              <a:gd name="connsiteX933" fmla="*/ 48188 w 871179"/>
              <a:gd name="connsiteY933" fmla="*/ 0 h 833078"/>
              <a:gd name="connsiteX934" fmla="*/ 66169 w 871179"/>
              <a:gd name="connsiteY934" fmla="*/ 0 h 833078"/>
              <a:gd name="connsiteX935" fmla="*/ 83790 w 871179"/>
              <a:gd name="connsiteY935" fmla="*/ 0 h 833078"/>
              <a:gd name="connsiteX936" fmla="*/ 101771 w 871179"/>
              <a:gd name="connsiteY936" fmla="*/ 0 h 833078"/>
              <a:gd name="connsiteX937" fmla="*/ 106225 w 871179"/>
              <a:gd name="connsiteY937" fmla="*/ 0 h 833078"/>
              <a:gd name="connsiteX938" fmla="*/ 119392 w 871179"/>
              <a:gd name="connsiteY938" fmla="*/ 0 h 833078"/>
              <a:gd name="connsiteX939" fmla="*/ 137373 w 871179"/>
              <a:gd name="connsiteY939" fmla="*/ 0 h 833078"/>
              <a:gd name="connsiteX940" fmla="*/ 154994 w 871179"/>
              <a:gd name="connsiteY940" fmla="*/ 0 h 833078"/>
              <a:gd name="connsiteX941" fmla="*/ 158231 w 871179"/>
              <a:gd name="connsiteY941" fmla="*/ 0 h 833078"/>
              <a:gd name="connsiteX942" fmla="*/ 260002 w 871179"/>
              <a:gd name="connsiteY942" fmla="*/ 0 h 833078"/>
              <a:gd name="connsiteX943" fmla="*/ 262159 w 871179"/>
              <a:gd name="connsiteY943" fmla="*/ 0 h 833078"/>
              <a:gd name="connsiteX944" fmla="*/ 280140 w 871179"/>
              <a:gd name="connsiteY944" fmla="*/ 0 h 833078"/>
              <a:gd name="connsiteX945" fmla="*/ 297761 w 871179"/>
              <a:gd name="connsiteY945" fmla="*/ 0 h 833078"/>
              <a:gd name="connsiteX946" fmla="*/ 310566 w 871179"/>
              <a:gd name="connsiteY946" fmla="*/ 0 h 833078"/>
              <a:gd name="connsiteX947" fmla="*/ 315382 w 871179"/>
              <a:gd name="connsiteY947" fmla="*/ 0 h 833078"/>
              <a:gd name="connsiteX948" fmla="*/ 333363 w 871179"/>
              <a:gd name="connsiteY948" fmla="*/ 0 h 833078"/>
              <a:gd name="connsiteX949" fmla="*/ 350984 w 871179"/>
              <a:gd name="connsiteY949" fmla="*/ 0 h 833078"/>
              <a:gd name="connsiteX950" fmla="*/ 368965 w 871179"/>
              <a:gd name="connsiteY950" fmla="*/ 0 h 833078"/>
              <a:gd name="connsiteX951" fmla="*/ 397734 w 871179"/>
              <a:gd name="connsiteY951" fmla="*/ 0 h 833078"/>
              <a:gd name="connsiteX952" fmla="*/ 417154 w 871179"/>
              <a:gd name="connsiteY952" fmla="*/ 19797 h 833078"/>
              <a:gd name="connsiteX953" fmla="*/ 416434 w 871179"/>
              <a:gd name="connsiteY953" fmla="*/ 233606 h 833078"/>
              <a:gd name="connsiteX954" fmla="*/ 406365 w 871179"/>
              <a:gd name="connsiteY954" fmla="*/ 208410 h 833078"/>
              <a:gd name="connsiteX955" fmla="*/ 381552 w 871179"/>
              <a:gd name="connsiteY955" fmla="*/ 208410 h 833078"/>
              <a:gd name="connsiteX956" fmla="*/ 402769 w 871179"/>
              <a:gd name="connsiteY956" fmla="*/ 262042 h 833078"/>
              <a:gd name="connsiteX957" fmla="*/ 416434 w 871179"/>
              <a:gd name="connsiteY957" fmla="*/ 262042 h 833078"/>
              <a:gd name="connsiteX958" fmla="*/ 416075 w 871179"/>
              <a:gd name="connsiteY958" fmla="*/ 378666 h 833078"/>
              <a:gd name="connsiteX959" fmla="*/ 396655 w 871179"/>
              <a:gd name="connsiteY959" fmla="*/ 398103 h 833078"/>
              <a:gd name="connsiteX960" fmla="*/ 368965 w 871179"/>
              <a:gd name="connsiteY960" fmla="*/ 398103 h 833078"/>
              <a:gd name="connsiteX961" fmla="*/ 350984 w 871179"/>
              <a:gd name="connsiteY961" fmla="*/ 398103 h 833078"/>
              <a:gd name="connsiteX962" fmla="*/ 333363 w 871179"/>
              <a:gd name="connsiteY962" fmla="*/ 398103 h 833078"/>
              <a:gd name="connsiteX963" fmla="*/ 315382 w 871179"/>
              <a:gd name="connsiteY963" fmla="*/ 398103 h 833078"/>
              <a:gd name="connsiteX964" fmla="*/ 297761 w 871179"/>
              <a:gd name="connsiteY964" fmla="*/ 398103 h 833078"/>
              <a:gd name="connsiteX965" fmla="*/ 280140 w 871179"/>
              <a:gd name="connsiteY965" fmla="*/ 398103 h 833078"/>
              <a:gd name="connsiteX966" fmla="*/ 262159 w 871179"/>
              <a:gd name="connsiteY966" fmla="*/ 398103 h 833078"/>
              <a:gd name="connsiteX967" fmla="*/ 244179 w 871179"/>
              <a:gd name="connsiteY967" fmla="*/ 398103 h 833078"/>
              <a:gd name="connsiteX968" fmla="*/ 226198 w 871179"/>
              <a:gd name="connsiteY968" fmla="*/ 398103 h 833078"/>
              <a:gd name="connsiteX969" fmla="*/ 208577 w 871179"/>
              <a:gd name="connsiteY969" fmla="*/ 398103 h 833078"/>
              <a:gd name="connsiteX970" fmla="*/ 190956 w 871179"/>
              <a:gd name="connsiteY970" fmla="*/ 398103 h 833078"/>
              <a:gd name="connsiteX971" fmla="*/ 172975 w 871179"/>
              <a:gd name="connsiteY971" fmla="*/ 398103 h 833078"/>
              <a:gd name="connsiteX972" fmla="*/ 154994 w 871179"/>
              <a:gd name="connsiteY972" fmla="*/ 398103 h 833078"/>
              <a:gd name="connsiteX973" fmla="*/ 137373 w 871179"/>
              <a:gd name="connsiteY973" fmla="*/ 398103 h 833078"/>
              <a:gd name="connsiteX974" fmla="*/ 119392 w 871179"/>
              <a:gd name="connsiteY974" fmla="*/ 398103 h 833078"/>
              <a:gd name="connsiteX975" fmla="*/ 101771 w 871179"/>
              <a:gd name="connsiteY975" fmla="*/ 398103 h 833078"/>
              <a:gd name="connsiteX976" fmla="*/ 83790 w 871179"/>
              <a:gd name="connsiteY976" fmla="*/ 398103 h 833078"/>
              <a:gd name="connsiteX977" fmla="*/ 66169 w 871179"/>
              <a:gd name="connsiteY977" fmla="*/ 398103 h 833078"/>
              <a:gd name="connsiteX978" fmla="*/ 48188 w 871179"/>
              <a:gd name="connsiteY978" fmla="*/ 398103 h 833078"/>
              <a:gd name="connsiteX979" fmla="*/ 19419 w 871179"/>
              <a:gd name="connsiteY979" fmla="*/ 398103 h 833078"/>
              <a:gd name="connsiteX980" fmla="*/ 0 w 871179"/>
              <a:gd name="connsiteY980" fmla="*/ 378666 h 833078"/>
              <a:gd name="connsiteX981" fmla="*/ 719 w 871179"/>
              <a:gd name="connsiteY981" fmla="*/ 236126 h 833078"/>
              <a:gd name="connsiteX982" fmla="*/ 10788 w 871179"/>
              <a:gd name="connsiteY982" fmla="*/ 262042 h 833078"/>
              <a:gd name="connsiteX983" fmla="*/ 35961 w 871179"/>
              <a:gd name="connsiteY983" fmla="*/ 262042 h 833078"/>
              <a:gd name="connsiteX984" fmla="*/ 14384 w 871179"/>
              <a:gd name="connsiteY984" fmla="*/ 208410 h 833078"/>
              <a:gd name="connsiteX985" fmla="*/ 719 w 871179"/>
              <a:gd name="connsiteY985" fmla="*/ 208410 h 833078"/>
              <a:gd name="connsiteX986" fmla="*/ 1079 w 871179"/>
              <a:gd name="connsiteY986" fmla="*/ 19797 h 833078"/>
              <a:gd name="connsiteX987" fmla="*/ 20498 w 871179"/>
              <a:gd name="connsiteY987" fmla="*/ 0 h 8330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</a:cxnLst>
            <a:rect l="l" t="t" r="r" b="b"/>
            <a:pathLst>
              <a:path w="871179" h="833078">
                <a:moveTo>
                  <a:pt x="769767" y="786285"/>
                </a:moveTo>
                <a:lnTo>
                  <a:pt x="769767" y="792764"/>
                </a:lnTo>
                <a:lnTo>
                  <a:pt x="787388" y="792764"/>
                </a:lnTo>
                <a:lnTo>
                  <a:pt x="805369" y="792764"/>
                </a:lnTo>
                <a:lnTo>
                  <a:pt x="822990" y="792764"/>
                </a:lnTo>
                <a:lnTo>
                  <a:pt x="832340" y="792764"/>
                </a:lnTo>
                <a:lnTo>
                  <a:pt x="832340" y="786285"/>
                </a:lnTo>
                <a:lnTo>
                  <a:pt x="822990" y="786285"/>
                </a:lnTo>
                <a:lnTo>
                  <a:pt x="805369" y="786285"/>
                </a:lnTo>
                <a:lnTo>
                  <a:pt x="787388" y="786285"/>
                </a:lnTo>
                <a:close/>
                <a:moveTo>
                  <a:pt x="315742" y="786285"/>
                </a:moveTo>
                <a:lnTo>
                  <a:pt x="315742" y="792764"/>
                </a:lnTo>
                <a:lnTo>
                  <a:pt x="333363" y="792764"/>
                </a:lnTo>
                <a:lnTo>
                  <a:pt x="350984" y="792764"/>
                </a:lnTo>
                <a:lnTo>
                  <a:pt x="368965" y="792764"/>
                </a:lnTo>
                <a:lnTo>
                  <a:pt x="378315" y="792764"/>
                </a:lnTo>
                <a:lnTo>
                  <a:pt x="378315" y="786285"/>
                </a:lnTo>
                <a:lnTo>
                  <a:pt x="368965" y="786285"/>
                </a:lnTo>
                <a:lnTo>
                  <a:pt x="350984" y="786285"/>
                </a:lnTo>
                <a:lnTo>
                  <a:pt x="333363" y="786285"/>
                </a:lnTo>
                <a:close/>
                <a:moveTo>
                  <a:pt x="492144" y="778366"/>
                </a:moveTo>
                <a:lnTo>
                  <a:pt x="492144" y="792764"/>
                </a:lnTo>
                <a:lnTo>
                  <a:pt x="502214" y="792764"/>
                </a:lnTo>
                <a:lnTo>
                  <a:pt x="520194" y="792764"/>
                </a:lnTo>
                <a:lnTo>
                  <a:pt x="537815" y="792764"/>
                </a:lnTo>
                <a:lnTo>
                  <a:pt x="555796" y="792764"/>
                </a:lnTo>
                <a:lnTo>
                  <a:pt x="573417" y="792764"/>
                </a:lnTo>
                <a:lnTo>
                  <a:pt x="591398" y="792764"/>
                </a:lnTo>
                <a:lnTo>
                  <a:pt x="609019" y="792764"/>
                </a:lnTo>
                <a:lnTo>
                  <a:pt x="627000" y="792764"/>
                </a:lnTo>
                <a:lnTo>
                  <a:pt x="644981" y="792764"/>
                </a:lnTo>
                <a:lnTo>
                  <a:pt x="657567" y="792764"/>
                </a:lnTo>
                <a:lnTo>
                  <a:pt x="657567" y="778366"/>
                </a:lnTo>
                <a:lnTo>
                  <a:pt x="644981" y="778366"/>
                </a:lnTo>
                <a:lnTo>
                  <a:pt x="627000" y="778366"/>
                </a:lnTo>
                <a:lnTo>
                  <a:pt x="609019" y="778366"/>
                </a:lnTo>
                <a:lnTo>
                  <a:pt x="591398" y="778366"/>
                </a:lnTo>
                <a:lnTo>
                  <a:pt x="573417" y="778366"/>
                </a:lnTo>
                <a:lnTo>
                  <a:pt x="555796" y="778366"/>
                </a:lnTo>
                <a:lnTo>
                  <a:pt x="537815" y="778366"/>
                </a:lnTo>
                <a:lnTo>
                  <a:pt x="520194" y="778366"/>
                </a:lnTo>
                <a:lnTo>
                  <a:pt x="502214" y="778366"/>
                </a:lnTo>
                <a:close/>
                <a:moveTo>
                  <a:pt x="37759" y="778366"/>
                </a:moveTo>
                <a:lnTo>
                  <a:pt x="37759" y="792764"/>
                </a:lnTo>
                <a:lnTo>
                  <a:pt x="48188" y="792764"/>
                </a:lnTo>
                <a:lnTo>
                  <a:pt x="66169" y="792764"/>
                </a:lnTo>
                <a:lnTo>
                  <a:pt x="83790" y="792764"/>
                </a:lnTo>
                <a:lnTo>
                  <a:pt x="101771" y="792764"/>
                </a:lnTo>
                <a:lnTo>
                  <a:pt x="119392" y="792764"/>
                </a:lnTo>
                <a:lnTo>
                  <a:pt x="137373" y="792764"/>
                </a:lnTo>
                <a:lnTo>
                  <a:pt x="154994" y="792764"/>
                </a:lnTo>
                <a:lnTo>
                  <a:pt x="172975" y="792764"/>
                </a:lnTo>
                <a:lnTo>
                  <a:pt x="190956" y="792764"/>
                </a:lnTo>
                <a:lnTo>
                  <a:pt x="203542" y="792764"/>
                </a:lnTo>
                <a:lnTo>
                  <a:pt x="203542" y="778366"/>
                </a:lnTo>
                <a:lnTo>
                  <a:pt x="190956" y="778366"/>
                </a:lnTo>
                <a:lnTo>
                  <a:pt x="172975" y="778366"/>
                </a:lnTo>
                <a:lnTo>
                  <a:pt x="154994" y="778366"/>
                </a:lnTo>
                <a:lnTo>
                  <a:pt x="137373" y="778366"/>
                </a:lnTo>
                <a:lnTo>
                  <a:pt x="119392" y="778366"/>
                </a:lnTo>
                <a:lnTo>
                  <a:pt x="101771" y="778366"/>
                </a:lnTo>
                <a:lnTo>
                  <a:pt x="83790" y="778366"/>
                </a:lnTo>
                <a:lnTo>
                  <a:pt x="66169" y="778366"/>
                </a:lnTo>
                <a:lnTo>
                  <a:pt x="48188" y="778366"/>
                </a:lnTo>
                <a:close/>
                <a:moveTo>
                  <a:pt x="817956" y="739492"/>
                </a:moveTo>
                <a:lnTo>
                  <a:pt x="805369" y="757489"/>
                </a:lnTo>
                <a:lnTo>
                  <a:pt x="803571" y="759649"/>
                </a:lnTo>
                <a:lnTo>
                  <a:pt x="805369" y="759649"/>
                </a:lnTo>
                <a:lnTo>
                  <a:pt x="810763" y="759649"/>
                </a:lnTo>
                <a:lnTo>
                  <a:pt x="810763" y="779446"/>
                </a:lnTo>
                <a:lnTo>
                  <a:pt x="822990" y="779446"/>
                </a:lnTo>
                <a:lnTo>
                  <a:pt x="825148" y="779446"/>
                </a:lnTo>
                <a:lnTo>
                  <a:pt x="825148" y="759649"/>
                </a:lnTo>
                <a:lnTo>
                  <a:pt x="832340" y="759649"/>
                </a:lnTo>
                <a:lnTo>
                  <a:pt x="822990" y="746691"/>
                </a:lnTo>
                <a:close/>
                <a:moveTo>
                  <a:pt x="784152" y="739492"/>
                </a:moveTo>
                <a:lnTo>
                  <a:pt x="769767" y="759649"/>
                </a:lnTo>
                <a:lnTo>
                  <a:pt x="776959" y="759649"/>
                </a:lnTo>
                <a:lnTo>
                  <a:pt x="776959" y="779446"/>
                </a:lnTo>
                <a:lnTo>
                  <a:pt x="787388" y="779446"/>
                </a:lnTo>
                <a:lnTo>
                  <a:pt x="791344" y="779446"/>
                </a:lnTo>
                <a:lnTo>
                  <a:pt x="791344" y="759649"/>
                </a:lnTo>
                <a:lnTo>
                  <a:pt x="798536" y="759649"/>
                </a:lnTo>
                <a:lnTo>
                  <a:pt x="787388" y="744171"/>
                </a:lnTo>
                <a:close/>
                <a:moveTo>
                  <a:pt x="492144" y="739492"/>
                </a:moveTo>
                <a:lnTo>
                  <a:pt x="492144" y="754249"/>
                </a:lnTo>
                <a:lnTo>
                  <a:pt x="502214" y="754249"/>
                </a:lnTo>
                <a:lnTo>
                  <a:pt x="520194" y="754249"/>
                </a:lnTo>
                <a:lnTo>
                  <a:pt x="537815" y="754249"/>
                </a:lnTo>
                <a:lnTo>
                  <a:pt x="555796" y="754249"/>
                </a:lnTo>
                <a:lnTo>
                  <a:pt x="573417" y="754249"/>
                </a:lnTo>
                <a:lnTo>
                  <a:pt x="591398" y="754249"/>
                </a:lnTo>
                <a:lnTo>
                  <a:pt x="609019" y="754249"/>
                </a:lnTo>
                <a:lnTo>
                  <a:pt x="627000" y="754249"/>
                </a:lnTo>
                <a:lnTo>
                  <a:pt x="644981" y="754249"/>
                </a:lnTo>
                <a:lnTo>
                  <a:pt x="657567" y="754249"/>
                </a:lnTo>
                <a:lnTo>
                  <a:pt x="657567" y="739492"/>
                </a:lnTo>
                <a:lnTo>
                  <a:pt x="644981" y="739492"/>
                </a:lnTo>
                <a:lnTo>
                  <a:pt x="627000" y="739492"/>
                </a:lnTo>
                <a:lnTo>
                  <a:pt x="609019" y="739492"/>
                </a:lnTo>
                <a:lnTo>
                  <a:pt x="591398" y="739492"/>
                </a:lnTo>
                <a:lnTo>
                  <a:pt x="573417" y="739492"/>
                </a:lnTo>
                <a:lnTo>
                  <a:pt x="555796" y="739492"/>
                </a:lnTo>
                <a:lnTo>
                  <a:pt x="537815" y="739492"/>
                </a:lnTo>
                <a:lnTo>
                  <a:pt x="520194" y="739492"/>
                </a:lnTo>
                <a:lnTo>
                  <a:pt x="502214" y="739492"/>
                </a:lnTo>
                <a:close/>
                <a:moveTo>
                  <a:pt x="363931" y="739492"/>
                </a:moveTo>
                <a:lnTo>
                  <a:pt x="350984" y="757489"/>
                </a:lnTo>
                <a:lnTo>
                  <a:pt x="349546" y="759649"/>
                </a:lnTo>
                <a:lnTo>
                  <a:pt x="350984" y="759649"/>
                </a:lnTo>
                <a:lnTo>
                  <a:pt x="356738" y="759649"/>
                </a:lnTo>
                <a:lnTo>
                  <a:pt x="356738" y="779446"/>
                </a:lnTo>
                <a:lnTo>
                  <a:pt x="368965" y="779446"/>
                </a:lnTo>
                <a:lnTo>
                  <a:pt x="371123" y="779446"/>
                </a:lnTo>
                <a:lnTo>
                  <a:pt x="371123" y="759649"/>
                </a:lnTo>
                <a:lnTo>
                  <a:pt x="378315" y="759649"/>
                </a:lnTo>
                <a:lnTo>
                  <a:pt x="368965" y="746691"/>
                </a:lnTo>
                <a:close/>
                <a:moveTo>
                  <a:pt x="330127" y="739492"/>
                </a:moveTo>
                <a:lnTo>
                  <a:pt x="315742" y="759649"/>
                </a:lnTo>
                <a:lnTo>
                  <a:pt x="322934" y="759649"/>
                </a:lnTo>
                <a:lnTo>
                  <a:pt x="322934" y="779446"/>
                </a:lnTo>
                <a:lnTo>
                  <a:pt x="333363" y="779446"/>
                </a:lnTo>
                <a:lnTo>
                  <a:pt x="337319" y="779446"/>
                </a:lnTo>
                <a:lnTo>
                  <a:pt x="337319" y="759649"/>
                </a:lnTo>
                <a:lnTo>
                  <a:pt x="344511" y="759649"/>
                </a:lnTo>
                <a:lnTo>
                  <a:pt x="333363" y="744171"/>
                </a:lnTo>
                <a:close/>
                <a:moveTo>
                  <a:pt x="37759" y="739492"/>
                </a:moveTo>
                <a:lnTo>
                  <a:pt x="37759" y="754249"/>
                </a:lnTo>
                <a:lnTo>
                  <a:pt x="48188" y="754249"/>
                </a:lnTo>
                <a:lnTo>
                  <a:pt x="66169" y="754249"/>
                </a:lnTo>
                <a:lnTo>
                  <a:pt x="83790" y="754249"/>
                </a:lnTo>
                <a:lnTo>
                  <a:pt x="101771" y="754249"/>
                </a:lnTo>
                <a:lnTo>
                  <a:pt x="119392" y="754249"/>
                </a:lnTo>
                <a:lnTo>
                  <a:pt x="137373" y="754249"/>
                </a:lnTo>
                <a:lnTo>
                  <a:pt x="154994" y="754249"/>
                </a:lnTo>
                <a:lnTo>
                  <a:pt x="172975" y="754249"/>
                </a:lnTo>
                <a:lnTo>
                  <a:pt x="190956" y="754249"/>
                </a:lnTo>
                <a:lnTo>
                  <a:pt x="203542" y="754249"/>
                </a:lnTo>
                <a:lnTo>
                  <a:pt x="203542" y="739492"/>
                </a:lnTo>
                <a:lnTo>
                  <a:pt x="190956" y="739492"/>
                </a:lnTo>
                <a:lnTo>
                  <a:pt x="172975" y="739492"/>
                </a:lnTo>
                <a:lnTo>
                  <a:pt x="154994" y="739492"/>
                </a:lnTo>
                <a:lnTo>
                  <a:pt x="137373" y="739492"/>
                </a:lnTo>
                <a:lnTo>
                  <a:pt x="119392" y="739492"/>
                </a:lnTo>
                <a:lnTo>
                  <a:pt x="101771" y="739492"/>
                </a:lnTo>
                <a:lnTo>
                  <a:pt x="83790" y="739492"/>
                </a:lnTo>
                <a:lnTo>
                  <a:pt x="66169" y="739492"/>
                </a:lnTo>
                <a:lnTo>
                  <a:pt x="48188" y="739492"/>
                </a:lnTo>
                <a:close/>
                <a:moveTo>
                  <a:pt x="799615" y="643385"/>
                </a:moveTo>
                <a:lnTo>
                  <a:pt x="805369" y="657063"/>
                </a:lnTo>
                <a:lnTo>
                  <a:pt x="821192" y="697018"/>
                </a:lnTo>
                <a:lnTo>
                  <a:pt x="822990" y="697018"/>
                </a:lnTo>
                <a:lnTo>
                  <a:pt x="846365" y="697018"/>
                </a:lnTo>
                <a:lnTo>
                  <a:pt x="824788" y="643385"/>
                </a:lnTo>
                <a:lnTo>
                  <a:pt x="822990" y="643385"/>
                </a:lnTo>
                <a:lnTo>
                  <a:pt x="805369" y="643385"/>
                </a:lnTo>
                <a:close/>
                <a:moveTo>
                  <a:pt x="764013" y="643385"/>
                </a:moveTo>
                <a:lnTo>
                  <a:pt x="769407" y="657063"/>
                </a:lnTo>
                <a:lnTo>
                  <a:pt x="785590" y="697018"/>
                </a:lnTo>
                <a:lnTo>
                  <a:pt x="787388" y="697018"/>
                </a:lnTo>
                <a:lnTo>
                  <a:pt x="805369" y="697018"/>
                </a:lnTo>
                <a:lnTo>
                  <a:pt x="810763" y="697018"/>
                </a:lnTo>
                <a:lnTo>
                  <a:pt x="805369" y="683340"/>
                </a:lnTo>
                <a:lnTo>
                  <a:pt x="789186" y="643385"/>
                </a:lnTo>
                <a:lnTo>
                  <a:pt x="787388" y="643385"/>
                </a:lnTo>
                <a:lnTo>
                  <a:pt x="769407" y="643385"/>
                </a:lnTo>
                <a:close/>
                <a:moveTo>
                  <a:pt x="728411" y="643385"/>
                </a:moveTo>
                <a:lnTo>
                  <a:pt x="733806" y="657063"/>
                </a:lnTo>
                <a:lnTo>
                  <a:pt x="749988" y="697018"/>
                </a:lnTo>
                <a:lnTo>
                  <a:pt x="751786" y="697018"/>
                </a:lnTo>
                <a:lnTo>
                  <a:pt x="769407" y="697018"/>
                </a:lnTo>
                <a:lnTo>
                  <a:pt x="774802" y="697018"/>
                </a:lnTo>
                <a:lnTo>
                  <a:pt x="769407" y="683340"/>
                </a:lnTo>
                <a:lnTo>
                  <a:pt x="753584" y="643385"/>
                </a:lnTo>
                <a:lnTo>
                  <a:pt x="751786" y="643385"/>
                </a:lnTo>
                <a:lnTo>
                  <a:pt x="733806" y="643385"/>
                </a:lnTo>
                <a:close/>
                <a:moveTo>
                  <a:pt x="692809" y="643385"/>
                </a:moveTo>
                <a:lnTo>
                  <a:pt x="698204" y="657063"/>
                </a:lnTo>
                <a:lnTo>
                  <a:pt x="714386" y="697018"/>
                </a:lnTo>
                <a:lnTo>
                  <a:pt x="716184" y="697018"/>
                </a:lnTo>
                <a:lnTo>
                  <a:pt x="733806" y="697018"/>
                </a:lnTo>
                <a:lnTo>
                  <a:pt x="739559" y="697018"/>
                </a:lnTo>
                <a:lnTo>
                  <a:pt x="733806" y="683340"/>
                </a:lnTo>
                <a:lnTo>
                  <a:pt x="717983" y="643385"/>
                </a:lnTo>
                <a:lnTo>
                  <a:pt x="716184" y="643385"/>
                </a:lnTo>
                <a:lnTo>
                  <a:pt x="698204" y="643385"/>
                </a:lnTo>
                <a:close/>
                <a:moveTo>
                  <a:pt x="657208" y="643385"/>
                </a:moveTo>
                <a:lnTo>
                  <a:pt x="662602" y="657063"/>
                </a:lnTo>
                <a:lnTo>
                  <a:pt x="678784" y="697018"/>
                </a:lnTo>
                <a:lnTo>
                  <a:pt x="680583" y="697018"/>
                </a:lnTo>
                <a:lnTo>
                  <a:pt x="698204" y="697018"/>
                </a:lnTo>
                <a:lnTo>
                  <a:pt x="703958" y="697018"/>
                </a:lnTo>
                <a:lnTo>
                  <a:pt x="698204" y="683340"/>
                </a:lnTo>
                <a:lnTo>
                  <a:pt x="682381" y="643385"/>
                </a:lnTo>
                <a:lnTo>
                  <a:pt x="680583" y="643385"/>
                </a:lnTo>
                <a:lnTo>
                  <a:pt x="662602" y="643385"/>
                </a:lnTo>
                <a:close/>
                <a:moveTo>
                  <a:pt x="621246" y="643385"/>
                </a:moveTo>
                <a:lnTo>
                  <a:pt x="627000" y="657063"/>
                </a:lnTo>
                <a:lnTo>
                  <a:pt x="643183" y="697018"/>
                </a:lnTo>
                <a:lnTo>
                  <a:pt x="644981" y="697018"/>
                </a:lnTo>
                <a:lnTo>
                  <a:pt x="662602" y="697018"/>
                </a:lnTo>
                <a:lnTo>
                  <a:pt x="667996" y="697018"/>
                </a:lnTo>
                <a:lnTo>
                  <a:pt x="662602" y="683340"/>
                </a:lnTo>
                <a:lnTo>
                  <a:pt x="646419" y="643385"/>
                </a:lnTo>
                <a:lnTo>
                  <a:pt x="644981" y="643385"/>
                </a:lnTo>
                <a:lnTo>
                  <a:pt x="627000" y="643385"/>
                </a:lnTo>
                <a:close/>
                <a:moveTo>
                  <a:pt x="586004" y="643385"/>
                </a:moveTo>
                <a:lnTo>
                  <a:pt x="591398" y="657063"/>
                </a:lnTo>
                <a:lnTo>
                  <a:pt x="607581" y="697018"/>
                </a:lnTo>
                <a:lnTo>
                  <a:pt x="609019" y="697018"/>
                </a:lnTo>
                <a:lnTo>
                  <a:pt x="627000" y="697018"/>
                </a:lnTo>
                <a:lnTo>
                  <a:pt x="632754" y="697018"/>
                </a:lnTo>
                <a:lnTo>
                  <a:pt x="627000" y="683340"/>
                </a:lnTo>
                <a:lnTo>
                  <a:pt x="610817" y="643385"/>
                </a:lnTo>
                <a:lnTo>
                  <a:pt x="609019" y="643385"/>
                </a:lnTo>
                <a:lnTo>
                  <a:pt x="591398" y="643385"/>
                </a:lnTo>
                <a:close/>
                <a:moveTo>
                  <a:pt x="550402" y="643385"/>
                </a:moveTo>
                <a:lnTo>
                  <a:pt x="555796" y="657063"/>
                </a:lnTo>
                <a:lnTo>
                  <a:pt x="571979" y="697018"/>
                </a:lnTo>
                <a:lnTo>
                  <a:pt x="573417" y="697018"/>
                </a:lnTo>
                <a:lnTo>
                  <a:pt x="591398" y="697018"/>
                </a:lnTo>
                <a:lnTo>
                  <a:pt x="596792" y="697018"/>
                </a:lnTo>
                <a:lnTo>
                  <a:pt x="591398" y="683340"/>
                </a:lnTo>
                <a:lnTo>
                  <a:pt x="575575" y="643385"/>
                </a:lnTo>
                <a:lnTo>
                  <a:pt x="573417" y="643385"/>
                </a:lnTo>
                <a:lnTo>
                  <a:pt x="555796" y="643385"/>
                </a:lnTo>
                <a:close/>
                <a:moveTo>
                  <a:pt x="514440" y="643385"/>
                </a:moveTo>
                <a:lnTo>
                  <a:pt x="520194" y="657063"/>
                </a:lnTo>
                <a:lnTo>
                  <a:pt x="536017" y="697018"/>
                </a:lnTo>
                <a:lnTo>
                  <a:pt x="537815" y="697018"/>
                </a:lnTo>
                <a:lnTo>
                  <a:pt x="555796" y="697018"/>
                </a:lnTo>
                <a:lnTo>
                  <a:pt x="561190" y="697018"/>
                </a:lnTo>
                <a:lnTo>
                  <a:pt x="555796" y="683340"/>
                </a:lnTo>
                <a:lnTo>
                  <a:pt x="539613" y="643385"/>
                </a:lnTo>
                <a:lnTo>
                  <a:pt x="537815" y="643385"/>
                </a:lnTo>
                <a:lnTo>
                  <a:pt x="520194" y="643385"/>
                </a:lnTo>
                <a:close/>
                <a:moveTo>
                  <a:pt x="479198" y="643385"/>
                </a:moveTo>
                <a:lnTo>
                  <a:pt x="500415" y="697018"/>
                </a:lnTo>
                <a:lnTo>
                  <a:pt x="502214" y="697018"/>
                </a:lnTo>
                <a:lnTo>
                  <a:pt x="520194" y="697018"/>
                </a:lnTo>
                <a:lnTo>
                  <a:pt x="525589" y="697018"/>
                </a:lnTo>
                <a:lnTo>
                  <a:pt x="520194" y="683340"/>
                </a:lnTo>
                <a:lnTo>
                  <a:pt x="504012" y="643385"/>
                </a:lnTo>
                <a:lnTo>
                  <a:pt x="502214" y="643385"/>
                </a:lnTo>
                <a:close/>
                <a:moveTo>
                  <a:pt x="345590" y="643385"/>
                </a:moveTo>
                <a:lnTo>
                  <a:pt x="350984" y="657063"/>
                </a:lnTo>
                <a:lnTo>
                  <a:pt x="367167" y="697018"/>
                </a:lnTo>
                <a:lnTo>
                  <a:pt x="368965" y="697018"/>
                </a:lnTo>
                <a:lnTo>
                  <a:pt x="392340" y="697018"/>
                </a:lnTo>
                <a:lnTo>
                  <a:pt x="370763" y="643385"/>
                </a:lnTo>
                <a:lnTo>
                  <a:pt x="368965" y="643385"/>
                </a:lnTo>
                <a:lnTo>
                  <a:pt x="350984" y="643385"/>
                </a:lnTo>
                <a:close/>
                <a:moveTo>
                  <a:pt x="309988" y="643385"/>
                </a:moveTo>
                <a:lnTo>
                  <a:pt x="315382" y="657063"/>
                </a:lnTo>
                <a:lnTo>
                  <a:pt x="331565" y="697018"/>
                </a:lnTo>
                <a:lnTo>
                  <a:pt x="333363" y="697018"/>
                </a:lnTo>
                <a:lnTo>
                  <a:pt x="350984" y="697018"/>
                </a:lnTo>
                <a:lnTo>
                  <a:pt x="356738" y="697018"/>
                </a:lnTo>
                <a:lnTo>
                  <a:pt x="350984" y="683340"/>
                </a:lnTo>
                <a:lnTo>
                  <a:pt x="335161" y="643385"/>
                </a:lnTo>
                <a:lnTo>
                  <a:pt x="333363" y="643385"/>
                </a:lnTo>
                <a:lnTo>
                  <a:pt x="315382" y="643385"/>
                </a:lnTo>
                <a:close/>
                <a:moveTo>
                  <a:pt x="274386" y="643385"/>
                </a:moveTo>
                <a:lnTo>
                  <a:pt x="280140" y="657063"/>
                </a:lnTo>
                <a:lnTo>
                  <a:pt x="295963" y="697018"/>
                </a:lnTo>
                <a:lnTo>
                  <a:pt x="297761" y="697018"/>
                </a:lnTo>
                <a:lnTo>
                  <a:pt x="315382" y="697018"/>
                </a:lnTo>
                <a:lnTo>
                  <a:pt x="321136" y="697018"/>
                </a:lnTo>
                <a:lnTo>
                  <a:pt x="315382" y="683340"/>
                </a:lnTo>
                <a:lnTo>
                  <a:pt x="299559" y="643385"/>
                </a:lnTo>
                <a:lnTo>
                  <a:pt x="297761" y="643385"/>
                </a:lnTo>
                <a:lnTo>
                  <a:pt x="280140" y="643385"/>
                </a:lnTo>
                <a:close/>
                <a:moveTo>
                  <a:pt x="238784" y="643385"/>
                </a:moveTo>
                <a:lnTo>
                  <a:pt x="244179" y="657063"/>
                </a:lnTo>
                <a:lnTo>
                  <a:pt x="260361" y="697018"/>
                </a:lnTo>
                <a:lnTo>
                  <a:pt x="262159" y="697018"/>
                </a:lnTo>
                <a:lnTo>
                  <a:pt x="280140" y="697018"/>
                </a:lnTo>
                <a:lnTo>
                  <a:pt x="285534" y="697018"/>
                </a:lnTo>
                <a:lnTo>
                  <a:pt x="280140" y="683340"/>
                </a:lnTo>
                <a:lnTo>
                  <a:pt x="263598" y="643385"/>
                </a:lnTo>
                <a:lnTo>
                  <a:pt x="262159" y="643385"/>
                </a:lnTo>
                <a:lnTo>
                  <a:pt x="244179" y="643385"/>
                </a:lnTo>
                <a:close/>
                <a:moveTo>
                  <a:pt x="203183" y="643385"/>
                </a:moveTo>
                <a:lnTo>
                  <a:pt x="208577" y="657063"/>
                </a:lnTo>
                <a:lnTo>
                  <a:pt x="224759" y="697018"/>
                </a:lnTo>
                <a:lnTo>
                  <a:pt x="226198" y="697018"/>
                </a:lnTo>
                <a:lnTo>
                  <a:pt x="244179" y="697018"/>
                </a:lnTo>
                <a:lnTo>
                  <a:pt x="249933" y="697018"/>
                </a:lnTo>
                <a:lnTo>
                  <a:pt x="244179" y="683340"/>
                </a:lnTo>
                <a:lnTo>
                  <a:pt x="228356" y="643385"/>
                </a:lnTo>
                <a:lnTo>
                  <a:pt x="226198" y="643385"/>
                </a:lnTo>
                <a:lnTo>
                  <a:pt x="208577" y="643385"/>
                </a:lnTo>
                <a:close/>
                <a:moveTo>
                  <a:pt x="167581" y="643385"/>
                </a:moveTo>
                <a:lnTo>
                  <a:pt x="172975" y="657063"/>
                </a:lnTo>
                <a:lnTo>
                  <a:pt x="189158" y="697018"/>
                </a:lnTo>
                <a:lnTo>
                  <a:pt x="190956" y="697018"/>
                </a:lnTo>
                <a:lnTo>
                  <a:pt x="208577" y="697018"/>
                </a:lnTo>
                <a:lnTo>
                  <a:pt x="213971" y="697018"/>
                </a:lnTo>
                <a:lnTo>
                  <a:pt x="208577" y="683340"/>
                </a:lnTo>
                <a:lnTo>
                  <a:pt x="192754" y="643385"/>
                </a:lnTo>
                <a:lnTo>
                  <a:pt x="190956" y="643385"/>
                </a:lnTo>
                <a:lnTo>
                  <a:pt x="172975" y="643385"/>
                </a:lnTo>
                <a:close/>
                <a:moveTo>
                  <a:pt x="131979" y="643385"/>
                </a:moveTo>
                <a:lnTo>
                  <a:pt x="137373" y="657063"/>
                </a:lnTo>
                <a:lnTo>
                  <a:pt x="153556" y="697018"/>
                </a:lnTo>
                <a:lnTo>
                  <a:pt x="154994" y="697018"/>
                </a:lnTo>
                <a:lnTo>
                  <a:pt x="172975" y="697018"/>
                </a:lnTo>
                <a:lnTo>
                  <a:pt x="178369" y="697018"/>
                </a:lnTo>
                <a:lnTo>
                  <a:pt x="172975" y="683340"/>
                </a:lnTo>
                <a:lnTo>
                  <a:pt x="156792" y="643385"/>
                </a:lnTo>
                <a:lnTo>
                  <a:pt x="154994" y="643385"/>
                </a:lnTo>
                <a:lnTo>
                  <a:pt x="137373" y="643385"/>
                </a:lnTo>
                <a:close/>
                <a:moveTo>
                  <a:pt x="96017" y="643385"/>
                </a:moveTo>
                <a:lnTo>
                  <a:pt x="101771" y="657063"/>
                </a:lnTo>
                <a:lnTo>
                  <a:pt x="117594" y="697018"/>
                </a:lnTo>
                <a:lnTo>
                  <a:pt x="119392" y="697018"/>
                </a:lnTo>
                <a:lnTo>
                  <a:pt x="137373" y="697018"/>
                </a:lnTo>
                <a:lnTo>
                  <a:pt x="142767" y="697018"/>
                </a:lnTo>
                <a:lnTo>
                  <a:pt x="137373" y="683340"/>
                </a:lnTo>
                <a:lnTo>
                  <a:pt x="121190" y="643385"/>
                </a:lnTo>
                <a:lnTo>
                  <a:pt x="119392" y="643385"/>
                </a:lnTo>
                <a:lnTo>
                  <a:pt x="101771" y="643385"/>
                </a:lnTo>
                <a:close/>
                <a:moveTo>
                  <a:pt x="60415" y="643385"/>
                </a:moveTo>
                <a:lnTo>
                  <a:pt x="66169" y="657063"/>
                </a:lnTo>
                <a:lnTo>
                  <a:pt x="81992" y="697018"/>
                </a:lnTo>
                <a:lnTo>
                  <a:pt x="83790" y="697018"/>
                </a:lnTo>
                <a:lnTo>
                  <a:pt x="101771" y="697018"/>
                </a:lnTo>
                <a:lnTo>
                  <a:pt x="107165" y="697018"/>
                </a:lnTo>
                <a:lnTo>
                  <a:pt x="101771" y="683340"/>
                </a:lnTo>
                <a:lnTo>
                  <a:pt x="85588" y="643385"/>
                </a:lnTo>
                <a:lnTo>
                  <a:pt x="83790" y="643385"/>
                </a:lnTo>
                <a:lnTo>
                  <a:pt x="66169" y="643385"/>
                </a:lnTo>
                <a:close/>
                <a:moveTo>
                  <a:pt x="24813" y="643385"/>
                </a:moveTo>
                <a:lnTo>
                  <a:pt x="46390" y="697018"/>
                </a:lnTo>
                <a:lnTo>
                  <a:pt x="48188" y="697018"/>
                </a:lnTo>
                <a:lnTo>
                  <a:pt x="66169" y="697018"/>
                </a:lnTo>
                <a:lnTo>
                  <a:pt x="71563" y="697018"/>
                </a:lnTo>
                <a:lnTo>
                  <a:pt x="66169" y="683340"/>
                </a:lnTo>
                <a:lnTo>
                  <a:pt x="49986" y="643385"/>
                </a:lnTo>
                <a:lnTo>
                  <a:pt x="48188" y="643385"/>
                </a:lnTo>
                <a:close/>
                <a:moveTo>
                  <a:pt x="612256" y="453679"/>
                </a:moveTo>
                <a:lnTo>
                  <a:pt x="612256" y="546559"/>
                </a:lnTo>
                <a:lnTo>
                  <a:pt x="612256" y="547279"/>
                </a:lnTo>
                <a:lnTo>
                  <a:pt x="620886" y="560237"/>
                </a:lnTo>
                <a:lnTo>
                  <a:pt x="627000" y="550519"/>
                </a:lnTo>
                <a:lnTo>
                  <a:pt x="629158" y="547279"/>
                </a:lnTo>
                <a:lnTo>
                  <a:pt x="637788" y="560237"/>
                </a:lnTo>
                <a:lnTo>
                  <a:pt x="644981" y="549439"/>
                </a:lnTo>
                <a:lnTo>
                  <a:pt x="646060" y="547279"/>
                </a:lnTo>
                <a:lnTo>
                  <a:pt x="654690" y="560237"/>
                </a:lnTo>
                <a:lnTo>
                  <a:pt x="662602" y="547999"/>
                </a:lnTo>
                <a:lnTo>
                  <a:pt x="663321" y="547279"/>
                </a:lnTo>
                <a:lnTo>
                  <a:pt x="671592" y="560237"/>
                </a:lnTo>
                <a:lnTo>
                  <a:pt x="680223" y="547279"/>
                </a:lnTo>
                <a:lnTo>
                  <a:pt x="680583" y="547999"/>
                </a:lnTo>
                <a:lnTo>
                  <a:pt x="688494" y="560237"/>
                </a:lnTo>
                <a:lnTo>
                  <a:pt x="697125" y="547279"/>
                </a:lnTo>
                <a:lnTo>
                  <a:pt x="698204" y="549079"/>
                </a:lnTo>
                <a:lnTo>
                  <a:pt x="705396" y="560237"/>
                </a:lnTo>
                <a:lnTo>
                  <a:pt x="714027" y="547279"/>
                </a:lnTo>
                <a:lnTo>
                  <a:pt x="714027" y="453679"/>
                </a:lnTo>
                <a:close/>
                <a:moveTo>
                  <a:pt x="158231" y="453679"/>
                </a:moveTo>
                <a:lnTo>
                  <a:pt x="158231" y="546559"/>
                </a:lnTo>
                <a:lnTo>
                  <a:pt x="158231" y="547279"/>
                </a:lnTo>
                <a:lnTo>
                  <a:pt x="166861" y="560237"/>
                </a:lnTo>
                <a:lnTo>
                  <a:pt x="172975" y="550519"/>
                </a:lnTo>
                <a:lnTo>
                  <a:pt x="175133" y="547279"/>
                </a:lnTo>
                <a:lnTo>
                  <a:pt x="183763" y="560237"/>
                </a:lnTo>
                <a:lnTo>
                  <a:pt x="190956" y="549439"/>
                </a:lnTo>
                <a:lnTo>
                  <a:pt x="192035" y="547279"/>
                </a:lnTo>
                <a:lnTo>
                  <a:pt x="200665" y="560237"/>
                </a:lnTo>
                <a:lnTo>
                  <a:pt x="208577" y="547999"/>
                </a:lnTo>
                <a:lnTo>
                  <a:pt x="208936" y="547279"/>
                </a:lnTo>
                <a:lnTo>
                  <a:pt x="217567" y="560237"/>
                </a:lnTo>
                <a:lnTo>
                  <a:pt x="225838" y="547279"/>
                </a:lnTo>
                <a:lnTo>
                  <a:pt x="226198" y="547999"/>
                </a:lnTo>
                <a:lnTo>
                  <a:pt x="234469" y="560237"/>
                </a:lnTo>
                <a:lnTo>
                  <a:pt x="243100" y="547279"/>
                </a:lnTo>
                <a:lnTo>
                  <a:pt x="244179" y="549079"/>
                </a:lnTo>
                <a:lnTo>
                  <a:pt x="251371" y="560237"/>
                </a:lnTo>
                <a:lnTo>
                  <a:pt x="260002" y="547279"/>
                </a:lnTo>
                <a:lnTo>
                  <a:pt x="260002" y="453679"/>
                </a:lnTo>
                <a:close/>
                <a:moveTo>
                  <a:pt x="474523" y="434975"/>
                </a:moveTo>
                <a:lnTo>
                  <a:pt x="502214" y="434975"/>
                </a:lnTo>
                <a:lnTo>
                  <a:pt x="520194" y="434975"/>
                </a:lnTo>
                <a:lnTo>
                  <a:pt x="537815" y="434975"/>
                </a:lnTo>
                <a:lnTo>
                  <a:pt x="555796" y="434975"/>
                </a:lnTo>
                <a:lnTo>
                  <a:pt x="560557" y="434975"/>
                </a:lnTo>
                <a:lnTo>
                  <a:pt x="573417" y="434975"/>
                </a:lnTo>
                <a:lnTo>
                  <a:pt x="591398" y="434975"/>
                </a:lnTo>
                <a:lnTo>
                  <a:pt x="609019" y="434975"/>
                </a:lnTo>
                <a:lnTo>
                  <a:pt x="612256" y="434975"/>
                </a:lnTo>
                <a:lnTo>
                  <a:pt x="714027" y="434975"/>
                </a:lnTo>
                <a:lnTo>
                  <a:pt x="716184" y="434975"/>
                </a:lnTo>
                <a:lnTo>
                  <a:pt x="733806" y="434975"/>
                </a:lnTo>
                <a:lnTo>
                  <a:pt x="751786" y="434975"/>
                </a:lnTo>
                <a:lnTo>
                  <a:pt x="763419" y="434975"/>
                </a:lnTo>
                <a:lnTo>
                  <a:pt x="769407" y="434975"/>
                </a:lnTo>
                <a:lnTo>
                  <a:pt x="787388" y="434975"/>
                </a:lnTo>
                <a:lnTo>
                  <a:pt x="805369" y="434975"/>
                </a:lnTo>
                <a:lnTo>
                  <a:pt x="822990" y="434975"/>
                </a:lnTo>
                <a:lnTo>
                  <a:pt x="851759" y="434975"/>
                </a:lnTo>
                <a:cubicBezTo>
                  <a:pt x="862548" y="434975"/>
                  <a:pt x="871179" y="443614"/>
                  <a:pt x="871179" y="454412"/>
                </a:cubicBezTo>
                <a:lnTo>
                  <a:pt x="870459" y="668582"/>
                </a:lnTo>
                <a:lnTo>
                  <a:pt x="860390" y="643385"/>
                </a:lnTo>
                <a:lnTo>
                  <a:pt x="835217" y="643385"/>
                </a:lnTo>
                <a:lnTo>
                  <a:pt x="856794" y="697018"/>
                </a:lnTo>
                <a:lnTo>
                  <a:pt x="870459" y="697018"/>
                </a:lnTo>
                <a:lnTo>
                  <a:pt x="870100" y="814001"/>
                </a:lnTo>
                <a:cubicBezTo>
                  <a:pt x="870100" y="824439"/>
                  <a:pt x="861469" y="833078"/>
                  <a:pt x="850680" y="833078"/>
                </a:cubicBezTo>
                <a:lnTo>
                  <a:pt x="822990" y="833078"/>
                </a:lnTo>
                <a:lnTo>
                  <a:pt x="805369" y="833078"/>
                </a:lnTo>
                <a:lnTo>
                  <a:pt x="787388" y="833078"/>
                </a:lnTo>
                <a:lnTo>
                  <a:pt x="769407" y="833078"/>
                </a:lnTo>
                <a:lnTo>
                  <a:pt x="751786" y="833078"/>
                </a:lnTo>
                <a:lnTo>
                  <a:pt x="733806" y="833078"/>
                </a:lnTo>
                <a:lnTo>
                  <a:pt x="716184" y="833078"/>
                </a:lnTo>
                <a:lnTo>
                  <a:pt x="698204" y="833078"/>
                </a:lnTo>
                <a:lnTo>
                  <a:pt x="680583" y="833078"/>
                </a:lnTo>
                <a:lnTo>
                  <a:pt x="662602" y="833078"/>
                </a:lnTo>
                <a:lnTo>
                  <a:pt x="644981" y="833078"/>
                </a:lnTo>
                <a:lnTo>
                  <a:pt x="627000" y="833078"/>
                </a:lnTo>
                <a:lnTo>
                  <a:pt x="609019" y="833078"/>
                </a:lnTo>
                <a:lnTo>
                  <a:pt x="591398" y="833078"/>
                </a:lnTo>
                <a:lnTo>
                  <a:pt x="573417" y="833078"/>
                </a:lnTo>
                <a:lnTo>
                  <a:pt x="555796" y="833078"/>
                </a:lnTo>
                <a:lnTo>
                  <a:pt x="537815" y="833078"/>
                </a:lnTo>
                <a:lnTo>
                  <a:pt x="520194" y="833078"/>
                </a:lnTo>
                <a:lnTo>
                  <a:pt x="502214" y="833078"/>
                </a:lnTo>
                <a:lnTo>
                  <a:pt x="473444" y="833078"/>
                </a:lnTo>
                <a:cubicBezTo>
                  <a:pt x="463016" y="833078"/>
                  <a:pt x="454025" y="824439"/>
                  <a:pt x="454025" y="814001"/>
                </a:cubicBezTo>
                <a:lnTo>
                  <a:pt x="454744" y="671461"/>
                </a:lnTo>
                <a:lnTo>
                  <a:pt x="464814" y="697018"/>
                </a:lnTo>
                <a:lnTo>
                  <a:pt x="489987" y="697018"/>
                </a:lnTo>
                <a:lnTo>
                  <a:pt x="468410" y="643385"/>
                </a:lnTo>
                <a:lnTo>
                  <a:pt x="454744" y="643385"/>
                </a:lnTo>
                <a:lnTo>
                  <a:pt x="455104" y="454412"/>
                </a:lnTo>
                <a:cubicBezTo>
                  <a:pt x="455104" y="443614"/>
                  <a:pt x="463735" y="434975"/>
                  <a:pt x="474523" y="434975"/>
                </a:cubicBezTo>
                <a:close/>
                <a:moveTo>
                  <a:pt x="20498" y="434975"/>
                </a:moveTo>
                <a:lnTo>
                  <a:pt x="48188" y="434975"/>
                </a:lnTo>
                <a:lnTo>
                  <a:pt x="66169" y="434975"/>
                </a:lnTo>
                <a:lnTo>
                  <a:pt x="83790" y="434975"/>
                </a:lnTo>
                <a:lnTo>
                  <a:pt x="101771" y="434975"/>
                </a:lnTo>
                <a:lnTo>
                  <a:pt x="106225" y="434975"/>
                </a:lnTo>
                <a:lnTo>
                  <a:pt x="119392" y="434975"/>
                </a:lnTo>
                <a:lnTo>
                  <a:pt x="137373" y="434975"/>
                </a:lnTo>
                <a:lnTo>
                  <a:pt x="154994" y="434975"/>
                </a:lnTo>
                <a:lnTo>
                  <a:pt x="158231" y="434975"/>
                </a:lnTo>
                <a:lnTo>
                  <a:pt x="260002" y="434975"/>
                </a:lnTo>
                <a:lnTo>
                  <a:pt x="262159" y="434975"/>
                </a:lnTo>
                <a:lnTo>
                  <a:pt x="280140" y="434975"/>
                </a:lnTo>
                <a:lnTo>
                  <a:pt x="297761" y="434975"/>
                </a:lnTo>
                <a:lnTo>
                  <a:pt x="310566" y="434975"/>
                </a:lnTo>
                <a:lnTo>
                  <a:pt x="315382" y="434975"/>
                </a:lnTo>
                <a:lnTo>
                  <a:pt x="333363" y="434975"/>
                </a:lnTo>
                <a:lnTo>
                  <a:pt x="350984" y="434975"/>
                </a:lnTo>
                <a:lnTo>
                  <a:pt x="368965" y="434975"/>
                </a:lnTo>
                <a:lnTo>
                  <a:pt x="397734" y="434975"/>
                </a:lnTo>
                <a:cubicBezTo>
                  <a:pt x="408523" y="434975"/>
                  <a:pt x="417154" y="443614"/>
                  <a:pt x="417154" y="454412"/>
                </a:cubicBezTo>
                <a:lnTo>
                  <a:pt x="416434" y="668582"/>
                </a:lnTo>
                <a:lnTo>
                  <a:pt x="406365" y="643385"/>
                </a:lnTo>
                <a:lnTo>
                  <a:pt x="381552" y="643385"/>
                </a:lnTo>
                <a:lnTo>
                  <a:pt x="402769" y="697018"/>
                </a:lnTo>
                <a:lnTo>
                  <a:pt x="416434" y="697018"/>
                </a:lnTo>
                <a:lnTo>
                  <a:pt x="416075" y="814001"/>
                </a:lnTo>
                <a:cubicBezTo>
                  <a:pt x="416075" y="824439"/>
                  <a:pt x="407444" y="833078"/>
                  <a:pt x="396655" y="833078"/>
                </a:cubicBezTo>
                <a:lnTo>
                  <a:pt x="368965" y="833078"/>
                </a:lnTo>
                <a:lnTo>
                  <a:pt x="350984" y="833078"/>
                </a:lnTo>
                <a:lnTo>
                  <a:pt x="333363" y="833078"/>
                </a:lnTo>
                <a:lnTo>
                  <a:pt x="315382" y="833078"/>
                </a:lnTo>
                <a:lnTo>
                  <a:pt x="297761" y="833078"/>
                </a:lnTo>
                <a:lnTo>
                  <a:pt x="280140" y="833078"/>
                </a:lnTo>
                <a:lnTo>
                  <a:pt x="262159" y="833078"/>
                </a:lnTo>
                <a:lnTo>
                  <a:pt x="244179" y="833078"/>
                </a:lnTo>
                <a:lnTo>
                  <a:pt x="226198" y="833078"/>
                </a:lnTo>
                <a:lnTo>
                  <a:pt x="208577" y="833078"/>
                </a:lnTo>
                <a:lnTo>
                  <a:pt x="190956" y="833078"/>
                </a:lnTo>
                <a:lnTo>
                  <a:pt x="172975" y="833078"/>
                </a:lnTo>
                <a:lnTo>
                  <a:pt x="154994" y="833078"/>
                </a:lnTo>
                <a:lnTo>
                  <a:pt x="137373" y="833078"/>
                </a:lnTo>
                <a:lnTo>
                  <a:pt x="119392" y="833078"/>
                </a:lnTo>
                <a:lnTo>
                  <a:pt x="101771" y="833078"/>
                </a:lnTo>
                <a:lnTo>
                  <a:pt x="83790" y="833078"/>
                </a:lnTo>
                <a:lnTo>
                  <a:pt x="66169" y="833078"/>
                </a:lnTo>
                <a:lnTo>
                  <a:pt x="48188" y="833078"/>
                </a:lnTo>
                <a:lnTo>
                  <a:pt x="19419" y="833078"/>
                </a:lnTo>
                <a:cubicBezTo>
                  <a:pt x="8631" y="833078"/>
                  <a:pt x="0" y="824439"/>
                  <a:pt x="0" y="814001"/>
                </a:cubicBezTo>
                <a:lnTo>
                  <a:pt x="719" y="671461"/>
                </a:lnTo>
                <a:lnTo>
                  <a:pt x="10788" y="697018"/>
                </a:lnTo>
                <a:lnTo>
                  <a:pt x="35961" y="697018"/>
                </a:lnTo>
                <a:lnTo>
                  <a:pt x="14384" y="643385"/>
                </a:lnTo>
                <a:lnTo>
                  <a:pt x="719" y="643385"/>
                </a:lnTo>
                <a:lnTo>
                  <a:pt x="1079" y="454412"/>
                </a:lnTo>
                <a:cubicBezTo>
                  <a:pt x="1079" y="443614"/>
                  <a:pt x="9709" y="434975"/>
                  <a:pt x="20498" y="434975"/>
                </a:cubicBezTo>
                <a:close/>
                <a:moveTo>
                  <a:pt x="769767" y="351670"/>
                </a:moveTo>
                <a:lnTo>
                  <a:pt x="769767" y="357789"/>
                </a:lnTo>
                <a:lnTo>
                  <a:pt x="787388" y="357789"/>
                </a:lnTo>
                <a:lnTo>
                  <a:pt x="805369" y="357789"/>
                </a:lnTo>
                <a:lnTo>
                  <a:pt x="822990" y="357789"/>
                </a:lnTo>
                <a:lnTo>
                  <a:pt x="832340" y="357789"/>
                </a:lnTo>
                <a:lnTo>
                  <a:pt x="832340" y="351670"/>
                </a:lnTo>
                <a:lnTo>
                  <a:pt x="822990" y="351670"/>
                </a:lnTo>
                <a:lnTo>
                  <a:pt x="805369" y="351670"/>
                </a:lnTo>
                <a:lnTo>
                  <a:pt x="787388" y="351670"/>
                </a:lnTo>
                <a:close/>
                <a:moveTo>
                  <a:pt x="315742" y="351670"/>
                </a:moveTo>
                <a:lnTo>
                  <a:pt x="315742" y="357789"/>
                </a:lnTo>
                <a:lnTo>
                  <a:pt x="333363" y="357789"/>
                </a:lnTo>
                <a:lnTo>
                  <a:pt x="350984" y="357789"/>
                </a:lnTo>
                <a:lnTo>
                  <a:pt x="368965" y="357789"/>
                </a:lnTo>
                <a:lnTo>
                  <a:pt x="378315" y="357789"/>
                </a:lnTo>
                <a:lnTo>
                  <a:pt x="378315" y="351670"/>
                </a:lnTo>
                <a:lnTo>
                  <a:pt x="368965" y="351670"/>
                </a:lnTo>
                <a:lnTo>
                  <a:pt x="350984" y="351670"/>
                </a:lnTo>
                <a:lnTo>
                  <a:pt x="333363" y="351670"/>
                </a:lnTo>
                <a:close/>
                <a:moveTo>
                  <a:pt x="492144" y="343391"/>
                </a:moveTo>
                <a:lnTo>
                  <a:pt x="492144" y="357789"/>
                </a:lnTo>
                <a:lnTo>
                  <a:pt x="502214" y="357789"/>
                </a:lnTo>
                <a:lnTo>
                  <a:pt x="520194" y="357789"/>
                </a:lnTo>
                <a:lnTo>
                  <a:pt x="537815" y="357789"/>
                </a:lnTo>
                <a:lnTo>
                  <a:pt x="555796" y="357789"/>
                </a:lnTo>
                <a:lnTo>
                  <a:pt x="573417" y="357789"/>
                </a:lnTo>
                <a:lnTo>
                  <a:pt x="591398" y="357789"/>
                </a:lnTo>
                <a:lnTo>
                  <a:pt x="609019" y="357789"/>
                </a:lnTo>
                <a:lnTo>
                  <a:pt x="627000" y="357789"/>
                </a:lnTo>
                <a:lnTo>
                  <a:pt x="644981" y="357789"/>
                </a:lnTo>
                <a:lnTo>
                  <a:pt x="657567" y="357789"/>
                </a:lnTo>
                <a:lnTo>
                  <a:pt x="657567" y="343391"/>
                </a:lnTo>
                <a:lnTo>
                  <a:pt x="644981" y="343391"/>
                </a:lnTo>
                <a:lnTo>
                  <a:pt x="627000" y="343391"/>
                </a:lnTo>
                <a:lnTo>
                  <a:pt x="609019" y="343391"/>
                </a:lnTo>
                <a:lnTo>
                  <a:pt x="591398" y="343391"/>
                </a:lnTo>
                <a:lnTo>
                  <a:pt x="573417" y="343391"/>
                </a:lnTo>
                <a:lnTo>
                  <a:pt x="555796" y="343391"/>
                </a:lnTo>
                <a:lnTo>
                  <a:pt x="537815" y="343391"/>
                </a:lnTo>
                <a:lnTo>
                  <a:pt x="520194" y="343391"/>
                </a:lnTo>
                <a:lnTo>
                  <a:pt x="502214" y="343391"/>
                </a:lnTo>
                <a:close/>
                <a:moveTo>
                  <a:pt x="37759" y="343391"/>
                </a:moveTo>
                <a:lnTo>
                  <a:pt x="37759" y="357789"/>
                </a:lnTo>
                <a:lnTo>
                  <a:pt x="48188" y="357789"/>
                </a:lnTo>
                <a:lnTo>
                  <a:pt x="66169" y="357789"/>
                </a:lnTo>
                <a:lnTo>
                  <a:pt x="83790" y="357789"/>
                </a:lnTo>
                <a:lnTo>
                  <a:pt x="101771" y="357789"/>
                </a:lnTo>
                <a:lnTo>
                  <a:pt x="119392" y="357789"/>
                </a:lnTo>
                <a:lnTo>
                  <a:pt x="137373" y="357789"/>
                </a:lnTo>
                <a:lnTo>
                  <a:pt x="154994" y="357789"/>
                </a:lnTo>
                <a:lnTo>
                  <a:pt x="172975" y="357789"/>
                </a:lnTo>
                <a:lnTo>
                  <a:pt x="190956" y="357789"/>
                </a:lnTo>
                <a:lnTo>
                  <a:pt x="203542" y="357789"/>
                </a:lnTo>
                <a:lnTo>
                  <a:pt x="203542" y="343391"/>
                </a:lnTo>
                <a:lnTo>
                  <a:pt x="190956" y="343391"/>
                </a:lnTo>
                <a:lnTo>
                  <a:pt x="172975" y="343391"/>
                </a:lnTo>
                <a:lnTo>
                  <a:pt x="154994" y="343391"/>
                </a:lnTo>
                <a:lnTo>
                  <a:pt x="137373" y="343391"/>
                </a:lnTo>
                <a:lnTo>
                  <a:pt x="119392" y="343391"/>
                </a:lnTo>
                <a:lnTo>
                  <a:pt x="101771" y="343391"/>
                </a:lnTo>
                <a:lnTo>
                  <a:pt x="83790" y="343391"/>
                </a:lnTo>
                <a:lnTo>
                  <a:pt x="66169" y="343391"/>
                </a:lnTo>
                <a:lnTo>
                  <a:pt x="48188" y="343391"/>
                </a:lnTo>
                <a:close/>
                <a:moveTo>
                  <a:pt x="817956" y="304516"/>
                </a:moveTo>
                <a:lnTo>
                  <a:pt x="805369" y="322514"/>
                </a:lnTo>
                <a:lnTo>
                  <a:pt x="803571" y="324673"/>
                </a:lnTo>
                <a:lnTo>
                  <a:pt x="805369" y="324673"/>
                </a:lnTo>
                <a:lnTo>
                  <a:pt x="810763" y="324673"/>
                </a:lnTo>
                <a:lnTo>
                  <a:pt x="810763" y="344471"/>
                </a:lnTo>
                <a:lnTo>
                  <a:pt x="822990" y="344471"/>
                </a:lnTo>
                <a:lnTo>
                  <a:pt x="825148" y="344471"/>
                </a:lnTo>
                <a:lnTo>
                  <a:pt x="825148" y="324673"/>
                </a:lnTo>
                <a:lnTo>
                  <a:pt x="832340" y="324673"/>
                </a:lnTo>
                <a:lnTo>
                  <a:pt x="822990" y="311715"/>
                </a:lnTo>
                <a:close/>
                <a:moveTo>
                  <a:pt x="784152" y="304516"/>
                </a:moveTo>
                <a:lnTo>
                  <a:pt x="769767" y="324673"/>
                </a:lnTo>
                <a:lnTo>
                  <a:pt x="776959" y="324673"/>
                </a:lnTo>
                <a:lnTo>
                  <a:pt x="776959" y="344471"/>
                </a:lnTo>
                <a:lnTo>
                  <a:pt x="787388" y="344471"/>
                </a:lnTo>
                <a:lnTo>
                  <a:pt x="791344" y="344471"/>
                </a:lnTo>
                <a:lnTo>
                  <a:pt x="791344" y="324673"/>
                </a:lnTo>
                <a:lnTo>
                  <a:pt x="798536" y="324673"/>
                </a:lnTo>
                <a:lnTo>
                  <a:pt x="787388" y="309196"/>
                </a:lnTo>
                <a:close/>
                <a:moveTo>
                  <a:pt x="492144" y="304516"/>
                </a:moveTo>
                <a:lnTo>
                  <a:pt x="492144" y="319274"/>
                </a:lnTo>
                <a:lnTo>
                  <a:pt x="502214" y="319274"/>
                </a:lnTo>
                <a:lnTo>
                  <a:pt x="520194" y="319274"/>
                </a:lnTo>
                <a:lnTo>
                  <a:pt x="537815" y="319274"/>
                </a:lnTo>
                <a:lnTo>
                  <a:pt x="555796" y="319274"/>
                </a:lnTo>
                <a:lnTo>
                  <a:pt x="573417" y="319274"/>
                </a:lnTo>
                <a:lnTo>
                  <a:pt x="591398" y="319274"/>
                </a:lnTo>
                <a:lnTo>
                  <a:pt x="609019" y="319274"/>
                </a:lnTo>
                <a:lnTo>
                  <a:pt x="627000" y="319274"/>
                </a:lnTo>
                <a:lnTo>
                  <a:pt x="644981" y="319274"/>
                </a:lnTo>
                <a:lnTo>
                  <a:pt x="657567" y="319274"/>
                </a:lnTo>
                <a:lnTo>
                  <a:pt x="657567" y="304516"/>
                </a:lnTo>
                <a:lnTo>
                  <a:pt x="644981" y="304516"/>
                </a:lnTo>
                <a:lnTo>
                  <a:pt x="627000" y="304516"/>
                </a:lnTo>
                <a:lnTo>
                  <a:pt x="609019" y="304516"/>
                </a:lnTo>
                <a:lnTo>
                  <a:pt x="591398" y="304516"/>
                </a:lnTo>
                <a:lnTo>
                  <a:pt x="573417" y="304516"/>
                </a:lnTo>
                <a:lnTo>
                  <a:pt x="555796" y="304516"/>
                </a:lnTo>
                <a:lnTo>
                  <a:pt x="537815" y="304516"/>
                </a:lnTo>
                <a:lnTo>
                  <a:pt x="520194" y="304516"/>
                </a:lnTo>
                <a:lnTo>
                  <a:pt x="502214" y="304516"/>
                </a:lnTo>
                <a:close/>
                <a:moveTo>
                  <a:pt x="363931" y="304516"/>
                </a:moveTo>
                <a:lnTo>
                  <a:pt x="350984" y="322514"/>
                </a:lnTo>
                <a:lnTo>
                  <a:pt x="349546" y="324673"/>
                </a:lnTo>
                <a:lnTo>
                  <a:pt x="350984" y="324673"/>
                </a:lnTo>
                <a:lnTo>
                  <a:pt x="356738" y="324673"/>
                </a:lnTo>
                <a:lnTo>
                  <a:pt x="356738" y="344471"/>
                </a:lnTo>
                <a:lnTo>
                  <a:pt x="368965" y="344471"/>
                </a:lnTo>
                <a:lnTo>
                  <a:pt x="371123" y="344471"/>
                </a:lnTo>
                <a:lnTo>
                  <a:pt x="371123" y="324673"/>
                </a:lnTo>
                <a:lnTo>
                  <a:pt x="378315" y="324673"/>
                </a:lnTo>
                <a:lnTo>
                  <a:pt x="368965" y="311715"/>
                </a:lnTo>
                <a:close/>
                <a:moveTo>
                  <a:pt x="330127" y="304516"/>
                </a:moveTo>
                <a:lnTo>
                  <a:pt x="315742" y="324673"/>
                </a:lnTo>
                <a:lnTo>
                  <a:pt x="322934" y="324673"/>
                </a:lnTo>
                <a:lnTo>
                  <a:pt x="322934" y="344471"/>
                </a:lnTo>
                <a:lnTo>
                  <a:pt x="333363" y="344471"/>
                </a:lnTo>
                <a:lnTo>
                  <a:pt x="337319" y="344471"/>
                </a:lnTo>
                <a:lnTo>
                  <a:pt x="337319" y="324673"/>
                </a:lnTo>
                <a:lnTo>
                  <a:pt x="344511" y="324673"/>
                </a:lnTo>
                <a:lnTo>
                  <a:pt x="333363" y="309196"/>
                </a:lnTo>
                <a:close/>
                <a:moveTo>
                  <a:pt x="37759" y="304516"/>
                </a:moveTo>
                <a:lnTo>
                  <a:pt x="37759" y="319274"/>
                </a:lnTo>
                <a:lnTo>
                  <a:pt x="48188" y="319274"/>
                </a:lnTo>
                <a:lnTo>
                  <a:pt x="66169" y="319274"/>
                </a:lnTo>
                <a:lnTo>
                  <a:pt x="83790" y="319274"/>
                </a:lnTo>
                <a:lnTo>
                  <a:pt x="101771" y="319274"/>
                </a:lnTo>
                <a:lnTo>
                  <a:pt x="119392" y="319274"/>
                </a:lnTo>
                <a:lnTo>
                  <a:pt x="137373" y="319274"/>
                </a:lnTo>
                <a:lnTo>
                  <a:pt x="154994" y="319274"/>
                </a:lnTo>
                <a:lnTo>
                  <a:pt x="172975" y="319274"/>
                </a:lnTo>
                <a:lnTo>
                  <a:pt x="190956" y="319274"/>
                </a:lnTo>
                <a:lnTo>
                  <a:pt x="203542" y="319274"/>
                </a:lnTo>
                <a:lnTo>
                  <a:pt x="203542" y="304516"/>
                </a:lnTo>
                <a:lnTo>
                  <a:pt x="190956" y="304516"/>
                </a:lnTo>
                <a:lnTo>
                  <a:pt x="172975" y="304516"/>
                </a:lnTo>
                <a:lnTo>
                  <a:pt x="154994" y="304516"/>
                </a:lnTo>
                <a:lnTo>
                  <a:pt x="137373" y="304516"/>
                </a:lnTo>
                <a:lnTo>
                  <a:pt x="119392" y="304516"/>
                </a:lnTo>
                <a:lnTo>
                  <a:pt x="101771" y="304516"/>
                </a:lnTo>
                <a:lnTo>
                  <a:pt x="83790" y="304516"/>
                </a:lnTo>
                <a:lnTo>
                  <a:pt x="66169" y="304516"/>
                </a:lnTo>
                <a:lnTo>
                  <a:pt x="48188" y="304516"/>
                </a:lnTo>
                <a:close/>
                <a:moveTo>
                  <a:pt x="799615" y="208410"/>
                </a:moveTo>
                <a:lnTo>
                  <a:pt x="805369" y="222088"/>
                </a:lnTo>
                <a:lnTo>
                  <a:pt x="821192" y="262042"/>
                </a:lnTo>
                <a:lnTo>
                  <a:pt x="822990" y="262042"/>
                </a:lnTo>
                <a:lnTo>
                  <a:pt x="846365" y="262042"/>
                </a:lnTo>
                <a:lnTo>
                  <a:pt x="824788" y="208410"/>
                </a:lnTo>
                <a:lnTo>
                  <a:pt x="822990" y="208410"/>
                </a:lnTo>
                <a:lnTo>
                  <a:pt x="805369" y="208410"/>
                </a:lnTo>
                <a:close/>
                <a:moveTo>
                  <a:pt x="764013" y="208410"/>
                </a:moveTo>
                <a:lnTo>
                  <a:pt x="769407" y="222088"/>
                </a:lnTo>
                <a:lnTo>
                  <a:pt x="785590" y="262042"/>
                </a:lnTo>
                <a:lnTo>
                  <a:pt x="787388" y="262042"/>
                </a:lnTo>
                <a:lnTo>
                  <a:pt x="805369" y="262042"/>
                </a:lnTo>
                <a:lnTo>
                  <a:pt x="810763" y="262042"/>
                </a:lnTo>
                <a:lnTo>
                  <a:pt x="805369" y="248364"/>
                </a:lnTo>
                <a:lnTo>
                  <a:pt x="789186" y="208410"/>
                </a:lnTo>
                <a:lnTo>
                  <a:pt x="787388" y="208410"/>
                </a:lnTo>
                <a:lnTo>
                  <a:pt x="769407" y="208410"/>
                </a:lnTo>
                <a:close/>
                <a:moveTo>
                  <a:pt x="728411" y="208410"/>
                </a:moveTo>
                <a:lnTo>
                  <a:pt x="733806" y="222088"/>
                </a:lnTo>
                <a:lnTo>
                  <a:pt x="749988" y="262042"/>
                </a:lnTo>
                <a:lnTo>
                  <a:pt x="751786" y="262042"/>
                </a:lnTo>
                <a:lnTo>
                  <a:pt x="769407" y="262042"/>
                </a:lnTo>
                <a:lnTo>
                  <a:pt x="774802" y="262042"/>
                </a:lnTo>
                <a:lnTo>
                  <a:pt x="769407" y="248364"/>
                </a:lnTo>
                <a:lnTo>
                  <a:pt x="753584" y="208410"/>
                </a:lnTo>
                <a:lnTo>
                  <a:pt x="751786" y="208410"/>
                </a:lnTo>
                <a:lnTo>
                  <a:pt x="733806" y="208410"/>
                </a:lnTo>
                <a:close/>
                <a:moveTo>
                  <a:pt x="692809" y="208410"/>
                </a:moveTo>
                <a:lnTo>
                  <a:pt x="698204" y="222088"/>
                </a:lnTo>
                <a:lnTo>
                  <a:pt x="714386" y="262042"/>
                </a:lnTo>
                <a:lnTo>
                  <a:pt x="716184" y="262042"/>
                </a:lnTo>
                <a:lnTo>
                  <a:pt x="733806" y="262042"/>
                </a:lnTo>
                <a:lnTo>
                  <a:pt x="739559" y="262042"/>
                </a:lnTo>
                <a:lnTo>
                  <a:pt x="733806" y="248364"/>
                </a:lnTo>
                <a:lnTo>
                  <a:pt x="717983" y="208410"/>
                </a:lnTo>
                <a:lnTo>
                  <a:pt x="716184" y="208410"/>
                </a:lnTo>
                <a:lnTo>
                  <a:pt x="698204" y="208410"/>
                </a:lnTo>
                <a:close/>
                <a:moveTo>
                  <a:pt x="657208" y="208410"/>
                </a:moveTo>
                <a:lnTo>
                  <a:pt x="662602" y="221728"/>
                </a:lnTo>
                <a:lnTo>
                  <a:pt x="678784" y="262042"/>
                </a:lnTo>
                <a:lnTo>
                  <a:pt x="680583" y="262042"/>
                </a:lnTo>
                <a:lnTo>
                  <a:pt x="698204" y="262042"/>
                </a:lnTo>
                <a:lnTo>
                  <a:pt x="703958" y="262042"/>
                </a:lnTo>
                <a:lnTo>
                  <a:pt x="698204" y="248364"/>
                </a:lnTo>
                <a:lnTo>
                  <a:pt x="682381" y="208410"/>
                </a:lnTo>
                <a:lnTo>
                  <a:pt x="680583" y="208410"/>
                </a:lnTo>
                <a:lnTo>
                  <a:pt x="662602" y="208410"/>
                </a:lnTo>
                <a:close/>
                <a:moveTo>
                  <a:pt x="621246" y="208410"/>
                </a:moveTo>
                <a:lnTo>
                  <a:pt x="627000" y="222088"/>
                </a:lnTo>
                <a:lnTo>
                  <a:pt x="643183" y="262042"/>
                </a:lnTo>
                <a:lnTo>
                  <a:pt x="644981" y="262042"/>
                </a:lnTo>
                <a:lnTo>
                  <a:pt x="662602" y="262042"/>
                </a:lnTo>
                <a:lnTo>
                  <a:pt x="667996" y="262042"/>
                </a:lnTo>
                <a:lnTo>
                  <a:pt x="662602" y="248364"/>
                </a:lnTo>
                <a:lnTo>
                  <a:pt x="646419" y="208410"/>
                </a:lnTo>
                <a:lnTo>
                  <a:pt x="644981" y="208410"/>
                </a:lnTo>
                <a:lnTo>
                  <a:pt x="627000" y="208410"/>
                </a:lnTo>
                <a:close/>
                <a:moveTo>
                  <a:pt x="586004" y="208410"/>
                </a:moveTo>
                <a:lnTo>
                  <a:pt x="591398" y="222088"/>
                </a:lnTo>
                <a:lnTo>
                  <a:pt x="607581" y="262042"/>
                </a:lnTo>
                <a:lnTo>
                  <a:pt x="609019" y="262042"/>
                </a:lnTo>
                <a:lnTo>
                  <a:pt x="627000" y="262042"/>
                </a:lnTo>
                <a:lnTo>
                  <a:pt x="632754" y="262042"/>
                </a:lnTo>
                <a:lnTo>
                  <a:pt x="627000" y="248364"/>
                </a:lnTo>
                <a:lnTo>
                  <a:pt x="610817" y="208410"/>
                </a:lnTo>
                <a:lnTo>
                  <a:pt x="609019" y="208410"/>
                </a:lnTo>
                <a:lnTo>
                  <a:pt x="591398" y="208410"/>
                </a:lnTo>
                <a:close/>
                <a:moveTo>
                  <a:pt x="550402" y="208410"/>
                </a:moveTo>
                <a:lnTo>
                  <a:pt x="555796" y="222088"/>
                </a:lnTo>
                <a:lnTo>
                  <a:pt x="571979" y="262042"/>
                </a:lnTo>
                <a:lnTo>
                  <a:pt x="573417" y="262042"/>
                </a:lnTo>
                <a:lnTo>
                  <a:pt x="591398" y="262042"/>
                </a:lnTo>
                <a:lnTo>
                  <a:pt x="596792" y="262042"/>
                </a:lnTo>
                <a:lnTo>
                  <a:pt x="591398" y="248364"/>
                </a:lnTo>
                <a:lnTo>
                  <a:pt x="575575" y="208410"/>
                </a:lnTo>
                <a:lnTo>
                  <a:pt x="573417" y="208410"/>
                </a:lnTo>
                <a:lnTo>
                  <a:pt x="555796" y="208410"/>
                </a:lnTo>
                <a:close/>
                <a:moveTo>
                  <a:pt x="514440" y="208410"/>
                </a:moveTo>
                <a:lnTo>
                  <a:pt x="520194" y="222088"/>
                </a:lnTo>
                <a:lnTo>
                  <a:pt x="536017" y="262042"/>
                </a:lnTo>
                <a:lnTo>
                  <a:pt x="537815" y="262042"/>
                </a:lnTo>
                <a:lnTo>
                  <a:pt x="555796" y="262042"/>
                </a:lnTo>
                <a:lnTo>
                  <a:pt x="561190" y="262042"/>
                </a:lnTo>
                <a:lnTo>
                  <a:pt x="555796" y="248364"/>
                </a:lnTo>
                <a:lnTo>
                  <a:pt x="539613" y="208410"/>
                </a:lnTo>
                <a:lnTo>
                  <a:pt x="537815" y="208410"/>
                </a:lnTo>
                <a:lnTo>
                  <a:pt x="520194" y="208410"/>
                </a:lnTo>
                <a:close/>
                <a:moveTo>
                  <a:pt x="479198" y="208410"/>
                </a:moveTo>
                <a:lnTo>
                  <a:pt x="500415" y="262042"/>
                </a:lnTo>
                <a:lnTo>
                  <a:pt x="502214" y="262042"/>
                </a:lnTo>
                <a:lnTo>
                  <a:pt x="520194" y="262042"/>
                </a:lnTo>
                <a:lnTo>
                  <a:pt x="525589" y="262042"/>
                </a:lnTo>
                <a:lnTo>
                  <a:pt x="520194" y="248364"/>
                </a:lnTo>
                <a:lnTo>
                  <a:pt x="504012" y="208410"/>
                </a:lnTo>
                <a:lnTo>
                  <a:pt x="502214" y="208410"/>
                </a:lnTo>
                <a:close/>
                <a:moveTo>
                  <a:pt x="345590" y="208410"/>
                </a:moveTo>
                <a:lnTo>
                  <a:pt x="350984" y="222088"/>
                </a:lnTo>
                <a:lnTo>
                  <a:pt x="367167" y="262042"/>
                </a:lnTo>
                <a:lnTo>
                  <a:pt x="368965" y="262042"/>
                </a:lnTo>
                <a:lnTo>
                  <a:pt x="392340" y="262042"/>
                </a:lnTo>
                <a:lnTo>
                  <a:pt x="370763" y="208410"/>
                </a:lnTo>
                <a:lnTo>
                  <a:pt x="368965" y="208410"/>
                </a:lnTo>
                <a:lnTo>
                  <a:pt x="350984" y="208410"/>
                </a:lnTo>
                <a:close/>
                <a:moveTo>
                  <a:pt x="309988" y="208410"/>
                </a:moveTo>
                <a:lnTo>
                  <a:pt x="315382" y="222088"/>
                </a:lnTo>
                <a:lnTo>
                  <a:pt x="331565" y="262042"/>
                </a:lnTo>
                <a:lnTo>
                  <a:pt x="333363" y="262042"/>
                </a:lnTo>
                <a:lnTo>
                  <a:pt x="350984" y="262042"/>
                </a:lnTo>
                <a:lnTo>
                  <a:pt x="356738" y="262042"/>
                </a:lnTo>
                <a:lnTo>
                  <a:pt x="350984" y="248364"/>
                </a:lnTo>
                <a:lnTo>
                  <a:pt x="335161" y="208410"/>
                </a:lnTo>
                <a:lnTo>
                  <a:pt x="333363" y="208410"/>
                </a:lnTo>
                <a:lnTo>
                  <a:pt x="315382" y="208410"/>
                </a:lnTo>
                <a:close/>
                <a:moveTo>
                  <a:pt x="274386" y="208410"/>
                </a:moveTo>
                <a:lnTo>
                  <a:pt x="280140" y="222088"/>
                </a:lnTo>
                <a:lnTo>
                  <a:pt x="295963" y="262042"/>
                </a:lnTo>
                <a:lnTo>
                  <a:pt x="297761" y="262042"/>
                </a:lnTo>
                <a:lnTo>
                  <a:pt x="315382" y="262042"/>
                </a:lnTo>
                <a:lnTo>
                  <a:pt x="321136" y="262042"/>
                </a:lnTo>
                <a:lnTo>
                  <a:pt x="315382" y="248364"/>
                </a:lnTo>
                <a:lnTo>
                  <a:pt x="299559" y="208410"/>
                </a:lnTo>
                <a:lnTo>
                  <a:pt x="297761" y="208410"/>
                </a:lnTo>
                <a:lnTo>
                  <a:pt x="280140" y="208410"/>
                </a:lnTo>
                <a:close/>
                <a:moveTo>
                  <a:pt x="238784" y="208410"/>
                </a:moveTo>
                <a:lnTo>
                  <a:pt x="244179" y="222088"/>
                </a:lnTo>
                <a:lnTo>
                  <a:pt x="260361" y="262042"/>
                </a:lnTo>
                <a:lnTo>
                  <a:pt x="262159" y="262042"/>
                </a:lnTo>
                <a:lnTo>
                  <a:pt x="280140" y="262042"/>
                </a:lnTo>
                <a:lnTo>
                  <a:pt x="285534" y="262042"/>
                </a:lnTo>
                <a:lnTo>
                  <a:pt x="280140" y="248364"/>
                </a:lnTo>
                <a:lnTo>
                  <a:pt x="263598" y="208410"/>
                </a:lnTo>
                <a:lnTo>
                  <a:pt x="262159" y="208410"/>
                </a:lnTo>
                <a:lnTo>
                  <a:pt x="244179" y="208410"/>
                </a:lnTo>
                <a:close/>
                <a:moveTo>
                  <a:pt x="203183" y="208410"/>
                </a:moveTo>
                <a:lnTo>
                  <a:pt x="208577" y="221728"/>
                </a:lnTo>
                <a:lnTo>
                  <a:pt x="224759" y="262042"/>
                </a:lnTo>
                <a:lnTo>
                  <a:pt x="226198" y="262042"/>
                </a:lnTo>
                <a:lnTo>
                  <a:pt x="244179" y="262042"/>
                </a:lnTo>
                <a:lnTo>
                  <a:pt x="249933" y="262042"/>
                </a:lnTo>
                <a:lnTo>
                  <a:pt x="244179" y="248364"/>
                </a:lnTo>
                <a:lnTo>
                  <a:pt x="228356" y="208410"/>
                </a:lnTo>
                <a:lnTo>
                  <a:pt x="226198" y="208410"/>
                </a:lnTo>
                <a:lnTo>
                  <a:pt x="208577" y="208410"/>
                </a:lnTo>
                <a:close/>
                <a:moveTo>
                  <a:pt x="167581" y="208410"/>
                </a:moveTo>
                <a:lnTo>
                  <a:pt x="172975" y="222088"/>
                </a:lnTo>
                <a:lnTo>
                  <a:pt x="189158" y="262042"/>
                </a:lnTo>
                <a:lnTo>
                  <a:pt x="190956" y="262042"/>
                </a:lnTo>
                <a:lnTo>
                  <a:pt x="208577" y="262042"/>
                </a:lnTo>
                <a:lnTo>
                  <a:pt x="213971" y="262042"/>
                </a:lnTo>
                <a:lnTo>
                  <a:pt x="208577" y="248364"/>
                </a:lnTo>
                <a:lnTo>
                  <a:pt x="192754" y="208410"/>
                </a:lnTo>
                <a:lnTo>
                  <a:pt x="190956" y="208410"/>
                </a:lnTo>
                <a:lnTo>
                  <a:pt x="172975" y="208410"/>
                </a:lnTo>
                <a:close/>
                <a:moveTo>
                  <a:pt x="131979" y="208410"/>
                </a:moveTo>
                <a:lnTo>
                  <a:pt x="137373" y="222088"/>
                </a:lnTo>
                <a:lnTo>
                  <a:pt x="153556" y="262042"/>
                </a:lnTo>
                <a:lnTo>
                  <a:pt x="154994" y="262042"/>
                </a:lnTo>
                <a:lnTo>
                  <a:pt x="172975" y="262042"/>
                </a:lnTo>
                <a:lnTo>
                  <a:pt x="178369" y="262042"/>
                </a:lnTo>
                <a:lnTo>
                  <a:pt x="172975" y="248364"/>
                </a:lnTo>
                <a:lnTo>
                  <a:pt x="156792" y="208410"/>
                </a:lnTo>
                <a:lnTo>
                  <a:pt x="154994" y="208410"/>
                </a:lnTo>
                <a:lnTo>
                  <a:pt x="137373" y="208410"/>
                </a:lnTo>
                <a:close/>
                <a:moveTo>
                  <a:pt x="96017" y="208410"/>
                </a:moveTo>
                <a:lnTo>
                  <a:pt x="101771" y="222088"/>
                </a:lnTo>
                <a:lnTo>
                  <a:pt x="117594" y="262042"/>
                </a:lnTo>
                <a:lnTo>
                  <a:pt x="119392" y="262042"/>
                </a:lnTo>
                <a:lnTo>
                  <a:pt x="137373" y="262042"/>
                </a:lnTo>
                <a:lnTo>
                  <a:pt x="142767" y="262042"/>
                </a:lnTo>
                <a:lnTo>
                  <a:pt x="137373" y="248364"/>
                </a:lnTo>
                <a:lnTo>
                  <a:pt x="121190" y="208410"/>
                </a:lnTo>
                <a:lnTo>
                  <a:pt x="119392" y="208410"/>
                </a:lnTo>
                <a:lnTo>
                  <a:pt x="101771" y="208410"/>
                </a:lnTo>
                <a:close/>
                <a:moveTo>
                  <a:pt x="60415" y="208410"/>
                </a:moveTo>
                <a:lnTo>
                  <a:pt x="66169" y="222088"/>
                </a:lnTo>
                <a:lnTo>
                  <a:pt x="81992" y="262042"/>
                </a:lnTo>
                <a:lnTo>
                  <a:pt x="83790" y="262042"/>
                </a:lnTo>
                <a:lnTo>
                  <a:pt x="101771" y="262042"/>
                </a:lnTo>
                <a:lnTo>
                  <a:pt x="107165" y="262042"/>
                </a:lnTo>
                <a:lnTo>
                  <a:pt x="101771" y="248364"/>
                </a:lnTo>
                <a:lnTo>
                  <a:pt x="85588" y="208410"/>
                </a:lnTo>
                <a:lnTo>
                  <a:pt x="83790" y="208410"/>
                </a:lnTo>
                <a:lnTo>
                  <a:pt x="66169" y="208410"/>
                </a:lnTo>
                <a:close/>
                <a:moveTo>
                  <a:pt x="24813" y="208410"/>
                </a:moveTo>
                <a:lnTo>
                  <a:pt x="46390" y="262042"/>
                </a:lnTo>
                <a:lnTo>
                  <a:pt x="48188" y="262042"/>
                </a:lnTo>
                <a:lnTo>
                  <a:pt x="66169" y="262042"/>
                </a:lnTo>
                <a:lnTo>
                  <a:pt x="71563" y="262042"/>
                </a:lnTo>
                <a:lnTo>
                  <a:pt x="66169" y="248364"/>
                </a:lnTo>
                <a:lnTo>
                  <a:pt x="49986" y="208410"/>
                </a:lnTo>
                <a:lnTo>
                  <a:pt x="48188" y="208410"/>
                </a:lnTo>
                <a:close/>
                <a:moveTo>
                  <a:pt x="612256" y="18704"/>
                </a:moveTo>
                <a:lnTo>
                  <a:pt x="612256" y="111584"/>
                </a:lnTo>
                <a:lnTo>
                  <a:pt x="612256" y="112304"/>
                </a:lnTo>
                <a:lnTo>
                  <a:pt x="620886" y="125262"/>
                </a:lnTo>
                <a:lnTo>
                  <a:pt x="627000" y="115543"/>
                </a:lnTo>
                <a:lnTo>
                  <a:pt x="629158" y="112304"/>
                </a:lnTo>
                <a:lnTo>
                  <a:pt x="637788" y="125262"/>
                </a:lnTo>
                <a:lnTo>
                  <a:pt x="644981" y="114463"/>
                </a:lnTo>
                <a:lnTo>
                  <a:pt x="646060" y="112304"/>
                </a:lnTo>
                <a:lnTo>
                  <a:pt x="654690" y="125262"/>
                </a:lnTo>
                <a:lnTo>
                  <a:pt x="662602" y="113024"/>
                </a:lnTo>
                <a:lnTo>
                  <a:pt x="663321" y="112304"/>
                </a:lnTo>
                <a:lnTo>
                  <a:pt x="671592" y="125262"/>
                </a:lnTo>
                <a:lnTo>
                  <a:pt x="680223" y="112304"/>
                </a:lnTo>
                <a:lnTo>
                  <a:pt x="680583" y="112664"/>
                </a:lnTo>
                <a:lnTo>
                  <a:pt x="688494" y="125262"/>
                </a:lnTo>
                <a:lnTo>
                  <a:pt x="697125" y="112304"/>
                </a:lnTo>
                <a:lnTo>
                  <a:pt x="698204" y="114104"/>
                </a:lnTo>
                <a:lnTo>
                  <a:pt x="705396" y="125262"/>
                </a:lnTo>
                <a:lnTo>
                  <a:pt x="714027" y="112304"/>
                </a:lnTo>
                <a:lnTo>
                  <a:pt x="714027" y="18704"/>
                </a:lnTo>
                <a:close/>
                <a:moveTo>
                  <a:pt x="158231" y="18704"/>
                </a:moveTo>
                <a:lnTo>
                  <a:pt x="158231" y="111584"/>
                </a:lnTo>
                <a:lnTo>
                  <a:pt x="158231" y="112304"/>
                </a:lnTo>
                <a:lnTo>
                  <a:pt x="166861" y="125262"/>
                </a:lnTo>
                <a:lnTo>
                  <a:pt x="172975" y="115543"/>
                </a:lnTo>
                <a:lnTo>
                  <a:pt x="175133" y="112304"/>
                </a:lnTo>
                <a:lnTo>
                  <a:pt x="183763" y="125262"/>
                </a:lnTo>
                <a:lnTo>
                  <a:pt x="190956" y="114463"/>
                </a:lnTo>
                <a:lnTo>
                  <a:pt x="192035" y="112304"/>
                </a:lnTo>
                <a:lnTo>
                  <a:pt x="200665" y="125262"/>
                </a:lnTo>
                <a:lnTo>
                  <a:pt x="208577" y="113024"/>
                </a:lnTo>
                <a:lnTo>
                  <a:pt x="208936" y="112304"/>
                </a:lnTo>
                <a:lnTo>
                  <a:pt x="217567" y="125262"/>
                </a:lnTo>
                <a:lnTo>
                  <a:pt x="225838" y="112304"/>
                </a:lnTo>
                <a:lnTo>
                  <a:pt x="226198" y="112664"/>
                </a:lnTo>
                <a:lnTo>
                  <a:pt x="234469" y="125262"/>
                </a:lnTo>
                <a:lnTo>
                  <a:pt x="243100" y="112304"/>
                </a:lnTo>
                <a:lnTo>
                  <a:pt x="244179" y="114104"/>
                </a:lnTo>
                <a:lnTo>
                  <a:pt x="251371" y="125262"/>
                </a:lnTo>
                <a:lnTo>
                  <a:pt x="260002" y="112304"/>
                </a:lnTo>
                <a:lnTo>
                  <a:pt x="260002" y="18704"/>
                </a:lnTo>
                <a:close/>
                <a:moveTo>
                  <a:pt x="474523" y="0"/>
                </a:moveTo>
                <a:lnTo>
                  <a:pt x="502214" y="0"/>
                </a:lnTo>
                <a:lnTo>
                  <a:pt x="520194" y="0"/>
                </a:lnTo>
                <a:lnTo>
                  <a:pt x="537815" y="0"/>
                </a:lnTo>
                <a:lnTo>
                  <a:pt x="555796" y="0"/>
                </a:lnTo>
                <a:lnTo>
                  <a:pt x="560557" y="0"/>
                </a:lnTo>
                <a:lnTo>
                  <a:pt x="573417" y="0"/>
                </a:lnTo>
                <a:lnTo>
                  <a:pt x="591398" y="0"/>
                </a:lnTo>
                <a:lnTo>
                  <a:pt x="609019" y="0"/>
                </a:lnTo>
                <a:lnTo>
                  <a:pt x="612256" y="0"/>
                </a:lnTo>
                <a:lnTo>
                  <a:pt x="714027" y="0"/>
                </a:lnTo>
                <a:lnTo>
                  <a:pt x="716184" y="0"/>
                </a:lnTo>
                <a:lnTo>
                  <a:pt x="733806" y="0"/>
                </a:lnTo>
                <a:lnTo>
                  <a:pt x="751786" y="0"/>
                </a:lnTo>
                <a:lnTo>
                  <a:pt x="763419" y="0"/>
                </a:lnTo>
                <a:lnTo>
                  <a:pt x="769407" y="0"/>
                </a:lnTo>
                <a:lnTo>
                  <a:pt x="787388" y="0"/>
                </a:lnTo>
                <a:lnTo>
                  <a:pt x="805369" y="0"/>
                </a:lnTo>
                <a:lnTo>
                  <a:pt x="822990" y="0"/>
                </a:lnTo>
                <a:lnTo>
                  <a:pt x="851759" y="0"/>
                </a:lnTo>
                <a:cubicBezTo>
                  <a:pt x="862548" y="0"/>
                  <a:pt x="871179" y="8999"/>
                  <a:pt x="871179" y="19797"/>
                </a:cubicBezTo>
                <a:lnTo>
                  <a:pt x="870459" y="233606"/>
                </a:lnTo>
                <a:lnTo>
                  <a:pt x="860390" y="208410"/>
                </a:lnTo>
                <a:lnTo>
                  <a:pt x="835217" y="208410"/>
                </a:lnTo>
                <a:lnTo>
                  <a:pt x="856794" y="262042"/>
                </a:lnTo>
                <a:lnTo>
                  <a:pt x="870459" y="262042"/>
                </a:lnTo>
                <a:lnTo>
                  <a:pt x="870100" y="378666"/>
                </a:lnTo>
                <a:cubicBezTo>
                  <a:pt x="870100" y="389464"/>
                  <a:pt x="861469" y="398103"/>
                  <a:pt x="850680" y="398103"/>
                </a:cubicBezTo>
                <a:lnTo>
                  <a:pt x="822990" y="398103"/>
                </a:lnTo>
                <a:lnTo>
                  <a:pt x="805369" y="398103"/>
                </a:lnTo>
                <a:lnTo>
                  <a:pt x="787388" y="398103"/>
                </a:lnTo>
                <a:lnTo>
                  <a:pt x="769407" y="398103"/>
                </a:lnTo>
                <a:lnTo>
                  <a:pt x="751786" y="398103"/>
                </a:lnTo>
                <a:lnTo>
                  <a:pt x="733806" y="398103"/>
                </a:lnTo>
                <a:lnTo>
                  <a:pt x="716184" y="398103"/>
                </a:lnTo>
                <a:lnTo>
                  <a:pt x="698204" y="398103"/>
                </a:lnTo>
                <a:lnTo>
                  <a:pt x="680583" y="398103"/>
                </a:lnTo>
                <a:lnTo>
                  <a:pt x="662602" y="398103"/>
                </a:lnTo>
                <a:lnTo>
                  <a:pt x="644981" y="398103"/>
                </a:lnTo>
                <a:lnTo>
                  <a:pt x="627000" y="398103"/>
                </a:lnTo>
                <a:lnTo>
                  <a:pt x="609019" y="398103"/>
                </a:lnTo>
                <a:lnTo>
                  <a:pt x="591398" y="398103"/>
                </a:lnTo>
                <a:lnTo>
                  <a:pt x="573417" y="398103"/>
                </a:lnTo>
                <a:lnTo>
                  <a:pt x="555796" y="398103"/>
                </a:lnTo>
                <a:lnTo>
                  <a:pt x="537815" y="398103"/>
                </a:lnTo>
                <a:lnTo>
                  <a:pt x="520194" y="398103"/>
                </a:lnTo>
                <a:lnTo>
                  <a:pt x="502214" y="398103"/>
                </a:lnTo>
                <a:lnTo>
                  <a:pt x="473444" y="398103"/>
                </a:lnTo>
                <a:cubicBezTo>
                  <a:pt x="463016" y="398103"/>
                  <a:pt x="454025" y="389464"/>
                  <a:pt x="454025" y="378666"/>
                </a:cubicBezTo>
                <a:lnTo>
                  <a:pt x="454744" y="236126"/>
                </a:lnTo>
                <a:lnTo>
                  <a:pt x="464814" y="262042"/>
                </a:lnTo>
                <a:lnTo>
                  <a:pt x="489987" y="262042"/>
                </a:lnTo>
                <a:lnTo>
                  <a:pt x="468410" y="208410"/>
                </a:lnTo>
                <a:lnTo>
                  <a:pt x="454744" y="208410"/>
                </a:lnTo>
                <a:lnTo>
                  <a:pt x="455104" y="19797"/>
                </a:lnTo>
                <a:cubicBezTo>
                  <a:pt x="455104" y="8999"/>
                  <a:pt x="463735" y="0"/>
                  <a:pt x="474523" y="0"/>
                </a:cubicBezTo>
                <a:close/>
                <a:moveTo>
                  <a:pt x="20498" y="0"/>
                </a:moveTo>
                <a:lnTo>
                  <a:pt x="48188" y="0"/>
                </a:lnTo>
                <a:lnTo>
                  <a:pt x="66169" y="0"/>
                </a:lnTo>
                <a:lnTo>
                  <a:pt x="83790" y="0"/>
                </a:lnTo>
                <a:lnTo>
                  <a:pt x="101771" y="0"/>
                </a:lnTo>
                <a:lnTo>
                  <a:pt x="106225" y="0"/>
                </a:lnTo>
                <a:lnTo>
                  <a:pt x="119392" y="0"/>
                </a:lnTo>
                <a:lnTo>
                  <a:pt x="137373" y="0"/>
                </a:lnTo>
                <a:lnTo>
                  <a:pt x="154994" y="0"/>
                </a:lnTo>
                <a:lnTo>
                  <a:pt x="158231" y="0"/>
                </a:lnTo>
                <a:lnTo>
                  <a:pt x="260002" y="0"/>
                </a:lnTo>
                <a:lnTo>
                  <a:pt x="262159" y="0"/>
                </a:lnTo>
                <a:lnTo>
                  <a:pt x="280140" y="0"/>
                </a:lnTo>
                <a:lnTo>
                  <a:pt x="297761" y="0"/>
                </a:lnTo>
                <a:lnTo>
                  <a:pt x="310566" y="0"/>
                </a:lnTo>
                <a:lnTo>
                  <a:pt x="315382" y="0"/>
                </a:lnTo>
                <a:lnTo>
                  <a:pt x="333363" y="0"/>
                </a:lnTo>
                <a:lnTo>
                  <a:pt x="350984" y="0"/>
                </a:lnTo>
                <a:lnTo>
                  <a:pt x="368965" y="0"/>
                </a:lnTo>
                <a:lnTo>
                  <a:pt x="397734" y="0"/>
                </a:lnTo>
                <a:cubicBezTo>
                  <a:pt x="408523" y="0"/>
                  <a:pt x="417154" y="8999"/>
                  <a:pt x="417154" y="19797"/>
                </a:cubicBezTo>
                <a:lnTo>
                  <a:pt x="416434" y="233606"/>
                </a:lnTo>
                <a:lnTo>
                  <a:pt x="406365" y="208410"/>
                </a:lnTo>
                <a:lnTo>
                  <a:pt x="381552" y="208410"/>
                </a:lnTo>
                <a:lnTo>
                  <a:pt x="402769" y="262042"/>
                </a:lnTo>
                <a:lnTo>
                  <a:pt x="416434" y="262042"/>
                </a:lnTo>
                <a:lnTo>
                  <a:pt x="416075" y="378666"/>
                </a:lnTo>
                <a:cubicBezTo>
                  <a:pt x="416075" y="389464"/>
                  <a:pt x="407444" y="398103"/>
                  <a:pt x="396655" y="398103"/>
                </a:cubicBezTo>
                <a:lnTo>
                  <a:pt x="368965" y="398103"/>
                </a:lnTo>
                <a:lnTo>
                  <a:pt x="350984" y="398103"/>
                </a:lnTo>
                <a:lnTo>
                  <a:pt x="333363" y="398103"/>
                </a:lnTo>
                <a:lnTo>
                  <a:pt x="315382" y="398103"/>
                </a:lnTo>
                <a:lnTo>
                  <a:pt x="297761" y="398103"/>
                </a:lnTo>
                <a:lnTo>
                  <a:pt x="280140" y="398103"/>
                </a:lnTo>
                <a:lnTo>
                  <a:pt x="262159" y="398103"/>
                </a:lnTo>
                <a:lnTo>
                  <a:pt x="244179" y="398103"/>
                </a:lnTo>
                <a:lnTo>
                  <a:pt x="226198" y="398103"/>
                </a:lnTo>
                <a:lnTo>
                  <a:pt x="208577" y="398103"/>
                </a:lnTo>
                <a:lnTo>
                  <a:pt x="190956" y="398103"/>
                </a:lnTo>
                <a:lnTo>
                  <a:pt x="172975" y="398103"/>
                </a:lnTo>
                <a:lnTo>
                  <a:pt x="154994" y="398103"/>
                </a:lnTo>
                <a:lnTo>
                  <a:pt x="137373" y="398103"/>
                </a:lnTo>
                <a:lnTo>
                  <a:pt x="119392" y="398103"/>
                </a:lnTo>
                <a:lnTo>
                  <a:pt x="101771" y="398103"/>
                </a:lnTo>
                <a:lnTo>
                  <a:pt x="83790" y="398103"/>
                </a:lnTo>
                <a:lnTo>
                  <a:pt x="66169" y="398103"/>
                </a:lnTo>
                <a:lnTo>
                  <a:pt x="48188" y="398103"/>
                </a:lnTo>
                <a:lnTo>
                  <a:pt x="19419" y="398103"/>
                </a:lnTo>
                <a:cubicBezTo>
                  <a:pt x="8631" y="398103"/>
                  <a:pt x="0" y="389464"/>
                  <a:pt x="0" y="378666"/>
                </a:cubicBezTo>
                <a:lnTo>
                  <a:pt x="719" y="236126"/>
                </a:lnTo>
                <a:lnTo>
                  <a:pt x="10788" y="262042"/>
                </a:lnTo>
                <a:lnTo>
                  <a:pt x="35961" y="262042"/>
                </a:lnTo>
                <a:lnTo>
                  <a:pt x="14384" y="208410"/>
                </a:lnTo>
                <a:lnTo>
                  <a:pt x="719" y="208410"/>
                </a:lnTo>
                <a:lnTo>
                  <a:pt x="1079" y="19797"/>
                </a:lnTo>
                <a:cubicBezTo>
                  <a:pt x="1079" y="8999"/>
                  <a:pt x="9709" y="0"/>
                  <a:pt x="2049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n-US">
              <a:latin typeface="Lato Light" panose="020F0502020204030203" pitchFamily="34" charset="0"/>
            </a:endParaRPr>
          </a:p>
        </p:txBody>
      </p:sp>
      <p:sp>
        <p:nvSpPr>
          <p:cNvPr id="36" name="Freeform 134">
            <a:extLst>
              <a:ext uri="{FF2B5EF4-FFF2-40B4-BE49-F238E27FC236}">
                <a16:creationId xmlns:a16="http://schemas.microsoft.com/office/drawing/2014/main" id="{2C32CE00-E85D-4EC2-BD4D-658FB96FA6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994" y="2608606"/>
            <a:ext cx="695874" cy="536888"/>
          </a:xfrm>
          <a:custGeom>
            <a:avLst/>
            <a:gdLst>
              <a:gd name="connsiteX0" fmla="*/ 701460 w 865291"/>
              <a:gd name="connsiteY0" fmla="*/ 644426 h 720365"/>
              <a:gd name="connsiteX1" fmla="*/ 701460 w 865291"/>
              <a:gd name="connsiteY1" fmla="*/ 655223 h 720365"/>
              <a:gd name="connsiteX2" fmla="*/ 714782 w 865291"/>
              <a:gd name="connsiteY2" fmla="*/ 655223 h 720365"/>
              <a:gd name="connsiteX3" fmla="*/ 733506 w 865291"/>
              <a:gd name="connsiteY3" fmla="*/ 655223 h 720365"/>
              <a:gd name="connsiteX4" fmla="*/ 752590 w 865291"/>
              <a:gd name="connsiteY4" fmla="*/ 655223 h 720365"/>
              <a:gd name="connsiteX5" fmla="*/ 771313 w 865291"/>
              <a:gd name="connsiteY5" fmla="*/ 655223 h 720365"/>
              <a:gd name="connsiteX6" fmla="*/ 790037 w 865291"/>
              <a:gd name="connsiteY6" fmla="*/ 655223 h 720365"/>
              <a:gd name="connsiteX7" fmla="*/ 803719 w 865291"/>
              <a:gd name="connsiteY7" fmla="*/ 655223 h 720365"/>
              <a:gd name="connsiteX8" fmla="*/ 803719 w 865291"/>
              <a:gd name="connsiteY8" fmla="*/ 644426 h 720365"/>
              <a:gd name="connsiteX9" fmla="*/ 790037 w 865291"/>
              <a:gd name="connsiteY9" fmla="*/ 644426 h 720365"/>
              <a:gd name="connsiteX10" fmla="*/ 771313 w 865291"/>
              <a:gd name="connsiteY10" fmla="*/ 644426 h 720365"/>
              <a:gd name="connsiteX11" fmla="*/ 752590 w 865291"/>
              <a:gd name="connsiteY11" fmla="*/ 644426 h 720365"/>
              <a:gd name="connsiteX12" fmla="*/ 733506 w 865291"/>
              <a:gd name="connsiteY12" fmla="*/ 644426 h 720365"/>
              <a:gd name="connsiteX13" fmla="*/ 714782 w 865291"/>
              <a:gd name="connsiteY13" fmla="*/ 644426 h 720365"/>
              <a:gd name="connsiteX14" fmla="*/ 247773 w 865291"/>
              <a:gd name="connsiteY14" fmla="*/ 631470 h 720365"/>
              <a:gd name="connsiteX15" fmla="*/ 247773 w 865291"/>
              <a:gd name="connsiteY15" fmla="*/ 655223 h 720365"/>
              <a:gd name="connsiteX16" fmla="*/ 261455 w 865291"/>
              <a:gd name="connsiteY16" fmla="*/ 655223 h 720365"/>
              <a:gd name="connsiteX17" fmla="*/ 280179 w 865291"/>
              <a:gd name="connsiteY17" fmla="*/ 655223 h 720365"/>
              <a:gd name="connsiteX18" fmla="*/ 298542 w 865291"/>
              <a:gd name="connsiteY18" fmla="*/ 655223 h 720365"/>
              <a:gd name="connsiteX19" fmla="*/ 317626 w 865291"/>
              <a:gd name="connsiteY19" fmla="*/ 655223 h 720365"/>
              <a:gd name="connsiteX20" fmla="*/ 336350 w 865291"/>
              <a:gd name="connsiteY20" fmla="*/ 655223 h 720365"/>
              <a:gd name="connsiteX21" fmla="*/ 355073 w 865291"/>
              <a:gd name="connsiteY21" fmla="*/ 655223 h 720365"/>
              <a:gd name="connsiteX22" fmla="*/ 374157 w 865291"/>
              <a:gd name="connsiteY22" fmla="*/ 655223 h 720365"/>
              <a:gd name="connsiteX23" fmla="*/ 392880 w 865291"/>
              <a:gd name="connsiteY23" fmla="*/ 655223 h 720365"/>
              <a:gd name="connsiteX24" fmla="*/ 411604 w 865291"/>
              <a:gd name="connsiteY24" fmla="*/ 655223 h 720365"/>
              <a:gd name="connsiteX25" fmla="*/ 430328 w 865291"/>
              <a:gd name="connsiteY25" fmla="*/ 655223 h 720365"/>
              <a:gd name="connsiteX26" fmla="*/ 449412 w 865291"/>
              <a:gd name="connsiteY26" fmla="*/ 655223 h 720365"/>
              <a:gd name="connsiteX27" fmla="*/ 468135 w 865291"/>
              <a:gd name="connsiteY27" fmla="*/ 655223 h 720365"/>
              <a:gd name="connsiteX28" fmla="*/ 486859 w 865291"/>
              <a:gd name="connsiteY28" fmla="*/ 655223 h 720365"/>
              <a:gd name="connsiteX29" fmla="*/ 505582 w 865291"/>
              <a:gd name="connsiteY29" fmla="*/ 655223 h 720365"/>
              <a:gd name="connsiteX30" fmla="*/ 517825 w 865291"/>
              <a:gd name="connsiteY30" fmla="*/ 655223 h 720365"/>
              <a:gd name="connsiteX31" fmla="*/ 517825 w 865291"/>
              <a:gd name="connsiteY31" fmla="*/ 631470 h 720365"/>
              <a:gd name="connsiteX32" fmla="*/ 505582 w 865291"/>
              <a:gd name="connsiteY32" fmla="*/ 631470 h 720365"/>
              <a:gd name="connsiteX33" fmla="*/ 486859 w 865291"/>
              <a:gd name="connsiteY33" fmla="*/ 631470 h 720365"/>
              <a:gd name="connsiteX34" fmla="*/ 468135 w 865291"/>
              <a:gd name="connsiteY34" fmla="*/ 631470 h 720365"/>
              <a:gd name="connsiteX35" fmla="*/ 449412 w 865291"/>
              <a:gd name="connsiteY35" fmla="*/ 631470 h 720365"/>
              <a:gd name="connsiteX36" fmla="*/ 430328 w 865291"/>
              <a:gd name="connsiteY36" fmla="*/ 631470 h 720365"/>
              <a:gd name="connsiteX37" fmla="*/ 411604 w 865291"/>
              <a:gd name="connsiteY37" fmla="*/ 631470 h 720365"/>
              <a:gd name="connsiteX38" fmla="*/ 392880 w 865291"/>
              <a:gd name="connsiteY38" fmla="*/ 631470 h 720365"/>
              <a:gd name="connsiteX39" fmla="*/ 374157 w 865291"/>
              <a:gd name="connsiteY39" fmla="*/ 631470 h 720365"/>
              <a:gd name="connsiteX40" fmla="*/ 355073 w 865291"/>
              <a:gd name="connsiteY40" fmla="*/ 631470 h 720365"/>
              <a:gd name="connsiteX41" fmla="*/ 336350 w 865291"/>
              <a:gd name="connsiteY41" fmla="*/ 631470 h 720365"/>
              <a:gd name="connsiteX42" fmla="*/ 317626 w 865291"/>
              <a:gd name="connsiteY42" fmla="*/ 631470 h 720365"/>
              <a:gd name="connsiteX43" fmla="*/ 298542 w 865291"/>
              <a:gd name="connsiteY43" fmla="*/ 631470 h 720365"/>
              <a:gd name="connsiteX44" fmla="*/ 280179 w 865291"/>
              <a:gd name="connsiteY44" fmla="*/ 631470 h 720365"/>
              <a:gd name="connsiteX45" fmla="*/ 261455 w 865291"/>
              <a:gd name="connsiteY45" fmla="*/ 631470 h 720365"/>
              <a:gd name="connsiteX46" fmla="*/ 779955 w 865291"/>
              <a:gd name="connsiteY46" fmla="*/ 568848 h 720365"/>
              <a:gd name="connsiteX47" fmla="*/ 771313 w 865291"/>
              <a:gd name="connsiteY47" fmla="*/ 581084 h 720365"/>
              <a:gd name="connsiteX48" fmla="*/ 756910 w 865291"/>
              <a:gd name="connsiteY48" fmla="*/ 601239 h 720365"/>
              <a:gd name="connsiteX49" fmla="*/ 768433 w 865291"/>
              <a:gd name="connsiteY49" fmla="*/ 601239 h 720365"/>
              <a:gd name="connsiteX50" fmla="*/ 768433 w 865291"/>
              <a:gd name="connsiteY50" fmla="*/ 633629 h 720365"/>
              <a:gd name="connsiteX51" fmla="*/ 771313 w 865291"/>
              <a:gd name="connsiteY51" fmla="*/ 633629 h 720365"/>
              <a:gd name="connsiteX52" fmla="*/ 790037 w 865291"/>
              <a:gd name="connsiteY52" fmla="*/ 633629 h 720365"/>
              <a:gd name="connsiteX53" fmla="*/ 791477 w 865291"/>
              <a:gd name="connsiteY53" fmla="*/ 633629 h 720365"/>
              <a:gd name="connsiteX54" fmla="*/ 791477 w 865291"/>
              <a:gd name="connsiteY54" fmla="*/ 601239 h 720365"/>
              <a:gd name="connsiteX55" fmla="*/ 803359 w 865291"/>
              <a:gd name="connsiteY55" fmla="*/ 601239 h 720365"/>
              <a:gd name="connsiteX56" fmla="*/ 790037 w 865291"/>
              <a:gd name="connsiteY56" fmla="*/ 582884 h 720365"/>
              <a:gd name="connsiteX57" fmla="*/ 724864 w 865291"/>
              <a:gd name="connsiteY57" fmla="*/ 568848 h 720365"/>
              <a:gd name="connsiteX58" fmla="*/ 714782 w 865291"/>
              <a:gd name="connsiteY58" fmla="*/ 582524 h 720365"/>
              <a:gd name="connsiteX59" fmla="*/ 701460 w 865291"/>
              <a:gd name="connsiteY59" fmla="*/ 601239 h 720365"/>
              <a:gd name="connsiteX60" fmla="*/ 713342 w 865291"/>
              <a:gd name="connsiteY60" fmla="*/ 601239 h 720365"/>
              <a:gd name="connsiteX61" fmla="*/ 713342 w 865291"/>
              <a:gd name="connsiteY61" fmla="*/ 633629 h 720365"/>
              <a:gd name="connsiteX62" fmla="*/ 714782 w 865291"/>
              <a:gd name="connsiteY62" fmla="*/ 633629 h 720365"/>
              <a:gd name="connsiteX63" fmla="*/ 733506 w 865291"/>
              <a:gd name="connsiteY63" fmla="*/ 633629 h 720365"/>
              <a:gd name="connsiteX64" fmla="*/ 736386 w 865291"/>
              <a:gd name="connsiteY64" fmla="*/ 633629 h 720365"/>
              <a:gd name="connsiteX65" fmla="*/ 736386 w 865291"/>
              <a:gd name="connsiteY65" fmla="*/ 601239 h 720365"/>
              <a:gd name="connsiteX66" fmla="*/ 747909 w 865291"/>
              <a:gd name="connsiteY66" fmla="*/ 601239 h 720365"/>
              <a:gd name="connsiteX67" fmla="*/ 733506 w 865291"/>
              <a:gd name="connsiteY67" fmla="*/ 581084 h 720365"/>
              <a:gd name="connsiteX68" fmla="*/ 247773 w 865291"/>
              <a:gd name="connsiteY68" fmla="*/ 568848 h 720365"/>
              <a:gd name="connsiteX69" fmla="*/ 247773 w 865291"/>
              <a:gd name="connsiteY69" fmla="*/ 592601 h 720365"/>
              <a:gd name="connsiteX70" fmla="*/ 261455 w 865291"/>
              <a:gd name="connsiteY70" fmla="*/ 592601 h 720365"/>
              <a:gd name="connsiteX71" fmla="*/ 280179 w 865291"/>
              <a:gd name="connsiteY71" fmla="*/ 592601 h 720365"/>
              <a:gd name="connsiteX72" fmla="*/ 298542 w 865291"/>
              <a:gd name="connsiteY72" fmla="*/ 592601 h 720365"/>
              <a:gd name="connsiteX73" fmla="*/ 317626 w 865291"/>
              <a:gd name="connsiteY73" fmla="*/ 592601 h 720365"/>
              <a:gd name="connsiteX74" fmla="*/ 336350 w 865291"/>
              <a:gd name="connsiteY74" fmla="*/ 592601 h 720365"/>
              <a:gd name="connsiteX75" fmla="*/ 355073 w 865291"/>
              <a:gd name="connsiteY75" fmla="*/ 592601 h 720365"/>
              <a:gd name="connsiteX76" fmla="*/ 374157 w 865291"/>
              <a:gd name="connsiteY76" fmla="*/ 592601 h 720365"/>
              <a:gd name="connsiteX77" fmla="*/ 392880 w 865291"/>
              <a:gd name="connsiteY77" fmla="*/ 592601 h 720365"/>
              <a:gd name="connsiteX78" fmla="*/ 411604 w 865291"/>
              <a:gd name="connsiteY78" fmla="*/ 592601 h 720365"/>
              <a:gd name="connsiteX79" fmla="*/ 430328 w 865291"/>
              <a:gd name="connsiteY79" fmla="*/ 592601 h 720365"/>
              <a:gd name="connsiteX80" fmla="*/ 449412 w 865291"/>
              <a:gd name="connsiteY80" fmla="*/ 592601 h 720365"/>
              <a:gd name="connsiteX81" fmla="*/ 468135 w 865291"/>
              <a:gd name="connsiteY81" fmla="*/ 592601 h 720365"/>
              <a:gd name="connsiteX82" fmla="*/ 486859 w 865291"/>
              <a:gd name="connsiteY82" fmla="*/ 592601 h 720365"/>
              <a:gd name="connsiteX83" fmla="*/ 505582 w 865291"/>
              <a:gd name="connsiteY83" fmla="*/ 592601 h 720365"/>
              <a:gd name="connsiteX84" fmla="*/ 517825 w 865291"/>
              <a:gd name="connsiteY84" fmla="*/ 592601 h 720365"/>
              <a:gd name="connsiteX85" fmla="*/ 517825 w 865291"/>
              <a:gd name="connsiteY85" fmla="*/ 568848 h 720365"/>
              <a:gd name="connsiteX86" fmla="*/ 505582 w 865291"/>
              <a:gd name="connsiteY86" fmla="*/ 568848 h 720365"/>
              <a:gd name="connsiteX87" fmla="*/ 486859 w 865291"/>
              <a:gd name="connsiteY87" fmla="*/ 568848 h 720365"/>
              <a:gd name="connsiteX88" fmla="*/ 468135 w 865291"/>
              <a:gd name="connsiteY88" fmla="*/ 568848 h 720365"/>
              <a:gd name="connsiteX89" fmla="*/ 449412 w 865291"/>
              <a:gd name="connsiteY89" fmla="*/ 568848 h 720365"/>
              <a:gd name="connsiteX90" fmla="*/ 430328 w 865291"/>
              <a:gd name="connsiteY90" fmla="*/ 568848 h 720365"/>
              <a:gd name="connsiteX91" fmla="*/ 411604 w 865291"/>
              <a:gd name="connsiteY91" fmla="*/ 568848 h 720365"/>
              <a:gd name="connsiteX92" fmla="*/ 392880 w 865291"/>
              <a:gd name="connsiteY92" fmla="*/ 568848 h 720365"/>
              <a:gd name="connsiteX93" fmla="*/ 374157 w 865291"/>
              <a:gd name="connsiteY93" fmla="*/ 568848 h 720365"/>
              <a:gd name="connsiteX94" fmla="*/ 355073 w 865291"/>
              <a:gd name="connsiteY94" fmla="*/ 568848 h 720365"/>
              <a:gd name="connsiteX95" fmla="*/ 336350 w 865291"/>
              <a:gd name="connsiteY95" fmla="*/ 568848 h 720365"/>
              <a:gd name="connsiteX96" fmla="*/ 317626 w 865291"/>
              <a:gd name="connsiteY96" fmla="*/ 568848 h 720365"/>
              <a:gd name="connsiteX97" fmla="*/ 298542 w 865291"/>
              <a:gd name="connsiteY97" fmla="*/ 568848 h 720365"/>
              <a:gd name="connsiteX98" fmla="*/ 280179 w 865291"/>
              <a:gd name="connsiteY98" fmla="*/ 568848 h 720365"/>
              <a:gd name="connsiteX99" fmla="*/ 261455 w 865291"/>
              <a:gd name="connsiteY99" fmla="*/ 568848 h 720365"/>
              <a:gd name="connsiteX100" fmla="*/ 784276 w 865291"/>
              <a:gd name="connsiteY100" fmla="*/ 440004 h 720365"/>
              <a:gd name="connsiteX101" fmla="*/ 790037 w 865291"/>
              <a:gd name="connsiteY101" fmla="*/ 454400 h 720365"/>
              <a:gd name="connsiteX102" fmla="*/ 806960 w 865291"/>
              <a:gd name="connsiteY102" fmla="*/ 496868 h 720365"/>
              <a:gd name="connsiteX103" fmla="*/ 809120 w 865291"/>
              <a:gd name="connsiteY103" fmla="*/ 496868 h 720365"/>
              <a:gd name="connsiteX104" fmla="*/ 833605 w 865291"/>
              <a:gd name="connsiteY104" fmla="*/ 496868 h 720365"/>
              <a:gd name="connsiteX105" fmla="*/ 810921 w 865291"/>
              <a:gd name="connsiteY105" fmla="*/ 440004 h 720365"/>
              <a:gd name="connsiteX106" fmla="*/ 809120 w 865291"/>
              <a:gd name="connsiteY106" fmla="*/ 440004 h 720365"/>
              <a:gd name="connsiteX107" fmla="*/ 790037 w 865291"/>
              <a:gd name="connsiteY107" fmla="*/ 440004 h 720365"/>
              <a:gd name="connsiteX108" fmla="*/ 746468 w 865291"/>
              <a:gd name="connsiteY108" fmla="*/ 440004 h 720365"/>
              <a:gd name="connsiteX109" fmla="*/ 752590 w 865291"/>
              <a:gd name="connsiteY109" fmla="*/ 454400 h 720365"/>
              <a:gd name="connsiteX110" fmla="*/ 769513 w 865291"/>
              <a:gd name="connsiteY110" fmla="*/ 496868 h 720365"/>
              <a:gd name="connsiteX111" fmla="*/ 771313 w 865291"/>
              <a:gd name="connsiteY111" fmla="*/ 496868 h 720365"/>
              <a:gd name="connsiteX112" fmla="*/ 790037 w 865291"/>
              <a:gd name="connsiteY112" fmla="*/ 496868 h 720365"/>
              <a:gd name="connsiteX113" fmla="*/ 796158 w 865291"/>
              <a:gd name="connsiteY113" fmla="*/ 496868 h 720365"/>
              <a:gd name="connsiteX114" fmla="*/ 790037 w 865291"/>
              <a:gd name="connsiteY114" fmla="*/ 481752 h 720365"/>
              <a:gd name="connsiteX115" fmla="*/ 773113 w 865291"/>
              <a:gd name="connsiteY115" fmla="*/ 440004 h 720365"/>
              <a:gd name="connsiteX116" fmla="*/ 771313 w 865291"/>
              <a:gd name="connsiteY116" fmla="*/ 440004 h 720365"/>
              <a:gd name="connsiteX117" fmla="*/ 752590 w 865291"/>
              <a:gd name="connsiteY117" fmla="*/ 440004 h 720365"/>
              <a:gd name="connsiteX118" fmla="*/ 709021 w 865291"/>
              <a:gd name="connsiteY118" fmla="*/ 440004 h 720365"/>
              <a:gd name="connsiteX119" fmla="*/ 714782 w 865291"/>
              <a:gd name="connsiteY119" fmla="*/ 454400 h 720365"/>
              <a:gd name="connsiteX120" fmla="*/ 731706 w 865291"/>
              <a:gd name="connsiteY120" fmla="*/ 496868 h 720365"/>
              <a:gd name="connsiteX121" fmla="*/ 733506 w 865291"/>
              <a:gd name="connsiteY121" fmla="*/ 496868 h 720365"/>
              <a:gd name="connsiteX122" fmla="*/ 752590 w 865291"/>
              <a:gd name="connsiteY122" fmla="*/ 496868 h 720365"/>
              <a:gd name="connsiteX123" fmla="*/ 758351 w 865291"/>
              <a:gd name="connsiteY123" fmla="*/ 496868 h 720365"/>
              <a:gd name="connsiteX124" fmla="*/ 752590 w 865291"/>
              <a:gd name="connsiteY124" fmla="*/ 481752 h 720365"/>
              <a:gd name="connsiteX125" fmla="*/ 735666 w 865291"/>
              <a:gd name="connsiteY125" fmla="*/ 440004 h 720365"/>
              <a:gd name="connsiteX126" fmla="*/ 733506 w 865291"/>
              <a:gd name="connsiteY126" fmla="*/ 440004 h 720365"/>
              <a:gd name="connsiteX127" fmla="*/ 714782 w 865291"/>
              <a:gd name="connsiteY127" fmla="*/ 440004 h 720365"/>
              <a:gd name="connsiteX128" fmla="*/ 671214 w 865291"/>
              <a:gd name="connsiteY128" fmla="*/ 440004 h 720365"/>
              <a:gd name="connsiteX129" fmla="*/ 677335 w 865291"/>
              <a:gd name="connsiteY129" fmla="*/ 454400 h 720365"/>
              <a:gd name="connsiteX130" fmla="*/ 694258 w 865291"/>
              <a:gd name="connsiteY130" fmla="*/ 496868 h 720365"/>
              <a:gd name="connsiteX131" fmla="*/ 696059 w 865291"/>
              <a:gd name="connsiteY131" fmla="*/ 496868 h 720365"/>
              <a:gd name="connsiteX132" fmla="*/ 714782 w 865291"/>
              <a:gd name="connsiteY132" fmla="*/ 496868 h 720365"/>
              <a:gd name="connsiteX133" fmla="*/ 720903 w 865291"/>
              <a:gd name="connsiteY133" fmla="*/ 496868 h 720365"/>
              <a:gd name="connsiteX134" fmla="*/ 714782 w 865291"/>
              <a:gd name="connsiteY134" fmla="*/ 481752 h 720365"/>
              <a:gd name="connsiteX135" fmla="*/ 697859 w 865291"/>
              <a:gd name="connsiteY135" fmla="*/ 440004 h 720365"/>
              <a:gd name="connsiteX136" fmla="*/ 696059 w 865291"/>
              <a:gd name="connsiteY136" fmla="*/ 440004 h 720365"/>
              <a:gd name="connsiteX137" fmla="*/ 677335 w 865291"/>
              <a:gd name="connsiteY137" fmla="*/ 440004 h 720365"/>
              <a:gd name="connsiteX138" fmla="*/ 633767 w 865291"/>
              <a:gd name="connsiteY138" fmla="*/ 440004 h 720365"/>
              <a:gd name="connsiteX139" fmla="*/ 639528 w 865291"/>
              <a:gd name="connsiteY139" fmla="*/ 454400 h 720365"/>
              <a:gd name="connsiteX140" fmla="*/ 656811 w 865291"/>
              <a:gd name="connsiteY140" fmla="*/ 496868 h 720365"/>
              <a:gd name="connsiteX141" fmla="*/ 658612 w 865291"/>
              <a:gd name="connsiteY141" fmla="*/ 496868 h 720365"/>
              <a:gd name="connsiteX142" fmla="*/ 677335 w 865291"/>
              <a:gd name="connsiteY142" fmla="*/ 496868 h 720365"/>
              <a:gd name="connsiteX143" fmla="*/ 683096 w 865291"/>
              <a:gd name="connsiteY143" fmla="*/ 496868 h 720365"/>
              <a:gd name="connsiteX144" fmla="*/ 677335 w 865291"/>
              <a:gd name="connsiteY144" fmla="*/ 481752 h 720365"/>
              <a:gd name="connsiteX145" fmla="*/ 660412 w 865291"/>
              <a:gd name="connsiteY145" fmla="*/ 440004 h 720365"/>
              <a:gd name="connsiteX146" fmla="*/ 658612 w 865291"/>
              <a:gd name="connsiteY146" fmla="*/ 440004 h 720365"/>
              <a:gd name="connsiteX147" fmla="*/ 639528 w 865291"/>
              <a:gd name="connsiteY147" fmla="*/ 440004 h 720365"/>
              <a:gd name="connsiteX148" fmla="*/ 595960 w 865291"/>
              <a:gd name="connsiteY148" fmla="*/ 440004 h 720365"/>
              <a:gd name="connsiteX149" fmla="*/ 602081 w 865291"/>
              <a:gd name="connsiteY149" fmla="*/ 454400 h 720365"/>
              <a:gd name="connsiteX150" fmla="*/ 619004 w 865291"/>
              <a:gd name="connsiteY150" fmla="*/ 496868 h 720365"/>
              <a:gd name="connsiteX151" fmla="*/ 620804 w 865291"/>
              <a:gd name="connsiteY151" fmla="*/ 496868 h 720365"/>
              <a:gd name="connsiteX152" fmla="*/ 639528 w 865291"/>
              <a:gd name="connsiteY152" fmla="*/ 496868 h 720365"/>
              <a:gd name="connsiteX153" fmla="*/ 645289 w 865291"/>
              <a:gd name="connsiteY153" fmla="*/ 496868 h 720365"/>
              <a:gd name="connsiteX154" fmla="*/ 639528 w 865291"/>
              <a:gd name="connsiteY154" fmla="*/ 481752 h 720365"/>
              <a:gd name="connsiteX155" fmla="*/ 622605 w 865291"/>
              <a:gd name="connsiteY155" fmla="*/ 440004 h 720365"/>
              <a:gd name="connsiteX156" fmla="*/ 620804 w 865291"/>
              <a:gd name="connsiteY156" fmla="*/ 440004 h 720365"/>
              <a:gd name="connsiteX157" fmla="*/ 602081 w 865291"/>
              <a:gd name="connsiteY157" fmla="*/ 440004 h 720365"/>
              <a:gd name="connsiteX158" fmla="*/ 558512 w 865291"/>
              <a:gd name="connsiteY158" fmla="*/ 440004 h 720365"/>
              <a:gd name="connsiteX159" fmla="*/ 564634 w 865291"/>
              <a:gd name="connsiteY159" fmla="*/ 454400 h 720365"/>
              <a:gd name="connsiteX160" fmla="*/ 581557 w 865291"/>
              <a:gd name="connsiteY160" fmla="*/ 496868 h 720365"/>
              <a:gd name="connsiteX161" fmla="*/ 583357 w 865291"/>
              <a:gd name="connsiteY161" fmla="*/ 496868 h 720365"/>
              <a:gd name="connsiteX162" fmla="*/ 602081 w 865291"/>
              <a:gd name="connsiteY162" fmla="*/ 496868 h 720365"/>
              <a:gd name="connsiteX163" fmla="*/ 608202 w 865291"/>
              <a:gd name="connsiteY163" fmla="*/ 496868 h 720365"/>
              <a:gd name="connsiteX164" fmla="*/ 602081 w 865291"/>
              <a:gd name="connsiteY164" fmla="*/ 481752 h 720365"/>
              <a:gd name="connsiteX165" fmla="*/ 585157 w 865291"/>
              <a:gd name="connsiteY165" fmla="*/ 440004 h 720365"/>
              <a:gd name="connsiteX166" fmla="*/ 583357 w 865291"/>
              <a:gd name="connsiteY166" fmla="*/ 440004 h 720365"/>
              <a:gd name="connsiteX167" fmla="*/ 564634 w 865291"/>
              <a:gd name="connsiteY167" fmla="*/ 440004 h 720365"/>
              <a:gd name="connsiteX168" fmla="*/ 521065 w 865291"/>
              <a:gd name="connsiteY168" fmla="*/ 440004 h 720365"/>
              <a:gd name="connsiteX169" fmla="*/ 525746 w 865291"/>
              <a:gd name="connsiteY169" fmla="*/ 451520 h 720365"/>
              <a:gd name="connsiteX170" fmla="*/ 543750 w 865291"/>
              <a:gd name="connsiteY170" fmla="*/ 496868 h 720365"/>
              <a:gd name="connsiteX171" fmla="*/ 545550 w 865291"/>
              <a:gd name="connsiteY171" fmla="*/ 496868 h 720365"/>
              <a:gd name="connsiteX172" fmla="*/ 564634 w 865291"/>
              <a:gd name="connsiteY172" fmla="*/ 496868 h 720365"/>
              <a:gd name="connsiteX173" fmla="*/ 570395 w 865291"/>
              <a:gd name="connsiteY173" fmla="*/ 496868 h 720365"/>
              <a:gd name="connsiteX174" fmla="*/ 564634 w 865291"/>
              <a:gd name="connsiteY174" fmla="*/ 481752 h 720365"/>
              <a:gd name="connsiteX175" fmla="*/ 547350 w 865291"/>
              <a:gd name="connsiteY175" fmla="*/ 440004 h 720365"/>
              <a:gd name="connsiteX176" fmla="*/ 545550 w 865291"/>
              <a:gd name="connsiteY176" fmla="*/ 440004 h 720365"/>
              <a:gd name="connsiteX177" fmla="*/ 525746 w 865291"/>
              <a:gd name="connsiteY177" fmla="*/ 440004 h 720365"/>
              <a:gd name="connsiteX178" fmla="*/ 481098 w 865291"/>
              <a:gd name="connsiteY178" fmla="*/ 440004 h 720365"/>
              <a:gd name="connsiteX179" fmla="*/ 486859 w 865291"/>
              <a:gd name="connsiteY179" fmla="*/ 454400 h 720365"/>
              <a:gd name="connsiteX180" fmla="*/ 503782 w 865291"/>
              <a:gd name="connsiteY180" fmla="*/ 496868 h 720365"/>
              <a:gd name="connsiteX181" fmla="*/ 505582 w 865291"/>
              <a:gd name="connsiteY181" fmla="*/ 496868 h 720365"/>
              <a:gd name="connsiteX182" fmla="*/ 525746 w 865291"/>
              <a:gd name="connsiteY182" fmla="*/ 496868 h 720365"/>
              <a:gd name="connsiteX183" fmla="*/ 530427 w 865291"/>
              <a:gd name="connsiteY183" fmla="*/ 496868 h 720365"/>
              <a:gd name="connsiteX184" fmla="*/ 525746 w 865291"/>
              <a:gd name="connsiteY184" fmla="*/ 484991 h 720365"/>
              <a:gd name="connsiteX185" fmla="*/ 507743 w 865291"/>
              <a:gd name="connsiteY185" fmla="*/ 440004 h 720365"/>
              <a:gd name="connsiteX186" fmla="*/ 505582 w 865291"/>
              <a:gd name="connsiteY186" fmla="*/ 440004 h 720365"/>
              <a:gd name="connsiteX187" fmla="*/ 486859 w 865291"/>
              <a:gd name="connsiteY187" fmla="*/ 440004 h 720365"/>
              <a:gd name="connsiteX188" fmla="*/ 443290 w 865291"/>
              <a:gd name="connsiteY188" fmla="*/ 440004 h 720365"/>
              <a:gd name="connsiteX189" fmla="*/ 449412 w 865291"/>
              <a:gd name="connsiteY189" fmla="*/ 454400 h 720365"/>
              <a:gd name="connsiteX190" fmla="*/ 466335 w 865291"/>
              <a:gd name="connsiteY190" fmla="*/ 496868 h 720365"/>
              <a:gd name="connsiteX191" fmla="*/ 468135 w 865291"/>
              <a:gd name="connsiteY191" fmla="*/ 496868 h 720365"/>
              <a:gd name="connsiteX192" fmla="*/ 486859 w 865291"/>
              <a:gd name="connsiteY192" fmla="*/ 496868 h 720365"/>
              <a:gd name="connsiteX193" fmla="*/ 492620 w 865291"/>
              <a:gd name="connsiteY193" fmla="*/ 496868 h 720365"/>
              <a:gd name="connsiteX194" fmla="*/ 486859 w 865291"/>
              <a:gd name="connsiteY194" fmla="*/ 481752 h 720365"/>
              <a:gd name="connsiteX195" fmla="*/ 469935 w 865291"/>
              <a:gd name="connsiteY195" fmla="*/ 440004 h 720365"/>
              <a:gd name="connsiteX196" fmla="*/ 468135 w 865291"/>
              <a:gd name="connsiteY196" fmla="*/ 440004 h 720365"/>
              <a:gd name="connsiteX197" fmla="*/ 449412 w 865291"/>
              <a:gd name="connsiteY197" fmla="*/ 440004 h 720365"/>
              <a:gd name="connsiteX198" fmla="*/ 405843 w 865291"/>
              <a:gd name="connsiteY198" fmla="*/ 440004 h 720365"/>
              <a:gd name="connsiteX199" fmla="*/ 411604 w 865291"/>
              <a:gd name="connsiteY199" fmla="*/ 454400 h 720365"/>
              <a:gd name="connsiteX200" fmla="*/ 428527 w 865291"/>
              <a:gd name="connsiteY200" fmla="*/ 496868 h 720365"/>
              <a:gd name="connsiteX201" fmla="*/ 430328 w 865291"/>
              <a:gd name="connsiteY201" fmla="*/ 496868 h 720365"/>
              <a:gd name="connsiteX202" fmla="*/ 449412 w 865291"/>
              <a:gd name="connsiteY202" fmla="*/ 496868 h 720365"/>
              <a:gd name="connsiteX203" fmla="*/ 455173 w 865291"/>
              <a:gd name="connsiteY203" fmla="*/ 496868 h 720365"/>
              <a:gd name="connsiteX204" fmla="*/ 449412 w 865291"/>
              <a:gd name="connsiteY204" fmla="*/ 481752 h 720365"/>
              <a:gd name="connsiteX205" fmla="*/ 432488 w 865291"/>
              <a:gd name="connsiteY205" fmla="*/ 440004 h 720365"/>
              <a:gd name="connsiteX206" fmla="*/ 430328 w 865291"/>
              <a:gd name="connsiteY206" fmla="*/ 440004 h 720365"/>
              <a:gd name="connsiteX207" fmla="*/ 411604 w 865291"/>
              <a:gd name="connsiteY207" fmla="*/ 440004 h 720365"/>
              <a:gd name="connsiteX208" fmla="*/ 368036 w 865291"/>
              <a:gd name="connsiteY208" fmla="*/ 440004 h 720365"/>
              <a:gd name="connsiteX209" fmla="*/ 374157 w 865291"/>
              <a:gd name="connsiteY209" fmla="*/ 454400 h 720365"/>
              <a:gd name="connsiteX210" fmla="*/ 390720 w 865291"/>
              <a:gd name="connsiteY210" fmla="*/ 496868 h 720365"/>
              <a:gd name="connsiteX211" fmla="*/ 392880 w 865291"/>
              <a:gd name="connsiteY211" fmla="*/ 496868 h 720365"/>
              <a:gd name="connsiteX212" fmla="*/ 411604 w 865291"/>
              <a:gd name="connsiteY212" fmla="*/ 496868 h 720365"/>
              <a:gd name="connsiteX213" fmla="*/ 417725 w 865291"/>
              <a:gd name="connsiteY213" fmla="*/ 496868 h 720365"/>
              <a:gd name="connsiteX214" fmla="*/ 411604 w 865291"/>
              <a:gd name="connsiteY214" fmla="*/ 481752 h 720365"/>
              <a:gd name="connsiteX215" fmla="*/ 394681 w 865291"/>
              <a:gd name="connsiteY215" fmla="*/ 440004 h 720365"/>
              <a:gd name="connsiteX216" fmla="*/ 392880 w 865291"/>
              <a:gd name="connsiteY216" fmla="*/ 440004 h 720365"/>
              <a:gd name="connsiteX217" fmla="*/ 374157 w 865291"/>
              <a:gd name="connsiteY217" fmla="*/ 440004 h 720365"/>
              <a:gd name="connsiteX218" fmla="*/ 330588 w 865291"/>
              <a:gd name="connsiteY218" fmla="*/ 440004 h 720365"/>
              <a:gd name="connsiteX219" fmla="*/ 336350 w 865291"/>
              <a:gd name="connsiteY219" fmla="*/ 454400 h 720365"/>
              <a:gd name="connsiteX220" fmla="*/ 353273 w 865291"/>
              <a:gd name="connsiteY220" fmla="*/ 496868 h 720365"/>
              <a:gd name="connsiteX221" fmla="*/ 355073 w 865291"/>
              <a:gd name="connsiteY221" fmla="*/ 496868 h 720365"/>
              <a:gd name="connsiteX222" fmla="*/ 374157 w 865291"/>
              <a:gd name="connsiteY222" fmla="*/ 496868 h 720365"/>
              <a:gd name="connsiteX223" fmla="*/ 379918 w 865291"/>
              <a:gd name="connsiteY223" fmla="*/ 496868 h 720365"/>
              <a:gd name="connsiteX224" fmla="*/ 374157 w 865291"/>
              <a:gd name="connsiteY224" fmla="*/ 481752 h 720365"/>
              <a:gd name="connsiteX225" fmla="*/ 356874 w 865291"/>
              <a:gd name="connsiteY225" fmla="*/ 440004 h 720365"/>
              <a:gd name="connsiteX226" fmla="*/ 355073 w 865291"/>
              <a:gd name="connsiteY226" fmla="*/ 440004 h 720365"/>
              <a:gd name="connsiteX227" fmla="*/ 336350 w 865291"/>
              <a:gd name="connsiteY227" fmla="*/ 440004 h 720365"/>
              <a:gd name="connsiteX228" fmla="*/ 292781 w 865291"/>
              <a:gd name="connsiteY228" fmla="*/ 440004 h 720365"/>
              <a:gd name="connsiteX229" fmla="*/ 298542 w 865291"/>
              <a:gd name="connsiteY229" fmla="*/ 454400 h 720365"/>
              <a:gd name="connsiteX230" fmla="*/ 315826 w 865291"/>
              <a:gd name="connsiteY230" fmla="*/ 496868 h 720365"/>
              <a:gd name="connsiteX231" fmla="*/ 317626 w 865291"/>
              <a:gd name="connsiteY231" fmla="*/ 496868 h 720365"/>
              <a:gd name="connsiteX232" fmla="*/ 336350 w 865291"/>
              <a:gd name="connsiteY232" fmla="*/ 496868 h 720365"/>
              <a:gd name="connsiteX233" fmla="*/ 342111 w 865291"/>
              <a:gd name="connsiteY233" fmla="*/ 496868 h 720365"/>
              <a:gd name="connsiteX234" fmla="*/ 336350 w 865291"/>
              <a:gd name="connsiteY234" fmla="*/ 481752 h 720365"/>
              <a:gd name="connsiteX235" fmla="*/ 319426 w 865291"/>
              <a:gd name="connsiteY235" fmla="*/ 440004 h 720365"/>
              <a:gd name="connsiteX236" fmla="*/ 317626 w 865291"/>
              <a:gd name="connsiteY236" fmla="*/ 440004 h 720365"/>
              <a:gd name="connsiteX237" fmla="*/ 298542 w 865291"/>
              <a:gd name="connsiteY237" fmla="*/ 440004 h 720365"/>
              <a:gd name="connsiteX238" fmla="*/ 254974 w 865291"/>
              <a:gd name="connsiteY238" fmla="*/ 440004 h 720365"/>
              <a:gd name="connsiteX239" fmla="*/ 261455 w 865291"/>
              <a:gd name="connsiteY239" fmla="*/ 454400 h 720365"/>
              <a:gd name="connsiteX240" fmla="*/ 278018 w 865291"/>
              <a:gd name="connsiteY240" fmla="*/ 496868 h 720365"/>
              <a:gd name="connsiteX241" fmla="*/ 280179 w 865291"/>
              <a:gd name="connsiteY241" fmla="*/ 496868 h 720365"/>
              <a:gd name="connsiteX242" fmla="*/ 298542 w 865291"/>
              <a:gd name="connsiteY242" fmla="*/ 496868 h 720365"/>
              <a:gd name="connsiteX243" fmla="*/ 305024 w 865291"/>
              <a:gd name="connsiteY243" fmla="*/ 496868 h 720365"/>
              <a:gd name="connsiteX244" fmla="*/ 298542 w 865291"/>
              <a:gd name="connsiteY244" fmla="*/ 481752 h 720365"/>
              <a:gd name="connsiteX245" fmla="*/ 281619 w 865291"/>
              <a:gd name="connsiteY245" fmla="*/ 440004 h 720365"/>
              <a:gd name="connsiteX246" fmla="*/ 280179 w 865291"/>
              <a:gd name="connsiteY246" fmla="*/ 440004 h 720365"/>
              <a:gd name="connsiteX247" fmla="*/ 261455 w 865291"/>
              <a:gd name="connsiteY247" fmla="*/ 440004 h 720365"/>
              <a:gd name="connsiteX248" fmla="*/ 255334 w 865291"/>
              <a:gd name="connsiteY248" fmla="*/ 440004 h 720365"/>
              <a:gd name="connsiteX249" fmla="*/ 217887 w 865291"/>
              <a:gd name="connsiteY249" fmla="*/ 440004 h 720365"/>
              <a:gd name="connsiteX250" fmla="*/ 240571 w 865291"/>
              <a:gd name="connsiteY250" fmla="*/ 496868 h 720365"/>
              <a:gd name="connsiteX251" fmla="*/ 242372 w 865291"/>
              <a:gd name="connsiteY251" fmla="*/ 496868 h 720365"/>
              <a:gd name="connsiteX252" fmla="*/ 261455 w 865291"/>
              <a:gd name="connsiteY252" fmla="*/ 496868 h 720365"/>
              <a:gd name="connsiteX253" fmla="*/ 267216 w 865291"/>
              <a:gd name="connsiteY253" fmla="*/ 496868 h 720365"/>
              <a:gd name="connsiteX254" fmla="*/ 261455 w 865291"/>
              <a:gd name="connsiteY254" fmla="*/ 481752 h 720365"/>
              <a:gd name="connsiteX255" fmla="*/ 244172 w 865291"/>
              <a:gd name="connsiteY255" fmla="*/ 440004 h 720365"/>
              <a:gd name="connsiteX256" fmla="*/ 242372 w 865291"/>
              <a:gd name="connsiteY256" fmla="*/ 440004 h 720365"/>
              <a:gd name="connsiteX257" fmla="*/ 442570 w 865291"/>
              <a:gd name="connsiteY257" fmla="*/ 174270 h 720365"/>
              <a:gd name="connsiteX258" fmla="*/ 442570 w 865291"/>
              <a:gd name="connsiteY258" fmla="*/ 321957 h 720365"/>
              <a:gd name="connsiteX259" fmla="*/ 442570 w 865291"/>
              <a:gd name="connsiteY259" fmla="*/ 323396 h 720365"/>
              <a:gd name="connsiteX260" fmla="*/ 449412 w 865291"/>
              <a:gd name="connsiteY260" fmla="*/ 333114 h 720365"/>
              <a:gd name="connsiteX261" fmla="*/ 456253 w 865291"/>
              <a:gd name="connsiteY261" fmla="*/ 343910 h 720365"/>
              <a:gd name="connsiteX262" fmla="*/ 468135 w 865291"/>
              <a:gd name="connsiteY262" fmla="*/ 326635 h 720365"/>
              <a:gd name="connsiteX263" fmla="*/ 470295 w 865291"/>
              <a:gd name="connsiteY263" fmla="*/ 323036 h 720365"/>
              <a:gd name="connsiteX264" fmla="*/ 483978 w 865291"/>
              <a:gd name="connsiteY264" fmla="*/ 343910 h 720365"/>
              <a:gd name="connsiteX265" fmla="*/ 486859 w 865291"/>
              <a:gd name="connsiteY265" fmla="*/ 339952 h 720365"/>
              <a:gd name="connsiteX266" fmla="*/ 498021 w 865291"/>
              <a:gd name="connsiteY266" fmla="*/ 323036 h 720365"/>
              <a:gd name="connsiteX267" fmla="*/ 505582 w 865291"/>
              <a:gd name="connsiteY267" fmla="*/ 334553 h 720365"/>
              <a:gd name="connsiteX268" fmla="*/ 511703 w 865291"/>
              <a:gd name="connsiteY268" fmla="*/ 343910 h 720365"/>
              <a:gd name="connsiteX269" fmla="*/ 525746 w 865291"/>
              <a:gd name="connsiteY269" fmla="*/ 323036 h 720365"/>
              <a:gd name="connsiteX270" fmla="*/ 539429 w 865291"/>
              <a:gd name="connsiteY270" fmla="*/ 343910 h 720365"/>
              <a:gd name="connsiteX271" fmla="*/ 545550 w 865291"/>
              <a:gd name="connsiteY271" fmla="*/ 334553 h 720365"/>
              <a:gd name="connsiteX272" fmla="*/ 553471 w 865291"/>
              <a:gd name="connsiteY272" fmla="*/ 323036 h 720365"/>
              <a:gd name="connsiteX273" fmla="*/ 564634 w 865291"/>
              <a:gd name="connsiteY273" fmla="*/ 339952 h 720365"/>
              <a:gd name="connsiteX274" fmla="*/ 567154 w 865291"/>
              <a:gd name="connsiteY274" fmla="*/ 343910 h 720365"/>
              <a:gd name="connsiteX275" fmla="*/ 581197 w 865291"/>
              <a:gd name="connsiteY275" fmla="*/ 323036 h 720365"/>
              <a:gd name="connsiteX276" fmla="*/ 583357 w 865291"/>
              <a:gd name="connsiteY276" fmla="*/ 326635 h 720365"/>
              <a:gd name="connsiteX277" fmla="*/ 594879 w 865291"/>
              <a:gd name="connsiteY277" fmla="*/ 343910 h 720365"/>
              <a:gd name="connsiteX278" fmla="*/ 602081 w 865291"/>
              <a:gd name="connsiteY278" fmla="*/ 333114 h 720365"/>
              <a:gd name="connsiteX279" fmla="*/ 608562 w 865291"/>
              <a:gd name="connsiteY279" fmla="*/ 323396 h 720365"/>
              <a:gd name="connsiteX280" fmla="*/ 608562 w 865291"/>
              <a:gd name="connsiteY280" fmla="*/ 323036 h 720365"/>
              <a:gd name="connsiteX281" fmla="*/ 608562 w 865291"/>
              <a:gd name="connsiteY281" fmla="*/ 174270 h 720365"/>
              <a:gd name="connsiteX282" fmla="*/ 437169 w 865291"/>
              <a:gd name="connsiteY282" fmla="*/ 141287 h 720365"/>
              <a:gd name="connsiteX283" fmla="*/ 441789 w 865291"/>
              <a:gd name="connsiteY283" fmla="*/ 141287 h 720365"/>
              <a:gd name="connsiteX284" fmla="*/ 442570 w 865291"/>
              <a:gd name="connsiteY284" fmla="*/ 141287 h 720365"/>
              <a:gd name="connsiteX285" fmla="*/ 608562 w 865291"/>
              <a:gd name="connsiteY285" fmla="*/ 141287 h 720365"/>
              <a:gd name="connsiteX286" fmla="*/ 620804 w 865291"/>
              <a:gd name="connsiteY286" fmla="*/ 141287 h 720365"/>
              <a:gd name="connsiteX287" fmla="*/ 620817 w 865291"/>
              <a:gd name="connsiteY287" fmla="*/ 141287 h 720365"/>
              <a:gd name="connsiteX288" fmla="*/ 639528 w 865291"/>
              <a:gd name="connsiteY288" fmla="*/ 141287 h 720365"/>
              <a:gd name="connsiteX289" fmla="*/ 658612 w 865291"/>
              <a:gd name="connsiteY289" fmla="*/ 141287 h 720365"/>
              <a:gd name="connsiteX290" fmla="*/ 677335 w 865291"/>
              <a:gd name="connsiteY290" fmla="*/ 141287 h 720365"/>
              <a:gd name="connsiteX291" fmla="*/ 696059 w 865291"/>
              <a:gd name="connsiteY291" fmla="*/ 141287 h 720365"/>
              <a:gd name="connsiteX292" fmla="*/ 714782 w 865291"/>
              <a:gd name="connsiteY292" fmla="*/ 141287 h 720365"/>
              <a:gd name="connsiteX293" fmla="*/ 733506 w 865291"/>
              <a:gd name="connsiteY293" fmla="*/ 141287 h 720365"/>
              <a:gd name="connsiteX294" fmla="*/ 752590 w 865291"/>
              <a:gd name="connsiteY294" fmla="*/ 141287 h 720365"/>
              <a:gd name="connsiteX295" fmla="*/ 771313 w 865291"/>
              <a:gd name="connsiteY295" fmla="*/ 141287 h 720365"/>
              <a:gd name="connsiteX296" fmla="*/ 790037 w 865291"/>
              <a:gd name="connsiteY296" fmla="*/ 141287 h 720365"/>
              <a:gd name="connsiteX297" fmla="*/ 809120 w 865291"/>
              <a:gd name="connsiteY297" fmla="*/ 141287 h 720365"/>
              <a:gd name="connsiteX298" fmla="*/ 833605 w 865291"/>
              <a:gd name="connsiteY298" fmla="*/ 141287 h 720365"/>
              <a:gd name="connsiteX299" fmla="*/ 865291 w 865291"/>
              <a:gd name="connsiteY299" fmla="*/ 172958 h 720365"/>
              <a:gd name="connsiteX300" fmla="*/ 865291 w 865291"/>
              <a:gd name="connsiteY300" fmla="*/ 440004 h 720365"/>
              <a:gd name="connsiteX301" fmla="*/ 859530 w 865291"/>
              <a:gd name="connsiteY301" fmla="*/ 440004 h 720365"/>
              <a:gd name="connsiteX302" fmla="*/ 865291 w 865291"/>
              <a:gd name="connsiteY302" fmla="*/ 454040 h 720365"/>
              <a:gd name="connsiteX303" fmla="*/ 865291 w 865291"/>
              <a:gd name="connsiteY303" fmla="*/ 481392 h 720365"/>
              <a:gd name="connsiteX304" fmla="*/ 848368 w 865291"/>
              <a:gd name="connsiteY304" fmla="*/ 440004 h 720365"/>
              <a:gd name="connsiteX305" fmla="*/ 822083 w 865291"/>
              <a:gd name="connsiteY305" fmla="*/ 440004 h 720365"/>
              <a:gd name="connsiteX306" fmla="*/ 844767 w 865291"/>
              <a:gd name="connsiteY306" fmla="*/ 496868 h 720365"/>
              <a:gd name="connsiteX307" fmla="*/ 865291 w 865291"/>
              <a:gd name="connsiteY307" fmla="*/ 496868 h 720365"/>
              <a:gd name="connsiteX308" fmla="*/ 865291 w 865291"/>
              <a:gd name="connsiteY308" fmla="*/ 688694 h 720365"/>
              <a:gd name="connsiteX309" fmla="*/ 833605 w 865291"/>
              <a:gd name="connsiteY309" fmla="*/ 720365 h 720365"/>
              <a:gd name="connsiteX310" fmla="*/ 809120 w 865291"/>
              <a:gd name="connsiteY310" fmla="*/ 720365 h 720365"/>
              <a:gd name="connsiteX311" fmla="*/ 790037 w 865291"/>
              <a:gd name="connsiteY311" fmla="*/ 720365 h 720365"/>
              <a:gd name="connsiteX312" fmla="*/ 771313 w 865291"/>
              <a:gd name="connsiteY312" fmla="*/ 720365 h 720365"/>
              <a:gd name="connsiteX313" fmla="*/ 752590 w 865291"/>
              <a:gd name="connsiteY313" fmla="*/ 720365 h 720365"/>
              <a:gd name="connsiteX314" fmla="*/ 733506 w 865291"/>
              <a:gd name="connsiteY314" fmla="*/ 720365 h 720365"/>
              <a:gd name="connsiteX315" fmla="*/ 714782 w 865291"/>
              <a:gd name="connsiteY315" fmla="*/ 720365 h 720365"/>
              <a:gd name="connsiteX316" fmla="*/ 696059 w 865291"/>
              <a:gd name="connsiteY316" fmla="*/ 720365 h 720365"/>
              <a:gd name="connsiteX317" fmla="*/ 677335 w 865291"/>
              <a:gd name="connsiteY317" fmla="*/ 720365 h 720365"/>
              <a:gd name="connsiteX318" fmla="*/ 658612 w 865291"/>
              <a:gd name="connsiteY318" fmla="*/ 720365 h 720365"/>
              <a:gd name="connsiteX319" fmla="*/ 639528 w 865291"/>
              <a:gd name="connsiteY319" fmla="*/ 720365 h 720365"/>
              <a:gd name="connsiteX320" fmla="*/ 620804 w 865291"/>
              <a:gd name="connsiteY320" fmla="*/ 720365 h 720365"/>
              <a:gd name="connsiteX321" fmla="*/ 602081 w 865291"/>
              <a:gd name="connsiteY321" fmla="*/ 720365 h 720365"/>
              <a:gd name="connsiteX322" fmla="*/ 583357 w 865291"/>
              <a:gd name="connsiteY322" fmla="*/ 720365 h 720365"/>
              <a:gd name="connsiteX323" fmla="*/ 564634 w 865291"/>
              <a:gd name="connsiteY323" fmla="*/ 720365 h 720365"/>
              <a:gd name="connsiteX324" fmla="*/ 545550 w 865291"/>
              <a:gd name="connsiteY324" fmla="*/ 720365 h 720365"/>
              <a:gd name="connsiteX325" fmla="*/ 525746 w 865291"/>
              <a:gd name="connsiteY325" fmla="*/ 720365 h 720365"/>
              <a:gd name="connsiteX326" fmla="*/ 505582 w 865291"/>
              <a:gd name="connsiteY326" fmla="*/ 720365 h 720365"/>
              <a:gd name="connsiteX327" fmla="*/ 486859 w 865291"/>
              <a:gd name="connsiteY327" fmla="*/ 720365 h 720365"/>
              <a:gd name="connsiteX328" fmla="*/ 468135 w 865291"/>
              <a:gd name="connsiteY328" fmla="*/ 720365 h 720365"/>
              <a:gd name="connsiteX329" fmla="*/ 449412 w 865291"/>
              <a:gd name="connsiteY329" fmla="*/ 720365 h 720365"/>
              <a:gd name="connsiteX330" fmla="*/ 430328 w 865291"/>
              <a:gd name="connsiteY330" fmla="*/ 720365 h 720365"/>
              <a:gd name="connsiteX331" fmla="*/ 411604 w 865291"/>
              <a:gd name="connsiteY331" fmla="*/ 720365 h 720365"/>
              <a:gd name="connsiteX332" fmla="*/ 392880 w 865291"/>
              <a:gd name="connsiteY332" fmla="*/ 720365 h 720365"/>
              <a:gd name="connsiteX333" fmla="*/ 374157 w 865291"/>
              <a:gd name="connsiteY333" fmla="*/ 720365 h 720365"/>
              <a:gd name="connsiteX334" fmla="*/ 355073 w 865291"/>
              <a:gd name="connsiteY334" fmla="*/ 720365 h 720365"/>
              <a:gd name="connsiteX335" fmla="*/ 336350 w 865291"/>
              <a:gd name="connsiteY335" fmla="*/ 720365 h 720365"/>
              <a:gd name="connsiteX336" fmla="*/ 317626 w 865291"/>
              <a:gd name="connsiteY336" fmla="*/ 720365 h 720365"/>
              <a:gd name="connsiteX337" fmla="*/ 298542 w 865291"/>
              <a:gd name="connsiteY337" fmla="*/ 720365 h 720365"/>
              <a:gd name="connsiteX338" fmla="*/ 280179 w 865291"/>
              <a:gd name="connsiteY338" fmla="*/ 720365 h 720365"/>
              <a:gd name="connsiteX339" fmla="*/ 261455 w 865291"/>
              <a:gd name="connsiteY339" fmla="*/ 720365 h 720365"/>
              <a:gd name="connsiteX340" fmla="*/ 242372 w 865291"/>
              <a:gd name="connsiteY340" fmla="*/ 720365 h 720365"/>
              <a:gd name="connsiteX341" fmla="*/ 217887 w 865291"/>
              <a:gd name="connsiteY341" fmla="*/ 720365 h 720365"/>
              <a:gd name="connsiteX342" fmla="*/ 186201 w 865291"/>
              <a:gd name="connsiteY342" fmla="*/ 688694 h 720365"/>
              <a:gd name="connsiteX343" fmla="*/ 186201 w 865291"/>
              <a:gd name="connsiteY343" fmla="*/ 496868 h 720365"/>
              <a:gd name="connsiteX344" fmla="*/ 191962 w 865291"/>
              <a:gd name="connsiteY344" fmla="*/ 496868 h 720365"/>
              <a:gd name="connsiteX345" fmla="*/ 186201 w 865291"/>
              <a:gd name="connsiteY345" fmla="*/ 482472 h 720365"/>
              <a:gd name="connsiteX346" fmla="*/ 186201 w 865291"/>
              <a:gd name="connsiteY346" fmla="*/ 455119 h 720365"/>
              <a:gd name="connsiteX347" fmla="*/ 202764 w 865291"/>
              <a:gd name="connsiteY347" fmla="*/ 496868 h 720365"/>
              <a:gd name="connsiteX348" fmla="*/ 229409 w 865291"/>
              <a:gd name="connsiteY348" fmla="*/ 496868 h 720365"/>
              <a:gd name="connsiteX349" fmla="*/ 206365 w 865291"/>
              <a:gd name="connsiteY349" fmla="*/ 440004 h 720365"/>
              <a:gd name="connsiteX350" fmla="*/ 186201 w 865291"/>
              <a:gd name="connsiteY350" fmla="*/ 440004 h 720365"/>
              <a:gd name="connsiteX351" fmla="*/ 186201 w 865291"/>
              <a:gd name="connsiteY351" fmla="*/ 324836 h 720365"/>
              <a:gd name="connsiteX352" fmla="*/ 242372 w 865291"/>
              <a:gd name="connsiteY352" fmla="*/ 338512 h 720365"/>
              <a:gd name="connsiteX353" fmla="*/ 256774 w 865291"/>
              <a:gd name="connsiteY353" fmla="*/ 339232 h 720365"/>
              <a:gd name="connsiteX354" fmla="*/ 261455 w 865291"/>
              <a:gd name="connsiteY354" fmla="*/ 338872 h 720365"/>
              <a:gd name="connsiteX355" fmla="*/ 280179 w 865291"/>
              <a:gd name="connsiteY355" fmla="*/ 337792 h 720365"/>
              <a:gd name="connsiteX356" fmla="*/ 298542 w 865291"/>
              <a:gd name="connsiteY356" fmla="*/ 334193 h 720365"/>
              <a:gd name="connsiteX357" fmla="*/ 317626 w 865291"/>
              <a:gd name="connsiteY357" fmla="*/ 328435 h 720365"/>
              <a:gd name="connsiteX358" fmla="*/ 336350 w 865291"/>
              <a:gd name="connsiteY358" fmla="*/ 320877 h 720365"/>
              <a:gd name="connsiteX359" fmla="*/ 355073 w 865291"/>
              <a:gd name="connsiteY359" fmla="*/ 310080 h 720365"/>
              <a:gd name="connsiteX360" fmla="*/ 374157 w 865291"/>
              <a:gd name="connsiteY360" fmla="*/ 296044 h 720365"/>
              <a:gd name="connsiteX361" fmla="*/ 384959 w 865291"/>
              <a:gd name="connsiteY361" fmla="*/ 285967 h 720365"/>
              <a:gd name="connsiteX362" fmla="*/ 392880 w 865291"/>
              <a:gd name="connsiteY362" fmla="*/ 277689 h 720365"/>
              <a:gd name="connsiteX363" fmla="*/ 411604 w 865291"/>
              <a:gd name="connsiteY363" fmla="*/ 252136 h 720365"/>
              <a:gd name="connsiteX364" fmla="*/ 430328 w 865291"/>
              <a:gd name="connsiteY364" fmla="*/ 209668 h 720365"/>
              <a:gd name="connsiteX365" fmla="*/ 437889 w 865291"/>
              <a:gd name="connsiteY365" fmla="*/ 157842 h 720365"/>
              <a:gd name="connsiteX366" fmla="*/ 437169 w 865291"/>
              <a:gd name="connsiteY366" fmla="*/ 141287 h 720365"/>
              <a:gd name="connsiteX367" fmla="*/ 248548 w 865291"/>
              <a:gd name="connsiteY367" fmla="*/ 55676 h 720365"/>
              <a:gd name="connsiteX368" fmla="*/ 173116 w 865291"/>
              <a:gd name="connsiteY368" fmla="*/ 86927 h 720365"/>
              <a:gd name="connsiteX369" fmla="*/ 141865 w 865291"/>
              <a:gd name="connsiteY369" fmla="*/ 162359 h 720365"/>
              <a:gd name="connsiteX370" fmla="*/ 173116 w 865291"/>
              <a:gd name="connsiteY370" fmla="*/ 238151 h 720365"/>
              <a:gd name="connsiteX371" fmla="*/ 248548 w 865291"/>
              <a:gd name="connsiteY371" fmla="*/ 269402 h 720365"/>
              <a:gd name="connsiteX372" fmla="*/ 324340 w 865291"/>
              <a:gd name="connsiteY372" fmla="*/ 238151 h 720365"/>
              <a:gd name="connsiteX373" fmla="*/ 355590 w 865291"/>
              <a:gd name="connsiteY373" fmla="*/ 162359 h 720365"/>
              <a:gd name="connsiteX374" fmla="*/ 324340 w 865291"/>
              <a:gd name="connsiteY374" fmla="*/ 86927 h 720365"/>
              <a:gd name="connsiteX375" fmla="*/ 248548 w 865291"/>
              <a:gd name="connsiteY375" fmla="*/ 55676 h 720365"/>
              <a:gd name="connsiteX376" fmla="*/ 248548 w 865291"/>
              <a:gd name="connsiteY376" fmla="*/ 0 h 720365"/>
              <a:gd name="connsiteX377" fmla="*/ 363493 w 865291"/>
              <a:gd name="connsiteY377" fmla="*/ 47774 h 720365"/>
              <a:gd name="connsiteX378" fmla="*/ 411267 w 865291"/>
              <a:gd name="connsiteY378" fmla="*/ 162359 h 720365"/>
              <a:gd name="connsiteX379" fmla="*/ 363493 w 865291"/>
              <a:gd name="connsiteY379" fmla="*/ 277304 h 720365"/>
              <a:gd name="connsiteX380" fmla="*/ 248548 w 865291"/>
              <a:gd name="connsiteY380" fmla="*/ 325078 h 720365"/>
              <a:gd name="connsiteX381" fmla="*/ 185553 w 865291"/>
              <a:gd name="connsiteY381" fmla="*/ 312236 h 720365"/>
              <a:gd name="connsiteX382" fmla="*/ 176117 w 865291"/>
              <a:gd name="connsiteY382" fmla="*/ 305891 h 720365"/>
              <a:gd name="connsiteX383" fmla="*/ 138932 w 865291"/>
              <a:gd name="connsiteY383" fmla="*/ 362846 h 720365"/>
              <a:gd name="connsiteX384" fmla="*/ 151559 w 865291"/>
              <a:gd name="connsiteY384" fmla="*/ 374270 h 720365"/>
              <a:gd name="connsiteX385" fmla="*/ 155747 w 865291"/>
              <a:gd name="connsiteY385" fmla="*/ 396406 h 720365"/>
              <a:gd name="connsiteX386" fmla="*/ 86051 w 865291"/>
              <a:gd name="connsiteY386" fmla="*/ 503056 h 720365"/>
              <a:gd name="connsiteX387" fmla="*/ 85691 w 865291"/>
              <a:gd name="connsiteY387" fmla="*/ 503776 h 720365"/>
              <a:gd name="connsiteX388" fmla="*/ 1983 w 865291"/>
              <a:gd name="connsiteY388" fmla="*/ 449010 h 720365"/>
              <a:gd name="connsiteX389" fmla="*/ 71680 w 865291"/>
              <a:gd name="connsiteY389" fmla="*/ 342361 h 720365"/>
              <a:gd name="connsiteX390" fmla="*/ 72039 w 865291"/>
              <a:gd name="connsiteY390" fmla="*/ 341640 h 720365"/>
              <a:gd name="connsiteX391" fmla="*/ 94010 w 865291"/>
              <a:gd name="connsiteY391" fmla="*/ 336619 h 720365"/>
              <a:gd name="connsiteX392" fmla="*/ 108707 w 865291"/>
              <a:gd name="connsiteY392" fmla="*/ 343240 h 720365"/>
              <a:gd name="connsiteX393" fmla="*/ 146415 w 865291"/>
              <a:gd name="connsiteY393" fmla="*/ 285919 h 720365"/>
              <a:gd name="connsiteX394" fmla="*/ 133604 w 865291"/>
              <a:gd name="connsiteY394" fmla="*/ 277304 h 720365"/>
              <a:gd name="connsiteX395" fmla="*/ 86189 w 865291"/>
              <a:gd name="connsiteY395" fmla="*/ 162359 h 720365"/>
              <a:gd name="connsiteX396" fmla="*/ 133604 w 865291"/>
              <a:gd name="connsiteY396" fmla="*/ 47774 h 720365"/>
              <a:gd name="connsiteX397" fmla="*/ 248548 w 865291"/>
              <a:gd name="connsiteY397" fmla="*/ 0 h 720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</a:cxnLst>
            <a:rect l="l" t="t" r="r" b="b"/>
            <a:pathLst>
              <a:path w="865291" h="720365">
                <a:moveTo>
                  <a:pt x="701460" y="644426"/>
                </a:moveTo>
                <a:lnTo>
                  <a:pt x="701460" y="655223"/>
                </a:lnTo>
                <a:lnTo>
                  <a:pt x="714782" y="655223"/>
                </a:lnTo>
                <a:lnTo>
                  <a:pt x="733506" y="655223"/>
                </a:lnTo>
                <a:lnTo>
                  <a:pt x="752590" y="655223"/>
                </a:lnTo>
                <a:lnTo>
                  <a:pt x="771313" y="655223"/>
                </a:lnTo>
                <a:lnTo>
                  <a:pt x="790037" y="655223"/>
                </a:lnTo>
                <a:lnTo>
                  <a:pt x="803719" y="655223"/>
                </a:lnTo>
                <a:lnTo>
                  <a:pt x="803719" y="644426"/>
                </a:lnTo>
                <a:lnTo>
                  <a:pt x="790037" y="644426"/>
                </a:lnTo>
                <a:lnTo>
                  <a:pt x="771313" y="644426"/>
                </a:lnTo>
                <a:lnTo>
                  <a:pt x="752590" y="644426"/>
                </a:lnTo>
                <a:lnTo>
                  <a:pt x="733506" y="644426"/>
                </a:lnTo>
                <a:lnTo>
                  <a:pt x="714782" y="644426"/>
                </a:lnTo>
                <a:close/>
                <a:moveTo>
                  <a:pt x="247773" y="631470"/>
                </a:moveTo>
                <a:lnTo>
                  <a:pt x="247773" y="655223"/>
                </a:lnTo>
                <a:lnTo>
                  <a:pt x="261455" y="655223"/>
                </a:lnTo>
                <a:lnTo>
                  <a:pt x="280179" y="655223"/>
                </a:lnTo>
                <a:lnTo>
                  <a:pt x="298542" y="655223"/>
                </a:lnTo>
                <a:lnTo>
                  <a:pt x="317626" y="655223"/>
                </a:lnTo>
                <a:lnTo>
                  <a:pt x="336350" y="655223"/>
                </a:lnTo>
                <a:lnTo>
                  <a:pt x="355073" y="655223"/>
                </a:lnTo>
                <a:lnTo>
                  <a:pt x="374157" y="655223"/>
                </a:lnTo>
                <a:lnTo>
                  <a:pt x="392880" y="655223"/>
                </a:lnTo>
                <a:lnTo>
                  <a:pt x="411604" y="655223"/>
                </a:lnTo>
                <a:lnTo>
                  <a:pt x="430328" y="655223"/>
                </a:lnTo>
                <a:lnTo>
                  <a:pt x="449412" y="655223"/>
                </a:lnTo>
                <a:lnTo>
                  <a:pt x="468135" y="655223"/>
                </a:lnTo>
                <a:lnTo>
                  <a:pt x="486859" y="655223"/>
                </a:lnTo>
                <a:lnTo>
                  <a:pt x="505582" y="655223"/>
                </a:lnTo>
                <a:lnTo>
                  <a:pt x="517825" y="655223"/>
                </a:lnTo>
                <a:lnTo>
                  <a:pt x="517825" y="631470"/>
                </a:lnTo>
                <a:lnTo>
                  <a:pt x="505582" y="631470"/>
                </a:lnTo>
                <a:lnTo>
                  <a:pt x="486859" y="631470"/>
                </a:lnTo>
                <a:lnTo>
                  <a:pt x="468135" y="631470"/>
                </a:lnTo>
                <a:lnTo>
                  <a:pt x="449412" y="631470"/>
                </a:lnTo>
                <a:lnTo>
                  <a:pt x="430328" y="631470"/>
                </a:lnTo>
                <a:lnTo>
                  <a:pt x="411604" y="631470"/>
                </a:lnTo>
                <a:lnTo>
                  <a:pt x="392880" y="631470"/>
                </a:lnTo>
                <a:lnTo>
                  <a:pt x="374157" y="631470"/>
                </a:lnTo>
                <a:lnTo>
                  <a:pt x="355073" y="631470"/>
                </a:lnTo>
                <a:lnTo>
                  <a:pt x="336350" y="631470"/>
                </a:lnTo>
                <a:lnTo>
                  <a:pt x="317626" y="631470"/>
                </a:lnTo>
                <a:lnTo>
                  <a:pt x="298542" y="631470"/>
                </a:lnTo>
                <a:lnTo>
                  <a:pt x="280179" y="631470"/>
                </a:lnTo>
                <a:lnTo>
                  <a:pt x="261455" y="631470"/>
                </a:lnTo>
                <a:close/>
                <a:moveTo>
                  <a:pt x="779955" y="568848"/>
                </a:moveTo>
                <a:lnTo>
                  <a:pt x="771313" y="581084"/>
                </a:lnTo>
                <a:lnTo>
                  <a:pt x="756910" y="601239"/>
                </a:lnTo>
                <a:lnTo>
                  <a:pt x="768433" y="601239"/>
                </a:lnTo>
                <a:lnTo>
                  <a:pt x="768433" y="633629"/>
                </a:lnTo>
                <a:lnTo>
                  <a:pt x="771313" y="633629"/>
                </a:lnTo>
                <a:lnTo>
                  <a:pt x="790037" y="633629"/>
                </a:lnTo>
                <a:lnTo>
                  <a:pt x="791477" y="633629"/>
                </a:lnTo>
                <a:lnTo>
                  <a:pt x="791477" y="601239"/>
                </a:lnTo>
                <a:lnTo>
                  <a:pt x="803359" y="601239"/>
                </a:lnTo>
                <a:lnTo>
                  <a:pt x="790037" y="582884"/>
                </a:lnTo>
                <a:close/>
                <a:moveTo>
                  <a:pt x="724864" y="568848"/>
                </a:moveTo>
                <a:lnTo>
                  <a:pt x="714782" y="582524"/>
                </a:lnTo>
                <a:lnTo>
                  <a:pt x="701460" y="601239"/>
                </a:lnTo>
                <a:lnTo>
                  <a:pt x="713342" y="601239"/>
                </a:lnTo>
                <a:lnTo>
                  <a:pt x="713342" y="633629"/>
                </a:lnTo>
                <a:lnTo>
                  <a:pt x="714782" y="633629"/>
                </a:lnTo>
                <a:lnTo>
                  <a:pt x="733506" y="633629"/>
                </a:lnTo>
                <a:lnTo>
                  <a:pt x="736386" y="633629"/>
                </a:lnTo>
                <a:lnTo>
                  <a:pt x="736386" y="601239"/>
                </a:lnTo>
                <a:lnTo>
                  <a:pt x="747909" y="601239"/>
                </a:lnTo>
                <a:lnTo>
                  <a:pt x="733506" y="581084"/>
                </a:lnTo>
                <a:close/>
                <a:moveTo>
                  <a:pt x="247773" y="568848"/>
                </a:moveTo>
                <a:lnTo>
                  <a:pt x="247773" y="592601"/>
                </a:lnTo>
                <a:lnTo>
                  <a:pt x="261455" y="592601"/>
                </a:lnTo>
                <a:lnTo>
                  <a:pt x="280179" y="592601"/>
                </a:lnTo>
                <a:lnTo>
                  <a:pt x="298542" y="592601"/>
                </a:lnTo>
                <a:lnTo>
                  <a:pt x="317626" y="592601"/>
                </a:lnTo>
                <a:lnTo>
                  <a:pt x="336350" y="592601"/>
                </a:lnTo>
                <a:lnTo>
                  <a:pt x="355073" y="592601"/>
                </a:lnTo>
                <a:lnTo>
                  <a:pt x="374157" y="592601"/>
                </a:lnTo>
                <a:lnTo>
                  <a:pt x="392880" y="592601"/>
                </a:lnTo>
                <a:lnTo>
                  <a:pt x="411604" y="592601"/>
                </a:lnTo>
                <a:lnTo>
                  <a:pt x="430328" y="592601"/>
                </a:lnTo>
                <a:lnTo>
                  <a:pt x="449412" y="592601"/>
                </a:lnTo>
                <a:lnTo>
                  <a:pt x="468135" y="592601"/>
                </a:lnTo>
                <a:lnTo>
                  <a:pt x="486859" y="592601"/>
                </a:lnTo>
                <a:lnTo>
                  <a:pt x="505582" y="592601"/>
                </a:lnTo>
                <a:lnTo>
                  <a:pt x="517825" y="592601"/>
                </a:lnTo>
                <a:lnTo>
                  <a:pt x="517825" y="568848"/>
                </a:lnTo>
                <a:lnTo>
                  <a:pt x="505582" y="568848"/>
                </a:lnTo>
                <a:lnTo>
                  <a:pt x="486859" y="568848"/>
                </a:lnTo>
                <a:lnTo>
                  <a:pt x="468135" y="568848"/>
                </a:lnTo>
                <a:lnTo>
                  <a:pt x="449412" y="568848"/>
                </a:lnTo>
                <a:lnTo>
                  <a:pt x="430328" y="568848"/>
                </a:lnTo>
                <a:lnTo>
                  <a:pt x="411604" y="568848"/>
                </a:lnTo>
                <a:lnTo>
                  <a:pt x="392880" y="568848"/>
                </a:lnTo>
                <a:lnTo>
                  <a:pt x="374157" y="568848"/>
                </a:lnTo>
                <a:lnTo>
                  <a:pt x="355073" y="568848"/>
                </a:lnTo>
                <a:lnTo>
                  <a:pt x="336350" y="568848"/>
                </a:lnTo>
                <a:lnTo>
                  <a:pt x="317626" y="568848"/>
                </a:lnTo>
                <a:lnTo>
                  <a:pt x="298542" y="568848"/>
                </a:lnTo>
                <a:lnTo>
                  <a:pt x="280179" y="568848"/>
                </a:lnTo>
                <a:lnTo>
                  <a:pt x="261455" y="568848"/>
                </a:lnTo>
                <a:close/>
                <a:moveTo>
                  <a:pt x="784276" y="440004"/>
                </a:moveTo>
                <a:lnTo>
                  <a:pt x="790037" y="454400"/>
                </a:lnTo>
                <a:lnTo>
                  <a:pt x="806960" y="496868"/>
                </a:lnTo>
                <a:lnTo>
                  <a:pt x="809120" y="496868"/>
                </a:lnTo>
                <a:lnTo>
                  <a:pt x="833605" y="496868"/>
                </a:lnTo>
                <a:lnTo>
                  <a:pt x="810921" y="440004"/>
                </a:lnTo>
                <a:lnTo>
                  <a:pt x="809120" y="440004"/>
                </a:lnTo>
                <a:lnTo>
                  <a:pt x="790037" y="440004"/>
                </a:lnTo>
                <a:close/>
                <a:moveTo>
                  <a:pt x="746468" y="440004"/>
                </a:moveTo>
                <a:lnTo>
                  <a:pt x="752590" y="454400"/>
                </a:lnTo>
                <a:lnTo>
                  <a:pt x="769513" y="496868"/>
                </a:lnTo>
                <a:lnTo>
                  <a:pt x="771313" y="496868"/>
                </a:lnTo>
                <a:lnTo>
                  <a:pt x="790037" y="496868"/>
                </a:lnTo>
                <a:lnTo>
                  <a:pt x="796158" y="496868"/>
                </a:lnTo>
                <a:lnTo>
                  <a:pt x="790037" y="481752"/>
                </a:lnTo>
                <a:lnTo>
                  <a:pt x="773113" y="440004"/>
                </a:lnTo>
                <a:lnTo>
                  <a:pt x="771313" y="440004"/>
                </a:lnTo>
                <a:lnTo>
                  <a:pt x="752590" y="440004"/>
                </a:lnTo>
                <a:close/>
                <a:moveTo>
                  <a:pt x="709021" y="440004"/>
                </a:moveTo>
                <a:lnTo>
                  <a:pt x="714782" y="454400"/>
                </a:lnTo>
                <a:lnTo>
                  <a:pt x="731706" y="496868"/>
                </a:lnTo>
                <a:lnTo>
                  <a:pt x="733506" y="496868"/>
                </a:lnTo>
                <a:lnTo>
                  <a:pt x="752590" y="496868"/>
                </a:lnTo>
                <a:lnTo>
                  <a:pt x="758351" y="496868"/>
                </a:lnTo>
                <a:lnTo>
                  <a:pt x="752590" y="481752"/>
                </a:lnTo>
                <a:lnTo>
                  <a:pt x="735666" y="440004"/>
                </a:lnTo>
                <a:lnTo>
                  <a:pt x="733506" y="440004"/>
                </a:lnTo>
                <a:lnTo>
                  <a:pt x="714782" y="440004"/>
                </a:lnTo>
                <a:close/>
                <a:moveTo>
                  <a:pt x="671214" y="440004"/>
                </a:moveTo>
                <a:lnTo>
                  <a:pt x="677335" y="454400"/>
                </a:lnTo>
                <a:lnTo>
                  <a:pt x="694258" y="496868"/>
                </a:lnTo>
                <a:lnTo>
                  <a:pt x="696059" y="496868"/>
                </a:lnTo>
                <a:lnTo>
                  <a:pt x="714782" y="496868"/>
                </a:lnTo>
                <a:lnTo>
                  <a:pt x="720903" y="496868"/>
                </a:lnTo>
                <a:lnTo>
                  <a:pt x="714782" y="481752"/>
                </a:lnTo>
                <a:lnTo>
                  <a:pt x="697859" y="440004"/>
                </a:lnTo>
                <a:lnTo>
                  <a:pt x="696059" y="440004"/>
                </a:lnTo>
                <a:lnTo>
                  <a:pt x="677335" y="440004"/>
                </a:lnTo>
                <a:close/>
                <a:moveTo>
                  <a:pt x="633767" y="440004"/>
                </a:moveTo>
                <a:lnTo>
                  <a:pt x="639528" y="454400"/>
                </a:lnTo>
                <a:lnTo>
                  <a:pt x="656811" y="496868"/>
                </a:lnTo>
                <a:lnTo>
                  <a:pt x="658612" y="496868"/>
                </a:lnTo>
                <a:lnTo>
                  <a:pt x="677335" y="496868"/>
                </a:lnTo>
                <a:lnTo>
                  <a:pt x="683096" y="496868"/>
                </a:lnTo>
                <a:lnTo>
                  <a:pt x="677335" y="481752"/>
                </a:lnTo>
                <a:lnTo>
                  <a:pt x="660412" y="440004"/>
                </a:lnTo>
                <a:lnTo>
                  <a:pt x="658612" y="440004"/>
                </a:lnTo>
                <a:lnTo>
                  <a:pt x="639528" y="440004"/>
                </a:lnTo>
                <a:close/>
                <a:moveTo>
                  <a:pt x="595960" y="440004"/>
                </a:moveTo>
                <a:lnTo>
                  <a:pt x="602081" y="454400"/>
                </a:lnTo>
                <a:lnTo>
                  <a:pt x="619004" y="496868"/>
                </a:lnTo>
                <a:lnTo>
                  <a:pt x="620804" y="496868"/>
                </a:lnTo>
                <a:lnTo>
                  <a:pt x="639528" y="496868"/>
                </a:lnTo>
                <a:lnTo>
                  <a:pt x="645289" y="496868"/>
                </a:lnTo>
                <a:lnTo>
                  <a:pt x="639528" y="481752"/>
                </a:lnTo>
                <a:lnTo>
                  <a:pt x="622605" y="440004"/>
                </a:lnTo>
                <a:lnTo>
                  <a:pt x="620804" y="440004"/>
                </a:lnTo>
                <a:lnTo>
                  <a:pt x="602081" y="440004"/>
                </a:lnTo>
                <a:close/>
                <a:moveTo>
                  <a:pt x="558512" y="440004"/>
                </a:moveTo>
                <a:lnTo>
                  <a:pt x="564634" y="454400"/>
                </a:lnTo>
                <a:lnTo>
                  <a:pt x="581557" y="496868"/>
                </a:lnTo>
                <a:lnTo>
                  <a:pt x="583357" y="496868"/>
                </a:lnTo>
                <a:lnTo>
                  <a:pt x="602081" y="496868"/>
                </a:lnTo>
                <a:lnTo>
                  <a:pt x="608202" y="496868"/>
                </a:lnTo>
                <a:lnTo>
                  <a:pt x="602081" y="481752"/>
                </a:lnTo>
                <a:lnTo>
                  <a:pt x="585157" y="440004"/>
                </a:lnTo>
                <a:lnTo>
                  <a:pt x="583357" y="440004"/>
                </a:lnTo>
                <a:lnTo>
                  <a:pt x="564634" y="440004"/>
                </a:lnTo>
                <a:close/>
                <a:moveTo>
                  <a:pt x="521065" y="440004"/>
                </a:moveTo>
                <a:lnTo>
                  <a:pt x="525746" y="451520"/>
                </a:lnTo>
                <a:lnTo>
                  <a:pt x="543750" y="496868"/>
                </a:lnTo>
                <a:lnTo>
                  <a:pt x="545550" y="496868"/>
                </a:lnTo>
                <a:lnTo>
                  <a:pt x="564634" y="496868"/>
                </a:lnTo>
                <a:lnTo>
                  <a:pt x="570395" y="496868"/>
                </a:lnTo>
                <a:lnTo>
                  <a:pt x="564634" y="481752"/>
                </a:lnTo>
                <a:lnTo>
                  <a:pt x="547350" y="440004"/>
                </a:lnTo>
                <a:lnTo>
                  <a:pt x="545550" y="440004"/>
                </a:lnTo>
                <a:lnTo>
                  <a:pt x="525746" y="440004"/>
                </a:lnTo>
                <a:close/>
                <a:moveTo>
                  <a:pt x="481098" y="440004"/>
                </a:moveTo>
                <a:lnTo>
                  <a:pt x="486859" y="454400"/>
                </a:lnTo>
                <a:lnTo>
                  <a:pt x="503782" y="496868"/>
                </a:lnTo>
                <a:lnTo>
                  <a:pt x="505582" y="496868"/>
                </a:lnTo>
                <a:lnTo>
                  <a:pt x="525746" y="496868"/>
                </a:lnTo>
                <a:lnTo>
                  <a:pt x="530427" y="496868"/>
                </a:lnTo>
                <a:lnTo>
                  <a:pt x="525746" y="484991"/>
                </a:lnTo>
                <a:lnTo>
                  <a:pt x="507743" y="440004"/>
                </a:lnTo>
                <a:lnTo>
                  <a:pt x="505582" y="440004"/>
                </a:lnTo>
                <a:lnTo>
                  <a:pt x="486859" y="440004"/>
                </a:lnTo>
                <a:close/>
                <a:moveTo>
                  <a:pt x="443290" y="440004"/>
                </a:moveTo>
                <a:lnTo>
                  <a:pt x="449412" y="454400"/>
                </a:lnTo>
                <a:lnTo>
                  <a:pt x="466335" y="496868"/>
                </a:lnTo>
                <a:lnTo>
                  <a:pt x="468135" y="496868"/>
                </a:lnTo>
                <a:lnTo>
                  <a:pt x="486859" y="496868"/>
                </a:lnTo>
                <a:lnTo>
                  <a:pt x="492620" y="496868"/>
                </a:lnTo>
                <a:lnTo>
                  <a:pt x="486859" y="481752"/>
                </a:lnTo>
                <a:lnTo>
                  <a:pt x="469935" y="440004"/>
                </a:lnTo>
                <a:lnTo>
                  <a:pt x="468135" y="440004"/>
                </a:lnTo>
                <a:lnTo>
                  <a:pt x="449412" y="440004"/>
                </a:lnTo>
                <a:close/>
                <a:moveTo>
                  <a:pt x="405843" y="440004"/>
                </a:moveTo>
                <a:lnTo>
                  <a:pt x="411604" y="454400"/>
                </a:lnTo>
                <a:lnTo>
                  <a:pt x="428527" y="496868"/>
                </a:lnTo>
                <a:lnTo>
                  <a:pt x="430328" y="496868"/>
                </a:lnTo>
                <a:lnTo>
                  <a:pt x="449412" y="496868"/>
                </a:lnTo>
                <a:lnTo>
                  <a:pt x="455173" y="496868"/>
                </a:lnTo>
                <a:lnTo>
                  <a:pt x="449412" y="481752"/>
                </a:lnTo>
                <a:lnTo>
                  <a:pt x="432488" y="440004"/>
                </a:lnTo>
                <a:lnTo>
                  <a:pt x="430328" y="440004"/>
                </a:lnTo>
                <a:lnTo>
                  <a:pt x="411604" y="440004"/>
                </a:lnTo>
                <a:close/>
                <a:moveTo>
                  <a:pt x="368036" y="440004"/>
                </a:moveTo>
                <a:lnTo>
                  <a:pt x="374157" y="454400"/>
                </a:lnTo>
                <a:lnTo>
                  <a:pt x="390720" y="496868"/>
                </a:lnTo>
                <a:lnTo>
                  <a:pt x="392880" y="496868"/>
                </a:lnTo>
                <a:lnTo>
                  <a:pt x="411604" y="496868"/>
                </a:lnTo>
                <a:lnTo>
                  <a:pt x="417725" y="496868"/>
                </a:lnTo>
                <a:lnTo>
                  <a:pt x="411604" y="481752"/>
                </a:lnTo>
                <a:lnTo>
                  <a:pt x="394681" y="440004"/>
                </a:lnTo>
                <a:lnTo>
                  <a:pt x="392880" y="440004"/>
                </a:lnTo>
                <a:lnTo>
                  <a:pt x="374157" y="440004"/>
                </a:lnTo>
                <a:close/>
                <a:moveTo>
                  <a:pt x="330588" y="440004"/>
                </a:moveTo>
                <a:lnTo>
                  <a:pt x="336350" y="454400"/>
                </a:lnTo>
                <a:lnTo>
                  <a:pt x="353273" y="496868"/>
                </a:lnTo>
                <a:lnTo>
                  <a:pt x="355073" y="496868"/>
                </a:lnTo>
                <a:lnTo>
                  <a:pt x="374157" y="496868"/>
                </a:lnTo>
                <a:lnTo>
                  <a:pt x="379918" y="496868"/>
                </a:lnTo>
                <a:lnTo>
                  <a:pt x="374157" y="481752"/>
                </a:lnTo>
                <a:lnTo>
                  <a:pt x="356874" y="440004"/>
                </a:lnTo>
                <a:lnTo>
                  <a:pt x="355073" y="440004"/>
                </a:lnTo>
                <a:lnTo>
                  <a:pt x="336350" y="440004"/>
                </a:lnTo>
                <a:close/>
                <a:moveTo>
                  <a:pt x="292781" y="440004"/>
                </a:moveTo>
                <a:lnTo>
                  <a:pt x="298542" y="454400"/>
                </a:lnTo>
                <a:lnTo>
                  <a:pt x="315826" y="496868"/>
                </a:lnTo>
                <a:lnTo>
                  <a:pt x="317626" y="496868"/>
                </a:lnTo>
                <a:lnTo>
                  <a:pt x="336350" y="496868"/>
                </a:lnTo>
                <a:lnTo>
                  <a:pt x="342111" y="496868"/>
                </a:lnTo>
                <a:lnTo>
                  <a:pt x="336350" y="481752"/>
                </a:lnTo>
                <a:lnTo>
                  <a:pt x="319426" y="440004"/>
                </a:lnTo>
                <a:lnTo>
                  <a:pt x="317626" y="440004"/>
                </a:lnTo>
                <a:lnTo>
                  <a:pt x="298542" y="440004"/>
                </a:lnTo>
                <a:close/>
                <a:moveTo>
                  <a:pt x="254974" y="440004"/>
                </a:moveTo>
                <a:lnTo>
                  <a:pt x="261455" y="454400"/>
                </a:lnTo>
                <a:lnTo>
                  <a:pt x="278018" y="496868"/>
                </a:lnTo>
                <a:lnTo>
                  <a:pt x="280179" y="496868"/>
                </a:lnTo>
                <a:lnTo>
                  <a:pt x="298542" y="496868"/>
                </a:lnTo>
                <a:lnTo>
                  <a:pt x="305024" y="496868"/>
                </a:lnTo>
                <a:lnTo>
                  <a:pt x="298542" y="481752"/>
                </a:lnTo>
                <a:lnTo>
                  <a:pt x="281619" y="440004"/>
                </a:lnTo>
                <a:lnTo>
                  <a:pt x="280179" y="440004"/>
                </a:lnTo>
                <a:lnTo>
                  <a:pt x="261455" y="440004"/>
                </a:lnTo>
                <a:lnTo>
                  <a:pt x="255334" y="440004"/>
                </a:lnTo>
                <a:close/>
                <a:moveTo>
                  <a:pt x="217887" y="440004"/>
                </a:moveTo>
                <a:lnTo>
                  <a:pt x="240571" y="496868"/>
                </a:lnTo>
                <a:lnTo>
                  <a:pt x="242372" y="496868"/>
                </a:lnTo>
                <a:lnTo>
                  <a:pt x="261455" y="496868"/>
                </a:lnTo>
                <a:lnTo>
                  <a:pt x="267216" y="496868"/>
                </a:lnTo>
                <a:lnTo>
                  <a:pt x="261455" y="481752"/>
                </a:lnTo>
                <a:lnTo>
                  <a:pt x="244172" y="440004"/>
                </a:lnTo>
                <a:lnTo>
                  <a:pt x="242372" y="440004"/>
                </a:lnTo>
                <a:close/>
                <a:moveTo>
                  <a:pt x="442570" y="174270"/>
                </a:moveTo>
                <a:lnTo>
                  <a:pt x="442570" y="321957"/>
                </a:lnTo>
                <a:lnTo>
                  <a:pt x="442570" y="323396"/>
                </a:lnTo>
                <a:lnTo>
                  <a:pt x="449412" y="333114"/>
                </a:lnTo>
                <a:lnTo>
                  <a:pt x="456253" y="343910"/>
                </a:lnTo>
                <a:lnTo>
                  <a:pt x="468135" y="326635"/>
                </a:lnTo>
                <a:lnTo>
                  <a:pt x="470295" y="323036"/>
                </a:lnTo>
                <a:lnTo>
                  <a:pt x="483978" y="343910"/>
                </a:lnTo>
                <a:lnTo>
                  <a:pt x="486859" y="339952"/>
                </a:lnTo>
                <a:lnTo>
                  <a:pt x="498021" y="323036"/>
                </a:lnTo>
                <a:lnTo>
                  <a:pt x="505582" y="334553"/>
                </a:lnTo>
                <a:lnTo>
                  <a:pt x="511703" y="343910"/>
                </a:lnTo>
                <a:lnTo>
                  <a:pt x="525746" y="323036"/>
                </a:lnTo>
                <a:lnTo>
                  <a:pt x="539429" y="343910"/>
                </a:lnTo>
                <a:lnTo>
                  <a:pt x="545550" y="334553"/>
                </a:lnTo>
                <a:lnTo>
                  <a:pt x="553471" y="323036"/>
                </a:lnTo>
                <a:lnTo>
                  <a:pt x="564634" y="339952"/>
                </a:lnTo>
                <a:lnTo>
                  <a:pt x="567154" y="343910"/>
                </a:lnTo>
                <a:lnTo>
                  <a:pt x="581197" y="323036"/>
                </a:lnTo>
                <a:lnTo>
                  <a:pt x="583357" y="326635"/>
                </a:lnTo>
                <a:lnTo>
                  <a:pt x="594879" y="343910"/>
                </a:lnTo>
                <a:lnTo>
                  <a:pt x="602081" y="333114"/>
                </a:lnTo>
                <a:lnTo>
                  <a:pt x="608562" y="323396"/>
                </a:lnTo>
                <a:lnTo>
                  <a:pt x="608562" y="323036"/>
                </a:lnTo>
                <a:lnTo>
                  <a:pt x="608562" y="174270"/>
                </a:lnTo>
                <a:close/>
                <a:moveTo>
                  <a:pt x="437169" y="141287"/>
                </a:moveTo>
                <a:lnTo>
                  <a:pt x="441789" y="141287"/>
                </a:lnTo>
                <a:lnTo>
                  <a:pt x="442570" y="141287"/>
                </a:lnTo>
                <a:lnTo>
                  <a:pt x="608562" y="141287"/>
                </a:lnTo>
                <a:lnTo>
                  <a:pt x="620804" y="141287"/>
                </a:lnTo>
                <a:lnTo>
                  <a:pt x="620817" y="141287"/>
                </a:lnTo>
                <a:lnTo>
                  <a:pt x="639528" y="141287"/>
                </a:lnTo>
                <a:lnTo>
                  <a:pt x="658612" y="141287"/>
                </a:lnTo>
                <a:lnTo>
                  <a:pt x="677335" y="141287"/>
                </a:lnTo>
                <a:lnTo>
                  <a:pt x="696059" y="141287"/>
                </a:lnTo>
                <a:lnTo>
                  <a:pt x="714782" y="141287"/>
                </a:lnTo>
                <a:lnTo>
                  <a:pt x="733506" y="141287"/>
                </a:lnTo>
                <a:lnTo>
                  <a:pt x="752590" y="141287"/>
                </a:lnTo>
                <a:lnTo>
                  <a:pt x="771313" y="141287"/>
                </a:lnTo>
                <a:lnTo>
                  <a:pt x="790037" y="141287"/>
                </a:lnTo>
                <a:lnTo>
                  <a:pt x="809120" y="141287"/>
                </a:lnTo>
                <a:lnTo>
                  <a:pt x="833605" y="141287"/>
                </a:lnTo>
                <a:cubicBezTo>
                  <a:pt x="851248" y="141287"/>
                  <a:pt x="865291" y="155683"/>
                  <a:pt x="865291" y="172958"/>
                </a:cubicBezTo>
                <a:lnTo>
                  <a:pt x="865291" y="440004"/>
                </a:lnTo>
                <a:lnTo>
                  <a:pt x="859530" y="440004"/>
                </a:lnTo>
                <a:lnTo>
                  <a:pt x="865291" y="454040"/>
                </a:lnTo>
                <a:lnTo>
                  <a:pt x="865291" y="481392"/>
                </a:lnTo>
                <a:lnTo>
                  <a:pt x="848368" y="440004"/>
                </a:lnTo>
                <a:lnTo>
                  <a:pt x="822083" y="440004"/>
                </a:lnTo>
                <a:lnTo>
                  <a:pt x="844767" y="496868"/>
                </a:lnTo>
                <a:lnTo>
                  <a:pt x="865291" y="496868"/>
                </a:lnTo>
                <a:lnTo>
                  <a:pt x="865291" y="688694"/>
                </a:lnTo>
                <a:cubicBezTo>
                  <a:pt x="865291" y="706329"/>
                  <a:pt x="851248" y="720365"/>
                  <a:pt x="833605" y="720365"/>
                </a:cubicBezTo>
                <a:lnTo>
                  <a:pt x="809120" y="720365"/>
                </a:lnTo>
                <a:lnTo>
                  <a:pt x="790037" y="720365"/>
                </a:lnTo>
                <a:lnTo>
                  <a:pt x="771313" y="720365"/>
                </a:lnTo>
                <a:lnTo>
                  <a:pt x="752590" y="720365"/>
                </a:lnTo>
                <a:lnTo>
                  <a:pt x="733506" y="720365"/>
                </a:lnTo>
                <a:lnTo>
                  <a:pt x="714782" y="720365"/>
                </a:lnTo>
                <a:lnTo>
                  <a:pt x="696059" y="720365"/>
                </a:lnTo>
                <a:lnTo>
                  <a:pt x="677335" y="720365"/>
                </a:lnTo>
                <a:lnTo>
                  <a:pt x="658612" y="720365"/>
                </a:lnTo>
                <a:lnTo>
                  <a:pt x="639528" y="720365"/>
                </a:lnTo>
                <a:lnTo>
                  <a:pt x="620804" y="720365"/>
                </a:lnTo>
                <a:lnTo>
                  <a:pt x="602081" y="720365"/>
                </a:lnTo>
                <a:lnTo>
                  <a:pt x="583357" y="720365"/>
                </a:lnTo>
                <a:lnTo>
                  <a:pt x="564634" y="720365"/>
                </a:lnTo>
                <a:lnTo>
                  <a:pt x="545550" y="720365"/>
                </a:lnTo>
                <a:lnTo>
                  <a:pt x="525746" y="720365"/>
                </a:lnTo>
                <a:lnTo>
                  <a:pt x="505582" y="720365"/>
                </a:lnTo>
                <a:lnTo>
                  <a:pt x="486859" y="720365"/>
                </a:lnTo>
                <a:lnTo>
                  <a:pt x="468135" y="720365"/>
                </a:lnTo>
                <a:lnTo>
                  <a:pt x="449412" y="720365"/>
                </a:lnTo>
                <a:lnTo>
                  <a:pt x="430328" y="720365"/>
                </a:lnTo>
                <a:lnTo>
                  <a:pt x="411604" y="720365"/>
                </a:lnTo>
                <a:lnTo>
                  <a:pt x="392880" y="720365"/>
                </a:lnTo>
                <a:lnTo>
                  <a:pt x="374157" y="720365"/>
                </a:lnTo>
                <a:lnTo>
                  <a:pt x="355073" y="720365"/>
                </a:lnTo>
                <a:lnTo>
                  <a:pt x="336350" y="720365"/>
                </a:lnTo>
                <a:lnTo>
                  <a:pt x="317626" y="720365"/>
                </a:lnTo>
                <a:lnTo>
                  <a:pt x="298542" y="720365"/>
                </a:lnTo>
                <a:lnTo>
                  <a:pt x="280179" y="720365"/>
                </a:lnTo>
                <a:lnTo>
                  <a:pt x="261455" y="720365"/>
                </a:lnTo>
                <a:lnTo>
                  <a:pt x="242372" y="720365"/>
                </a:lnTo>
                <a:lnTo>
                  <a:pt x="217887" y="720365"/>
                </a:lnTo>
                <a:cubicBezTo>
                  <a:pt x="200244" y="720365"/>
                  <a:pt x="186201" y="706329"/>
                  <a:pt x="186201" y="688694"/>
                </a:cubicBezTo>
                <a:lnTo>
                  <a:pt x="186201" y="496868"/>
                </a:lnTo>
                <a:lnTo>
                  <a:pt x="191962" y="496868"/>
                </a:lnTo>
                <a:lnTo>
                  <a:pt x="186201" y="482472"/>
                </a:lnTo>
                <a:lnTo>
                  <a:pt x="186201" y="455119"/>
                </a:lnTo>
                <a:lnTo>
                  <a:pt x="202764" y="496868"/>
                </a:lnTo>
                <a:lnTo>
                  <a:pt x="229409" y="496868"/>
                </a:lnTo>
                <a:lnTo>
                  <a:pt x="206365" y="440004"/>
                </a:lnTo>
                <a:lnTo>
                  <a:pt x="186201" y="440004"/>
                </a:lnTo>
                <a:lnTo>
                  <a:pt x="186201" y="324836"/>
                </a:lnTo>
                <a:cubicBezTo>
                  <a:pt x="203844" y="332034"/>
                  <a:pt x="222568" y="337072"/>
                  <a:pt x="242372" y="338512"/>
                </a:cubicBezTo>
                <a:cubicBezTo>
                  <a:pt x="247053" y="338872"/>
                  <a:pt x="251733" y="339232"/>
                  <a:pt x="256774" y="339232"/>
                </a:cubicBezTo>
                <a:cubicBezTo>
                  <a:pt x="258215" y="339232"/>
                  <a:pt x="259655" y="339232"/>
                  <a:pt x="261455" y="338872"/>
                </a:cubicBezTo>
                <a:cubicBezTo>
                  <a:pt x="267576" y="338872"/>
                  <a:pt x="273698" y="338152"/>
                  <a:pt x="280179" y="337792"/>
                </a:cubicBezTo>
                <a:cubicBezTo>
                  <a:pt x="286300" y="336712"/>
                  <a:pt x="292421" y="335633"/>
                  <a:pt x="298542" y="334193"/>
                </a:cubicBezTo>
                <a:cubicBezTo>
                  <a:pt x="305384" y="332754"/>
                  <a:pt x="311505" y="330954"/>
                  <a:pt x="317626" y="328435"/>
                </a:cubicBezTo>
                <a:cubicBezTo>
                  <a:pt x="324107" y="326275"/>
                  <a:pt x="330228" y="323756"/>
                  <a:pt x="336350" y="320877"/>
                </a:cubicBezTo>
                <a:cubicBezTo>
                  <a:pt x="342831" y="317638"/>
                  <a:pt x="349312" y="314039"/>
                  <a:pt x="355073" y="310080"/>
                </a:cubicBezTo>
                <a:cubicBezTo>
                  <a:pt x="361554" y="305761"/>
                  <a:pt x="368036" y="301082"/>
                  <a:pt x="374157" y="296044"/>
                </a:cubicBezTo>
                <a:cubicBezTo>
                  <a:pt x="377758" y="292805"/>
                  <a:pt x="381358" y="289566"/>
                  <a:pt x="384959" y="285967"/>
                </a:cubicBezTo>
                <a:cubicBezTo>
                  <a:pt x="387839" y="283447"/>
                  <a:pt x="390360" y="280568"/>
                  <a:pt x="392880" y="277689"/>
                </a:cubicBezTo>
                <a:cubicBezTo>
                  <a:pt x="399722" y="269411"/>
                  <a:pt x="406203" y="261134"/>
                  <a:pt x="411604" y="252136"/>
                </a:cubicBezTo>
                <a:cubicBezTo>
                  <a:pt x="419526" y="238820"/>
                  <a:pt x="426007" y="224424"/>
                  <a:pt x="430328" y="209668"/>
                </a:cubicBezTo>
                <a:cubicBezTo>
                  <a:pt x="435369" y="193113"/>
                  <a:pt x="437889" y="175837"/>
                  <a:pt x="437889" y="157842"/>
                </a:cubicBezTo>
                <a:cubicBezTo>
                  <a:pt x="437889" y="152444"/>
                  <a:pt x="437529" y="147046"/>
                  <a:pt x="437169" y="141287"/>
                </a:cubicBezTo>
                <a:close/>
                <a:moveTo>
                  <a:pt x="248548" y="55676"/>
                </a:moveTo>
                <a:cubicBezTo>
                  <a:pt x="219094" y="55676"/>
                  <a:pt x="192513" y="67530"/>
                  <a:pt x="173116" y="86927"/>
                </a:cubicBezTo>
                <a:cubicBezTo>
                  <a:pt x="153719" y="106324"/>
                  <a:pt x="141865" y="132905"/>
                  <a:pt x="141865" y="162359"/>
                </a:cubicBezTo>
                <a:cubicBezTo>
                  <a:pt x="141865" y="191814"/>
                  <a:pt x="153719" y="218754"/>
                  <a:pt x="173116" y="238151"/>
                </a:cubicBezTo>
                <a:cubicBezTo>
                  <a:pt x="192513" y="257548"/>
                  <a:pt x="219094" y="269402"/>
                  <a:pt x="248548" y="269402"/>
                </a:cubicBezTo>
                <a:cubicBezTo>
                  <a:pt x="278362" y="269402"/>
                  <a:pt x="304943" y="257548"/>
                  <a:pt x="324340" y="238151"/>
                </a:cubicBezTo>
                <a:cubicBezTo>
                  <a:pt x="343737" y="218754"/>
                  <a:pt x="355590" y="191814"/>
                  <a:pt x="355590" y="162359"/>
                </a:cubicBezTo>
                <a:cubicBezTo>
                  <a:pt x="355590" y="132905"/>
                  <a:pt x="343737" y="106324"/>
                  <a:pt x="324340" y="86927"/>
                </a:cubicBezTo>
                <a:cubicBezTo>
                  <a:pt x="304943" y="67530"/>
                  <a:pt x="278362" y="55676"/>
                  <a:pt x="248548" y="55676"/>
                </a:cubicBezTo>
                <a:close/>
                <a:moveTo>
                  <a:pt x="248548" y="0"/>
                </a:moveTo>
                <a:cubicBezTo>
                  <a:pt x="293808" y="0"/>
                  <a:pt x="334397" y="17960"/>
                  <a:pt x="363493" y="47774"/>
                </a:cubicBezTo>
                <a:cubicBezTo>
                  <a:pt x="393307" y="76869"/>
                  <a:pt x="411267" y="117818"/>
                  <a:pt x="411267" y="162359"/>
                </a:cubicBezTo>
                <a:cubicBezTo>
                  <a:pt x="411267" y="207260"/>
                  <a:pt x="393307" y="248209"/>
                  <a:pt x="363493" y="277304"/>
                </a:cubicBezTo>
                <a:cubicBezTo>
                  <a:pt x="334397" y="306759"/>
                  <a:pt x="293808" y="325078"/>
                  <a:pt x="248548" y="325078"/>
                </a:cubicBezTo>
                <a:cubicBezTo>
                  <a:pt x="226278" y="325078"/>
                  <a:pt x="204995" y="320498"/>
                  <a:pt x="185553" y="312236"/>
                </a:cubicBezTo>
                <a:lnTo>
                  <a:pt x="176117" y="305891"/>
                </a:lnTo>
                <a:lnTo>
                  <a:pt x="138932" y="362846"/>
                </a:lnTo>
                <a:lnTo>
                  <a:pt x="151559" y="374270"/>
                </a:lnTo>
                <a:cubicBezTo>
                  <a:pt x="157431" y="382422"/>
                  <a:pt x="159699" y="390371"/>
                  <a:pt x="155747" y="396406"/>
                </a:cubicBezTo>
                <a:lnTo>
                  <a:pt x="86051" y="503056"/>
                </a:lnTo>
                <a:cubicBezTo>
                  <a:pt x="86051" y="503056"/>
                  <a:pt x="86051" y="503776"/>
                  <a:pt x="85691" y="503776"/>
                </a:cubicBezTo>
                <a:cubicBezTo>
                  <a:pt x="69525" y="528277"/>
                  <a:pt x="-13824" y="472790"/>
                  <a:pt x="1983" y="449010"/>
                </a:cubicBezTo>
                <a:lnTo>
                  <a:pt x="71680" y="342361"/>
                </a:lnTo>
                <a:cubicBezTo>
                  <a:pt x="71680" y="342361"/>
                  <a:pt x="71680" y="342001"/>
                  <a:pt x="72039" y="341640"/>
                </a:cubicBezTo>
                <a:cubicBezTo>
                  <a:pt x="75991" y="335605"/>
                  <a:pt x="84187" y="334502"/>
                  <a:pt x="94010" y="336619"/>
                </a:cubicBezTo>
                <a:lnTo>
                  <a:pt x="108707" y="343240"/>
                </a:lnTo>
                <a:lnTo>
                  <a:pt x="146415" y="285919"/>
                </a:lnTo>
                <a:lnTo>
                  <a:pt x="133604" y="277304"/>
                </a:lnTo>
                <a:cubicBezTo>
                  <a:pt x="104508" y="248209"/>
                  <a:pt x="86189" y="207260"/>
                  <a:pt x="86189" y="162359"/>
                </a:cubicBezTo>
                <a:cubicBezTo>
                  <a:pt x="86189" y="117818"/>
                  <a:pt x="104508" y="76869"/>
                  <a:pt x="133604" y="47774"/>
                </a:cubicBezTo>
                <a:cubicBezTo>
                  <a:pt x="163417" y="17960"/>
                  <a:pt x="204007" y="0"/>
                  <a:pt x="2485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n-US">
              <a:latin typeface="Lato Light" panose="020F0502020204030203" pitchFamily="34" charset="0"/>
            </a:endParaRPr>
          </a:p>
        </p:txBody>
      </p:sp>
      <p:sp>
        <p:nvSpPr>
          <p:cNvPr id="37" name="Freeform 125">
            <a:extLst>
              <a:ext uri="{FF2B5EF4-FFF2-40B4-BE49-F238E27FC236}">
                <a16:creationId xmlns:a16="http://schemas.microsoft.com/office/drawing/2014/main" id="{7F8426F1-5B4B-4BDA-BB5C-86E7E9F005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4254" y="4292608"/>
            <a:ext cx="856747" cy="714600"/>
          </a:xfrm>
          <a:custGeom>
            <a:avLst/>
            <a:gdLst>
              <a:gd name="connsiteX0" fmla="*/ 320319 w 547035"/>
              <a:gd name="connsiteY0" fmla="*/ 283837 h 456274"/>
              <a:gd name="connsiteX1" fmla="*/ 276607 w 547035"/>
              <a:gd name="connsiteY1" fmla="*/ 329419 h 456274"/>
              <a:gd name="connsiteX2" fmla="*/ 274133 w 547035"/>
              <a:gd name="connsiteY2" fmla="*/ 338536 h 456274"/>
              <a:gd name="connsiteX3" fmla="*/ 265473 w 547035"/>
              <a:gd name="connsiteY3" fmla="*/ 375830 h 456274"/>
              <a:gd name="connsiteX4" fmla="*/ 272483 w 547035"/>
              <a:gd name="connsiteY4" fmla="*/ 396135 h 456274"/>
              <a:gd name="connsiteX5" fmla="*/ 312896 w 547035"/>
              <a:gd name="connsiteY5" fmla="*/ 421826 h 456274"/>
              <a:gd name="connsiteX6" fmla="*/ 312896 w 547035"/>
              <a:gd name="connsiteY6" fmla="*/ 355111 h 456274"/>
              <a:gd name="connsiteX7" fmla="*/ 319906 w 547035"/>
              <a:gd name="connsiteY7" fmla="*/ 348481 h 456274"/>
              <a:gd name="connsiteX8" fmla="*/ 326917 w 547035"/>
              <a:gd name="connsiteY8" fmla="*/ 355111 h 456274"/>
              <a:gd name="connsiteX9" fmla="*/ 326917 w 547035"/>
              <a:gd name="connsiteY9" fmla="*/ 428042 h 456274"/>
              <a:gd name="connsiteX10" fmla="*/ 398258 w 547035"/>
              <a:gd name="connsiteY10" fmla="*/ 441717 h 456274"/>
              <a:gd name="connsiteX11" fmla="*/ 469599 w 547035"/>
              <a:gd name="connsiteY11" fmla="*/ 428042 h 456274"/>
              <a:gd name="connsiteX12" fmla="*/ 469599 w 547035"/>
              <a:gd name="connsiteY12" fmla="*/ 355111 h 456274"/>
              <a:gd name="connsiteX13" fmla="*/ 476610 w 547035"/>
              <a:gd name="connsiteY13" fmla="*/ 348481 h 456274"/>
              <a:gd name="connsiteX14" fmla="*/ 483620 w 547035"/>
              <a:gd name="connsiteY14" fmla="*/ 355111 h 456274"/>
              <a:gd name="connsiteX15" fmla="*/ 483620 w 547035"/>
              <a:gd name="connsiteY15" fmla="*/ 421826 h 456274"/>
              <a:gd name="connsiteX16" fmla="*/ 524033 w 547035"/>
              <a:gd name="connsiteY16" fmla="*/ 396135 h 456274"/>
              <a:gd name="connsiteX17" fmla="*/ 531043 w 547035"/>
              <a:gd name="connsiteY17" fmla="*/ 375830 h 456274"/>
              <a:gd name="connsiteX18" fmla="*/ 522796 w 547035"/>
              <a:gd name="connsiteY18" fmla="*/ 338121 h 456274"/>
              <a:gd name="connsiteX19" fmla="*/ 476197 w 547035"/>
              <a:gd name="connsiteY19" fmla="*/ 283837 h 456274"/>
              <a:gd name="connsiteX20" fmla="*/ 393722 w 547035"/>
              <a:gd name="connsiteY20" fmla="*/ 283837 h 456274"/>
              <a:gd name="connsiteX21" fmla="*/ 165285 w 547035"/>
              <a:gd name="connsiteY21" fmla="*/ 243114 h 456274"/>
              <a:gd name="connsiteX22" fmla="*/ 164877 w 547035"/>
              <a:gd name="connsiteY22" fmla="*/ 243521 h 456274"/>
              <a:gd name="connsiteX23" fmla="*/ 164877 w 547035"/>
              <a:gd name="connsiteY23" fmla="*/ 288769 h 456274"/>
              <a:gd name="connsiteX24" fmla="*/ 165285 w 547035"/>
              <a:gd name="connsiteY24" fmla="*/ 289584 h 456274"/>
              <a:gd name="connsiteX25" fmla="*/ 210532 w 547035"/>
              <a:gd name="connsiteY25" fmla="*/ 289584 h 456274"/>
              <a:gd name="connsiteX26" fmla="*/ 210940 w 547035"/>
              <a:gd name="connsiteY26" fmla="*/ 288769 h 456274"/>
              <a:gd name="connsiteX27" fmla="*/ 210940 w 547035"/>
              <a:gd name="connsiteY27" fmla="*/ 243521 h 456274"/>
              <a:gd name="connsiteX28" fmla="*/ 210532 w 547035"/>
              <a:gd name="connsiteY28" fmla="*/ 243114 h 456274"/>
              <a:gd name="connsiteX29" fmla="*/ 273337 w 547035"/>
              <a:gd name="connsiteY29" fmla="*/ 241988 h 456274"/>
              <a:gd name="connsiteX30" fmla="*/ 272922 w 547035"/>
              <a:gd name="connsiteY30" fmla="*/ 242399 h 456274"/>
              <a:gd name="connsiteX31" fmla="*/ 272922 w 547035"/>
              <a:gd name="connsiteY31" fmla="*/ 288062 h 456274"/>
              <a:gd name="connsiteX32" fmla="*/ 273337 w 547035"/>
              <a:gd name="connsiteY32" fmla="*/ 288885 h 456274"/>
              <a:gd name="connsiteX33" fmla="*/ 278317 w 547035"/>
              <a:gd name="connsiteY33" fmla="*/ 288885 h 456274"/>
              <a:gd name="connsiteX34" fmla="*/ 283712 w 547035"/>
              <a:gd name="connsiteY34" fmla="*/ 281480 h 456274"/>
              <a:gd name="connsiteX35" fmla="*/ 284542 w 547035"/>
              <a:gd name="connsiteY35" fmla="*/ 280246 h 456274"/>
              <a:gd name="connsiteX36" fmla="*/ 286617 w 547035"/>
              <a:gd name="connsiteY36" fmla="*/ 278600 h 456274"/>
              <a:gd name="connsiteX37" fmla="*/ 288276 w 547035"/>
              <a:gd name="connsiteY37" fmla="*/ 276955 h 456274"/>
              <a:gd name="connsiteX38" fmla="*/ 289936 w 547035"/>
              <a:gd name="connsiteY38" fmla="*/ 276132 h 456274"/>
              <a:gd name="connsiteX39" fmla="*/ 292426 w 547035"/>
              <a:gd name="connsiteY39" fmla="*/ 274487 h 456274"/>
              <a:gd name="connsiteX40" fmla="*/ 293671 w 547035"/>
              <a:gd name="connsiteY40" fmla="*/ 274075 h 456274"/>
              <a:gd name="connsiteX41" fmla="*/ 296161 w 547035"/>
              <a:gd name="connsiteY41" fmla="*/ 272841 h 456274"/>
              <a:gd name="connsiteX42" fmla="*/ 297406 w 547035"/>
              <a:gd name="connsiteY42" fmla="*/ 272018 h 456274"/>
              <a:gd name="connsiteX43" fmla="*/ 300311 w 547035"/>
              <a:gd name="connsiteY43" fmla="*/ 271196 h 456274"/>
              <a:gd name="connsiteX44" fmla="*/ 301556 w 547035"/>
              <a:gd name="connsiteY44" fmla="*/ 270784 h 456274"/>
              <a:gd name="connsiteX45" fmla="*/ 304876 w 547035"/>
              <a:gd name="connsiteY45" fmla="*/ 270373 h 456274"/>
              <a:gd name="connsiteX46" fmla="*/ 306121 w 547035"/>
              <a:gd name="connsiteY46" fmla="*/ 269961 h 456274"/>
              <a:gd name="connsiteX47" fmla="*/ 309856 w 547035"/>
              <a:gd name="connsiteY47" fmla="*/ 269550 h 456274"/>
              <a:gd name="connsiteX48" fmla="*/ 312345 w 547035"/>
              <a:gd name="connsiteY48" fmla="*/ 269550 h 456274"/>
              <a:gd name="connsiteX49" fmla="*/ 315250 w 547035"/>
              <a:gd name="connsiteY49" fmla="*/ 269139 h 456274"/>
              <a:gd name="connsiteX50" fmla="*/ 319815 w 547035"/>
              <a:gd name="connsiteY50" fmla="*/ 269139 h 456274"/>
              <a:gd name="connsiteX51" fmla="*/ 319815 w 547035"/>
              <a:gd name="connsiteY51" fmla="*/ 242399 h 456274"/>
              <a:gd name="connsiteX52" fmla="*/ 319400 w 547035"/>
              <a:gd name="connsiteY52" fmla="*/ 241988 h 456274"/>
              <a:gd name="connsiteX53" fmla="*/ 165285 w 547035"/>
              <a:gd name="connsiteY53" fmla="*/ 229254 h 456274"/>
              <a:gd name="connsiteX54" fmla="*/ 210532 w 547035"/>
              <a:gd name="connsiteY54" fmla="*/ 229254 h 456274"/>
              <a:gd name="connsiteX55" fmla="*/ 225207 w 547035"/>
              <a:gd name="connsiteY55" fmla="*/ 243521 h 456274"/>
              <a:gd name="connsiteX56" fmla="*/ 225207 w 547035"/>
              <a:gd name="connsiteY56" fmla="*/ 288769 h 456274"/>
              <a:gd name="connsiteX57" fmla="*/ 210532 w 547035"/>
              <a:gd name="connsiteY57" fmla="*/ 303443 h 456274"/>
              <a:gd name="connsiteX58" fmla="*/ 165285 w 547035"/>
              <a:gd name="connsiteY58" fmla="*/ 303443 h 456274"/>
              <a:gd name="connsiteX59" fmla="*/ 151017 w 547035"/>
              <a:gd name="connsiteY59" fmla="*/ 288769 h 456274"/>
              <a:gd name="connsiteX60" fmla="*/ 151017 w 547035"/>
              <a:gd name="connsiteY60" fmla="*/ 243521 h 456274"/>
              <a:gd name="connsiteX61" fmla="*/ 165285 w 547035"/>
              <a:gd name="connsiteY61" fmla="*/ 229254 h 456274"/>
              <a:gd name="connsiteX62" fmla="*/ 178281 w 547035"/>
              <a:gd name="connsiteY62" fmla="*/ 145557 h 456274"/>
              <a:gd name="connsiteX63" fmla="*/ 198350 w 547035"/>
              <a:gd name="connsiteY63" fmla="*/ 145557 h 456274"/>
              <a:gd name="connsiteX64" fmla="*/ 201561 w 547035"/>
              <a:gd name="connsiteY64" fmla="*/ 149169 h 456274"/>
              <a:gd name="connsiteX65" fmla="*/ 201561 w 547035"/>
              <a:gd name="connsiteY65" fmla="*/ 169238 h 456274"/>
              <a:gd name="connsiteX66" fmla="*/ 198350 w 547035"/>
              <a:gd name="connsiteY66" fmla="*/ 172449 h 456274"/>
              <a:gd name="connsiteX67" fmla="*/ 178281 w 547035"/>
              <a:gd name="connsiteY67" fmla="*/ 172449 h 456274"/>
              <a:gd name="connsiteX68" fmla="*/ 174669 w 547035"/>
              <a:gd name="connsiteY68" fmla="*/ 169238 h 456274"/>
              <a:gd name="connsiteX69" fmla="*/ 174669 w 547035"/>
              <a:gd name="connsiteY69" fmla="*/ 149169 h 456274"/>
              <a:gd name="connsiteX70" fmla="*/ 178281 w 547035"/>
              <a:gd name="connsiteY70" fmla="*/ 145557 h 456274"/>
              <a:gd name="connsiteX71" fmla="*/ 165285 w 547035"/>
              <a:gd name="connsiteY71" fmla="*/ 135841 h 456274"/>
              <a:gd name="connsiteX72" fmla="*/ 164877 w 547035"/>
              <a:gd name="connsiteY72" fmla="*/ 136251 h 456274"/>
              <a:gd name="connsiteX73" fmla="*/ 164877 w 547035"/>
              <a:gd name="connsiteY73" fmla="*/ 181747 h 456274"/>
              <a:gd name="connsiteX74" fmla="*/ 165285 w 547035"/>
              <a:gd name="connsiteY74" fmla="*/ 182566 h 456274"/>
              <a:gd name="connsiteX75" fmla="*/ 210532 w 547035"/>
              <a:gd name="connsiteY75" fmla="*/ 182566 h 456274"/>
              <a:gd name="connsiteX76" fmla="*/ 210940 w 547035"/>
              <a:gd name="connsiteY76" fmla="*/ 181747 h 456274"/>
              <a:gd name="connsiteX77" fmla="*/ 210940 w 547035"/>
              <a:gd name="connsiteY77" fmla="*/ 136251 h 456274"/>
              <a:gd name="connsiteX78" fmla="*/ 210532 w 547035"/>
              <a:gd name="connsiteY78" fmla="*/ 135841 h 456274"/>
              <a:gd name="connsiteX79" fmla="*/ 60164 w 547035"/>
              <a:gd name="connsiteY79" fmla="*/ 135841 h 456274"/>
              <a:gd name="connsiteX80" fmla="*/ 59757 w 547035"/>
              <a:gd name="connsiteY80" fmla="*/ 136251 h 456274"/>
              <a:gd name="connsiteX81" fmla="*/ 59757 w 547035"/>
              <a:gd name="connsiteY81" fmla="*/ 181747 h 456274"/>
              <a:gd name="connsiteX82" fmla="*/ 60164 w 547035"/>
              <a:gd name="connsiteY82" fmla="*/ 182566 h 456274"/>
              <a:gd name="connsiteX83" fmla="*/ 105412 w 547035"/>
              <a:gd name="connsiteY83" fmla="*/ 182566 h 456274"/>
              <a:gd name="connsiteX84" fmla="*/ 105820 w 547035"/>
              <a:gd name="connsiteY84" fmla="*/ 181747 h 456274"/>
              <a:gd name="connsiteX85" fmla="*/ 105820 w 547035"/>
              <a:gd name="connsiteY85" fmla="*/ 136251 h 456274"/>
              <a:gd name="connsiteX86" fmla="*/ 105412 w 547035"/>
              <a:gd name="connsiteY86" fmla="*/ 135841 h 456274"/>
              <a:gd name="connsiteX87" fmla="*/ 165285 w 547035"/>
              <a:gd name="connsiteY87" fmla="*/ 121905 h 456274"/>
              <a:gd name="connsiteX88" fmla="*/ 210532 w 547035"/>
              <a:gd name="connsiteY88" fmla="*/ 121905 h 456274"/>
              <a:gd name="connsiteX89" fmla="*/ 225207 w 547035"/>
              <a:gd name="connsiteY89" fmla="*/ 136251 h 456274"/>
              <a:gd name="connsiteX90" fmla="*/ 225207 w 547035"/>
              <a:gd name="connsiteY90" fmla="*/ 181747 h 456274"/>
              <a:gd name="connsiteX91" fmla="*/ 210532 w 547035"/>
              <a:gd name="connsiteY91" fmla="*/ 196092 h 456274"/>
              <a:gd name="connsiteX92" fmla="*/ 165285 w 547035"/>
              <a:gd name="connsiteY92" fmla="*/ 196092 h 456274"/>
              <a:gd name="connsiteX93" fmla="*/ 151017 w 547035"/>
              <a:gd name="connsiteY93" fmla="*/ 181747 h 456274"/>
              <a:gd name="connsiteX94" fmla="*/ 151017 w 547035"/>
              <a:gd name="connsiteY94" fmla="*/ 136251 h 456274"/>
              <a:gd name="connsiteX95" fmla="*/ 165285 w 547035"/>
              <a:gd name="connsiteY95" fmla="*/ 121905 h 456274"/>
              <a:gd name="connsiteX96" fmla="*/ 60164 w 547035"/>
              <a:gd name="connsiteY96" fmla="*/ 121905 h 456274"/>
              <a:gd name="connsiteX97" fmla="*/ 105412 w 547035"/>
              <a:gd name="connsiteY97" fmla="*/ 121905 h 456274"/>
              <a:gd name="connsiteX98" fmla="*/ 119679 w 547035"/>
              <a:gd name="connsiteY98" fmla="*/ 136251 h 456274"/>
              <a:gd name="connsiteX99" fmla="*/ 119679 w 547035"/>
              <a:gd name="connsiteY99" fmla="*/ 181747 h 456274"/>
              <a:gd name="connsiteX100" fmla="*/ 105412 w 547035"/>
              <a:gd name="connsiteY100" fmla="*/ 196092 h 456274"/>
              <a:gd name="connsiteX101" fmla="*/ 60164 w 547035"/>
              <a:gd name="connsiteY101" fmla="*/ 196092 h 456274"/>
              <a:gd name="connsiteX102" fmla="*/ 45489 w 547035"/>
              <a:gd name="connsiteY102" fmla="*/ 181747 h 456274"/>
              <a:gd name="connsiteX103" fmla="*/ 45489 w 547035"/>
              <a:gd name="connsiteY103" fmla="*/ 136251 h 456274"/>
              <a:gd name="connsiteX104" fmla="*/ 60164 w 547035"/>
              <a:gd name="connsiteY104" fmla="*/ 121905 h 456274"/>
              <a:gd name="connsiteX105" fmla="*/ 397557 w 547035"/>
              <a:gd name="connsiteY105" fmla="*/ 118264 h 456274"/>
              <a:gd name="connsiteX106" fmla="*/ 388102 w 547035"/>
              <a:gd name="connsiteY106" fmla="*/ 119497 h 456274"/>
              <a:gd name="connsiteX107" fmla="*/ 387691 w 547035"/>
              <a:gd name="connsiteY107" fmla="*/ 119497 h 456274"/>
              <a:gd name="connsiteX108" fmla="*/ 383169 w 547035"/>
              <a:gd name="connsiteY108" fmla="*/ 120730 h 456274"/>
              <a:gd name="connsiteX109" fmla="*/ 382758 w 547035"/>
              <a:gd name="connsiteY109" fmla="*/ 120730 h 456274"/>
              <a:gd name="connsiteX110" fmla="*/ 379059 w 547035"/>
              <a:gd name="connsiteY110" fmla="*/ 121964 h 456274"/>
              <a:gd name="connsiteX111" fmla="*/ 377415 w 547035"/>
              <a:gd name="connsiteY111" fmla="*/ 121964 h 456274"/>
              <a:gd name="connsiteX112" fmla="*/ 374537 w 547035"/>
              <a:gd name="connsiteY112" fmla="*/ 123197 h 456274"/>
              <a:gd name="connsiteX113" fmla="*/ 372893 w 547035"/>
              <a:gd name="connsiteY113" fmla="*/ 124430 h 456274"/>
              <a:gd name="connsiteX114" fmla="*/ 370426 w 547035"/>
              <a:gd name="connsiteY114" fmla="*/ 125252 h 456274"/>
              <a:gd name="connsiteX115" fmla="*/ 367549 w 547035"/>
              <a:gd name="connsiteY115" fmla="*/ 127719 h 456274"/>
              <a:gd name="connsiteX116" fmla="*/ 366316 w 547035"/>
              <a:gd name="connsiteY116" fmla="*/ 128130 h 456274"/>
              <a:gd name="connsiteX117" fmla="*/ 351518 w 547035"/>
              <a:gd name="connsiteY117" fmla="*/ 142928 h 456274"/>
              <a:gd name="connsiteX118" fmla="*/ 349051 w 547035"/>
              <a:gd name="connsiteY118" fmla="*/ 147038 h 456274"/>
              <a:gd name="connsiteX119" fmla="*/ 348640 w 547035"/>
              <a:gd name="connsiteY119" fmla="*/ 147861 h 456274"/>
              <a:gd name="connsiteX120" fmla="*/ 346585 w 547035"/>
              <a:gd name="connsiteY120" fmla="*/ 151560 h 456274"/>
              <a:gd name="connsiteX121" fmla="*/ 346585 w 547035"/>
              <a:gd name="connsiteY121" fmla="*/ 152793 h 456274"/>
              <a:gd name="connsiteX122" fmla="*/ 345352 w 547035"/>
              <a:gd name="connsiteY122" fmla="*/ 156082 h 456274"/>
              <a:gd name="connsiteX123" fmla="*/ 344530 w 547035"/>
              <a:gd name="connsiteY123" fmla="*/ 157726 h 456274"/>
              <a:gd name="connsiteX124" fmla="*/ 343707 w 547035"/>
              <a:gd name="connsiteY124" fmla="*/ 161426 h 456274"/>
              <a:gd name="connsiteX125" fmla="*/ 343296 w 547035"/>
              <a:gd name="connsiteY125" fmla="*/ 163070 h 456274"/>
              <a:gd name="connsiteX126" fmla="*/ 342885 w 547035"/>
              <a:gd name="connsiteY126" fmla="*/ 166358 h 456274"/>
              <a:gd name="connsiteX127" fmla="*/ 342474 w 547035"/>
              <a:gd name="connsiteY127" fmla="*/ 168414 h 456274"/>
              <a:gd name="connsiteX128" fmla="*/ 342063 w 547035"/>
              <a:gd name="connsiteY128" fmla="*/ 173347 h 456274"/>
              <a:gd name="connsiteX129" fmla="*/ 342474 w 547035"/>
              <a:gd name="connsiteY129" fmla="*/ 179101 h 456274"/>
              <a:gd name="connsiteX130" fmla="*/ 342885 w 547035"/>
              <a:gd name="connsiteY130" fmla="*/ 180746 h 456274"/>
              <a:gd name="connsiteX131" fmla="*/ 343296 w 547035"/>
              <a:gd name="connsiteY131" fmla="*/ 184445 h 456274"/>
              <a:gd name="connsiteX132" fmla="*/ 343707 w 547035"/>
              <a:gd name="connsiteY132" fmla="*/ 185678 h 456274"/>
              <a:gd name="connsiteX133" fmla="*/ 344530 w 547035"/>
              <a:gd name="connsiteY133" fmla="*/ 189378 h 456274"/>
              <a:gd name="connsiteX134" fmla="*/ 345352 w 547035"/>
              <a:gd name="connsiteY134" fmla="*/ 191022 h 456274"/>
              <a:gd name="connsiteX135" fmla="*/ 346585 w 547035"/>
              <a:gd name="connsiteY135" fmla="*/ 194311 h 456274"/>
              <a:gd name="connsiteX136" fmla="*/ 346585 w 547035"/>
              <a:gd name="connsiteY136" fmla="*/ 195544 h 456274"/>
              <a:gd name="connsiteX137" fmla="*/ 348640 w 547035"/>
              <a:gd name="connsiteY137" fmla="*/ 199655 h 456274"/>
              <a:gd name="connsiteX138" fmla="*/ 349051 w 547035"/>
              <a:gd name="connsiteY138" fmla="*/ 200066 h 456274"/>
              <a:gd name="connsiteX139" fmla="*/ 351518 w 547035"/>
              <a:gd name="connsiteY139" fmla="*/ 204176 h 456274"/>
              <a:gd name="connsiteX140" fmla="*/ 366316 w 547035"/>
              <a:gd name="connsiteY140" fmla="*/ 218974 h 456274"/>
              <a:gd name="connsiteX141" fmla="*/ 367549 w 547035"/>
              <a:gd name="connsiteY141" fmla="*/ 220208 h 456274"/>
              <a:gd name="connsiteX142" fmla="*/ 370426 w 547035"/>
              <a:gd name="connsiteY142" fmla="*/ 221852 h 456274"/>
              <a:gd name="connsiteX143" fmla="*/ 372893 w 547035"/>
              <a:gd name="connsiteY143" fmla="*/ 222674 h 456274"/>
              <a:gd name="connsiteX144" fmla="*/ 374537 w 547035"/>
              <a:gd name="connsiteY144" fmla="*/ 223907 h 456274"/>
              <a:gd name="connsiteX145" fmla="*/ 377415 w 547035"/>
              <a:gd name="connsiteY145" fmla="*/ 225140 h 456274"/>
              <a:gd name="connsiteX146" fmla="*/ 379059 w 547035"/>
              <a:gd name="connsiteY146" fmla="*/ 225551 h 456274"/>
              <a:gd name="connsiteX147" fmla="*/ 382758 w 547035"/>
              <a:gd name="connsiteY147" fmla="*/ 226785 h 456274"/>
              <a:gd name="connsiteX148" fmla="*/ 383169 w 547035"/>
              <a:gd name="connsiteY148" fmla="*/ 226785 h 456274"/>
              <a:gd name="connsiteX149" fmla="*/ 387691 w 547035"/>
              <a:gd name="connsiteY149" fmla="*/ 228018 h 456274"/>
              <a:gd name="connsiteX150" fmla="*/ 388102 w 547035"/>
              <a:gd name="connsiteY150" fmla="*/ 228018 h 456274"/>
              <a:gd name="connsiteX151" fmla="*/ 397557 w 547035"/>
              <a:gd name="connsiteY151" fmla="*/ 228840 h 456274"/>
              <a:gd name="connsiteX152" fmla="*/ 452639 w 547035"/>
              <a:gd name="connsiteY152" fmla="*/ 173347 h 456274"/>
              <a:gd name="connsiteX153" fmla="*/ 397557 w 547035"/>
              <a:gd name="connsiteY153" fmla="*/ 118264 h 456274"/>
              <a:gd name="connsiteX154" fmla="*/ 12737 w 547035"/>
              <a:gd name="connsiteY154" fmla="*/ 105527 h 456274"/>
              <a:gd name="connsiteX155" fmla="*/ 12737 w 547035"/>
              <a:gd name="connsiteY155" fmla="*/ 310317 h 456274"/>
              <a:gd name="connsiteX156" fmla="*/ 23073 w 547035"/>
              <a:gd name="connsiteY156" fmla="*/ 319813 h 456274"/>
              <a:gd name="connsiteX157" fmla="*/ 264512 w 547035"/>
              <a:gd name="connsiteY157" fmla="*/ 319813 h 456274"/>
              <a:gd name="connsiteX158" fmla="*/ 270300 w 547035"/>
              <a:gd name="connsiteY158" fmla="*/ 303298 h 456274"/>
              <a:gd name="connsiteX159" fmla="*/ 257898 w 547035"/>
              <a:gd name="connsiteY159" fmla="*/ 288847 h 456274"/>
              <a:gd name="connsiteX160" fmla="*/ 257898 w 547035"/>
              <a:gd name="connsiteY160" fmla="*/ 243017 h 456274"/>
              <a:gd name="connsiteX161" fmla="*/ 272781 w 547035"/>
              <a:gd name="connsiteY161" fmla="*/ 228566 h 456274"/>
              <a:gd name="connsiteX162" fmla="*/ 318671 w 547035"/>
              <a:gd name="connsiteY162" fmla="*/ 228566 h 456274"/>
              <a:gd name="connsiteX163" fmla="*/ 333141 w 547035"/>
              <a:gd name="connsiteY163" fmla="*/ 243017 h 456274"/>
              <a:gd name="connsiteX164" fmla="*/ 333141 w 547035"/>
              <a:gd name="connsiteY164" fmla="*/ 269854 h 456274"/>
              <a:gd name="connsiteX165" fmla="*/ 379858 w 547035"/>
              <a:gd name="connsiteY165" fmla="*/ 269854 h 456274"/>
              <a:gd name="connsiteX166" fmla="*/ 379858 w 547035"/>
              <a:gd name="connsiteY166" fmla="*/ 241778 h 456274"/>
              <a:gd name="connsiteX167" fmla="*/ 379444 w 547035"/>
              <a:gd name="connsiteY167" fmla="*/ 241365 h 456274"/>
              <a:gd name="connsiteX168" fmla="*/ 375310 w 547035"/>
              <a:gd name="connsiteY168" fmla="*/ 240127 h 456274"/>
              <a:gd name="connsiteX169" fmla="*/ 373243 w 547035"/>
              <a:gd name="connsiteY169" fmla="*/ 239301 h 456274"/>
              <a:gd name="connsiteX170" fmla="*/ 369936 w 547035"/>
              <a:gd name="connsiteY170" fmla="*/ 238062 h 456274"/>
              <a:gd name="connsiteX171" fmla="*/ 366215 w 547035"/>
              <a:gd name="connsiteY171" fmla="*/ 236411 h 456274"/>
              <a:gd name="connsiteX172" fmla="*/ 364561 w 547035"/>
              <a:gd name="connsiteY172" fmla="*/ 235585 h 456274"/>
              <a:gd name="connsiteX173" fmla="*/ 348851 w 547035"/>
              <a:gd name="connsiteY173" fmla="*/ 223612 h 456274"/>
              <a:gd name="connsiteX174" fmla="*/ 348437 w 547035"/>
              <a:gd name="connsiteY174" fmla="*/ 223199 h 456274"/>
              <a:gd name="connsiteX175" fmla="*/ 344303 w 547035"/>
              <a:gd name="connsiteY175" fmla="*/ 218657 h 456274"/>
              <a:gd name="connsiteX176" fmla="*/ 343890 w 547035"/>
              <a:gd name="connsiteY176" fmla="*/ 218657 h 456274"/>
              <a:gd name="connsiteX177" fmla="*/ 333968 w 547035"/>
              <a:gd name="connsiteY177" fmla="*/ 201316 h 456274"/>
              <a:gd name="connsiteX178" fmla="*/ 333554 w 547035"/>
              <a:gd name="connsiteY178" fmla="*/ 200903 h 456274"/>
              <a:gd name="connsiteX179" fmla="*/ 331487 w 547035"/>
              <a:gd name="connsiteY179" fmla="*/ 195535 h 456274"/>
              <a:gd name="connsiteX180" fmla="*/ 331074 w 547035"/>
              <a:gd name="connsiteY180" fmla="*/ 193884 h 456274"/>
              <a:gd name="connsiteX181" fmla="*/ 329833 w 547035"/>
              <a:gd name="connsiteY181" fmla="*/ 189755 h 456274"/>
              <a:gd name="connsiteX182" fmla="*/ 329833 w 547035"/>
              <a:gd name="connsiteY182" fmla="*/ 187691 h 456274"/>
              <a:gd name="connsiteX183" fmla="*/ 328593 w 547035"/>
              <a:gd name="connsiteY183" fmla="*/ 183149 h 456274"/>
              <a:gd name="connsiteX184" fmla="*/ 328593 w 547035"/>
              <a:gd name="connsiteY184" fmla="*/ 180672 h 456274"/>
              <a:gd name="connsiteX185" fmla="*/ 328180 w 547035"/>
              <a:gd name="connsiteY185" fmla="*/ 174066 h 456274"/>
              <a:gd name="connsiteX186" fmla="*/ 328593 w 547035"/>
              <a:gd name="connsiteY186" fmla="*/ 167872 h 456274"/>
              <a:gd name="connsiteX187" fmla="*/ 328593 w 547035"/>
              <a:gd name="connsiteY187" fmla="*/ 165808 h 456274"/>
              <a:gd name="connsiteX188" fmla="*/ 329833 w 547035"/>
              <a:gd name="connsiteY188" fmla="*/ 161266 h 456274"/>
              <a:gd name="connsiteX189" fmla="*/ 329833 w 547035"/>
              <a:gd name="connsiteY189" fmla="*/ 159202 h 456274"/>
              <a:gd name="connsiteX190" fmla="*/ 331074 w 547035"/>
              <a:gd name="connsiteY190" fmla="*/ 154660 h 456274"/>
              <a:gd name="connsiteX191" fmla="*/ 331487 w 547035"/>
              <a:gd name="connsiteY191" fmla="*/ 153009 h 456274"/>
              <a:gd name="connsiteX192" fmla="*/ 333554 w 547035"/>
              <a:gd name="connsiteY192" fmla="*/ 147641 h 456274"/>
              <a:gd name="connsiteX193" fmla="*/ 333968 w 547035"/>
              <a:gd name="connsiteY193" fmla="*/ 147228 h 456274"/>
              <a:gd name="connsiteX194" fmla="*/ 343890 w 547035"/>
              <a:gd name="connsiteY194" fmla="*/ 130300 h 456274"/>
              <a:gd name="connsiteX195" fmla="*/ 344303 w 547035"/>
              <a:gd name="connsiteY195" fmla="*/ 130300 h 456274"/>
              <a:gd name="connsiteX196" fmla="*/ 348437 w 547035"/>
              <a:gd name="connsiteY196" fmla="*/ 125345 h 456274"/>
              <a:gd name="connsiteX197" fmla="*/ 348851 w 547035"/>
              <a:gd name="connsiteY197" fmla="*/ 124933 h 456274"/>
              <a:gd name="connsiteX198" fmla="*/ 364561 w 547035"/>
              <a:gd name="connsiteY198" fmla="*/ 113372 h 456274"/>
              <a:gd name="connsiteX199" fmla="*/ 366215 w 547035"/>
              <a:gd name="connsiteY199" fmla="*/ 112133 h 456274"/>
              <a:gd name="connsiteX200" fmla="*/ 369936 w 547035"/>
              <a:gd name="connsiteY200" fmla="*/ 110895 h 456274"/>
              <a:gd name="connsiteX201" fmla="*/ 373243 w 547035"/>
              <a:gd name="connsiteY201" fmla="*/ 109656 h 456274"/>
              <a:gd name="connsiteX202" fmla="*/ 375310 w 547035"/>
              <a:gd name="connsiteY202" fmla="*/ 108417 h 456274"/>
              <a:gd name="connsiteX203" fmla="*/ 379444 w 547035"/>
              <a:gd name="connsiteY203" fmla="*/ 107591 h 456274"/>
              <a:gd name="connsiteX204" fmla="*/ 379858 w 547035"/>
              <a:gd name="connsiteY204" fmla="*/ 107179 h 456274"/>
              <a:gd name="connsiteX205" fmla="*/ 379858 w 547035"/>
              <a:gd name="connsiteY205" fmla="*/ 105527 h 456274"/>
              <a:gd name="connsiteX206" fmla="*/ 23073 w 547035"/>
              <a:gd name="connsiteY206" fmla="*/ 45486 h 456274"/>
              <a:gd name="connsiteX207" fmla="*/ 12737 w 547035"/>
              <a:gd name="connsiteY207" fmla="*/ 55770 h 456274"/>
              <a:gd name="connsiteX208" fmla="*/ 12737 w 547035"/>
              <a:gd name="connsiteY208" fmla="*/ 92383 h 456274"/>
              <a:gd name="connsiteX209" fmla="*/ 379858 w 547035"/>
              <a:gd name="connsiteY209" fmla="*/ 92383 h 456274"/>
              <a:gd name="connsiteX210" fmla="*/ 379858 w 547035"/>
              <a:gd name="connsiteY210" fmla="*/ 55770 h 456274"/>
              <a:gd name="connsiteX211" fmla="*/ 369936 w 547035"/>
              <a:gd name="connsiteY211" fmla="*/ 45486 h 456274"/>
              <a:gd name="connsiteX212" fmla="*/ 333141 w 547035"/>
              <a:gd name="connsiteY212" fmla="*/ 45486 h 456274"/>
              <a:gd name="connsiteX213" fmla="*/ 333141 w 547035"/>
              <a:gd name="connsiteY213" fmla="*/ 53714 h 456274"/>
              <a:gd name="connsiteX214" fmla="*/ 310816 w 547035"/>
              <a:gd name="connsiteY214" fmla="*/ 76339 h 456274"/>
              <a:gd name="connsiteX215" fmla="*/ 288491 w 547035"/>
              <a:gd name="connsiteY215" fmla="*/ 53714 h 456274"/>
              <a:gd name="connsiteX216" fmla="*/ 288491 w 547035"/>
              <a:gd name="connsiteY216" fmla="*/ 45486 h 456274"/>
              <a:gd name="connsiteX217" fmla="*/ 104517 w 547035"/>
              <a:gd name="connsiteY217" fmla="*/ 45486 h 456274"/>
              <a:gd name="connsiteX218" fmla="*/ 104517 w 547035"/>
              <a:gd name="connsiteY218" fmla="*/ 53714 h 456274"/>
              <a:gd name="connsiteX219" fmla="*/ 81779 w 547035"/>
              <a:gd name="connsiteY219" fmla="*/ 76339 h 456274"/>
              <a:gd name="connsiteX220" fmla="*/ 59454 w 547035"/>
              <a:gd name="connsiteY220" fmla="*/ 53714 h 456274"/>
              <a:gd name="connsiteX221" fmla="*/ 59454 w 547035"/>
              <a:gd name="connsiteY221" fmla="*/ 45486 h 456274"/>
              <a:gd name="connsiteX222" fmla="*/ 310022 w 547035"/>
              <a:gd name="connsiteY222" fmla="*/ 14555 h 456274"/>
              <a:gd name="connsiteX223" fmla="*/ 302034 w 547035"/>
              <a:gd name="connsiteY223" fmla="*/ 22855 h 456274"/>
              <a:gd name="connsiteX224" fmla="*/ 302034 w 547035"/>
              <a:gd name="connsiteY224" fmla="*/ 31154 h 456274"/>
              <a:gd name="connsiteX225" fmla="*/ 302034 w 547035"/>
              <a:gd name="connsiteY225" fmla="*/ 53148 h 456274"/>
              <a:gd name="connsiteX226" fmla="*/ 310022 w 547035"/>
              <a:gd name="connsiteY226" fmla="*/ 61448 h 456274"/>
              <a:gd name="connsiteX227" fmla="*/ 318010 w 547035"/>
              <a:gd name="connsiteY227" fmla="*/ 53148 h 456274"/>
              <a:gd name="connsiteX228" fmla="*/ 318010 w 547035"/>
              <a:gd name="connsiteY228" fmla="*/ 31154 h 456274"/>
              <a:gd name="connsiteX229" fmla="*/ 318010 w 547035"/>
              <a:gd name="connsiteY229" fmla="*/ 22855 h 456274"/>
              <a:gd name="connsiteX230" fmla="*/ 310022 w 547035"/>
              <a:gd name="connsiteY230" fmla="*/ 14555 h 456274"/>
              <a:gd name="connsiteX231" fmla="*/ 82379 w 547035"/>
              <a:gd name="connsiteY231" fmla="*/ 14555 h 456274"/>
              <a:gd name="connsiteX232" fmla="*/ 74601 w 547035"/>
              <a:gd name="connsiteY232" fmla="*/ 22855 h 456274"/>
              <a:gd name="connsiteX233" fmla="*/ 74601 w 547035"/>
              <a:gd name="connsiteY233" fmla="*/ 31154 h 456274"/>
              <a:gd name="connsiteX234" fmla="*/ 74601 w 547035"/>
              <a:gd name="connsiteY234" fmla="*/ 53148 h 456274"/>
              <a:gd name="connsiteX235" fmla="*/ 82379 w 547035"/>
              <a:gd name="connsiteY235" fmla="*/ 61448 h 456274"/>
              <a:gd name="connsiteX236" fmla="*/ 90567 w 547035"/>
              <a:gd name="connsiteY236" fmla="*/ 53148 h 456274"/>
              <a:gd name="connsiteX237" fmla="*/ 90567 w 547035"/>
              <a:gd name="connsiteY237" fmla="*/ 31154 h 456274"/>
              <a:gd name="connsiteX238" fmla="*/ 90567 w 547035"/>
              <a:gd name="connsiteY238" fmla="*/ 22855 h 456274"/>
              <a:gd name="connsiteX239" fmla="*/ 82379 w 547035"/>
              <a:gd name="connsiteY239" fmla="*/ 14555 h 456274"/>
              <a:gd name="connsiteX240" fmla="*/ 82917 w 547035"/>
              <a:gd name="connsiteY240" fmla="*/ 0 h 456274"/>
              <a:gd name="connsiteX241" fmla="*/ 105606 w 547035"/>
              <a:gd name="connsiteY241" fmla="*/ 22731 h 456274"/>
              <a:gd name="connsiteX242" fmla="*/ 105606 w 547035"/>
              <a:gd name="connsiteY242" fmla="*/ 30584 h 456274"/>
              <a:gd name="connsiteX243" fmla="*/ 289179 w 547035"/>
              <a:gd name="connsiteY243" fmla="*/ 30584 h 456274"/>
              <a:gd name="connsiteX244" fmla="*/ 289179 w 547035"/>
              <a:gd name="connsiteY244" fmla="*/ 22731 h 456274"/>
              <a:gd name="connsiteX245" fmla="*/ 311455 w 547035"/>
              <a:gd name="connsiteY245" fmla="*/ 0 h 456274"/>
              <a:gd name="connsiteX246" fmla="*/ 333731 w 547035"/>
              <a:gd name="connsiteY246" fmla="*/ 22731 h 456274"/>
              <a:gd name="connsiteX247" fmla="*/ 333731 w 547035"/>
              <a:gd name="connsiteY247" fmla="*/ 30584 h 456274"/>
              <a:gd name="connsiteX248" fmla="*/ 370446 w 547035"/>
              <a:gd name="connsiteY248" fmla="*/ 30584 h 456274"/>
              <a:gd name="connsiteX249" fmla="*/ 394785 w 547035"/>
              <a:gd name="connsiteY249" fmla="*/ 54968 h 456274"/>
              <a:gd name="connsiteX250" fmla="*/ 394785 w 547035"/>
              <a:gd name="connsiteY250" fmla="*/ 105389 h 456274"/>
              <a:gd name="connsiteX251" fmla="*/ 398498 w 547035"/>
              <a:gd name="connsiteY251" fmla="*/ 104976 h 456274"/>
              <a:gd name="connsiteX252" fmla="*/ 467802 w 547035"/>
              <a:gd name="connsiteY252" fmla="*/ 174409 h 456274"/>
              <a:gd name="connsiteX253" fmla="*/ 398498 w 547035"/>
              <a:gd name="connsiteY253" fmla="*/ 244255 h 456274"/>
              <a:gd name="connsiteX254" fmla="*/ 394785 w 547035"/>
              <a:gd name="connsiteY254" fmla="*/ 244255 h 456274"/>
              <a:gd name="connsiteX255" fmla="*/ 394785 w 547035"/>
              <a:gd name="connsiteY255" fmla="*/ 270293 h 456274"/>
              <a:gd name="connsiteX256" fmla="*/ 477290 w 547035"/>
              <a:gd name="connsiteY256" fmla="*/ 270293 h 456274"/>
              <a:gd name="connsiteX257" fmla="*/ 537518 w 547035"/>
              <a:gd name="connsiteY257" fmla="*/ 334766 h 456274"/>
              <a:gd name="connsiteX258" fmla="*/ 546181 w 547035"/>
              <a:gd name="connsiteY258" fmla="*/ 372789 h 456274"/>
              <a:gd name="connsiteX259" fmla="*/ 534218 w 547035"/>
              <a:gd name="connsiteY259" fmla="*/ 407505 h 456274"/>
              <a:gd name="connsiteX260" fmla="*/ 399323 w 547035"/>
              <a:gd name="connsiteY260" fmla="*/ 456274 h 456274"/>
              <a:gd name="connsiteX261" fmla="*/ 264428 w 547035"/>
              <a:gd name="connsiteY261" fmla="*/ 407505 h 456274"/>
              <a:gd name="connsiteX262" fmla="*/ 252464 w 547035"/>
              <a:gd name="connsiteY262" fmla="*/ 372789 h 456274"/>
              <a:gd name="connsiteX263" fmla="*/ 261127 w 547035"/>
              <a:gd name="connsiteY263" fmla="*/ 335179 h 456274"/>
              <a:gd name="connsiteX264" fmla="*/ 261540 w 547035"/>
              <a:gd name="connsiteY264" fmla="*/ 334766 h 456274"/>
              <a:gd name="connsiteX265" fmla="*/ 24339 w 547035"/>
              <a:gd name="connsiteY265" fmla="*/ 334766 h 456274"/>
              <a:gd name="connsiteX266" fmla="*/ 0 w 547035"/>
              <a:gd name="connsiteY266" fmla="*/ 310795 h 456274"/>
              <a:gd name="connsiteX267" fmla="*/ 0 w 547035"/>
              <a:gd name="connsiteY267" fmla="*/ 54968 h 456274"/>
              <a:gd name="connsiteX268" fmla="*/ 24339 w 547035"/>
              <a:gd name="connsiteY268" fmla="*/ 30584 h 456274"/>
              <a:gd name="connsiteX269" fmla="*/ 60641 w 547035"/>
              <a:gd name="connsiteY269" fmla="*/ 30584 h 456274"/>
              <a:gd name="connsiteX270" fmla="*/ 60641 w 547035"/>
              <a:gd name="connsiteY270" fmla="*/ 22731 h 456274"/>
              <a:gd name="connsiteX271" fmla="*/ 82917 w 547035"/>
              <a:gd name="connsiteY271" fmla="*/ 0 h 456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</a:cxnLst>
            <a:rect l="l" t="t" r="r" b="b"/>
            <a:pathLst>
              <a:path w="547035" h="456274">
                <a:moveTo>
                  <a:pt x="320319" y="283837"/>
                </a:moveTo>
                <a:cubicBezTo>
                  <a:pt x="297226" y="283837"/>
                  <a:pt x="289390" y="285909"/>
                  <a:pt x="276607" y="329419"/>
                </a:cubicBezTo>
                <a:cubicBezTo>
                  <a:pt x="275370" y="332320"/>
                  <a:pt x="274957" y="335635"/>
                  <a:pt x="274133" y="338536"/>
                </a:cubicBezTo>
                <a:lnTo>
                  <a:pt x="265473" y="375830"/>
                </a:lnTo>
                <a:cubicBezTo>
                  <a:pt x="263823" y="383289"/>
                  <a:pt x="266297" y="391162"/>
                  <a:pt x="272483" y="396135"/>
                </a:cubicBezTo>
                <a:cubicBezTo>
                  <a:pt x="284854" y="406494"/>
                  <a:pt x="298463" y="415196"/>
                  <a:pt x="312896" y="421826"/>
                </a:cubicBezTo>
                <a:lnTo>
                  <a:pt x="312896" y="355111"/>
                </a:lnTo>
                <a:cubicBezTo>
                  <a:pt x="312896" y="351381"/>
                  <a:pt x="315783" y="348481"/>
                  <a:pt x="319906" y="348481"/>
                </a:cubicBezTo>
                <a:cubicBezTo>
                  <a:pt x="323618" y="348481"/>
                  <a:pt x="326917" y="351381"/>
                  <a:pt x="326917" y="355111"/>
                </a:cubicBezTo>
                <a:lnTo>
                  <a:pt x="326917" y="428042"/>
                </a:lnTo>
                <a:cubicBezTo>
                  <a:pt x="349597" y="437158"/>
                  <a:pt x="373928" y="441717"/>
                  <a:pt x="398258" y="441717"/>
                </a:cubicBezTo>
                <a:cubicBezTo>
                  <a:pt x="423001" y="441717"/>
                  <a:pt x="446918" y="437158"/>
                  <a:pt x="469599" y="428042"/>
                </a:cubicBezTo>
                <a:lnTo>
                  <a:pt x="469599" y="355111"/>
                </a:lnTo>
                <a:cubicBezTo>
                  <a:pt x="469599" y="351381"/>
                  <a:pt x="472486" y="348481"/>
                  <a:pt x="476610" y="348481"/>
                </a:cubicBezTo>
                <a:cubicBezTo>
                  <a:pt x="480321" y="348481"/>
                  <a:pt x="483620" y="351381"/>
                  <a:pt x="483620" y="355111"/>
                </a:cubicBezTo>
                <a:lnTo>
                  <a:pt x="483620" y="421826"/>
                </a:lnTo>
                <a:cubicBezTo>
                  <a:pt x="498053" y="415196"/>
                  <a:pt x="511662" y="406494"/>
                  <a:pt x="524033" y="396135"/>
                </a:cubicBezTo>
                <a:cubicBezTo>
                  <a:pt x="530219" y="391162"/>
                  <a:pt x="532693" y="383289"/>
                  <a:pt x="531043" y="375830"/>
                </a:cubicBezTo>
                <a:lnTo>
                  <a:pt x="522796" y="338121"/>
                </a:lnTo>
                <a:cubicBezTo>
                  <a:pt x="507950" y="286323"/>
                  <a:pt x="500940" y="283837"/>
                  <a:pt x="476197" y="283837"/>
                </a:cubicBezTo>
                <a:lnTo>
                  <a:pt x="393722" y="283837"/>
                </a:lnTo>
                <a:close/>
                <a:moveTo>
                  <a:pt x="165285" y="243114"/>
                </a:moveTo>
                <a:cubicBezTo>
                  <a:pt x="164877" y="243114"/>
                  <a:pt x="164877" y="243521"/>
                  <a:pt x="164877" y="243521"/>
                </a:cubicBezTo>
                <a:lnTo>
                  <a:pt x="164877" y="288769"/>
                </a:lnTo>
                <a:cubicBezTo>
                  <a:pt x="164877" y="289176"/>
                  <a:pt x="164877" y="289584"/>
                  <a:pt x="165285" y="289584"/>
                </a:cubicBezTo>
                <a:lnTo>
                  <a:pt x="210532" y="289584"/>
                </a:lnTo>
                <a:cubicBezTo>
                  <a:pt x="210940" y="289584"/>
                  <a:pt x="210940" y="289176"/>
                  <a:pt x="210940" y="288769"/>
                </a:cubicBezTo>
                <a:lnTo>
                  <a:pt x="210940" y="243521"/>
                </a:lnTo>
                <a:cubicBezTo>
                  <a:pt x="210940" y="243521"/>
                  <a:pt x="210940" y="243114"/>
                  <a:pt x="210532" y="243114"/>
                </a:cubicBezTo>
                <a:close/>
                <a:moveTo>
                  <a:pt x="273337" y="241988"/>
                </a:moveTo>
                <a:cubicBezTo>
                  <a:pt x="272922" y="241988"/>
                  <a:pt x="272922" y="242399"/>
                  <a:pt x="272922" y="242399"/>
                </a:cubicBezTo>
                <a:lnTo>
                  <a:pt x="272922" y="288062"/>
                </a:lnTo>
                <a:cubicBezTo>
                  <a:pt x="272922" y="288473"/>
                  <a:pt x="272922" y="288885"/>
                  <a:pt x="273337" y="288885"/>
                </a:cubicBezTo>
                <a:lnTo>
                  <a:pt x="278317" y="288885"/>
                </a:lnTo>
                <a:cubicBezTo>
                  <a:pt x="279562" y="285594"/>
                  <a:pt x="281637" y="283537"/>
                  <a:pt x="283712" y="281480"/>
                </a:cubicBezTo>
                <a:cubicBezTo>
                  <a:pt x="284127" y="281069"/>
                  <a:pt x="284127" y="281069"/>
                  <a:pt x="284542" y="280246"/>
                </a:cubicBezTo>
                <a:cubicBezTo>
                  <a:pt x="285372" y="279834"/>
                  <a:pt x="285787" y="279012"/>
                  <a:pt x="286617" y="278600"/>
                </a:cubicBezTo>
                <a:cubicBezTo>
                  <a:pt x="287447" y="277778"/>
                  <a:pt x="287861" y="277366"/>
                  <a:pt x="288276" y="276955"/>
                </a:cubicBezTo>
                <a:cubicBezTo>
                  <a:pt x="289106" y="276543"/>
                  <a:pt x="289521" y="276543"/>
                  <a:pt x="289936" y="276132"/>
                </a:cubicBezTo>
                <a:cubicBezTo>
                  <a:pt x="290766" y="275309"/>
                  <a:pt x="291596" y="274898"/>
                  <a:pt x="292426" y="274487"/>
                </a:cubicBezTo>
                <a:cubicBezTo>
                  <a:pt x="292426" y="274075"/>
                  <a:pt x="293256" y="274075"/>
                  <a:pt x="293671" y="274075"/>
                </a:cubicBezTo>
                <a:cubicBezTo>
                  <a:pt x="294501" y="273252"/>
                  <a:pt x="295331" y="272841"/>
                  <a:pt x="296161" y="272841"/>
                </a:cubicBezTo>
                <a:cubicBezTo>
                  <a:pt x="296576" y="272430"/>
                  <a:pt x="296991" y="272430"/>
                  <a:pt x="297406" y="272018"/>
                </a:cubicBezTo>
                <a:cubicBezTo>
                  <a:pt x="298236" y="272018"/>
                  <a:pt x="299481" y="271607"/>
                  <a:pt x="300311" y="271196"/>
                </a:cubicBezTo>
                <a:cubicBezTo>
                  <a:pt x="300726" y="271196"/>
                  <a:pt x="301556" y="271196"/>
                  <a:pt x="301556" y="270784"/>
                </a:cubicBezTo>
                <a:cubicBezTo>
                  <a:pt x="302801" y="270784"/>
                  <a:pt x="304046" y="270373"/>
                  <a:pt x="304876" y="270373"/>
                </a:cubicBezTo>
                <a:cubicBezTo>
                  <a:pt x="305706" y="269961"/>
                  <a:pt x="306121" y="269961"/>
                  <a:pt x="306121" y="269961"/>
                </a:cubicBezTo>
                <a:cubicBezTo>
                  <a:pt x="307366" y="269550"/>
                  <a:pt x="308611" y="269550"/>
                  <a:pt x="309856" y="269550"/>
                </a:cubicBezTo>
                <a:cubicBezTo>
                  <a:pt x="310686" y="269550"/>
                  <a:pt x="311515" y="269550"/>
                  <a:pt x="312345" y="269550"/>
                </a:cubicBezTo>
                <a:cubicBezTo>
                  <a:pt x="313175" y="269550"/>
                  <a:pt x="314420" y="269139"/>
                  <a:pt x="315250" y="269139"/>
                </a:cubicBezTo>
                <a:cubicBezTo>
                  <a:pt x="316495" y="269139"/>
                  <a:pt x="318155" y="269139"/>
                  <a:pt x="319815" y="269139"/>
                </a:cubicBezTo>
                <a:lnTo>
                  <a:pt x="319815" y="242399"/>
                </a:lnTo>
                <a:lnTo>
                  <a:pt x="319400" y="241988"/>
                </a:lnTo>
                <a:close/>
                <a:moveTo>
                  <a:pt x="165285" y="229254"/>
                </a:moveTo>
                <a:lnTo>
                  <a:pt x="210532" y="229254"/>
                </a:lnTo>
                <a:cubicBezTo>
                  <a:pt x="218685" y="229254"/>
                  <a:pt x="225207" y="235776"/>
                  <a:pt x="225207" y="243521"/>
                </a:cubicBezTo>
                <a:lnTo>
                  <a:pt x="225207" y="288769"/>
                </a:lnTo>
                <a:cubicBezTo>
                  <a:pt x="225207" y="296921"/>
                  <a:pt x="218685" y="303443"/>
                  <a:pt x="210532" y="303443"/>
                </a:cubicBezTo>
                <a:lnTo>
                  <a:pt x="165285" y="303443"/>
                </a:lnTo>
                <a:cubicBezTo>
                  <a:pt x="157539" y="303443"/>
                  <a:pt x="151017" y="296921"/>
                  <a:pt x="151017" y="288769"/>
                </a:cubicBezTo>
                <a:lnTo>
                  <a:pt x="151017" y="243521"/>
                </a:lnTo>
                <a:cubicBezTo>
                  <a:pt x="151017" y="235776"/>
                  <a:pt x="157539" y="229254"/>
                  <a:pt x="165285" y="229254"/>
                </a:cubicBezTo>
                <a:close/>
                <a:moveTo>
                  <a:pt x="178281" y="145557"/>
                </a:moveTo>
                <a:lnTo>
                  <a:pt x="198350" y="145557"/>
                </a:lnTo>
                <a:cubicBezTo>
                  <a:pt x="200357" y="145557"/>
                  <a:pt x="201561" y="147163"/>
                  <a:pt x="201561" y="149169"/>
                </a:cubicBezTo>
                <a:lnTo>
                  <a:pt x="201561" y="169238"/>
                </a:lnTo>
                <a:cubicBezTo>
                  <a:pt x="201561" y="170843"/>
                  <a:pt x="200357" y="172449"/>
                  <a:pt x="198350" y="172449"/>
                </a:cubicBezTo>
                <a:lnTo>
                  <a:pt x="178281" y="172449"/>
                </a:lnTo>
                <a:cubicBezTo>
                  <a:pt x="176275" y="172449"/>
                  <a:pt x="174669" y="170843"/>
                  <a:pt x="174669" y="169238"/>
                </a:cubicBezTo>
                <a:lnTo>
                  <a:pt x="174669" y="149169"/>
                </a:lnTo>
                <a:cubicBezTo>
                  <a:pt x="174669" y="147163"/>
                  <a:pt x="176275" y="145557"/>
                  <a:pt x="178281" y="145557"/>
                </a:cubicBezTo>
                <a:close/>
                <a:moveTo>
                  <a:pt x="165285" y="135841"/>
                </a:moveTo>
                <a:cubicBezTo>
                  <a:pt x="164877" y="135841"/>
                  <a:pt x="164877" y="136251"/>
                  <a:pt x="164877" y="136251"/>
                </a:cubicBezTo>
                <a:lnTo>
                  <a:pt x="164877" y="181747"/>
                </a:lnTo>
                <a:cubicBezTo>
                  <a:pt x="164877" y="182156"/>
                  <a:pt x="164877" y="182566"/>
                  <a:pt x="165285" y="182566"/>
                </a:cubicBezTo>
                <a:lnTo>
                  <a:pt x="210532" y="182566"/>
                </a:lnTo>
                <a:cubicBezTo>
                  <a:pt x="210940" y="182566"/>
                  <a:pt x="210940" y="182156"/>
                  <a:pt x="210940" y="181747"/>
                </a:cubicBezTo>
                <a:lnTo>
                  <a:pt x="210940" y="136251"/>
                </a:lnTo>
                <a:cubicBezTo>
                  <a:pt x="210940" y="136251"/>
                  <a:pt x="210940" y="135841"/>
                  <a:pt x="210532" y="135841"/>
                </a:cubicBezTo>
                <a:close/>
                <a:moveTo>
                  <a:pt x="60164" y="135841"/>
                </a:moveTo>
                <a:cubicBezTo>
                  <a:pt x="59757" y="135841"/>
                  <a:pt x="59757" y="136251"/>
                  <a:pt x="59757" y="136251"/>
                </a:cubicBezTo>
                <a:lnTo>
                  <a:pt x="59757" y="181747"/>
                </a:lnTo>
                <a:cubicBezTo>
                  <a:pt x="59757" y="182156"/>
                  <a:pt x="59757" y="182566"/>
                  <a:pt x="60164" y="182566"/>
                </a:cubicBezTo>
                <a:lnTo>
                  <a:pt x="105412" y="182566"/>
                </a:lnTo>
                <a:cubicBezTo>
                  <a:pt x="105820" y="182566"/>
                  <a:pt x="105820" y="182156"/>
                  <a:pt x="105820" y="181747"/>
                </a:cubicBezTo>
                <a:lnTo>
                  <a:pt x="105820" y="136251"/>
                </a:lnTo>
                <a:cubicBezTo>
                  <a:pt x="105820" y="136251"/>
                  <a:pt x="105820" y="135841"/>
                  <a:pt x="105412" y="135841"/>
                </a:cubicBezTo>
                <a:close/>
                <a:moveTo>
                  <a:pt x="165285" y="121905"/>
                </a:moveTo>
                <a:lnTo>
                  <a:pt x="210532" y="121905"/>
                </a:lnTo>
                <a:cubicBezTo>
                  <a:pt x="218685" y="121905"/>
                  <a:pt x="225207" y="128053"/>
                  <a:pt x="225207" y="136251"/>
                </a:cubicBezTo>
                <a:lnTo>
                  <a:pt x="225207" y="181747"/>
                </a:lnTo>
                <a:cubicBezTo>
                  <a:pt x="225207" y="189944"/>
                  <a:pt x="218685" y="196092"/>
                  <a:pt x="210532" y="196092"/>
                </a:cubicBezTo>
                <a:lnTo>
                  <a:pt x="165285" y="196092"/>
                </a:lnTo>
                <a:cubicBezTo>
                  <a:pt x="157539" y="196092"/>
                  <a:pt x="151017" y="189944"/>
                  <a:pt x="151017" y="181747"/>
                </a:cubicBezTo>
                <a:lnTo>
                  <a:pt x="151017" y="136251"/>
                </a:lnTo>
                <a:cubicBezTo>
                  <a:pt x="151017" y="128053"/>
                  <a:pt x="157539" y="121905"/>
                  <a:pt x="165285" y="121905"/>
                </a:cubicBezTo>
                <a:close/>
                <a:moveTo>
                  <a:pt x="60164" y="121905"/>
                </a:moveTo>
                <a:lnTo>
                  <a:pt x="105412" y="121905"/>
                </a:lnTo>
                <a:cubicBezTo>
                  <a:pt x="113565" y="121905"/>
                  <a:pt x="119679" y="128053"/>
                  <a:pt x="119679" y="136251"/>
                </a:cubicBezTo>
                <a:lnTo>
                  <a:pt x="119679" y="181747"/>
                </a:lnTo>
                <a:cubicBezTo>
                  <a:pt x="119679" y="189944"/>
                  <a:pt x="113565" y="196092"/>
                  <a:pt x="105412" y="196092"/>
                </a:cubicBezTo>
                <a:lnTo>
                  <a:pt x="60164" y="196092"/>
                </a:lnTo>
                <a:cubicBezTo>
                  <a:pt x="52011" y="196092"/>
                  <a:pt x="45489" y="189944"/>
                  <a:pt x="45489" y="181747"/>
                </a:cubicBezTo>
                <a:lnTo>
                  <a:pt x="45489" y="136251"/>
                </a:lnTo>
                <a:cubicBezTo>
                  <a:pt x="45489" y="128053"/>
                  <a:pt x="52011" y="121905"/>
                  <a:pt x="60164" y="121905"/>
                </a:cubicBezTo>
                <a:close/>
                <a:moveTo>
                  <a:pt x="397557" y="118264"/>
                </a:moveTo>
                <a:cubicBezTo>
                  <a:pt x="394268" y="118264"/>
                  <a:pt x="390980" y="118675"/>
                  <a:pt x="388102" y="119497"/>
                </a:cubicBezTo>
                <a:lnTo>
                  <a:pt x="387691" y="119497"/>
                </a:lnTo>
                <a:cubicBezTo>
                  <a:pt x="386458" y="119497"/>
                  <a:pt x="384814" y="119908"/>
                  <a:pt x="383169" y="120730"/>
                </a:cubicBezTo>
                <a:cubicBezTo>
                  <a:pt x="383169" y="120730"/>
                  <a:pt x="383169" y="120730"/>
                  <a:pt x="382758" y="120730"/>
                </a:cubicBezTo>
                <a:cubicBezTo>
                  <a:pt x="381525" y="120730"/>
                  <a:pt x="380292" y="121142"/>
                  <a:pt x="379059" y="121964"/>
                </a:cubicBezTo>
                <a:cubicBezTo>
                  <a:pt x="378648" y="121964"/>
                  <a:pt x="378237" y="121964"/>
                  <a:pt x="377415" y="121964"/>
                </a:cubicBezTo>
                <a:cubicBezTo>
                  <a:pt x="376592" y="122786"/>
                  <a:pt x="375770" y="123197"/>
                  <a:pt x="374537" y="123197"/>
                </a:cubicBezTo>
                <a:cubicBezTo>
                  <a:pt x="374126" y="123608"/>
                  <a:pt x="373304" y="124019"/>
                  <a:pt x="372893" y="124430"/>
                </a:cubicBezTo>
                <a:cubicBezTo>
                  <a:pt x="371660" y="124841"/>
                  <a:pt x="371249" y="125252"/>
                  <a:pt x="370426" y="125252"/>
                </a:cubicBezTo>
                <a:cubicBezTo>
                  <a:pt x="369604" y="126485"/>
                  <a:pt x="368371" y="126485"/>
                  <a:pt x="367549" y="127719"/>
                </a:cubicBezTo>
                <a:cubicBezTo>
                  <a:pt x="367138" y="127719"/>
                  <a:pt x="366727" y="127719"/>
                  <a:pt x="366316" y="128130"/>
                </a:cubicBezTo>
                <a:cubicBezTo>
                  <a:pt x="360561" y="132240"/>
                  <a:pt x="355628" y="137173"/>
                  <a:pt x="351518" y="142928"/>
                </a:cubicBezTo>
                <a:cubicBezTo>
                  <a:pt x="350695" y="144161"/>
                  <a:pt x="349873" y="145805"/>
                  <a:pt x="349051" y="147038"/>
                </a:cubicBezTo>
                <a:cubicBezTo>
                  <a:pt x="349051" y="147450"/>
                  <a:pt x="349051" y="147861"/>
                  <a:pt x="348640" y="147861"/>
                </a:cubicBezTo>
                <a:cubicBezTo>
                  <a:pt x="347818" y="149094"/>
                  <a:pt x="347407" y="150327"/>
                  <a:pt x="346585" y="151560"/>
                </a:cubicBezTo>
                <a:cubicBezTo>
                  <a:pt x="346585" y="151971"/>
                  <a:pt x="346585" y="152382"/>
                  <a:pt x="346585" y="152793"/>
                </a:cubicBezTo>
                <a:cubicBezTo>
                  <a:pt x="345763" y="154027"/>
                  <a:pt x="345352" y="154849"/>
                  <a:pt x="345352" y="156082"/>
                </a:cubicBezTo>
                <a:cubicBezTo>
                  <a:pt x="344941" y="156904"/>
                  <a:pt x="344530" y="157315"/>
                  <a:pt x="344530" y="157726"/>
                </a:cubicBezTo>
                <a:cubicBezTo>
                  <a:pt x="344530" y="158959"/>
                  <a:pt x="344118" y="160192"/>
                  <a:pt x="343707" y="161426"/>
                </a:cubicBezTo>
                <a:cubicBezTo>
                  <a:pt x="343707" y="161837"/>
                  <a:pt x="343296" y="162659"/>
                  <a:pt x="343296" y="163070"/>
                </a:cubicBezTo>
                <a:cubicBezTo>
                  <a:pt x="343296" y="164303"/>
                  <a:pt x="342885" y="165125"/>
                  <a:pt x="342885" y="166358"/>
                </a:cubicBezTo>
                <a:cubicBezTo>
                  <a:pt x="342885" y="167592"/>
                  <a:pt x="342474" y="167592"/>
                  <a:pt x="342474" y="168414"/>
                </a:cubicBezTo>
                <a:cubicBezTo>
                  <a:pt x="342474" y="170058"/>
                  <a:pt x="342063" y="172113"/>
                  <a:pt x="342063" y="173347"/>
                </a:cubicBezTo>
                <a:cubicBezTo>
                  <a:pt x="342063" y="175402"/>
                  <a:pt x="342474" y="177457"/>
                  <a:pt x="342474" y="179101"/>
                </a:cubicBezTo>
                <a:cubicBezTo>
                  <a:pt x="342474" y="179512"/>
                  <a:pt x="342885" y="179924"/>
                  <a:pt x="342885" y="180746"/>
                </a:cubicBezTo>
                <a:cubicBezTo>
                  <a:pt x="342885" y="181979"/>
                  <a:pt x="343296" y="183212"/>
                  <a:pt x="343296" y="184445"/>
                </a:cubicBezTo>
                <a:cubicBezTo>
                  <a:pt x="343296" y="184856"/>
                  <a:pt x="343707" y="185267"/>
                  <a:pt x="343707" y="185678"/>
                </a:cubicBezTo>
                <a:cubicBezTo>
                  <a:pt x="344118" y="186912"/>
                  <a:pt x="344530" y="188145"/>
                  <a:pt x="344530" y="189378"/>
                </a:cubicBezTo>
                <a:cubicBezTo>
                  <a:pt x="344530" y="189789"/>
                  <a:pt x="344941" y="190200"/>
                  <a:pt x="345352" y="191022"/>
                </a:cubicBezTo>
                <a:cubicBezTo>
                  <a:pt x="345352" y="192255"/>
                  <a:pt x="345763" y="193078"/>
                  <a:pt x="346585" y="194311"/>
                </a:cubicBezTo>
                <a:cubicBezTo>
                  <a:pt x="346585" y="194722"/>
                  <a:pt x="346585" y="195133"/>
                  <a:pt x="346585" y="195544"/>
                </a:cubicBezTo>
                <a:cubicBezTo>
                  <a:pt x="347407" y="197188"/>
                  <a:pt x="347818" y="198421"/>
                  <a:pt x="348640" y="199655"/>
                </a:cubicBezTo>
                <a:cubicBezTo>
                  <a:pt x="349051" y="199655"/>
                  <a:pt x="349051" y="199655"/>
                  <a:pt x="349051" y="200066"/>
                </a:cubicBezTo>
                <a:cubicBezTo>
                  <a:pt x="349873" y="201710"/>
                  <a:pt x="350695" y="202943"/>
                  <a:pt x="351518" y="204176"/>
                </a:cubicBezTo>
                <a:cubicBezTo>
                  <a:pt x="355628" y="210342"/>
                  <a:pt x="360561" y="215275"/>
                  <a:pt x="366316" y="218974"/>
                </a:cubicBezTo>
                <a:cubicBezTo>
                  <a:pt x="366727" y="219386"/>
                  <a:pt x="367138" y="219797"/>
                  <a:pt x="367549" y="220208"/>
                </a:cubicBezTo>
                <a:cubicBezTo>
                  <a:pt x="368371" y="220619"/>
                  <a:pt x="369604" y="221030"/>
                  <a:pt x="370426" y="221852"/>
                </a:cubicBezTo>
                <a:cubicBezTo>
                  <a:pt x="371249" y="222263"/>
                  <a:pt x="371660" y="222263"/>
                  <a:pt x="372893" y="222674"/>
                </a:cubicBezTo>
                <a:cubicBezTo>
                  <a:pt x="373304" y="223085"/>
                  <a:pt x="374126" y="223496"/>
                  <a:pt x="374537" y="223907"/>
                </a:cubicBezTo>
                <a:cubicBezTo>
                  <a:pt x="375770" y="224318"/>
                  <a:pt x="376592" y="224729"/>
                  <a:pt x="377415" y="225140"/>
                </a:cubicBezTo>
                <a:cubicBezTo>
                  <a:pt x="378237" y="225140"/>
                  <a:pt x="378648" y="225551"/>
                  <a:pt x="379059" y="225551"/>
                </a:cubicBezTo>
                <a:cubicBezTo>
                  <a:pt x="380292" y="225963"/>
                  <a:pt x="381525" y="226374"/>
                  <a:pt x="382758" y="226785"/>
                </a:cubicBezTo>
                <a:cubicBezTo>
                  <a:pt x="383169" y="226785"/>
                  <a:pt x="383169" y="226785"/>
                  <a:pt x="383169" y="226785"/>
                </a:cubicBezTo>
                <a:cubicBezTo>
                  <a:pt x="384814" y="227196"/>
                  <a:pt x="386458" y="227607"/>
                  <a:pt x="387691" y="228018"/>
                </a:cubicBezTo>
                <a:lnTo>
                  <a:pt x="388102" y="228018"/>
                </a:lnTo>
                <a:cubicBezTo>
                  <a:pt x="390980" y="228429"/>
                  <a:pt x="394268" y="228840"/>
                  <a:pt x="397557" y="228840"/>
                </a:cubicBezTo>
                <a:cubicBezTo>
                  <a:pt x="427564" y="228840"/>
                  <a:pt x="452639" y="204176"/>
                  <a:pt x="452639" y="173347"/>
                </a:cubicBezTo>
                <a:cubicBezTo>
                  <a:pt x="452639" y="143339"/>
                  <a:pt x="427564" y="118264"/>
                  <a:pt x="397557" y="118264"/>
                </a:cubicBezTo>
                <a:close/>
                <a:moveTo>
                  <a:pt x="12737" y="105527"/>
                </a:moveTo>
                <a:lnTo>
                  <a:pt x="12737" y="310317"/>
                </a:lnTo>
                <a:cubicBezTo>
                  <a:pt x="12737" y="315684"/>
                  <a:pt x="17285" y="319813"/>
                  <a:pt x="23073" y="319813"/>
                </a:cubicBezTo>
                <a:lnTo>
                  <a:pt x="264512" y="319813"/>
                </a:lnTo>
                <a:cubicBezTo>
                  <a:pt x="266580" y="313620"/>
                  <a:pt x="268647" y="308252"/>
                  <a:pt x="270300" y="303298"/>
                </a:cubicBezTo>
                <a:cubicBezTo>
                  <a:pt x="263272" y="302472"/>
                  <a:pt x="257898" y="296692"/>
                  <a:pt x="257898" y="288847"/>
                </a:cubicBezTo>
                <a:lnTo>
                  <a:pt x="257898" y="243017"/>
                </a:lnTo>
                <a:cubicBezTo>
                  <a:pt x="257898" y="235172"/>
                  <a:pt x="264512" y="228566"/>
                  <a:pt x="272781" y="228566"/>
                </a:cubicBezTo>
                <a:lnTo>
                  <a:pt x="318671" y="228566"/>
                </a:lnTo>
                <a:cubicBezTo>
                  <a:pt x="326526" y="228566"/>
                  <a:pt x="333141" y="235172"/>
                  <a:pt x="333141" y="243017"/>
                </a:cubicBezTo>
                <a:lnTo>
                  <a:pt x="333141" y="269854"/>
                </a:lnTo>
                <a:lnTo>
                  <a:pt x="379858" y="269854"/>
                </a:lnTo>
                <a:lnTo>
                  <a:pt x="379858" y="241778"/>
                </a:lnTo>
                <a:cubicBezTo>
                  <a:pt x="379858" y="241778"/>
                  <a:pt x="379444" y="241778"/>
                  <a:pt x="379444" y="241365"/>
                </a:cubicBezTo>
                <a:cubicBezTo>
                  <a:pt x="377791" y="241365"/>
                  <a:pt x="376550" y="240540"/>
                  <a:pt x="375310" y="240127"/>
                </a:cubicBezTo>
                <a:cubicBezTo>
                  <a:pt x="374483" y="239714"/>
                  <a:pt x="373656" y="239301"/>
                  <a:pt x="373243" y="239301"/>
                </a:cubicBezTo>
                <a:cubicBezTo>
                  <a:pt x="372003" y="238888"/>
                  <a:pt x="370762" y="238475"/>
                  <a:pt x="369936" y="238062"/>
                </a:cubicBezTo>
                <a:cubicBezTo>
                  <a:pt x="368695" y="237650"/>
                  <a:pt x="367455" y="236824"/>
                  <a:pt x="366215" y="236411"/>
                </a:cubicBezTo>
                <a:cubicBezTo>
                  <a:pt x="365801" y="235998"/>
                  <a:pt x="365388" y="235998"/>
                  <a:pt x="364561" y="235585"/>
                </a:cubicBezTo>
                <a:cubicBezTo>
                  <a:pt x="358773" y="232282"/>
                  <a:pt x="353399" y="228153"/>
                  <a:pt x="348851" y="223612"/>
                </a:cubicBezTo>
                <a:cubicBezTo>
                  <a:pt x="348437" y="223612"/>
                  <a:pt x="348437" y="223612"/>
                  <a:pt x="348437" y="223199"/>
                </a:cubicBezTo>
                <a:cubicBezTo>
                  <a:pt x="346784" y="221960"/>
                  <a:pt x="345544" y="220308"/>
                  <a:pt x="344303" y="218657"/>
                </a:cubicBezTo>
                <a:cubicBezTo>
                  <a:pt x="344303" y="218657"/>
                  <a:pt x="344303" y="218657"/>
                  <a:pt x="343890" y="218657"/>
                </a:cubicBezTo>
                <a:cubicBezTo>
                  <a:pt x="339756" y="213289"/>
                  <a:pt x="336448" y="207509"/>
                  <a:pt x="333968" y="201316"/>
                </a:cubicBezTo>
                <a:cubicBezTo>
                  <a:pt x="333554" y="201316"/>
                  <a:pt x="333554" y="201316"/>
                  <a:pt x="333554" y="200903"/>
                </a:cubicBezTo>
                <a:cubicBezTo>
                  <a:pt x="332727" y="199251"/>
                  <a:pt x="331901" y="197600"/>
                  <a:pt x="331487" y="195535"/>
                </a:cubicBezTo>
                <a:cubicBezTo>
                  <a:pt x="331487" y="195123"/>
                  <a:pt x="331074" y="194710"/>
                  <a:pt x="331074" y="193884"/>
                </a:cubicBezTo>
                <a:cubicBezTo>
                  <a:pt x="330660" y="192232"/>
                  <a:pt x="330247" y="190994"/>
                  <a:pt x="329833" y="189755"/>
                </a:cubicBezTo>
                <a:cubicBezTo>
                  <a:pt x="329833" y="188929"/>
                  <a:pt x="329833" y="188104"/>
                  <a:pt x="329833" y="187691"/>
                </a:cubicBezTo>
                <a:cubicBezTo>
                  <a:pt x="329420" y="186039"/>
                  <a:pt x="329007" y="184388"/>
                  <a:pt x="328593" y="183149"/>
                </a:cubicBezTo>
                <a:cubicBezTo>
                  <a:pt x="328593" y="182323"/>
                  <a:pt x="328593" y="181910"/>
                  <a:pt x="328593" y="180672"/>
                </a:cubicBezTo>
                <a:cubicBezTo>
                  <a:pt x="328593" y="178607"/>
                  <a:pt x="328180" y="176543"/>
                  <a:pt x="328180" y="174066"/>
                </a:cubicBezTo>
                <a:cubicBezTo>
                  <a:pt x="328180" y="172001"/>
                  <a:pt x="328593" y="169937"/>
                  <a:pt x="328593" y="167872"/>
                </a:cubicBezTo>
                <a:cubicBezTo>
                  <a:pt x="328593" y="167047"/>
                  <a:pt x="328593" y="166221"/>
                  <a:pt x="328593" y="165808"/>
                </a:cubicBezTo>
                <a:cubicBezTo>
                  <a:pt x="329007" y="164569"/>
                  <a:pt x="329420" y="162918"/>
                  <a:pt x="329833" y="161266"/>
                </a:cubicBezTo>
                <a:cubicBezTo>
                  <a:pt x="329833" y="160440"/>
                  <a:pt x="329833" y="160028"/>
                  <a:pt x="329833" y="159202"/>
                </a:cubicBezTo>
                <a:cubicBezTo>
                  <a:pt x="330247" y="157963"/>
                  <a:pt x="330660" y="156312"/>
                  <a:pt x="331074" y="154660"/>
                </a:cubicBezTo>
                <a:cubicBezTo>
                  <a:pt x="331074" y="154247"/>
                  <a:pt x="331487" y="153421"/>
                  <a:pt x="331487" y="153009"/>
                </a:cubicBezTo>
                <a:cubicBezTo>
                  <a:pt x="331901" y="150944"/>
                  <a:pt x="332727" y="149706"/>
                  <a:pt x="333554" y="147641"/>
                </a:cubicBezTo>
                <a:cubicBezTo>
                  <a:pt x="333554" y="147641"/>
                  <a:pt x="333554" y="147641"/>
                  <a:pt x="333968" y="147228"/>
                </a:cubicBezTo>
                <a:cubicBezTo>
                  <a:pt x="336448" y="141035"/>
                  <a:pt x="339756" y="134842"/>
                  <a:pt x="343890" y="130300"/>
                </a:cubicBezTo>
                <a:cubicBezTo>
                  <a:pt x="344303" y="130300"/>
                  <a:pt x="344303" y="130300"/>
                  <a:pt x="344303" y="130300"/>
                </a:cubicBezTo>
                <a:cubicBezTo>
                  <a:pt x="345544" y="128236"/>
                  <a:pt x="346784" y="126997"/>
                  <a:pt x="348437" y="125345"/>
                </a:cubicBezTo>
                <a:cubicBezTo>
                  <a:pt x="348437" y="125345"/>
                  <a:pt x="348437" y="125345"/>
                  <a:pt x="348851" y="124933"/>
                </a:cubicBezTo>
                <a:cubicBezTo>
                  <a:pt x="353399" y="120391"/>
                  <a:pt x="358773" y="116675"/>
                  <a:pt x="364561" y="113372"/>
                </a:cubicBezTo>
                <a:cubicBezTo>
                  <a:pt x="365388" y="112959"/>
                  <a:pt x="365801" y="112546"/>
                  <a:pt x="366215" y="112133"/>
                </a:cubicBezTo>
                <a:cubicBezTo>
                  <a:pt x="367455" y="111720"/>
                  <a:pt x="368695" y="111307"/>
                  <a:pt x="369936" y="110895"/>
                </a:cubicBezTo>
                <a:cubicBezTo>
                  <a:pt x="370762" y="110069"/>
                  <a:pt x="372003" y="109656"/>
                  <a:pt x="373243" y="109656"/>
                </a:cubicBezTo>
                <a:cubicBezTo>
                  <a:pt x="373656" y="109243"/>
                  <a:pt x="374483" y="108830"/>
                  <a:pt x="375310" y="108417"/>
                </a:cubicBezTo>
                <a:cubicBezTo>
                  <a:pt x="376550" y="108004"/>
                  <a:pt x="377791" y="107591"/>
                  <a:pt x="379444" y="107591"/>
                </a:cubicBezTo>
                <a:cubicBezTo>
                  <a:pt x="379444" y="107179"/>
                  <a:pt x="379858" y="107179"/>
                  <a:pt x="379858" y="107179"/>
                </a:cubicBezTo>
                <a:lnTo>
                  <a:pt x="379858" y="105527"/>
                </a:lnTo>
                <a:close/>
                <a:moveTo>
                  <a:pt x="23073" y="45486"/>
                </a:moveTo>
                <a:cubicBezTo>
                  <a:pt x="17285" y="45486"/>
                  <a:pt x="12737" y="50011"/>
                  <a:pt x="12737" y="55770"/>
                </a:cubicBezTo>
                <a:lnTo>
                  <a:pt x="12737" y="92383"/>
                </a:lnTo>
                <a:lnTo>
                  <a:pt x="379858" y="92383"/>
                </a:lnTo>
                <a:lnTo>
                  <a:pt x="379858" y="55770"/>
                </a:lnTo>
                <a:cubicBezTo>
                  <a:pt x="379858" y="50011"/>
                  <a:pt x="375723" y="45486"/>
                  <a:pt x="369936" y="45486"/>
                </a:cubicBezTo>
                <a:lnTo>
                  <a:pt x="333141" y="45486"/>
                </a:lnTo>
                <a:lnTo>
                  <a:pt x="333141" y="53714"/>
                </a:lnTo>
                <a:cubicBezTo>
                  <a:pt x="333141" y="66055"/>
                  <a:pt x="322805" y="76339"/>
                  <a:pt x="310816" y="76339"/>
                </a:cubicBezTo>
                <a:cubicBezTo>
                  <a:pt x="298413" y="76339"/>
                  <a:pt x="288491" y="66055"/>
                  <a:pt x="288491" y="53714"/>
                </a:cubicBezTo>
                <a:lnTo>
                  <a:pt x="288491" y="45486"/>
                </a:lnTo>
                <a:lnTo>
                  <a:pt x="104517" y="45486"/>
                </a:lnTo>
                <a:lnTo>
                  <a:pt x="104517" y="53714"/>
                </a:lnTo>
                <a:cubicBezTo>
                  <a:pt x="104517" y="66055"/>
                  <a:pt x="94182" y="76339"/>
                  <a:pt x="81779" y="76339"/>
                </a:cubicBezTo>
                <a:cubicBezTo>
                  <a:pt x="69790" y="76339"/>
                  <a:pt x="59454" y="66055"/>
                  <a:pt x="59454" y="53714"/>
                </a:cubicBezTo>
                <a:lnTo>
                  <a:pt x="59454" y="45486"/>
                </a:lnTo>
                <a:close/>
                <a:moveTo>
                  <a:pt x="310022" y="14555"/>
                </a:moveTo>
                <a:cubicBezTo>
                  <a:pt x="305629" y="14555"/>
                  <a:pt x="302034" y="18290"/>
                  <a:pt x="302034" y="22855"/>
                </a:cubicBezTo>
                <a:lnTo>
                  <a:pt x="302034" y="31154"/>
                </a:lnTo>
                <a:lnTo>
                  <a:pt x="302034" y="53148"/>
                </a:lnTo>
                <a:cubicBezTo>
                  <a:pt x="302034" y="57713"/>
                  <a:pt x="305629" y="61448"/>
                  <a:pt x="310022" y="61448"/>
                </a:cubicBezTo>
                <a:cubicBezTo>
                  <a:pt x="314415" y="61448"/>
                  <a:pt x="318010" y="57713"/>
                  <a:pt x="318010" y="53148"/>
                </a:cubicBezTo>
                <a:lnTo>
                  <a:pt x="318010" y="31154"/>
                </a:lnTo>
                <a:lnTo>
                  <a:pt x="318010" y="22855"/>
                </a:lnTo>
                <a:cubicBezTo>
                  <a:pt x="318010" y="18290"/>
                  <a:pt x="314415" y="14555"/>
                  <a:pt x="310022" y="14555"/>
                </a:cubicBezTo>
                <a:close/>
                <a:moveTo>
                  <a:pt x="82379" y="14555"/>
                </a:moveTo>
                <a:cubicBezTo>
                  <a:pt x="78286" y="14555"/>
                  <a:pt x="74601" y="18290"/>
                  <a:pt x="74601" y="22855"/>
                </a:cubicBezTo>
                <a:lnTo>
                  <a:pt x="74601" y="31154"/>
                </a:lnTo>
                <a:lnTo>
                  <a:pt x="74601" y="53148"/>
                </a:lnTo>
                <a:cubicBezTo>
                  <a:pt x="74601" y="57713"/>
                  <a:pt x="78286" y="61448"/>
                  <a:pt x="82379" y="61448"/>
                </a:cubicBezTo>
                <a:cubicBezTo>
                  <a:pt x="86882" y="61448"/>
                  <a:pt x="90567" y="57713"/>
                  <a:pt x="90567" y="53148"/>
                </a:cubicBezTo>
                <a:lnTo>
                  <a:pt x="90567" y="31154"/>
                </a:lnTo>
                <a:lnTo>
                  <a:pt x="90567" y="22855"/>
                </a:lnTo>
                <a:cubicBezTo>
                  <a:pt x="90567" y="18290"/>
                  <a:pt x="86882" y="14555"/>
                  <a:pt x="82379" y="14555"/>
                </a:cubicBezTo>
                <a:close/>
                <a:moveTo>
                  <a:pt x="82917" y="0"/>
                </a:moveTo>
                <a:cubicBezTo>
                  <a:pt x="95293" y="0"/>
                  <a:pt x="105606" y="10332"/>
                  <a:pt x="105606" y="22731"/>
                </a:cubicBezTo>
                <a:lnTo>
                  <a:pt x="105606" y="30584"/>
                </a:lnTo>
                <a:lnTo>
                  <a:pt x="289179" y="30584"/>
                </a:lnTo>
                <a:lnTo>
                  <a:pt x="289179" y="22731"/>
                </a:lnTo>
                <a:cubicBezTo>
                  <a:pt x="289179" y="10332"/>
                  <a:pt x="299080" y="0"/>
                  <a:pt x="311455" y="0"/>
                </a:cubicBezTo>
                <a:cubicBezTo>
                  <a:pt x="323418" y="0"/>
                  <a:pt x="333731" y="10332"/>
                  <a:pt x="333731" y="22731"/>
                </a:cubicBezTo>
                <a:lnTo>
                  <a:pt x="333731" y="30584"/>
                </a:lnTo>
                <a:lnTo>
                  <a:pt x="370446" y="30584"/>
                </a:lnTo>
                <a:cubicBezTo>
                  <a:pt x="384059" y="30584"/>
                  <a:pt x="394785" y="41329"/>
                  <a:pt x="394785" y="54968"/>
                </a:cubicBezTo>
                <a:lnTo>
                  <a:pt x="394785" y="105389"/>
                </a:lnTo>
                <a:cubicBezTo>
                  <a:pt x="396022" y="105389"/>
                  <a:pt x="397260" y="104976"/>
                  <a:pt x="398498" y="104976"/>
                </a:cubicBezTo>
                <a:cubicBezTo>
                  <a:pt x="436862" y="104976"/>
                  <a:pt x="467802" y="136386"/>
                  <a:pt x="467802" y="174409"/>
                </a:cubicBezTo>
                <a:cubicBezTo>
                  <a:pt x="467802" y="213258"/>
                  <a:pt x="436862" y="244255"/>
                  <a:pt x="398498" y="244255"/>
                </a:cubicBezTo>
                <a:cubicBezTo>
                  <a:pt x="397260" y="244255"/>
                  <a:pt x="396022" y="244255"/>
                  <a:pt x="394785" y="244255"/>
                </a:cubicBezTo>
                <a:lnTo>
                  <a:pt x="394785" y="270293"/>
                </a:lnTo>
                <a:lnTo>
                  <a:pt x="477290" y="270293"/>
                </a:lnTo>
                <a:cubicBezTo>
                  <a:pt x="512354" y="270293"/>
                  <a:pt x="522255" y="281038"/>
                  <a:pt x="537518" y="334766"/>
                </a:cubicBezTo>
                <a:lnTo>
                  <a:pt x="546181" y="372789"/>
                </a:lnTo>
                <a:cubicBezTo>
                  <a:pt x="549069" y="385601"/>
                  <a:pt x="544531" y="398826"/>
                  <a:pt x="534218" y="407505"/>
                </a:cubicBezTo>
                <a:cubicBezTo>
                  <a:pt x="496266" y="438916"/>
                  <a:pt x="448413" y="456274"/>
                  <a:pt x="399323" y="456274"/>
                </a:cubicBezTo>
                <a:cubicBezTo>
                  <a:pt x="350232" y="456274"/>
                  <a:pt x="302380" y="438916"/>
                  <a:pt x="264428" y="407505"/>
                </a:cubicBezTo>
                <a:cubicBezTo>
                  <a:pt x="254114" y="398826"/>
                  <a:pt x="249577" y="385601"/>
                  <a:pt x="252464" y="372789"/>
                </a:cubicBezTo>
                <a:lnTo>
                  <a:pt x="261127" y="335179"/>
                </a:lnTo>
                <a:cubicBezTo>
                  <a:pt x="261127" y="335179"/>
                  <a:pt x="261127" y="334766"/>
                  <a:pt x="261540" y="334766"/>
                </a:cubicBezTo>
                <a:lnTo>
                  <a:pt x="24339" y="334766"/>
                </a:lnTo>
                <a:cubicBezTo>
                  <a:pt x="10726" y="334766"/>
                  <a:pt x="0" y="324021"/>
                  <a:pt x="0" y="310795"/>
                </a:cubicBezTo>
                <a:lnTo>
                  <a:pt x="0" y="54968"/>
                </a:lnTo>
                <a:cubicBezTo>
                  <a:pt x="0" y="41329"/>
                  <a:pt x="10726" y="30584"/>
                  <a:pt x="24339" y="30584"/>
                </a:cubicBezTo>
                <a:lnTo>
                  <a:pt x="60641" y="30584"/>
                </a:lnTo>
                <a:lnTo>
                  <a:pt x="60641" y="22731"/>
                </a:lnTo>
                <a:cubicBezTo>
                  <a:pt x="60641" y="10332"/>
                  <a:pt x="70954" y="0"/>
                  <a:pt x="8291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n-US" sz="725">
              <a:latin typeface="Poppins" pitchFamily="2" charset="77"/>
            </a:endParaRPr>
          </a:p>
        </p:txBody>
      </p:sp>
      <p:sp>
        <p:nvSpPr>
          <p:cNvPr id="39" name="Freeform 133">
            <a:extLst>
              <a:ext uri="{FF2B5EF4-FFF2-40B4-BE49-F238E27FC236}">
                <a16:creationId xmlns:a16="http://schemas.microsoft.com/office/drawing/2014/main" id="{D5C2641B-493D-414E-B39A-681D7D09A6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06616" y="2516829"/>
            <a:ext cx="820468" cy="628665"/>
          </a:xfrm>
          <a:custGeom>
            <a:avLst/>
            <a:gdLst>
              <a:gd name="connsiteX0" fmla="*/ 140317 w 867339"/>
              <a:gd name="connsiteY0" fmla="*/ 570654 h 682265"/>
              <a:gd name="connsiteX1" fmla="*/ 140317 w 867339"/>
              <a:gd name="connsiteY1" fmla="*/ 587216 h 682265"/>
              <a:gd name="connsiteX2" fmla="*/ 273438 w 867339"/>
              <a:gd name="connsiteY2" fmla="*/ 587216 h 682265"/>
              <a:gd name="connsiteX3" fmla="*/ 406199 w 867339"/>
              <a:gd name="connsiteY3" fmla="*/ 587216 h 682265"/>
              <a:gd name="connsiteX4" fmla="*/ 406199 w 867339"/>
              <a:gd name="connsiteY4" fmla="*/ 570654 h 682265"/>
              <a:gd name="connsiteX5" fmla="*/ 273438 w 867339"/>
              <a:gd name="connsiteY5" fmla="*/ 570654 h 682265"/>
              <a:gd name="connsiteX6" fmla="*/ 92465 w 867339"/>
              <a:gd name="connsiteY6" fmla="*/ 554093 h 682265"/>
              <a:gd name="connsiteX7" fmla="*/ 100740 w 867339"/>
              <a:gd name="connsiteY7" fmla="*/ 554093 h 682265"/>
              <a:gd name="connsiteX8" fmla="*/ 109015 w 867339"/>
              <a:gd name="connsiteY8" fmla="*/ 554093 h 682265"/>
              <a:gd name="connsiteX9" fmla="*/ 109015 w 867339"/>
              <a:gd name="connsiteY9" fmla="*/ 570654 h 682265"/>
              <a:gd name="connsiteX10" fmla="*/ 100740 w 867339"/>
              <a:gd name="connsiteY10" fmla="*/ 570654 h 682265"/>
              <a:gd name="connsiteX11" fmla="*/ 92465 w 867339"/>
              <a:gd name="connsiteY11" fmla="*/ 570654 h 682265"/>
              <a:gd name="connsiteX12" fmla="*/ 75915 w 867339"/>
              <a:gd name="connsiteY12" fmla="*/ 537531 h 682265"/>
              <a:gd name="connsiteX13" fmla="*/ 75915 w 867339"/>
              <a:gd name="connsiteY13" fmla="*/ 545812 h 682265"/>
              <a:gd name="connsiteX14" fmla="*/ 75915 w 867339"/>
              <a:gd name="connsiteY14" fmla="*/ 578935 h 682265"/>
              <a:gd name="connsiteX15" fmla="*/ 75915 w 867339"/>
              <a:gd name="connsiteY15" fmla="*/ 587216 h 682265"/>
              <a:gd name="connsiteX16" fmla="*/ 84190 w 867339"/>
              <a:gd name="connsiteY16" fmla="*/ 587216 h 682265"/>
              <a:gd name="connsiteX17" fmla="*/ 100740 w 867339"/>
              <a:gd name="connsiteY17" fmla="*/ 587216 h 682265"/>
              <a:gd name="connsiteX18" fmla="*/ 117290 w 867339"/>
              <a:gd name="connsiteY18" fmla="*/ 587216 h 682265"/>
              <a:gd name="connsiteX19" fmla="*/ 125565 w 867339"/>
              <a:gd name="connsiteY19" fmla="*/ 587216 h 682265"/>
              <a:gd name="connsiteX20" fmla="*/ 125565 w 867339"/>
              <a:gd name="connsiteY20" fmla="*/ 578935 h 682265"/>
              <a:gd name="connsiteX21" fmla="*/ 125565 w 867339"/>
              <a:gd name="connsiteY21" fmla="*/ 545812 h 682265"/>
              <a:gd name="connsiteX22" fmla="*/ 125565 w 867339"/>
              <a:gd name="connsiteY22" fmla="*/ 537531 h 682265"/>
              <a:gd name="connsiteX23" fmla="*/ 117290 w 867339"/>
              <a:gd name="connsiteY23" fmla="*/ 537531 h 682265"/>
              <a:gd name="connsiteX24" fmla="*/ 100740 w 867339"/>
              <a:gd name="connsiteY24" fmla="*/ 537531 h 682265"/>
              <a:gd name="connsiteX25" fmla="*/ 84190 w 867339"/>
              <a:gd name="connsiteY25" fmla="*/ 537531 h 682265"/>
              <a:gd name="connsiteX26" fmla="*/ 140317 w 867339"/>
              <a:gd name="connsiteY26" fmla="*/ 463004 h 682265"/>
              <a:gd name="connsiteX27" fmla="*/ 140317 w 867339"/>
              <a:gd name="connsiteY27" fmla="*/ 479566 h 682265"/>
              <a:gd name="connsiteX28" fmla="*/ 273438 w 867339"/>
              <a:gd name="connsiteY28" fmla="*/ 479566 h 682265"/>
              <a:gd name="connsiteX29" fmla="*/ 406199 w 867339"/>
              <a:gd name="connsiteY29" fmla="*/ 479566 h 682265"/>
              <a:gd name="connsiteX30" fmla="*/ 406199 w 867339"/>
              <a:gd name="connsiteY30" fmla="*/ 463004 h 682265"/>
              <a:gd name="connsiteX31" fmla="*/ 273438 w 867339"/>
              <a:gd name="connsiteY31" fmla="*/ 463004 h 682265"/>
              <a:gd name="connsiteX32" fmla="*/ 92465 w 867339"/>
              <a:gd name="connsiteY32" fmla="*/ 446443 h 682265"/>
              <a:gd name="connsiteX33" fmla="*/ 100740 w 867339"/>
              <a:gd name="connsiteY33" fmla="*/ 446443 h 682265"/>
              <a:gd name="connsiteX34" fmla="*/ 109015 w 867339"/>
              <a:gd name="connsiteY34" fmla="*/ 446443 h 682265"/>
              <a:gd name="connsiteX35" fmla="*/ 109015 w 867339"/>
              <a:gd name="connsiteY35" fmla="*/ 463004 h 682265"/>
              <a:gd name="connsiteX36" fmla="*/ 100740 w 867339"/>
              <a:gd name="connsiteY36" fmla="*/ 463004 h 682265"/>
              <a:gd name="connsiteX37" fmla="*/ 92465 w 867339"/>
              <a:gd name="connsiteY37" fmla="*/ 463004 h 682265"/>
              <a:gd name="connsiteX38" fmla="*/ 75915 w 867339"/>
              <a:gd name="connsiteY38" fmla="*/ 430241 h 682265"/>
              <a:gd name="connsiteX39" fmla="*/ 75915 w 867339"/>
              <a:gd name="connsiteY39" fmla="*/ 438162 h 682265"/>
              <a:gd name="connsiteX40" fmla="*/ 75915 w 867339"/>
              <a:gd name="connsiteY40" fmla="*/ 471285 h 682265"/>
              <a:gd name="connsiteX41" fmla="*/ 75915 w 867339"/>
              <a:gd name="connsiteY41" fmla="*/ 479566 h 682265"/>
              <a:gd name="connsiteX42" fmla="*/ 84190 w 867339"/>
              <a:gd name="connsiteY42" fmla="*/ 479566 h 682265"/>
              <a:gd name="connsiteX43" fmla="*/ 100740 w 867339"/>
              <a:gd name="connsiteY43" fmla="*/ 479566 h 682265"/>
              <a:gd name="connsiteX44" fmla="*/ 117290 w 867339"/>
              <a:gd name="connsiteY44" fmla="*/ 479566 h 682265"/>
              <a:gd name="connsiteX45" fmla="*/ 125565 w 867339"/>
              <a:gd name="connsiteY45" fmla="*/ 479566 h 682265"/>
              <a:gd name="connsiteX46" fmla="*/ 125565 w 867339"/>
              <a:gd name="connsiteY46" fmla="*/ 471285 h 682265"/>
              <a:gd name="connsiteX47" fmla="*/ 125565 w 867339"/>
              <a:gd name="connsiteY47" fmla="*/ 438162 h 682265"/>
              <a:gd name="connsiteX48" fmla="*/ 125565 w 867339"/>
              <a:gd name="connsiteY48" fmla="*/ 430241 h 682265"/>
              <a:gd name="connsiteX49" fmla="*/ 117290 w 867339"/>
              <a:gd name="connsiteY49" fmla="*/ 430241 h 682265"/>
              <a:gd name="connsiteX50" fmla="*/ 100740 w 867339"/>
              <a:gd name="connsiteY50" fmla="*/ 430241 h 682265"/>
              <a:gd name="connsiteX51" fmla="*/ 84190 w 867339"/>
              <a:gd name="connsiteY51" fmla="*/ 430241 h 682265"/>
              <a:gd name="connsiteX52" fmla="*/ 140317 w 867339"/>
              <a:gd name="connsiteY52" fmla="*/ 355714 h 682265"/>
              <a:gd name="connsiteX53" fmla="*/ 140317 w 867339"/>
              <a:gd name="connsiteY53" fmla="*/ 372275 h 682265"/>
              <a:gd name="connsiteX54" fmla="*/ 273438 w 867339"/>
              <a:gd name="connsiteY54" fmla="*/ 372275 h 682265"/>
              <a:gd name="connsiteX55" fmla="*/ 406199 w 867339"/>
              <a:gd name="connsiteY55" fmla="*/ 372275 h 682265"/>
              <a:gd name="connsiteX56" fmla="*/ 406199 w 867339"/>
              <a:gd name="connsiteY56" fmla="*/ 355714 h 682265"/>
              <a:gd name="connsiteX57" fmla="*/ 273438 w 867339"/>
              <a:gd name="connsiteY57" fmla="*/ 355714 h 682265"/>
              <a:gd name="connsiteX58" fmla="*/ 92465 w 867339"/>
              <a:gd name="connsiteY58" fmla="*/ 338792 h 682265"/>
              <a:gd name="connsiteX59" fmla="*/ 100740 w 867339"/>
              <a:gd name="connsiteY59" fmla="*/ 338792 h 682265"/>
              <a:gd name="connsiteX60" fmla="*/ 109015 w 867339"/>
              <a:gd name="connsiteY60" fmla="*/ 338792 h 682265"/>
              <a:gd name="connsiteX61" fmla="*/ 109015 w 867339"/>
              <a:gd name="connsiteY61" fmla="*/ 355714 h 682265"/>
              <a:gd name="connsiteX62" fmla="*/ 100740 w 867339"/>
              <a:gd name="connsiteY62" fmla="*/ 355714 h 682265"/>
              <a:gd name="connsiteX63" fmla="*/ 92465 w 867339"/>
              <a:gd name="connsiteY63" fmla="*/ 355714 h 682265"/>
              <a:gd name="connsiteX64" fmla="*/ 75915 w 867339"/>
              <a:gd name="connsiteY64" fmla="*/ 322231 h 682265"/>
              <a:gd name="connsiteX65" fmla="*/ 75915 w 867339"/>
              <a:gd name="connsiteY65" fmla="*/ 330512 h 682265"/>
              <a:gd name="connsiteX66" fmla="*/ 75915 w 867339"/>
              <a:gd name="connsiteY66" fmla="*/ 363995 h 682265"/>
              <a:gd name="connsiteX67" fmla="*/ 75915 w 867339"/>
              <a:gd name="connsiteY67" fmla="*/ 372275 h 682265"/>
              <a:gd name="connsiteX68" fmla="*/ 84190 w 867339"/>
              <a:gd name="connsiteY68" fmla="*/ 372275 h 682265"/>
              <a:gd name="connsiteX69" fmla="*/ 100740 w 867339"/>
              <a:gd name="connsiteY69" fmla="*/ 372275 h 682265"/>
              <a:gd name="connsiteX70" fmla="*/ 117290 w 867339"/>
              <a:gd name="connsiteY70" fmla="*/ 372275 h 682265"/>
              <a:gd name="connsiteX71" fmla="*/ 125565 w 867339"/>
              <a:gd name="connsiteY71" fmla="*/ 372275 h 682265"/>
              <a:gd name="connsiteX72" fmla="*/ 125565 w 867339"/>
              <a:gd name="connsiteY72" fmla="*/ 363995 h 682265"/>
              <a:gd name="connsiteX73" fmla="*/ 125565 w 867339"/>
              <a:gd name="connsiteY73" fmla="*/ 330512 h 682265"/>
              <a:gd name="connsiteX74" fmla="*/ 125565 w 867339"/>
              <a:gd name="connsiteY74" fmla="*/ 322231 h 682265"/>
              <a:gd name="connsiteX75" fmla="*/ 117290 w 867339"/>
              <a:gd name="connsiteY75" fmla="*/ 322231 h 682265"/>
              <a:gd name="connsiteX76" fmla="*/ 100740 w 867339"/>
              <a:gd name="connsiteY76" fmla="*/ 322231 h 682265"/>
              <a:gd name="connsiteX77" fmla="*/ 84190 w 867339"/>
              <a:gd name="connsiteY77" fmla="*/ 322231 h 682265"/>
              <a:gd name="connsiteX78" fmla="*/ 506413 w 867339"/>
              <a:gd name="connsiteY78" fmla="*/ 303967 h 682265"/>
              <a:gd name="connsiteX79" fmla="*/ 596811 w 867339"/>
              <a:gd name="connsiteY79" fmla="*/ 336351 h 682265"/>
              <a:gd name="connsiteX80" fmla="*/ 596811 w 867339"/>
              <a:gd name="connsiteY80" fmla="*/ 630682 h 682265"/>
              <a:gd name="connsiteX81" fmla="*/ 596811 w 867339"/>
              <a:gd name="connsiteY81" fmla="*/ 632841 h 682265"/>
              <a:gd name="connsiteX82" fmla="*/ 596811 w 867339"/>
              <a:gd name="connsiteY82" fmla="*/ 633561 h 682265"/>
              <a:gd name="connsiteX83" fmla="*/ 596811 w 867339"/>
              <a:gd name="connsiteY83" fmla="*/ 634640 h 682265"/>
              <a:gd name="connsiteX84" fmla="*/ 506413 w 867339"/>
              <a:gd name="connsiteY84" fmla="*/ 602257 h 682265"/>
              <a:gd name="connsiteX85" fmla="*/ 140317 w 867339"/>
              <a:gd name="connsiteY85" fmla="*/ 248064 h 682265"/>
              <a:gd name="connsiteX86" fmla="*/ 140317 w 867339"/>
              <a:gd name="connsiteY86" fmla="*/ 264625 h 682265"/>
              <a:gd name="connsiteX87" fmla="*/ 273438 w 867339"/>
              <a:gd name="connsiteY87" fmla="*/ 264625 h 682265"/>
              <a:gd name="connsiteX88" fmla="*/ 406199 w 867339"/>
              <a:gd name="connsiteY88" fmla="*/ 264625 h 682265"/>
              <a:gd name="connsiteX89" fmla="*/ 406199 w 867339"/>
              <a:gd name="connsiteY89" fmla="*/ 248064 h 682265"/>
              <a:gd name="connsiteX90" fmla="*/ 273438 w 867339"/>
              <a:gd name="connsiteY90" fmla="*/ 248064 h 682265"/>
              <a:gd name="connsiteX91" fmla="*/ 867283 w 867339"/>
              <a:gd name="connsiteY91" fmla="*/ 243518 h 682265"/>
              <a:gd name="connsiteX92" fmla="*/ 867283 w 867339"/>
              <a:gd name="connsiteY92" fmla="*/ 537849 h 682265"/>
              <a:gd name="connsiteX93" fmla="*/ 863681 w 867339"/>
              <a:gd name="connsiteY93" fmla="*/ 542887 h 682265"/>
              <a:gd name="connsiteX94" fmla="*/ 737629 w 867339"/>
              <a:gd name="connsiteY94" fmla="*/ 588224 h 682265"/>
              <a:gd name="connsiteX95" fmla="*/ 660197 w 867339"/>
              <a:gd name="connsiteY95" fmla="*/ 615930 h 682265"/>
              <a:gd name="connsiteX96" fmla="*/ 607975 w 867339"/>
              <a:gd name="connsiteY96" fmla="*/ 634640 h 682265"/>
              <a:gd name="connsiteX97" fmla="*/ 607975 w 867339"/>
              <a:gd name="connsiteY97" fmla="*/ 336351 h 682265"/>
              <a:gd name="connsiteX98" fmla="*/ 660197 w 867339"/>
              <a:gd name="connsiteY98" fmla="*/ 317640 h 682265"/>
              <a:gd name="connsiteX99" fmla="*/ 715300 w 867339"/>
              <a:gd name="connsiteY99" fmla="*/ 297850 h 682265"/>
              <a:gd name="connsiteX100" fmla="*/ 716380 w 867339"/>
              <a:gd name="connsiteY100" fmla="*/ 367655 h 682265"/>
              <a:gd name="connsiteX101" fmla="*/ 727905 w 867339"/>
              <a:gd name="connsiteY101" fmla="*/ 374851 h 682265"/>
              <a:gd name="connsiteX102" fmla="*/ 737629 w 867339"/>
              <a:gd name="connsiteY102" fmla="*/ 371613 h 682265"/>
              <a:gd name="connsiteX103" fmla="*/ 766801 w 867339"/>
              <a:gd name="connsiteY103" fmla="*/ 361898 h 682265"/>
              <a:gd name="connsiteX104" fmla="*/ 772563 w 867339"/>
              <a:gd name="connsiteY104" fmla="*/ 353982 h 682265"/>
              <a:gd name="connsiteX105" fmla="*/ 771123 w 867339"/>
              <a:gd name="connsiteY105" fmla="*/ 278060 h 682265"/>
              <a:gd name="connsiteX106" fmla="*/ 865482 w 867339"/>
              <a:gd name="connsiteY106" fmla="*/ 243878 h 682265"/>
              <a:gd name="connsiteX107" fmla="*/ 865482 w 867339"/>
              <a:gd name="connsiteY107" fmla="*/ 244237 h 682265"/>
              <a:gd name="connsiteX108" fmla="*/ 867283 w 867339"/>
              <a:gd name="connsiteY108" fmla="*/ 243518 h 682265"/>
              <a:gd name="connsiteX109" fmla="*/ 92465 w 867339"/>
              <a:gd name="connsiteY109" fmla="*/ 231142 h 682265"/>
              <a:gd name="connsiteX110" fmla="*/ 100740 w 867339"/>
              <a:gd name="connsiteY110" fmla="*/ 231142 h 682265"/>
              <a:gd name="connsiteX111" fmla="*/ 109015 w 867339"/>
              <a:gd name="connsiteY111" fmla="*/ 231142 h 682265"/>
              <a:gd name="connsiteX112" fmla="*/ 109015 w 867339"/>
              <a:gd name="connsiteY112" fmla="*/ 248064 h 682265"/>
              <a:gd name="connsiteX113" fmla="*/ 100740 w 867339"/>
              <a:gd name="connsiteY113" fmla="*/ 248064 h 682265"/>
              <a:gd name="connsiteX114" fmla="*/ 92465 w 867339"/>
              <a:gd name="connsiteY114" fmla="*/ 248064 h 682265"/>
              <a:gd name="connsiteX115" fmla="*/ 75915 w 867339"/>
              <a:gd name="connsiteY115" fmla="*/ 214941 h 682265"/>
              <a:gd name="connsiteX116" fmla="*/ 75915 w 867339"/>
              <a:gd name="connsiteY116" fmla="*/ 222861 h 682265"/>
              <a:gd name="connsiteX117" fmla="*/ 75915 w 867339"/>
              <a:gd name="connsiteY117" fmla="*/ 256344 h 682265"/>
              <a:gd name="connsiteX118" fmla="*/ 75915 w 867339"/>
              <a:gd name="connsiteY118" fmla="*/ 264625 h 682265"/>
              <a:gd name="connsiteX119" fmla="*/ 84190 w 867339"/>
              <a:gd name="connsiteY119" fmla="*/ 264625 h 682265"/>
              <a:gd name="connsiteX120" fmla="*/ 100740 w 867339"/>
              <a:gd name="connsiteY120" fmla="*/ 264625 h 682265"/>
              <a:gd name="connsiteX121" fmla="*/ 117290 w 867339"/>
              <a:gd name="connsiteY121" fmla="*/ 264625 h 682265"/>
              <a:gd name="connsiteX122" fmla="*/ 125565 w 867339"/>
              <a:gd name="connsiteY122" fmla="*/ 264625 h 682265"/>
              <a:gd name="connsiteX123" fmla="*/ 125565 w 867339"/>
              <a:gd name="connsiteY123" fmla="*/ 256344 h 682265"/>
              <a:gd name="connsiteX124" fmla="*/ 125565 w 867339"/>
              <a:gd name="connsiteY124" fmla="*/ 222861 h 682265"/>
              <a:gd name="connsiteX125" fmla="*/ 125565 w 867339"/>
              <a:gd name="connsiteY125" fmla="*/ 214941 h 682265"/>
              <a:gd name="connsiteX126" fmla="*/ 117290 w 867339"/>
              <a:gd name="connsiteY126" fmla="*/ 214941 h 682265"/>
              <a:gd name="connsiteX127" fmla="*/ 100740 w 867339"/>
              <a:gd name="connsiteY127" fmla="*/ 214941 h 682265"/>
              <a:gd name="connsiteX128" fmla="*/ 84190 w 867339"/>
              <a:gd name="connsiteY128" fmla="*/ 214941 h 682265"/>
              <a:gd name="connsiteX129" fmla="*/ 506413 w 867339"/>
              <a:gd name="connsiteY129" fmla="*/ 202139 h 682265"/>
              <a:gd name="connsiteX130" fmla="*/ 596811 w 867339"/>
              <a:gd name="connsiteY130" fmla="*/ 240279 h 682265"/>
              <a:gd name="connsiteX131" fmla="*/ 660197 w 867339"/>
              <a:gd name="connsiteY131" fmla="*/ 266906 h 682265"/>
              <a:gd name="connsiteX132" fmla="*/ 712058 w 867339"/>
              <a:gd name="connsiteY132" fmla="*/ 288495 h 682265"/>
              <a:gd name="connsiteX133" fmla="*/ 660197 w 867339"/>
              <a:gd name="connsiteY133" fmla="*/ 307206 h 682265"/>
              <a:gd name="connsiteX134" fmla="*/ 605094 w 867339"/>
              <a:gd name="connsiteY134" fmla="*/ 326996 h 682265"/>
              <a:gd name="connsiteX135" fmla="*/ 601132 w 867339"/>
              <a:gd name="connsiteY135" fmla="*/ 327355 h 682265"/>
              <a:gd name="connsiteX136" fmla="*/ 596811 w 867339"/>
              <a:gd name="connsiteY136" fmla="*/ 325916 h 682265"/>
              <a:gd name="connsiteX137" fmla="*/ 506413 w 867339"/>
              <a:gd name="connsiteY137" fmla="*/ 293533 h 682265"/>
              <a:gd name="connsiteX138" fmla="*/ 603653 w 867339"/>
              <a:gd name="connsiteY138" fmla="*/ 130895 h 682265"/>
              <a:gd name="connsiteX139" fmla="*/ 660197 w 867339"/>
              <a:gd name="connsiteY139" fmla="*/ 150685 h 682265"/>
              <a:gd name="connsiteX140" fmla="*/ 737629 w 867339"/>
              <a:gd name="connsiteY140" fmla="*/ 178750 h 682265"/>
              <a:gd name="connsiteX141" fmla="*/ 862601 w 867339"/>
              <a:gd name="connsiteY141" fmla="*/ 223368 h 682265"/>
              <a:gd name="connsiteX142" fmla="*/ 866923 w 867339"/>
              <a:gd name="connsiteY142" fmla="*/ 227326 h 682265"/>
              <a:gd name="connsiteX143" fmla="*/ 864401 w 867339"/>
              <a:gd name="connsiteY143" fmla="*/ 234163 h 682265"/>
              <a:gd name="connsiteX144" fmla="*/ 767881 w 867339"/>
              <a:gd name="connsiteY144" fmla="*/ 268705 h 682265"/>
              <a:gd name="connsiteX145" fmla="*/ 737629 w 867339"/>
              <a:gd name="connsiteY145" fmla="*/ 256471 h 682265"/>
              <a:gd name="connsiteX146" fmla="*/ 660197 w 867339"/>
              <a:gd name="connsiteY146" fmla="*/ 225887 h 682265"/>
              <a:gd name="connsiteX147" fmla="*/ 596811 w 867339"/>
              <a:gd name="connsiteY147" fmla="*/ 200340 h 682265"/>
              <a:gd name="connsiteX148" fmla="*/ 506413 w 867339"/>
              <a:gd name="connsiteY148" fmla="*/ 164358 h 682265"/>
              <a:gd name="connsiteX149" fmla="*/ 596811 w 867339"/>
              <a:gd name="connsiteY149" fmla="*/ 131974 h 682265"/>
              <a:gd name="connsiteX150" fmla="*/ 599692 w 867339"/>
              <a:gd name="connsiteY150" fmla="*/ 131254 h 682265"/>
              <a:gd name="connsiteX151" fmla="*/ 603653 w 867339"/>
              <a:gd name="connsiteY151" fmla="*/ 130895 h 682265"/>
              <a:gd name="connsiteX152" fmla="*/ 127669 w 867339"/>
              <a:gd name="connsiteY152" fmla="*/ 40 h 682265"/>
              <a:gd name="connsiteX153" fmla="*/ 139407 w 867339"/>
              <a:gd name="connsiteY153" fmla="*/ 4920 h 682265"/>
              <a:gd name="connsiteX154" fmla="*/ 144102 w 867339"/>
              <a:gd name="connsiteY154" fmla="*/ 16488 h 682265"/>
              <a:gd name="connsiteX155" fmla="*/ 144102 w 867339"/>
              <a:gd name="connsiteY155" fmla="*/ 127834 h 682265"/>
              <a:gd name="connsiteX156" fmla="*/ 127488 w 867339"/>
              <a:gd name="connsiteY156" fmla="*/ 144102 h 682265"/>
              <a:gd name="connsiteX157" fmla="*/ 16613 w 867339"/>
              <a:gd name="connsiteY157" fmla="*/ 144102 h 682265"/>
              <a:gd name="connsiteX158" fmla="*/ 0 w 867339"/>
              <a:gd name="connsiteY158" fmla="*/ 127834 h 682265"/>
              <a:gd name="connsiteX159" fmla="*/ 5056 w 867339"/>
              <a:gd name="connsiteY159" fmla="*/ 115904 h 682265"/>
              <a:gd name="connsiteX160" fmla="*/ 115931 w 867339"/>
              <a:gd name="connsiteY160" fmla="*/ 4920 h 682265"/>
              <a:gd name="connsiteX161" fmla="*/ 127669 w 867339"/>
              <a:gd name="connsiteY161" fmla="*/ 40 h 682265"/>
              <a:gd name="connsiteX162" fmla="*/ 161904 w 867339"/>
              <a:gd name="connsiteY162" fmla="*/ 0 h 682265"/>
              <a:gd name="connsiteX163" fmla="*/ 273438 w 867339"/>
              <a:gd name="connsiteY163" fmla="*/ 0 h 682265"/>
              <a:gd name="connsiteX164" fmla="*/ 472040 w 867339"/>
              <a:gd name="connsiteY164" fmla="*/ 0 h 682265"/>
              <a:gd name="connsiteX165" fmla="*/ 488590 w 867339"/>
              <a:gd name="connsiteY165" fmla="*/ 16562 h 682265"/>
              <a:gd name="connsiteX166" fmla="*/ 488590 w 867339"/>
              <a:gd name="connsiteY166" fmla="*/ 665703 h 682265"/>
              <a:gd name="connsiteX167" fmla="*/ 472040 w 867339"/>
              <a:gd name="connsiteY167" fmla="*/ 682265 h 682265"/>
              <a:gd name="connsiteX168" fmla="*/ 273438 w 867339"/>
              <a:gd name="connsiteY168" fmla="*/ 682265 h 682265"/>
              <a:gd name="connsiteX169" fmla="*/ 100740 w 867339"/>
              <a:gd name="connsiteY169" fmla="*/ 682265 h 682265"/>
              <a:gd name="connsiteX170" fmla="*/ 16550 w 867339"/>
              <a:gd name="connsiteY170" fmla="*/ 682265 h 682265"/>
              <a:gd name="connsiteX171" fmla="*/ 0 w 867339"/>
              <a:gd name="connsiteY171" fmla="*/ 665703 h 682265"/>
              <a:gd name="connsiteX172" fmla="*/ 0 w 867339"/>
              <a:gd name="connsiteY172" fmla="*/ 162015 h 682265"/>
              <a:gd name="connsiteX173" fmla="*/ 100740 w 867339"/>
              <a:gd name="connsiteY173" fmla="*/ 162015 h 682265"/>
              <a:gd name="connsiteX174" fmla="*/ 127005 w 867339"/>
              <a:gd name="connsiteY174" fmla="*/ 162015 h 682265"/>
              <a:gd name="connsiteX175" fmla="*/ 161904 w 867339"/>
              <a:gd name="connsiteY175" fmla="*/ 127452 h 682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867339" h="682265">
                <a:moveTo>
                  <a:pt x="140317" y="570654"/>
                </a:moveTo>
                <a:lnTo>
                  <a:pt x="140317" y="587216"/>
                </a:lnTo>
                <a:lnTo>
                  <a:pt x="273438" y="587216"/>
                </a:lnTo>
                <a:lnTo>
                  <a:pt x="406199" y="587216"/>
                </a:lnTo>
                <a:lnTo>
                  <a:pt x="406199" y="570654"/>
                </a:lnTo>
                <a:lnTo>
                  <a:pt x="273438" y="570654"/>
                </a:lnTo>
                <a:close/>
                <a:moveTo>
                  <a:pt x="92465" y="554093"/>
                </a:moveTo>
                <a:lnTo>
                  <a:pt x="100740" y="554093"/>
                </a:lnTo>
                <a:lnTo>
                  <a:pt x="109015" y="554093"/>
                </a:lnTo>
                <a:lnTo>
                  <a:pt x="109015" y="570654"/>
                </a:lnTo>
                <a:lnTo>
                  <a:pt x="100740" y="570654"/>
                </a:lnTo>
                <a:lnTo>
                  <a:pt x="92465" y="570654"/>
                </a:lnTo>
                <a:close/>
                <a:moveTo>
                  <a:pt x="75915" y="537531"/>
                </a:moveTo>
                <a:lnTo>
                  <a:pt x="75915" y="545812"/>
                </a:lnTo>
                <a:lnTo>
                  <a:pt x="75915" y="578935"/>
                </a:lnTo>
                <a:lnTo>
                  <a:pt x="75915" y="587216"/>
                </a:lnTo>
                <a:lnTo>
                  <a:pt x="84190" y="587216"/>
                </a:lnTo>
                <a:lnTo>
                  <a:pt x="100740" y="587216"/>
                </a:lnTo>
                <a:lnTo>
                  <a:pt x="117290" y="587216"/>
                </a:lnTo>
                <a:lnTo>
                  <a:pt x="125565" y="587216"/>
                </a:lnTo>
                <a:lnTo>
                  <a:pt x="125565" y="578935"/>
                </a:lnTo>
                <a:lnTo>
                  <a:pt x="125565" y="545812"/>
                </a:lnTo>
                <a:lnTo>
                  <a:pt x="125565" y="537531"/>
                </a:lnTo>
                <a:lnTo>
                  <a:pt x="117290" y="537531"/>
                </a:lnTo>
                <a:lnTo>
                  <a:pt x="100740" y="537531"/>
                </a:lnTo>
                <a:lnTo>
                  <a:pt x="84190" y="537531"/>
                </a:lnTo>
                <a:close/>
                <a:moveTo>
                  <a:pt x="140317" y="463004"/>
                </a:moveTo>
                <a:lnTo>
                  <a:pt x="140317" y="479566"/>
                </a:lnTo>
                <a:lnTo>
                  <a:pt x="273438" y="479566"/>
                </a:lnTo>
                <a:lnTo>
                  <a:pt x="406199" y="479566"/>
                </a:lnTo>
                <a:lnTo>
                  <a:pt x="406199" y="463004"/>
                </a:lnTo>
                <a:lnTo>
                  <a:pt x="273438" y="463004"/>
                </a:lnTo>
                <a:close/>
                <a:moveTo>
                  <a:pt x="92465" y="446443"/>
                </a:moveTo>
                <a:lnTo>
                  <a:pt x="100740" y="446443"/>
                </a:lnTo>
                <a:lnTo>
                  <a:pt x="109015" y="446443"/>
                </a:lnTo>
                <a:lnTo>
                  <a:pt x="109015" y="463004"/>
                </a:lnTo>
                <a:lnTo>
                  <a:pt x="100740" y="463004"/>
                </a:lnTo>
                <a:lnTo>
                  <a:pt x="92465" y="463004"/>
                </a:lnTo>
                <a:close/>
                <a:moveTo>
                  <a:pt x="75915" y="430241"/>
                </a:moveTo>
                <a:lnTo>
                  <a:pt x="75915" y="438162"/>
                </a:lnTo>
                <a:lnTo>
                  <a:pt x="75915" y="471285"/>
                </a:lnTo>
                <a:lnTo>
                  <a:pt x="75915" y="479566"/>
                </a:lnTo>
                <a:lnTo>
                  <a:pt x="84190" y="479566"/>
                </a:lnTo>
                <a:lnTo>
                  <a:pt x="100740" y="479566"/>
                </a:lnTo>
                <a:lnTo>
                  <a:pt x="117290" y="479566"/>
                </a:lnTo>
                <a:lnTo>
                  <a:pt x="125565" y="479566"/>
                </a:lnTo>
                <a:lnTo>
                  <a:pt x="125565" y="471285"/>
                </a:lnTo>
                <a:lnTo>
                  <a:pt x="125565" y="438162"/>
                </a:lnTo>
                <a:lnTo>
                  <a:pt x="125565" y="430241"/>
                </a:lnTo>
                <a:lnTo>
                  <a:pt x="117290" y="430241"/>
                </a:lnTo>
                <a:lnTo>
                  <a:pt x="100740" y="430241"/>
                </a:lnTo>
                <a:lnTo>
                  <a:pt x="84190" y="430241"/>
                </a:lnTo>
                <a:close/>
                <a:moveTo>
                  <a:pt x="140317" y="355714"/>
                </a:moveTo>
                <a:lnTo>
                  <a:pt x="140317" y="372275"/>
                </a:lnTo>
                <a:lnTo>
                  <a:pt x="273438" y="372275"/>
                </a:lnTo>
                <a:lnTo>
                  <a:pt x="406199" y="372275"/>
                </a:lnTo>
                <a:lnTo>
                  <a:pt x="406199" y="355714"/>
                </a:lnTo>
                <a:lnTo>
                  <a:pt x="273438" y="355714"/>
                </a:lnTo>
                <a:close/>
                <a:moveTo>
                  <a:pt x="92465" y="338792"/>
                </a:moveTo>
                <a:lnTo>
                  <a:pt x="100740" y="338792"/>
                </a:lnTo>
                <a:lnTo>
                  <a:pt x="109015" y="338792"/>
                </a:lnTo>
                <a:lnTo>
                  <a:pt x="109015" y="355714"/>
                </a:lnTo>
                <a:lnTo>
                  <a:pt x="100740" y="355714"/>
                </a:lnTo>
                <a:lnTo>
                  <a:pt x="92465" y="355714"/>
                </a:lnTo>
                <a:close/>
                <a:moveTo>
                  <a:pt x="75915" y="322231"/>
                </a:moveTo>
                <a:lnTo>
                  <a:pt x="75915" y="330512"/>
                </a:lnTo>
                <a:lnTo>
                  <a:pt x="75915" y="363995"/>
                </a:lnTo>
                <a:lnTo>
                  <a:pt x="75915" y="372275"/>
                </a:lnTo>
                <a:lnTo>
                  <a:pt x="84190" y="372275"/>
                </a:lnTo>
                <a:lnTo>
                  <a:pt x="100740" y="372275"/>
                </a:lnTo>
                <a:lnTo>
                  <a:pt x="117290" y="372275"/>
                </a:lnTo>
                <a:lnTo>
                  <a:pt x="125565" y="372275"/>
                </a:lnTo>
                <a:lnTo>
                  <a:pt x="125565" y="363995"/>
                </a:lnTo>
                <a:lnTo>
                  <a:pt x="125565" y="330512"/>
                </a:lnTo>
                <a:lnTo>
                  <a:pt x="125565" y="322231"/>
                </a:lnTo>
                <a:lnTo>
                  <a:pt x="117290" y="322231"/>
                </a:lnTo>
                <a:lnTo>
                  <a:pt x="100740" y="322231"/>
                </a:lnTo>
                <a:lnTo>
                  <a:pt x="84190" y="322231"/>
                </a:lnTo>
                <a:close/>
                <a:moveTo>
                  <a:pt x="506413" y="303967"/>
                </a:moveTo>
                <a:lnTo>
                  <a:pt x="596811" y="336351"/>
                </a:lnTo>
                <a:lnTo>
                  <a:pt x="596811" y="630682"/>
                </a:lnTo>
                <a:lnTo>
                  <a:pt x="596811" y="632841"/>
                </a:lnTo>
                <a:cubicBezTo>
                  <a:pt x="596811" y="633201"/>
                  <a:pt x="596811" y="633561"/>
                  <a:pt x="596811" y="633561"/>
                </a:cubicBezTo>
                <a:lnTo>
                  <a:pt x="596811" y="634640"/>
                </a:lnTo>
                <a:lnTo>
                  <a:pt x="506413" y="602257"/>
                </a:lnTo>
                <a:close/>
                <a:moveTo>
                  <a:pt x="140317" y="248064"/>
                </a:moveTo>
                <a:lnTo>
                  <a:pt x="140317" y="264625"/>
                </a:lnTo>
                <a:lnTo>
                  <a:pt x="273438" y="264625"/>
                </a:lnTo>
                <a:lnTo>
                  <a:pt x="406199" y="264625"/>
                </a:lnTo>
                <a:lnTo>
                  <a:pt x="406199" y="248064"/>
                </a:lnTo>
                <a:lnTo>
                  <a:pt x="273438" y="248064"/>
                </a:lnTo>
                <a:close/>
                <a:moveTo>
                  <a:pt x="867283" y="243518"/>
                </a:moveTo>
                <a:lnTo>
                  <a:pt x="867283" y="537849"/>
                </a:lnTo>
                <a:cubicBezTo>
                  <a:pt x="867283" y="540008"/>
                  <a:pt x="866202" y="542167"/>
                  <a:pt x="863681" y="542887"/>
                </a:cubicBezTo>
                <a:lnTo>
                  <a:pt x="737629" y="588224"/>
                </a:lnTo>
                <a:lnTo>
                  <a:pt x="660197" y="615930"/>
                </a:lnTo>
                <a:lnTo>
                  <a:pt x="607975" y="634640"/>
                </a:lnTo>
                <a:lnTo>
                  <a:pt x="607975" y="336351"/>
                </a:lnTo>
                <a:lnTo>
                  <a:pt x="660197" y="317640"/>
                </a:lnTo>
                <a:lnTo>
                  <a:pt x="715300" y="297850"/>
                </a:lnTo>
                <a:lnTo>
                  <a:pt x="716380" y="367655"/>
                </a:lnTo>
                <a:cubicBezTo>
                  <a:pt x="716380" y="373412"/>
                  <a:pt x="722863" y="376291"/>
                  <a:pt x="727905" y="374851"/>
                </a:cubicBezTo>
                <a:lnTo>
                  <a:pt x="737629" y="371613"/>
                </a:lnTo>
                <a:lnTo>
                  <a:pt x="766801" y="361898"/>
                </a:lnTo>
                <a:cubicBezTo>
                  <a:pt x="770403" y="361178"/>
                  <a:pt x="772563" y="357580"/>
                  <a:pt x="772563" y="353982"/>
                </a:cubicBezTo>
                <a:lnTo>
                  <a:pt x="771123" y="278060"/>
                </a:lnTo>
                <a:lnTo>
                  <a:pt x="865482" y="243878"/>
                </a:lnTo>
                <a:lnTo>
                  <a:pt x="865482" y="244237"/>
                </a:lnTo>
                <a:cubicBezTo>
                  <a:pt x="866202" y="243878"/>
                  <a:pt x="866923" y="243518"/>
                  <a:pt x="867283" y="243518"/>
                </a:cubicBezTo>
                <a:close/>
                <a:moveTo>
                  <a:pt x="92465" y="231142"/>
                </a:moveTo>
                <a:lnTo>
                  <a:pt x="100740" y="231142"/>
                </a:lnTo>
                <a:lnTo>
                  <a:pt x="109015" y="231142"/>
                </a:lnTo>
                <a:lnTo>
                  <a:pt x="109015" y="248064"/>
                </a:lnTo>
                <a:lnTo>
                  <a:pt x="100740" y="248064"/>
                </a:lnTo>
                <a:lnTo>
                  <a:pt x="92465" y="248064"/>
                </a:lnTo>
                <a:close/>
                <a:moveTo>
                  <a:pt x="75915" y="214941"/>
                </a:moveTo>
                <a:lnTo>
                  <a:pt x="75915" y="222861"/>
                </a:lnTo>
                <a:lnTo>
                  <a:pt x="75915" y="256344"/>
                </a:lnTo>
                <a:lnTo>
                  <a:pt x="75915" y="264625"/>
                </a:lnTo>
                <a:lnTo>
                  <a:pt x="84190" y="264625"/>
                </a:lnTo>
                <a:lnTo>
                  <a:pt x="100740" y="264625"/>
                </a:lnTo>
                <a:lnTo>
                  <a:pt x="117290" y="264625"/>
                </a:lnTo>
                <a:lnTo>
                  <a:pt x="125565" y="264625"/>
                </a:lnTo>
                <a:lnTo>
                  <a:pt x="125565" y="256344"/>
                </a:lnTo>
                <a:lnTo>
                  <a:pt x="125565" y="222861"/>
                </a:lnTo>
                <a:lnTo>
                  <a:pt x="125565" y="214941"/>
                </a:lnTo>
                <a:lnTo>
                  <a:pt x="117290" y="214941"/>
                </a:lnTo>
                <a:lnTo>
                  <a:pt x="100740" y="214941"/>
                </a:lnTo>
                <a:lnTo>
                  <a:pt x="84190" y="214941"/>
                </a:lnTo>
                <a:close/>
                <a:moveTo>
                  <a:pt x="506413" y="202139"/>
                </a:moveTo>
                <a:lnTo>
                  <a:pt x="596811" y="240279"/>
                </a:lnTo>
                <a:lnTo>
                  <a:pt x="660197" y="266906"/>
                </a:lnTo>
                <a:lnTo>
                  <a:pt x="712058" y="288495"/>
                </a:lnTo>
                <a:lnTo>
                  <a:pt x="660197" y="307206"/>
                </a:lnTo>
                <a:lnTo>
                  <a:pt x="605094" y="326996"/>
                </a:lnTo>
                <a:cubicBezTo>
                  <a:pt x="603653" y="327355"/>
                  <a:pt x="602213" y="327715"/>
                  <a:pt x="601132" y="327355"/>
                </a:cubicBezTo>
                <a:lnTo>
                  <a:pt x="596811" y="325916"/>
                </a:lnTo>
                <a:lnTo>
                  <a:pt x="506413" y="293533"/>
                </a:lnTo>
                <a:close/>
                <a:moveTo>
                  <a:pt x="603653" y="130895"/>
                </a:moveTo>
                <a:lnTo>
                  <a:pt x="660197" y="150685"/>
                </a:lnTo>
                <a:lnTo>
                  <a:pt x="737629" y="178750"/>
                </a:lnTo>
                <a:lnTo>
                  <a:pt x="862601" y="223368"/>
                </a:lnTo>
                <a:cubicBezTo>
                  <a:pt x="864401" y="224088"/>
                  <a:pt x="866202" y="225527"/>
                  <a:pt x="866923" y="227326"/>
                </a:cubicBezTo>
                <a:cubicBezTo>
                  <a:pt x="868003" y="229845"/>
                  <a:pt x="866923" y="232723"/>
                  <a:pt x="864401" y="234163"/>
                </a:cubicBezTo>
                <a:lnTo>
                  <a:pt x="767881" y="268705"/>
                </a:lnTo>
                <a:lnTo>
                  <a:pt x="737629" y="256471"/>
                </a:lnTo>
                <a:lnTo>
                  <a:pt x="660197" y="225887"/>
                </a:lnTo>
                <a:lnTo>
                  <a:pt x="596811" y="200340"/>
                </a:lnTo>
                <a:lnTo>
                  <a:pt x="506413" y="164358"/>
                </a:lnTo>
                <a:lnTo>
                  <a:pt x="596811" y="131974"/>
                </a:lnTo>
                <a:lnTo>
                  <a:pt x="599692" y="131254"/>
                </a:lnTo>
                <a:cubicBezTo>
                  <a:pt x="600772" y="130895"/>
                  <a:pt x="602213" y="130175"/>
                  <a:pt x="603653" y="130895"/>
                </a:cubicBezTo>
                <a:close/>
                <a:moveTo>
                  <a:pt x="127669" y="40"/>
                </a:moveTo>
                <a:cubicBezTo>
                  <a:pt x="131913" y="40"/>
                  <a:pt x="136156" y="1667"/>
                  <a:pt x="139407" y="4920"/>
                </a:cubicBezTo>
                <a:cubicBezTo>
                  <a:pt x="142296" y="8174"/>
                  <a:pt x="144102" y="12150"/>
                  <a:pt x="144102" y="16488"/>
                </a:cubicBezTo>
                <a:lnTo>
                  <a:pt x="144102" y="127834"/>
                </a:lnTo>
                <a:cubicBezTo>
                  <a:pt x="144102" y="136871"/>
                  <a:pt x="136879" y="144102"/>
                  <a:pt x="127488" y="144102"/>
                </a:cubicBezTo>
                <a:lnTo>
                  <a:pt x="16613" y="144102"/>
                </a:lnTo>
                <a:cubicBezTo>
                  <a:pt x="7584" y="144102"/>
                  <a:pt x="0" y="136871"/>
                  <a:pt x="0" y="127834"/>
                </a:cubicBezTo>
                <a:cubicBezTo>
                  <a:pt x="0" y="123134"/>
                  <a:pt x="2167" y="118796"/>
                  <a:pt x="5056" y="115904"/>
                </a:cubicBezTo>
                <a:lnTo>
                  <a:pt x="115931" y="4920"/>
                </a:lnTo>
                <a:cubicBezTo>
                  <a:pt x="119182" y="1667"/>
                  <a:pt x="123426" y="40"/>
                  <a:pt x="127669" y="40"/>
                </a:cubicBezTo>
                <a:close/>
                <a:moveTo>
                  <a:pt x="161904" y="0"/>
                </a:moveTo>
                <a:lnTo>
                  <a:pt x="273438" y="0"/>
                </a:lnTo>
                <a:lnTo>
                  <a:pt x="472040" y="0"/>
                </a:lnTo>
                <a:cubicBezTo>
                  <a:pt x="481394" y="0"/>
                  <a:pt x="488590" y="7561"/>
                  <a:pt x="488590" y="16562"/>
                </a:cubicBezTo>
                <a:lnTo>
                  <a:pt x="488590" y="665703"/>
                </a:lnTo>
                <a:cubicBezTo>
                  <a:pt x="488590" y="674704"/>
                  <a:pt x="481394" y="682265"/>
                  <a:pt x="472040" y="682265"/>
                </a:cubicBezTo>
                <a:lnTo>
                  <a:pt x="273438" y="682265"/>
                </a:lnTo>
                <a:lnTo>
                  <a:pt x="100740" y="682265"/>
                </a:lnTo>
                <a:lnTo>
                  <a:pt x="16550" y="682265"/>
                </a:lnTo>
                <a:cubicBezTo>
                  <a:pt x="7555" y="682265"/>
                  <a:pt x="0" y="674704"/>
                  <a:pt x="0" y="665703"/>
                </a:cubicBezTo>
                <a:lnTo>
                  <a:pt x="0" y="162015"/>
                </a:lnTo>
                <a:lnTo>
                  <a:pt x="100740" y="162015"/>
                </a:lnTo>
                <a:lnTo>
                  <a:pt x="127005" y="162015"/>
                </a:lnTo>
                <a:cubicBezTo>
                  <a:pt x="146073" y="162015"/>
                  <a:pt x="161904" y="146534"/>
                  <a:pt x="161904" y="1274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n-US">
              <a:latin typeface="Lato Light" panose="020F0502020204030203" pitchFamily="34" charset="0"/>
            </a:endParaRPr>
          </a:p>
        </p:txBody>
      </p:sp>
      <p:sp>
        <p:nvSpPr>
          <p:cNvPr id="40" name="Freeform 105">
            <a:extLst>
              <a:ext uri="{FF2B5EF4-FFF2-40B4-BE49-F238E27FC236}">
                <a16:creationId xmlns:a16="http://schemas.microsoft.com/office/drawing/2014/main" id="{F3BCC2DD-8282-43D5-BE4F-7DE1E7A869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92591" y="4354079"/>
            <a:ext cx="739929" cy="653129"/>
          </a:xfrm>
          <a:custGeom>
            <a:avLst/>
            <a:gdLst/>
            <a:ahLst/>
            <a:cxnLst/>
            <a:rect l="0" t="0" r="r" b="b"/>
            <a:pathLst>
              <a:path w="745766" h="745765">
                <a:moveTo>
                  <a:pt x="652994" y="558913"/>
                </a:moveTo>
                <a:cubicBezTo>
                  <a:pt x="642567" y="558913"/>
                  <a:pt x="634296" y="567209"/>
                  <a:pt x="634296" y="577670"/>
                </a:cubicBezTo>
                <a:cubicBezTo>
                  <a:pt x="634296" y="587770"/>
                  <a:pt x="642567" y="596427"/>
                  <a:pt x="652994" y="596427"/>
                </a:cubicBezTo>
                <a:lnTo>
                  <a:pt x="690031" y="596427"/>
                </a:lnTo>
                <a:cubicBezTo>
                  <a:pt x="700459" y="596427"/>
                  <a:pt x="708729" y="587770"/>
                  <a:pt x="708729" y="577670"/>
                </a:cubicBezTo>
                <a:cubicBezTo>
                  <a:pt x="708729" y="567209"/>
                  <a:pt x="700459" y="558913"/>
                  <a:pt x="690031" y="558913"/>
                </a:cubicBezTo>
                <a:lnTo>
                  <a:pt x="652994" y="558913"/>
                </a:lnTo>
                <a:close/>
                <a:moveTo>
                  <a:pt x="187325" y="522288"/>
                </a:moveTo>
                <a:lnTo>
                  <a:pt x="372704" y="522288"/>
                </a:lnTo>
                <a:lnTo>
                  <a:pt x="372704" y="745765"/>
                </a:lnTo>
                <a:lnTo>
                  <a:pt x="187325" y="745765"/>
                </a:lnTo>
                <a:lnTo>
                  <a:pt x="187325" y="522288"/>
                </a:lnTo>
                <a:close/>
                <a:moveTo>
                  <a:pt x="652994" y="484244"/>
                </a:moveTo>
                <a:cubicBezTo>
                  <a:pt x="642567" y="484244"/>
                  <a:pt x="634296" y="492540"/>
                  <a:pt x="634296" y="503001"/>
                </a:cubicBezTo>
                <a:cubicBezTo>
                  <a:pt x="634296" y="513462"/>
                  <a:pt x="642567" y="521759"/>
                  <a:pt x="652994" y="521759"/>
                </a:cubicBezTo>
                <a:lnTo>
                  <a:pt x="690031" y="521759"/>
                </a:lnTo>
                <a:cubicBezTo>
                  <a:pt x="700459" y="521759"/>
                  <a:pt x="708729" y="513462"/>
                  <a:pt x="708729" y="503001"/>
                </a:cubicBezTo>
                <a:cubicBezTo>
                  <a:pt x="708729" y="492540"/>
                  <a:pt x="700459" y="484244"/>
                  <a:pt x="690031" y="484244"/>
                </a:cubicBezTo>
                <a:lnTo>
                  <a:pt x="652994" y="484244"/>
                </a:lnTo>
                <a:close/>
                <a:moveTo>
                  <a:pt x="596900" y="409575"/>
                </a:moveTo>
                <a:lnTo>
                  <a:pt x="727427" y="409575"/>
                </a:lnTo>
                <a:cubicBezTo>
                  <a:pt x="737855" y="409575"/>
                  <a:pt x="745766" y="417872"/>
                  <a:pt x="745766" y="427972"/>
                </a:cubicBezTo>
                <a:lnTo>
                  <a:pt x="745766" y="727007"/>
                </a:lnTo>
                <a:cubicBezTo>
                  <a:pt x="745766" y="737468"/>
                  <a:pt x="737855" y="745765"/>
                  <a:pt x="727427" y="745765"/>
                </a:cubicBezTo>
                <a:lnTo>
                  <a:pt x="596900" y="745765"/>
                </a:lnTo>
                <a:lnTo>
                  <a:pt x="596900" y="409575"/>
                </a:lnTo>
                <a:close/>
                <a:moveTo>
                  <a:pt x="19100" y="298450"/>
                </a:moveTo>
                <a:lnTo>
                  <a:pt x="541648" y="298450"/>
                </a:lnTo>
                <a:cubicBezTo>
                  <a:pt x="552098" y="298450"/>
                  <a:pt x="560027" y="306727"/>
                  <a:pt x="560027" y="317163"/>
                </a:cubicBezTo>
                <a:lnTo>
                  <a:pt x="560027" y="745765"/>
                </a:lnTo>
                <a:lnTo>
                  <a:pt x="410830" y="745765"/>
                </a:lnTo>
                <a:lnTo>
                  <a:pt x="410830" y="503575"/>
                </a:lnTo>
                <a:cubicBezTo>
                  <a:pt x="410830" y="493138"/>
                  <a:pt x="402542" y="484862"/>
                  <a:pt x="392451" y="484862"/>
                </a:cubicBezTo>
                <a:lnTo>
                  <a:pt x="168296" y="484862"/>
                </a:lnTo>
                <a:cubicBezTo>
                  <a:pt x="158206" y="484862"/>
                  <a:pt x="149557" y="493138"/>
                  <a:pt x="149557" y="503575"/>
                </a:cubicBezTo>
                <a:lnTo>
                  <a:pt x="149557" y="745765"/>
                </a:lnTo>
                <a:lnTo>
                  <a:pt x="19100" y="745765"/>
                </a:lnTo>
                <a:cubicBezTo>
                  <a:pt x="8649" y="745765"/>
                  <a:pt x="0" y="737488"/>
                  <a:pt x="0" y="727052"/>
                </a:cubicBezTo>
                <a:lnTo>
                  <a:pt x="0" y="317163"/>
                </a:lnTo>
                <a:cubicBezTo>
                  <a:pt x="0" y="306727"/>
                  <a:pt x="8649" y="298450"/>
                  <a:pt x="19100" y="298450"/>
                </a:cubicBezTo>
                <a:close/>
                <a:moveTo>
                  <a:pt x="475328" y="114372"/>
                </a:moveTo>
                <a:cubicBezTo>
                  <a:pt x="481452" y="117619"/>
                  <a:pt x="485415" y="123753"/>
                  <a:pt x="485415" y="130969"/>
                </a:cubicBezTo>
                <a:lnTo>
                  <a:pt x="485415" y="261577"/>
                </a:lnTo>
                <a:lnTo>
                  <a:pt x="392112" y="261577"/>
                </a:lnTo>
                <a:lnTo>
                  <a:pt x="392112" y="168131"/>
                </a:lnTo>
                <a:cubicBezTo>
                  <a:pt x="392112" y="161997"/>
                  <a:pt x="394994" y="156225"/>
                  <a:pt x="400398" y="152617"/>
                </a:cubicBezTo>
                <a:lnTo>
                  <a:pt x="456235" y="115455"/>
                </a:lnTo>
                <a:cubicBezTo>
                  <a:pt x="461999" y="111486"/>
                  <a:pt x="469204" y="111125"/>
                  <a:pt x="475328" y="114372"/>
                </a:cubicBezTo>
                <a:close/>
                <a:moveTo>
                  <a:pt x="316938" y="114372"/>
                </a:moveTo>
                <a:cubicBezTo>
                  <a:pt x="323062" y="117619"/>
                  <a:pt x="326665" y="123753"/>
                  <a:pt x="326665" y="130969"/>
                </a:cubicBezTo>
                <a:lnTo>
                  <a:pt x="326665" y="261577"/>
                </a:lnTo>
                <a:lnTo>
                  <a:pt x="233362" y="261577"/>
                </a:lnTo>
                <a:lnTo>
                  <a:pt x="233362" y="168131"/>
                </a:lnTo>
                <a:cubicBezTo>
                  <a:pt x="233362" y="161997"/>
                  <a:pt x="236604" y="156225"/>
                  <a:pt x="241648" y="152617"/>
                </a:cubicBezTo>
                <a:lnTo>
                  <a:pt x="297846" y="115455"/>
                </a:lnTo>
                <a:cubicBezTo>
                  <a:pt x="303609" y="111486"/>
                  <a:pt x="310814" y="111125"/>
                  <a:pt x="316938" y="114372"/>
                </a:cubicBezTo>
                <a:close/>
                <a:moveTo>
                  <a:pt x="158188" y="114372"/>
                </a:moveTo>
                <a:cubicBezTo>
                  <a:pt x="163952" y="117619"/>
                  <a:pt x="167915" y="123753"/>
                  <a:pt x="167915" y="130969"/>
                </a:cubicBezTo>
                <a:lnTo>
                  <a:pt x="167915" y="261577"/>
                </a:lnTo>
                <a:lnTo>
                  <a:pt x="74612" y="261577"/>
                </a:lnTo>
                <a:lnTo>
                  <a:pt x="74612" y="168131"/>
                </a:lnTo>
                <a:cubicBezTo>
                  <a:pt x="74612" y="161997"/>
                  <a:pt x="77854" y="156225"/>
                  <a:pt x="82898" y="152617"/>
                </a:cubicBezTo>
                <a:lnTo>
                  <a:pt x="138735" y="115455"/>
                </a:lnTo>
                <a:cubicBezTo>
                  <a:pt x="144499" y="111486"/>
                  <a:pt x="152064" y="111125"/>
                  <a:pt x="158188" y="114372"/>
                </a:cubicBezTo>
                <a:close/>
                <a:moveTo>
                  <a:pt x="466322" y="0"/>
                </a:moveTo>
                <a:cubicBezTo>
                  <a:pt x="476769" y="0"/>
                  <a:pt x="485415" y="8285"/>
                  <a:pt x="485415" y="18732"/>
                </a:cubicBezTo>
                <a:cubicBezTo>
                  <a:pt x="485415" y="50794"/>
                  <a:pt x="458757" y="59440"/>
                  <a:pt x="444347" y="64483"/>
                </a:cubicBezTo>
                <a:cubicBezTo>
                  <a:pt x="429217" y="69527"/>
                  <a:pt x="429217" y="70607"/>
                  <a:pt x="429217" y="74570"/>
                </a:cubicBezTo>
                <a:cubicBezTo>
                  <a:pt x="429217" y="85017"/>
                  <a:pt x="420932" y="93303"/>
                  <a:pt x="410484" y="93303"/>
                </a:cubicBezTo>
                <a:cubicBezTo>
                  <a:pt x="400398" y="93303"/>
                  <a:pt x="392112" y="85017"/>
                  <a:pt x="392112" y="74570"/>
                </a:cubicBezTo>
                <a:cubicBezTo>
                  <a:pt x="392112" y="42508"/>
                  <a:pt x="418410" y="33863"/>
                  <a:pt x="432459" y="28819"/>
                </a:cubicBezTo>
                <a:cubicBezTo>
                  <a:pt x="447950" y="23776"/>
                  <a:pt x="447950" y="22695"/>
                  <a:pt x="447950" y="18732"/>
                </a:cubicBezTo>
                <a:cubicBezTo>
                  <a:pt x="447950" y="8285"/>
                  <a:pt x="456235" y="0"/>
                  <a:pt x="466322" y="0"/>
                </a:cubicBezTo>
                <a:close/>
                <a:moveTo>
                  <a:pt x="307932" y="0"/>
                </a:moveTo>
                <a:cubicBezTo>
                  <a:pt x="318379" y="0"/>
                  <a:pt x="326665" y="8285"/>
                  <a:pt x="326665" y="18732"/>
                </a:cubicBezTo>
                <a:cubicBezTo>
                  <a:pt x="326665" y="50794"/>
                  <a:pt x="300367" y="59440"/>
                  <a:pt x="285958" y="64483"/>
                </a:cubicBezTo>
                <a:cubicBezTo>
                  <a:pt x="270827" y="69527"/>
                  <a:pt x="270827" y="70607"/>
                  <a:pt x="270827" y="74570"/>
                </a:cubicBezTo>
                <a:cubicBezTo>
                  <a:pt x="270827" y="85017"/>
                  <a:pt x="262542" y="93303"/>
                  <a:pt x="252095" y="93303"/>
                </a:cubicBezTo>
                <a:cubicBezTo>
                  <a:pt x="241648" y="93303"/>
                  <a:pt x="233362" y="85017"/>
                  <a:pt x="233362" y="74570"/>
                </a:cubicBezTo>
                <a:cubicBezTo>
                  <a:pt x="233362" y="42508"/>
                  <a:pt x="260020" y="33863"/>
                  <a:pt x="274430" y="28819"/>
                </a:cubicBezTo>
                <a:cubicBezTo>
                  <a:pt x="289560" y="23776"/>
                  <a:pt x="289560" y="22695"/>
                  <a:pt x="289560" y="18732"/>
                </a:cubicBezTo>
                <a:cubicBezTo>
                  <a:pt x="289560" y="8285"/>
                  <a:pt x="297846" y="0"/>
                  <a:pt x="307932" y="0"/>
                </a:cubicBezTo>
                <a:close/>
                <a:moveTo>
                  <a:pt x="149182" y="0"/>
                </a:moveTo>
                <a:cubicBezTo>
                  <a:pt x="159629" y="0"/>
                  <a:pt x="167915" y="8285"/>
                  <a:pt x="167915" y="18732"/>
                </a:cubicBezTo>
                <a:cubicBezTo>
                  <a:pt x="167915" y="50794"/>
                  <a:pt x="141257" y="59440"/>
                  <a:pt x="127208" y="64483"/>
                </a:cubicBezTo>
                <a:cubicBezTo>
                  <a:pt x="112077" y="69527"/>
                  <a:pt x="112077" y="70607"/>
                  <a:pt x="112077" y="74570"/>
                </a:cubicBezTo>
                <a:cubicBezTo>
                  <a:pt x="112077" y="85017"/>
                  <a:pt x="103432" y="93303"/>
                  <a:pt x="92984" y="93303"/>
                </a:cubicBezTo>
                <a:cubicBezTo>
                  <a:pt x="82898" y="93303"/>
                  <a:pt x="74612" y="85017"/>
                  <a:pt x="74612" y="74570"/>
                </a:cubicBezTo>
                <a:cubicBezTo>
                  <a:pt x="74612" y="42508"/>
                  <a:pt x="101270" y="33863"/>
                  <a:pt x="115320" y="28819"/>
                </a:cubicBezTo>
                <a:cubicBezTo>
                  <a:pt x="130450" y="23776"/>
                  <a:pt x="130450" y="22695"/>
                  <a:pt x="130450" y="18732"/>
                </a:cubicBezTo>
                <a:cubicBezTo>
                  <a:pt x="130450" y="8285"/>
                  <a:pt x="138735" y="0"/>
                  <a:pt x="1491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endParaRPr lang="en-US">
              <a:latin typeface="Lato Light" panose="020F0502020204030203" pitchFamily="34" charset="0"/>
            </a:endParaRPr>
          </a:p>
        </p:txBody>
      </p:sp>
      <p:sp>
        <p:nvSpPr>
          <p:cNvPr id="41" name="Freeform 100">
            <a:extLst>
              <a:ext uri="{FF2B5EF4-FFF2-40B4-BE49-F238E27FC236}">
                <a16:creationId xmlns:a16="http://schemas.microsoft.com/office/drawing/2014/main" id="{3E3226CA-7922-4D6B-A4C6-2D5BD1BD3C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65433" y="2449755"/>
            <a:ext cx="929946" cy="760170"/>
          </a:xfrm>
          <a:custGeom>
            <a:avLst/>
            <a:gdLst>
              <a:gd name="T0" fmla="*/ 676256 w 746960"/>
              <a:gd name="T1" fmla="*/ 449205 h 598127"/>
              <a:gd name="T2" fmla="*/ 654712 w 746960"/>
              <a:gd name="T3" fmla="*/ 467594 h 598127"/>
              <a:gd name="T4" fmla="*/ 654712 w 746960"/>
              <a:gd name="T5" fmla="*/ 505096 h 598127"/>
              <a:gd name="T6" fmla="*/ 676256 w 746960"/>
              <a:gd name="T7" fmla="*/ 523485 h 598127"/>
              <a:gd name="T8" fmla="*/ 691697 w 746960"/>
              <a:gd name="T9" fmla="*/ 504014 h 598127"/>
              <a:gd name="T10" fmla="*/ 691697 w 746960"/>
              <a:gd name="T11" fmla="*/ 468677 h 598127"/>
              <a:gd name="T12" fmla="*/ 676256 w 746960"/>
              <a:gd name="T13" fmla="*/ 449205 h 598127"/>
              <a:gd name="T14" fmla="*/ 37745 w 746960"/>
              <a:gd name="T15" fmla="*/ 373287 h 598127"/>
              <a:gd name="T16" fmla="*/ 560197 w 746960"/>
              <a:gd name="T17" fmla="*/ 373287 h 598127"/>
              <a:gd name="T18" fmla="*/ 560197 w 746960"/>
              <a:gd name="T19" fmla="*/ 596900 h 598127"/>
              <a:gd name="T20" fmla="*/ 56469 w 746960"/>
              <a:gd name="T21" fmla="*/ 596900 h 598127"/>
              <a:gd name="T22" fmla="*/ 37745 w 746960"/>
              <a:gd name="T23" fmla="*/ 578206 h 598127"/>
              <a:gd name="T24" fmla="*/ 676256 w 746960"/>
              <a:gd name="T25" fmla="*/ 337063 h 598127"/>
              <a:gd name="T26" fmla="*/ 654712 w 746960"/>
              <a:gd name="T27" fmla="*/ 355453 h 598127"/>
              <a:gd name="T28" fmla="*/ 654712 w 746960"/>
              <a:gd name="T29" fmla="*/ 392953 h 598127"/>
              <a:gd name="T30" fmla="*/ 676256 w 746960"/>
              <a:gd name="T31" fmla="*/ 411343 h 598127"/>
              <a:gd name="T32" fmla="*/ 691697 w 746960"/>
              <a:gd name="T33" fmla="*/ 391872 h 598127"/>
              <a:gd name="T34" fmla="*/ 691697 w 746960"/>
              <a:gd name="T35" fmla="*/ 356534 h 598127"/>
              <a:gd name="T36" fmla="*/ 676256 w 746960"/>
              <a:gd name="T37" fmla="*/ 337063 h 598127"/>
              <a:gd name="T38" fmla="*/ 93516 w 746960"/>
              <a:gd name="T39" fmla="*/ 187438 h 598127"/>
              <a:gd name="T40" fmla="*/ 167753 w 746960"/>
              <a:gd name="T41" fmla="*/ 187438 h 598127"/>
              <a:gd name="T42" fmla="*/ 186852 w 746960"/>
              <a:gd name="T43" fmla="*/ 206102 h 598127"/>
              <a:gd name="T44" fmla="*/ 186852 w 746960"/>
              <a:gd name="T45" fmla="*/ 261736 h 598127"/>
              <a:gd name="T46" fmla="*/ 223970 w 746960"/>
              <a:gd name="T47" fmla="*/ 261736 h 598127"/>
              <a:gd name="T48" fmla="*/ 223970 w 746960"/>
              <a:gd name="T49" fmla="*/ 206102 h 598127"/>
              <a:gd name="T50" fmla="*/ 242710 w 746960"/>
              <a:gd name="T51" fmla="*/ 187438 h 598127"/>
              <a:gd name="T52" fmla="*/ 317307 w 746960"/>
              <a:gd name="T53" fmla="*/ 187438 h 598127"/>
              <a:gd name="T54" fmla="*/ 336046 w 746960"/>
              <a:gd name="T55" fmla="*/ 206102 h 598127"/>
              <a:gd name="T56" fmla="*/ 336046 w 746960"/>
              <a:gd name="T57" fmla="*/ 261736 h 598127"/>
              <a:gd name="T58" fmla="*/ 373525 w 746960"/>
              <a:gd name="T59" fmla="*/ 261736 h 598127"/>
              <a:gd name="T60" fmla="*/ 373525 w 746960"/>
              <a:gd name="T61" fmla="*/ 206102 h 598127"/>
              <a:gd name="T62" fmla="*/ 392265 w 746960"/>
              <a:gd name="T63" fmla="*/ 187438 h 598127"/>
              <a:gd name="T64" fmla="*/ 466862 w 746960"/>
              <a:gd name="T65" fmla="*/ 187438 h 598127"/>
              <a:gd name="T66" fmla="*/ 485240 w 746960"/>
              <a:gd name="T67" fmla="*/ 206102 h 598127"/>
              <a:gd name="T68" fmla="*/ 485240 w 746960"/>
              <a:gd name="T69" fmla="*/ 261736 h 598127"/>
              <a:gd name="T70" fmla="*/ 560197 w 746960"/>
              <a:gd name="T71" fmla="*/ 261736 h 598127"/>
              <a:gd name="T72" fmla="*/ 560197 w 746960"/>
              <a:gd name="T73" fmla="*/ 336393 h 598127"/>
              <a:gd name="T74" fmla="*/ 37298 w 746960"/>
              <a:gd name="T75" fmla="*/ 336393 h 598127"/>
              <a:gd name="T76" fmla="*/ 179 w 746960"/>
              <a:gd name="T77" fmla="*/ 295476 h 598127"/>
              <a:gd name="T78" fmla="*/ 39099 w 746960"/>
              <a:gd name="T79" fmla="*/ 261736 h 598127"/>
              <a:gd name="T80" fmla="*/ 74776 w 746960"/>
              <a:gd name="T81" fmla="*/ 261736 h 598127"/>
              <a:gd name="T82" fmla="*/ 74776 w 746960"/>
              <a:gd name="T83" fmla="*/ 206102 h 598127"/>
              <a:gd name="T84" fmla="*/ 93516 w 746960"/>
              <a:gd name="T85" fmla="*/ 187438 h 598127"/>
              <a:gd name="T86" fmla="*/ 598696 w 746960"/>
              <a:gd name="T87" fmla="*/ 112780 h 598127"/>
              <a:gd name="T88" fmla="*/ 747712 w 746960"/>
              <a:gd name="T89" fmla="*/ 112780 h 598127"/>
              <a:gd name="T90" fmla="*/ 747712 w 746960"/>
              <a:gd name="T91" fmla="*/ 579737 h 598127"/>
              <a:gd name="T92" fmla="*/ 729040 w 746960"/>
              <a:gd name="T93" fmla="*/ 598487 h 598127"/>
              <a:gd name="T94" fmla="*/ 598696 w 746960"/>
              <a:gd name="T95" fmla="*/ 598487 h 598127"/>
              <a:gd name="T96" fmla="*/ 603906 w 746960"/>
              <a:gd name="T97" fmla="*/ 0 h 598127"/>
              <a:gd name="T98" fmla="*/ 728969 w 746960"/>
              <a:gd name="T99" fmla="*/ 0 h 598127"/>
              <a:gd name="T100" fmla="*/ 747711 w 746960"/>
              <a:gd name="T101" fmla="*/ 18664 h 598127"/>
              <a:gd name="T102" fmla="*/ 747711 w 746960"/>
              <a:gd name="T103" fmla="*/ 74299 h 598127"/>
              <a:gd name="T104" fmla="*/ 598140 w 746960"/>
              <a:gd name="T105" fmla="*/ 74299 h 598127"/>
              <a:gd name="T106" fmla="*/ 598140 w 746960"/>
              <a:gd name="T107" fmla="*/ 73939 h 598127"/>
              <a:gd name="T108" fmla="*/ 491456 w 746960"/>
              <a:gd name="T109" fmla="*/ 148956 h 598127"/>
              <a:gd name="T110" fmla="*/ 475238 w 746960"/>
              <a:gd name="T111" fmla="*/ 120601 h 598127"/>
              <a:gd name="T112" fmla="*/ 492178 w 746960"/>
              <a:gd name="T113" fmla="*/ 111627 h 598127"/>
              <a:gd name="T114" fmla="*/ 584804 w 746960"/>
              <a:gd name="T115" fmla="*/ 18664 h 598127"/>
              <a:gd name="T116" fmla="*/ 603906 w 746960"/>
              <a:gd name="T117" fmla="*/ 0 h 598127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746960" h="598127">
                <a:moveTo>
                  <a:pt x="675576" y="448935"/>
                </a:moveTo>
                <a:cubicBezTo>
                  <a:pt x="663739" y="446773"/>
                  <a:pt x="654054" y="456142"/>
                  <a:pt x="654054" y="467313"/>
                </a:cubicBezTo>
                <a:lnTo>
                  <a:pt x="654054" y="504792"/>
                </a:lnTo>
                <a:cubicBezTo>
                  <a:pt x="654054" y="515963"/>
                  <a:pt x="663739" y="524972"/>
                  <a:pt x="675576" y="523170"/>
                </a:cubicBezTo>
                <a:cubicBezTo>
                  <a:pt x="684903" y="521729"/>
                  <a:pt x="691001" y="513080"/>
                  <a:pt x="691001" y="503711"/>
                </a:cubicBezTo>
                <a:lnTo>
                  <a:pt x="691001" y="468395"/>
                </a:lnTo>
                <a:cubicBezTo>
                  <a:pt x="691001" y="459025"/>
                  <a:pt x="684903" y="450376"/>
                  <a:pt x="675576" y="448935"/>
                </a:cubicBezTo>
                <a:close/>
                <a:moveTo>
                  <a:pt x="37707" y="373062"/>
                </a:moveTo>
                <a:lnTo>
                  <a:pt x="559634" y="373062"/>
                </a:lnTo>
                <a:lnTo>
                  <a:pt x="559634" y="596541"/>
                </a:lnTo>
                <a:lnTo>
                  <a:pt x="56412" y="596541"/>
                </a:lnTo>
                <a:cubicBezTo>
                  <a:pt x="45980" y="596541"/>
                  <a:pt x="37707" y="587918"/>
                  <a:pt x="37707" y="577858"/>
                </a:cubicBezTo>
                <a:lnTo>
                  <a:pt x="37707" y="373062"/>
                </a:lnTo>
                <a:close/>
                <a:moveTo>
                  <a:pt x="675576" y="336860"/>
                </a:moveTo>
                <a:cubicBezTo>
                  <a:pt x="663739" y="335058"/>
                  <a:pt x="654054" y="344068"/>
                  <a:pt x="654054" y="355239"/>
                </a:cubicBezTo>
                <a:lnTo>
                  <a:pt x="654054" y="392717"/>
                </a:lnTo>
                <a:cubicBezTo>
                  <a:pt x="654054" y="403889"/>
                  <a:pt x="663739" y="412898"/>
                  <a:pt x="675576" y="411096"/>
                </a:cubicBezTo>
                <a:cubicBezTo>
                  <a:pt x="684903" y="409655"/>
                  <a:pt x="691001" y="401006"/>
                  <a:pt x="691001" y="391636"/>
                </a:cubicBezTo>
                <a:lnTo>
                  <a:pt x="691001" y="356320"/>
                </a:lnTo>
                <a:cubicBezTo>
                  <a:pt x="691001" y="346951"/>
                  <a:pt x="684903" y="338302"/>
                  <a:pt x="675576" y="336860"/>
                </a:cubicBezTo>
                <a:close/>
                <a:moveTo>
                  <a:pt x="93422" y="187325"/>
                </a:moveTo>
                <a:lnTo>
                  <a:pt x="167584" y="187325"/>
                </a:lnTo>
                <a:cubicBezTo>
                  <a:pt x="178024" y="187325"/>
                  <a:pt x="186664" y="195575"/>
                  <a:pt x="186664" y="205978"/>
                </a:cubicBezTo>
                <a:lnTo>
                  <a:pt x="186664" y="261579"/>
                </a:lnTo>
                <a:lnTo>
                  <a:pt x="223745" y="261579"/>
                </a:lnTo>
                <a:lnTo>
                  <a:pt x="223745" y="205978"/>
                </a:lnTo>
                <a:cubicBezTo>
                  <a:pt x="223745" y="195575"/>
                  <a:pt x="232025" y="187325"/>
                  <a:pt x="242466" y="187325"/>
                </a:cubicBezTo>
                <a:lnTo>
                  <a:pt x="316988" y="187325"/>
                </a:lnTo>
                <a:cubicBezTo>
                  <a:pt x="327428" y="187325"/>
                  <a:pt x="335708" y="195575"/>
                  <a:pt x="335708" y="205978"/>
                </a:cubicBezTo>
                <a:lnTo>
                  <a:pt x="335708" y="261579"/>
                </a:lnTo>
                <a:lnTo>
                  <a:pt x="373149" y="261579"/>
                </a:lnTo>
                <a:lnTo>
                  <a:pt x="373149" y="205978"/>
                </a:lnTo>
                <a:cubicBezTo>
                  <a:pt x="373149" y="195575"/>
                  <a:pt x="381429" y="187325"/>
                  <a:pt x="391870" y="187325"/>
                </a:cubicBezTo>
                <a:lnTo>
                  <a:pt x="466392" y="187325"/>
                </a:lnTo>
                <a:cubicBezTo>
                  <a:pt x="476472" y="187325"/>
                  <a:pt x="484752" y="195575"/>
                  <a:pt x="484752" y="205978"/>
                </a:cubicBezTo>
                <a:lnTo>
                  <a:pt x="484752" y="261579"/>
                </a:lnTo>
                <a:lnTo>
                  <a:pt x="559634" y="261579"/>
                </a:lnTo>
                <a:lnTo>
                  <a:pt x="559634" y="336191"/>
                </a:lnTo>
                <a:lnTo>
                  <a:pt x="37260" y="336191"/>
                </a:lnTo>
                <a:cubicBezTo>
                  <a:pt x="15659" y="336191"/>
                  <a:pt x="-1981" y="317179"/>
                  <a:pt x="179" y="295298"/>
                </a:cubicBezTo>
                <a:cubicBezTo>
                  <a:pt x="1979" y="275927"/>
                  <a:pt x="19260" y="261579"/>
                  <a:pt x="39060" y="261579"/>
                </a:cubicBezTo>
                <a:lnTo>
                  <a:pt x="74701" y="261579"/>
                </a:lnTo>
                <a:lnTo>
                  <a:pt x="74701" y="205978"/>
                </a:lnTo>
                <a:cubicBezTo>
                  <a:pt x="74701" y="195575"/>
                  <a:pt x="82981" y="187325"/>
                  <a:pt x="93422" y="187325"/>
                </a:cubicBezTo>
                <a:close/>
                <a:moveTo>
                  <a:pt x="598094" y="112712"/>
                </a:moveTo>
                <a:lnTo>
                  <a:pt x="746960" y="112712"/>
                </a:lnTo>
                <a:lnTo>
                  <a:pt x="746960" y="579388"/>
                </a:lnTo>
                <a:cubicBezTo>
                  <a:pt x="746960" y="589478"/>
                  <a:pt x="738710" y="598127"/>
                  <a:pt x="728307" y="598127"/>
                </a:cubicBezTo>
                <a:lnTo>
                  <a:pt x="598094" y="598127"/>
                </a:lnTo>
                <a:lnTo>
                  <a:pt x="598094" y="112712"/>
                </a:lnTo>
                <a:close/>
                <a:moveTo>
                  <a:pt x="603299" y="0"/>
                </a:moveTo>
                <a:lnTo>
                  <a:pt x="728236" y="0"/>
                </a:lnTo>
                <a:cubicBezTo>
                  <a:pt x="738678" y="0"/>
                  <a:pt x="746959" y="8250"/>
                  <a:pt x="746959" y="18653"/>
                </a:cubicBezTo>
                <a:lnTo>
                  <a:pt x="746959" y="74254"/>
                </a:lnTo>
                <a:lnTo>
                  <a:pt x="597538" y="74254"/>
                </a:lnTo>
                <a:lnTo>
                  <a:pt x="597538" y="73895"/>
                </a:lnTo>
                <a:cubicBezTo>
                  <a:pt x="569454" y="112277"/>
                  <a:pt x="522647" y="148866"/>
                  <a:pt x="490962" y="148866"/>
                </a:cubicBezTo>
                <a:cubicBezTo>
                  <a:pt x="477641" y="148866"/>
                  <a:pt x="467919" y="134876"/>
                  <a:pt x="474760" y="120528"/>
                </a:cubicBezTo>
                <a:cubicBezTo>
                  <a:pt x="478001" y="114430"/>
                  <a:pt x="484842" y="111919"/>
                  <a:pt x="491683" y="111560"/>
                </a:cubicBezTo>
                <a:cubicBezTo>
                  <a:pt x="519046" y="110842"/>
                  <a:pt x="584216" y="45557"/>
                  <a:pt x="584216" y="18653"/>
                </a:cubicBezTo>
                <a:cubicBezTo>
                  <a:pt x="584216" y="8250"/>
                  <a:pt x="592857" y="0"/>
                  <a:pt x="60329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endParaRPr lang="en-US">
              <a:latin typeface="Lato Light" panose="020F0502020204030203" pitchFamily="34" charset="0"/>
            </a:endParaRPr>
          </a:p>
        </p:txBody>
      </p:sp>
      <p:sp>
        <p:nvSpPr>
          <p:cNvPr id="42" name="Freeform 15">
            <a:extLst>
              <a:ext uri="{FF2B5EF4-FFF2-40B4-BE49-F238E27FC236}">
                <a16:creationId xmlns:a16="http://schemas.microsoft.com/office/drawing/2014/main" id="{6A212598-B956-4899-90AB-A281E2D040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1120" y="4324261"/>
            <a:ext cx="856349" cy="774985"/>
          </a:xfrm>
          <a:custGeom>
            <a:avLst/>
            <a:gdLst>
              <a:gd name="connsiteX0" fmla="*/ 105918 w 1727425"/>
              <a:gd name="connsiteY0" fmla="*/ 1106903 h 1656369"/>
              <a:gd name="connsiteX1" fmla="*/ 267965 w 1727425"/>
              <a:gd name="connsiteY1" fmla="*/ 1479602 h 1656369"/>
              <a:gd name="connsiteX2" fmla="*/ 587377 w 1727425"/>
              <a:gd name="connsiteY2" fmla="*/ 1542618 h 1656369"/>
              <a:gd name="connsiteX3" fmla="*/ 613665 w 1727425"/>
              <a:gd name="connsiteY3" fmla="*/ 1206649 h 1656369"/>
              <a:gd name="connsiteX4" fmla="*/ 323061 w 1727425"/>
              <a:gd name="connsiteY4" fmla="*/ 1176401 h 1656369"/>
              <a:gd name="connsiteX5" fmla="*/ 267605 w 1727425"/>
              <a:gd name="connsiteY5" fmla="*/ 1167039 h 1656369"/>
              <a:gd name="connsiteX6" fmla="*/ 105918 w 1727425"/>
              <a:gd name="connsiteY6" fmla="*/ 1106903 h 1656369"/>
              <a:gd name="connsiteX7" fmla="*/ 1032983 w 1727425"/>
              <a:gd name="connsiteY7" fmla="*/ 1055011 h 1656369"/>
              <a:gd name="connsiteX8" fmla="*/ 780910 w 1727425"/>
              <a:gd name="connsiteY8" fmla="*/ 1301676 h 1656369"/>
              <a:gd name="connsiteX9" fmla="*/ 979687 w 1727425"/>
              <a:gd name="connsiteY9" fmla="*/ 1562384 h 1656369"/>
              <a:gd name="connsiteX10" fmla="*/ 990130 w 1727425"/>
              <a:gd name="connsiteY10" fmla="*/ 1496127 h 1656369"/>
              <a:gd name="connsiteX11" fmla="*/ 1000933 w 1727425"/>
              <a:gd name="connsiteY11" fmla="*/ 1478122 h 1656369"/>
              <a:gd name="connsiteX12" fmla="*/ 1021459 w 1727425"/>
              <a:gd name="connsiteY12" fmla="*/ 1473801 h 1656369"/>
              <a:gd name="connsiteX13" fmla="*/ 1298019 w 1727425"/>
              <a:gd name="connsiteY13" fmla="*/ 1484604 h 1656369"/>
              <a:gd name="connsiteX14" fmla="*/ 1301260 w 1727425"/>
              <a:gd name="connsiteY14" fmla="*/ 1483524 h 1656369"/>
              <a:gd name="connsiteX15" fmla="*/ 1357796 w 1727425"/>
              <a:gd name="connsiteY15" fmla="*/ 1445354 h 1656369"/>
              <a:gd name="connsiteX16" fmla="*/ 1359597 w 1727425"/>
              <a:gd name="connsiteY16" fmla="*/ 1443193 h 1656369"/>
              <a:gd name="connsiteX17" fmla="*/ 1372200 w 1727425"/>
              <a:gd name="connsiteY17" fmla="*/ 1421227 h 1656369"/>
              <a:gd name="connsiteX18" fmla="*/ 1344472 w 1727425"/>
              <a:gd name="connsiteY18" fmla="*/ 1206971 h 1656369"/>
              <a:gd name="connsiteX19" fmla="*/ 1335110 w 1727425"/>
              <a:gd name="connsiteY19" fmla="*/ 1181044 h 1656369"/>
              <a:gd name="connsiteX20" fmla="*/ 1318545 w 1727425"/>
              <a:gd name="connsiteY20" fmla="*/ 1180684 h 1656369"/>
              <a:gd name="connsiteX21" fmla="*/ 1052788 w 1727425"/>
              <a:gd name="connsiteY21" fmla="*/ 1165560 h 1656369"/>
              <a:gd name="connsiteX22" fmla="*/ 1034063 w 1727425"/>
              <a:gd name="connsiteY22" fmla="*/ 1156558 h 1656369"/>
              <a:gd name="connsiteX23" fmla="*/ 1027221 w 1727425"/>
              <a:gd name="connsiteY23" fmla="*/ 1136753 h 1656369"/>
              <a:gd name="connsiteX24" fmla="*/ 1556213 w 1727425"/>
              <a:gd name="connsiteY24" fmla="*/ 757573 h 1656369"/>
              <a:gd name="connsiteX25" fmla="*/ 1250485 w 1727425"/>
              <a:gd name="connsiteY25" fmla="*/ 902331 h 1656369"/>
              <a:gd name="connsiteX26" fmla="*/ 1376162 w 1727425"/>
              <a:gd name="connsiteY26" fmla="*/ 1137113 h 1656369"/>
              <a:gd name="connsiteX27" fmla="*/ 1395607 w 1727425"/>
              <a:gd name="connsiteY27" fmla="*/ 1189327 h 1656369"/>
              <a:gd name="connsiteX28" fmla="*/ 1429097 w 1727425"/>
              <a:gd name="connsiteY28" fmla="*/ 1351009 h 1656369"/>
              <a:gd name="connsiteX29" fmla="*/ 1669286 w 1727425"/>
              <a:gd name="connsiteY29" fmla="*/ 1033045 h 1656369"/>
              <a:gd name="connsiteX30" fmla="*/ 1580340 w 1727425"/>
              <a:gd name="connsiteY30" fmla="*/ 695637 h 1656369"/>
              <a:gd name="connsiteX31" fmla="*/ 1595465 w 1727425"/>
              <a:gd name="connsiteY31" fmla="*/ 710761 h 1656369"/>
              <a:gd name="connsiteX32" fmla="*/ 1725462 w 1727425"/>
              <a:gd name="connsiteY32" fmla="*/ 1026924 h 1656369"/>
              <a:gd name="connsiteX33" fmla="*/ 1721861 w 1727425"/>
              <a:gd name="connsiteY33" fmla="*/ 1053571 h 1656369"/>
              <a:gd name="connsiteX34" fmla="*/ 1401009 w 1727425"/>
              <a:gd name="connsiteY34" fmla="*/ 1478122 h 1656369"/>
              <a:gd name="connsiteX35" fmla="*/ 1321066 w 1727425"/>
              <a:gd name="connsiteY35" fmla="*/ 1533937 h 1656369"/>
              <a:gd name="connsiteX36" fmla="*/ 1317825 w 1727425"/>
              <a:gd name="connsiteY36" fmla="*/ 1535377 h 1656369"/>
              <a:gd name="connsiteX37" fmla="*/ 1039104 w 1727425"/>
              <a:gd name="connsiteY37" fmla="*/ 1531416 h 1656369"/>
              <a:gd name="connsiteX38" fmla="*/ 1023260 w 1727425"/>
              <a:gd name="connsiteY38" fmla="*/ 1633323 h 1656369"/>
              <a:gd name="connsiteX39" fmla="*/ 1003094 w 1727425"/>
              <a:gd name="connsiteY39" fmla="*/ 1655289 h 1656369"/>
              <a:gd name="connsiteX40" fmla="*/ 996612 w 1727425"/>
              <a:gd name="connsiteY40" fmla="*/ 1656369 h 1656369"/>
              <a:gd name="connsiteX41" fmla="*/ 975006 w 1727425"/>
              <a:gd name="connsiteY41" fmla="*/ 1645566 h 1656369"/>
              <a:gd name="connsiteX42" fmla="*/ 723294 w 1727425"/>
              <a:gd name="connsiteY42" fmla="*/ 1315360 h 1656369"/>
              <a:gd name="connsiteX43" fmla="*/ 725814 w 1727425"/>
              <a:gd name="connsiteY43" fmla="*/ 1279710 h 1656369"/>
              <a:gd name="connsiteX44" fmla="*/ 1046307 w 1727425"/>
              <a:gd name="connsiteY44" fmla="*/ 966428 h 1656369"/>
              <a:gd name="connsiteX45" fmla="*/ 1076555 w 1727425"/>
              <a:gd name="connsiteY45" fmla="*/ 961027 h 1656369"/>
              <a:gd name="connsiteX46" fmla="*/ 1092040 w 1727425"/>
              <a:gd name="connsiteY46" fmla="*/ 987674 h 1656369"/>
              <a:gd name="connsiteX47" fmla="*/ 1083037 w 1727425"/>
              <a:gd name="connsiteY47" fmla="*/ 1113347 h 1656369"/>
              <a:gd name="connsiteX48" fmla="*/ 1312783 w 1727425"/>
              <a:gd name="connsiteY48" fmla="*/ 1126310 h 1656369"/>
              <a:gd name="connsiteX49" fmla="*/ 1188187 w 1727425"/>
              <a:gd name="connsiteY49" fmla="*/ 908093 h 1656369"/>
              <a:gd name="connsiteX50" fmla="*/ 1183506 w 1727425"/>
              <a:gd name="connsiteY50" fmla="*/ 885047 h 1656369"/>
              <a:gd name="connsiteX51" fmla="*/ 1198270 w 1727425"/>
              <a:gd name="connsiteY51" fmla="*/ 867402 h 1656369"/>
              <a:gd name="connsiteX52" fmla="*/ 1558734 w 1727425"/>
              <a:gd name="connsiteY52" fmla="*/ 696717 h 1656369"/>
              <a:gd name="connsiteX53" fmla="*/ 1580340 w 1727425"/>
              <a:gd name="connsiteY53" fmla="*/ 695637 h 1656369"/>
              <a:gd name="connsiteX54" fmla="*/ 476825 w 1727425"/>
              <a:gd name="connsiteY54" fmla="*/ 584405 h 1656369"/>
              <a:gd name="connsiteX55" fmla="*/ 149491 w 1727425"/>
              <a:gd name="connsiteY55" fmla="*/ 624375 h 1656369"/>
              <a:gd name="connsiteX56" fmla="*/ 201706 w 1727425"/>
              <a:gd name="connsiteY56" fmla="*/ 666146 h 1656369"/>
              <a:gd name="connsiteX57" fmla="*/ 211789 w 1727425"/>
              <a:gd name="connsiteY57" fmla="*/ 684511 h 1656369"/>
              <a:gd name="connsiteX58" fmla="*/ 205307 w 1727425"/>
              <a:gd name="connsiteY58" fmla="*/ 704676 h 1656369"/>
              <a:gd name="connsiteX59" fmla="*/ 57304 w 1727425"/>
              <a:gd name="connsiteY59" fmla="*/ 935137 h 1656369"/>
              <a:gd name="connsiteX60" fmla="*/ 56944 w 1727425"/>
              <a:gd name="connsiteY60" fmla="*/ 938738 h 1656369"/>
              <a:gd name="connsiteX61" fmla="*/ 74589 w 1727425"/>
              <a:gd name="connsiteY61" fmla="*/ 1028042 h 1656369"/>
              <a:gd name="connsiteX62" fmla="*/ 278048 w 1727425"/>
              <a:gd name="connsiteY62" fmla="*/ 1113745 h 1656369"/>
              <a:gd name="connsiteX63" fmla="*/ 305776 w 1727425"/>
              <a:gd name="connsiteY63" fmla="*/ 1118786 h 1656369"/>
              <a:gd name="connsiteX64" fmla="*/ 314058 w 1727425"/>
              <a:gd name="connsiteY64" fmla="*/ 1105102 h 1656369"/>
              <a:gd name="connsiteX65" fmla="*/ 460261 w 1727425"/>
              <a:gd name="connsiteY65" fmla="*/ 884724 h 1656369"/>
              <a:gd name="connsiteX66" fmla="*/ 477545 w 1727425"/>
              <a:gd name="connsiteY66" fmla="*/ 873201 h 1656369"/>
              <a:gd name="connsiteX67" fmla="*/ 498071 w 1727425"/>
              <a:gd name="connsiteY67" fmla="*/ 877522 h 1656369"/>
              <a:gd name="connsiteX68" fmla="*/ 566851 w 1727425"/>
              <a:gd name="connsiteY68" fmla="*/ 923254 h 1656369"/>
              <a:gd name="connsiteX69" fmla="*/ 493750 w 1727425"/>
              <a:gd name="connsiteY69" fmla="*/ 527870 h 1656369"/>
              <a:gd name="connsiteX70" fmla="*/ 523279 w 1727425"/>
              <a:gd name="connsiteY70" fmla="*/ 548035 h 1656369"/>
              <a:gd name="connsiteX71" fmla="*/ 637432 w 1727425"/>
              <a:gd name="connsiteY71" fmla="*/ 978709 h 1656369"/>
              <a:gd name="connsiteX72" fmla="*/ 626989 w 1727425"/>
              <a:gd name="connsiteY72" fmla="*/ 1007517 h 1656369"/>
              <a:gd name="connsiteX73" fmla="*/ 596380 w 1727425"/>
              <a:gd name="connsiteY73" fmla="*/ 1007877 h 1656369"/>
              <a:gd name="connsiteX74" fmla="*/ 490509 w 1727425"/>
              <a:gd name="connsiteY74" fmla="*/ 937298 h 1656369"/>
              <a:gd name="connsiteX75" fmla="*/ 364113 w 1727425"/>
              <a:gd name="connsiteY75" fmla="*/ 1127428 h 1656369"/>
              <a:gd name="connsiteX76" fmla="*/ 644274 w 1727425"/>
              <a:gd name="connsiteY76" fmla="*/ 1154075 h 1656369"/>
              <a:gd name="connsiteX77" fmla="*/ 662999 w 1727425"/>
              <a:gd name="connsiteY77" fmla="*/ 1163438 h 1656369"/>
              <a:gd name="connsiteX78" fmla="*/ 669841 w 1727425"/>
              <a:gd name="connsiteY78" fmla="*/ 1183243 h 1656369"/>
              <a:gd name="connsiteX79" fmla="*/ 639592 w 1727425"/>
              <a:gd name="connsiteY79" fmla="*/ 1577548 h 1656369"/>
              <a:gd name="connsiteX80" fmla="*/ 628789 w 1727425"/>
              <a:gd name="connsiteY80" fmla="*/ 1596993 h 1656369"/>
              <a:gd name="connsiteX81" fmla="*/ 612224 w 1727425"/>
              <a:gd name="connsiteY81" fmla="*/ 1602394 h 1656369"/>
              <a:gd name="connsiteX82" fmla="*/ 607183 w 1727425"/>
              <a:gd name="connsiteY82" fmla="*/ 1601674 h 1656369"/>
              <a:gd name="connsiteX83" fmla="*/ 243478 w 1727425"/>
              <a:gd name="connsiteY83" fmla="*/ 1530015 h 1656369"/>
              <a:gd name="connsiteX84" fmla="*/ 223672 w 1727425"/>
              <a:gd name="connsiteY84" fmla="*/ 1514171 h 1656369"/>
              <a:gd name="connsiteX85" fmla="*/ 14812 w 1727425"/>
              <a:gd name="connsiteY85" fmla="*/ 1032723 h 1656369"/>
              <a:gd name="connsiteX86" fmla="*/ 3288 w 1727425"/>
              <a:gd name="connsiteY86" fmla="*/ 930456 h 1656369"/>
              <a:gd name="connsiteX87" fmla="*/ 4009 w 1727425"/>
              <a:gd name="connsiteY87" fmla="*/ 926855 h 1656369"/>
              <a:gd name="connsiteX88" fmla="*/ 146250 w 1727425"/>
              <a:gd name="connsiteY88" fmla="*/ 690993 h 1656369"/>
              <a:gd name="connsiteX89" fmla="*/ 64866 w 1727425"/>
              <a:gd name="connsiteY89" fmla="*/ 626536 h 1656369"/>
              <a:gd name="connsiteX90" fmla="*/ 55504 w 1727425"/>
              <a:gd name="connsiteY90" fmla="*/ 598088 h 1656369"/>
              <a:gd name="connsiteX91" fmla="*/ 78550 w 1727425"/>
              <a:gd name="connsiteY91" fmla="*/ 578643 h 1656369"/>
              <a:gd name="connsiteX92" fmla="*/ 1071373 w 1727425"/>
              <a:gd name="connsiteY92" fmla="*/ 115566 h 1656369"/>
              <a:gd name="connsiteX93" fmla="*/ 891096 w 1727425"/>
              <a:gd name="connsiteY93" fmla="*/ 247219 h 1656369"/>
              <a:gd name="connsiteX94" fmla="*/ 873105 w 1727425"/>
              <a:gd name="connsiteY94" fmla="*/ 268082 h 1656369"/>
              <a:gd name="connsiteX95" fmla="*/ 881021 w 1727425"/>
              <a:gd name="connsiteY95" fmla="*/ 281751 h 1656369"/>
              <a:gd name="connsiteX96" fmla="*/ 1000486 w 1727425"/>
              <a:gd name="connsiteY96" fmla="*/ 516282 h 1656369"/>
              <a:gd name="connsiteX97" fmla="*/ 1002285 w 1727425"/>
              <a:gd name="connsiteY97" fmla="*/ 537145 h 1656369"/>
              <a:gd name="connsiteX98" fmla="*/ 988251 w 1727425"/>
              <a:gd name="connsiteY98" fmla="*/ 553332 h 1656369"/>
              <a:gd name="connsiteX99" fmla="*/ 914126 w 1727425"/>
              <a:gd name="connsiteY99" fmla="*/ 588584 h 1656369"/>
              <a:gd name="connsiteX100" fmla="*/ 1255968 w 1727425"/>
              <a:gd name="connsiteY100" fmla="*/ 681029 h 1656369"/>
              <a:gd name="connsiteX101" fmla="*/ 1384788 w 1727425"/>
              <a:gd name="connsiteY101" fmla="*/ 381391 h 1656369"/>
              <a:gd name="connsiteX102" fmla="*/ 1321457 w 1727425"/>
              <a:gd name="connsiteY102" fmla="*/ 405492 h 1656369"/>
              <a:gd name="connsiteX103" fmla="*/ 1300587 w 1727425"/>
              <a:gd name="connsiteY103" fmla="*/ 404772 h 1656369"/>
              <a:gd name="connsiteX104" fmla="*/ 1286553 w 1727425"/>
              <a:gd name="connsiteY104" fmla="*/ 389664 h 1656369"/>
              <a:gd name="connsiteX105" fmla="*/ 1158093 w 1727425"/>
              <a:gd name="connsiteY105" fmla="*/ 147580 h 1656369"/>
              <a:gd name="connsiteX106" fmla="*/ 1155574 w 1727425"/>
              <a:gd name="connsiteY106" fmla="*/ 145781 h 1656369"/>
              <a:gd name="connsiteX107" fmla="*/ 1071373 w 1727425"/>
              <a:gd name="connsiteY107" fmla="*/ 115566 h 1656369"/>
              <a:gd name="connsiteX108" fmla="*/ 576242 w 1727425"/>
              <a:gd name="connsiteY108" fmla="*/ 55854 h 1656369"/>
              <a:gd name="connsiteX109" fmla="*/ 372216 w 1727425"/>
              <a:gd name="connsiteY109" fmla="*/ 288226 h 1656369"/>
              <a:gd name="connsiteX110" fmla="*/ 653966 w 1727425"/>
              <a:gd name="connsiteY110" fmla="*/ 478153 h 1656369"/>
              <a:gd name="connsiteX111" fmla="*/ 814812 w 1727425"/>
              <a:gd name="connsiteY111" fmla="*/ 253694 h 1656369"/>
              <a:gd name="connsiteX112" fmla="*/ 851155 w 1727425"/>
              <a:gd name="connsiteY112" fmla="*/ 211248 h 1656369"/>
              <a:gd name="connsiteX113" fmla="*/ 975657 w 1727425"/>
              <a:gd name="connsiteY113" fmla="*/ 104055 h 1656369"/>
              <a:gd name="connsiteX114" fmla="*/ 568326 w 1727425"/>
              <a:gd name="connsiteY114" fmla="*/ 99 h 1656369"/>
              <a:gd name="connsiteX115" fmla="*/ 1074252 w 1727425"/>
              <a:gd name="connsiteY115" fmla="*/ 61249 h 1656369"/>
              <a:gd name="connsiteX116" fmla="*/ 1189039 w 1727425"/>
              <a:gd name="connsiteY116" fmla="*/ 102976 h 1656369"/>
              <a:gd name="connsiteX117" fmla="*/ 1191557 w 1727425"/>
              <a:gd name="connsiteY117" fmla="*/ 105134 h 1656369"/>
              <a:gd name="connsiteX118" fmla="*/ 1327574 w 1727425"/>
              <a:gd name="connsiteY118" fmla="*/ 345420 h 1656369"/>
              <a:gd name="connsiteX119" fmla="*/ 1425449 w 1727425"/>
              <a:gd name="connsiteY119" fmla="*/ 308010 h 1656369"/>
              <a:gd name="connsiteX120" fmla="*/ 1454596 w 1727425"/>
              <a:gd name="connsiteY120" fmla="*/ 314485 h 1656369"/>
              <a:gd name="connsiteX121" fmla="*/ 1459633 w 1727425"/>
              <a:gd name="connsiteY121" fmla="*/ 343622 h 1656369"/>
              <a:gd name="connsiteX122" fmla="*/ 1296629 w 1727425"/>
              <a:gd name="connsiteY122" fmla="*/ 724195 h 1656369"/>
              <a:gd name="connsiteX123" fmla="*/ 1271800 w 1727425"/>
              <a:gd name="connsiteY123" fmla="*/ 740382 h 1656369"/>
              <a:gd name="connsiteX124" fmla="*/ 1264604 w 1727425"/>
              <a:gd name="connsiteY124" fmla="*/ 739662 h 1656369"/>
              <a:gd name="connsiteX125" fmla="*/ 830644 w 1727425"/>
              <a:gd name="connsiteY125" fmla="*/ 622037 h 1656369"/>
              <a:gd name="connsiteX126" fmla="*/ 810854 w 1727425"/>
              <a:gd name="connsiteY126" fmla="*/ 598296 h 1656369"/>
              <a:gd name="connsiteX127" fmla="*/ 825967 w 1727425"/>
              <a:gd name="connsiteY127" fmla="*/ 571678 h 1656369"/>
              <a:gd name="connsiteX128" fmla="*/ 939674 w 1727425"/>
              <a:gd name="connsiteY128" fmla="*/ 516282 h 1656369"/>
              <a:gd name="connsiteX129" fmla="*/ 836762 w 1727425"/>
              <a:gd name="connsiteY129" fmla="*/ 313406 h 1656369"/>
              <a:gd name="connsiteX130" fmla="*/ 684552 w 1727425"/>
              <a:gd name="connsiteY130" fmla="*/ 530311 h 1656369"/>
              <a:gd name="connsiteX131" fmla="*/ 667280 w 1727425"/>
              <a:gd name="connsiteY131" fmla="*/ 542541 h 1656369"/>
              <a:gd name="connsiteX132" fmla="*/ 646410 w 1727425"/>
              <a:gd name="connsiteY132" fmla="*/ 538584 h 1656369"/>
              <a:gd name="connsiteX133" fmla="*/ 316442 w 1727425"/>
              <a:gd name="connsiteY133" fmla="*/ 315924 h 1656369"/>
              <a:gd name="connsiteX134" fmla="*/ 304928 w 1727425"/>
              <a:gd name="connsiteY134" fmla="*/ 296859 h 1656369"/>
              <a:gd name="connsiteX135" fmla="*/ 311405 w 1727425"/>
              <a:gd name="connsiteY135" fmla="*/ 275636 h 1656369"/>
              <a:gd name="connsiteX136" fmla="*/ 544937 w 1727425"/>
              <a:gd name="connsiteY136" fmla="*/ 9451 h 1656369"/>
              <a:gd name="connsiteX137" fmla="*/ 568326 w 1727425"/>
              <a:gd name="connsiteY137" fmla="*/ 99 h 1656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</a:cxnLst>
            <a:rect l="l" t="t" r="r" b="b"/>
            <a:pathLst>
              <a:path w="1727425" h="1656369">
                <a:moveTo>
                  <a:pt x="105918" y="1106903"/>
                </a:moveTo>
                <a:lnTo>
                  <a:pt x="267965" y="1479602"/>
                </a:lnTo>
                <a:lnTo>
                  <a:pt x="587377" y="1542618"/>
                </a:lnTo>
                <a:lnTo>
                  <a:pt x="613665" y="1206649"/>
                </a:lnTo>
                <a:cubicBezTo>
                  <a:pt x="560009" y="1203048"/>
                  <a:pt x="437934" y="1193326"/>
                  <a:pt x="323061" y="1176401"/>
                </a:cubicBezTo>
                <a:cubicBezTo>
                  <a:pt x="304696" y="1173881"/>
                  <a:pt x="286690" y="1170640"/>
                  <a:pt x="267605" y="1167039"/>
                </a:cubicBezTo>
                <a:cubicBezTo>
                  <a:pt x="209628" y="1155156"/>
                  <a:pt x="150931" y="1129949"/>
                  <a:pt x="105918" y="1106903"/>
                </a:cubicBezTo>
                <a:close/>
                <a:moveTo>
                  <a:pt x="1032983" y="1055011"/>
                </a:moveTo>
                <a:lnTo>
                  <a:pt x="780910" y="1301676"/>
                </a:lnTo>
                <a:lnTo>
                  <a:pt x="979687" y="1562384"/>
                </a:lnTo>
                <a:lnTo>
                  <a:pt x="990130" y="1496127"/>
                </a:lnTo>
                <a:cubicBezTo>
                  <a:pt x="990851" y="1488925"/>
                  <a:pt x="994812" y="1482443"/>
                  <a:pt x="1000933" y="1478122"/>
                </a:cubicBezTo>
                <a:cubicBezTo>
                  <a:pt x="1006695" y="1474161"/>
                  <a:pt x="1014257" y="1472361"/>
                  <a:pt x="1021459" y="1473801"/>
                </a:cubicBezTo>
                <a:cubicBezTo>
                  <a:pt x="1079796" y="1484244"/>
                  <a:pt x="1242923" y="1506210"/>
                  <a:pt x="1298019" y="1484604"/>
                </a:cubicBezTo>
                <a:lnTo>
                  <a:pt x="1301260" y="1483524"/>
                </a:lnTo>
                <a:cubicBezTo>
                  <a:pt x="1319265" y="1476682"/>
                  <a:pt x="1340511" y="1468400"/>
                  <a:pt x="1357796" y="1445354"/>
                </a:cubicBezTo>
                <a:lnTo>
                  <a:pt x="1359597" y="1443193"/>
                </a:lnTo>
                <a:cubicBezTo>
                  <a:pt x="1363918" y="1437072"/>
                  <a:pt x="1368239" y="1429870"/>
                  <a:pt x="1372200" y="1421227"/>
                </a:cubicBezTo>
                <a:cubicBezTo>
                  <a:pt x="1382643" y="1375495"/>
                  <a:pt x="1371480" y="1287632"/>
                  <a:pt x="1344472" y="1206971"/>
                </a:cubicBezTo>
                <a:cubicBezTo>
                  <a:pt x="1341231" y="1197969"/>
                  <a:pt x="1338351" y="1189327"/>
                  <a:pt x="1335110" y="1181044"/>
                </a:cubicBezTo>
                <a:lnTo>
                  <a:pt x="1318545" y="1180684"/>
                </a:lnTo>
                <a:lnTo>
                  <a:pt x="1052788" y="1165560"/>
                </a:lnTo>
                <a:cubicBezTo>
                  <a:pt x="1045586" y="1165200"/>
                  <a:pt x="1038744" y="1161959"/>
                  <a:pt x="1034063" y="1156558"/>
                </a:cubicBezTo>
                <a:cubicBezTo>
                  <a:pt x="1029382" y="1151156"/>
                  <a:pt x="1026861" y="1143955"/>
                  <a:pt x="1027221" y="1136753"/>
                </a:cubicBezTo>
                <a:close/>
                <a:moveTo>
                  <a:pt x="1556213" y="757573"/>
                </a:moveTo>
                <a:lnTo>
                  <a:pt x="1250485" y="902331"/>
                </a:lnTo>
                <a:cubicBezTo>
                  <a:pt x="1279294" y="944822"/>
                  <a:pt x="1334750" y="1033406"/>
                  <a:pt x="1376162" y="1137113"/>
                </a:cubicBezTo>
                <a:cubicBezTo>
                  <a:pt x="1383004" y="1154037"/>
                  <a:pt x="1389485" y="1171322"/>
                  <a:pt x="1395607" y="1189327"/>
                </a:cubicBezTo>
                <a:cubicBezTo>
                  <a:pt x="1414333" y="1245141"/>
                  <a:pt x="1425856" y="1302036"/>
                  <a:pt x="1429097" y="1351009"/>
                </a:cubicBezTo>
                <a:lnTo>
                  <a:pt x="1669286" y="1033045"/>
                </a:lnTo>
                <a:close/>
                <a:moveTo>
                  <a:pt x="1580340" y="695637"/>
                </a:moveTo>
                <a:cubicBezTo>
                  <a:pt x="1587182" y="698518"/>
                  <a:pt x="1592584" y="703919"/>
                  <a:pt x="1595465" y="710761"/>
                </a:cubicBezTo>
                <a:lnTo>
                  <a:pt x="1725462" y="1026924"/>
                </a:lnTo>
                <a:cubicBezTo>
                  <a:pt x="1729063" y="1035926"/>
                  <a:pt x="1727623" y="1046009"/>
                  <a:pt x="1721861" y="1053571"/>
                </a:cubicBezTo>
                <a:lnTo>
                  <a:pt x="1401009" y="1478122"/>
                </a:lnTo>
                <a:cubicBezTo>
                  <a:pt x="1374001" y="1513772"/>
                  <a:pt x="1340871" y="1526375"/>
                  <a:pt x="1321066" y="1533937"/>
                </a:cubicBezTo>
                <a:lnTo>
                  <a:pt x="1317825" y="1535377"/>
                </a:lnTo>
                <a:cubicBezTo>
                  <a:pt x="1252646" y="1560584"/>
                  <a:pt x="1102843" y="1541499"/>
                  <a:pt x="1039104" y="1531416"/>
                </a:cubicBezTo>
                <a:lnTo>
                  <a:pt x="1023260" y="1633323"/>
                </a:lnTo>
                <a:cubicBezTo>
                  <a:pt x="1021819" y="1644126"/>
                  <a:pt x="1013537" y="1652768"/>
                  <a:pt x="1003094" y="1655289"/>
                </a:cubicBezTo>
                <a:cubicBezTo>
                  <a:pt x="1000933" y="1656009"/>
                  <a:pt x="998773" y="1656369"/>
                  <a:pt x="996612" y="1656369"/>
                </a:cubicBezTo>
                <a:cubicBezTo>
                  <a:pt x="988330" y="1656369"/>
                  <a:pt x="980047" y="1652408"/>
                  <a:pt x="975006" y="1645566"/>
                </a:cubicBezTo>
                <a:lnTo>
                  <a:pt x="723294" y="1315360"/>
                </a:lnTo>
                <a:cubicBezTo>
                  <a:pt x="715011" y="1304557"/>
                  <a:pt x="716091" y="1289073"/>
                  <a:pt x="725814" y="1279710"/>
                </a:cubicBezTo>
                <a:lnTo>
                  <a:pt x="1046307" y="966428"/>
                </a:lnTo>
                <a:cubicBezTo>
                  <a:pt x="1054229" y="958866"/>
                  <a:pt x="1066472" y="956705"/>
                  <a:pt x="1076555" y="961027"/>
                </a:cubicBezTo>
                <a:cubicBezTo>
                  <a:pt x="1086638" y="966068"/>
                  <a:pt x="1092760" y="976511"/>
                  <a:pt x="1092040" y="987674"/>
                </a:cubicBezTo>
                <a:lnTo>
                  <a:pt x="1083037" y="1113347"/>
                </a:lnTo>
                <a:lnTo>
                  <a:pt x="1312783" y="1126310"/>
                </a:lnTo>
                <a:cubicBezTo>
                  <a:pt x="1259128" y="1004238"/>
                  <a:pt x="1188908" y="908813"/>
                  <a:pt x="1188187" y="908093"/>
                </a:cubicBezTo>
                <a:cubicBezTo>
                  <a:pt x="1183146" y="901251"/>
                  <a:pt x="1181706" y="893329"/>
                  <a:pt x="1183506" y="885047"/>
                </a:cubicBezTo>
                <a:cubicBezTo>
                  <a:pt x="1185667" y="877125"/>
                  <a:pt x="1191068" y="870643"/>
                  <a:pt x="1198270" y="867402"/>
                </a:cubicBezTo>
                <a:lnTo>
                  <a:pt x="1558734" y="696717"/>
                </a:lnTo>
                <a:cubicBezTo>
                  <a:pt x="1565576" y="693476"/>
                  <a:pt x="1573138" y="693116"/>
                  <a:pt x="1580340" y="695637"/>
                </a:cubicBezTo>
                <a:close/>
                <a:moveTo>
                  <a:pt x="476825" y="584405"/>
                </a:moveTo>
                <a:lnTo>
                  <a:pt x="149491" y="624375"/>
                </a:lnTo>
                <a:lnTo>
                  <a:pt x="201706" y="666146"/>
                </a:lnTo>
                <a:cubicBezTo>
                  <a:pt x="207467" y="670467"/>
                  <a:pt x="211068" y="677309"/>
                  <a:pt x="211789" y="684511"/>
                </a:cubicBezTo>
                <a:cubicBezTo>
                  <a:pt x="212509" y="691713"/>
                  <a:pt x="209988" y="699275"/>
                  <a:pt x="205307" y="704676"/>
                </a:cubicBezTo>
                <a:cubicBezTo>
                  <a:pt x="167136" y="749688"/>
                  <a:pt x="65947" y="877882"/>
                  <a:pt x="57304" y="935137"/>
                </a:cubicBezTo>
                <a:lnTo>
                  <a:pt x="56944" y="938738"/>
                </a:lnTo>
                <a:cubicBezTo>
                  <a:pt x="53343" y="962505"/>
                  <a:pt x="48662" y="991312"/>
                  <a:pt x="74589" y="1028042"/>
                </a:cubicBezTo>
                <a:cubicBezTo>
                  <a:pt x="105918" y="1046767"/>
                  <a:pt x="195224" y="1096820"/>
                  <a:pt x="278048" y="1113745"/>
                </a:cubicBezTo>
                <a:cubicBezTo>
                  <a:pt x="287410" y="1115545"/>
                  <a:pt x="296773" y="1116986"/>
                  <a:pt x="305776" y="1118786"/>
                </a:cubicBezTo>
                <a:lnTo>
                  <a:pt x="314058" y="1105102"/>
                </a:lnTo>
                <a:lnTo>
                  <a:pt x="460261" y="884724"/>
                </a:lnTo>
                <a:cubicBezTo>
                  <a:pt x="464222" y="878963"/>
                  <a:pt x="470343" y="874641"/>
                  <a:pt x="477545" y="873201"/>
                </a:cubicBezTo>
                <a:cubicBezTo>
                  <a:pt x="484387" y="871761"/>
                  <a:pt x="491950" y="873201"/>
                  <a:pt x="498071" y="877522"/>
                </a:cubicBezTo>
                <a:lnTo>
                  <a:pt x="566851" y="923254"/>
                </a:lnTo>
                <a:close/>
                <a:moveTo>
                  <a:pt x="493750" y="527870"/>
                </a:moveTo>
                <a:cubicBezTo>
                  <a:pt x="507434" y="526429"/>
                  <a:pt x="520038" y="534711"/>
                  <a:pt x="523279" y="548035"/>
                </a:cubicBezTo>
                <a:lnTo>
                  <a:pt x="637432" y="978709"/>
                </a:lnTo>
                <a:cubicBezTo>
                  <a:pt x="640673" y="989512"/>
                  <a:pt x="636351" y="1000675"/>
                  <a:pt x="626989" y="1007517"/>
                </a:cubicBezTo>
                <a:cubicBezTo>
                  <a:pt x="617986" y="1013998"/>
                  <a:pt x="605742" y="1014358"/>
                  <a:pt x="596380" y="1007877"/>
                </a:cubicBezTo>
                <a:lnTo>
                  <a:pt x="490509" y="937298"/>
                </a:lnTo>
                <a:lnTo>
                  <a:pt x="364113" y="1127428"/>
                </a:lnTo>
                <a:cubicBezTo>
                  <a:pt x="503473" y="1146153"/>
                  <a:pt x="642473" y="1154075"/>
                  <a:pt x="644274" y="1154075"/>
                </a:cubicBezTo>
                <a:cubicBezTo>
                  <a:pt x="651476" y="1154796"/>
                  <a:pt x="658318" y="1157676"/>
                  <a:pt x="662999" y="1163438"/>
                </a:cubicBezTo>
                <a:cubicBezTo>
                  <a:pt x="667680" y="1168839"/>
                  <a:pt x="670201" y="1176041"/>
                  <a:pt x="669841" y="1183243"/>
                </a:cubicBezTo>
                <a:lnTo>
                  <a:pt x="639592" y="1577548"/>
                </a:lnTo>
                <a:cubicBezTo>
                  <a:pt x="638872" y="1585110"/>
                  <a:pt x="634911" y="1592311"/>
                  <a:pt x="628789" y="1596993"/>
                </a:cubicBezTo>
                <a:cubicBezTo>
                  <a:pt x="623748" y="1600594"/>
                  <a:pt x="618346" y="1602394"/>
                  <a:pt x="612224" y="1602394"/>
                </a:cubicBezTo>
                <a:cubicBezTo>
                  <a:pt x="610784" y="1602394"/>
                  <a:pt x="608623" y="1602034"/>
                  <a:pt x="607183" y="1601674"/>
                </a:cubicBezTo>
                <a:lnTo>
                  <a:pt x="243478" y="1530015"/>
                </a:lnTo>
                <a:cubicBezTo>
                  <a:pt x="234835" y="1528214"/>
                  <a:pt x="227273" y="1522453"/>
                  <a:pt x="223672" y="1514171"/>
                </a:cubicBezTo>
                <a:lnTo>
                  <a:pt x="14812" y="1032723"/>
                </a:lnTo>
                <a:cubicBezTo>
                  <a:pt x="-5714" y="989512"/>
                  <a:pt x="48" y="952062"/>
                  <a:pt x="3288" y="930456"/>
                </a:cubicBezTo>
                <a:lnTo>
                  <a:pt x="4009" y="926855"/>
                </a:lnTo>
                <a:cubicBezTo>
                  <a:pt x="14092" y="858797"/>
                  <a:pt x="105558" y="741046"/>
                  <a:pt x="146250" y="690993"/>
                </a:cubicBezTo>
                <a:lnTo>
                  <a:pt x="64866" y="626536"/>
                </a:lnTo>
                <a:cubicBezTo>
                  <a:pt x="56584" y="620054"/>
                  <a:pt x="52623" y="608891"/>
                  <a:pt x="55504" y="598088"/>
                </a:cubicBezTo>
                <a:cubicBezTo>
                  <a:pt x="58744" y="587645"/>
                  <a:pt x="67747" y="580083"/>
                  <a:pt x="78550" y="578643"/>
                </a:cubicBezTo>
                <a:close/>
                <a:moveTo>
                  <a:pt x="1071373" y="115566"/>
                </a:moveTo>
                <a:cubicBezTo>
                  <a:pt x="1032151" y="126357"/>
                  <a:pt x="949749" y="182112"/>
                  <a:pt x="891096" y="247219"/>
                </a:cubicBezTo>
                <a:cubicBezTo>
                  <a:pt x="884619" y="254414"/>
                  <a:pt x="878862" y="260888"/>
                  <a:pt x="873105" y="268082"/>
                </a:cubicBezTo>
                <a:lnTo>
                  <a:pt x="881021" y="281751"/>
                </a:lnTo>
                <a:lnTo>
                  <a:pt x="1000486" y="516282"/>
                </a:lnTo>
                <a:cubicBezTo>
                  <a:pt x="1004084" y="523117"/>
                  <a:pt x="1004444" y="530671"/>
                  <a:pt x="1002285" y="537145"/>
                </a:cubicBezTo>
                <a:cubicBezTo>
                  <a:pt x="999766" y="544340"/>
                  <a:pt x="994728" y="550095"/>
                  <a:pt x="988251" y="553332"/>
                </a:cubicBezTo>
                <a:lnTo>
                  <a:pt x="914126" y="588584"/>
                </a:lnTo>
                <a:lnTo>
                  <a:pt x="1255968" y="681029"/>
                </a:lnTo>
                <a:lnTo>
                  <a:pt x="1384788" y="381391"/>
                </a:lnTo>
                <a:lnTo>
                  <a:pt x="1321457" y="405492"/>
                </a:lnTo>
                <a:cubicBezTo>
                  <a:pt x="1314620" y="408369"/>
                  <a:pt x="1307424" y="408010"/>
                  <a:pt x="1300587" y="404772"/>
                </a:cubicBezTo>
                <a:cubicBezTo>
                  <a:pt x="1294110" y="401895"/>
                  <a:pt x="1289072" y="396499"/>
                  <a:pt x="1286553" y="389664"/>
                </a:cubicBezTo>
                <a:cubicBezTo>
                  <a:pt x="1266403" y="334629"/>
                  <a:pt x="1204152" y="183910"/>
                  <a:pt x="1158093" y="147580"/>
                </a:cubicBezTo>
                <a:lnTo>
                  <a:pt x="1155574" y="145781"/>
                </a:lnTo>
                <a:cubicBezTo>
                  <a:pt x="1136863" y="130673"/>
                  <a:pt x="1114193" y="112688"/>
                  <a:pt x="1071373" y="115566"/>
                </a:cubicBezTo>
                <a:close/>
                <a:moveTo>
                  <a:pt x="576242" y="55854"/>
                </a:moveTo>
                <a:lnTo>
                  <a:pt x="372216" y="288226"/>
                </a:lnTo>
                <a:lnTo>
                  <a:pt x="653966" y="478153"/>
                </a:lnTo>
                <a:cubicBezTo>
                  <a:pt x="681313" y="435348"/>
                  <a:pt x="743924" y="342183"/>
                  <a:pt x="814812" y="253694"/>
                </a:cubicBezTo>
                <a:cubicBezTo>
                  <a:pt x="826326" y="239665"/>
                  <a:pt x="838201" y="225637"/>
                  <a:pt x="851155" y="211248"/>
                </a:cubicBezTo>
                <a:cubicBezTo>
                  <a:pt x="887138" y="170601"/>
                  <a:pt x="932837" y="132112"/>
                  <a:pt x="975657" y="104055"/>
                </a:cubicBezTo>
                <a:close/>
                <a:moveTo>
                  <a:pt x="568326" y="99"/>
                </a:moveTo>
                <a:lnTo>
                  <a:pt x="1074252" y="61249"/>
                </a:lnTo>
                <a:cubicBezTo>
                  <a:pt x="1134704" y="60170"/>
                  <a:pt x="1169248" y="87508"/>
                  <a:pt x="1189039" y="102976"/>
                </a:cubicBezTo>
                <a:lnTo>
                  <a:pt x="1191557" y="105134"/>
                </a:lnTo>
                <a:cubicBezTo>
                  <a:pt x="1246252" y="148299"/>
                  <a:pt x="1304545" y="286068"/>
                  <a:pt x="1327574" y="345420"/>
                </a:cubicBezTo>
                <a:lnTo>
                  <a:pt x="1425449" y="308010"/>
                </a:lnTo>
                <a:cubicBezTo>
                  <a:pt x="1435525" y="304053"/>
                  <a:pt x="1447039" y="306571"/>
                  <a:pt x="1454596" y="314485"/>
                </a:cubicBezTo>
                <a:cubicBezTo>
                  <a:pt x="1461792" y="322399"/>
                  <a:pt x="1463951" y="333909"/>
                  <a:pt x="1459633" y="343622"/>
                </a:cubicBezTo>
                <a:lnTo>
                  <a:pt x="1296629" y="724195"/>
                </a:lnTo>
                <a:cubicBezTo>
                  <a:pt x="1292311" y="734266"/>
                  <a:pt x="1282235" y="740382"/>
                  <a:pt x="1271800" y="740382"/>
                </a:cubicBezTo>
                <a:cubicBezTo>
                  <a:pt x="1269281" y="740382"/>
                  <a:pt x="1267122" y="740382"/>
                  <a:pt x="1264604" y="739662"/>
                </a:cubicBezTo>
                <a:lnTo>
                  <a:pt x="830644" y="622037"/>
                </a:lnTo>
                <a:cubicBezTo>
                  <a:pt x="819490" y="619159"/>
                  <a:pt x="811573" y="609447"/>
                  <a:pt x="810854" y="598296"/>
                </a:cubicBezTo>
                <a:cubicBezTo>
                  <a:pt x="809774" y="587145"/>
                  <a:pt x="815891" y="576354"/>
                  <a:pt x="825967" y="571678"/>
                </a:cubicBezTo>
                <a:lnTo>
                  <a:pt x="939674" y="516282"/>
                </a:lnTo>
                <a:lnTo>
                  <a:pt x="836762" y="313406"/>
                </a:lnTo>
                <a:cubicBezTo>
                  <a:pt x="752561" y="421679"/>
                  <a:pt x="685272" y="529232"/>
                  <a:pt x="684552" y="530311"/>
                </a:cubicBezTo>
                <a:cubicBezTo>
                  <a:pt x="680594" y="536786"/>
                  <a:pt x="674477" y="541102"/>
                  <a:pt x="667280" y="542541"/>
                </a:cubicBezTo>
                <a:cubicBezTo>
                  <a:pt x="660083" y="543980"/>
                  <a:pt x="652527" y="542541"/>
                  <a:pt x="646410" y="538584"/>
                </a:cubicBezTo>
                <a:lnTo>
                  <a:pt x="316442" y="315924"/>
                </a:lnTo>
                <a:cubicBezTo>
                  <a:pt x="309965" y="311607"/>
                  <a:pt x="305647" y="304413"/>
                  <a:pt x="304928" y="296859"/>
                </a:cubicBezTo>
                <a:cubicBezTo>
                  <a:pt x="303848" y="288946"/>
                  <a:pt x="306367" y="281392"/>
                  <a:pt x="311405" y="275636"/>
                </a:cubicBezTo>
                <a:lnTo>
                  <a:pt x="544937" y="9451"/>
                </a:lnTo>
                <a:cubicBezTo>
                  <a:pt x="550694" y="2617"/>
                  <a:pt x="559690" y="-621"/>
                  <a:pt x="568326" y="9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n-US">
              <a:latin typeface="Lato Light" panose="020F0502020204030203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F87B948-7349-4AB1-8AF1-0F610D1B51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n-US" sz="4000">
                <a:latin typeface="Century Gothic" panose="020B0502020202020204" pitchFamily="34" charset="0"/>
              </a:rPr>
              <a:t>¿Dónde se aplica?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8D6B360-E92F-47FD-ACCB-8A3FF1171BAC}"/>
              </a:ext>
            </a:extLst>
          </p:cNvPr>
          <p:cNvSpPr txBox="1"/>
          <p:nvPr/>
        </p:nvSpPr>
        <p:spPr>
          <a:xfrm>
            <a:off x="11665258" y="6519446"/>
            <a:ext cx="5267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FO</a:t>
            </a:r>
            <a:endParaRPr lang="en-US" sz="16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71700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63E91-8031-408D-8406-406779E1B5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s-MX" sz="6000">
                <a:latin typeface="Century Gothic" panose="020B0502020202020204" pitchFamily="34" charset="0"/>
              </a:rPr>
              <a:t>Paso 4.- Implementación</a:t>
            </a:r>
            <a:endParaRPr lang="en-US" sz="600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0874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: Rounded Corners 9">
            <a:extLst>
              <a:ext uri="{FF2B5EF4-FFF2-40B4-BE49-F238E27FC236}">
                <a16:creationId xmlns:a16="http://schemas.microsoft.com/office/drawing/2014/main" id="{15EE70DD-6E20-474E-A781-502C8819D85B}"/>
              </a:ext>
            </a:extLst>
          </p:cNvPr>
          <p:cNvSpPr/>
          <p:nvPr/>
        </p:nvSpPr>
        <p:spPr>
          <a:xfrm>
            <a:off x="2982508" y="1312068"/>
            <a:ext cx="8223374" cy="1470573"/>
          </a:xfrm>
          <a:prstGeom prst="roundRect">
            <a:avLst>
              <a:gd name="adj" fmla="val 10000"/>
            </a:avLst>
          </a:prstGeom>
          <a:solidFill>
            <a:schemeClr val="bg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dk2">
              <a:hueOff val="0"/>
              <a:satOff val="0"/>
              <a:lumOff val="0"/>
              <a:alphaOff val="0"/>
            </a:schemeClr>
          </a:lnRef>
          <a:fillRef idx="1">
            <a:schemeClr val="dk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2" name="Freeform: Shape 11">
            <a:extLst>
              <a:ext uri="{FF2B5EF4-FFF2-40B4-BE49-F238E27FC236}">
                <a16:creationId xmlns:a16="http://schemas.microsoft.com/office/drawing/2014/main" id="{16F252DB-71DF-40D6-B696-936DCFEBA63E}"/>
              </a:ext>
            </a:extLst>
          </p:cNvPr>
          <p:cNvSpPr/>
          <p:nvPr/>
        </p:nvSpPr>
        <p:spPr>
          <a:xfrm>
            <a:off x="4681018" y="1286476"/>
            <a:ext cx="6120497" cy="1470573"/>
          </a:xfrm>
          <a:custGeom>
            <a:avLst/>
            <a:gdLst>
              <a:gd name="connsiteX0" fmla="*/ 0 w 6468225"/>
              <a:gd name="connsiteY0" fmla="*/ 0 h 1470573"/>
              <a:gd name="connsiteX1" fmla="*/ 6468225 w 6468225"/>
              <a:gd name="connsiteY1" fmla="*/ 0 h 1470573"/>
              <a:gd name="connsiteX2" fmla="*/ 6468225 w 6468225"/>
              <a:gd name="connsiteY2" fmla="*/ 1470573 h 1470573"/>
              <a:gd name="connsiteX3" fmla="*/ 0 w 6468225"/>
              <a:gd name="connsiteY3" fmla="*/ 1470573 h 1470573"/>
              <a:gd name="connsiteX4" fmla="*/ 0 w 6468225"/>
              <a:gd name="connsiteY4" fmla="*/ 0 h 1470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468225" h="1470573">
                <a:moveTo>
                  <a:pt x="0" y="0"/>
                </a:moveTo>
                <a:lnTo>
                  <a:pt x="6468225" y="0"/>
                </a:lnTo>
                <a:lnTo>
                  <a:pt x="6468225" y="1470573"/>
                </a:lnTo>
                <a:lnTo>
                  <a:pt x="0" y="1470573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2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2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55636" tIns="155636" rIns="155636" bIns="155636" numCol="1" spcCol="1270" anchor="ctr" anchorCtr="0">
            <a:noAutofit/>
          </a:bodyPr>
          <a:lstStyle/>
          <a:p>
            <a:pPr lvl="0" algn="just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17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/>
              </a:rPr>
              <a:t>Construimos una vez, </a:t>
            </a:r>
            <a:r>
              <a:rPr lang="es-MX" sz="17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/>
              </a:rPr>
              <a:t>una cultura sostenible en HSE con un enfoque continuo en la eliminación de las fallas, y las pérdidas asociadas, a través del desarrollo y la cualificación de las personas, garantizando la disponibilidad y la confiabilidad de los activos, al menor costo posible.</a:t>
            </a:r>
            <a:endParaRPr lang="es-MX" sz="1700" kern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2" name="Rectangle: Rounded Corners 12">
            <a:extLst>
              <a:ext uri="{FF2B5EF4-FFF2-40B4-BE49-F238E27FC236}">
                <a16:creationId xmlns:a16="http://schemas.microsoft.com/office/drawing/2014/main" id="{8114CCB3-93B8-4F33-A564-B594418A2316}"/>
              </a:ext>
            </a:extLst>
          </p:cNvPr>
          <p:cNvSpPr/>
          <p:nvPr/>
        </p:nvSpPr>
        <p:spPr>
          <a:xfrm>
            <a:off x="2982508" y="2913169"/>
            <a:ext cx="8223374" cy="1470573"/>
          </a:xfrm>
          <a:prstGeom prst="roundRect">
            <a:avLst>
              <a:gd name="adj" fmla="val 10000"/>
            </a:avLst>
          </a:prstGeom>
          <a:solidFill>
            <a:schemeClr val="bg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dk2">
              <a:hueOff val="0"/>
              <a:satOff val="0"/>
              <a:lumOff val="0"/>
              <a:alphaOff val="0"/>
            </a:schemeClr>
          </a:lnRef>
          <a:fillRef idx="1">
            <a:schemeClr val="dk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3" name="Freeform: Shape 14">
            <a:extLst>
              <a:ext uri="{FF2B5EF4-FFF2-40B4-BE49-F238E27FC236}">
                <a16:creationId xmlns:a16="http://schemas.microsoft.com/office/drawing/2014/main" id="{C4B774F1-57FF-4E0B-BFFC-D569942E3055}"/>
              </a:ext>
            </a:extLst>
          </p:cNvPr>
          <p:cNvSpPr/>
          <p:nvPr/>
        </p:nvSpPr>
        <p:spPr>
          <a:xfrm>
            <a:off x="4681020" y="2931457"/>
            <a:ext cx="6524861" cy="1470573"/>
          </a:xfrm>
          <a:custGeom>
            <a:avLst/>
            <a:gdLst>
              <a:gd name="connsiteX0" fmla="*/ 0 w 6524861"/>
              <a:gd name="connsiteY0" fmla="*/ 0 h 1470573"/>
              <a:gd name="connsiteX1" fmla="*/ 6524861 w 6524861"/>
              <a:gd name="connsiteY1" fmla="*/ 0 h 1470573"/>
              <a:gd name="connsiteX2" fmla="*/ 6524861 w 6524861"/>
              <a:gd name="connsiteY2" fmla="*/ 1470573 h 1470573"/>
              <a:gd name="connsiteX3" fmla="*/ 0 w 6524861"/>
              <a:gd name="connsiteY3" fmla="*/ 1470573 h 1470573"/>
              <a:gd name="connsiteX4" fmla="*/ 0 w 6524861"/>
              <a:gd name="connsiteY4" fmla="*/ 0 h 1470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24861" h="1470573">
                <a:moveTo>
                  <a:pt x="0" y="0"/>
                </a:moveTo>
                <a:lnTo>
                  <a:pt x="6524861" y="0"/>
                </a:lnTo>
                <a:lnTo>
                  <a:pt x="6524861" y="1470573"/>
                </a:lnTo>
                <a:lnTo>
                  <a:pt x="0" y="1470573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2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2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55636" tIns="155636" rIns="155636" bIns="155636" numCol="1" spcCol="1270" anchor="ctr" anchorCtr="0">
            <a:noAutofit/>
          </a:bodyPr>
          <a:lstStyle/>
          <a:p>
            <a:pPr marL="0" lvl="0" indent="0" algn="l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MX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Pilares </a:t>
            </a:r>
          </a:p>
          <a:p>
            <a:pPr marL="0" lvl="0" indent="0" algn="l"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MX" sz="20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78 Elementos</a:t>
            </a:r>
          </a:p>
          <a:p>
            <a:pPr defTabSz="7556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MX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 Procesos de trabajo documentados</a:t>
            </a:r>
          </a:p>
        </p:txBody>
      </p:sp>
      <p:sp>
        <p:nvSpPr>
          <p:cNvPr id="34" name="Rectangle: Rounded Corners 15">
            <a:extLst>
              <a:ext uri="{FF2B5EF4-FFF2-40B4-BE49-F238E27FC236}">
                <a16:creationId xmlns:a16="http://schemas.microsoft.com/office/drawing/2014/main" id="{B385DAE6-938A-4C29-B38B-9B6E20A78188}"/>
              </a:ext>
            </a:extLst>
          </p:cNvPr>
          <p:cNvSpPr/>
          <p:nvPr/>
        </p:nvSpPr>
        <p:spPr>
          <a:xfrm>
            <a:off x="2982508" y="4532558"/>
            <a:ext cx="8223374" cy="1470573"/>
          </a:xfrm>
          <a:prstGeom prst="roundRect">
            <a:avLst>
              <a:gd name="adj" fmla="val 10000"/>
            </a:avLst>
          </a:prstGeom>
          <a:solidFill>
            <a:schemeClr val="bg2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hemeClr val="dk2">
              <a:hueOff val="0"/>
              <a:satOff val="0"/>
              <a:lumOff val="0"/>
              <a:alphaOff val="0"/>
            </a:schemeClr>
          </a:lnRef>
          <a:fillRef idx="1">
            <a:schemeClr val="dk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dk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2870BEA-CF60-431E-B8AB-17FFF1CCB10B}"/>
              </a:ext>
            </a:extLst>
          </p:cNvPr>
          <p:cNvSpPr txBox="1"/>
          <p:nvPr/>
        </p:nvSpPr>
        <p:spPr>
          <a:xfrm>
            <a:off x="1493089" y="1729374"/>
            <a:ext cx="14814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32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Misión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264C227E-C664-4114-B836-B39B5D531ABF}"/>
              </a:ext>
            </a:extLst>
          </p:cNvPr>
          <p:cNvSpPr txBox="1"/>
          <p:nvPr/>
        </p:nvSpPr>
        <p:spPr>
          <a:xfrm>
            <a:off x="266003" y="3375883"/>
            <a:ext cx="27109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32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Capacidades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7AD4427B-760C-4144-A03D-E9F42F506600}"/>
              </a:ext>
            </a:extLst>
          </p:cNvPr>
          <p:cNvSpPr txBox="1"/>
          <p:nvPr/>
        </p:nvSpPr>
        <p:spPr>
          <a:xfrm>
            <a:off x="203039" y="4907280"/>
            <a:ext cx="27799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MX" sz="32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Habilitadores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CA6CC4E-2451-4011-A3A6-50DCFFD74B28}"/>
              </a:ext>
            </a:extLst>
          </p:cNvPr>
          <p:cNvSpPr txBox="1"/>
          <p:nvPr/>
        </p:nvSpPr>
        <p:spPr>
          <a:xfrm>
            <a:off x="4667296" y="4696321"/>
            <a:ext cx="27751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Optimización de PM SAP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001EF765-3552-433F-8A44-5B39EE8D2DB7}"/>
              </a:ext>
            </a:extLst>
          </p:cNvPr>
          <p:cNvSpPr txBox="1"/>
          <p:nvPr/>
        </p:nvSpPr>
        <p:spPr>
          <a:xfrm>
            <a:off x="7866009" y="4682799"/>
            <a:ext cx="32239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Academias de Mantenimiento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306C8E25-C9E6-4468-BA14-FD85F07F7D05}"/>
              </a:ext>
            </a:extLst>
          </p:cNvPr>
          <p:cNvSpPr txBox="1"/>
          <p:nvPr/>
        </p:nvSpPr>
        <p:spPr>
          <a:xfrm>
            <a:off x="4980428" y="5082909"/>
            <a:ext cx="20826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Mantenimiento 4.0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5EA9D08-E100-4B8A-B1CB-04C548CB2487}"/>
              </a:ext>
            </a:extLst>
          </p:cNvPr>
          <p:cNvSpPr txBox="1"/>
          <p:nvPr/>
        </p:nvSpPr>
        <p:spPr>
          <a:xfrm>
            <a:off x="9032996" y="5572407"/>
            <a:ext cx="8899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NPDS 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DE62D12-7F4A-4ED8-B280-5AB7B60993B9}"/>
              </a:ext>
            </a:extLst>
          </p:cNvPr>
          <p:cNvSpPr txBox="1"/>
          <p:nvPr/>
        </p:nvSpPr>
        <p:spPr>
          <a:xfrm>
            <a:off x="8212006" y="5110931"/>
            <a:ext cx="26725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Sistema de Información 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E871359A-83AA-442C-AD09-22490E3AC3D0}"/>
              </a:ext>
            </a:extLst>
          </p:cNvPr>
          <p:cNvSpPr txBox="1"/>
          <p:nvPr/>
        </p:nvSpPr>
        <p:spPr>
          <a:xfrm>
            <a:off x="4746151" y="5483019"/>
            <a:ext cx="34185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Adaptación Organizativa</a:t>
            </a:r>
          </a:p>
        </p:txBody>
      </p:sp>
      <p:pic>
        <p:nvPicPr>
          <p:cNvPr id="44" name="Picture 4" descr="https://cdn-icons-png.flaticon.com/512/1933/1933976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5301" y="3190321"/>
            <a:ext cx="9144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6" descr="https://cdn-icons-png.flaticon.com/512/3233/323349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5301" y="1564561"/>
            <a:ext cx="9144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8" descr="https://cdn-icons-png.flaticon.com/512/3308/3308907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0376" y="4810375"/>
            <a:ext cx="9144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Title 2">
            <a:extLst>
              <a:ext uri="{FF2B5EF4-FFF2-40B4-BE49-F238E27FC236}">
                <a16:creationId xmlns:a16="http://schemas.microsoft.com/office/drawing/2014/main" id="{0127D4BA-71BD-4D67-A5B9-D2BE842A46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8663" y="123193"/>
            <a:ext cx="9097604" cy="965835"/>
          </a:xfrm>
        </p:spPr>
        <p:txBody>
          <a:bodyPr anchor="ctr">
            <a:normAutofit/>
          </a:bodyPr>
          <a:lstStyle/>
          <a:p>
            <a:r>
              <a:rPr lang="es-MX" sz="4000" dirty="0">
                <a:latin typeface="Century Gothic" panose="020B0502020202020204" pitchFamily="34" charset="0"/>
              </a:rPr>
              <a:t>Plan de Implementación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2695E2F-F8B5-4C01-9186-08197B5BE82F}"/>
              </a:ext>
            </a:extLst>
          </p:cNvPr>
          <p:cNvSpPr txBox="1"/>
          <p:nvPr/>
        </p:nvSpPr>
        <p:spPr>
          <a:xfrm rot="10800000" flipV="1">
            <a:off x="11338177" y="6456816"/>
            <a:ext cx="8538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PG / FO</a:t>
            </a:r>
            <a:endParaRPr lang="en-US" sz="16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21581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63DE8D96-F3CD-485E-A824-D8221B4724E6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21" name="think-cell Slide" r:id="rId5" imgW="395" imgH="394" progId="TCLayout.ActiveDocument.1">
                  <p:embed/>
                </p:oleObj>
              </mc:Choice>
              <mc:Fallback>
                <p:oleObj name="think-cell Slide" r:id="rId5" imgW="395" imgH="394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63DE8D96-F3CD-485E-A824-D8221B4724E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FB26151B-7E09-45DD-9527-FB75EBF2C20A}"/>
              </a:ext>
            </a:extLst>
          </p:cNvPr>
          <p:cNvSpPr/>
          <p:nvPr/>
        </p:nvSpPr>
        <p:spPr>
          <a:xfrm>
            <a:off x="5513001" y="1156304"/>
            <a:ext cx="6515549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algn="ctr"/>
            <a:r>
              <a:rPr lang="en-US" sz="2500" b="1" dirty="0">
                <a:solidFill>
                  <a:srgbClr val="479D24"/>
                </a:solidFill>
                <a:latin typeface="Century Gothic" panose="020B0502020202020204" pitchFamily="34" charset="0"/>
              </a:rPr>
              <a:t>BENEFICIOS DE LA ORGANIZACIÓN</a:t>
            </a:r>
          </a:p>
        </p:txBody>
      </p:sp>
      <p:pic>
        <p:nvPicPr>
          <p:cNvPr id="8203" name="Picture 11" descr="Employee - Free user icons">
            <a:extLst>
              <a:ext uri="{FF2B5EF4-FFF2-40B4-BE49-F238E27FC236}">
                <a16:creationId xmlns:a16="http://schemas.microsoft.com/office/drawing/2014/main" id="{C4064C50-1723-4DA8-8DCD-6B553D6AD0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5240" y="1105513"/>
            <a:ext cx="495391" cy="495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FFCB84F7-444B-4F6F-8F81-6FE7BD4343BA}"/>
              </a:ext>
            </a:extLst>
          </p:cNvPr>
          <p:cNvSpPr/>
          <p:nvPr/>
        </p:nvSpPr>
        <p:spPr>
          <a:xfrm>
            <a:off x="5625240" y="1788683"/>
            <a:ext cx="6403310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  <a:defRPr/>
            </a:pPr>
            <a:r>
              <a:rPr lang="es-MX" sz="2000" b="1">
                <a:solidFill>
                  <a:srgbClr val="575756"/>
                </a:solidFill>
                <a:latin typeface="Century Gothic" panose="020B0502020202020204" pitchFamily="34" charset="0"/>
              </a:rPr>
              <a:t>Promover las buenas prácticas </a:t>
            </a:r>
            <a:r>
              <a:rPr lang="es-MX" sz="2000">
                <a:solidFill>
                  <a:srgbClr val="575756"/>
                </a:solidFill>
                <a:latin typeface="Century Gothic" panose="020B0502020202020204" pitchFamily="34" charset="0"/>
              </a:rPr>
              <a:t>y</a:t>
            </a:r>
            <a:r>
              <a:rPr lang="es-MX" sz="2000" b="1">
                <a:solidFill>
                  <a:srgbClr val="575756"/>
                </a:solidFill>
                <a:latin typeface="Century Gothic" panose="020B0502020202020204" pitchFamily="34" charset="0"/>
              </a:rPr>
              <a:t> reforzar los comportamientos seguros </a:t>
            </a:r>
            <a:r>
              <a:rPr lang="es-MX" sz="2000">
                <a:solidFill>
                  <a:srgbClr val="575756"/>
                </a:solidFill>
                <a:latin typeface="Century Gothic" panose="020B0502020202020204" pitchFamily="34" charset="0"/>
              </a:rPr>
              <a:t>con nuestros colaboradores</a:t>
            </a:r>
          </a:p>
          <a:p>
            <a:pPr marL="342900" lvl="0" indent="-342900">
              <a:buFont typeface="Arial" panose="020B0604020202020204" pitchFamily="34" charset="0"/>
              <a:buChar char="•"/>
              <a:defRPr/>
            </a:pPr>
            <a:r>
              <a:rPr lang="es-MX" sz="2000">
                <a:solidFill>
                  <a:srgbClr val="575756"/>
                </a:solidFill>
                <a:latin typeface="Century Gothic" panose="020B0502020202020204" pitchFamily="34" charset="0"/>
              </a:rPr>
              <a:t>Incrementar el valor obtenido de nuestros activos para </a:t>
            </a:r>
            <a:r>
              <a:rPr lang="es-MX" sz="2000" b="1">
                <a:solidFill>
                  <a:srgbClr val="575756"/>
                </a:solidFill>
                <a:latin typeface="Century Gothic" panose="020B0502020202020204" pitchFamily="34" charset="0"/>
              </a:rPr>
              <a:t>maximizar beneficios económicos </a:t>
            </a:r>
            <a:r>
              <a:rPr lang="es-MX" sz="2000">
                <a:solidFill>
                  <a:srgbClr val="575756"/>
                </a:solidFill>
                <a:latin typeface="Century Gothic" panose="020B0502020202020204" pitchFamily="34" charset="0"/>
              </a:rPr>
              <a:t>que permitan el crecimiento de la empresa</a:t>
            </a:r>
            <a:endParaRPr lang="en-US" sz="2000">
              <a:solidFill>
                <a:srgbClr val="575756"/>
              </a:solidFill>
              <a:latin typeface="Century Gothic" panose="020B0502020202020204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defRPr/>
            </a:pPr>
            <a:r>
              <a:rPr lang="es-MX" sz="2000">
                <a:solidFill>
                  <a:srgbClr val="575756"/>
                </a:solidFill>
                <a:latin typeface="Century Gothic" panose="020B0502020202020204" pitchFamily="34" charset="0"/>
              </a:rPr>
              <a:t>Generar nuevas oportunidades de </a:t>
            </a:r>
            <a:r>
              <a:rPr lang="es-MX" sz="2000" b="1">
                <a:solidFill>
                  <a:srgbClr val="575756"/>
                </a:solidFill>
                <a:latin typeface="Century Gothic" panose="020B0502020202020204" pitchFamily="34" charset="0"/>
              </a:rPr>
              <a:t>crecimiento y reconocimiento profesional </a:t>
            </a:r>
            <a:r>
              <a:rPr lang="es-MX" sz="2000">
                <a:solidFill>
                  <a:srgbClr val="575756"/>
                </a:solidFill>
                <a:latin typeface="Century Gothic" panose="020B0502020202020204" pitchFamily="34" charset="0"/>
              </a:rPr>
              <a:t>de nuestra gente</a:t>
            </a:r>
            <a:endParaRPr lang="en-US" sz="2000">
              <a:solidFill>
                <a:srgbClr val="575756"/>
              </a:solidFill>
              <a:latin typeface="Century Gothic" panose="020B0502020202020204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defRPr/>
            </a:pPr>
            <a:r>
              <a:rPr lang="es-MX" sz="2000">
                <a:solidFill>
                  <a:srgbClr val="575756"/>
                </a:solidFill>
                <a:latin typeface="Century Gothic" panose="020B0502020202020204" pitchFamily="34" charset="0"/>
              </a:rPr>
              <a:t>Desarrollar las competencias y habilidades para lograr una</a:t>
            </a:r>
            <a:r>
              <a:rPr lang="es-MX" sz="2000" b="1">
                <a:solidFill>
                  <a:srgbClr val="575756"/>
                </a:solidFill>
                <a:latin typeface="Century Gothic" panose="020B0502020202020204" pitchFamily="34" charset="0"/>
              </a:rPr>
              <a:t> organización de alto rendimiento</a:t>
            </a:r>
            <a:r>
              <a:rPr lang="en-US" sz="2000" b="1">
                <a:solidFill>
                  <a:srgbClr val="575756"/>
                </a:solidFill>
                <a:latin typeface="Century Gothic" panose="020B0502020202020204" pitchFamily="34" charset="0"/>
              </a:rPr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s-MX" sz="2000" b="1">
                <a:solidFill>
                  <a:srgbClr val="575756"/>
                </a:solidFill>
                <a:latin typeface="Century Gothic" panose="020B0502020202020204" pitchFamily="34" charset="0"/>
              </a:rPr>
              <a:t>Zero fallas </a:t>
            </a:r>
            <a:r>
              <a:rPr lang="es-MX" sz="2000">
                <a:solidFill>
                  <a:srgbClr val="575756"/>
                </a:solidFill>
                <a:latin typeface="Century Gothic" panose="020B0502020202020204" pitchFamily="34" charset="0"/>
              </a:rPr>
              <a:t>= excelencia operativa</a:t>
            </a:r>
          </a:p>
        </p:txBody>
      </p:sp>
      <p:sp>
        <p:nvSpPr>
          <p:cNvPr id="8" name="Arrow: Chevron 7">
            <a:extLst>
              <a:ext uri="{FF2B5EF4-FFF2-40B4-BE49-F238E27FC236}">
                <a16:creationId xmlns:a16="http://schemas.microsoft.com/office/drawing/2014/main" id="{47C847AD-3265-41AB-A5A6-FC17319D8CF7}"/>
              </a:ext>
            </a:extLst>
          </p:cNvPr>
          <p:cNvSpPr/>
          <p:nvPr/>
        </p:nvSpPr>
        <p:spPr>
          <a:xfrm>
            <a:off x="4842647" y="2030464"/>
            <a:ext cx="584200" cy="3172630"/>
          </a:xfrm>
          <a:prstGeom prst="chevron">
            <a:avLst>
              <a:gd name="adj" fmla="val 73913"/>
            </a:avLst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42F2C996-F830-48E0-9E58-BAE9A009E654}"/>
              </a:ext>
            </a:extLst>
          </p:cNvPr>
          <p:cNvCxnSpPr>
            <a:cxnSpLocks/>
          </p:cNvCxnSpPr>
          <p:nvPr/>
        </p:nvCxnSpPr>
        <p:spPr>
          <a:xfrm>
            <a:off x="6096000" y="1633359"/>
            <a:ext cx="5812329" cy="0"/>
          </a:xfrm>
          <a:prstGeom prst="line">
            <a:avLst/>
          </a:prstGeom>
          <a:ln>
            <a:solidFill>
              <a:srgbClr val="479D2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>
            <a:extLst>
              <a:ext uri="{FF2B5EF4-FFF2-40B4-BE49-F238E27FC236}">
                <a16:creationId xmlns:a16="http://schemas.microsoft.com/office/drawing/2014/main" id="{0127D4BA-71BD-4D67-A5B9-D2BE842A46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sz="4000" dirty="0">
                <a:latin typeface="Century Gothic" panose="020B0502020202020204" pitchFamily="34" charset="0"/>
              </a:rPr>
              <a:t>¿Por qué cambiamos?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DA07466-B675-48ED-A0DB-2C159BA1D21E}"/>
              </a:ext>
            </a:extLst>
          </p:cNvPr>
          <p:cNvSpPr/>
          <p:nvPr/>
        </p:nvSpPr>
        <p:spPr>
          <a:xfrm>
            <a:off x="245161" y="2185618"/>
            <a:ext cx="459748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MX" sz="2000" dirty="0">
                <a:latin typeface="Century Gothic" panose="020B0502020202020204" pitchFamily="34" charset="0"/>
              </a:rPr>
              <a:t>Estamos cambiando la forma de </a:t>
            </a:r>
            <a:r>
              <a:rPr lang="es-MX" sz="2000" b="1" kern="0" dirty="0">
                <a:solidFill>
                  <a:srgbClr val="6CC04A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diseñar, pensar, planificar y ejecutar el mantenimiento</a:t>
            </a:r>
            <a:r>
              <a:rPr lang="es-MX" sz="2000" dirty="0">
                <a:latin typeface="Century Gothic" panose="020B0502020202020204" pitchFamily="34" charset="0"/>
              </a:rPr>
              <a:t> de nuestros activos productivos a un “clase mundial" alineado con nuestro </a:t>
            </a:r>
            <a:r>
              <a:rPr lang="es-MX" sz="2000" b="1" kern="0" dirty="0">
                <a:solidFill>
                  <a:srgbClr val="0070C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sistema de gestión de piso </a:t>
            </a:r>
            <a:r>
              <a:rPr lang="es-MX" sz="2000" dirty="0">
                <a:latin typeface="Century Gothic" panose="020B0502020202020204" pitchFamily="34" charset="0"/>
              </a:rPr>
              <a:t>y nuestros </a:t>
            </a:r>
            <a:r>
              <a:rPr lang="es-MX" sz="2000" b="1" kern="0" dirty="0">
                <a:solidFill>
                  <a:srgbClr val="0070C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procesos de HSE </a:t>
            </a:r>
            <a:r>
              <a:rPr lang="es-MX" sz="2000" dirty="0">
                <a:latin typeface="Century Gothic" panose="020B0502020202020204" pitchFamily="34" charset="0"/>
              </a:rPr>
              <a:t>para promover la seguridad entre nuestros colaboradores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AD52D2B-67EC-4056-9049-817D759E5B6B}"/>
              </a:ext>
            </a:extLst>
          </p:cNvPr>
          <p:cNvSpPr txBox="1"/>
          <p:nvPr/>
        </p:nvSpPr>
        <p:spPr>
          <a:xfrm>
            <a:off x="11665258" y="6519446"/>
            <a:ext cx="5267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PG</a:t>
            </a:r>
          </a:p>
        </p:txBody>
      </p:sp>
    </p:spTree>
    <p:extLst>
      <p:ext uri="{BB962C8B-B14F-4D97-AF65-F5344CB8AC3E}">
        <p14:creationId xmlns:p14="http://schemas.microsoft.com/office/powerpoint/2010/main" val="2890761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63DE8D96-F3CD-485E-A824-D8221B4724E6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5" name="think-cell Slide" r:id="rId5" imgW="395" imgH="394" progId="TCLayout.ActiveDocument.1">
                  <p:embed/>
                </p:oleObj>
              </mc:Choice>
              <mc:Fallback>
                <p:oleObj name="think-cell Slide" r:id="rId5" imgW="395" imgH="394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63DE8D96-F3CD-485E-A824-D8221B4724E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" name="Rectangle 102">
            <a:extLst>
              <a:ext uri="{FF2B5EF4-FFF2-40B4-BE49-F238E27FC236}">
                <a16:creationId xmlns:a16="http://schemas.microsoft.com/office/drawing/2014/main" id="{C323D075-4ADB-4479-AE01-C020CF69BA28}"/>
              </a:ext>
            </a:extLst>
          </p:cNvPr>
          <p:cNvSpPr/>
          <p:nvPr/>
        </p:nvSpPr>
        <p:spPr>
          <a:xfrm>
            <a:off x="361949" y="965030"/>
            <a:ext cx="1142047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es-MX" sz="2000" b="1">
                <a:solidFill>
                  <a:schemeClr val="accent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Mantenimiento Progresivo es un sistema de gestión de mantenimiento y confiabilidad de clase mundial, </a:t>
            </a:r>
            <a:r>
              <a:rPr lang="es-MX" sz="2000">
                <a:latin typeface="Century Gothic" panose="020B0502020202020204" pitchFamily="34" charset="0"/>
                <a:cs typeface="Arial" panose="020B0604020202020204" pitchFamily="34" charset="0"/>
              </a:rPr>
              <a:t>que impulsa la excelencia operativa mediante la adopción de procesos de trabajo estándar alineados con la norma ISO 55000</a:t>
            </a:r>
            <a:endParaRPr lang="en-US" sz="2000"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E847DFE-15B4-4EDF-AEF2-B1D2AD5072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dirty="0">
                <a:latin typeface="Century Gothic" panose="020B0502020202020204" pitchFamily="34" charset="0"/>
              </a:rPr>
              <a:t>¿Qué es el mantenimiento progresivo?</a:t>
            </a:r>
            <a:endParaRPr lang="en-US" dirty="0">
              <a:latin typeface="Century Gothic" panose="020B0502020202020204" pitchFamily="34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06CFF3B-2D59-4D9F-AA92-FE0EAFD2847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10280" y="1764082"/>
            <a:ext cx="9971440" cy="438197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E4B24B88-2772-41AE-919E-6986B71ABFB0}"/>
              </a:ext>
            </a:extLst>
          </p:cNvPr>
          <p:cNvSpPr/>
          <p:nvPr/>
        </p:nvSpPr>
        <p:spPr>
          <a:xfrm>
            <a:off x="1735490" y="4162425"/>
            <a:ext cx="1008643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b="1">
                <a:solidFill>
                  <a:srgbClr val="002060"/>
                </a:solidFill>
                <a:latin typeface="Century Gothic" panose="020B0502020202020204" pitchFamily="34" charset="0"/>
              </a:rPr>
              <a:t>HABILITAR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F5AAFDD-B3AD-4B81-A5D8-FE5906D102D5}"/>
              </a:ext>
            </a:extLst>
          </p:cNvPr>
          <p:cNvSpPr/>
          <p:nvPr/>
        </p:nvSpPr>
        <p:spPr>
          <a:xfrm>
            <a:off x="3631546" y="4162425"/>
            <a:ext cx="1108399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b="1">
                <a:solidFill>
                  <a:srgbClr val="002060"/>
                </a:solidFill>
                <a:latin typeface="Century Gothic" panose="020B0502020202020204" pitchFamily="34" charset="0"/>
              </a:rPr>
              <a:t>RESTAURAR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341FB10-6F59-4B95-BA60-B4E5AEB202A9}"/>
              </a:ext>
            </a:extLst>
          </p:cNvPr>
          <p:cNvSpPr/>
          <p:nvPr/>
        </p:nvSpPr>
        <p:spPr>
          <a:xfrm>
            <a:off x="5597294" y="4162425"/>
            <a:ext cx="1108399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b="1">
                <a:solidFill>
                  <a:srgbClr val="002060"/>
                </a:solidFill>
                <a:latin typeface="Century Gothic" panose="020B0502020202020204" pitchFamily="34" charset="0"/>
              </a:rPr>
              <a:t>MANTENER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529EDA5-83FF-4D73-888B-38828C56C130}"/>
              </a:ext>
            </a:extLst>
          </p:cNvPr>
          <p:cNvSpPr/>
          <p:nvPr/>
        </p:nvSpPr>
        <p:spPr>
          <a:xfrm>
            <a:off x="7553711" y="4162425"/>
            <a:ext cx="1108399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b="1">
                <a:solidFill>
                  <a:srgbClr val="002060"/>
                </a:solidFill>
                <a:latin typeface="Century Gothic" panose="020B0502020202020204" pitchFamily="34" charset="0"/>
              </a:rPr>
              <a:t>MEJORAR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BCEE94C-660C-4A83-8D05-904A86124C84}"/>
              </a:ext>
            </a:extLst>
          </p:cNvPr>
          <p:cNvSpPr/>
          <p:nvPr/>
        </p:nvSpPr>
        <p:spPr>
          <a:xfrm>
            <a:off x="9482135" y="4162425"/>
            <a:ext cx="1108399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b="1">
                <a:solidFill>
                  <a:srgbClr val="002060"/>
                </a:solidFill>
                <a:latin typeface="Century Gothic" panose="020B0502020202020204" pitchFamily="34" charset="0"/>
              </a:rPr>
              <a:t>SOSTENER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3ABCA32-AADF-4E37-838C-B100C7E06EDE}"/>
              </a:ext>
            </a:extLst>
          </p:cNvPr>
          <p:cNvSpPr/>
          <p:nvPr/>
        </p:nvSpPr>
        <p:spPr>
          <a:xfrm rot="16200000">
            <a:off x="447257" y="2941625"/>
            <a:ext cx="1538288" cy="2598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400" b="1">
                <a:solidFill>
                  <a:srgbClr val="002060"/>
                </a:solidFill>
              </a:rPr>
              <a:t>PRODUCTIVIDAD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95B5534-DDE9-4A44-A242-D8CC722E6A9B}"/>
              </a:ext>
            </a:extLst>
          </p:cNvPr>
          <p:cNvSpPr/>
          <p:nvPr/>
        </p:nvSpPr>
        <p:spPr>
          <a:xfrm>
            <a:off x="9770136" y="4536552"/>
            <a:ext cx="1108399" cy="2598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400" b="1">
                <a:solidFill>
                  <a:srgbClr val="002060"/>
                </a:solidFill>
                <a:latin typeface="Century Gothic" panose="020B0502020202020204" pitchFamily="34" charset="0"/>
              </a:rPr>
              <a:t>TIEMPO</a:t>
            </a:r>
          </a:p>
        </p:txBody>
      </p:sp>
      <p:sp>
        <p:nvSpPr>
          <p:cNvPr id="7" name="Arrow: Pentagon 6">
            <a:extLst>
              <a:ext uri="{FF2B5EF4-FFF2-40B4-BE49-F238E27FC236}">
                <a16:creationId xmlns:a16="http://schemas.microsoft.com/office/drawing/2014/main" id="{71D77D84-CAEA-43FC-A27D-EC9A986829CD}"/>
              </a:ext>
            </a:extLst>
          </p:cNvPr>
          <p:cNvSpPr/>
          <p:nvPr/>
        </p:nvSpPr>
        <p:spPr>
          <a:xfrm>
            <a:off x="1346335" y="5865651"/>
            <a:ext cx="9550265" cy="228600"/>
          </a:xfrm>
          <a:prstGeom prst="homePlate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b="1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Valores y comportamientos de HSE / Gestión de fallas</a:t>
            </a:r>
            <a:endParaRPr lang="es-MX" sz="1600" b="1">
              <a:solidFill>
                <a:schemeClr val="bg1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823E82F-2120-4C31-A636-8BBCBEBB33AD}"/>
              </a:ext>
            </a:extLst>
          </p:cNvPr>
          <p:cNvSpPr/>
          <p:nvPr/>
        </p:nvSpPr>
        <p:spPr>
          <a:xfrm>
            <a:off x="1346335" y="4848224"/>
            <a:ext cx="1882640" cy="96562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5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Organización de alto rendimiento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MX" sz="100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Clasificación y estructura de los activos en SAP hasta nivel componente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3705512-6970-4FAD-9CBC-09C928EEA413}"/>
              </a:ext>
            </a:extLst>
          </p:cNvPr>
          <p:cNvSpPr/>
          <p:nvPr/>
        </p:nvSpPr>
        <p:spPr>
          <a:xfrm>
            <a:off x="3273424" y="4848224"/>
            <a:ext cx="1857376" cy="9656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10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Restablecer las condiciones básicas de los activos y eliminar sus debilidades de diseño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8610DFC-5D6D-4A1E-8BE1-C748587F5855}"/>
              </a:ext>
            </a:extLst>
          </p:cNvPr>
          <p:cNvSpPr/>
          <p:nvPr/>
        </p:nvSpPr>
        <p:spPr>
          <a:xfrm>
            <a:off x="5175250" y="4848223"/>
            <a:ext cx="1885952" cy="9656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00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Mantener el desempeño mediante planes de mantenimiento optimizados (TBM, CBM, ODR)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E82736E-02E5-4284-8CEE-6334C5204837}"/>
              </a:ext>
            </a:extLst>
          </p:cNvPr>
          <p:cNvSpPr/>
          <p:nvPr/>
        </p:nvSpPr>
        <p:spPr>
          <a:xfrm>
            <a:off x="7121522" y="4848223"/>
            <a:ext cx="1885952" cy="96562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05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Mejorar el rendimiento de forma sostenida mediante las buenas practicas 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DB377E6-B72E-4A81-9C19-DC842589E18E}"/>
              </a:ext>
            </a:extLst>
          </p:cNvPr>
          <p:cNvSpPr/>
          <p:nvPr/>
        </p:nvSpPr>
        <p:spPr>
          <a:xfrm>
            <a:off x="9031287" y="4848223"/>
            <a:ext cx="1885952" cy="965624"/>
          </a:xfrm>
          <a:prstGeom prst="rect">
            <a:avLst/>
          </a:prstGeom>
          <a:solidFill>
            <a:srgbClr val="6BC5C5"/>
          </a:solidFill>
          <a:ln>
            <a:solidFill>
              <a:srgbClr val="6BC5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00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Preservar la disciplina, el compromiso y  la CULTURA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C872049-C88E-4285-BE85-97D8BEC5DFE4}"/>
              </a:ext>
            </a:extLst>
          </p:cNvPr>
          <p:cNvSpPr txBox="1"/>
          <p:nvPr/>
        </p:nvSpPr>
        <p:spPr>
          <a:xfrm>
            <a:off x="11665258" y="6519446"/>
            <a:ext cx="5267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AG</a:t>
            </a:r>
            <a:endParaRPr lang="en-US" sz="16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7767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Freeform 3">
            <a:extLst>
              <a:ext uri="{FF2B5EF4-FFF2-40B4-BE49-F238E27FC236}">
                <a16:creationId xmlns:a16="http://schemas.microsoft.com/office/drawing/2014/main" id="{E827414E-3678-4C55-9CEF-29971E4ED3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7294" y="2666337"/>
            <a:ext cx="1669926" cy="440569"/>
          </a:xfrm>
          <a:custGeom>
            <a:avLst/>
            <a:gdLst>
              <a:gd name="T0" fmla="*/ 1750571 w 2683"/>
              <a:gd name="T1" fmla="*/ 460195 h 706"/>
              <a:gd name="T2" fmla="*/ 0 w 2683"/>
              <a:gd name="T3" fmla="*/ 460195 h 706"/>
              <a:gd name="T4" fmla="*/ 0 w 2683"/>
              <a:gd name="T5" fmla="*/ 0 h 706"/>
              <a:gd name="T6" fmla="*/ 1750571 w 2683"/>
              <a:gd name="T7" fmla="*/ 0 h 706"/>
              <a:gd name="T8" fmla="*/ 1750571 w 2683"/>
              <a:gd name="T9" fmla="*/ 460195 h 70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683" h="706">
                <a:moveTo>
                  <a:pt x="2682" y="705"/>
                </a:moveTo>
                <a:lnTo>
                  <a:pt x="0" y="705"/>
                </a:lnTo>
                <a:lnTo>
                  <a:pt x="0" y="0"/>
                </a:lnTo>
                <a:lnTo>
                  <a:pt x="2682" y="0"/>
                </a:lnTo>
                <a:lnTo>
                  <a:pt x="2682" y="705"/>
                </a:lnTo>
              </a:path>
            </a:pathLst>
          </a:custGeom>
          <a:solidFill>
            <a:srgbClr val="002060"/>
          </a:solidFill>
          <a:ln>
            <a:noFill/>
          </a:ln>
          <a:effectLst/>
        </p:spPr>
        <p:txBody>
          <a:bodyPr wrap="none" anchor="ctr"/>
          <a:lstStyle/>
          <a:p>
            <a:endParaRPr lang="es-MX">
              <a:latin typeface="Poppins" pitchFamily="2" charset="77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B4169B6-5FBB-4497-A3E0-D53A39DACBA5}"/>
              </a:ext>
            </a:extLst>
          </p:cNvPr>
          <p:cNvSpPr/>
          <p:nvPr/>
        </p:nvSpPr>
        <p:spPr>
          <a:xfrm>
            <a:off x="297097" y="852752"/>
            <a:ext cx="113191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es-MX" b="1">
                <a:solidFill>
                  <a:srgbClr val="0075C9"/>
                </a:solidFill>
                <a:latin typeface="Century Gothic" panose="020B0502020202020204" pitchFamily="34" charset="0"/>
              </a:rPr>
              <a:t>20 procesos de trabajo</a:t>
            </a:r>
            <a:r>
              <a:rPr lang="es-MX">
                <a:latin typeface="Century Gothic" panose="020B0502020202020204" pitchFamily="34" charset="0"/>
              </a:rPr>
              <a:t>, cada uno de los cuales define los procedimientos estándar de cómo realizar el trabajo, así como las herramientas, los sistemas, los recursos, las funciones y las responsabilidades necesarias. </a:t>
            </a:r>
            <a:endParaRPr lang="en-US">
              <a:latin typeface="Century Gothic" panose="020B0502020202020204" pitchFamily="34" charset="0"/>
            </a:endParaRPr>
          </a:p>
        </p:txBody>
      </p:sp>
      <p:sp>
        <p:nvSpPr>
          <p:cNvPr id="8" name="Freeform 2">
            <a:extLst>
              <a:ext uri="{FF2B5EF4-FFF2-40B4-BE49-F238E27FC236}">
                <a16:creationId xmlns:a16="http://schemas.microsoft.com/office/drawing/2014/main" id="{255CE122-28DB-4DCE-9BB8-9D02F5B175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7294" y="4088455"/>
            <a:ext cx="1669926" cy="440569"/>
          </a:xfrm>
          <a:custGeom>
            <a:avLst/>
            <a:gdLst>
              <a:gd name="T0" fmla="*/ 1750571 w 2683"/>
              <a:gd name="T1" fmla="*/ 460195 h 706"/>
              <a:gd name="T2" fmla="*/ 0 w 2683"/>
              <a:gd name="T3" fmla="*/ 460195 h 706"/>
              <a:gd name="T4" fmla="*/ 0 w 2683"/>
              <a:gd name="T5" fmla="*/ 0 h 706"/>
              <a:gd name="T6" fmla="*/ 1750571 w 2683"/>
              <a:gd name="T7" fmla="*/ 0 h 706"/>
              <a:gd name="T8" fmla="*/ 1750571 w 2683"/>
              <a:gd name="T9" fmla="*/ 460195 h 70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683" h="706">
                <a:moveTo>
                  <a:pt x="2682" y="705"/>
                </a:moveTo>
                <a:lnTo>
                  <a:pt x="0" y="705"/>
                </a:lnTo>
                <a:lnTo>
                  <a:pt x="0" y="0"/>
                </a:lnTo>
                <a:lnTo>
                  <a:pt x="2682" y="0"/>
                </a:lnTo>
                <a:lnTo>
                  <a:pt x="2682" y="705"/>
                </a:lnTo>
              </a:path>
            </a:pathLst>
          </a:custGeom>
          <a:solidFill>
            <a:srgbClr val="002060"/>
          </a:solidFill>
          <a:ln>
            <a:noFill/>
          </a:ln>
          <a:effectLst/>
        </p:spPr>
        <p:txBody>
          <a:bodyPr wrap="none" anchor="ctr"/>
          <a:lstStyle/>
          <a:p>
            <a:endParaRPr lang="es-MX">
              <a:latin typeface="Poppins" pitchFamily="2" charset="77"/>
            </a:endParaRPr>
          </a:p>
        </p:txBody>
      </p:sp>
      <p:sp>
        <p:nvSpPr>
          <p:cNvPr id="9" name="Freeform 3">
            <a:extLst>
              <a:ext uri="{FF2B5EF4-FFF2-40B4-BE49-F238E27FC236}">
                <a16:creationId xmlns:a16="http://schemas.microsoft.com/office/drawing/2014/main" id="{62141EBF-1B8C-4336-9B9F-05770B8804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7294" y="3143729"/>
            <a:ext cx="1669926" cy="440569"/>
          </a:xfrm>
          <a:custGeom>
            <a:avLst/>
            <a:gdLst>
              <a:gd name="T0" fmla="*/ 1750571 w 2683"/>
              <a:gd name="T1" fmla="*/ 460195 h 706"/>
              <a:gd name="T2" fmla="*/ 0 w 2683"/>
              <a:gd name="T3" fmla="*/ 460195 h 706"/>
              <a:gd name="T4" fmla="*/ 0 w 2683"/>
              <a:gd name="T5" fmla="*/ 0 h 706"/>
              <a:gd name="T6" fmla="*/ 1750571 w 2683"/>
              <a:gd name="T7" fmla="*/ 0 h 706"/>
              <a:gd name="T8" fmla="*/ 1750571 w 2683"/>
              <a:gd name="T9" fmla="*/ 460195 h 70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683" h="706">
                <a:moveTo>
                  <a:pt x="2682" y="705"/>
                </a:moveTo>
                <a:lnTo>
                  <a:pt x="0" y="705"/>
                </a:lnTo>
                <a:lnTo>
                  <a:pt x="0" y="0"/>
                </a:lnTo>
                <a:lnTo>
                  <a:pt x="2682" y="0"/>
                </a:lnTo>
                <a:lnTo>
                  <a:pt x="2682" y="705"/>
                </a:lnTo>
              </a:path>
            </a:pathLst>
          </a:custGeom>
          <a:solidFill>
            <a:srgbClr val="002060"/>
          </a:solidFill>
          <a:ln>
            <a:noFill/>
          </a:ln>
          <a:effectLst/>
        </p:spPr>
        <p:txBody>
          <a:bodyPr wrap="none" anchor="ctr"/>
          <a:lstStyle/>
          <a:p>
            <a:endParaRPr lang="es-MX">
              <a:latin typeface="Poppins" pitchFamily="2" charset="77"/>
            </a:endParaRPr>
          </a:p>
        </p:txBody>
      </p:sp>
      <p:sp>
        <p:nvSpPr>
          <p:cNvPr id="10" name="Freeform 4">
            <a:extLst>
              <a:ext uri="{FF2B5EF4-FFF2-40B4-BE49-F238E27FC236}">
                <a16:creationId xmlns:a16="http://schemas.microsoft.com/office/drawing/2014/main" id="{AA40F1C4-1839-4A15-978D-C06DC841F8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7294" y="3616092"/>
            <a:ext cx="1669926" cy="440569"/>
          </a:xfrm>
          <a:custGeom>
            <a:avLst/>
            <a:gdLst>
              <a:gd name="T0" fmla="*/ 1750571 w 2683"/>
              <a:gd name="T1" fmla="*/ 460196 h 707"/>
              <a:gd name="T2" fmla="*/ 0 w 2683"/>
              <a:gd name="T3" fmla="*/ 460196 h 707"/>
              <a:gd name="T4" fmla="*/ 0 w 2683"/>
              <a:gd name="T5" fmla="*/ 0 h 707"/>
              <a:gd name="T6" fmla="*/ 1750571 w 2683"/>
              <a:gd name="T7" fmla="*/ 0 h 707"/>
              <a:gd name="T8" fmla="*/ 1750571 w 2683"/>
              <a:gd name="T9" fmla="*/ 460196 h 70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683" h="707">
                <a:moveTo>
                  <a:pt x="2682" y="706"/>
                </a:moveTo>
                <a:lnTo>
                  <a:pt x="0" y="706"/>
                </a:lnTo>
                <a:lnTo>
                  <a:pt x="0" y="0"/>
                </a:lnTo>
                <a:lnTo>
                  <a:pt x="2682" y="0"/>
                </a:lnTo>
                <a:lnTo>
                  <a:pt x="2682" y="706"/>
                </a:lnTo>
              </a:path>
            </a:pathLst>
          </a:custGeom>
          <a:solidFill>
            <a:srgbClr val="002060"/>
          </a:solidFill>
          <a:ln>
            <a:noFill/>
          </a:ln>
          <a:effectLst/>
        </p:spPr>
        <p:txBody>
          <a:bodyPr wrap="none" anchor="ctr"/>
          <a:lstStyle/>
          <a:p>
            <a:endParaRPr lang="es-MX">
              <a:latin typeface="Poppins" pitchFamily="2" charset="77"/>
            </a:endParaRPr>
          </a:p>
        </p:txBody>
      </p:sp>
      <p:sp>
        <p:nvSpPr>
          <p:cNvPr id="11" name="Freeform 35">
            <a:extLst>
              <a:ext uri="{FF2B5EF4-FFF2-40B4-BE49-F238E27FC236}">
                <a16:creationId xmlns:a16="http://schemas.microsoft.com/office/drawing/2014/main" id="{2B3E5A1C-4F64-46A6-A30C-3B7100D916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76416" y="2229266"/>
            <a:ext cx="1669926" cy="660596"/>
          </a:xfrm>
          <a:custGeom>
            <a:avLst/>
            <a:gdLst>
              <a:gd name="T0" fmla="*/ 1750571 w 2683"/>
              <a:gd name="T1" fmla="*/ 460196 h 707"/>
              <a:gd name="T2" fmla="*/ 0 w 2683"/>
              <a:gd name="T3" fmla="*/ 460196 h 707"/>
              <a:gd name="T4" fmla="*/ 0 w 2683"/>
              <a:gd name="T5" fmla="*/ 0 h 707"/>
              <a:gd name="T6" fmla="*/ 1750571 w 2683"/>
              <a:gd name="T7" fmla="*/ 0 h 707"/>
              <a:gd name="T8" fmla="*/ 1750571 w 2683"/>
              <a:gd name="T9" fmla="*/ 460196 h 70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683" h="707">
                <a:moveTo>
                  <a:pt x="2682" y="706"/>
                </a:moveTo>
                <a:lnTo>
                  <a:pt x="0" y="706"/>
                </a:lnTo>
                <a:lnTo>
                  <a:pt x="0" y="0"/>
                </a:lnTo>
                <a:lnTo>
                  <a:pt x="2682" y="0"/>
                </a:lnTo>
                <a:lnTo>
                  <a:pt x="2682" y="706"/>
                </a:lnTo>
              </a:path>
            </a:pathLst>
          </a:custGeom>
          <a:solidFill>
            <a:srgbClr val="767171"/>
          </a:solidFill>
          <a:ln>
            <a:noFill/>
          </a:ln>
          <a:effectLst/>
        </p:spPr>
        <p:txBody>
          <a:bodyPr wrap="none" anchor="ctr"/>
          <a:lstStyle/>
          <a:p>
            <a:endParaRPr lang="es-MX">
              <a:latin typeface="Poppins" pitchFamily="2" charset="77"/>
            </a:endParaRPr>
          </a:p>
        </p:txBody>
      </p:sp>
      <p:sp>
        <p:nvSpPr>
          <p:cNvPr id="12" name="Freeform 36">
            <a:extLst>
              <a:ext uri="{FF2B5EF4-FFF2-40B4-BE49-F238E27FC236}">
                <a16:creationId xmlns:a16="http://schemas.microsoft.com/office/drawing/2014/main" id="{131DB40E-B04C-4C02-910B-506FDF3756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7294" y="4563846"/>
            <a:ext cx="1669926" cy="440569"/>
          </a:xfrm>
          <a:custGeom>
            <a:avLst/>
            <a:gdLst>
              <a:gd name="T0" fmla="*/ 1750571 w 2683"/>
              <a:gd name="T1" fmla="*/ 460196 h 707"/>
              <a:gd name="T2" fmla="*/ 0 w 2683"/>
              <a:gd name="T3" fmla="*/ 460196 h 707"/>
              <a:gd name="T4" fmla="*/ 0 w 2683"/>
              <a:gd name="T5" fmla="*/ 0 h 707"/>
              <a:gd name="T6" fmla="*/ 1750571 w 2683"/>
              <a:gd name="T7" fmla="*/ 0 h 707"/>
              <a:gd name="T8" fmla="*/ 1750571 w 2683"/>
              <a:gd name="T9" fmla="*/ 460196 h 70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683" h="707">
                <a:moveTo>
                  <a:pt x="2682" y="706"/>
                </a:moveTo>
                <a:lnTo>
                  <a:pt x="0" y="706"/>
                </a:lnTo>
                <a:lnTo>
                  <a:pt x="0" y="0"/>
                </a:lnTo>
                <a:lnTo>
                  <a:pt x="2682" y="0"/>
                </a:lnTo>
                <a:lnTo>
                  <a:pt x="2682" y="706"/>
                </a:lnTo>
              </a:path>
            </a:pathLst>
          </a:custGeom>
          <a:solidFill>
            <a:srgbClr val="002060"/>
          </a:solidFill>
          <a:ln>
            <a:noFill/>
          </a:ln>
          <a:effectLst/>
        </p:spPr>
        <p:txBody>
          <a:bodyPr wrap="none" anchor="ctr"/>
          <a:lstStyle/>
          <a:p>
            <a:endParaRPr lang="es-MX">
              <a:latin typeface="Poppins" pitchFamily="2" charset="77"/>
            </a:endParaRPr>
          </a:p>
        </p:txBody>
      </p:sp>
      <p:sp>
        <p:nvSpPr>
          <p:cNvPr id="13" name="Freeform 37">
            <a:extLst>
              <a:ext uri="{FF2B5EF4-FFF2-40B4-BE49-F238E27FC236}">
                <a16:creationId xmlns:a16="http://schemas.microsoft.com/office/drawing/2014/main" id="{BEC8CBA4-59D2-4F9A-A96F-A979AB1A9E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76416" y="1753874"/>
            <a:ext cx="1669926" cy="440569"/>
          </a:xfrm>
          <a:custGeom>
            <a:avLst/>
            <a:gdLst>
              <a:gd name="T0" fmla="*/ 1750571 w 2683"/>
              <a:gd name="T1" fmla="*/ 460195 h 706"/>
              <a:gd name="T2" fmla="*/ 0 w 2683"/>
              <a:gd name="T3" fmla="*/ 460195 h 706"/>
              <a:gd name="T4" fmla="*/ 0 w 2683"/>
              <a:gd name="T5" fmla="*/ 0 h 706"/>
              <a:gd name="T6" fmla="*/ 1750571 w 2683"/>
              <a:gd name="T7" fmla="*/ 0 h 706"/>
              <a:gd name="T8" fmla="*/ 1750571 w 2683"/>
              <a:gd name="T9" fmla="*/ 460195 h 70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683" h="706">
                <a:moveTo>
                  <a:pt x="2682" y="705"/>
                </a:moveTo>
                <a:lnTo>
                  <a:pt x="0" y="705"/>
                </a:lnTo>
                <a:lnTo>
                  <a:pt x="0" y="0"/>
                </a:lnTo>
                <a:lnTo>
                  <a:pt x="2682" y="0"/>
                </a:lnTo>
                <a:lnTo>
                  <a:pt x="2682" y="705"/>
                </a:lnTo>
              </a:path>
            </a:pathLst>
          </a:custGeom>
          <a:solidFill>
            <a:srgbClr val="767171"/>
          </a:solidFill>
          <a:ln>
            <a:noFill/>
          </a:ln>
          <a:effectLst/>
        </p:spPr>
        <p:txBody>
          <a:bodyPr wrap="none" anchor="ctr"/>
          <a:lstStyle/>
          <a:p>
            <a:endParaRPr lang="es-MX">
              <a:latin typeface="Poppins" pitchFamily="2" charset="77"/>
            </a:endParaRPr>
          </a:p>
        </p:txBody>
      </p:sp>
      <p:sp>
        <p:nvSpPr>
          <p:cNvPr id="14" name="Freeform 179">
            <a:extLst>
              <a:ext uri="{FF2B5EF4-FFF2-40B4-BE49-F238E27FC236}">
                <a16:creationId xmlns:a16="http://schemas.microsoft.com/office/drawing/2014/main" id="{FC931A85-111C-4C4A-ADC2-A762C6BB1D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0047" y="2666337"/>
            <a:ext cx="800899" cy="2338078"/>
          </a:xfrm>
          <a:custGeom>
            <a:avLst/>
            <a:gdLst>
              <a:gd name="T0" fmla="*/ 840396 w 1289"/>
              <a:gd name="T1" fmla="*/ 1453900 h 2225"/>
              <a:gd name="T2" fmla="*/ 0 w 1289"/>
              <a:gd name="T3" fmla="*/ 1453900 h 2225"/>
              <a:gd name="T4" fmla="*/ 0 w 1289"/>
              <a:gd name="T5" fmla="*/ 0 h 2225"/>
              <a:gd name="T6" fmla="*/ 840396 w 1289"/>
              <a:gd name="T7" fmla="*/ 0 h 2225"/>
              <a:gd name="T8" fmla="*/ 840396 w 1289"/>
              <a:gd name="T9" fmla="*/ 1453900 h 22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89" h="2225">
                <a:moveTo>
                  <a:pt x="1288" y="2224"/>
                </a:moveTo>
                <a:lnTo>
                  <a:pt x="0" y="2224"/>
                </a:lnTo>
                <a:lnTo>
                  <a:pt x="0" y="0"/>
                </a:lnTo>
                <a:lnTo>
                  <a:pt x="1288" y="0"/>
                </a:lnTo>
                <a:lnTo>
                  <a:pt x="1288" y="2224"/>
                </a:lnTo>
              </a:path>
            </a:pathLst>
          </a:custGeom>
          <a:solidFill>
            <a:srgbClr val="002060"/>
          </a:solidFill>
          <a:ln>
            <a:noFill/>
          </a:ln>
          <a:effectLst/>
        </p:spPr>
        <p:txBody>
          <a:bodyPr wrap="none" anchor="ctr"/>
          <a:lstStyle/>
          <a:p>
            <a:endParaRPr lang="es-MX">
              <a:latin typeface="Poppins" pitchFamily="2" charset="77"/>
            </a:endParaRPr>
          </a:p>
        </p:txBody>
      </p:sp>
      <p:sp>
        <p:nvSpPr>
          <p:cNvPr id="15" name="Freeform 190">
            <a:extLst>
              <a:ext uri="{FF2B5EF4-FFF2-40B4-BE49-F238E27FC236}">
                <a16:creationId xmlns:a16="http://schemas.microsoft.com/office/drawing/2014/main" id="{1AC1B184-C2C4-45C7-9124-5691DDC844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4227" y="1755058"/>
            <a:ext cx="800899" cy="1608994"/>
          </a:xfrm>
          <a:custGeom>
            <a:avLst/>
            <a:gdLst>
              <a:gd name="T0" fmla="*/ 840396 w 1289"/>
              <a:gd name="T1" fmla="*/ 1453899 h 2227"/>
              <a:gd name="T2" fmla="*/ 0 w 1289"/>
              <a:gd name="T3" fmla="*/ 1453899 h 2227"/>
              <a:gd name="T4" fmla="*/ 0 w 1289"/>
              <a:gd name="T5" fmla="*/ 0 h 2227"/>
              <a:gd name="T6" fmla="*/ 840396 w 1289"/>
              <a:gd name="T7" fmla="*/ 0 h 2227"/>
              <a:gd name="T8" fmla="*/ 840396 w 1289"/>
              <a:gd name="T9" fmla="*/ 1453899 h 22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89" h="2227">
                <a:moveTo>
                  <a:pt x="1288" y="2226"/>
                </a:moveTo>
                <a:lnTo>
                  <a:pt x="0" y="2226"/>
                </a:lnTo>
                <a:lnTo>
                  <a:pt x="0" y="0"/>
                </a:lnTo>
                <a:lnTo>
                  <a:pt x="1288" y="0"/>
                </a:lnTo>
                <a:lnTo>
                  <a:pt x="1288" y="2226"/>
                </a:lnTo>
              </a:path>
            </a:pathLst>
          </a:custGeom>
          <a:solidFill>
            <a:srgbClr val="767171"/>
          </a:solidFill>
          <a:ln>
            <a:noFill/>
          </a:ln>
          <a:effectLst/>
        </p:spPr>
        <p:txBody>
          <a:bodyPr wrap="none" anchor="ctr"/>
          <a:lstStyle/>
          <a:p>
            <a:endParaRPr lang="es-MX">
              <a:latin typeface="Poppins" pitchFamily="2" charset="77"/>
            </a:endParaRPr>
          </a:p>
        </p:txBody>
      </p:sp>
      <p:sp>
        <p:nvSpPr>
          <p:cNvPr id="16" name="Freeform 198">
            <a:extLst>
              <a:ext uri="{FF2B5EF4-FFF2-40B4-BE49-F238E27FC236}">
                <a16:creationId xmlns:a16="http://schemas.microsoft.com/office/drawing/2014/main" id="{7CE78A71-0680-4725-9D4D-D03C363B78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1526" y="2150907"/>
            <a:ext cx="847832" cy="849345"/>
          </a:xfrm>
          <a:custGeom>
            <a:avLst/>
            <a:gdLst>
              <a:gd name="T0" fmla="*/ 444681 w 1363"/>
              <a:gd name="T1" fmla="*/ 0 h 1363"/>
              <a:gd name="T2" fmla="*/ 444681 w 1363"/>
              <a:gd name="T3" fmla="*/ 0 h 1363"/>
              <a:gd name="T4" fmla="*/ 889361 w 1363"/>
              <a:gd name="T5" fmla="*/ 444027 h 1363"/>
              <a:gd name="T6" fmla="*/ 889361 w 1363"/>
              <a:gd name="T7" fmla="*/ 444027 h 1363"/>
              <a:gd name="T8" fmla="*/ 444681 w 1363"/>
              <a:gd name="T9" fmla="*/ 889360 h 1363"/>
              <a:gd name="T10" fmla="*/ 444681 w 1363"/>
              <a:gd name="T11" fmla="*/ 889360 h 1363"/>
              <a:gd name="T12" fmla="*/ 0 w 1363"/>
              <a:gd name="T13" fmla="*/ 444027 h 1363"/>
              <a:gd name="T14" fmla="*/ 0 w 1363"/>
              <a:gd name="T15" fmla="*/ 444027 h 1363"/>
              <a:gd name="T16" fmla="*/ 444681 w 1363"/>
              <a:gd name="T17" fmla="*/ 0 h 136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363" h="1363">
                <a:moveTo>
                  <a:pt x="681" y="0"/>
                </a:moveTo>
                <a:lnTo>
                  <a:pt x="681" y="0"/>
                </a:lnTo>
                <a:cubicBezTo>
                  <a:pt x="1057" y="0"/>
                  <a:pt x="1362" y="305"/>
                  <a:pt x="1362" y="680"/>
                </a:cubicBezTo>
                <a:cubicBezTo>
                  <a:pt x="1362" y="1057"/>
                  <a:pt x="1057" y="1362"/>
                  <a:pt x="681" y="1362"/>
                </a:cubicBezTo>
                <a:cubicBezTo>
                  <a:pt x="305" y="1362"/>
                  <a:pt x="0" y="1057"/>
                  <a:pt x="0" y="680"/>
                </a:cubicBezTo>
                <a:cubicBezTo>
                  <a:pt x="0" y="305"/>
                  <a:pt x="305" y="0"/>
                  <a:pt x="681" y="0"/>
                </a:cubicBezTo>
              </a:path>
            </a:pathLst>
          </a:custGeom>
          <a:solidFill>
            <a:schemeClr val="bg1"/>
          </a:solidFill>
          <a:ln w="63500" cap="flat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MX">
              <a:latin typeface="Poppins" pitchFamily="2" charset="7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B5D2FA5-BAB6-4B36-944D-EA7326D58616}"/>
              </a:ext>
            </a:extLst>
          </p:cNvPr>
          <p:cNvSpPr txBox="1"/>
          <p:nvPr/>
        </p:nvSpPr>
        <p:spPr>
          <a:xfrm rot="16200000">
            <a:off x="4118306" y="2343378"/>
            <a:ext cx="1532952" cy="35394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MX" sz="1700" b="1" spc="-15">
                <a:solidFill>
                  <a:schemeClr val="bg1"/>
                </a:solidFill>
                <a:latin typeface="Century Gothic" panose="020B0502020202020204" pitchFamily="34" charset="0"/>
                <a:cs typeface="Poppins" pitchFamily="2" charset="77"/>
              </a:rPr>
              <a:t>RESTAURAR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831B9DD-1E48-4AA3-9CD8-F8E3666DB91F}"/>
              </a:ext>
            </a:extLst>
          </p:cNvPr>
          <p:cNvSpPr txBox="1"/>
          <p:nvPr/>
        </p:nvSpPr>
        <p:spPr>
          <a:xfrm rot="16200000">
            <a:off x="796703" y="3722916"/>
            <a:ext cx="1419012" cy="35394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MX" sz="1700" b="1" spc="-15">
                <a:solidFill>
                  <a:schemeClr val="bg1"/>
                </a:solidFill>
                <a:latin typeface="Century Gothic" panose="020B0502020202020204" pitchFamily="34" charset="0"/>
                <a:cs typeface="Poppins" pitchFamily="2" charset="77"/>
              </a:rPr>
              <a:t>HABILITAR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4EB2EB2-4AE6-44A0-94E6-0172CD9C6D4F}"/>
              </a:ext>
            </a:extLst>
          </p:cNvPr>
          <p:cNvSpPr txBox="1"/>
          <p:nvPr/>
        </p:nvSpPr>
        <p:spPr>
          <a:xfrm>
            <a:off x="1907294" y="3709082"/>
            <a:ext cx="1516497" cy="2616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>
              <a:spcAft>
                <a:spcPts val="300"/>
              </a:spcAft>
              <a:buClr>
                <a:prstClr val="white"/>
              </a:buClr>
              <a:defRPr/>
            </a:pPr>
            <a:r>
              <a:rPr lang="es-MX" sz="1100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Estrategia y Gestión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5A21E45-F534-4131-AE15-B6F8BCEEB0E3}"/>
              </a:ext>
            </a:extLst>
          </p:cNvPr>
          <p:cNvSpPr txBox="1"/>
          <p:nvPr/>
        </p:nvSpPr>
        <p:spPr>
          <a:xfrm>
            <a:off x="1907294" y="4184396"/>
            <a:ext cx="1516497" cy="2616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>
              <a:spcAft>
                <a:spcPts val="300"/>
              </a:spcAft>
              <a:buClr>
                <a:prstClr val="white"/>
              </a:buClr>
              <a:defRPr/>
            </a:pPr>
            <a:r>
              <a:rPr lang="es-MX" sz="1100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Clasificación ABC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63E6A22-78B0-4175-8D56-209E9E81FEBA}"/>
              </a:ext>
            </a:extLst>
          </p:cNvPr>
          <p:cNvSpPr txBox="1"/>
          <p:nvPr/>
        </p:nvSpPr>
        <p:spPr>
          <a:xfrm>
            <a:off x="1907294" y="4661488"/>
            <a:ext cx="1516497" cy="2616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>
              <a:spcAft>
                <a:spcPts val="300"/>
              </a:spcAft>
              <a:buClr>
                <a:prstClr val="white"/>
              </a:buClr>
              <a:defRPr/>
            </a:pPr>
            <a:r>
              <a:rPr lang="es-MX" sz="1100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Árbol de Activos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38190ED-E92A-4BF5-B980-B3533501C0B6}"/>
              </a:ext>
            </a:extLst>
          </p:cNvPr>
          <p:cNvSpPr txBox="1"/>
          <p:nvPr/>
        </p:nvSpPr>
        <p:spPr>
          <a:xfrm>
            <a:off x="5276416" y="1756219"/>
            <a:ext cx="1516497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>
              <a:spcAft>
                <a:spcPts val="300"/>
              </a:spcAft>
              <a:buClr>
                <a:prstClr val="white"/>
              </a:buClr>
              <a:defRPr/>
            </a:pPr>
            <a:r>
              <a:rPr lang="es-MX" sz="1200">
                <a:solidFill>
                  <a:schemeClr val="bg1"/>
                </a:solidFill>
              </a:rPr>
              <a:t>Evaluación de la salud de los activos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B05F9EF-695C-48BA-B673-7A2AB672C916}"/>
              </a:ext>
            </a:extLst>
          </p:cNvPr>
          <p:cNvSpPr txBox="1"/>
          <p:nvPr/>
        </p:nvSpPr>
        <p:spPr>
          <a:xfrm>
            <a:off x="5276416" y="2244765"/>
            <a:ext cx="1672410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>
              <a:spcAft>
                <a:spcPts val="300"/>
              </a:spcAft>
              <a:buClr>
                <a:prstClr val="white"/>
              </a:buClr>
              <a:defRPr/>
            </a:pPr>
            <a:r>
              <a:rPr lang="es-MX" sz="1200">
                <a:solidFill>
                  <a:schemeClr val="bg1"/>
                </a:solidFill>
              </a:rPr>
              <a:t>Mantenimiento y confiabilidad basados en el diseño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0B5FEF30-217B-4583-AECE-6A8C1EDB6D24}"/>
              </a:ext>
            </a:extLst>
          </p:cNvPr>
          <p:cNvGrpSpPr/>
          <p:nvPr/>
        </p:nvGrpSpPr>
        <p:grpSpPr>
          <a:xfrm>
            <a:off x="400627" y="3927655"/>
            <a:ext cx="847832" cy="849345"/>
            <a:chOff x="839446" y="2775048"/>
            <a:chExt cx="847832" cy="849345"/>
          </a:xfrm>
        </p:grpSpPr>
        <p:sp>
          <p:nvSpPr>
            <p:cNvPr id="25" name="Freeform 187">
              <a:extLst>
                <a:ext uri="{FF2B5EF4-FFF2-40B4-BE49-F238E27FC236}">
                  <a16:creationId xmlns:a16="http://schemas.microsoft.com/office/drawing/2014/main" id="{DAC98990-591B-401E-8980-AB2740F77C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9446" y="2775048"/>
              <a:ext cx="847832" cy="849345"/>
            </a:xfrm>
            <a:custGeom>
              <a:avLst/>
              <a:gdLst>
                <a:gd name="T0" fmla="*/ 444681 w 1363"/>
                <a:gd name="T1" fmla="*/ 0 h 1362"/>
                <a:gd name="T2" fmla="*/ 444681 w 1363"/>
                <a:gd name="T3" fmla="*/ 0 h 1362"/>
                <a:gd name="T4" fmla="*/ 889361 w 1363"/>
                <a:gd name="T5" fmla="*/ 444354 h 1362"/>
                <a:gd name="T6" fmla="*/ 889361 w 1363"/>
                <a:gd name="T7" fmla="*/ 444354 h 1362"/>
                <a:gd name="T8" fmla="*/ 444681 w 1363"/>
                <a:gd name="T9" fmla="*/ 889361 h 1362"/>
                <a:gd name="T10" fmla="*/ 444681 w 1363"/>
                <a:gd name="T11" fmla="*/ 889361 h 1362"/>
                <a:gd name="T12" fmla="*/ 0 w 1363"/>
                <a:gd name="T13" fmla="*/ 444354 h 1362"/>
                <a:gd name="T14" fmla="*/ 0 w 1363"/>
                <a:gd name="T15" fmla="*/ 444354 h 1362"/>
                <a:gd name="T16" fmla="*/ 444681 w 1363"/>
                <a:gd name="T17" fmla="*/ 0 h 13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363" h="1362">
                  <a:moveTo>
                    <a:pt x="681" y="0"/>
                  </a:moveTo>
                  <a:lnTo>
                    <a:pt x="681" y="0"/>
                  </a:lnTo>
                  <a:cubicBezTo>
                    <a:pt x="1057" y="0"/>
                    <a:pt x="1362" y="304"/>
                    <a:pt x="1362" y="680"/>
                  </a:cubicBezTo>
                  <a:cubicBezTo>
                    <a:pt x="1362" y="1056"/>
                    <a:pt x="1057" y="1361"/>
                    <a:pt x="681" y="1361"/>
                  </a:cubicBezTo>
                  <a:cubicBezTo>
                    <a:pt x="305" y="1361"/>
                    <a:pt x="0" y="1056"/>
                    <a:pt x="0" y="680"/>
                  </a:cubicBezTo>
                  <a:cubicBezTo>
                    <a:pt x="0" y="304"/>
                    <a:pt x="305" y="0"/>
                    <a:pt x="681" y="0"/>
                  </a:cubicBezTo>
                </a:path>
              </a:pathLst>
            </a:custGeom>
            <a:solidFill>
              <a:schemeClr val="bg1"/>
            </a:solidFill>
            <a:ln w="63500" cap="flat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s-MX">
                <a:latin typeface="Poppins" pitchFamily="2" charset="77"/>
              </a:endParaRPr>
            </a:p>
          </p:txBody>
        </p:sp>
        <p:sp>
          <p:nvSpPr>
            <p:cNvPr id="26" name="Freeform 31">
              <a:extLst>
                <a:ext uri="{FF2B5EF4-FFF2-40B4-BE49-F238E27FC236}">
                  <a16:creationId xmlns:a16="http://schemas.microsoft.com/office/drawing/2014/main" id="{0C7B780D-A7E0-4D52-9505-DFBAA92EAF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18275" y="2956500"/>
              <a:ext cx="520017" cy="486440"/>
            </a:xfrm>
            <a:custGeom>
              <a:avLst/>
              <a:gdLst>
                <a:gd name="connsiteX0" fmla="*/ 723846 w 1454409"/>
                <a:gd name="connsiteY0" fmla="*/ 638183 h 1454410"/>
                <a:gd name="connsiteX1" fmla="*/ 637142 w 1454409"/>
                <a:gd name="connsiteY1" fmla="*/ 724464 h 1454410"/>
                <a:gd name="connsiteX2" fmla="*/ 723846 w 1454409"/>
                <a:gd name="connsiteY2" fmla="*/ 810745 h 1454410"/>
                <a:gd name="connsiteX3" fmla="*/ 810550 w 1454409"/>
                <a:gd name="connsiteY3" fmla="*/ 724464 h 1454410"/>
                <a:gd name="connsiteX4" fmla="*/ 723846 w 1454409"/>
                <a:gd name="connsiteY4" fmla="*/ 638183 h 1454410"/>
                <a:gd name="connsiteX5" fmla="*/ 723846 w 1454409"/>
                <a:gd name="connsiteY5" fmla="*/ 598740 h 1454410"/>
                <a:gd name="connsiteX6" fmla="*/ 850186 w 1454409"/>
                <a:gd name="connsiteY6" fmla="*/ 724464 h 1454410"/>
                <a:gd name="connsiteX7" fmla="*/ 723846 w 1454409"/>
                <a:gd name="connsiteY7" fmla="*/ 850187 h 1454410"/>
                <a:gd name="connsiteX8" fmla="*/ 598744 w 1454409"/>
                <a:gd name="connsiteY8" fmla="*/ 724464 h 1454410"/>
                <a:gd name="connsiteX9" fmla="*/ 723846 w 1454409"/>
                <a:gd name="connsiteY9" fmla="*/ 598740 h 1454410"/>
                <a:gd name="connsiteX10" fmla="*/ 51103 w 1454409"/>
                <a:gd name="connsiteY10" fmla="*/ 280145 h 1454410"/>
                <a:gd name="connsiteX11" fmla="*/ 179483 w 1454409"/>
                <a:gd name="connsiteY11" fmla="*/ 280145 h 1454410"/>
                <a:gd name="connsiteX12" fmla="*/ 199426 w 1454409"/>
                <a:gd name="connsiteY12" fmla="*/ 300090 h 1454410"/>
                <a:gd name="connsiteX13" fmla="*/ 199426 w 1454409"/>
                <a:gd name="connsiteY13" fmla="*/ 428486 h 1454410"/>
                <a:gd name="connsiteX14" fmla="*/ 179483 w 1454409"/>
                <a:gd name="connsiteY14" fmla="*/ 448431 h 1454410"/>
                <a:gd name="connsiteX15" fmla="*/ 159541 w 1454409"/>
                <a:gd name="connsiteY15" fmla="*/ 428486 h 1454410"/>
                <a:gd name="connsiteX16" fmla="*/ 159541 w 1454409"/>
                <a:gd name="connsiteY16" fmla="*/ 339980 h 1454410"/>
                <a:gd name="connsiteX17" fmla="*/ 41132 w 1454409"/>
                <a:gd name="connsiteY17" fmla="*/ 727662 h 1454410"/>
                <a:gd name="connsiteX18" fmla="*/ 725413 w 1454409"/>
                <a:gd name="connsiteY18" fmla="*/ 1413274 h 1454410"/>
                <a:gd name="connsiteX19" fmla="*/ 1204036 w 1454409"/>
                <a:gd name="connsiteY19" fmla="*/ 1220056 h 1454410"/>
                <a:gd name="connsiteX20" fmla="*/ 1232703 w 1454409"/>
                <a:gd name="connsiteY20" fmla="*/ 1220056 h 1454410"/>
                <a:gd name="connsiteX21" fmla="*/ 1231457 w 1454409"/>
                <a:gd name="connsiteY21" fmla="*/ 1248727 h 1454410"/>
                <a:gd name="connsiteX22" fmla="*/ 725413 w 1454409"/>
                <a:gd name="connsiteY22" fmla="*/ 1454410 h 1454410"/>
                <a:gd name="connsiteX23" fmla="*/ 0 w 1454409"/>
                <a:gd name="connsiteY23" fmla="*/ 727662 h 1454410"/>
                <a:gd name="connsiteX24" fmla="*/ 124641 w 1454409"/>
                <a:gd name="connsiteY24" fmla="*/ 320035 h 1454410"/>
                <a:gd name="connsiteX25" fmla="*/ 51103 w 1454409"/>
                <a:gd name="connsiteY25" fmla="*/ 320035 h 1454410"/>
                <a:gd name="connsiteX26" fmla="*/ 31160 w 1454409"/>
                <a:gd name="connsiteY26" fmla="*/ 300090 h 1454410"/>
                <a:gd name="connsiteX27" fmla="*/ 51103 w 1454409"/>
                <a:gd name="connsiteY27" fmla="*/ 280145 h 1454410"/>
                <a:gd name="connsiteX28" fmla="*/ 701431 w 1454409"/>
                <a:gd name="connsiteY28" fmla="*/ 233290 h 1454410"/>
                <a:gd name="connsiteX29" fmla="*/ 681512 w 1454409"/>
                <a:gd name="connsiteY29" fmla="*/ 249455 h 1454410"/>
                <a:gd name="connsiteX30" fmla="*/ 670308 w 1454409"/>
                <a:gd name="connsiteY30" fmla="*/ 304167 h 1454410"/>
                <a:gd name="connsiteX31" fmla="*/ 625490 w 1454409"/>
                <a:gd name="connsiteY31" fmla="*/ 351419 h 1454410"/>
                <a:gd name="connsiteX32" fmla="*/ 529632 w 1454409"/>
                <a:gd name="connsiteY32" fmla="*/ 392454 h 1454410"/>
                <a:gd name="connsiteX33" fmla="*/ 464896 w 1454409"/>
                <a:gd name="connsiteY33" fmla="*/ 388723 h 1454410"/>
                <a:gd name="connsiteX34" fmla="*/ 418834 w 1454409"/>
                <a:gd name="connsiteY34" fmla="*/ 357636 h 1454410"/>
                <a:gd name="connsiteX35" fmla="*/ 391445 w 1454409"/>
                <a:gd name="connsiteY35" fmla="*/ 360123 h 1454410"/>
                <a:gd name="connsiteX36" fmla="*/ 360322 w 1454409"/>
                <a:gd name="connsiteY36" fmla="*/ 392454 h 1454410"/>
                <a:gd name="connsiteX37" fmla="*/ 357833 w 1454409"/>
                <a:gd name="connsiteY37" fmla="*/ 418566 h 1454410"/>
                <a:gd name="connsiteX38" fmla="*/ 388956 w 1454409"/>
                <a:gd name="connsiteY38" fmla="*/ 464574 h 1454410"/>
                <a:gd name="connsiteX39" fmla="*/ 391445 w 1454409"/>
                <a:gd name="connsiteY39" fmla="*/ 530478 h 1454410"/>
                <a:gd name="connsiteX40" fmla="*/ 350363 w 1454409"/>
                <a:gd name="connsiteY40" fmla="*/ 626225 h 1454410"/>
                <a:gd name="connsiteX41" fmla="*/ 303056 w 1454409"/>
                <a:gd name="connsiteY41" fmla="*/ 670990 h 1454410"/>
                <a:gd name="connsiteX42" fmla="*/ 249524 w 1454409"/>
                <a:gd name="connsiteY42" fmla="*/ 680938 h 1454410"/>
                <a:gd name="connsiteX43" fmla="*/ 232096 w 1454409"/>
                <a:gd name="connsiteY43" fmla="*/ 702077 h 1454410"/>
                <a:gd name="connsiteX44" fmla="*/ 232096 w 1454409"/>
                <a:gd name="connsiteY44" fmla="*/ 746842 h 1454410"/>
                <a:gd name="connsiteX45" fmla="*/ 249524 w 1454409"/>
                <a:gd name="connsiteY45" fmla="*/ 766737 h 1454410"/>
                <a:gd name="connsiteX46" fmla="*/ 303056 w 1454409"/>
                <a:gd name="connsiteY46" fmla="*/ 777928 h 1454410"/>
                <a:gd name="connsiteX47" fmla="*/ 350363 w 1454409"/>
                <a:gd name="connsiteY47" fmla="*/ 822693 h 1454410"/>
                <a:gd name="connsiteX48" fmla="*/ 391445 w 1454409"/>
                <a:gd name="connsiteY48" fmla="*/ 918440 h 1454410"/>
                <a:gd name="connsiteX49" fmla="*/ 388956 w 1454409"/>
                <a:gd name="connsiteY49" fmla="*/ 984344 h 1454410"/>
                <a:gd name="connsiteX50" fmla="*/ 357833 w 1454409"/>
                <a:gd name="connsiteY50" fmla="*/ 1029109 h 1454410"/>
                <a:gd name="connsiteX51" fmla="*/ 360322 w 1454409"/>
                <a:gd name="connsiteY51" fmla="*/ 1056465 h 1454410"/>
                <a:gd name="connsiteX52" fmla="*/ 391445 w 1454409"/>
                <a:gd name="connsiteY52" fmla="*/ 1087552 h 1454410"/>
                <a:gd name="connsiteX53" fmla="*/ 418834 w 1454409"/>
                <a:gd name="connsiteY53" fmla="*/ 1090039 h 1454410"/>
                <a:gd name="connsiteX54" fmla="*/ 464896 w 1454409"/>
                <a:gd name="connsiteY54" fmla="*/ 1058952 h 1454410"/>
                <a:gd name="connsiteX55" fmla="*/ 498509 w 1454409"/>
                <a:gd name="connsiteY55" fmla="*/ 1049004 h 1454410"/>
                <a:gd name="connsiteX56" fmla="*/ 529632 w 1454409"/>
                <a:gd name="connsiteY56" fmla="*/ 1057709 h 1454410"/>
                <a:gd name="connsiteX57" fmla="*/ 625490 w 1454409"/>
                <a:gd name="connsiteY57" fmla="*/ 1097500 h 1454410"/>
                <a:gd name="connsiteX58" fmla="*/ 670308 w 1454409"/>
                <a:gd name="connsiteY58" fmla="*/ 1144751 h 1454410"/>
                <a:gd name="connsiteX59" fmla="*/ 681512 w 1454409"/>
                <a:gd name="connsiteY59" fmla="*/ 1199464 h 1454410"/>
                <a:gd name="connsiteX60" fmla="*/ 701431 w 1454409"/>
                <a:gd name="connsiteY60" fmla="*/ 1216873 h 1454410"/>
                <a:gd name="connsiteX61" fmla="*/ 747493 w 1454409"/>
                <a:gd name="connsiteY61" fmla="*/ 1216873 h 1454410"/>
                <a:gd name="connsiteX62" fmla="*/ 767412 w 1454409"/>
                <a:gd name="connsiteY62" fmla="*/ 1199464 h 1454410"/>
                <a:gd name="connsiteX63" fmla="*/ 778616 w 1454409"/>
                <a:gd name="connsiteY63" fmla="*/ 1144751 h 1454410"/>
                <a:gd name="connsiteX64" fmla="*/ 822188 w 1454409"/>
                <a:gd name="connsiteY64" fmla="*/ 1097500 h 1454410"/>
                <a:gd name="connsiteX65" fmla="*/ 919292 w 1454409"/>
                <a:gd name="connsiteY65" fmla="*/ 1057709 h 1454410"/>
                <a:gd name="connsiteX66" fmla="*/ 984028 w 1454409"/>
                <a:gd name="connsiteY66" fmla="*/ 1058952 h 1454410"/>
                <a:gd name="connsiteX67" fmla="*/ 1030090 w 1454409"/>
                <a:gd name="connsiteY67" fmla="*/ 1090039 h 1454410"/>
                <a:gd name="connsiteX68" fmla="*/ 1056233 w 1454409"/>
                <a:gd name="connsiteY68" fmla="*/ 1087552 h 1454410"/>
                <a:gd name="connsiteX69" fmla="*/ 1088601 w 1454409"/>
                <a:gd name="connsiteY69" fmla="*/ 1056465 h 1454410"/>
                <a:gd name="connsiteX70" fmla="*/ 1091091 w 1454409"/>
                <a:gd name="connsiteY70" fmla="*/ 1029109 h 1454410"/>
                <a:gd name="connsiteX71" fmla="*/ 1059968 w 1454409"/>
                <a:gd name="connsiteY71" fmla="*/ 984344 h 1454410"/>
                <a:gd name="connsiteX72" fmla="*/ 1057478 w 1454409"/>
                <a:gd name="connsiteY72" fmla="*/ 918440 h 1454410"/>
                <a:gd name="connsiteX73" fmla="*/ 1098560 w 1454409"/>
                <a:gd name="connsiteY73" fmla="*/ 822693 h 1454410"/>
                <a:gd name="connsiteX74" fmla="*/ 1144622 w 1454409"/>
                <a:gd name="connsiteY74" fmla="*/ 777928 h 1454410"/>
                <a:gd name="connsiteX75" fmla="*/ 1199399 w 1454409"/>
                <a:gd name="connsiteY75" fmla="*/ 766737 h 1454410"/>
                <a:gd name="connsiteX76" fmla="*/ 1216828 w 1454409"/>
                <a:gd name="connsiteY76" fmla="*/ 746842 h 1454410"/>
                <a:gd name="connsiteX77" fmla="*/ 1216828 w 1454409"/>
                <a:gd name="connsiteY77" fmla="*/ 702077 h 1454410"/>
                <a:gd name="connsiteX78" fmla="*/ 1199399 w 1454409"/>
                <a:gd name="connsiteY78" fmla="*/ 680938 h 1454410"/>
                <a:gd name="connsiteX79" fmla="*/ 1144622 w 1454409"/>
                <a:gd name="connsiteY79" fmla="*/ 670990 h 1454410"/>
                <a:gd name="connsiteX80" fmla="*/ 1098560 w 1454409"/>
                <a:gd name="connsiteY80" fmla="*/ 626225 h 1454410"/>
                <a:gd name="connsiteX81" fmla="*/ 1057478 w 1454409"/>
                <a:gd name="connsiteY81" fmla="*/ 530478 h 1454410"/>
                <a:gd name="connsiteX82" fmla="*/ 1059968 w 1454409"/>
                <a:gd name="connsiteY82" fmla="*/ 464574 h 1454410"/>
                <a:gd name="connsiteX83" fmla="*/ 1091091 w 1454409"/>
                <a:gd name="connsiteY83" fmla="*/ 418566 h 1454410"/>
                <a:gd name="connsiteX84" fmla="*/ 1088601 w 1454409"/>
                <a:gd name="connsiteY84" fmla="*/ 392454 h 1454410"/>
                <a:gd name="connsiteX85" fmla="*/ 1056233 w 1454409"/>
                <a:gd name="connsiteY85" fmla="*/ 360123 h 1454410"/>
                <a:gd name="connsiteX86" fmla="*/ 1030090 w 1454409"/>
                <a:gd name="connsiteY86" fmla="*/ 357636 h 1454410"/>
                <a:gd name="connsiteX87" fmla="*/ 984028 w 1454409"/>
                <a:gd name="connsiteY87" fmla="*/ 388723 h 1454410"/>
                <a:gd name="connsiteX88" fmla="*/ 919292 w 1454409"/>
                <a:gd name="connsiteY88" fmla="*/ 392454 h 1454410"/>
                <a:gd name="connsiteX89" fmla="*/ 822188 w 1454409"/>
                <a:gd name="connsiteY89" fmla="*/ 351419 h 1454410"/>
                <a:gd name="connsiteX90" fmla="*/ 778616 w 1454409"/>
                <a:gd name="connsiteY90" fmla="*/ 304167 h 1454410"/>
                <a:gd name="connsiteX91" fmla="*/ 767412 w 1454409"/>
                <a:gd name="connsiteY91" fmla="*/ 249455 h 1454410"/>
                <a:gd name="connsiteX92" fmla="*/ 747493 w 1454409"/>
                <a:gd name="connsiteY92" fmla="*/ 233290 h 1454410"/>
                <a:gd name="connsiteX93" fmla="*/ 701431 w 1454409"/>
                <a:gd name="connsiteY93" fmla="*/ 192255 h 1454410"/>
                <a:gd name="connsiteX94" fmla="*/ 747493 w 1454409"/>
                <a:gd name="connsiteY94" fmla="*/ 192255 h 1454410"/>
                <a:gd name="connsiteX95" fmla="*/ 807249 w 1454409"/>
                <a:gd name="connsiteY95" fmla="*/ 241994 h 1454410"/>
                <a:gd name="connsiteX96" fmla="*/ 817208 w 1454409"/>
                <a:gd name="connsiteY96" fmla="*/ 296707 h 1454410"/>
                <a:gd name="connsiteX97" fmla="*/ 833392 w 1454409"/>
                <a:gd name="connsiteY97" fmla="*/ 314115 h 1454410"/>
                <a:gd name="connsiteX98" fmla="*/ 939211 w 1454409"/>
                <a:gd name="connsiteY98" fmla="*/ 356393 h 1454410"/>
                <a:gd name="connsiteX99" fmla="*/ 961619 w 1454409"/>
                <a:gd name="connsiteY99" fmla="*/ 356393 h 1454410"/>
                <a:gd name="connsiteX100" fmla="*/ 1007681 w 1454409"/>
                <a:gd name="connsiteY100" fmla="*/ 325306 h 1454410"/>
                <a:gd name="connsiteX101" fmla="*/ 1084866 w 1454409"/>
                <a:gd name="connsiteY101" fmla="*/ 332767 h 1454410"/>
                <a:gd name="connsiteX102" fmla="*/ 1117234 w 1454409"/>
                <a:gd name="connsiteY102" fmla="*/ 363854 h 1454410"/>
                <a:gd name="connsiteX103" fmla="*/ 1123459 w 1454409"/>
                <a:gd name="connsiteY103" fmla="*/ 442192 h 1454410"/>
                <a:gd name="connsiteX104" fmla="*/ 1093581 w 1454409"/>
                <a:gd name="connsiteY104" fmla="*/ 486957 h 1454410"/>
                <a:gd name="connsiteX105" fmla="*/ 1092336 w 1454409"/>
                <a:gd name="connsiteY105" fmla="*/ 510583 h 1454410"/>
                <a:gd name="connsiteX106" fmla="*/ 1135908 w 1454409"/>
                <a:gd name="connsiteY106" fmla="*/ 616278 h 1454410"/>
                <a:gd name="connsiteX107" fmla="*/ 1153337 w 1454409"/>
                <a:gd name="connsiteY107" fmla="*/ 632443 h 1454410"/>
                <a:gd name="connsiteX108" fmla="*/ 1206868 w 1454409"/>
                <a:gd name="connsiteY108" fmla="*/ 642390 h 1454410"/>
                <a:gd name="connsiteX109" fmla="*/ 1256665 w 1454409"/>
                <a:gd name="connsiteY109" fmla="*/ 702077 h 1454410"/>
                <a:gd name="connsiteX110" fmla="*/ 1256665 w 1454409"/>
                <a:gd name="connsiteY110" fmla="*/ 746842 h 1454410"/>
                <a:gd name="connsiteX111" fmla="*/ 1206868 w 1454409"/>
                <a:gd name="connsiteY111" fmla="*/ 806528 h 1454410"/>
                <a:gd name="connsiteX112" fmla="*/ 1153337 w 1454409"/>
                <a:gd name="connsiteY112" fmla="*/ 817719 h 1454410"/>
                <a:gd name="connsiteX113" fmla="*/ 1135908 w 1454409"/>
                <a:gd name="connsiteY113" fmla="*/ 832641 h 1454410"/>
                <a:gd name="connsiteX114" fmla="*/ 1092336 w 1454409"/>
                <a:gd name="connsiteY114" fmla="*/ 939579 h 1454410"/>
                <a:gd name="connsiteX115" fmla="*/ 1093581 w 1454409"/>
                <a:gd name="connsiteY115" fmla="*/ 960718 h 1454410"/>
                <a:gd name="connsiteX116" fmla="*/ 1123459 w 1454409"/>
                <a:gd name="connsiteY116" fmla="*/ 1006726 h 1454410"/>
                <a:gd name="connsiteX117" fmla="*/ 1117234 w 1454409"/>
                <a:gd name="connsiteY117" fmla="*/ 1085065 h 1454410"/>
                <a:gd name="connsiteX118" fmla="*/ 1084866 w 1454409"/>
                <a:gd name="connsiteY118" fmla="*/ 1116152 h 1454410"/>
                <a:gd name="connsiteX119" fmla="*/ 1007681 w 1454409"/>
                <a:gd name="connsiteY119" fmla="*/ 1123612 h 1454410"/>
                <a:gd name="connsiteX120" fmla="*/ 961619 w 1454409"/>
                <a:gd name="connsiteY120" fmla="*/ 1092526 h 1454410"/>
                <a:gd name="connsiteX121" fmla="*/ 939211 w 1454409"/>
                <a:gd name="connsiteY121" fmla="*/ 1092526 h 1454410"/>
                <a:gd name="connsiteX122" fmla="*/ 833392 w 1454409"/>
                <a:gd name="connsiteY122" fmla="*/ 1136047 h 1454410"/>
                <a:gd name="connsiteX123" fmla="*/ 817208 w 1454409"/>
                <a:gd name="connsiteY123" fmla="*/ 1152212 h 1454410"/>
                <a:gd name="connsiteX124" fmla="*/ 807249 w 1454409"/>
                <a:gd name="connsiteY124" fmla="*/ 1206925 h 1454410"/>
                <a:gd name="connsiteX125" fmla="*/ 747493 w 1454409"/>
                <a:gd name="connsiteY125" fmla="*/ 1256664 h 1454410"/>
                <a:gd name="connsiteX126" fmla="*/ 701431 w 1454409"/>
                <a:gd name="connsiteY126" fmla="*/ 1256664 h 1454410"/>
                <a:gd name="connsiteX127" fmla="*/ 641674 w 1454409"/>
                <a:gd name="connsiteY127" fmla="*/ 1206925 h 1454410"/>
                <a:gd name="connsiteX128" fmla="*/ 631715 w 1454409"/>
                <a:gd name="connsiteY128" fmla="*/ 1152212 h 1454410"/>
                <a:gd name="connsiteX129" fmla="*/ 615531 w 1454409"/>
                <a:gd name="connsiteY129" fmla="*/ 1136047 h 1454410"/>
                <a:gd name="connsiteX130" fmla="*/ 509713 w 1454409"/>
                <a:gd name="connsiteY130" fmla="*/ 1092526 h 1454410"/>
                <a:gd name="connsiteX131" fmla="*/ 487304 w 1454409"/>
                <a:gd name="connsiteY131" fmla="*/ 1092526 h 1454410"/>
                <a:gd name="connsiteX132" fmla="*/ 441242 w 1454409"/>
                <a:gd name="connsiteY132" fmla="*/ 1123612 h 1454410"/>
                <a:gd name="connsiteX133" fmla="*/ 362812 w 1454409"/>
                <a:gd name="connsiteY133" fmla="*/ 1116152 h 1454410"/>
                <a:gd name="connsiteX134" fmla="*/ 331689 w 1454409"/>
                <a:gd name="connsiteY134" fmla="*/ 1085065 h 1454410"/>
                <a:gd name="connsiteX135" fmla="*/ 324220 w 1454409"/>
                <a:gd name="connsiteY135" fmla="*/ 1006726 h 1454410"/>
                <a:gd name="connsiteX136" fmla="*/ 355343 w 1454409"/>
                <a:gd name="connsiteY136" fmla="*/ 960718 h 1454410"/>
                <a:gd name="connsiteX137" fmla="*/ 356588 w 1454409"/>
                <a:gd name="connsiteY137" fmla="*/ 939579 h 1454410"/>
                <a:gd name="connsiteX138" fmla="*/ 311771 w 1454409"/>
                <a:gd name="connsiteY138" fmla="*/ 832641 h 1454410"/>
                <a:gd name="connsiteX139" fmla="*/ 296831 w 1454409"/>
                <a:gd name="connsiteY139" fmla="*/ 817719 h 1454410"/>
                <a:gd name="connsiteX140" fmla="*/ 240810 w 1454409"/>
                <a:gd name="connsiteY140" fmla="*/ 806528 h 1454410"/>
                <a:gd name="connsiteX141" fmla="*/ 192258 w 1454409"/>
                <a:gd name="connsiteY141" fmla="*/ 746842 h 1454410"/>
                <a:gd name="connsiteX142" fmla="*/ 192258 w 1454409"/>
                <a:gd name="connsiteY142" fmla="*/ 702077 h 1454410"/>
                <a:gd name="connsiteX143" fmla="*/ 240810 w 1454409"/>
                <a:gd name="connsiteY143" fmla="*/ 642390 h 1454410"/>
                <a:gd name="connsiteX144" fmla="*/ 296831 w 1454409"/>
                <a:gd name="connsiteY144" fmla="*/ 632443 h 1454410"/>
                <a:gd name="connsiteX145" fmla="*/ 311771 w 1454409"/>
                <a:gd name="connsiteY145" fmla="*/ 616278 h 1454410"/>
                <a:gd name="connsiteX146" fmla="*/ 356588 w 1454409"/>
                <a:gd name="connsiteY146" fmla="*/ 510583 h 1454410"/>
                <a:gd name="connsiteX147" fmla="*/ 355343 w 1454409"/>
                <a:gd name="connsiteY147" fmla="*/ 486957 h 1454410"/>
                <a:gd name="connsiteX148" fmla="*/ 324220 w 1454409"/>
                <a:gd name="connsiteY148" fmla="*/ 442192 h 1454410"/>
                <a:gd name="connsiteX149" fmla="*/ 331689 w 1454409"/>
                <a:gd name="connsiteY149" fmla="*/ 363854 h 1454410"/>
                <a:gd name="connsiteX150" fmla="*/ 362812 w 1454409"/>
                <a:gd name="connsiteY150" fmla="*/ 332767 h 1454410"/>
                <a:gd name="connsiteX151" fmla="*/ 441242 w 1454409"/>
                <a:gd name="connsiteY151" fmla="*/ 325306 h 1454410"/>
                <a:gd name="connsiteX152" fmla="*/ 487304 w 1454409"/>
                <a:gd name="connsiteY152" fmla="*/ 356393 h 1454410"/>
                <a:gd name="connsiteX153" fmla="*/ 509713 w 1454409"/>
                <a:gd name="connsiteY153" fmla="*/ 356393 h 1454410"/>
                <a:gd name="connsiteX154" fmla="*/ 615531 w 1454409"/>
                <a:gd name="connsiteY154" fmla="*/ 314115 h 1454410"/>
                <a:gd name="connsiteX155" fmla="*/ 631715 w 1454409"/>
                <a:gd name="connsiteY155" fmla="*/ 296707 h 1454410"/>
                <a:gd name="connsiteX156" fmla="*/ 641674 w 1454409"/>
                <a:gd name="connsiteY156" fmla="*/ 241994 h 1454410"/>
                <a:gd name="connsiteX157" fmla="*/ 701431 w 1454409"/>
                <a:gd name="connsiteY157" fmla="*/ 192255 h 1454410"/>
                <a:gd name="connsiteX158" fmla="*/ 726579 w 1454409"/>
                <a:gd name="connsiteY158" fmla="*/ 0 h 1454410"/>
                <a:gd name="connsiteX159" fmla="*/ 1454409 w 1454409"/>
                <a:gd name="connsiteY159" fmla="*/ 726748 h 1454410"/>
                <a:gd name="connsiteX160" fmla="*/ 1328318 w 1454409"/>
                <a:gd name="connsiteY160" fmla="*/ 1134375 h 1454410"/>
                <a:gd name="connsiteX161" fmla="*/ 1409466 w 1454409"/>
                <a:gd name="connsiteY161" fmla="*/ 1134375 h 1454410"/>
                <a:gd name="connsiteX162" fmla="*/ 1429440 w 1454409"/>
                <a:gd name="connsiteY162" fmla="*/ 1154320 h 1454410"/>
                <a:gd name="connsiteX163" fmla="*/ 1409466 w 1454409"/>
                <a:gd name="connsiteY163" fmla="*/ 1174265 h 1454410"/>
                <a:gd name="connsiteX164" fmla="*/ 1280878 w 1454409"/>
                <a:gd name="connsiteY164" fmla="*/ 1174265 h 1454410"/>
                <a:gd name="connsiteX165" fmla="*/ 1260904 w 1454409"/>
                <a:gd name="connsiteY165" fmla="*/ 1154320 h 1454410"/>
                <a:gd name="connsiteX166" fmla="*/ 1260904 w 1454409"/>
                <a:gd name="connsiteY166" fmla="*/ 1025924 h 1454410"/>
                <a:gd name="connsiteX167" fmla="*/ 1280878 w 1454409"/>
                <a:gd name="connsiteY167" fmla="*/ 1005979 h 1454410"/>
                <a:gd name="connsiteX168" fmla="*/ 1300853 w 1454409"/>
                <a:gd name="connsiteY168" fmla="*/ 1025924 h 1454410"/>
                <a:gd name="connsiteX169" fmla="*/ 1300853 w 1454409"/>
                <a:gd name="connsiteY169" fmla="*/ 1103211 h 1454410"/>
                <a:gd name="connsiteX170" fmla="*/ 1414459 w 1454409"/>
                <a:gd name="connsiteY170" fmla="*/ 726748 h 1454410"/>
                <a:gd name="connsiteX171" fmla="*/ 726579 w 1454409"/>
                <a:gd name="connsiteY171" fmla="*/ 41137 h 1454410"/>
                <a:gd name="connsiteX172" fmla="*/ 255924 w 1454409"/>
                <a:gd name="connsiteY172" fmla="*/ 228122 h 1454410"/>
                <a:gd name="connsiteX173" fmla="*/ 227211 w 1454409"/>
                <a:gd name="connsiteY173" fmla="*/ 226875 h 1454410"/>
                <a:gd name="connsiteX174" fmla="*/ 228459 w 1454409"/>
                <a:gd name="connsiteY174" fmla="*/ 198204 h 1454410"/>
                <a:gd name="connsiteX175" fmla="*/ 726579 w 1454409"/>
                <a:gd name="connsiteY175" fmla="*/ 0 h 14544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</a:cxnLst>
              <a:rect l="l" t="t" r="r" b="b"/>
              <a:pathLst>
                <a:path w="1454409" h="1454410">
                  <a:moveTo>
                    <a:pt x="723846" y="638183"/>
                  </a:moveTo>
                  <a:cubicBezTo>
                    <a:pt x="676778" y="638183"/>
                    <a:pt x="637142" y="677625"/>
                    <a:pt x="637142" y="724464"/>
                  </a:cubicBezTo>
                  <a:cubicBezTo>
                    <a:pt x="637142" y="772535"/>
                    <a:pt x="676778" y="810745"/>
                    <a:pt x="723846" y="810745"/>
                  </a:cubicBezTo>
                  <a:cubicBezTo>
                    <a:pt x="772152" y="810745"/>
                    <a:pt x="810550" y="772535"/>
                    <a:pt x="810550" y="724464"/>
                  </a:cubicBezTo>
                  <a:cubicBezTo>
                    <a:pt x="810550" y="677625"/>
                    <a:pt x="772152" y="638183"/>
                    <a:pt x="723846" y="638183"/>
                  </a:cubicBezTo>
                  <a:close/>
                  <a:moveTo>
                    <a:pt x="723846" y="598740"/>
                  </a:moveTo>
                  <a:cubicBezTo>
                    <a:pt x="793209" y="598740"/>
                    <a:pt x="850186" y="655439"/>
                    <a:pt x="850186" y="724464"/>
                  </a:cubicBezTo>
                  <a:cubicBezTo>
                    <a:pt x="850186" y="793488"/>
                    <a:pt x="793209" y="850187"/>
                    <a:pt x="723846" y="850187"/>
                  </a:cubicBezTo>
                  <a:cubicBezTo>
                    <a:pt x="654482" y="850187"/>
                    <a:pt x="598744" y="793488"/>
                    <a:pt x="598744" y="724464"/>
                  </a:cubicBezTo>
                  <a:cubicBezTo>
                    <a:pt x="598744" y="655439"/>
                    <a:pt x="654482" y="598740"/>
                    <a:pt x="723846" y="598740"/>
                  </a:cubicBezTo>
                  <a:close/>
                  <a:moveTo>
                    <a:pt x="51103" y="280145"/>
                  </a:moveTo>
                  <a:lnTo>
                    <a:pt x="179483" y="280145"/>
                  </a:lnTo>
                  <a:cubicBezTo>
                    <a:pt x="190701" y="280145"/>
                    <a:pt x="199426" y="288871"/>
                    <a:pt x="199426" y="300090"/>
                  </a:cubicBezTo>
                  <a:lnTo>
                    <a:pt x="199426" y="428486"/>
                  </a:lnTo>
                  <a:cubicBezTo>
                    <a:pt x="199426" y="438459"/>
                    <a:pt x="190701" y="448431"/>
                    <a:pt x="179483" y="448431"/>
                  </a:cubicBezTo>
                  <a:cubicBezTo>
                    <a:pt x="168266" y="448431"/>
                    <a:pt x="159541" y="438459"/>
                    <a:pt x="159541" y="428486"/>
                  </a:cubicBezTo>
                  <a:lnTo>
                    <a:pt x="159541" y="339980"/>
                  </a:lnTo>
                  <a:cubicBezTo>
                    <a:pt x="81017" y="454664"/>
                    <a:pt x="41132" y="588047"/>
                    <a:pt x="41132" y="727662"/>
                  </a:cubicBezTo>
                  <a:cubicBezTo>
                    <a:pt x="41132" y="1106618"/>
                    <a:pt x="347750" y="1413274"/>
                    <a:pt x="725413" y="1413274"/>
                  </a:cubicBezTo>
                  <a:cubicBezTo>
                    <a:pt x="906143" y="1413274"/>
                    <a:pt x="1075655" y="1344713"/>
                    <a:pt x="1204036" y="1220056"/>
                  </a:cubicBezTo>
                  <a:cubicBezTo>
                    <a:pt x="1211514" y="1212577"/>
                    <a:pt x="1223978" y="1212577"/>
                    <a:pt x="1232703" y="1220056"/>
                  </a:cubicBezTo>
                  <a:cubicBezTo>
                    <a:pt x="1240182" y="1227535"/>
                    <a:pt x="1238935" y="1240001"/>
                    <a:pt x="1231457" y="1248727"/>
                  </a:cubicBezTo>
                  <a:cubicBezTo>
                    <a:pt x="1095598" y="1380863"/>
                    <a:pt x="916114" y="1454410"/>
                    <a:pt x="725413" y="1454410"/>
                  </a:cubicBezTo>
                  <a:cubicBezTo>
                    <a:pt x="325314" y="1454410"/>
                    <a:pt x="0" y="1127810"/>
                    <a:pt x="0" y="727662"/>
                  </a:cubicBezTo>
                  <a:cubicBezTo>
                    <a:pt x="0" y="580567"/>
                    <a:pt x="43624" y="440952"/>
                    <a:pt x="124641" y="320035"/>
                  </a:cubicBezTo>
                  <a:lnTo>
                    <a:pt x="51103" y="320035"/>
                  </a:lnTo>
                  <a:cubicBezTo>
                    <a:pt x="41132" y="320035"/>
                    <a:pt x="31160" y="311309"/>
                    <a:pt x="31160" y="300090"/>
                  </a:cubicBezTo>
                  <a:cubicBezTo>
                    <a:pt x="31160" y="288871"/>
                    <a:pt x="41132" y="280145"/>
                    <a:pt x="51103" y="280145"/>
                  </a:cubicBezTo>
                  <a:close/>
                  <a:moveTo>
                    <a:pt x="701431" y="233290"/>
                  </a:moveTo>
                  <a:cubicBezTo>
                    <a:pt x="691471" y="233290"/>
                    <a:pt x="682757" y="239507"/>
                    <a:pt x="681512" y="249455"/>
                  </a:cubicBezTo>
                  <a:lnTo>
                    <a:pt x="670308" y="304167"/>
                  </a:lnTo>
                  <a:cubicBezTo>
                    <a:pt x="666573" y="326550"/>
                    <a:pt x="649144" y="346445"/>
                    <a:pt x="625490" y="351419"/>
                  </a:cubicBezTo>
                  <a:cubicBezTo>
                    <a:pt x="591878" y="360123"/>
                    <a:pt x="559510" y="373802"/>
                    <a:pt x="529632" y="392454"/>
                  </a:cubicBezTo>
                  <a:cubicBezTo>
                    <a:pt x="509713" y="402401"/>
                    <a:pt x="484814" y="402401"/>
                    <a:pt x="464896" y="388723"/>
                  </a:cubicBezTo>
                  <a:lnTo>
                    <a:pt x="418834" y="357636"/>
                  </a:lnTo>
                  <a:cubicBezTo>
                    <a:pt x="410119" y="351419"/>
                    <a:pt x="398915" y="353906"/>
                    <a:pt x="391445" y="360123"/>
                  </a:cubicBezTo>
                  <a:lnTo>
                    <a:pt x="360322" y="392454"/>
                  </a:lnTo>
                  <a:cubicBezTo>
                    <a:pt x="354098" y="399914"/>
                    <a:pt x="351608" y="411106"/>
                    <a:pt x="357833" y="418566"/>
                  </a:cubicBezTo>
                  <a:lnTo>
                    <a:pt x="388956" y="464574"/>
                  </a:lnTo>
                  <a:cubicBezTo>
                    <a:pt x="402650" y="484470"/>
                    <a:pt x="402650" y="510583"/>
                    <a:pt x="391445" y="530478"/>
                  </a:cubicBezTo>
                  <a:cubicBezTo>
                    <a:pt x="372772" y="560322"/>
                    <a:pt x="360322" y="592652"/>
                    <a:pt x="350363" y="626225"/>
                  </a:cubicBezTo>
                  <a:cubicBezTo>
                    <a:pt x="345383" y="649851"/>
                    <a:pt x="326710" y="667260"/>
                    <a:pt x="303056" y="670990"/>
                  </a:cubicBezTo>
                  <a:lnTo>
                    <a:pt x="249524" y="680938"/>
                  </a:lnTo>
                  <a:cubicBezTo>
                    <a:pt x="239565" y="683425"/>
                    <a:pt x="232096" y="692129"/>
                    <a:pt x="232096" y="702077"/>
                  </a:cubicBezTo>
                  <a:lnTo>
                    <a:pt x="232096" y="746842"/>
                  </a:lnTo>
                  <a:cubicBezTo>
                    <a:pt x="232096" y="756789"/>
                    <a:pt x="239565" y="765494"/>
                    <a:pt x="249524" y="766737"/>
                  </a:cubicBezTo>
                  <a:lnTo>
                    <a:pt x="303056" y="777928"/>
                  </a:lnTo>
                  <a:cubicBezTo>
                    <a:pt x="326710" y="782902"/>
                    <a:pt x="345383" y="800311"/>
                    <a:pt x="350363" y="822693"/>
                  </a:cubicBezTo>
                  <a:cubicBezTo>
                    <a:pt x="360322" y="856267"/>
                    <a:pt x="372772" y="888597"/>
                    <a:pt x="391445" y="918440"/>
                  </a:cubicBezTo>
                  <a:cubicBezTo>
                    <a:pt x="402650" y="939579"/>
                    <a:pt x="402650" y="964449"/>
                    <a:pt x="388956" y="984344"/>
                  </a:cubicBezTo>
                  <a:lnTo>
                    <a:pt x="357833" y="1029109"/>
                  </a:lnTo>
                  <a:cubicBezTo>
                    <a:pt x="351608" y="1037813"/>
                    <a:pt x="354098" y="1049004"/>
                    <a:pt x="360322" y="1056465"/>
                  </a:cubicBezTo>
                  <a:lnTo>
                    <a:pt x="391445" y="1087552"/>
                  </a:lnTo>
                  <a:cubicBezTo>
                    <a:pt x="398915" y="1095013"/>
                    <a:pt x="410119" y="1096256"/>
                    <a:pt x="418834" y="1090039"/>
                  </a:cubicBezTo>
                  <a:lnTo>
                    <a:pt x="464896" y="1058952"/>
                  </a:lnTo>
                  <a:cubicBezTo>
                    <a:pt x="474855" y="1052735"/>
                    <a:pt x="486059" y="1049004"/>
                    <a:pt x="498509" y="1049004"/>
                  </a:cubicBezTo>
                  <a:cubicBezTo>
                    <a:pt x="509713" y="1049004"/>
                    <a:pt x="519672" y="1051491"/>
                    <a:pt x="529632" y="1057709"/>
                  </a:cubicBezTo>
                  <a:cubicBezTo>
                    <a:pt x="559510" y="1075117"/>
                    <a:pt x="591878" y="1087552"/>
                    <a:pt x="625490" y="1097500"/>
                  </a:cubicBezTo>
                  <a:cubicBezTo>
                    <a:pt x="649144" y="1103717"/>
                    <a:pt x="666573" y="1122369"/>
                    <a:pt x="670308" y="1144751"/>
                  </a:cubicBezTo>
                  <a:lnTo>
                    <a:pt x="681512" y="1199464"/>
                  </a:lnTo>
                  <a:cubicBezTo>
                    <a:pt x="682757" y="1209412"/>
                    <a:pt x="691471" y="1216873"/>
                    <a:pt x="701431" y="1216873"/>
                  </a:cubicBezTo>
                  <a:lnTo>
                    <a:pt x="747493" y="1216873"/>
                  </a:lnTo>
                  <a:cubicBezTo>
                    <a:pt x="756207" y="1216873"/>
                    <a:pt x="766167" y="1209412"/>
                    <a:pt x="767412" y="1199464"/>
                  </a:cubicBezTo>
                  <a:lnTo>
                    <a:pt x="778616" y="1144751"/>
                  </a:lnTo>
                  <a:cubicBezTo>
                    <a:pt x="782351" y="1122369"/>
                    <a:pt x="799779" y="1103717"/>
                    <a:pt x="822188" y="1097500"/>
                  </a:cubicBezTo>
                  <a:cubicBezTo>
                    <a:pt x="857046" y="1087552"/>
                    <a:pt x="888169" y="1075117"/>
                    <a:pt x="919292" y="1057709"/>
                  </a:cubicBezTo>
                  <a:cubicBezTo>
                    <a:pt x="939211" y="1045274"/>
                    <a:pt x="964109" y="1046517"/>
                    <a:pt x="984028" y="1058952"/>
                  </a:cubicBezTo>
                  <a:lnTo>
                    <a:pt x="1030090" y="1090039"/>
                  </a:lnTo>
                  <a:cubicBezTo>
                    <a:pt x="1038804" y="1096256"/>
                    <a:pt x="1050008" y="1095013"/>
                    <a:pt x="1056233" y="1087552"/>
                  </a:cubicBezTo>
                  <a:lnTo>
                    <a:pt x="1088601" y="1056465"/>
                  </a:lnTo>
                  <a:cubicBezTo>
                    <a:pt x="1096071" y="1049004"/>
                    <a:pt x="1097315" y="1037813"/>
                    <a:pt x="1091091" y="1029109"/>
                  </a:cubicBezTo>
                  <a:lnTo>
                    <a:pt x="1059968" y="984344"/>
                  </a:lnTo>
                  <a:cubicBezTo>
                    <a:pt x="1047519" y="964449"/>
                    <a:pt x="1046274" y="939579"/>
                    <a:pt x="1057478" y="918440"/>
                  </a:cubicBezTo>
                  <a:cubicBezTo>
                    <a:pt x="1074907" y="888597"/>
                    <a:pt x="1088601" y="856267"/>
                    <a:pt x="1098560" y="822693"/>
                  </a:cubicBezTo>
                  <a:cubicBezTo>
                    <a:pt x="1103540" y="800311"/>
                    <a:pt x="1122214" y="782902"/>
                    <a:pt x="1144622" y="777928"/>
                  </a:cubicBezTo>
                  <a:lnTo>
                    <a:pt x="1199399" y="766737"/>
                  </a:lnTo>
                  <a:cubicBezTo>
                    <a:pt x="1209358" y="765494"/>
                    <a:pt x="1216828" y="756789"/>
                    <a:pt x="1216828" y="746842"/>
                  </a:cubicBezTo>
                  <a:lnTo>
                    <a:pt x="1216828" y="702077"/>
                  </a:lnTo>
                  <a:cubicBezTo>
                    <a:pt x="1216828" y="692129"/>
                    <a:pt x="1209358" y="683425"/>
                    <a:pt x="1199399" y="680938"/>
                  </a:cubicBezTo>
                  <a:lnTo>
                    <a:pt x="1144622" y="670990"/>
                  </a:lnTo>
                  <a:cubicBezTo>
                    <a:pt x="1122214" y="667260"/>
                    <a:pt x="1103540" y="649851"/>
                    <a:pt x="1098560" y="626225"/>
                  </a:cubicBezTo>
                  <a:cubicBezTo>
                    <a:pt x="1088601" y="592652"/>
                    <a:pt x="1074907" y="560322"/>
                    <a:pt x="1057478" y="530478"/>
                  </a:cubicBezTo>
                  <a:cubicBezTo>
                    <a:pt x="1046274" y="510583"/>
                    <a:pt x="1047519" y="484470"/>
                    <a:pt x="1059968" y="464574"/>
                  </a:cubicBezTo>
                  <a:lnTo>
                    <a:pt x="1091091" y="418566"/>
                  </a:lnTo>
                  <a:cubicBezTo>
                    <a:pt x="1097315" y="411106"/>
                    <a:pt x="1096071" y="399914"/>
                    <a:pt x="1088601" y="392454"/>
                  </a:cubicBezTo>
                  <a:lnTo>
                    <a:pt x="1056233" y="360123"/>
                  </a:lnTo>
                  <a:cubicBezTo>
                    <a:pt x="1050008" y="353906"/>
                    <a:pt x="1038804" y="351419"/>
                    <a:pt x="1030090" y="357636"/>
                  </a:cubicBezTo>
                  <a:lnTo>
                    <a:pt x="984028" y="388723"/>
                  </a:lnTo>
                  <a:cubicBezTo>
                    <a:pt x="964109" y="402401"/>
                    <a:pt x="939211" y="402401"/>
                    <a:pt x="919292" y="392454"/>
                  </a:cubicBezTo>
                  <a:cubicBezTo>
                    <a:pt x="888169" y="373802"/>
                    <a:pt x="857046" y="360123"/>
                    <a:pt x="822188" y="351419"/>
                  </a:cubicBezTo>
                  <a:cubicBezTo>
                    <a:pt x="799779" y="346445"/>
                    <a:pt x="782351" y="326550"/>
                    <a:pt x="778616" y="304167"/>
                  </a:cubicBezTo>
                  <a:lnTo>
                    <a:pt x="767412" y="249455"/>
                  </a:lnTo>
                  <a:cubicBezTo>
                    <a:pt x="766167" y="239507"/>
                    <a:pt x="756207" y="233290"/>
                    <a:pt x="747493" y="233290"/>
                  </a:cubicBezTo>
                  <a:close/>
                  <a:moveTo>
                    <a:pt x="701431" y="192255"/>
                  </a:moveTo>
                  <a:lnTo>
                    <a:pt x="747493" y="192255"/>
                  </a:lnTo>
                  <a:cubicBezTo>
                    <a:pt x="776126" y="192255"/>
                    <a:pt x="802269" y="213394"/>
                    <a:pt x="807249" y="241994"/>
                  </a:cubicBezTo>
                  <a:lnTo>
                    <a:pt x="817208" y="296707"/>
                  </a:lnTo>
                  <a:cubicBezTo>
                    <a:pt x="818453" y="304167"/>
                    <a:pt x="824678" y="310385"/>
                    <a:pt x="833392" y="314115"/>
                  </a:cubicBezTo>
                  <a:cubicBezTo>
                    <a:pt x="870740" y="322819"/>
                    <a:pt x="905598" y="337741"/>
                    <a:pt x="939211" y="356393"/>
                  </a:cubicBezTo>
                  <a:cubicBezTo>
                    <a:pt x="946680" y="361367"/>
                    <a:pt x="955395" y="361367"/>
                    <a:pt x="961619" y="356393"/>
                  </a:cubicBezTo>
                  <a:lnTo>
                    <a:pt x="1007681" y="325306"/>
                  </a:lnTo>
                  <a:cubicBezTo>
                    <a:pt x="1031335" y="309141"/>
                    <a:pt x="1064948" y="311628"/>
                    <a:pt x="1084866" y="332767"/>
                  </a:cubicBezTo>
                  <a:lnTo>
                    <a:pt x="1117234" y="363854"/>
                  </a:lnTo>
                  <a:cubicBezTo>
                    <a:pt x="1137153" y="384993"/>
                    <a:pt x="1140888" y="417323"/>
                    <a:pt x="1123459" y="442192"/>
                  </a:cubicBezTo>
                  <a:lnTo>
                    <a:pt x="1093581" y="486957"/>
                  </a:lnTo>
                  <a:cubicBezTo>
                    <a:pt x="1088601" y="494418"/>
                    <a:pt x="1088601" y="503122"/>
                    <a:pt x="1092336" y="510583"/>
                  </a:cubicBezTo>
                  <a:cubicBezTo>
                    <a:pt x="1112255" y="542913"/>
                    <a:pt x="1127194" y="578974"/>
                    <a:pt x="1135908" y="616278"/>
                  </a:cubicBezTo>
                  <a:cubicBezTo>
                    <a:pt x="1138398" y="623738"/>
                    <a:pt x="1144622" y="629956"/>
                    <a:pt x="1153337" y="632443"/>
                  </a:cubicBezTo>
                  <a:lnTo>
                    <a:pt x="1206868" y="642390"/>
                  </a:lnTo>
                  <a:cubicBezTo>
                    <a:pt x="1235502" y="647364"/>
                    <a:pt x="1256665" y="673477"/>
                    <a:pt x="1256665" y="702077"/>
                  </a:cubicBezTo>
                  <a:lnTo>
                    <a:pt x="1256665" y="746842"/>
                  </a:lnTo>
                  <a:cubicBezTo>
                    <a:pt x="1256665" y="776685"/>
                    <a:pt x="1235502" y="801554"/>
                    <a:pt x="1206868" y="806528"/>
                  </a:cubicBezTo>
                  <a:lnTo>
                    <a:pt x="1153337" y="817719"/>
                  </a:lnTo>
                  <a:cubicBezTo>
                    <a:pt x="1144622" y="818963"/>
                    <a:pt x="1138398" y="825180"/>
                    <a:pt x="1135908" y="832641"/>
                  </a:cubicBezTo>
                  <a:cubicBezTo>
                    <a:pt x="1127194" y="869945"/>
                    <a:pt x="1112255" y="906006"/>
                    <a:pt x="1092336" y="939579"/>
                  </a:cubicBezTo>
                  <a:cubicBezTo>
                    <a:pt x="1088601" y="945797"/>
                    <a:pt x="1088601" y="955744"/>
                    <a:pt x="1093581" y="960718"/>
                  </a:cubicBezTo>
                  <a:lnTo>
                    <a:pt x="1123459" y="1006726"/>
                  </a:lnTo>
                  <a:cubicBezTo>
                    <a:pt x="1140888" y="1031596"/>
                    <a:pt x="1137153" y="1063926"/>
                    <a:pt x="1117234" y="1085065"/>
                  </a:cubicBezTo>
                  <a:lnTo>
                    <a:pt x="1084866" y="1116152"/>
                  </a:lnTo>
                  <a:cubicBezTo>
                    <a:pt x="1064948" y="1137291"/>
                    <a:pt x="1031335" y="1141021"/>
                    <a:pt x="1007681" y="1123612"/>
                  </a:cubicBezTo>
                  <a:lnTo>
                    <a:pt x="961619" y="1092526"/>
                  </a:lnTo>
                  <a:cubicBezTo>
                    <a:pt x="955395" y="1087552"/>
                    <a:pt x="946680" y="1087552"/>
                    <a:pt x="939211" y="1092526"/>
                  </a:cubicBezTo>
                  <a:cubicBezTo>
                    <a:pt x="905598" y="1111178"/>
                    <a:pt x="870740" y="1126099"/>
                    <a:pt x="833392" y="1136047"/>
                  </a:cubicBezTo>
                  <a:cubicBezTo>
                    <a:pt x="824678" y="1137291"/>
                    <a:pt x="818453" y="1144751"/>
                    <a:pt x="817208" y="1152212"/>
                  </a:cubicBezTo>
                  <a:lnTo>
                    <a:pt x="807249" y="1206925"/>
                  </a:lnTo>
                  <a:cubicBezTo>
                    <a:pt x="802269" y="1235525"/>
                    <a:pt x="776126" y="1256664"/>
                    <a:pt x="747493" y="1256664"/>
                  </a:cubicBezTo>
                  <a:lnTo>
                    <a:pt x="701431" y="1256664"/>
                  </a:lnTo>
                  <a:cubicBezTo>
                    <a:pt x="672798" y="1256664"/>
                    <a:pt x="647899" y="1235525"/>
                    <a:pt x="641674" y="1206925"/>
                  </a:cubicBezTo>
                  <a:lnTo>
                    <a:pt x="631715" y="1152212"/>
                  </a:lnTo>
                  <a:cubicBezTo>
                    <a:pt x="629225" y="1144751"/>
                    <a:pt x="624246" y="1137291"/>
                    <a:pt x="615531" y="1136047"/>
                  </a:cubicBezTo>
                  <a:cubicBezTo>
                    <a:pt x="578184" y="1126099"/>
                    <a:pt x="543326" y="1111178"/>
                    <a:pt x="509713" y="1092526"/>
                  </a:cubicBezTo>
                  <a:cubicBezTo>
                    <a:pt x="502243" y="1087552"/>
                    <a:pt x="493529" y="1087552"/>
                    <a:pt x="487304" y="1092526"/>
                  </a:cubicBezTo>
                  <a:lnTo>
                    <a:pt x="441242" y="1123612"/>
                  </a:lnTo>
                  <a:cubicBezTo>
                    <a:pt x="417589" y="1141021"/>
                    <a:pt x="383976" y="1137291"/>
                    <a:pt x="362812" y="1116152"/>
                  </a:cubicBezTo>
                  <a:lnTo>
                    <a:pt x="331689" y="1085065"/>
                  </a:lnTo>
                  <a:cubicBezTo>
                    <a:pt x="310526" y="1063926"/>
                    <a:pt x="308036" y="1031596"/>
                    <a:pt x="324220" y="1006726"/>
                  </a:cubicBezTo>
                  <a:lnTo>
                    <a:pt x="355343" y="960718"/>
                  </a:lnTo>
                  <a:cubicBezTo>
                    <a:pt x="360322" y="955744"/>
                    <a:pt x="360322" y="945797"/>
                    <a:pt x="356588" y="939579"/>
                  </a:cubicBezTo>
                  <a:cubicBezTo>
                    <a:pt x="337914" y="906006"/>
                    <a:pt x="321730" y="869945"/>
                    <a:pt x="311771" y="832641"/>
                  </a:cubicBezTo>
                  <a:cubicBezTo>
                    <a:pt x="310526" y="825180"/>
                    <a:pt x="304301" y="818963"/>
                    <a:pt x="296831" y="817719"/>
                  </a:cubicBezTo>
                  <a:lnTo>
                    <a:pt x="240810" y="806528"/>
                  </a:lnTo>
                  <a:cubicBezTo>
                    <a:pt x="212177" y="801554"/>
                    <a:pt x="192258" y="776685"/>
                    <a:pt x="192258" y="746842"/>
                  </a:cubicBezTo>
                  <a:lnTo>
                    <a:pt x="192258" y="702077"/>
                  </a:lnTo>
                  <a:cubicBezTo>
                    <a:pt x="192258" y="673477"/>
                    <a:pt x="212177" y="647364"/>
                    <a:pt x="240810" y="642390"/>
                  </a:cubicBezTo>
                  <a:lnTo>
                    <a:pt x="296831" y="632443"/>
                  </a:lnTo>
                  <a:cubicBezTo>
                    <a:pt x="304301" y="629956"/>
                    <a:pt x="310526" y="623738"/>
                    <a:pt x="311771" y="616278"/>
                  </a:cubicBezTo>
                  <a:cubicBezTo>
                    <a:pt x="321730" y="578974"/>
                    <a:pt x="337914" y="542913"/>
                    <a:pt x="356588" y="510583"/>
                  </a:cubicBezTo>
                  <a:cubicBezTo>
                    <a:pt x="361567" y="503122"/>
                    <a:pt x="360322" y="494418"/>
                    <a:pt x="355343" y="486957"/>
                  </a:cubicBezTo>
                  <a:lnTo>
                    <a:pt x="324220" y="442192"/>
                  </a:lnTo>
                  <a:cubicBezTo>
                    <a:pt x="308036" y="417323"/>
                    <a:pt x="310526" y="384993"/>
                    <a:pt x="331689" y="363854"/>
                  </a:cubicBezTo>
                  <a:lnTo>
                    <a:pt x="362812" y="332767"/>
                  </a:lnTo>
                  <a:cubicBezTo>
                    <a:pt x="383976" y="311628"/>
                    <a:pt x="417589" y="309141"/>
                    <a:pt x="441242" y="325306"/>
                  </a:cubicBezTo>
                  <a:lnTo>
                    <a:pt x="487304" y="356393"/>
                  </a:lnTo>
                  <a:cubicBezTo>
                    <a:pt x="493529" y="360123"/>
                    <a:pt x="502243" y="361367"/>
                    <a:pt x="509713" y="356393"/>
                  </a:cubicBezTo>
                  <a:cubicBezTo>
                    <a:pt x="543326" y="337741"/>
                    <a:pt x="578184" y="322819"/>
                    <a:pt x="615531" y="314115"/>
                  </a:cubicBezTo>
                  <a:cubicBezTo>
                    <a:pt x="624246" y="310385"/>
                    <a:pt x="629225" y="304167"/>
                    <a:pt x="631715" y="296707"/>
                  </a:cubicBezTo>
                  <a:lnTo>
                    <a:pt x="641674" y="241994"/>
                  </a:lnTo>
                  <a:cubicBezTo>
                    <a:pt x="647899" y="213394"/>
                    <a:pt x="672798" y="192255"/>
                    <a:pt x="701431" y="192255"/>
                  </a:cubicBezTo>
                  <a:close/>
                  <a:moveTo>
                    <a:pt x="726579" y="0"/>
                  </a:moveTo>
                  <a:cubicBezTo>
                    <a:pt x="1127322" y="0"/>
                    <a:pt x="1454409" y="326601"/>
                    <a:pt x="1454409" y="726748"/>
                  </a:cubicBezTo>
                  <a:cubicBezTo>
                    <a:pt x="1454409" y="873843"/>
                    <a:pt x="1410714" y="1014705"/>
                    <a:pt x="1328318" y="1134375"/>
                  </a:cubicBezTo>
                  <a:lnTo>
                    <a:pt x="1409466" y="1134375"/>
                  </a:lnTo>
                  <a:cubicBezTo>
                    <a:pt x="1420701" y="1134375"/>
                    <a:pt x="1429440" y="1143101"/>
                    <a:pt x="1429440" y="1154320"/>
                  </a:cubicBezTo>
                  <a:cubicBezTo>
                    <a:pt x="1429440" y="1165540"/>
                    <a:pt x="1420701" y="1174265"/>
                    <a:pt x="1409466" y="1174265"/>
                  </a:cubicBezTo>
                  <a:lnTo>
                    <a:pt x="1280878" y="1174265"/>
                  </a:lnTo>
                  <a:cubicBezTo>
                    <a:pt x="1269642" y="1174265"/>
                    <a:pt x="1260904" y="1165540"/>
                    <a:pt x="1260904" y="1154320"/>
                  </a:cubicBezTo>
                  <a:lnTo>
                    <a:pt x="1260904" y="1025924"/>
                  </a:lnTo>
                  <a:cubicBezTo>
                    <a:pt x="1260904" y="1014705"/>
                    <a:pt x="1269642" y="1005979"/>
                    <a:pt x="1280878" y="1005979"/>
                  </a:cubicBezTo>
                  <a:cubicBezTo>
                    <a:pt x="1292114" y="1005979"/>
                    <a:pt x="1300853" y="1014705"/>
                    <a:pt x="1300853" y="1025924"/>
                  </a:cubicBezTo>
                  <a:lnTo>
                    <a:pt x="1300853" y="1103211"/>
                  </a:lnTo>
                  <a:cubicBezTo>
                    <a:pt x="1374510" y="991020"/>
                    <a:pt x="1414459" y="861377"/>
                    <a:pt x="1414459" y="726748"/>
                  </a:cubicBezTo>
                  <a:cubicBezTo>
                    <a:pt x="1414459" y="349039"/>
                    <a:pt x="1104851" y="41137"/>
                    <a:pt x="726579" y="41137"/>
                  </a:cubicBezTo>
                  <a:cubicBezTo>
                    <a:pt x="551800" y="41137"/>
                    <a:pt x="383263" y="107205"/>
                    <a:pt x="255924" y="228122"/>
                  </a:cubicBezTo>
                  <a:cubicBezTo>
                    <a:pt x="247185" y="235601"/>
                    <a:pt x="234701" y="235601"/>
                    <a:pt x="227211" y="226875"/>
                  </a:cubicBezTo>
                  <a:cubicBezTo>
                    <a:pt x="219720" y="219396"/>
                    <a:pt x="219720" y="206930"/>
                    <a:pt x="228459" y="198204"/>
                  </a:cubicBezTo>
                  <a:cubicBezTo>
                    <a:pt x="363289" y="71055"/>
                    <a:pt x="540564" y="0"/>
                    <a:pt x="726579" y="0"/>
                  </a:cubicBez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  <a:effectLst/>
          </p:spPr>
          <p:txBody>
            <a:bodyPr wrap="square" anchor="ctr">
              <a:noAutofit/>
            </a:bodyPr>
            <a:lstStyle/>
            <a:p>
              <a:endParaRPr lang="es-MX" sz="3599">
                <a:latin typeface="Poppins" pitchFamily="2" charset="77"/>
              </a:endParaRPr>
            </a:p>
          </p:txBody>
        </p:sp>
      </p:grpSp>
      <p:sp>
        <p:nvSpPr>
          <p:cNvPr id="27" name="Freeform 962">
            <a:extLst>
              <a:ext uri="{FF2B5EF4-FFF2-40B4-BE49-F238E27FC236}">
                <a16:creationId xmlns:a16="http://schemas.microsoft.com/office/drawing/2014/main" id="{D97CEFBB-B8F0-44F8-82CF-89FBFD90746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011744" y="2332359"/>
            <a:ext cx="483543" cy="486439"/>
          </a:xfrm>
          <a:custGeom>
            <a:avLst/>
            <a:gdLst>
              <a:gd name="T0" fmla="*/ 842054 w 291741"/>
              <a:gd name="T1" fmla="*/ 1527049 h 293327"/>
              <a:gd name="T2" fmla="*/ 182267 w 291741"/>
              <a:gd name="T3" fmla="*/ 1527049 h 293327"/>
              <a:gd name="T4" fmla="*/ 1556774 w 291741"/>
              <a:gd name="T5" fmla="*/ 1468990 h 293327"/>
              <a:gd name="T6" fmla="*/ 1658824 w 291741"/>
              <a:gd name="T7" fmla="*/ 1444975 h 293327"/>
              <a:gd name="T8" fmla="*/ 1056346 w 291741"/>
              <a:gd name="T9" fmla="*/ 1286940 h 293327"/>
              <a:gd name="T10" fmla="*/ 898593 w 291741"/>
              <a:gd name="T11" fmla="*/ 1342351 h 293327"/>
              <a:gd name="T12" fmla="*/ 527212 w 291741"/>
              <a:gd name="T13" fmla="*/ 1286940 h 293327"/>
              <a:gd name="T14" fmla="*/ 760509 w 291741"/>
              <a:gd name="T15" fmla="*/ 1342351 h 293327"/>
              <a:gd name="T16" fmla="*/ 527212 w 291741"/>
              <a:gd name="T17" fmla="*/ 1286940 h 293327"/>
              <a:gd name="T18" fmla="*/ 299979 w 291741"/>
              <a:gd name="T19" fmla="*/ 1373572 h 293327"/>
              <a:gd name="T20" fmla="*/ 299979 w 291741"/>
              <a:gd name="T21" fmla="*/ 1210106 h 293327"/>
              <a:gd name="T22" fmla="*/ 191863 w 291741"/>
              <a:gd name="T23" fmla="*/ 1318353 h 293327"/>
              <a:gd name="T24" fmla="*/ 1055950 w 291741"/>
              <a:gd name="T25" fmla="*/ 1075654 h 293327"/>
              <a:gd name="T26" fmla="*/ 738038 w 291741"/>
              <a:gd name="T27" fmla="*/ 1131066 h 293327"/>
              <a:gd name="T28" fmla="*/ 208107 w 291741"/>
              <a:gd name="T29" fmla="*/ 1075654 h 293327"/>
              <a:gd name="T30" fmla="*/ 595590 w 291741"/>
              <a:gd name="T31" fmla="*/ 1131066 h 293327"/>
              <a:gd name="T32" fmla="*/ 208107 w 291741"/>
              <a:gd name="T33" fmla="*/ 1075654 h 293327"/>
              <a:gd name="T34" fmla="*/ 1550264 w 291741"/>
              <a:gd name="T35" fmla="*/ 1412236 h 293327"/>
              <a:gd name="T36" fmla="*/ 1710928 w 291741"/>
              <a:gd name="T37" fmla="*/ 1412236 h 293327"/>
              <a:gd name="T38" fmla="*/ 1602365 w 291741"/>
              <a:gd name="T39" fmla="*/ 1017158 h 293327"/>
              <a:gd name="T40" fmla="*/ 1091476 w 291741"/>
              <a:gd name="T41" fmla="*/ 881358 h 293327"/>
              <a:gd name="T42" fmla="*/ 498869 w 291741"/>
              <a:gd name="T43" fmla="*/ 881358 h 293327"/>
              <a:gd name="T44" fmla="*/ 247028 w 291741"/>
              <a:gd name="T45" fmla="*/ 880374 h 293327"/>
              <a:gd name="T46" fmla="*/ 299979 w 291741"/>
              <a:gd name="T47" fmla="*/ 829158 h 293327"/>
              <a:gd name="T48" fmla="*/ 299979 w 291741"/>
              <a:gd name="T49" fmla="*/ 987090 h 293327"/>
              <a:gd name="T50" fmla="*/ 594134 w 291741"/>
              <a:gd name="T51" fmla="*/ 643474 h 293327"/>
              <a:gd name="T52" fmla="*/ 914214 w 291741"/>
              <a:gd name="T53" fmla="*/ 698886 h 293327"/>
              <a:gd name="T54" fmla="*/ 594134 w 291741"/>
              <a:gd name="T55" fmla="*/ 643474 h 293327"/>
              <a:gd name="T56" fmla="*/ 487093 w 291741"/>
              <a:gd name="T57" fmla="*/ 672282 h 293327"/>
              <a:gd name="T58" fmla="*/ 182267 w 291741"/>
              <a:gd name="T59" fmla="*/ 672282 h 293327"/>
              <a:gd name="T60" fmla="*/ 1056112 w 291741"/>
              <a:gd name="T61" fmla="*/ 432180 h 293327"/>
              <a:gd name="T62" fmla="*/ 860436 w 291741"/>
              <a:gd name="T63" fmla="*/ 487593 h 293327"/>
              <a:gd name="T64" fmla="*/ 527061 w 291741"/>
              <a:gd name="T65" fmla="*/ 432180 h 293327"/>
              <a:gd name="T66" fmla="*/ 720098 w 291741"/>
              <a:gd name="T67" fmla="*/ 487593 h 293327"/>
              <a:gd name="T68" fmla="*/ 527061 w 291741"/>
              <a:gd name="T69" fmla="*/ 432180 h 293327"/>
              <a:gd name="T70" fmla="*/ 299979 w 291741"/>
              <a:gd name="T71" fmla="*/ 501546 h 293327"/>
              <a:gd name="T72" fmla="*/ 299979 w 291741"/>
              <a:gd name="T73" fmla="*/ 345751 h 293327"/>
              <a:gd name="T74" fmla="*/ 191863 w 291741"/>
              <a:gd name="T75" fmla="*/ 450328 h 293327"/>
              <a:gd name="T76" fmla="*/ 1550264 w 291741"/>
              <a:gd name="T77" fmla="*/ 222634 h 293327"/>
              <a:gd name="T78" fmla="*/ 1682705 w 291741"/>
              <a:gd name="T79" fmla="*/ 971322 h 293327"/>
              <a:gd name="T80" fmla="*/ 1658824 w 291741"/>
              <a:gd name="T81" fmla="*/ 196445 h 293327"/>
              <a:gd name="T82" fmla="*/ 1600197 w 291741"/>
              <a:gd name="T83" fmla="*/ 65470 h 293327"/>
              <a:gd name="T84" fmla="*/ 1660989 w 291741"/>
              <a:gd name="T85" fmla="*/ 65470 h 293327"/>
              <a:gd name="T86" fmla="*/ 336692 w 291741"/>
              <a:gd name="T87" fmla="*/ 52240 h 293327"/>
              <a:gd name="T88" fmla="*/ 844949 w 291741"/>
              <a:gd name="T89" fmla="*/ 211100 h 293327"/>
              <a:gd name="T90" fmla="*/ 336692 w 291741"/>
              <a:gd name="T91" fmla="*/ 52240 h 293327"/>
              <a:gd name="T92" fmla="*/ 54300 w 291741"/>
              <a:gd name="T93" fmla="*/ 1595221 h 293327"/>
              <a:gd name="T94" fmla="*/ 1209874 w 291741"/>
              <a:gd name="T95" fmla="*/ 1595221 h 293327"/>
              <a:gd name="T96" fmla="*/ 977458 w 291741"/>
              <a:gd name="T97" fmla="*/ 52240 h 293327"/>
              <a:gd name="T98" fmla="*/ 417043 w 291741"/>
              <a:gd name="T99" fmla="*/ 265503 h 293327"/>
              <a:gd name="T100" fmla="*/ 169434 w 291741"/>
              <a:gd name="T101" fmla="*/ 52240 h 293327"/>
              <a:gd name="T102" fmla="*/ 1700071 w 291741"/>
              <a:gd name="T103" fmla="*/ 24014 h 293327"/>
              <a:gd name="T104" fmla="*/ 1750011 w 291741"/>
              <a:gd name="T105" fmla="*/ 183343 h 293327"/>
              <a:gd name="T106" fmla="*/ 1760868 w 291741"/>
              <a:gd name="T107" fmla="*/ 1466797 h 293327"/>
              <a:gd name="T108" fmla="*/ 1606714 w 291741"/>
              <a:gd name="T109" fmla="*/ 1759292 h 293327"/>
              <a:gd name="T110" fmla="*/ 1495988 w 291741"/>
              <a:gd name="T111" fmla="*/ 235733 h 293327"/>
              <a:gd name="T112" fmla="*/ 1383078 w 291741"/>
              <a:gd name="T113" fmla="*/ 722486 h 293327"/>
              <a:gd name="T114" fmla="*/ 1515525 w 291741"/>
              <a:gd name="T115" fmla="*/ 178981 h 293327"/>
              <a:gd name="T116" fmla="*/ 1563288 w 291741"/>
              <a:gd name="T117" fmla="*/ 24014 h 293327"/>
              <a:gd name="T118" fmla="*/ 1094745 w 291741"/>
              <a:gd name="T119" fmla="*/ 0 h 293327"/>
              <a:gd name="T120" fmla="*/ 1094745 w 291741"/>
              <a:gd name="T121" fmla="*/ 1764964 h 293327"/>
              <a:gd name="T122" fmla="*/ 0 w 291741"/>
              <a:gd name="T123" fmla="*/ 169765 h 29332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91741" h="293327">
                <a:moveTo>
                  <a:pt x="34486" y="247650"/>
                </a:moveTo>
                <a:lnTo>
                  <a:pt x="135376" y="247650"/>
                </a:lnTo>
                <a:cubicBezTo>
                  <a:pt x="137178" y="247650"/>
                  <a:pt x="139340" y="249848"/>
                  <a:pt x="139340" y="252413"/>
                </a:cubicBezTo>
                <a:cubicBezTo>
                  <a:pt x="139340" y="254611"/>
                  <a:pt x="137178" y="256809"/>
                  <a:pt x="135376" y="256809"/>
                </a:cubicBezTo>
                <a:lnTo>
                  <a:pt x="34486" y="256809"/>
                </a:lnTo>
                <a:cubicBezTo>
                  <a:pt x="31964" y="256809"/>
                  <a:pt x="30162" y="254611"/>
                  <a:pt x="30162" y="252413"/>
                </a:cubicBezTo>
                <a:cubicBezTo>
                  <a:pt x="30162" y="249848"/>
                  <a:pt x="31964" y="247650"/>
                  <a:pt x="34486" y="247650"/>
                </a:cubicBezTo>
                <a:close/>
                <a:moveTo>
                  <a:pt x="265154" y="238847"/>
                </a:moveTo>
                <a:lnTo>
                  <a:pt x="257609" y="242816"/>
                </a:lnTo>
                <a:lnTo>
                  <a:pt x="269825" y="276009"/>
                </a:lnTo>
                <a:lnTo>
                  <a:pt x="282040" y="242816"/>
                </a:lnTo>
                <a:lnTo>
                  <a:pt x="274496" y="238847"/>
                </a:lnTo>
                <a:cubicBezTo>
                  <a:pt x="271621" y="237404"/>
                  <a:pt x="268029" y="237404"/>
                  <a:pt x="265154" y="238847"/>
                </a:cubicBezTo>
                <a:close/>
                <a:moveTo>
                  <a:pt x="148696" y="212725"/>
                </a:moveTo>
                <a:lnTo>
                  <a:pt x="174801" y="212725"/>
                </a:lnTo>
                <a:cubicBezTo>
                  <a:pt x="177271" y="212725"/>
                  <a:pt x="179034" y="214557"/>
                  <a:pt x="179034" y="217121"/>
                </a:cubicBezTo>
                <a:cubicBezTo>
                  <a:pt x="179034" y="219686"/>
                  <a:pt x="177271" y="221884"/>
                  <a:pt x="174801" y="221884"/>
                </a:cubicBezTo>
                <a:lnTo>
                  <a:pt x="148696" y="221884"/>
                </a:lnTo>
                <a:cubicBezTo>
                  <a:pt x="146226" y="221884"/>
                  <a:pt x="144462" y="219686"/>
                  <a:pt x="144462" y="217121"/>
                </a:cubicBezTo>
                <a:cubicBezTo>
                  <a:pt x="144462" y="214557"/>
                  <a:pt x="146226" y="212725"/>
                  <a:pt x="148696" y="212725"/>
                </a:cubicBezTo>
                <a:close/>
                <a:moveTo>
                  <a:pt x="87241" y="212725"/>
                </a:moveTo>
                <a:lnTo>
                  <a:pt x="125846" y="212725"/>
                </a:lnTo>
                <a:cubicBezTo>
                  <a:pt x="127650" y="212725"/>
                  <a:pt x="129814" y="214557"/>
                  <a:pt x="129814" y="217121"/>
                </a:cubicBezTo>
                <a:cubicBezTo>
                  <a:pt x="129814" y="219686"/>
                  <a:pt x="127650" y="221884"/>
                  <a:pt x="125846" y="221884"/>
                </a:cubicBezTo>
                <a:lnTo>
                  <a:pt x="87241" y="221884"/>
                </a:lnTo>
                <a:cubicBezTo>
                  <a:pt x="84354" y="221884"/>
                  <a:pt x="82550" y="219686"/>
                  <a:pt x="82550" y="217121"/>
                </a:cubicBezTo>
                <a:cubicBezTo>
                  <a:pt x="82550" y="214557"/>
                  <a:pt x="84354" y="212725"/>
                  <a:pt x="87241" y="212725"/>
                </a:cubicBezTo>
                <a:close/>
                <a:moveTo>
                  <a:pt x="49641" y="208788"/>
                </a:moveTo>
                <a:cubicBezTo>
                  <a:pt x="44895" y="208788"/>
                  <a:pt x="40878" y="213170"/>
                  <a:pt x="40878" y="217916"/>
                </a:cubicBezTo>
                <a:cubicBezTo>
                  <a:pt x="40878" y="223028"/>
                  <a:pt x="44895" y="227045"/>
                  <a:pt x="49641" y="227045"/>
                </a:cubicBezTo>
                <a:cubicBezTo>
                  <a:pt x="54388" y="227045"/>
                  <a:pt x="58769" y="223028"/>
                  <a:pt x="58769" y="217916"/>
                </a:cubicBezTo>
                <a:cubicBezTo>
                  <a:pt x="58769" y="213170"/>
                  <a:pt x="54388" y="208788"/>
                  <a:pt x="49641" y="208788"/>
                </a:cubicBezTo>
                <a:close/>
                <a:moveTo>
                  <a:pt x="49641" y="200025"/>
                </a:moveTo>
                <a:cubicBezTo>
                  <a:pt x="59499" y="200025"/>
                  <a:pt x="67897" y="208058"/>
                  <a:pt x="67897" y="217916"/>
                </a:cubicBezTo>
                <a:cubicBezTo>
                  <a:pt x="67897" y="227775"/>
                  <a:pt x="59499" y="236173"/>
                  <a:pt x="49641" y="236173"/>
                </a:cubicBezTo>
                <a:cubicBezTo>
                  <a:pt x="39783" y="236173"/>
                  <a:pt x="31750" y="227775"/>
                  <a:pt x="31750" y="217916"/>
                </a:cubicBezTo>
                <a:cubicBezTo>
                  <a:pt x="31750" y="208058"/>
                  <a:pt x="39783" y="200025"/>
                  <a:pt x="49641" y="200025"/>
                </a:cubicBezTo>
                <a:close/>
                <a:moveTo>
                  <a:pt x="122128" y="177800"/>
                </a:moveTo>
                <a:lnTo>
                  <a:pt x="174735" y="177800"/>
                </a:lnTo>
                <a:cubicBezTo>
                  <a:pt x="177240" y="177800"/>
                  <a:pt x="179029" y="179998"/>
                  <a:pt x="179029" y="182562"/>
                </a:cubicBezTo>
                <a:cubicBezTo>
                  <a:pt x="179029" y="184761"/>
                  <a:pt x="177240" y="186959"/>
                  <a:pt x="174735" y="186959"/>
                </a:cubicBezTo>
                <a:lnTo>
                  <a:pt x="122128" y="186959"/>
                </a:lnTo>
                <a:cubicBezTo>
                  <a:pt x="119265" y="186959"/>
                  <a:pt x="117475" y="184761"/>
                  <a:pt x="117475" y="182562"/>
                </a:cubicBezTo>
                <a:cubicBezTo>
                  <a:pt x="117475" y="179998"/>
                  <a:pt x="119265" y="177800"/>
                  <a:pt x="122128" y="177800"/>
                </a:cubicBezTo>
                <a:close/>
                <a:moveTo>
                  <a:pt x="34437" y="177800"/>
                </a:moveTo>
                <a:lnTo>
                  <a:pt x="98556" y="177800"/>
                </a:lnTo>
                <a:cubicBezTo>
                  <a:pt x="101406" y="177800"/>
                  <a:pt x="102831" y="179998"/>
                  <a:pt x="102831" y="182562"/>
                </a:cubicBezTo>
                <a:cubicBezTo>
                  <a:pt x="102831" y="184761"/>
                  <a:pt x="101406" y="186959"/>
                  <a:pt x="98556" y="186959"/>
                </a:cubicBezTo>
                <a:lnTo>
                  <a:pt x="34437" y="186959"/>
                </a:lnTo>
                <a:cubicBezTo>
                  <a:pt x="31943" y="186959"/>
                  <a:pt x="30162" y="184761"/>
                  <a:pt x="30162" y="182562"/>
                </a:cubicBezTo>
                <a:cubicBezTo>
                  <a:pt x="30162" y="179998"/>
                  <a:pt x="31943" y="177800"/>
                  <a:pt x="34437" y="177800"/>
                </a:cubicBezTo>
                <a:close/>
                <a:moveTo>
                  <a:pt x="265154" y="168131"/>
                </a:moveTo>
                <a:lnTo>
                  <a:pt x="256532" y="172460"/>
                </a:lnTo>
                <a:lnTo>
                  <a:pt x="256532" y="233435"/>
                </a:lnTo>
                <a:lnTo>
                  <a:pt x="260843" y="230910"/>
                </a:lnTo>
                <a:cubicBezTo>
                  <a:pt x="266591" y="228745"/>
                  <a:pt x="273058" y="228745"/>
                  <a:pt x="278448" y="230910"/>
                </a:cubicBezTo>
                <a:lnTo>
                  <a:pt x="283118" y="233435"/>
                </a:lnTo>
                <a:lnTo>
                  <a:pt x="283118" y="172460"/>
                </a:lnTo>
                <a:lnTo>
                  <a:pt x="274496" y="168131"/>
                </a:lnTo>
                <a:cubicBezTo>
                  <a:pt x="271621" y="167049"/>
                  <a:pt x="268029" y="167049"/>
                  <a:pt x="265154" y="168131"/>
                </a:cubicBezTo>
                <a:close/>
                <a:moveTo>
                  <a:pt x="87254" y="141288"/>
                </a:moveTo>
                <a:lnTo>
                  <a:pt x="176271" y="141288"/>
                </a:lnTo>
                <a:cubicBezTo>
                  <a:pt x="178804" y="141288"/>
                  <a:pt x="180613" y="143852"/>
                  <a:pt x="180613" y="145684"/>
                </a:cubicBezTo>
                <a:cubicBezTo>
                  <a:pt x="180613" y="148249"/>
                  <a:pt x="178804" y="150447"/>
                  <a:pt x="176271" y="150447"/>
                </a:cubicBezTo>
                <a:lnTo>
                  <a:pt x="87254" y="150447"/>
                </a:lnTo>
                <a:cubicBezTo>
                  <a:pt x="84360" y="150447"/>
                  <a:pt x="82550" y="148249"/>
                  <a:pt x="82550" y="145684"/>
                </a:cubicBezTo>
                <a:cubicBezTo>
                  <a:pt x="82550" y="143852"/>
                  <a:pt x="84360" y="141288"/>
                  <a:pt x="87254" y="141288"/>
                </a:cubicBezTo>
                <a:close/>
                <a:moveTo>
                  <a:pt x="49641" y="137055"/>
                </a:moveTo>
                <a:cubicBezTo>
                  <a:pt x="44895" y="137055"/>
                  <a:pt x="40878" y="140935"/>
                  <a:pt x="40878" y="145521"/>
                </a:cubicBezTo>
                <a:cubicBezTo>
                  <a:pt x="40878" y="150460"/>
                  <a:pt x="44895" y="154341"/>
                  <a:pt x="49641" y="154341"/>
                </a:cubicBezTo>
                <a:cubicBezTo>
                  <a:pt x="54388" y="154341"/>
                  <a:pt x="58769" y="150460"/>
                  <a:pt x="58769" y="145521"/>
                </a:cubicBezTo>
                <a:cubicBezTo>
                  <a:pt x="58769" y="140935"/>
                  <a:pt x="54388" y="137055"/>
                  <a:pt x="49641" y="137055"/>
                </a:cubicBezTo>
                <a:close/>
                <a:moveTo>
                  <a:pt x="49641" y="128588"/>
                </a:moveTo>
                <a:cubicBezTo>
                  <a:pt x="59499" y="128588"/>
                  <a:pt x="67897" y="135996"/>
                  <a:pt x="67897" y="145521"/>
                </a:cubicBezTo>
                <a:cubicBezTo>
                  <a:pt x="67897" y="155046"/>
                  <a:pt x="59499" y="163160"/>
                  <a:pt x="49641" y="163160"/>
                </a:cubicBezTo>
                <a:cubicBezTo>
                  <a:pt x="39783" y="163160"/>
                  <a:pt x="31750" y="155046"/>
                  <a:pt x="31750" y="145521"/>
                </a:cubicBezTo>
                <a:cubicBezTo>
                  <a:pt x="31750" y="135996"/>
                  <a:pt x="39783" y="128588"/>
                  <a:pt x="49641" y="128588"/>
                </a:cubicBezTo>
                <a:close/>
                <a:moveTo>
                  <a:pt x="98315" y="106363"/>
                </a:moveTo>
                <a:lnTo>
                  <a:pt x="151281" y="106363"/>
                </a:lnTo>
                <a:cubicBezTo>
                  <a:pt x="153786" y="106363"/>
                  <a:pt x="155217" y="108927"/>
                  <a:pt x="155217" y="111125"/>
                </a:cubicBezTo>
                <a:cubicBezTo>
                  <a:pt x="155217" y="113690"/>
                  <a:pt x="153786" y="115522"/>
                  <a:pt x="151281" y="115522"/>
                </a:cubicBezTo>
                <a:lnTo>
                  <a:pt x="98315" y="115522"/>
                </a:lnTo>
                <a:cubicBezTo>
                  <a:pt x="96167" y="115522"/>
                  <a:pt x="93662" y="113690"/>
                  <a:pt x="93662" y="111125"/>
                </a:cubicBezTo>
                <a:cubicBezTo>
                  <a:pt x="93662" y="108927"/>
                  <a:pt x="96167" y="106363"/>
                  <a:pt x="98315" y="106363"/>
                </a:cubicBezTo>
                <a:close/>
                <a:moveTo>
                  <a:pt x="34486" y="106363"/>
                </a:moveTo>
                <a:lnTo>
                  <a:pt x="75558" y="106363"/>
                </a:lnTo>
                <a:cubicBezTo>
                  <a:pt x="78080" y="106363"/>
                  <a:pt x="80602" y="108927"/>
                  <a:pt x="80602" y="111125"/>
                </a:cubicBezTo>
                <a:cubicBezTo>
                  <a:pt x="80602" y="113690"/>
                  <a:pt x="78080" y="115522"/>
                  <a:pt x="75558" y="115522"/>
                </a:cubicBezTo>
                <a:lnTo>
                  <a:pt x="34486" y="115522"/>
                </a:lnTo>
                <a:cubicBezTo>
                  <a:pt x="31964" y="115522"/>
                  <a:pt x="30162" y="113690"/>
                  <a:pt x="30162" y="111125"/>
                </a:cubicBezTo>
                <a:cubicBezTo>
                  <a:pt x="30162" y="108927"/>
                  <a:pt x="31964" y="106363"/>
                  <a:pt x="34486" y="106363"/>
                </a:cubicBezTo>
                <a:close/>
                <a:moveTo>
                  <a:pt x="142382" y="71438"/>
                </a:moveTo>
                <a:lnTo>
                  <a:pt x="174762" y="71438"/>
                </a:lnTo>
                <a:cubicBezTo>
                  <a:pt x="177252" y="71438"/>
                  <a:pt x="179031" y="74002"/>
                  <a:pt x="179031" y="76200"/>
                </a:cubicBezTo>
                <a:cubicBezTo>
                  <a:pt x="179031" y="78399"/>
                  <a:pt x="177252" y="80597"/>
                  <a:pt x="174762" y="80597"/>
                </a:cubicBezTo>
                <a:lnTo>
                  <a:pt x="142382" y="80597"/>
                </a:lnTo>
                <a:cubicBezTo>
                  <a:pt x="139891" y="80597"/>
                  <a:pt x="138112" y="78399"/>
                  <a:pt x="138112" y="76200"/>
                </a:cubicBezTo>
                <a:cubicBezTo>
                  <a:pt x="138112" y="74002"/>
                  <a:pt x="139891" y="71438"/>
                  <a:pt x="142382" y="71438"/>
                </a:cubicBezTo>
                <a:close/>
                <a:moveTo>
                  <a:pt x="87216" y="71438"/>
                </a:moveTo>
                <a:lnTo>
                  <a:pt x="119159" y="71438"/>
                </a:lnTo>
                <a:cubicBezTo>
                  <a:pt x="121313" y="71438"/>
                  <a:pt x="123466" y="74002"/>
                  <a:pt x="123466" y="76200"/>
                </a:cubicBezTo>
                <a:cubicBezTo>
                  <a:pt x="123466" y="78399"/>
                  <a:pt x="121313" y="80597"/>
                  <a:pt x="119159" y="80597"/>
                </a:cubicBezTo>
                <a:lnTo>
                  <a:pt x="87216" y="80597"/>
                </a:lnTo>
                <a:cubicBezTo>
                  <a:pt x="84345" y="80597"/>
                  <a:pt x="82550" y="78399"/>
                  <a:pt x="82550" y="76200"/>
                </a:cubicBezTo>
                <a:cubicBezTo>
                  <a:pt x="82550" y="74002"/>
                  <a:pt x="84345" y="71438"/>
                  <a:pt x="87216" y="71438"/>
                </a:cubicBezTo>
                <a:close/>
                <a:moveTo>
                  <a:pt x="49641" y="65969"/>
                </a:moveTo>
                <a:cubicBezTo>
                  <a:pt x="44895" y="65969"/>
                  <a:pt x="40878" y="69497"/>
                  <a:pt x="40878" y="74436"/>
                </a:cubicBezTo>
                <a:cubicBezTo>
                  <a:pt x="40878" y="79022"/>
                  <a:pt x="44895" y="82903"/>
                  <a:pt x="49641" y="82903"/>
                </a:cubicBezTo>
                <a:cubicBezTo>
                  <a:pt x="54388" y="82903"/>
                  <a:pt x="58769" y="79022"/>
                  <a:pt x="58769" y="74436"/>
                </a:cubicBezTo>
                <a:cubicBezTo>
                  <a:pt x="58769" y="69497"/>
                  <a:pt x="54388" y="65969"/>
                  <a:pt x="49641" y="65969"/>
                </a:cubicBezTo>
                <a:close/>
                <a:moveTo>
                  <a:pt x="49641" y="57150"/>
                </a:moveTo>
                <a:cubicBezTo>
                  <a:pt x="59499" y="57150"/>
                  <a:pt x="67897" y="64911"/>
                  <a:pt x="67897" y="74436"/>
                </a:cubicBezTo>
                <a:cubicBezTo>
                  <a:pt x="67897" y="84314"/>
                  <a:pt x="59499" y="91722"/>
                  <a:pt x="49641" y="91722"/>
                </a:cubicBezTo>
                <a:cubicBezTo>
                  <a:pt x="39783" y="91722"/>
                  <a:pt x="31750" y="84314"/>
                  <a:pt x="31750" y="74436"/>
                </a:cubicBezTo>
                <a:cubicBezTo>
                  <a:pt x="31750" y="64911"/>
                  <a:pt x="39783" y="57150"/>
                  <a:pt x="49641" y="57150"/>
                </a:cubicBezTo>
                <a:close/>
                <a:moveTo>
                  <a:pt x="265154" y="32472"/>
                </a:moveTo>
                <a:lnTo>
                  <a:pt x="256532" y="36801"/>
                </a:lnTo>
                <a:lnTo>
                  <a:pt x="256532" y="162719"/>
                </a:lnTo>
                <a:lnTo>
                  <a:pt x="260843" y="160554"/>
                </a:lnTo>
                <a:cubicBezTo>
                  <a:pt x="266591" y="157668"/>
                  <a:pt x="273058" y="157668"/>
                  <a:pt x="278448" y="160554"/>
                </a:cubicBezTo>
                <a:lnTo>
                  <a:pt x="283118" y="162719"/>
                </a:lnTo>
                <a:lnTo>
                  <a:pt x="283118" y="36801"/>
                </a:lnTo>
                <a:lnTo>
                  <a:pt x="274496" y="32472"/>
                </a:lnTo>
                <a:cubicBezTo>
                  <a:pt x="271621" y="31028"/>
                  <a:pt x="268029" y="31028"/>
                  <a:pt x="265154" y="32472"/>
                </a:cubicBezTo>
                <a:close/>
                <a:moveTo>
                  <a:pt x="265514" y="10463"/>
                </a:moveTo>
                <a:lnTo>
                  <a:pt x="264795" y="10824"/>
                </a:lnTo>
                <a:lnTo>
                  <a:pt x="264795" y="23091"/>
                </a:lnTo>
                <a:cubicBezTo>
                  <a:pt x="268029" y="22009"/>
                  <a:pt x="271621" y="22009"/>
                  <a:pt x="274855" y="23091"/>
                </a:cubicBezTo>
                <a:lnTo>
                  <a:pt x="274855" y="10824"/>
                </a:lnTo>
                <a:lnTo>
                  <a:pt x="274136" y="10463"/>
                </a:lnTo>
                <a:cubicBezTo>
                  <a:pt x="271621" y="9381"/>
                  <a:pt x="268388" y="9381"/>
                  <a:pt x="265514" y="10463"/>
                </a:cubicBezTo>
                <a:close/>
                <a:moveTo>
                  <a:pt x="55713" y="8633"/>
                </a:moveTo>
                <a:lnTo>
                  <a:pt x="55713" y="21943"/>
                </a:lnTo>
                <a:cubicBezTo>
                  <a:pt x="55713" y="29498"/>
                  <a:pt x="61823" y="34894"/>
                  <a:pt x="69012" y="34894"/>
                </a:cubicBezTo>
                <a:lnTo>
                  <a:pt x="139820" y="34894"/>
                </a:lnTo>
                <a:cubicBezTo>
                  <a:pt x="147368" y="34894"/>
                  <a:pt x="153119" y="29498"/>
                  <a:pt x="153119" y="21943"/>
                </a:cubicBezTo>
                <a:lnTo>
                  <a:pt x="153119" y="8633"/>
                </a:lnTo>
                <a:lnTo>
                  <a:pt x="55713" y="8633"/>
                </a:lnTo>
                <a:close/>
                <a:moveTo>
                  <a:pt x="28036" y="8633"/>
                </a:moveTo>
                <a:cubicBezTo>
                  <a:pt x="17612" y="8633"/>
                  <a:pt x="8986" y="17267"/>
                  <a:pt x="8986" y="28059"/>
                </a:cubicBezTo>
                <a:lnTo>
                  <a:pt x="8986" y="263681"/>
                </a:lnTo>
                <a:cubicBezTo>
                  <a:pt x="8986" y="274473"/>
                  <a:pt x="17612" y="283107"/>
                  <a:pt x="28036" y="283107"/>
                </a:cubicBezTo>
                <a:lnTo>
                  <a:pt x="181155" y="283107"/>
                </a:lnTo>
                <a:cubicBezTo>
                  <a:pt x="191579" y="283107"/>
                  <a:pt x="200205" y="274473"/>
                  <a:pt x="200205" y="263681"/>
                </a:cubicBezTo>
                <a:lnTo>
                  <a:pt x="200205" y="28059"/>
                </a:lnTo>
                <a:cubicBezTo>
                  <a:pt x="200205" y="17267"/>
                  <a:pt x="191579" y="8633"/>
                  <a:pt x="181155" y="8633"/>
                </a:cubicBezTo>
                <a:lnTo>
                  <a:pt x="161746" y="8633"/>
                </a:lnTo>
                <a:lnTo>
                  <a:pt x="161746" y="21943"/>
                </a:lnTo>
                <a:cubicBezTo>
                  <a:pt x="161746" y="34174"/>
                  <a:pt x="152041" y="43887"/>
                  <a:pt x="139820" y="43887"/>
                </a:cubicBezTo>
                <a:lnTo>
                  <a:pt x="69012" y="43887"/>
                </a:lnTo>
                <a:cubicBezTo>
                  <a:pt x="57150" y="43887"/>
                  <a:pt x="47086" y="34174"/>
                  <a:pt x="47086" y="21943"/>
                </a:cubicBezTo>
                <a:lnTo>
                  <a:pt x="47086" y="8633"/>
                </a:lnTo>
                <a:lnTo>
                  <a:pt x="28036" y="8633"/>
                </a:lnTo>
                <a:close/>
                <a:moveTo>
                  <a:pt x="261921" y="2526"/>
                </a:moveTo>
                <a:cubicBezTo>
                  <a:pt x="266591" y="0"/>
                  <a:pt x="272699" y="0"/>
                  <a:pt x="278088" y="2526"/>
                </a:cubicBezTo>
                <a:lnTo>
                  <a:pt x="281322" y="3969"/>
                </a:lnTo>
                <a:cubicBezTo>
                  <a:pt x="282400" y="4690"/>
                  <a:pt x="283837" y="6494"/>
                  <a:pt x="283837" y="7937"/>
                </a:cubicBezTo>
                <a:lnTo>
                  <a:pt x="283837" y="27420"/>
                </a:lnTo>
                <a:lnTo>
                  <a:pt x="289585" y="30307"/>
                </a:lnTo>
                <a:cubicBezTo>
                  <a:pt x="291022" y="31028"/>
                  <a:pt x="291741" y="32472"/>
                  <a:pt x="291741" y="34276"/>
                </a:cubicBezTo>
                <a:lnTo>
                  <a:pt x="291741" y="240651"/>
                </a:lnTo>
                <a:cubicBezTo>
                  <a:pt x="291741" y="241373"/>
                  <a:pt x="291382" y="241733"/>
                  <a:pt x="291382" y="242455"/>
                </a:cubicBezTo>
                <a:lnTo>
                  <a:pt x="274136" y="290802"/>
                </a:lnTo>
                <a:cubicBezTo>
                  <a:pt x="273058" y="292245"/>
                  <a:pt x="271621" y="293327"/>
                  <a:pt x="269825" y="293327"/>
                </a:cubicBezTo>
                <a:cubicBezTo>
                  <a:pt x="268029" y="293327"/>
                  <a:pt x="266232" y="292245"/>
                  <a:pt x="265873" y="290802"/>
                </a:cubicBezTo>
                <a:lnTo>
                  <a:pt x="247909" y="242455"/>
                </a:lnTo>
                <a:cubicBezTo>
                  <a:pt x="247550" y="241733"/>
                  <a:pt x="247550" y="241373"/>
                  <a:pt x="247550" y="240651"/>
                </a:cubicBezTo>
                <a:lnTo>
                  <a:pt x="247550" y="38966"/>
                </a:lnTo>
                <a:cubicBezTo>
                  <a:pt x="239286" y="40770"/>
                  <a:pt x="232819" y="47264"/>
                  <a:pt x="232819" y="54480"/>
                </a:cubicBezTo>
                <a:lnTo>
                  <a:pt x="232819" y="115094"/>
                </a:lnTo>
                <a:cubicBezTo>
                  <a:pt x="232819" y="117980"/>
                  <a:pt x="231023" y="119423"/>
                  <a:pt x="228867" y="119423"/>
                </a:cubicBezTo>
                <a:cubicBezTo>
                  <a:pt x="225993" y="119423"/>
                  <a:pt x="223837" y="117980"/>
                  <a:pt x="223837" y="115094"/>
                </a:cubicBezTo>
                <a:lnTo>
                  <a:pt x="223837" y="54480"/>
                </a:lnTo>
                <a:cubicBezTo>
                  <a:pt x="223837" y="41131"/>
                  <a:pt x="236053" y="30668"/>
                  <a:pt x="250783" y="29585"/>
                </a:cubicBezTo>
                <a:lnTo>
                  <a:pt x="255813" y="27420"/>
                </a:lnTo>
                <a:lnTo>
                  <a:pt x="255813" y="7937"/>
                </a:lnTo>
                <a:cubicBezTo>
                  <a:pt x="255813" y="6494"/>
                  <a:pt x="256891" y="4690"/>
                  <a:pt x="258687" y="3969"/>
                </a:cubicBezTo>
                <a:lnTo>
                  <a:pt x="261921" y="2526"/>
                </a:lnTo>
                <a:close/>
                <a:moveTo>
                  <a:pt x="28036" y="0"/>
                </a:moveTo>
                <a:lnTo>
                  <a:pt x="181155" y="0"/>
                </a:lnTo>
                <a:cubicBezTo>
                  <a:pt x="196611" y="0"/>
                  <a:pt x="209191" y="12591"/>
                  <a:pt x="209191" y="28059"/>
                </a:cubicBezTo>
                <a:lnTo>
                  <a:pt x="209191" y="263681"/>
                </a:lnTo>
                <a:cubicBezTo>
                  <a:pt x="209191" y="279150"/>
                  <a:pt x="196611" y="291740"/>
                  <a:pt x="181155" y="291740"/>
                </a:cubicBezTo>
                <a:lnTo>
                  <a:pt x="28036" y="291740"/>
                </a:lnTo>
                <a:cubicBezTo>
                  <a:pt x="12221" y="291740"/>
                  <a:pt x="0" y="279150"/>
                  <a:pt x="0" y="263681"/>
                </a:cubicBezTo>
                <a:lnTo>
                  <a:pt x="0" y="28059"/>
                </a:lnTo>
                <a:cubicBezTo>
                  <a:pt x="0" y="12591"/>
                  <a:pt x="12221" y="0"/>
                  <a:pt x="28036" y="0"/>
                </a:cubicBezTo>
                <a:close/>
              </a:path>
            </a:pathLst>
          </a:custGeom>
          <a:solidFill>
            <a:srgbClr val="767171"/>
          </a:solidFill>
          <a:ln>
            <a:noFill/>
          </a:ln>
          <a:effectLst/>
        </p:spPr>
        <p:txBody>
          <a:bodyPr anchor="ctr"/>
          <a:lstStyle/>
          <a:p>
            <a:endParaRPr lang="es-MX" sz="900">
              <a:latin typeface="Lato Light" panose="020F0502020204030203" pitchFamily="34" charset="0"/>
            </a:endParaRPr>
          </a:p>
        </p:txBody>
      </p:sp>
      <p:sp>
        <p:nvSpPr>
          <p:cNvPr id="28" name="Freeform 2">
            <a:extLst>
              <a:ext uri="{FF2B5EF4-FFF2-40B4-BE49-F238E27FC236}">
                <a16:creationId xmlns:a16="http://schemas.microsoft.com/office/drawing/2014/main" id="{0B465097-DB62-4F64-A125-22DE7482A8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76416" y="5066366"/>
            <a:ext cx="1669926" cy="440569"/>
          </a:xfrm>
          <a:custGeom>
            <a:avLst/>
            <a:gdLst>
              <a:gd name="T0" fmla="*/ 1750571 w 2683"/>
              <a:gd name="T1" fmla="*/ 460195 h 706"/>
              <a:gd name="T2" fmla="*/ 0 w 2683"/>
              <a:gd name="T3" fmla="*/ 460195 h 706"/>
              <a:gd name="T4" fmla="*/ 0 w 2683"/>
              <a:gd name="T5" fmla="*/ 0 h 706"/>
              <a:gd name="T6" fmla="*/ 1750571 w 2683"/>
              <a:gd name="T7" fmla="*/ 0 h 706"/>
              <a:gd name="T8" fmla="*/ 1750571 w 2683"/>
              <a:gd name="T9" fmla="*/ 460195 h 70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683" h="706">
                <a:moveTo>
                  <a:pt x="2682" y="705"/>
                </a:moveTo>
                <a:lnTo>
                  <a:pt x="0" y="705"/>
                </a:lnTo>
                <a:lnTo>
                  <a:pt x="0" y="0"/>
                </a:lnTo>
                <a:lnTo>
                  <a:pt x="2682" y="0"/>
                </a:lnTo>
                <a:lnTo>
                  <a:pt x="2682" y="705"/>
                </a:lnTo>
              </a:path>
            </a:pathLst>
          </a:custGeom>
          <a:solidFill>
            <a:srgbClr val="0075C9"/>
          </a:solidFill>
          <a:ln>
            <a:noFill/>
          </a:ln>
          <a:effectLst/>
        </p:spPr>
        <p:txBody>
          <a:bodyPr wrap="none" anchor="ctr"/>
          <a:lstStyle/>
          <a:p>
            <a:endParaRPr lang="es-MX">
              <a:latin typeface="Poppins" pitchFamily="2" charset="77"/>
            </a:endParaRPr>
          </a:p>
        </p:txBody>
      </p:sp>
      <p:sp>
        <p:nvSpPr>
          <p:cNvPr id="29" name="Freeform 3">
            <a:extLst>
              <a:ext uri="{FF2B5EF4-FFF2-40B4-BE49-F238E27FC236}">
                <a16:creationId xmlns:a16="http://schemas.microsoft.com/office/drawing/2014/main" id="{F341DA34-C4FB-4EE4-8016-DE45F4164B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76416" y="4121640"/>
            <a:ext cx="1669926" cy="440569"/>
          </a:xfrm>
          <a:custGeom>
            <a:avLst/>
            <a:gdLst>
              <a:gd name="T0" fmla="*/ 1750571 w 2683"/>
              <a:gd name="T1" fmla="*/ 460195 h 706"/>
              <a:gd name="T2" fmla="*/ 0 w 2683"/>
              <a:gd name="T3" fmla="*/ 460195 h 706"/>
              <a:gd name="T4" fmla="*/ 0 w 2683"/>
              <a:gd name="T5" fmla="*/ 0 h 706"/>
              <a:gd name="T6" fmla="*/ 1750571 w 2683"/>
              <a:gd name="T7" fmla="*/ 0 h 706"/>
              <a:gd name="T8" fmla="*/ 1750571 w 2683"/>
              <a:gd name="T9" fmla="*/ 460195 h 70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683" h="706">
                <a:moveTo>
                  <a:pt x="2682" y="705"/>
                </a:moveTo>
                <a:lnTo>
                  <a:pt x="0" y="705"/>
                </a:lnTo>
                <a:lnTo>
                  <a:pt x="0" y="0"/>
                </a:lnTo>
                <a:lnTo>
                  <a:pt x="2682" y="0"/>
                </a:lnTo>
                <a:lnTo>
                  <a:pt x="2682" y="705"/>
                </a:lnTo>
              </a:path>
            </a:pathLst>
          </a:custGeom>
          <a:solidFill>
            <a:srgbClr val="0075C9"/>
          </a:solidFill>
          <a:ln>
            <a:noFill/>
          </a:ln>
          <a:effectLst/>
        </p:spPr>
        <p:txBody>
          <a:bodyPr wrap="none" anchor="ctr"/>
          <a:lstStyle/>
          <a:p>
            <a:endParaRPr lang="es-MX">
              <a:latin typeface="Poppins" pitchFamily="2" charset="77"/>
            </a:endParaRPr>
          </a:p>
        </p:txBody>
      </p:sp>
      <p:sp>
        <p:nvSpPr>
          <p:cNvPr id="30" name="Freeform 4">
            <a:extLst>
              <a:ext uri="{FF2B5EF4-FFF2-40B4-BE49-F238E27FC236}">
                <a16:creationId xmlns:a16="http://schemas.microsoft.com/office/drawing/2014/main" id="{593F93AB-5376-4527-BCC6-E09C241E1F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76416" y="4594003"/>
            <a:ext cx="1669926" cy="440569"/>
          </a:xfrm>
          <a:custGeom>
            <a:avLst/>
            <a:gdLst>
              <a:gd name="T0" fmla="*/ 1750571 w 2683"/>
              <a:gd name="T1" fmla="*/ 460196 h 707"/>
              <a:gd name="T2" fmla="*/ 0 w 2683"/>
              <a:gd name="T3" fmla="*/ 460196 h 707"/>
              <a:gd name="T4" fmla="*/ 0 w 2683"/>
              <a:gd name="T5" fmla="*/ 0 h 707"/>
              <a:gd name="T6" fmla="*/ 1750571 w 2683"/>
              <a:gd name="T7" fmla="*/ 0 h 707"/>
              <a:gd name="T8" fmla="*/ 1750571 w 2683"/>
              <a:gd name="T9" fmla="*/ 460196 h 70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683" h="707">
                <a:moveTo>
                  <a:pt x="2682" y="706"/>
                </a:moveTo>
                <a:lnTo>
                  <a:pt x="0" y="706"/>
                </a:lnTo>
                <a:lnTo>
                  <a:pt x="0" y="0"/>
                </a:lnTo>
                <a:lnTo>
                  <a:pt x="2682" y="0"/>
                </a:lnTo>
                <a:lnTo>
                  <a:pt x="2682" y="706"/>
                </a:lnTo>
              </a:path>
            </a:pathLst>
          </a:custGeom>
          <a:solidFill>
            <a:srgbClr val="0075C9"/>
          </a:solidFill>
          <a:ln>
            <a:noFill/>
          </a:ln>
          <a:effectLst/>
        </p:spPr>
        <p:txBody>
          <a:bodyPr wrap="none" anchor="ctr"/>
          <a:lstStyle/>
          <a:p>
            <a:endParaRPr lang="es-MX">
              <a:latin typeface="Poppins" pitchFamily="2" charset="77"/>
            </a:endParaRPr>
          </a:p>
        </p:txBody>
      </p:sp>
      <p:sp>
        <p:nvSpPr>
          <p:cNvPr id="31" name="Freeform 36">
            <a:extLst>
              <a:ext uri="{FF2B5EF4-FFF2-40B4-BE49-F238E27FC236}">
                <a16:creationId xmlns:a16="http://schemas.microsoft.com/office/drawing/2014/main" id="{0F580E34-F6A8-4C62-8E58-10B6F7D469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76416" y="5541757"/>
            <a:ext cx="1669926" cy="440569"/>
          </a:xfrm>
          <a:custGeom>
            <a:avLst/>
            <a:gdLst>
              <a:gd name="T0" fmla="*/ 1750571 w 2683"/>
              <a:gd name="T1" fmla="*/ 460196 h 707"/>
              <a:gd name="T2" fmla="*/ 0 w 2683"/>
              <a:gd name="T3" fmla="*/ 460196 h 707"/>
              <a:gd name="T4" fmla="*/ 0 w 2683"/>
              <a:gd name="T5" fmla="*/ 0 h 707"/>
              <a:gd name="T6" fmla="*/ 1750571 w 2683"/>
              <a:gd name="T7" fmla="*/ 0 h 707"/>
              <a:gd name="T8" fmla="*/ 1750571 w 2683"/>
              <a:gd name="T9" fmla="*/ 460196 h 70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683" h="707">
                <a:moveTo>
                  <a:pt x="2682" y="706"/>
                </a:moveTo>
                <a:lnTo>
                  <a:pt x="0" y="706"/>
                </a:lnTo>
                <a:lnTo>
                  <a:pt x="0" y="0"/>
                </a:lnTo>
                <a:lnTo>
                  <a:pt x="2682" y="0"/>
                </a:lnTo>
                <a:lnTo>
                  <a:pt x="2682" y="706"/>
                </a:lnTo>
              </a:path>
            </a:pathLst>
          </a:custGeom>
          <a:solidFill>
            <a:srgbClr val="0075C9"/>
          </a:solidFill>
          <a:ln>
            <a:noFill/>
          </a:ln>
          <a:effectLst/>
        </p:spPr>
        <p:txBody>
          <a:bodyPr wrap="none" anchor="ctr"/>
          <a:lstStyle/>
          <a:p>
            <a:endParaRPr lang="es-MX">
              <a:latin typeface="Poppins" pitchFamily="2" charset="77"/>
            </a:endParaRPr>
          </a:p>
        </p:txBody>
      </p:sp>
      <p:sp>
        <p:nvSpPr>
          <p:cNvPr id="32" name="Freeform 179">
            <a:extLst>
              <a:ext uri="{FF2B5EF4-FFF2-40B4-BE49-F238E27FC236}">
                <a16:creationId xmlns:a16="http://schemas.microsoft.com/office/drawing/2014/main" id="{C35733E3-965E-4DFB-8854-55FAE056DA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4227" y="4121640"/>
            <a:ext cx="800899" cy="1860686"/>
          </a:xfrm>
          <a:custGeom>
            <a:avLst/>
            <a:gdLst>
              <a:gd name="T0" fmla="*/ 840396 w 1289"/>
              <a:gd name="T1" fmla="*/ 1453900 h 2225"/>
              <a:gd name="T2" fmla="*/ 0 w 1289"/>
              <a:gd name="T3" fmla="*/ 1453900 h 2225"/>
              <a:gd name="T4" fmla="*/ 0 w 1289"/>
              <a:gd name="T5" fmla="*/ 0 h 2225"/>
              <a:gd name="T6" fmla="*/ 840396 w 1289"/>
              <a:gd name="T7" fmla="*/ 0 h 2225"/>
              <a:gd name="T8" fmla="*/ 840396 w 1289"/>
              <a:gd name="T9" fmla="*/ 1453900 h 22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89" h="2225">
                <a:moveTo>
                  <a:pt x="1288" y="2224"/>
                </a:moveTo>
                <a:lnTo>
                  <a:pt x="0" y="2224"/>
                </a:lnTo>
                <a:lnTo>
                  <a:pt x="0" y="0"/>
                </a:lnTo>
                <a:lnTo>
                  <a:pt x="1288" y="0"/>
                </a:lnTo>
                <a:lnTo>
                  <a:pt x="1288" y="2224"/>
                </a:lnTo>
              </a:path>
            </a:pathLst>
          </a:custGeom>
          <a:solidFill>
            <a:srgbClr val="0075C9"/>
          </a:solidFill>
          <a:ln>
            <a:noFill/>
          </a:ln>
          <a:effectLst/>
        </p:spPr>
        <p:txBody>
          <a:bodyPr wrap="none" anchor="ctr"/>
          <a:lstStyle/>
          <a:p>
            <a:endParaRPr lang="es-MX">
              <a:latin typeface="Poppins" pitchFamily="2" charset="77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E575594-9AA8-4F72-835C-605B0EC0D04C}"/>
              </a:ext>
            </a:extLst>
          </p:cNvPr>
          <p:cNvSpPr txBox="1"/>
          <p:nvPr/>
        </p:nvSpPr>
        <p:spPr>
          <a:xfrm rot="16200000">
            <a:off x="4204733" y="4887710"/>
            <a:ext cx="1360097" cy="35394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MX" sz="1700" b="1" spc="-15">
                <a:solidFill>
                  <a:schemeClr val="bg1"/>
                </a:solidFill>
                <a:latin typeface="Century Gothic" panose="020B0502020202020204" pitchFamily="34" charset="0"/>
                <a:cs typeface="Poppins" pitchFamily="2" charset="77"/>
              </a:rPr>
              <a:t>MANTENER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0584325-889E-498F-912F-43312E0F2F71}"/>
              </a:ext>
            </a:extLst>
          </p:cNvPr>
          <p:cNvSpPr txBox="1"/>
          <p:nvPr/>
        </p:nvSpPr>
        <p:spPr>
          <a:xfrm>
            <a:off x="5276416" y="4589897"/>
            <a:ext cx="1516497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>
              <a:spcAft>
                <a:spcPts val="300"/>
              </a:spcAft>
              <a:buClr>
                <a:prstClr val="white"/>
              </a:buClr>
              <a:defRPr/>
            </a:pPr>
            <a:r>
              <a:rPr lang="es-MX" sz="1100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Mantenimiento basado en el tiempo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6057128-EF1D-4199-896C-019F9DD11674}"/>
              </a:ext>
            </a:extLst>
          </p:cNvPr>
          <p:cNvSpPr txBox="1"/>
          <p:nvPr/>
        </p:nvSpPr>
        <p:spPr>
          <a:xfrm>
            <a:off x="5276416" y="5065407"/>
            <a:ext cx="1792946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>
              <a:spcAft>
                <a:spcPts val="300"/>
              </a:spcAft>
              <a:buClr>
                <a:prstClr val="white"/>
              </a:buClr>
              <a:defRPr/>
            </a:pPr>
            <a:r>
              <a:rPr lang="es-MX" sz="1100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Mantenimiento basado en la condición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CDB0F73-5D0B-44B9-9843-92E8DA828F45}"/>
              </a:ext>
            </a:extLst>
          </p:cNvPr>
          <p:cNvSpPr txBox="1"/>
          <p:nvPr/>
        </p:nvSpPr>
        <p:spPr>
          <a:xfrm>
            <a:off x="5276416" y="5530095"/>
            <a:ext cx="1822574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>
              <a:spcAft>
                <a:spcPts val="300"/>
              </a:spcAft>
              <a:buClr>
                <a:prstClr val="white"/>
              </a:buClr>
              <a:defRPr/>
            </a:pPr>
            <a:r>
              <a:rPr lang="es-MX" sz="1100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Confiabilidad impulsada Operaciones</a:t>
            </a:r>
          </a:p>
        </p:txBody>
      </p:sp>
      <p:sp>
        <p:nvSpPr>
          <p:cNvPr id="37" name="Freeform 187">
            <a:extLst>
              <a:ext uri="{FF2B5EF4-FFF2-40B4-BE49-F238E27FC236}">
                <a16:creationId xmlns:a16="http://schemas.microsoft.com/office/drawing/2014/main" id="{B87671D5-86D8-430D-8BDF-AFD5A20B9D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32052" y="4604674"/>
            <a:ext cx="847832" cy="849345"/>
          </a:xfrm>
          <a:custGeom>
            <a:avLst/>
            <a:gdLst>
              <a:gd name="T0" fmla="*/ 444681 w 1363"/>
              <a:gd name="T1" fmla="*/ 0 h 1362"/>
              <a:gd name="T2" fmla="*/ 444681 w 1363"/>
              <a:gd name="T3" fmla="*/ 0 h 1362"/>
              <a:gd name="T4" fmla="*/ 889361 w 1363"/>
              <a:gd name="T5" fmla="*/ 444354 h 1362"/>
              <a:gd name="T6" fmla="*/ 889361 w 1363"/>
              <a:gd name="T7" fmla="*/ 444354 h 1362"/>
              <a:gd name="T8" fmla="*/ 444681 w 1363"/>
              <a:gd name="T9" fmla="*/ 889361 h 1362"/>
              <a:gd name="T10" fmla="*/ 444681 w 1363"/>
              <a:gd name="T11" fmla="*/ 889361 h 1362"/>
              <a:gd name="T12" fmla="*/ 0 w 1363"/>
              <a:gd name="T13" fmla="*/ 444354 h 1362"/>
              <a:gd name="T14" fmla="*/ 0 w 1363"/>
              <a:gd name="T15" fmla="*/ 444354 h 1362"/>
              <a:gd name="T16" fmla="*/ 444681 w 1363"/>
              <a:gd name="T17" fmla="*/ 0 h 136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363" h="1362">
                <a:moveTo>
                  <a:pt x="681" y="0"/>
                </a:moveTo>
                <a:lnTo>
                  <a:pt x="681" y="0"/>
                </a:lnTo>
                <a:cubicBezTo>
                  <a:pt x="1057" y="0"/>
                  <a:pt x="1362" y="304"/>
                  <a:pt x="1362" y="680"/>
                </a:cubicBezTo>
                <a:cubicBezTo>
                  <a:pt x="1362" y="1056"/>
                  <a:pt x="1057" y="1361"/>
                  <a:pt x="681" y="1361"/>
                </a:cubicBezTo>
                <a:cubicBezTo>
                  <a:pt x="305" y="1361"/>
                  <a:pt x="0" y="1056"/>
                  <a:pt x="0" y="680"/>
                </a:cubicBezTo>
                <a:cubicBezTo>
                  <a:pt x="0" y="304"/>
                  <a:pt x="305" y="0"/>
                  <a:pt x="681" y="0"/>
                </a:cubicBezTo>
              </a:path>
            </a:pathLst>
          </a:custGeom>
          <a:solidFill>
            <a:schemeClr val="bg1"/>
          </a:solidFill>
          <a:ln w="63500" cap="flat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MX">
              <a:latin typeface="Poppins" pitchFamily="2" charset="77"/>
            </a:endParaRPr>
          </a:p>
        </p:txBody>
      </p:sp>
      <p:sp>
        <p:nvSpPr>
          <p:cNvPr id="38" name="Freeform 988">
            <a:extLst>
              <a:ext uri="{FF2B5EF4-FFF2-40B4-BE49-F238E27FC236}">
                <a16:creationId xmlns:a16="http://schemas.microsoft.com/office/drawing/2014/main" id="{712BB093-83CE-44EC-8190-866A741F7E1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009642" y="4774556"/>
            <a:ext cx="486439" cy="486439"/>
          </a:xfrm>
          <a:custGeom>
            <a:avLst/>
            <a:gdLst>
              <a:gd name="T0" fmla="*/ 988524 w 291741"/>
              <a:gd name="T1" fmla="*/ 1657425 h 291740"/>
              <a:gd name="T2" fmla="*/ 49993 w 291741"/>
              <a:gd name="T3" fmla="*/ 1550033 h 291740"/>
              <a:gd name="T4" fmla="*/ 1708686 w 291741"/>
              <a:gd name="T5" fmla="*/ 1630479 h 291740"/>
              <a:gd name="T6" fmla="*/ 67397 w 291741"/>
              <a:gd name="T7" fmla="*/ 1495693 h 291740"/>
              <a:gd name="T8" fmla="*/ 342968 w 291741"/>
              <a:gd name="T9" fmla="*/ 959381 h 291740"/>
              <a:gd name="T10" fmla="*/ 342968 w 291741"/>
              <a:gd name="T11" fmla="*/ 1014636 h 291740"/>
              <a:gd name="T12" fmla="*/ 902255 w 291741"/>
              <a:gd name="T13" fmla="*/ 786695 h 291740"/>
              <a:gd name="T14" fmla="*/ 479676 w 291741"/>
              <a:gd name="T15" fmla="*/ 813256 h 291740"/>
              <a:gd name="T16" fmla="*/ 410302 w 291741"/>
              <a:gd name="T17" fmla="*/ 813256 h 291740"/>
              <a:gd name="T18" fmla="*/ 343356 w 291741"/>
              <a:gd name="T19" fmla="*/ 786695 h 291740"/>
              <a:gd name="T20" fmla="*/ 850109 w 291741"/>
              <a:gd name="T21" fmla="*/ 659759 h 291740"/>
              <a:gd name="T22" fmla="*/ 343356 w 291741"/>
              <a:gd name="T23" fmla="*/ 604408 h 291740"/>
              <a:gd name="T24" fmla="*/ 343356 w 291741"/>
              <a:gd name="T25" fmla="*/ 659759 h 291740"/>
              <a:gd name="T26" fmla="*/ 1291906 w 291741"/>
              <a:gd name="T27" fmla="*/ 639080 h 291740"/>
              <a:gd name="T28" fmla="*/ 1374502 w 291741"/>
              <a:gd name="T29" fmla="*/ 498872 h 291740"/>
              <a:gd name="T30" fmla="*/ 1374502 w 291741"/>
              <a:gd name="T31" fmla="*/ 498872 h 291740"/>
              <a:gd name="T32" fmla="*/ 902415 w 291741"/>
              <a:gd name="T33" fmla="*/ 487073 h 291740"/>
              <a:gd name="T34" fmla="*/ 342875 w 291741"/>
              <a:gd name="T35" fmla="*/ 431715 h 291740"/>
              <a:gd name="T36" fmla="*/ 342875 w 291741"/>
              <a:gd name="T37" fmla="*/ 487073 h 291740"/>
              <a:gd name="T38" fmla="*/ 1330381 w 291741"/>
              <a:gd name="T39" fmla="*/ 409878 h 291740"/>
              <a:gd name="T40" fmla="*/ 1171660 w 291741"/>
              <a:gd name="T41" fmla="*/ 379525 h 291740"/>
              <a:gd name="T42" fmla="*/ 1173826 w 291741"/>
              <a:gd name="T43" fmla="*/ 565985 h 291740"/>
              <a:gd name="T44" fmla="*/ 1052077 w 291741"/>
              <a:gd name="T45" fmla="*/ 670047 h 291740"/>
              <a:gd name="T46" fmla="*/ 1184704 w 291741"/>
              <a:gd name="T47" fmla="*/ 756771 h 291740"/>
              <a:gd name="T48" fmla="*/ 1282543 w 291741"/>
              <a:gd name="T49" fmla="*/ 826162 h 291740"/>
              <a:gd name="T50" fmla="*/ 1412990 w 291741"/>
              <a:gd name="T51" fmla="*/ 960570 h 291740"/>
              <a:gd name="T52" fmla="*/ 1504304 w 291741"/>
              <a:gd name="T53" fmla="*/ 830491 h 291740"/>
              <a:gd name="T54" fmla="*/ 1573874 w 291741"/>
              <a:gd name="T55" fmla="*/ 730756 h 291740"/>
              <a:gd name="T56" fmla="*/ 1708678 w 291741"/>
              <a:gd name="T57" fmla="*/ 635361 h 291740"/>
              <a:gd name="T58" fmla="*/ 1573874 w 291741"/>
              <a:gd name="T59" fmla="*/ 535632 h 291740"/>
              <a:gd name="T60" fmla="*/ 1504304 w 291741"/>
              <a:gd name="T61" fmla="*/ 438067 h 291740"/>
              <a:gd name="T62" fmla="*/ 1412990 w 291741"/>
              <a:gd name="T63" fmla="*/ 305818 h 291740"/>
              <a:gd name="T64" fmla="*/ 1463003 w 291741"/>
              <a:gd name="T65" fmla="*/ 279783 h 291740"/>
              <a:gd name="T66" fmla="*/ 1602143 w 291741"/>
              <a:gd name="T67" fmla="*/ 323151 h 291740"/>
              <a:gd name="T68" fmla="*/ 1630408 w 291741"/>
              <a:gd name="T69" fmla="*/ 533456 h 291740"/>
              <a:gd name="T70" fmla="*/ 1758684 w 291741"/>
              <a:gd name="T71" fmla="*/ 696063 h 291740"/>
              <a:gd name="T72" fmla="*/ 1689112 w 291741"/>
              <a:gd name="T73" fmla="*/ 826162 h 291740"/>
              <a:gd name="T74" fmla="*/ 1484734 w 291741"/>
              <a:gd name="T75" fmla="*/ 882519 h 291740"/>
              <a:gd name="T76" fmla="*/ 1378211 w 291741"/>
              <a:gd name="T77" fmla="*/ 1014768 h 291740"/>
              <a:gd name="T78" fmla="*/ 1273842 w 291741"/>
              <a:gd name="T79" fmla="*/ 882519 h 291740"/>
              <a:gd name="T80" fmla="*/ 1069474 w 291741"/>
              <a:gd name="T81" fmla="*/ 826162 h 291740"/>
              <a:gd name="T82" fmla="*/ 1002070 w 291741"/>
              <a:gd name="T83" fmla="*/ 696063 h 291740"/>
              <a:gd name="T84" fmla="*/ 1128177 w 291741"/>
              <a:gd name="T85" fmla="*/ 533456 h 291740"/>
              <a:gd name="T86" fmla="*/ 1158612 w 291741"/>
              <a:gd name="T87" fmla="*/ 323151 h 291740"/>
              <a:gd name="T88" fmla="*/ 1295583 w 291741"/>
              <a:gd name="T89" fmla="*/ 279783 h 291740"/>
              <a:gd name="T90" fmla="*/ 1024283 w 291741"/>
              <a:gd name="T91" fmla="*/ 276005 h 291740"/>
              <a:gd name="T92" fmla="*/ 861406 w 291741"/>
              <a:gd name="T93" fmla="*/ 249437 h 291740"/>
              <a:gd name="T94" fmla="*/ 730070 w 291741"/>
              <a:gd name="T95" fmla="*/ 304788 h 291740"/>
              <a:gd name="T96" fmla="*/ 343356 w 291741"/>
              <a:gd name="T97" fmla="*/ 249437 h 291740"/>
              <a:gd name="T98" fmla="*/ 343356 w 291741"/>
              <a:gd name="T99" fmla="*/ 304788 h 291740"/>
              <a:gd name="T100" fmla="*/ 1484770 w 291741"/>
              <a:gd name="T101" fmla="*/ 0 h 291740"/>
              <a:gd name="T102" fmla="*/ 1567384 w 291741"/>
              <a:gd name="T103" fmla="*/ 236966 h 291740"/>
              <a:gd name="T104" fmla="*/ 193477 w 291741"/>
              <a:gd name="T105" fmla="*/ 132605 h 291740"/>
              <a:gd name="T106" fmla="*/ 1593468 w 291741"/>
              <a:gd name="T107" fmla="*/ 995679 h 291740"/>
              <a:gd name="T108" fmla="*/ 1763035 w 291741"/>
              <a:gd name="T109" fmla="*/ 1521775 h 291740"/>
              <a:gd name="T110" fmla="*/ 0 w 291741"/>
              <a:gd name="T111" fmla="*/ 1630479 h 291740"/>
              <a:gd name="T112" fmla="*/ 141309 w 291741"/>
              <a:gd name="T113" fmla="*/ 132605 h 29174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91741" h="291740">
                <a:moveTo>
                  <a:pt x="128161" y="265112"/>
                </a:moveTo>
                <a:lnTo>
                  <a:pt x="163577" y="265112"/>
                </a:lnTo>
                <a:cubicBezTo>
                  <a:pt x="166106" y="265112"/>
                  <a:pt x="167913" y="267017"/>
                  <a:pt x="167913" y="270065"/>
                </a:cubicBezTo>
                <a:cubicBezTo>
                  <a:pt x="167913" y="272732"/>
                  <a:pt x="166106" y="274256"/>
                  <a:pt x="163577" y="274256"/>
                </a:cubicBezTo>
                <a:lnTo>
                  <a:pt x="128161" y="274256"/>
                </a:lnTo>
                <a:cubicBezTo>
                  <a:pt x="125632" y="274256"/>
                  <a:pt x="123825" y="272732"/>
                  <a:pt x="123825" y="270065"/>
                </a:cubicBezTo>
                <a:cubicBezTo>
                  <a:pt x="123825" y="267017"/>
                  <a:pt x="125632" y="265112"/>
                  <a:pt x="128161" y="265112"/>
                </a:cubicBezTo>
                <a:close/>
                <a:moveTo>
                  <a:pt x="8274" y="256487"/>
                </a:moveTo>
                <a:lnTo>
                  <a:pt x="8274" y="269797"/>
                </a:lnTo>
                <a:cubicBezTo>
                  <a:pt x="8274" y="276632"/>
                  <a:pt x="14389" y="282747"/>
                  <a:pt x="21943" y="282747"/>
                </a:cubicBezTo>
                <a:lnTo>
                  <a:pt x="269797" y="282747"/>
                </a:lnTo>
                <a:cubicBezTo>
                  <a:pt x="276632" y="282747"/>
                  <a:pt x="282747" y="276632"/>
                  <a:pt x="282747" y="269797"/>
                </a:cubicBezTo>
                <a:lnTo>
                  <a:pt x="282747" y="256487"/>
                </a:lnTo>
                <a:lnTo>
                  <a:pt x="8274" y="256487"/>
                </a:lnTo>
                <a:close/>
                <a:moveTo>
                  <a:pt x="30217" y="209003"/>
                </a:moveTo>
                <a:lnTo>
                  <a:pt x="11151" y="247494"/>
                </a:lnTo>
                <a:lnTo>
                  <a:pt x="280229" y="247494"/>
                </a:lnTo>
                <a:lnTo>
                  <a:pt x="261164" y="209003"/>
                </a:lnTo>
                <a:lnTo>
                  <a:pt x="30217" y="209003"/>
                </a:lnTo>
                <a:close/>
                <a:moveTo>
                  <a:pt x="56753" y="158750"/>
                </a:moveTo>
                <a:lnTo>
                  <a:pt x="117872" y="158750"/>
                </a:lnTo>
                <a:cubicBezTo>
                  <a:pt x="120055" y="158750"/>
                  <a:pt x="121874" y="161036"/>
                  <a:pt x="121874" y="163703"/>
                </a:cubicBezTo>
                <a:cubicBezTo>
                  <a:pt x="121874" y="166370"/>
                  <a:pt x="120055" y="167894"/>
                  <a:pt x="117872" y="167894"/>
                </a:cubicBezTo>
                <a:lnTo>
                  <a:pt x="56753" y="167894"/>
                </a:lnTo>
                <a:cubicBezTo>
                  <a:pt x="54207" y="167894"/>
                  <a:pt x="52388" y="166370"/>
                  <a:pt x="52388" y="163703"/>
                </a:cubicBezTo>
                <a:cubicBezTo>
                  <a:pt x="52388" y="161036"/>
                  <a:pt x="54207" y="158750"/>
                  <a:pt x="56753" y="158750"/>
                </a:cubicBezTo>
                <a:close/>
                <a:moveTo>
                  <a:pt x="83700" y="130175"/>
                </a:moveTo>
                <a:lnTo>
                  <a:pt x="149302" y="130175"/>
                </a:lnTo>
                <a:cubicBezTo>
                  <a:pt x="151825" y="130175"/>
                  <a:pt x="153627" y="132007"/>
                  <a:pt x="153627" y="134571"/>
                </a:cubicBezTo>
                <a:cubicBezTo>
                  <a:pt x="153627" y="137136"/>
                  <a:pt x="151825" y="139334"/>
                  <a:pt x="149302" y="139334"/>
                </a:cubicBezTo>
                <a:lnTo>
                  <a:pt x="83700" y="139334"/>
                </a:lnTo>
                <a:cubicBezTo>
                  <a:pt x="81537" y="139334"/>
                  <a:pt x="79375" y="137136"/>
                  <a:pt x="79375" y="134571"/>
                </a:cubicBezTo>
                <a:cubicBezTo>
                  <a:pt x="79375" y="132007"/>
                  <a:pt x="81537" y="130175"/>
                  <a:pt x="83700" y="130175"/>
                </a:cubicBezTo>
                <a:close/>
                <a:moveTo>
                  <a:pt x="56818" y="130175"/>
                </a:moveTo>
                <a:lnTo>
                  <a:pt x="63094" y="130175"/>
                </a:lnTo>
                <a:cubicBezTo>
                  <a:pt x="65678" y="130175"/>
                  <a:pt x="67894" y="132007"/>
                  <a:pt x="67894" y="134571"/>
                </a:cubicBezTo>
                <a:cubicBezTo>
                  <a:pt x="67894" y="137136"/>
                  <a:pt x="65678" y="139334"/>
                  <a:pt x="63094" y="139334"/>
                </a:cubicBezTo>
                <a:lnTo>
                  <a:pt x="56818" y="139334"/>
                </a:lnTo>
                <a:cubicBezTo>
                  <a:pt x="54234" y="139334"/>
                  <a:pt x="52388" y="137136"/>
                  <a:pt x="52388" y="134571"/>
                </a:cubicBezTo>
                <a:cubicBezTo>
                  <a:pt x="52388" y="132007"/>
                  <a:pt x="54234" y="130175"/>
                  <a:pt x="56818" y="130175"/>
                </a:cubicBezTo>
                <a:close/>
                <a:moveTo>
                  <a:pt x="83676" y="100012"/>
                </a:moveTo>
                <a:lnTo>
                  <a:pt x="140673" y="100012"/>
                </a:lnTo>
                <a:cubicBezTo>
                  <a:pt x="143182" y="100012"/>
                  <a:pt x="145691" y="102210"/>
                  <a:pt x="145691" y="104775"/>
                </a:cubicBezTo>
                <a:cubicBezTo>
                  <a:pt x="145691" y="106606"/>
                  <a:pt x="143182" y="109171"/>
                  <a:pt x="140673" y="109171"/>
                </a:cubicBezTo>
                <a:lnTo>
                  <a:pt x="83676" y="109171"/>
                </a:lnTo>
                <a:cubicBezTo>
                  <a:pt x="81526" y="109171"/>
                  <a:pt x="79375" y="106606"/>
                  <a:pt x="79375" y="104775"/>
                </a:cubicBezTo>
                <a:cubicBezTo>
                  <a:pt x="79375" y="102210"/>
                  <a:pt x="81526" y="100012"/>
                  <a:pt x="83676" y="100012"/>
                </a:cubicBezTo>
                <a:close/>
                <a:moveTo>
                  <a:pt x="56818" y="100012"/>
                </a:moveTo>
                <a:lnTo>
                  <a:pt x="63094" y="100012"/>
                </a:lnTo>
                <a:cubicBezTo>
                  <a:pt x="65678" y="100012"/>
                  <a:pt x="67894" y="102210"/>
                  <a:pt x="67894" y="104775"/>
                </a:cubicBezTo>
                <a:cubicBezTo>
                  <a:pt x="67894" y="106606"/>
                  <a:pt x="65678" y="109171"/>
                  <a:pt x="63094" y="109171"/>
                </a:cubicBezTo>
                <a:lnTo>
                  <a:pt x="56818" y="109171"/>
                </a:lnTo>
                <a:cubicBezTo>
                  <a:pt x="54234" y="109171"/>
                  <a:pt x="52388" y="106606"/>
                  <a:pt x="52388" y="104775"/>
                </a:cubicBezTo>
                <a:cubicBezTo>
                  <a:pt x="52388" y="102210"/>
                  <a:pt x="54234" y="100012"/>
                  <a:pt x="56818" y="100012"/>
                </a:cubicBezTo>
                <a:close/>
                <a:moveTo>
                  <a:pt x="227447" y="91250"/>
                </a:moveTo>
                <a:cubicBezTo>
                  <a:pt x="219894" y="91250"/>
                  <a:pt x="213780" y="97775"/>
                  <a:pt x="213780" y="105750"/>
                </a:cubicBezTo>
                <a:cubicBezTo>
                  <a:pt x="213780" y="113000"/>
                  <a:pt x="219894" y="119525"/>
                  <a:pt x="227447" y="119525"/>
                </a:cubicBezTo>
                <a:cubicBezTo>
                  <a:pt x="235360" y="119525"/>
                  <a:pt x="241474" y="113000"/>
                  <a:pt x="241474" y="105750"/>
                </a:cubicBezTo>
                <a:cubicBezTo>
                  <a:pt x="241474" y="97775"/>
                  <a:pt x="235360" y="91250"/>
                  <a:pt x="227447" y="91250"/>
                </a:cubicBezTo>
                <a:close/>
                <a:moveTo>
                  <a:pt x="227447" y="82550"/>
                </a:moveTo>
                <a:cubicBezTo>
                  <a:pt x="240035" y="82550"/>
                  <a:pt x="250466" y="93062"/>
                  <a:pt x="250466" y="105750"/>
                </a:cubicBezTo>
                <a:cubicBezTo>
                  <a:pt x="250466" y="118437"/>
                  <a:pt x="240035" y="128225"/>
                  <a:pt x="227447" y="128225"/>
                </a:cubicBezTo>
                <a:cubicBezTo>
                  <a:pt x="215219" y="128225"/>
                  <a:pt x="204788" y="118437"/>
                  <a:pt x="204788" y="105750"/>
                </a:cubicBezTo>
                <a:cubicBezTo>
                  <a:pt x="204788" y="93062"/>
                  <a:pt x="215219" y="82550"/>
                  <a:pt x="227447" y="82550"/>
                </a:cubicBezTo>
                <a:close/>
                <a:moveTo>
                  <a:pt x="114198" y="71437"/>
                </a:moveTo>
                <a:lnTo>
                  <a:pt x="149328" y="71437"/>
                </a:lnTo>
                <a:cubicBezTo>
                  <a:pt x="151837" y="71437"/>
                  <a:pt x="153629" y="73635"/>
                  <a:pt x="153629" y="75833"/>
                </a:cubicBezTo>
                <a:cubicBezTo>
                  <a:pt x="153629" y="78398"/>
                  <a:pt x="151837" y="80596"/>
                  <a:pt x="149328" y="80596"/>
                </a:cubicBezTo>
                <a:lnTo>
                  <a:pt x="114198" y="80596"/>
                </a:lnTo>
                <a:cubicBezTo>
                  <a:pt x="111689" y="80596"/>
                  <a:pt x="109538" y="78398"/>
                  <a:pt x="109538" y="75833"/>
                </a:cubicBezTo>
                <a:cubicBezTo>
                  <a:pt x="109538" y="73635"/>
                  <a:pt x="111689" y="71437"/>
                  <a:pt x="114198" y="71437"/>
                </a:cubicBezTo>
                <a:close/>
                <a:moveTo>
                  <a:pt x="56738" y="71437"/>
                </a:moveTo>
                <a:lnTo>
                  <a:pt x="93350" y="71437"/>
                </a:lnTo>
                <a:cubicBezTo>
                  <a:pt x="96250" y="71437"/>
                  <a:pt x="98062" y="73635"/>
                  <a:pt x="98062" y="75833"/>
                </a:cubicBezTo>
                <a:cubicBezTo>
                  <a:pt x="98062" y="78398"/>
                  <a:pt x="96250" y="80596"/>
                  <a:pt x="93350" y="80596"/>
                </a:cubicBezTo>
                <a:lnTo>
                  <a:pt x="56738" y="80596"/>
                </a:lnTo>
                <a:cubicBezTo>
                  <a:pt x="54200" y="80596"/>
                  <a:pt x="52388" y="78398"/>
                  <a:pt x="52388" y="75833"/>
                </a:cubicBezTo>
                <a:cubicBezTo>
                  <a:pt x="52388" y="73635"/>
                  <a:pt x="54200" y="71437"/>
                  <a:pt x="56738" y="71437"/>
                </a:cubicBezTo>
                <a:close/>
                <a:moveTo>
                  <a:pt x="222664" y="50603"/>
                </a:moveTo>
                <a:lnTo>
                  <a:pt x="220146" y="67823"/>
                </a:lnTo>
                <a:cubicBezTo>
                  <a:pt x="219786" y="69258"/>
                  <a:pt x="218347" y="70693"/>
                  <a:pt x="216908" y="71052"/>
                </a:cubicBezTo>
                <a:cubicBezTo>
                  <a:pt x="215109" y="71411"/>
                  <a:pt x="214029" y="72128"/>
                  <a:pt x="212231" y="72846"/>
                </a:cubicBezTo>
                <a:cubicBezTo>
                  <a:pt x="210791" y="73922"/>
                  <a:pt x="208993" y="73922"/>
                  <a:pt x="207913" y="72487"/>
                </a:cubicBezTo>
                <a:lnTo>
                  <a:pt x="193882" y="62800"/>
                </a:lnTo>
                <a:cubicBezTo>
                  <a:pt x="190644" y="65312"/>
                  <a:pt x="188125" y="67823"/>
                  <a:pt x="185967" y="71052"/>
                </a:cubicBezTo>
                <a:lnTo>
                  <a:pt x="196040" y="84326"/>
                </a:lnTo>
                <a:cubicBezTo>
                  <a:pt x="196760" y="86120"/>
                  <a:pt x="196760" y="87555"/>
                  <a:pt x="196040" y="89349"/>
                </a:cubicBezTo>
                <a:cubicBezTo>
                  <a:pt x="195680" y="90425"/>
                  <a:pt x="194961" y="92219"/>
                  <a:pt x="194241" y="93654"/>
                </a:cubicBezTo>
                <a:cubicBezTo>
                  <a:pt x="193882" y="94730"/>
                  <a:pt x="192443" y="96524"/>
                  <a:pt x="190644" y="96524"/>
                </a:cubicBezTo>
                <a:lnTo>
                  <a:pt x="174094" y="99035"/>
                </a:lnTo>
                <a:cubicBezTo>
                  <a:pt x="173734" y="100829"/>
                  <a:pt x="173734" y="102981"/>
                  <a:pt x="173734" y="105134"/>
                </a:cubicBezTo>
                <a:cubicBezTo>
                  <a:pt x="173734" y="106569"/>
                  <a:pt x="173734" y="108721"/>
                  <a:pt x="174094" y="110874"/>
                </a:cubicBezTo>
                <a:lnTo>
                  <a:pt x="190644" y="113026"/>
                </a:lnTo>
                <a:cubicBezTo>
                  <a:pt x="192443" y="113744"/>
                  <a:pt x="193882" y="114820"/>
                  <a:pt x="194241" y="116255"/>
                </a:cubicBezTo>
                <a:cubicBezTo>
                  <a:pt x="194961" y="117690"/>
                  <a:pt x="195680" y="119125"/>
                  <a:pt x="196040" y="120919"/>
                </a:cubicBezTo>
                <a:cubicBezTo>
                  <a:pt x="196760" y="122354"/>
                  <a:pt x="196760" y="123789"/>
                  <a:pt x="196040" y="125224"/>
                </a:cubicBezTo>
                <a:lnTo>
                  <a:pt x="185967" y="139216"/>
                </a:lnTo>
                <a:cubicBezTo>
                  <a:pt x="188125" y="142086"/>
                  <a:pt x="190644" y="144956"/>
                  <a:pt x="193882" y="147108"/>
                </a:cubicBezTo>
                <a:lnTo>
                  <a:pt x="207913" y="137063"/>
                </a:lnTo>
                <a:cubicBezTo>
                  <a:pt x="208993" y="135987"/>
                  <a:pt x="210791" y="135987"/>
                  <a:pt x="212231" y="136705"/>
                </a:cubicBezTo>
                <a:cubicBezTo>
                  <a:pt x="214029" y="137422"/>
                  <a:pt x="215109" y="138498"/>
                  <a:pt x="216908" y="138857"/>
                </a:cubicBezTo>
                <a:cubicBezTo>
                  <a:pt x="218347" y="139216"/>
                  <a:pt x="219786" y="140651"/>
                  <a:pt x="220146" y="142445"/>
                </a:cubicBezTo>
                <a:lnTo>
                  <a:pt x="222664" y="158947"/>
                </a:lnTo>
                <a:cubicBezTo>
                  <a:pt x="226262" y="159306"/>
                  <a:pt x="230219" y="159306"/>
                  <a:pt x="233817" y="158947"/>
                </a:cubicBezTo>
                <a:lnTo>
                  <a:pt x="236695" y="142445"/>
                </a:lnTo>
                <a:cubicBezTo>
                  <a:pt x="236695" y="140651"/>
                  <a:pt x="238134" y="139216"/>
                  <a:pt x="239573" y="138857"/>
                </a:cubicBezTo>
                <a:cubicBezTo>
                  <a:pt x="241372" y="138498"/>
                  <a:pt x="242811" y="137422"/>
                  <a:pt x="243891" y="136705"/>
                </a:cubicBezTo>
                <a:cubicBezTo>
                  <a:pt x="245689" y="135987"/>
                  <a:pt x="247488" y="135987"/>
                  <a:pt x="248927" y="137422"/>
                </a:cubicBezTo>
                <a:lnTo>
                  <a:pt x="262959" y="147108"/>
                </a:lnTo>
                <a:cubicBezTo>
                  <a:pt x="265477" y="144956"/>
                  <a:pt x="267995" y="142086"/>
                  <a:pt x="270514" y="139216"/>
                </a:cubicBezTo>
                <a:lnTo>
                  <a:pt x="260800" y="125224"/>
                </a:lnTo>
                <a:cubicBezTo>
                  <a:pt x="259361" y="123789"/>
                  <a:pt x="259361" y="122354"/>
                  <a:pt x="260440" y="120919"/>
                </a:cubicBezTo>
                <a:cubicBezTo>
                  <a:pt x="261160" y="119125"/>
                  <a:pt x="261520" y="117690"/>
                  <a:pt x="261879" y="116255"/>
                </a:cubicBezTo>
                <a:cubicBezTo>
                  <a:pt x="262959" y="114820"/>
                  <a:pt x="264038" y="113744"/>
                  <a:pt x="265477" y="113026"/>
                </a:cubicBezTo>
                <a:lnTo>
                  <a:pt x="282386" y="110874"/>
                </a:lnTo>
                <a:cubicBezTo>
                  <a:pt x="282746" y="108721"/>
                  <a:pt x="282746" y="106569"/>
                  <a:pt x="282746" y="105134"/>
                </a:cubicBezTo>
                <a:cubicBezTo>
                  <a:pt x="282746" y="102981"/>
                  <a:pt x="282746" y="100829"/>
                  <a:pt x="282386" y="99035"/>
                </a:cubicBezTo>
                <a:lnTo>
                  <a:pt x="265477" y="96524"/>
                </a:lnTo>
                <a:cubicBezTo>
                  <a:pt x="264038" y="96524"/>
                  <a:pt x="262959" y="94730"/>
                  <a:pt x="261879" y="93654"/>
                </a:cubicBezTo>
                <a:cubicBezTo>
                  <a:pt x="261520" y="92219"/>
                  <a:pt x="261160" y="90425"/>
                  <a:pt x="260440" y="88631"/>
                </a:cubicBezTo>
                <a:cubicBezTo>
                  <a:pt x="259361" y="87555"/>
                  <a:pt x="260080" y="86120"/>
                  <a:pt x="260800" y="84326"/>
                </a:cubicBezTo>
                <a:lnTo>
                  <a:pt x="270514" y="71052"/>
                </a:lnTo>
                <a:cubicBezTo>
                  <a:pt x="267995" y="67823"/>
                  <a:pt x="265477" y="65312"/>
                  <a:pt x="262959" y="62800"/>
                </a:cubicBezTo>
                <a:lnTo>
                  <a:pt x="248927" y="72487"/>
                </a:lnTo>
                <a:cubicBezTo>
                  <a:pt x="247488" y="73922"/>
                  <a:pt x="245689" y="73922"/>
                  <a:pt x="243891" y="72846"/>
                </a:cubicBezTo>
                <a:cubicBezTo>
                  <a:pt x="242811" y="72128"/>
                  <a:pt x="241372" y="71411"/>
                  <a:pt x="239573" y="71052"/>
                </a:cubicBezTo>
                <a:cubicBezTo>
                  <a:pt x="238134" y="70693"/>
                  <a:pt x="236695" y="69258"/>
                  <a:pt x="236695" y="67823"/>
                </a:cubicBezTo>
                <a:lnTo>
                  <a:pt x="233817" y="50603"/>
                </a:lnTo>
                <a:cubicBezTo>
                  <a:pt x="230219" y="50603"/>
                  <a:pt x="226262" y="50603"/>
                  <a:pt x="222664" y="50603"/>
                </a:cubicBezTo>
                <a:close/>
                <a:moveTo>
                  <a:pt x="217987" y="42351"/>
                </a:moveTo>
                <a:cubicBezTo>
                  <a:pt x="224823" y="41275"/>
                  <a:pt x="232018" y="41275"/>
                  <a:pt x="238494" y="42351"/>
                </a:cubicBezTo>
                <a:cubicBezTo>
                  <a:pt x="240293" y="43069"/>
                  <a:pt x="241732" y="44145"/>
                  <a:pt x="242092" y="46298"/>
                </a:cubicBezTo>
                <a:lnTo>
                  <a:pt x="244970" y="63518"/>
                </a:lnTo>
                <a:cubicBezTo>
                  <a:pt x="245330" y="63518"/>
                  <a:pt x="245330" y="63877"/>
                  <a:pt x="245689" y="63877"/>
                </a:cubicBezTo>
                <a:lnTo>
                  <a:pt x="260080" y="53473"/>
                </a:lnTo>
                <a:cubicBezTo>
                  <a:pt x="261520" y="52396"/>
                  <a:pt x="263678" y="52396"/>
                  <a:pt x="265117" y="53473"/>
                </a:cubicBezTo>
                <a:cubicBezTo>
                  <a:pt x="270874" y="57419"/>
                  <a:pt x="275910" y="62442"/>
                  <a:pt x="279508" y="68182"/>
                </a:cubicBezTo>
                <a:cubicBezTo>
                  <a:pt x="280587" y="69617"/>
                  <a:pt x="280587" y="71769"/>
                  <a:pt x="279508" y="73204"/>
                </a:cubicBezTo>
                <a:lnTo>
                  <a:pt x="269435" y="87555"/>
                </a:lnTo>
                <a:cubicBezTo>
                  <a:pt x="269435" y="87555"/>
                  <a:pt x="269794" y="87913"/>
                  <a:pt x="269794" y="88272"/>
                </a:cubicBezTo>
                <a:lnTo>
                  <a:pt x="286704" y="90784"/>
                </a:lnTo>
                <a:cubicBezTo>
                  <a:pt x="288862" y="91142"/>
                  <a:pt x="290301" y="92936"/>
                  <a:pt x="291021" y="94371"/>
                </a:cubicBezTo>
                <a:cubicBezTo>
                  <a:pt x="291381" y="98317"/>
                  <a:pt x="291740" y="101546"/>
                  <a:pt x="291740" y="105134"/>
                </a:cubicBezTo>
                <a:cubicBezTo>
                  <a:pt x="291740" y="108363"/>
                  <a:pt x="291381" y="111950"/>
                  <a:pt x="291021" y="115179"/>
                </a:cubicBezTo>
                <a:cubicBezTo>
                  <a:pt x="290301" y="117332"/>
                  <a:pt x="288862" y="118408"/>
                  <a:pt x="286704" y="118767"/>
                </a:cubicBezTo>
                <a:lnTo>
                  <a:pt x="269794" y="121637"/>
                </a:lnTo>
                <a:cubicBezTo>
                  <a:pt x="269794" y="121637"/>
                  <a:pt x="269435" y="121995"/>
                  <a:pt x="269435" y="122354"/>
                </a:cubicBezTo>
                <a:lnTo>
                  <a:pt x="279508" y="136705"/>
                </a:lnTo>
                <a:cubicBezTo>
                  <a:pt x="280587" y="137781"/>
                  <a:pt x="280587" y="139933"/>
                  <a:pt x="279508" y="142086"/>
                </a:cubicBezTo>
                <a:cubicBezTo>
                  <a:pt x="275910" y="147108"/>
                  <a:pt x="270874" y="152131"/>
                  <a:pt x="265117" y="156077"/>
                </a:cubicBezTo>
                <a:cubicBezTo>
                  <a:pt x="263678" y="157512"/>
                  <a:pt x="261520" y="157512"/>
                  <a:pt x="260080" y="156077"/>
                </a:cubicBezTo>
                <a:lnTo>
                  <a:pt x="245689" y="146032"/>
                </a:lnTo>
                <a:cubicBezTo>
                  <a:pt x="245330" y="146032"/>
                  <a:pt x="245330" y="146032"/>
                  <a:pt x="244970" y="146032"/>
                </a:cubicBezTo>
                <a:lnTo>
                  <a:pt x="242092" y="163611"/>
                </a:lnTo>
                <a:cubicBezTo>
                  <a:pt x="241732" y="165405"/>
                  <a:pt x="240293" y="166840"/>
                  <a:pt x="238494" y="167558"/>
                </a:cubicBezTo>
                <a:cubicBezTo>
                  <a:pt x="235256" y="167916"/>
                  <a:pt x="231299" y="167916"/>
                  <a:pt x="228061" y="167916"/>
                </a:cubicBezTo>
                <a:cubicBezTo>
                  <a:pt x="224823" y="167916"/>
                  <a:pt x="221585" y="167916"/>
                  <a:pt x="217987" y="167558"/>
                </a:cubicBezTo>
                <a:cubicBezTo>
                  <a:pt x="215828" y="166840"/>
                  <a:pt x="214749" y="165405"/>
                  <a:pt x="214389" y="163611"/>
                </a:cubicBezTo>
                <a:lnTo>
                  <a:pt x="211511" y="146032"/>
                </a:lnTo>
                <a:cubicBezTo>
                  <a:pt x="211151" y="146032"/>
                  <a:pt x="211151" y="146032"/>
                  <a:pt x="210791" y="146032"/>
                </a:cubicBezTo>
                <a:lnTo>
                  <a:pt x="196400" y="156077"/>
                </a:lnTo>
                <a:cubicBezTo>
                  <a:pt x="194961" y="157512"/>
                  <a:pt x="192802" y="157512"/>
                  <a:pt x="191723" y="156077"/>
                </a:cubicBezTo>
                <a:cubicBezTo>
                  <a:pt x="185967" y="152131"/>
                  <a:pt x="180930" y="147108"/>
                  <a:pt x="176972" y="142086"/>
                </a:cubicBezTo>
                <a:cubicBezTo>
                  <a:pt x="175533" y="139933"/>
                  <a:pt x="175533" y="137781"/>
                  <a:pt x="176972" y="136705"/>
                </a:cubicBezTo>
                <a:lnTo>
                  <a:pt x="187046" y="122354"/>
                </a:lnTo>
                <a:cubicBezTo>
                  <a:pt x="187046" y="121995"/>
                  <a:pt x="187046" y="121637"/>
                  <a:pt x="186686" y="121637"/>
                </a:cubicBezTo>
                <a:lnTo>
                  <a:pt x="169417" y="118767"/>
                </a:lnTo>
                <a:cubicBezTo>
                  <a:pt x="167618" y="118408"/>
                  <a:pt x="165819" y="117332"/>
                  <a:pt x="165819" y="115179"/>
                </a:cubicBezTo>
                <a:cubicBezTo>
                  <a:pt x="165100" y="111950"/>
                  <a:pt x="165100" y="108363"/>
                  <a:pt x="165100" y="105134"/>
                </a:cubicBezTo>
                <a:cubicBezTo>
                  <a:pt x="165100" y="101546"/>
                  <a:pt x="165100" y="98317"/>
                  <a:pt x="165819" y="94371"/>
                </a:cubicBezTo>
                <a:cubicBezTo>
                  <a:pt x="165819" y="92936"/>
                  <a:pt x="167618" y="91142"/>
                  <a:pt x="169417" y="90784"/>
                </a:cubicBezTo>
                <a:lnTo>
                  <a:pt x="186686" y="88272"/>
                </a:lnTo>
                <a:cubicBezTo>
                  <a:pt x="187046" y="87913"/>
                  <a:pt x="187046" y="87555"/>
                  <a:pt x="187046" y="87555"/>
                </a:cubicBezTo>
                <a:lnTo>
                  <a:pt x="176972" y="73204"/>
                </a:lnTo>
                <a:cubicBezTo>
                  <a:pt x="175533" y="71769"/>
                  <a:pt x="175533" y="69617"/>
                  <a:pt x="176972" y="68182"/>
                </a:cubicBezTo>
                <a:cubicBezTo>
                  <a:pt x="180930" y="62442"/>
                  <a:pt x="185967" y="57419"/>
                  <a:pt x="191723" y="53473"/>
                </a:cubicBezTo>
                <a:cubicBezTo>
                  <a:pt x="192802" y="52396"/>
                  <a:pt x="194961" y="52396"/>
                  <a:pt x="196400" y="53473"/>
                </a:cubicBezTo>
                <a:lnTo>
                  <a:pt x="210791" y="63877"/>
                </a:lnTo>
                <a:cubicBezTo>
                  <a:pt x="211151" y="63877"/>
                  <a:pt x="211151" y="63518"/>
                  <a:pt x="211511" y="63518"/>
                </a:cubicBezTo>
                <a:lnTo>
                  <a:pt x="214389" y="46298"/>
                </a:lnTo>
                <a:cubicBezTo>
                  <a:pt x="214749" y="44145"/>
                  <a:pt x="215828" y="43069"/>
                  <a:pt x="217987" y="42351"/>
                </a:cubicBezTo>
                <a:close/>
                <a:moveTo>
                  <a:pt x="142543" y="41275"/>
                </a:moveTo>
                <a:lnTo>
                  <a:pt x="165063" y="41275"/>
                </a:lnTo>
                <a:cubicBezTo>
                  <a:pt x="167278" y="41275"/>
                  <a:pt x="169494" y="43473"/>
                  <a:pt x="169494" y="45671"/>
                </a:cubicBezTo>
                <a:cubicBezTo>
                  <a:pt x="169494" y="48236"/>
                  <a:pt x="167278" y="50434"/>
                  <a:pt x="165063" y="50434"/>
                </a:cubicBezTo>
                <a:lnTo>
                  <a:pt x="142543" y="50434"/>
                </a:lnTo>
                <a:cubicBezTo>
                  <a:pt x="139959" y="50434"/>
                  <a:pt x="138113" y="48236"/>
                  <a:pt x="138113" y="45671"/>
                </a:cubicBezTo>
                <a:cubicBezTo>
                  <a:pt x="138113" y="43473"/>
                  <a:pt x="139959" y="41275"/>
                  <a:pt x="142543" y="41275"/>
                </a:cubicBezTo>
                <a:close/>
                <a:moveTo>
                  <a:pt x="83624" y="41275"/>
                </a:moveTo>
                <a:lnTo>
                  <a:pt x="120809" y="41275"/>
                </a:lnTo>
                <a:cubicBezTo>
                  <a:pt x="123288" y="41275"/>
                  <a:pt x="125059" y="43473"/>
                  <a:pt x="125059" y="45671"/>
                </a:cubicBezTo>
                <a:cubicBezTo>
                  <a:pt x="125059" y="48236"/>
                  <a:pt x="123288" y="50434"/>
                  <a:pt x="120809" y="50434"/>
                </a:cubicBezTo>
                <a:lnTo>
                  <a:pt x="83624" y="50434"/>
                </a:lnTo>
                <a:cubicBezTo>
                  <a:pt x="81500" y="50434"/>
                  <a:pt x="79375" y="48236"/>
                  <a:pt x="79375" y="45671"/>
                </a:cubicBezTo>
                <a:cubicBezTo>
                  <a:pt x="79375" y="43473"/>
                  <a:pt x="81500" y="41275"/>
                  <a:pt x="83624" y="41275"/>
                </a:cubicBezTo>
                <a:close/>
                <a:moveTo>
                  <a:pt x="56818" y="41275"/>
                </a:moveTo>
                <a:lnTo>
                  <a:pt x="63094" y="41275"/>
                </a:lnTo>
                <a:cubicBezTo>
                  <a:pt x="65678" y="41275"/>
                  <a:pt x="67894" y="43473"/>
                  <a:pt x="67894" y="45671"/>
                </a:cubicBezTo>
                <a:cubicBezTo>
                  <a:pt x="67894" y="48236"/>
                  <a:pt x="65678" y="50434"/>
                  <a:pt x="63094" y="50434"/>
                </a:cubicBezTo>
                <a:lnTo>
                  <a:pt x="56818" y="50434"/>
                </a:lnTo>
                <a:cubicBezTo>
                  <a:pt x="54234" y="50434"/>
                  <a:pt x="52388" y="48236"/>
                  <a:pt x="52388" y="45671"/>
                </a:cubicBezTo>
                <a:cubicBezTo>
                  <a:pt x="52388" y="43473"/>
                  <a:pt x="54234" y="41275"/>
                  <a:pt x="56818" y="41275"/>
                </a:cubicBezTo>
                <a:close/>
                <a:moveTo>
                  <a:pt x="45326" y="0"/>
                </a:moveTo>
                <a:lnTo>
                  <a:pt x="245695" y="0"/>
                </a:lnTo>
                <a:cubicBezTo>
                  <a:pt x="257926" y="0"/>
                  <a:pt x="267998" y="9713"/>
                  <a:pt x="267998" y="21943"/>
                </a:cubicBezTo>
                <a:lnTo>
                  <a:pt x="267998" y="39210"/>
                </a:lnTo>
                <a:cubicBezTo>
                  <a:pt x="267998" y="41729"/>
                  <a:pt x="266200" y="43887"/>
                  <a:pt x="263682" y="43887"/>
                </a:cubicBezTo>
                <a:cubicBezTo>
                  <a:pt x="261164" y="43887"/>
                  <a:pt x="259365" y="41729"/>
                  <a:pt x="259365" y="39210"/>
                </a:cubicBezTo>
                <a:lnTo>
                  <a:pt x="259365" y="21943"/>
                </a:lnTo>
                <a:cubicBezTo>
                  <a:pt x="259365" y="14389"/>
                  <a:pt x="253609" y="8274"/>
                  <a:pt x="245695" y="8274"/>
                </a:cubicBezTo>
                <a:lnTo>
                  <a:pt x="45326" y="8274"/>
                </a:lnTo>
                <a:cubicBezTo>
                  <a:pt x="38131" y="8274"/>
                  <a:pt x="32016" y="14389"/>
                  <a:pt x="32016" y="21943"/>
                </a:cubicBezTo>
                <a:lnTo>
                  <a:pt x="32016" y="200729"/>
                </a:lnTo>
                <a:lnTo>
                  <a:pt x="259365" y="200729"/>
                </a:lnTo>
                <a:lnTo>
                  <a:pt x="259365" y="169073"/>
                </a:lnTo>
                <a:cubicBezTo>
                  <a:pt x="259365" y="166914"/>
                  <a:pt x="261164" y="164756"/>
                  <a:pt x="263682" y="164756"/>
                </a:cubicBezTo>
                <a:cubicBezTo>
                  <a:pt x="266200" y="164756"/>
                  <a:pt x="267998" y="166914"/>
                  <a:pt x="267998" y="169073"/>
                </a:cubicBezTo>
                <a:lnTo>
                  <a:pt x="267998" y="203967"/>
                </a:lnTo>
                <a:lnTo>
                  <a:pt x="291021" y="249652"/>
                </a:lnTo>
                <a:cubicBezTo>
                  <a:pt x="291741" y="250731"/>
                  <a:pt x="291741" y="251091"/>
                  <a:pt x="291741" y="251810"/>
                </a:cubicBezTo>
                <a:lnTo>
                  <a:pt x="291741" y="269797"/>
                </a:lnTo>
                <a:cubicBezTo>
                  <a:pt x="291741" y="282028"/>
                  <a:pt x="282028" y="291740"/>
                  <a:pt x="269797" y="291740"/>
                </a:cubicBezTo>
                <a:lnTo>
                  <a:pt x="21943" y="291740"/>
                </a:lnTo>
                <a:cubicBezTo>
                  <a:pt x="9712" y="291740"/>
                  <a:pt x="0" y="282028"/>
                  <a:pt x="0" y="269797"/>
                </a:cubicBezTo>
                <a:lnTo>
                  <a:pt x="0" y="251810"/>
                </a:lnTo>
                <a:cubicBezTo>
                  <a:pt x="0" y="251091"/>
                  <a:pt x="0" y="250731"/>
                  <a:pt x="359" y="249652"/>
                </a:cubicBezTo>
                <a:lnTo>
                  <a:pt x="23382" y="203967"/>
                </a:lnTo>
                <a:lnTo>
                  <a:pt x="23382" y="21943"/>
                </a:lnTo>
                <a:cubicBezTo>
                  <a:pt x="23382" y="9713"/>
                  <a:pt x="33095" y="0"/>
                  <a:pt x="45326" y="0"/>
                </a:cubicBezTo>
                <a:close/>
              </a:path>
            </a:pathLst>
          </a:custGeom>
          <a:solidFill>
            <a:srgbClr val="0075C9"/>
          </a:solidFill>
          <a:ln>
            <a:noFill/>
          </a:ln>
          <a:effectLst/>
        </p:spPr>
        <p:txBody>
          <a:bodyPr anchor="ctr"/>
          <a:lstStyle/>
          <a:p>
            <a:endParaRPr lang="es-MX" sz="900">
              <a:latin typeface="Lato Light" panose="020F0502020204030203" pitchFamily="34" charset="0"/>
            </a:endParaRPr>
          </a:p>
        </p:txBody>
      </p:sp>
      <p:sp>
        <p:nvSpPr>
          <p:cNvPr id="39" name="Freeform 2">
            <a:extLst>
              <a:ext uri="{FF2B5EF4-FFF2-40B4-BE49-F238E27FC236}">
                <a16:creationId xmlns:a16="http://schemas.microsoft.com/office/drawing/2014/main" id="{638C34DE-3E0C-46B1-83E9-784C631010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40330" y="2689380"/>
            <a:ext cx="1923770" cy="440569"/>
          </a:xfrm>
          <a:custGeom>
            <a:avLst/>
            <a:gdLst>
              <a:gd name="T0" fmla="*/ 1750571 w 2683"/>
              <a:gd name="T1" fmla="*/ 460195 h 706"/>
              <a:gd name="T2" fmla="*/ 0 w 2683"/>
              <a:gd name="T3" fmla="*/ 460195 h 706"/>
              <a:gd name="T4" fmla="*/ 0 w 2683"/>
              <a:gd name="T5" fmla="*/ 0 h 706"/>
              <a:gd name="T6" fmla="*/ 1750571 w 2683"/>
              <a:gd name="T7" fmla="*/ 0 h 706"/>
              <a:gd name="T8" fmla="*/ 1750571 w 2683"/>
              <a:gd name="T9" fmla="*/ 460195 h 70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683" h="706">
                <a:moveTo>
                  <a:pt x="2682" y="705"/>
                </a:moveTo>
                <a:lnTo>
                  <a:pt x="0" y="705"/>
                </a:lnTo>
                <a:lnTo>
                  <a:pt x="0" y="0"/>
                </a:lnTo>
                <a:lnTo>
                  <a:pt x="2682" y="0"/>
                </a:lnTo>
                <a:lnTo>
                  <a:pt x="2682" y="705"/>
                </a:lnTo>
              </a:path>
            </a:pathLst>
          </a:custGeom>
          <a:solidFill>
            <a:srgbClr val="6CC04A"/>
          </a:solidFill>
          <a:ln>
            <a:noFill/>
          </a:ln>
          <a:effectLst/>
        </p:spPr>
        <p:txBody>
          <a:bodyPr wrap="none" anchor="ctr"/>
          <a:lstStyle/>
          <a:p>
            <a:endParaRPr lang="es-MX">
              <a:latin typeface="Poppins" pitchFamily="2" charset="77"/>
            </a:endParaRPr>
          </a:p>
        </p:txBody>
      </p:sp>
      <p:sp>
        <p:nvSpPr>
          <p:cNvPr id="40" name="Freeform 3">
            <a:extLst>
              <a:ext uri="{FF2B5EF4-FFF2-40B4-BE49-F238E27FC236}">
                <a16:creationId xmlns:a16="http://schemas.microsoft.com/office/drawing/2014/main" id="{A58BFEA6-CA8A-4BDF-AA14-22C5456060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40330" y="1744654"/>
            <a:ext cx="1923770" cy="440569"/>
          </a:xfrm>
          <a:custGeom>
            <a:avLst/>
            <a:gdLst>
              <a:gd name="T0" fmla="*/ 1750571 w 2683"/>
              <a:gd name="T1" fmla="*/ 460195 h 706"/>
              <a:gd name="T2" fmla="*/ 0 w 2683"/>
              <a:gd name="T3" fmla="*/ 460195 h 706"/>
              <a:gd name="T4" fmla="*/ 0 w 2683"/>
              <a:gd name="T5" fmla="*/ 0 h 706"/>
              <a:gd name="T6" fmla="*/ 1750571 w 2683"/>
              <a:gd name="T7" fmla="*/ 0 h 706"/>
              <a:gd name="T8" fmla="*/ 1750571 w 2683"/>
              <a:gd name="T9" fmla="*/ 460195 h 70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683" h="706">
                <a:moveTo>
                  <a:pt x="2682" y="705"/>
                </a:moveTo>
                <a:lnTo>
                  <a:pt x="0" y="705"/>
                </a:lnTo>
                <a:lnTo>
                  <a:pt x="0" y="0"/>
                </a:lnTo>
                <a:lnTo>
                  <a:pt x="2682" y="0"/>
                </a:lnTo>
                <a:lnTo>
                  <a:pt x="2682" y="705"/>
                </a:lnTo>
              </a:path>
            </a:pathLst>
          </a:custGeom>
          <a:solidFill>
            <a:srgbClr val="6CC04A"/>
          </a:solidFill>
          <a:ln>
            <a:noFill/>
          </a:ln>
          <a:effectLst/>
        </p:spPr>
        <p:txBody>
          <a:bodyPr wrap="none" anchor="ctr"/>
          <a:lstStyle/>
          <a:p>
            <a:endParaRPr lang="es-MX">
              <a:latin typeface="Poppins" pitchFamily="2" charset="77"/>
            </a:endParaRPr>
          </a:p>
        </p:txBody>
      </p:sp>
      <p:sp>
        <p:nvSpPr>
          <p:cNvPr id="41" name="Freeform 4">
            <a:extLst>
              <a:ext uri="{FF2B5EF4-FFF2-40B4-BE49-F238E27FC236}">
                <a16:creationId xmlns:a16="http://schemas.microsoft.com/office/drawing/2014/main" id="{6AB35466-0D7E-46FA-99AB-B65B16250C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40330" y="2217017"/>
            <a:ext cx="1923770" cy="440569"/>
          </a:xfrm>
          <a:custGeom>
            <a:avLst/>
            <a:gdLst>
              <a:gd name="T0" fmla="*/ 1750571 w 2683"/>
              <a:gd name="T1" fmla="*/ 460196 h 707"/>
              <a:gd name="T2" fmla="*/ 0 w 2683"/>
              <a:gd name="T3" fmla="*/ 460196 h 707"/>
              <a:gd name="T4" fmla="*/ 0 w 2683"/>
              <a:gd name="T5" fmla="*/ 0 h 707"/>
              <a:gd name="T6" fmla="*/ 1750571 w 2683"/>
              <a:gd name="T7" fmla="*/ 0 h 707"/>
              <a:gd name="T8" fmla="*/ 1750571 w 2683"/>
              <a:gd name="T9" fmla="*/ 460196 h 70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683" h="707">
                <a:moveTo>
                  <a:pt x="2682" y="706"/>
                </a:moveTo>
                <a:lnTo>
                  <a:pt x="0" y="706"/>
                </a:lnTo>
                <a:lnTo>
                  <a:pt x="0" y="0"/>
                </a:lnTo>
                <a:lnTo>
                  <a:pt x="2682" y="0"/>
                </a:lnTo>
                <a:lnTo>
                  <a:pt x="2682" y="706"/>
                </a:lnTo>
              </a:path>
            </a:pathLst>
          </a:custGeom>
          <a:solidFill>
            <a:srgbClr val="6CC04A"/>
          </a:solidFill>
          <a:ln>
            <a:noFill/>
          </a:ln>
          <a:effectLst/>
        </p:spPr>
        <p:txBody>
          <a:bodyPr wrap="none" anchor="ctr"/>
          <a:lstStyle/>
          <a:p>
            <a:endParaRPr lang="es-MX">
              <a:latin typeface="Poppins" pitchFamily="2" charset="77"/>
            </a:endParaRPr>
          </a:p>
        </p:txBody>
      </p:sp>
      <p:sp>
        <p:nvSpPr>
          <p:cNvPr id="42" name="Freeform 36">
            <a:extLst>
              <a:ext uri="{FF2B5EF4-FFF2-40B4-BE49-F238E27FC236}">
                <a16:creationId xmlns:a16="http://schemas.microsoft.com/office/drawing/2014/main" id="{3391B702-8EBA-439A-A095-7E6BE6D1F2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40330" y="3164771"/>
            <a:ext cx="1923770" cy="440569"/>
          </a:xfrm>
          <a:custGeom>
            <a:avLst/>
            <a:gdLst>
              <a:gd name="T0" fmla="*/ 1750571 w 2683"/>
              <a:gd name="T1" fmla="*/ 460196 h 707"/>
              <a:gd name="T2" fmla="*/ 0 w 2683"/>
              <a:gd name="T3" fmla="*/ 460196 h 707"/>
              <a:gd name="T4" fmla="*/ 0 w 2683"/>
              <a:gd name="T5" fmla="*/ 0 h 707"/>
              <a:gd name="T6" fmla="*/ 1750571 w 2683"/>
              <a:gd name="T7" fmla="*/ 0 h 707"/>
              <a:gd name="T8" fmla="*/ 1750571 w 2683"/>
              <a:gd name="T9" fmla="*/ 460196 h 70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683" h="707">
                <a:moveTo>
                  <a:pt x="2682" y="706"/>
                </a:moveTo>
                <a:lnTo>
                  <a:pt x="0" y="706"/>
                </a:lnTo>
                <a:lnTo>
                  <a:pt x="0" y="0"/>
                </a:lnTo>
                <a:lnTo>
                  <a:pt x="2682" y="0"/>
                </a:lnTo>
                <a:lnTo>
                  <a:pt x="2682" y="706"/>
                </a:lnTo>
              </a:path>
            </a:pathLst>
          </a:custGeom>
          <a:solidFill>
            <a:srgbClr val="6CC04A"/>
          </a:solidFill>
          <a:ln>
            <a:noFill/>
          </a:ln>
          <a:effectLst/>
        </p:spPr>
        <p:txBody>
          <a:bodyPr wrap="none" anchor="ctr"/>
          <a:lstStyle/>
          <a:p>
            <a:endParaRPr lang="es-MX">
              <a:latin typeface="Poppins" pitchFamily="2" charset="77"/>
            </a:endParaRPr>
          </a:p>
        </p:txBody>
      </p:sp>
      <p:sp>
        <p:nvSpPr>
          <p:cNvPr id="43" name="Freeform 179">
            <a:extLst>
              <a:ext uri="{FF2B5EF4-FFF2-40B4-BE49-F238E27FC236}">
                <a16:creationId xmlns:a16="http://schemas.microsoft.com/office/drawing/2014/main" id="{F2B1A72D-1913-4135-B056-D80AD74070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1853" y="1744653"/>
            <a:ext cx="800899" cy="2799073"/>
          </a:xfrm>
          <a:custGeom>
            <a:avLst/>
            <a:gdLst>
              <a:gd name="T0" fmla="*/ 840396 w 1289"/>
              <a:gd name="T1" fmla="*/ 1453900 h 2225"/>
              <a:gd name="T2" fmla="*/ 0 w 1289"/>
              <a:gd name="T3" fmla="*/ 1453900 h 2225"/>
              <a:gd name="T4" fmla="*/ 0 w 1289"/>
              <a:gd name="T5" fmla="*/ 0 h 2225"/>
              <a:gd name="T6" fmla="*/ 840396 w 1289"/>
              <a:gd name="T7" fmla="*/ 0 h 2225"/>
              <a:gd name="T8" fmla="*/ 840396 w 1289"/>
              <a:gd name="T9" fmla="*/ 1453900 h 22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89" h="2225">
                <a:moveTo>
                  <a:pt x="1288" y="2224"/>
                </a:moveTo>
                <a:lnTo>
                  <a:pt x="0" y="2224"/>
                </a:lnTo>
                <a:lnTo>
                  <a:pt x="0" y="0"/>
                </a:lnTo>
                <a:lnTo>
                  <a:pt x="1288" y="0"/>
                </a:lnTo>
                <a:lnTo>
                  <a:pt x="1288" y="2224"/>
                </a:lnTo>
              </a:path>
            </a:pathLst>
          </a:custGeom>
          <a:solidFill>
            <a:srgbClr val="6CC04A"/>
          </a:solidFill>
          <a:ln>
            <a:noFill/>
          </a:ln>
          <a:effectLst/>
        </p:spPr>
        <p:txBody>
          <a:bodyPr wrap="none" anchor="ctr"/>
          <a:lstStyle/>
          <a:p>
            <a:endParaRPr lang="es-MX">
              <a:latin typeface="Poppins" pitchFamily="2" charset="77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ABEE3F1-1562-42E6-B7DE-A9FCA12FFACF}"/>
              </a:ext>
            </a:extLst>
          </p:cNvPr>
          <p:cNvSpPr txBox="1"/>
          <p:nvPr/>
        </p:nvSpPr>
        <p:spPr>
          <a:xfrm rot="16200000">
            <a:off x="7853819" y="2969530"/>
            <a:ext cx="1236452" cy="35394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MX" sz="1700" b="1" spc="-15">
                <a:solidFill>
                  <a:schemeClr val="bg1"/>
                </a:solidFill>
                <a:latin typeface="Century Gothic" panose="020B0502020202020204" pitchFamily="34" charset="0"/>
                <a:cs typeface="Poppins" pitchFamily="2" charset="77"/>
              </a:rPr>
              <a:t>MEJORAR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5454FF8-F5DC-4A6C-8355-F1448142178C}"/>
              </a:ext>
            </a:extLst>
          </p:cNvPr>
          <p:cNvSpPr txBox="1"/>
          <p:nvPr/>
        </p:nvSpPr>
        <p:spPr>
          <a:xfrm>
            <a:off x="8840330" y="2234905"/>
            <a:ext cx="2132470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>
              <a:spcAft>
                <a:spcPts val="300"/>
              </a:spcAft>
              <a:buClr>
                <a:prstClr val="white"/>
              </a:buClr>
              <a:defRPr/>
            </a:pPr>
            <a:r>
              <a:rPr lang="es-MX" sz="1100">
                <a:solidFill>
                  <a:prstClr val="white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Gestión de Talleres Herramientas e Instalaciones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940BA3B7-10E0-4A63-8F8B-18DAF79C55E9}"/>
              </a:ext>
            </a:extLst>
          </p:cNvPr>
          <p:cNvSpPr txBox="1"/>
          <p:nvPr/>
        </p:nvSpPr>
        <p:spPr>
          <a:xfrm>
            <a:off x="8840330" y="1841656"/>
            <a:ext cx="1747018" cy="2616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>
              <a:spcAft>
                <a:spcPts val="300"/>
              </a:spcAft>
              <a:buClr>
                <a:prstClr val="white"/>
              </a:buClr>
              <a:defRPr/>
            </a:pPr>
            <a:r>
              <a:rPr lang="es-MX" sz="1100">
                <a:solidFill>
                  <a:prstClr val="white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Gestión de las anomalías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FA5E7BC-73CC-4E60-9437-11ED436031C0}"/>
              </a:ext>
            </a:extLst>
          </p:cNvPr>
          <p:cNvSpPr txBox="1"/>
          <p:nvPr/>
        </p:nvSpPr>
        <p:spPr>
          <a:xfrm>
            <a:off x="8840330" y="2687366"/>
            <a:ext cx="1952532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>
              <a:spcAft>
                <a:spcPts val="300"/>
              </a:spcAft>
              <a:buClr>
                <a:prstClr val="white"/>
              </a:buClr>
              <a:defRPr/>
            </a:pPr>
            <a:r>
              <a:rPr lang="es-MX" sz="1100">
                <a:solidFill>
                  <a:prstClr val="white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Lubricación y mantenimiento de precisión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9F9C4A7-B96F-4766-AD36-D418D05E90AE}"/>
              </a:ext>
            </a:extLst>
          </p:cNvPr>
          <p:cNvSpPr txBox="1"/>
          <p:nvPr/>
        </p:nvSpPr>
        <p:spPr>
          <a:xfrm>
            <a:off x="8840330" y="3163989"/>
            <a:ext cx="1747018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>
              <a:spcAft>
                <a:spcPts val="300"/>
              </a:spcAft>
              <a:buClr>
                <a:prstClr val="white"/>
              </a:buClr>
              <a:defRPr/>
            </a:pPr>
            <a:r>
              <a:rPr lang="es-MX" sz="1100">
                <a:solidFill>
                  <a:prstClr val="white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Gestión de piezas de recambio</a:t>
            </a:r>
          </a:p>
        </p:txBody>
      </p:sp>
      <p:sp>
        <p:nvSpPr>
          <p:cNvPr id="49" name="Freeform 187">
            <a:extLst>
              <a:ext uri="{FF2B5EF4-FFF2-40B4-BE49-F238E27FC236}">
                <a16:creationId xmlns:a16="http://schemas.microsoft.com/office/drawing/2014/main" id="{51B2CE1E-D6C3-4477-91DF-D13267531D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68585" y="2662764"/>
            <a:ext cx="847832" cy="849345"/>
          </a:xfrm>
          <a:custGeom>
            <a:avLst/>
            <a:gdLst>
              <a:gd name="T0" fmla="*/ 444681 w 1363"/>
              <a:gd name="T1" fmla="*/ 0 h 1362"/>
              <a:gd name="T2" fmla="*/ 444681 w 1363"/>
              <a:gd name="T3" fmla="*/ 0 h 1362"/>
              <a:gd name="T4" fmla="*/ 889361 w 1363"/>
              <a:gd name="T5" fmla="*/ 444354 h 1362"/>
              <a:gd name="T6" fmla="*/ 889361 w 1363"/>
              <a:gd name="T7" fmla="*/ 444354 h 1362"/>
              <a:gd name="T8" fmla="*/ 444681 w 1363"/>
              <a:gd name="T9" fmla="*/ 889361 h 1362"/>
              <a:gd name="T10" fmla="*/ 444681 w 1363"/>
              <a:gd name="T11" fmla="*/ 889361 h 1362"/>
              <a:gd name="T12" fmla="*/ 0 w 1363"/>
              <a:gd name="T13" fmla="*/ 444354 h 1362"/>
              <a:gd name="T14" fmla="*/ 0 w 1363"/>
              <a:gd name="T15" fmla="*/ 444354 h 1362"/>
              <a:gd name="T16" fmla="*/ 444681 w 1363"/>
              <a:gd name="T17" fmla="*/ 0 h 136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363" h="1362">
                <a:moveTo>
                  <a:pt x="681" y="0"/>
                </a:moveTo>
                <a:lnTo>
                  <a:pt x="681" y="0"/>
                </a:lnTo>
                <a:cubicBezTo>
                  <a:pt x="1057" y="0"/>
                  <a:pt x="1362" y="304"/>
                  <a:pt x="1362" y="680"/>
                </a:cubicBezTo>
                <a:cubicBezTo>
                  <a:pt x="1362" y="1056"/>
                  <a:pt x="1057" y="1361"/>
                  <a:pt x="681" y="1361"/>
                </a:cubicBezTo>
                <a:cubicBezTo>
                  <a:pt x="305" y="1361"/>
                  <a:pt x="0" y="1056"/>
                  <a:pt x="0" y="680"/>
                </a:cubicBezTo>
                <a:cubicBezTo>
                  <a:pt x="0" y="304"/>
                  <a:pt x="305" y="0"/>
                  <a:pt x="681" y="0"/>
                </a:cubicBezTo>
              </a:path>
            </a:pathLst>
          </a:custGeom>
          <a:solidFill>
            <a:schemeClr val="bg1"/>
          </a:solidFill>
          <a:ln w="63500" cap="flat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MX">
              <a:latin typeface="Poppins" pitchFamily="2" charset="77"/>
            </a:endParaRPr>
          </a:p>
        </p:txBody>
      </p:sp>
      <p:sp>
        <p:nvSpPr>
          <p:cNvPr id="50" name="Freeform 2">
            <a:extLst>
              <a:ext uri="{FF2B5EF4-FFF2-40B4-BE49-F238E27FC236}">
                <a16:creationId xmlns:a16="http://schemas.microsoft.com/office/drawing/2014/main" id="{FBDFC314-9744-4724-907E-F2D18F19F3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40330" y="3627766"/>
            <a:ext cx="1923770" cy="440569"/>
          </a:xfrm>
          <a:custGeom>
            <a:avLst/>
            <a:gdLst>
              <a:gd name="T0" fmla="*/ 1750571 w 2683"/>
              <a:gd name="T1" fmla="*/ 460195 h 706"/>
              <a:gd name="T2" fmla="*/ 0 w 2683"/>
              <a:gd name="T3" fmla="*/ 460195 h 706"/>
              <a:gd name="T4" fmla="*/ 0 w 2683"/>
              <a:gd name="T5" fmla="*/ 0 h 706"/>
              <a:gd name="T6" fmla="*/ 1750571 w 2683"/>
              <a:gd name="T7" fmla="*/ 0 h 706"/>
              <a:gd name="T8" fmla="*/ 1750571 w 2683"/>
              <a:gd name="T9" fmla="*/ 460195 h 70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683" h="706">
                <a:moveTo>
                  <a:pt x="2682" y="705"/>
                </a:moveTo>
                <a:lnTo>
                  <a:pt x="0" y="705"/>
                </a:lnTo>
                <a:lnTo>
                  <a:pt x="0" y="0"/>
                </a:lnTo>
                <a:lnTo>
                  <a:pt x="2682" y="0"/>
                </a:lnTo>
                <a:lnTo>
                  <a:pt x="2682" y="705"/>
                </a:lnTo>
              </a:path>
            </a:pathLst>
          </a:custGeom>
          <a:solidFill>
            <a:srgbClr val="6CC04A"/>
          </a:solidFill>
          <a:ln>
            <a:noFill/>
          </a:ln>
          <a:effectLst/>
        </p:spPr>
        <p:txBody>
          <a:bodyPr wrap="none" anchor="ctr"/>
          <a:lstStyle/>
          <a:p>
            <a:endParaRPr lang="es-MX">
              <a:latin typeface="Poppins" pitchFamily="2" charset="77"/>
            </a:endParaRPr>
          </a:p>
        </p:txBody>
      </p:sp>
      <p:sp>
        <p:nvSpPr>
          <p:cNvPr id="51" name="Freeform 36">
            <a:extLst>
              <a:ext uri="{FF2B5EF4-FFF2-40B4-BE49-F238E27FC236}">
                <a16:creationId xmlns:a16="http://schemas.microsoft.com/office/drawing/2014/main" id="{8707E34B-476F-4458-8EF0-A6F42FBEBB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40330" y="4103157"/>
            <a:ext cx="1923770" cy="440569"/>
          </a:xfrm>
          <a:custGeom>
            <a:avLst/>
            <a:gdLst>
              <a:gd name="T0" fmla="*/ 1750571 w 2683"/>
              <a:gd name="T1" fmla="*/ 460196 h 707"/>
              <a:gd name="T2" fmla="*/ 0 w 2683"/>
              <a:gd name="T3" fmla="*/ 460196 h 707"/>
              <a:gd name="T4" fmla="*/ 0 w 2683"/>
              <a:gd name="T5" fmla="*/ 0 h 707"/>
              <a:gd name="T6" fmla="*/ 1750571 w 2683"/>
              <a:gd name="T7" fmla="*/ 0 h 707"/>
              <a:gd name="T8" fmla="*/ 1750571 w 2683"/>
              <a:gd name="T9" fmla="*/ 460196 h 70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683" h="707">
                <a:moveTo>
                  <a:pt x="2682" y="706"/>
                </a:moveTo>
                <a:lnTo>
                  <a:pt x="0" y="706"/>
                </a:lnTo>
                <a:lnTo>
                  <a:pt x="0" y="0"/>
                </a:lnTo>
                <a:lnTo>
                  <a:pt x="2682" y="0"/>
                </a:lnTo>
                <a:lnTo>
                  <a:pt x="2682" y="706"/>
                </a:lnTo>
              </a:path>
            </a:pathLst>
          </a:custGeom>
          <a:solidFill>
            <a:srgbClr val="6CC04A"/>
          </a:solidFill>
          <a:ln>
            <a:noFill/>
          </a:ln>
          <a:effectLst/>
        </p:spPr>
        <p:txBody>
          <a:bodyPr wrap="none" anchor="ctr"/>
          <a:lstStyle/>
          <a:p>
            <a:endParaRPr lang="es-MX">
              <a:latin typeface="Poppins" pitchFamily="2" charset="77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49D522C8-8E55-467D-A72F-A3219960335C}"/>
              </a:ext>
            </a:extLst>
          </p:cNvPr>
          <p:cNvSpPr txBox="1"/>
          <p:nvPr/>
        </p:nvSpPr>
        <p:spPr>
          <a:xfrm>
            <a:off x="8840330" y="3711565"/>
            <a:ext cx="1747018" cy="2616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>
              <a:spcAft>
                <a:spcPts val="300"/>
              </a:spcAft>
              <a:buClr>
                <a:prstClr val="white"/>
              </a:buClr>
              <a:defRPr/>
            </a:pPr>
            <a:r>
              <a:rPr lang="es-MX" sz="1100">
                <a:solidFill>
                  <a:prstClr val="white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Gestión del trabajo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1F010EC9-7AE5-40CF-AF68-D22CBF240FB2}"/>
              </a:ext>
            </a:extLst>
          </p:cNvPr>
          <p:cNvSpPr txBox="1"/>
          <p:nvPr/>
        </p:nvSpPr>
        <p:spPr>
          <a:xfrm>
            <a:off x="8840330" y="4091110"/>
            <a:ext cx="1747018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>
              <a:spcAft>
                <a:spcPts val="300"/>
              </a:spcAft>
              <a:buClr>
                <a:prstClr val="white"/>
              </a:buClr>
              <a:defRPr/>
            </a:pPr>
            <a:r>
              <a:rPr lang="es-MX" sz="1100">
                <a:solidFill>
                  <a:prstClr val="white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Gestión de la información</a:t>
            </a:r>
          </a:p>
        </p:txBody>
      </p:sp>
      <p:sp>
        <p:nvSpPr>
          <p:cNvPr id="54" name="Freeform 688">
            <a:extLst>
              <a:ext uri="{FF2B5EF4-FFF2-40B4-BE49-F238E27FC236}">
                <a16:creationId xmlns:a16="http://schemas.microsoft.com/office/drawing/2014/main" id="{357FBE6D-F562-4D84-A756-983838F456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14433" y="2847556"/>
            <a:ext cx="556136" cy="486440"/>
          </a:xfrm>
          <a:custGeom>
            <a:avLst/>
            <a:gdLst/>
            <a:ahLst/>
            <a:cxnLst/>
            <a:rect l="0" t="0" r="r" b="b"/>
            <a:pathLst>
              <a:path w="310253" h="310242">
                <a:moveTo>
                  <a:pt x="107678" y="200710"/>
                </a:moveTo>
                <a:cubicBezTo>
                  <a:pt x="102276" y="200710"/>
                  <a:pt x="97954" y="205020"/>
                  <a:pt x="97954" y="210406"/>
                </a:cubicBezTo>
                <a:cubicBezTo>
                  <a:pt x="97954" y="215434"/>
                  <a:pt x="102276" y="219384"/>
                  <a:pt x="107678" y="219384"/>
                </a:cubicBezTo>
                <a:cubicBezTo>
                  <a:pt x="112720" y="219384"/>
                  <a:pt x="117041" y="215434"/>
                  <a:pt x="117041" y="210406"/>
                </a:cubicBezTo>
                <a:cubicBezTo>
                  <a:pt x="117041" y="205020"/>
                  <a:pt x="112720" y="200710"/>
                  <a:pt x="107678" y="200710"/>
                </a:cubicBezTo>
                <a:close/>
                <a:moveTo>
                  <a:pt x="244298" y="147089"/>
                </a:moveTo>
                <a:cubicBezTo>
                  <a:pt x="246768" y="147089"/>
                  <a:pt x="248884" y="148875"/>
                  <a:pt x="248884" y="151733"/>
                </a:cubicBezTo>
                <a:lnTo>
                  <a:pt x="248884" y="170663"/>
                </a:lnTo>
                <a:cubicBezTo>
                  <a:pt x="248884" y="173521"/>
                  <a:pt x="246768" y="175307"/>
                  <a:pt x="244298" y="175307"/>
                </a:cubicBezTo>
                <a:cubicBezTo>
                  <a:pt x="241829" y="175307"/>
                  <a:pt x="239712" y="173521"/>
                  <a:pt x="239712" y="170663"/>
                </a:cubicBezTo>
                <a:lnTo>
                  <a:pt x="239712" y="151733"/>
                </a:lnTo>
                <a:cubicBezTo>
                  <a:pt x="239712" y="148875"/>
                  <a:pt x="241829" y="147089"/>
                  <a:pt x="244298" y="147089"/>
                </a:cubicBezTo>
                <a:close/>
                <a:moveTo>
                  <a:pt x="165546" y="145971"/>
                </a:moveTo>
                <a:cubicBezTo>
                  <a:pt x="160500" y="145971"/>
                  <a:pt x="156175" y="150312"/>
                  <a:pt x="156175" y="155377"/>
                </a:cubicBezTo>
                <a:cubicBezTo>
                  <a:pt x="156175" y="160804"/>
                  <a:pt x="160500" y="164783"/>
                  <a:pt x="165546" y="164783"/>
                </a:cubicBezTo>
                <a:cubicBezTo>
                  <a:pt x="170952" y="164783"/>
                  <a:pt x="175277" y="160804"/>
                  <a:pt x="175277" y="155377"/>
                </a:cubicBezTo>
                <a:cubicBezTo>
                  <a:pt x="175277" y="150312"/>
                  <a:pt x="170952" y="145971"/>
                  <a:pt x="165546" y="145971"/>
                </a:cubicBezTo>
                <a:close/>
                <a:moveTo>
                  <a:pt x="210597" y="106537"/>
                </a:moveTo>
                <a:lnTo>
                  <a:pt x="266820" y="136203"/>
                </a:lnTo>
                <a:lnTo>
                  <a:pt x="302861" y="113049"/>
                </a:lnTo>
                <a:cubicBezTo>
                  <a:pt x="305023" y="111964"/>
                  <a:pt x="307907" y="112326"/>
                  <a:pt x="309348" y="114497"/>
                </a:cubicBezTo>
                <a:cubicBezTo>
                  <a:pt x="310790" y="116667"/>
                  <a:pt x="310069" y="119561"/>
                  <a:pt x="307907" y="121009"/>
                </a:cubicBezTo>
                <a:lnTo>
                  <a:pt x="269704" y="145971"/>
                </a:lnTo>
                <a:cubicBezTo>
                  <a:pt x="268262" y="146695"/>
                  <a:pt x="266460" y="146695"/>
                  <a:pt x="265018" y="145971"/>
                </a:cubicBezTo>
                <a:lnTo>
                  <a:pt x="209515" y="116667"/>
                </a:lnTo>
                <a:lnTo>
                  <a:pt x="181764" y="145609"/>
                </a:lnTo>
                <a:cubicBezTo>
                  <a:pt x="183566" y="148504"/>
                  <a:pt x="184647" y="151760"/>
                  <a:pt x="184647" y="155377"/>
                </a:cubicBezTo>
                <a:cubicBezTo>
                  <a:pt x="184647" y="164060"/>
                  <a:pt x="178521" y="171657"/>
                  <a:pt x="170592" y="173466"/>
                </a:cubicBezTo>
                <a:lnTo>
                  <a:pt x="170592" y="207111"/>
                </a:lnTo>
                <a:cubicBezTo>
                  <a:pt x="170592" y="209644"/>
                  <a:pt x="168429" y="211814"/>
                  <a:pt x="165546" y="211814"/>
                </a:cubicBezTo>
                <a:cubicBezTo>
                  <a:pt x="163023" y="211814"/>
                  <a:pt x="160861" y="209644"/>
                  <a:pt x="160861" y="207111"/>
                </a:cubicBezTo>
                <a:lnTo>
                  <a:pt x="160861" y="173466"/>
                </a:lnTo>
                <a:cubicBezTo>
                  <a:pt x="152932" y="171657"/>
                  <a:pt x="147165" y="164060"/>
                  <a:pt x="147165" y="155377"/>
                </a:cubicBezTo>
                <a:cubicBezTo>
                  <a:pt x="147165" y="155016"/>
                  <a:pt x="147165" y="154292"/>
                  <a:pt x="147165" y="153930"/>
                </a:cubicBezTo>
                <a:lnTo>
                  <a:pt x="108242" y="141268"/>
                </a:lnTo>
                <a:lnTo>
                  <a:pt x="52739" y="190470"/>
                </a:lnTo>
                <a:cubicBezTo>
                  <a:pt x="51658" y="191193"/>
                  <a:pt x="50577" y="191555"/>
                  <a:pt x="49856" y="191555"/>
                </a:cubicBezTo>
                <a:cubicBezTo>
                  <a:pt x="48414" y="191555"/>
                  <a:pt x="46973" y="191193"/>
                  <a:pt x="46252" y="190108"/>
                </a:cubicBezTo>
                <a:cubicBezTo>
                  <a:pt x="44450" y="187937"/>
                  <a:pt x="44450" y="185043"/>
                  <a:pt x="46612" y="183234"/>
                </a:cubicBezTo>
                <a:lnTo>
                  <a:pt x="103917" y="132224"/>
                </a:lnTo>
                <a:cubicBezTo>
                  <a:pt x="104998" y="131138"/>
                  <a:pt x="106800" y="130776"/>
                  <a:pt x="108602" y="131500"/>
                </a:cubicBezTo>
                <a:lnTo>
                  <a:pt x="150049" y="145247"/>
                </a:lnTo>
                <a:cubicBezTo>
                  <a:pt x="153292" y="140183"/>
                  <a:pt x="159059" y="136565"/>
                  <a:pt x="165546" y="136565"/>
                </a:cubicBezTo>
                <a:cubicBezTo>
                  <a:pt x="169150" y="136565"/>
                  <a:pt x="172033" y="137650"/>
                  <a:pt x="174917" y="139097"/>
                </a:cubicBezTo>
                <a:lnTo>
                  <a:pt x="204830" y="107623"/>
                </a:lnTo>
                <a:cubicBezTo>
                  <a:pt x="206632" y="106176"/>
                  <a:pt x="208795" y="105814"/>
                  <a:pt x="210597" y="106537"/>
                </a:cubicBezTo>
                <a:close/>
                <a:moveTo>
                  <a:pt x="243754" y="44197"/>
                </a:moveTo>
                <a:cubicBezTo>
                  <a:pt x="238708" y="44197"/>
                  <a:pt x="234383" y="48492"/>
                  <a:pt x="234383" y="53504"/>
                </a:cubicBezTo>
                <a:cubicBezTo>
                  <a:pt x="234383" y="58516"/>
                  <a:pt x="238708" y="62811"/>
                  <a:pt x="243754" y="62811"/>
                </a:cubicBezTo>
                <a:cubicBezTo>
                  <a:pt x="249161" y="62811"/>
                  <a:pt x="253125" y="58516"/>
                  <a:pt x="253125" y="53504"/>
                </a:cubicBezTo>
                <a:cubicBezTo>
                  <a:pt x="253125" y="48492"/>
                  <a:pt x="249161" y="44197"/>
                  <a:pt x="243754" y="44197"/>
                </a:cubicBezTo>
                <a:close/>
                <a:moveTo>
                  <a:pt x="23408" y="1039"/>
                </a:moveTo>
                <a:cubicBezTo>
                  <a:pt x="26289" y="1039"/>
                  <a:pt x="28450" y="3194"/>
                  <a:pt x="28450" y="5708"/>
                </a:cubicBezTo>
                <a:lnTo>
                  <a:pt x="28450" y="282231"/>
                </a:lnTo>
                <a:lnTo>
                  <a:pt x="102636" y="282231"/>
                </a:lnTo>
                <a:lnTo>
                  <a:pt x="102636" y="228362"/>
                </a:lnTo>
                <a:cubicBezTo>
                  <a:pt x="100835" y="227644"/>
                  <a:pt x="99035" y="226926"/>
                  <a:pt x="97234" y="225849"/>
                </a:cubicBezTo>
                <a:lnTo>
                  <a:pt x="52938" y="265352"/>
                </a:lnTo>
                <a:cubicBezTo>
                  <a:pt x="51858" y="266429"/>
                  <a:pt x="50778" y="266429"/>
                  <a:pt x="50057" y="266429"/>
                </a:cubicBezTo>
                <a:cubicBezTo>
                  <a:pt x="48617" y="266429"/>
                  <a:pt x="47176" y="266070"/>
                  <a:pt x="46456" y="264993"/>
                </a:cubicBezTo>
                <a:cubicBezTo>
                  <a:pt x="44656" y="263197"/>
                  <a:pt x="44656" y="260324"/>
                  <a:pt x="46816" y="258529"/>
                </a:cubicBezTo>
                <a:lnTo>
                  <a:pt x="90752" y="218666"/>
                </a:lnTo>
                <a:cubicBezTo>
                  <a:pt x="89671" y="216152"/>
                  <a:pt x="88951" y="213279"/>
                  <a:pt x="88951" y="210406"/>
                </a:cubicBezTo>
                <a:cubicBezTo>
                  <a:pt x="88951" y="199992"/>
                  <a:pt x="97234" y="191373"/>
                  <a:pt x="107678" y="191373"/>
                </a:cubicBezTo>
                <a:cubicBezTo>
                  <a:pt x="117761" y="191373"/>
                  <a:pt x="126404" y="199992"/>
                  <a:pt x="126404" y="210406"/>
                </a:cubicBezTo>
                <a:lnTo>
                  <a:pt x="190147" y="226208"/>
                </a:lnTo>
                <a:lnTo>
                  <a:pt x="221118" y="187064"/>
                </a:lnTo>
                <a:cubicBezTo>
                  <a:pt x="222198" y="185627"/>
                  <a:pt x="223999" y="185268"/>
                  <a:pt x="225800" y="185627"/>
                </a:cubicBezTo>
                <a:lnTo>
                  <a:pt x="306469" y="206815"/>
                </a:lnTo>
                <a:cubicBezTo>
                  <a:pt x="309350" y="207533"/>
                  <a:pt x="310790" y="210047"/>
                  <a:pt x="310070" y="212561"/>
                </a:cubicBezTo>
                <a:cubicBezTo>
                  <a:pt x="309350" y="214716"/>
                  <a:pt x="306469" y="216511"/>
                  <a:pt x="304308" y="215793"/>
                </a:cubicBezTo>
                <a:lnTo>
                  <a:pt x="226160" y="195323"/>
                </a:lnTo>
                <a:lnTo>
                  <a:pt x="195549" y="234467"/>
                </a:lnTo>
                <a:cubicBezTo>
                  <a:pt x="194469" y="235904"/>
                  <a:pt x="192308" y="236622"/>
                  <a:pt x="190867" y="235904"/>
                </a:cubicBezTo>
                <a:lnTo>
                  <a:pt x="123884" y="219384"/>
                </a:lnTo>
                <a:cubicBezTo>
                  <a:pt x="121723" y="223694"/>
                  <a:pt x="117401" y="226926"/>
                  <a:pt x="112359" y="228362"/>
                </a:cubicBezTo>
                <a:lnTo>
                  <a:pt x="112359" y="282231"/>
                </a:lnTo>
                <a:lnTo>
                  <a:pt x="160977" y="282231"/>
                </a:lnTo>
                <a:lnTo>
                  <a:pt x="160977" y="248473"/>
                </a:lnTo>
                <a:cubicBezTo>
                  <a:pt x="160977" y="245959"/>
                  <a:pt x="163137" y="243805"/>
                  <a:pt x="165658" y="243805"/>
                </a:cubicBezTo>
                <a:cubicBezTo>
                  <a:pt x="168539" y="243805"/>
                  <a:pt x="170700" y="245959"/>
                  <a:pt x="170700" y="248473"/>
                </a:cubicBezTo>
                <a:lnTo>
                  <a:pt x="170700" y="282231"/>
                </a:lnTo>
                <a:lnTo>
                  <a:pt x="239124" y="282231"/>
                </a:lnTo>
                <a:lnTo>
                  <a:pt x="239124" y="218307"/>
                </a:lnTo>
                <a:cubicBezTo>
                  <a:pt x="239124" y="215793"/>
                  <a:pt x="241286" y="213998"/>
                  <a:pt x="243806" y="213998"/>
                </a:cubicBezTo>
                <a:cubicBezTo>
                  <a:pt x="246327" y="213998"/>
                  <a:pt x="248488" y="215793"/>
                  <a:pt x="248488" y="218307"/>
                </a:cubicBezTo>
                <a:lnTo>
                  <a:pt x="248488" y="282231"/>
                </a:lnTo>
                <a:lnTo>
                  <a:pt x="305388" y="282231"/>
                </a:lnTo>
                <a:cubicBezTo>
                  <a:pt x="307909" y="282231"/>
                  <a:pt x="310070" y="284385"/>
                  <a:pt x="310070" y="286899"/>
                </a:cubicBezTo>
                <a:cubicBezTo>
                  <a:pt x="310070" y="289413"/>
                  <a:pt x="307909" y="291568"/>
                  <a:pt x="305388" y="291568"/>
                </a:cubicBezTo>
                <a:lnTo>
                  <a:pt x="28450" y="291568"/>
                </a:lnTo>
                <a:lnTo>
                  <a:pt x="28450" y="305573"/>
                </a:lnTo>
                <a:cubicBezTo>
                  <a:pt x="28450" y="308446"/>
                  <a:pt x="26289" y="310242"/>
                  <a:pt x="23408" y="310242"/>
                </a:cubicBezTo>
                <a:cubicBezTo>
                  <a:pt x="20887" y="310242"/>
                  <a:pt x="18726" y="308446"/>
                  <a:pt x="18726" y="305573"/>
                </a:cubicBezTo>
                <a:lnTo>
                  <a:pt x="18726" y="291568"/>
                </a:lnTo>
                <a:lnTo>
                  <a:pt x="4681" y="291568"/>
                </a:lnTo>
                <a:cubicBezTo>
                  <a:pt x="2161" y="291568"/>
                  <a:pt x="0" y="289413"/>
                  <a:pt x="0" y="286899"/>
                </a:cubicBezTo>
                <a:cubicBezTo>
                  <a:pt x="0" y="284385"/>
                  <a:pt x="2161" y="282231"/>
                  <a:pt x="4681" y="282231"/>
                </a:cubicBezTo>
                <a:lnTo>
                  <a:pt x="18726" y="282231"/>
                </a:lnTo>
                <a:lnTo>
                  <a:pt x="18726" y="249551"/>
                </a:lnTo>
                <a:lnTo>
                  <a:pt x="4681" y="249551"/>
                </a:lnTo>
                <a:cubicBezTo>
                  <a:pt x="2161" y="249551"/>
                  <a:pt x="0" y="247396"/>
                  <a:pt x="0" y="244882"/>
                </a:cubicBezTo>
                <a:cubicBezTo>
                  <a:pt x="0" y="242009"/>
                  <a:pt x="2161" y="240213"/>
                  <a:pt x="4681" y="240213"/>
                </a:cubicBezTo>
                <a:lnTo>
                  <a:pt x="18726" y="240213"/>
                </a:lnTo>
                <a:lnTo>
                  <a:pt x="18726" y="199274"/>
                </a:lnTo>
                <a:lnTo>
                  <a:pt x="4681" y="199274"/>
                </a:lnTo>
                <a:cubicBezTo>
                  <a:pt x="2161" y="199274"/>
                  <a:pt x="0" y="197119"/>
                  <a:pt x="0" y="194605"/>
                </a:cubicBezTo>
                <a:cubicBezTo>
                  <a:pt x="0" y="192091"/>
                  <a:pt x="2161" y="189937"/>
                  <a:pt x="4681" y="189937"/>
                </a:cubicBezTo>
                <a:lnTo>
                  <a:pt x="18726" y="189937"/>
                </a:lnTo>
                <a:lnTo>
                  <a:pt x="18726" y="149356"/>
                </a:lnTo>
                <a:lnTo>
                  <a:pt x="4681" y="149356"/>
                </a:lnTo>
                <a:cubicBezTo>
                  <a:pt x="2161" y="149356"/>
                  <a:pt x="0" y="147201"/>
                  <a:pt x="0" y="144328"/>
                </a:cubicBezTo>
                <a:cubicBezTo>
                  <a:pt x="0" y="141814"/>
                  <a:pt x="2161" y="139660"/>
                  <a:pt x="4681" y="139660"/>
                </a:cubicBezTo>
                <a:lnTo>
                  <a:pt x="18726" y="139660"/>
                </a:lnTo>
                <a:lnTo>
                  <a:pt x="18726" y="99079"/>
                </a:lnTo>
                <a:lnTo>
                  <a:pt x="4681" y="99079"/>
                </a:lnTo>
                <a:cubicBezTo>
                  <a:pt x="2161" y="99079"/>
                  <a:pt x="0" y="96924"/>
                  <a:pt x="0" y="94410"/>
                </a:cubicBezTo>
                <a:cubicBezTo>
                  <a:pt x="0" y="91537"/>
                  <a:pt x="2161" y="89742"/>
                  <a:pt x="4681" y="89742"/>
                </a:cubicBezTo>
                <a:lnTo>
                  <a:pt x="18726" y="89742"/>
                </a:lnTo>
                <a:lnTo>
                  <a:pt x="18726" y="48802"/>
                </a:lnTo>
                <a:lnTo>
                  <a:pt x="4681" y="48802"/>
                </a:lnTo>
                <a:cubicBezTo>
                  <a:pt x="2161" y="48802"/>
                  <a:pt x="0" y="46647"/>
                  <a:pt x="0" y="44133"/>
                </a:cubicBezTo>
                <a:cubicBezTo>
                  <a:pt x="0" y="41620"/>
                  <a:pt x="2161" y="39465"/>
                  <a:pt x="4681" y="39465"/>
                </a:cubicBezTo>
                <a:lnTo>
                  <a:pt x="18726" y="39465"/>
                </a:lnTo>
                <a:lnTo>
                  <a:pt x="18726" y="5708"/>
                </a:lnTo>
                <a:cubicBezTo>
                  <a:pt x="18726" y="3194"/>
                  <a:pt x="20887" y="1039"/>
                  <a:pt x="23408" y="1039"/>
                </a:cubicBezTo>
                <a:close/>
                <a:moveTo>
                  <a:pt x="302501" y="883"/>
                </a:moveTo>
                <a:cubicBezTo>
                  <a:pt x="304663" y="-549"/>
                  <a:pt x="307546" y="-191"/>
                  <a:pt x="309348" y="1599"/>
                </a:cubicBezTo>
                <a:cubicBezTo>
                  <a:pt x="310790" y="3747"/>
                  <a:pt x="310429" y="6610"/>
                  <a:pt x="308267" y="8042"/>
                </a:cubicBezTo>
                <a:lnTo>
                  <a:pt x="261054" y="45629"/>
                </a:lnTo>
                <a:cubicBezTo>
                  <a:pt x="262135" y="48134"/>
                  <a:pt x="262496" y="50640"/>
                  <a:pt x="262496" y="53504"/>
                </a:cubicBezTo>
                <a:cubicBezTo>
                  <a:pt x="262496" y="62095"/>
                  <a:pt x="256369" y="69255"/>
                  <a:pt x="248440" y="71402"/>
                </a:cubicBezTo>
                <a:lnTo>
                  <a:pt x="248440" y="103977"/>
                </a:lnTo>
                <a:cubicBezTo>
                  <a:pt x="248440" y="106483"/>
                  <a:pt x="246277" y="108631"/>
                  <a:pt x="243754" y="108631"/>
                </a:cubicBezTo>
                <a:cubicBezTo>
                  <a:pt x="241232" y="108631"/>
                  <a:pt x="239069" y="106483"/>
                  <a:pt x="239069" y="103977"/>
                </a:cubicBezTo>
                <a:lnTo>
                  <a:pt x="239069" y="71402"/>
                </a:lnTo>
                <a:cubicBezTo>
                  <a:pt x="231140" y="69255"/>
                  <a:pt x="225013" y="62095"/>
                  <a:pt x="225013" y="53504"/>
                </a:cubicBezTo>
                <a:cubicBezTo>
                  <a:pt x="225013" y="53504"/>
                  <a:pt x="225013" y="53504"/>
                  <a:pt x="225013" y="53146"/>
                </a:cubicBezTo>
                <a:lnTo>
                  <a:pt x="159419" y="35964"/>
                </a:lnTo>
                <a:lnTo>
                  <a:pt x="98150" y="85363"/>
                </a:lnTo>
                <a:cubicBezTo>
                  <a:pt x="97429" y="86437"/>
                  <a:pt x="96348" y="86437"/>
                  <a:pt x="95267" y="86437"/>
                </a:cubicBezTo>
                <a:cubicBezTo>
                  <a:pt x="94186" y="86437"/>
                  <a:pt x="93465" y="86437"/>
                  <a:pt x="92744" y="86079"/>
                </a:cubicBezTo>
                <a:lnTo>
                  <a:pt x="46973" y="57084"/>
                </a:lnTo>
                <a:cubicBezTo>
                  <a:pt x="45171" y="55294"/>
                  <a:pt x="44450" y="52788"/>
                  <a:pt x="45531" y="50282"/>
                </a:cubicBezTo>
                <a:cubicBezTo>
                  <a:pt x="46973" y="48492"/>
                  <a:pt x="49856" y="47777"/>
                  <a:pt x="52379" y="48850"/>
                </a:cubicBezTo>
                <a:lnTo>
                  <a:pt x="94907" y="76056"/>
                </a:lnTo>
                <a:lnTo>
                  <a:pt x="155455" y="27014"/>
                </a:lnTo>
                <a:cubicBezTo>
                  <a:pt x="156536" y="25941"/>
                  <a:pt x="158338" y="25941"/>
                  <a:pt x="159419" y="26298"/>
                </a:cubicBezTo>
                <a:lnTo>
                  <a:pt x="227536" y="44197"/>
                </a:lnTo>
                <a:cubicBezTo>
                  <a:pt x="230779" y="38469"/>
                  <a:pt x="236906" y="34532"/>
                  <a:pt x="243754" y="34532"/>
                </a:cubicBezTo>
                <a:cubicBezTo>
                  <a:pt x="248079" y="34532"/>
                  <a:pt x="251683" y="35964"/>
                  <a:pt x="254927" y="38469"/>
                </a:cubicBezTo>
                <a:lnTo>
                  <a:pt x="302501" y="883"/>
                </a:lnTo>
                <a:close/>
              </a:path>
            </a:pathLst>
          </a:custGeom>
          <a:solidFill>
            <a:srgbClr val="6CC04A"/>
          </a:solidFill>
          <a:ln>
            <a:noFill/>
          </a:ln>
          <a:effectLst/>
        </p:spPr>
        <p:txBody>
          <a:bodyPr anchor="ctr"/>
          <a:lstStyle/>
          <a:p>
            <a:endParaRPr lang="es-MX">
              <a:latin typeface="Lato Light" panose="020F0502020204030203" pitchFamily="34" charset="0"/>
            </a:endParaRPr>
          </a:p>
        </p:txBody>
      </p:sp>
      <p:sp>
        <p:nvSpPr>
          <p:cNvPr id="55" name="Freeform 35">
            <a:extLst>
              <a:ext uri="{FF2B5EF4-FFF2-40B4-BE49-F238E27FC236}">
                <a16:creationId xmlns:a16="http://schemas.microsoft.com/office/drawing/2014/main" id="{46E34426-9D94-4EBA-B272-A6EA201961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40330" y="5349489"/>
            <a:ext cx="1923769" cy="644250"/>
          </a:xfrm>
          <a:custGeom>
            <a:avLst/>
            <a:gdLst>
              <a:gd name="T0" fmla="*/ 1750571 w 2683"/>
              <a:gd name="T1" fmla="*/ 460196 h 707"/>
              <a:gd name="T2" fmla="*/ 0 w 2683"/>
              <a:gd name="T3" fmla="*/ 460196 h 707"/>
              <a:gd name="T4" fmla="*/ 0 w 2683"/>
              <a:gd name="T5" fmla="*/ 0 h 707"/>
              <a:gd name="T6" fmla="*/ 1750571 w 2683"/>
              <a:gd name="T7" fmla="*/ 0 h 707"/>
              <a:gd name="T8" fmla="*/ 1750571 w 2683"/>
              <a:gd name="T9" fmla="*/ 460196 h 70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683" h="707">
                <a:moveTo>
                  <a:pt x="2682" y="706"/>
                </a:moveTo>
                <a:lnTo>
                  <a:pt x="0" y="706"/>
                </a:lnTo>
                <a:lnTo>
                  <a:pt x="0" y="0"/>
                </a:lnTo>
                <a:lnTo>
                  <a:pt x="2682" y="0"/>
                </a:lnTo>
                <a:lnTo>
                  <a:pt x="2682" y="706"/>
                </a:lnTo>
              </a:path>
            </a:pathLst>
          </a:custGeom>
          <a:solidFill>
            <a:srgbClr val="00BD70"/>
          </a:solidFill>
          <a:ln>
            <a:noFill/>
          </a:ln>
          <a:effectLst/>
        </p:spPr>
        <p:txBody>
          <a:bodyPr wrap="none" anchor="ctr"/>
          <a:lstStyle/>
          <a:p>
            <a:endParaRPr lang="es-MX">
              <a:latin typeface="Poppins" pitchFamily="2" charset="77"/>
            </a:endParaRPr>
          </a:p>
        </p:txBody>
      </p:sp>
      <p:sp>
        <p:nvSpPr>
          <p:cNvPr id="56" name="Freeform 37">
            <a:extLst>
              <a:ext uri="{FF2B5EF4-FFF2-40B4-BE49-F238E27FC236}">
                <a16:creationId xmlns:a16="http://schemas.microsoft.com/office/drawing/2014/main" id="{28FA8633-DA86-4E16-B849-AE0F0C05A9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40330" y="4705053"/>
            <a:ext cx="1923769" cy="610668"/>
          </a:xfrm>
          <a:custGeom>
            <a:avLst/>
            <a:gdLst>
              <a:gd name="T0" fmla="*/ 1750571 w 2683"/>
              <a:gd name="T1" fmla="*/ 460195 h 706"/>
              <a:gd name="T2" fmla="*/ 0 w 2683"/>
              <a:gd name="T3" fmla="*/ 460195 h 706"/>
              <a:gd name="T4" fmla="*/ 0 w 2683"/>
              <a:gd name="T5" fmla="*/ 0 h 706"/>
              <a:gd name="T6" fmla="*/ 1750571 w 2683"/>
              <a:gd name="T7" fmla="*/ 0 h 706"/>
              <a:gd name="T8" fmla="*/ 1750571 w 2683"/>
              <a:gd name="T9" fmla="*/ 460195 h 70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683" h="706">
                <a:moveTo>
                  <a:pt x="2682" y="705"/>
                </a:moveTo>
                <a:lnTo>
                  <a:pt x="0" y="705"/>
                </a:lnTo>
                <a:lnTo>
                  <a:pt x="0" y="0"/>
                </a:lnTo>
                <a:lnTo>
                  <a:pt x="2682" y="0"/>
                </a:lnTo>
                <a:lnTo>
                  <a:pt x="2682" y="705"/>
                </a:lnTo>
              </a:path>
            </a:pathLst>
          </a:custGeom>
          <a:solidFill>
            <a:srgbClr val="00BD70"/>
          </a:solidFill>
          <a:ln>
            <a:noFill/>
          </a:ln>
          <a:effectLst/>
        </p:spPr>
        <p:txBody>
          <a:bodyPr wrap="none" anchor="ctr"/>
          <a:lstStyle/>
          <a:p>
            <a:endParaRPr lang="es-MX">
              <a:latin typeface="Poppins" pitchFamily="2" charset="77"/>
            </a:endParaRPr>
          </a:p>
        </p:txBody>
      </p:sp>
      <p:sp>
        <p:nvSpPr>
          <p:cNvPr id="57" name="Freeform 190">
            <a:extLst>
              <a:ext uri="{FF2B5EF4-FFF2-40B4-BE49-F238E27FC236}">
                <a16:creationId xmlns:a16="http://schemas.microsoft.com/office/drawing/2014/main" id="{51602477-7EC9-42D2-86ED-77410B9FAB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1853" y="4705053"/>
            <a:ext cx="800899" cy="1288686"/>
          </a:xfrm>
          <a:custGeom>
            <a:avLst/>
            <a:gdLst>
              <a:gd name="T0" fmla="*/ 840396 w 1289"/>
              <a:gd name="T1" fmla="*/ 1453899 h 2227"/>
              <a:gd name="T2" fmla="*/ 0 w 1289"/>
              <a:gd name="T3" fmla="*/ 1453899 h 2227"/>
              <a:gd name="T4" fmla="*/ 0 w 1289"/>
              <a:gd name="T5" fmla="*/ 0 h 2227"/>
              <a:gd name="T6" fmla="*/ 840396 w 1289"/>
              <a:gd name="T7" fmla="*/ 0 h 2227"/>
              <a:gd name="T8" fmla="*/ 840396 w 1289"/>
              <a:gd name="T9" fmla="*/ 1453899 h 22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89" h="2227">
                <a:moveTo>
                  <a:pt x="1288" y="2226"/>
                </a:moveTo>
                <a:lnTo>
                  <a:pt x="0" y="2226"/>
                </a:lnTo>
                <a:lnTo>
                  <a:pt x="0" y="0"/>
                </a:lnTo>
                <a:lnTo>
                  <a:pt x="1288" y="0"/>
                </a:lnTo>
                <a:lnTo>
                  <a:pt x="1288" y="2226"/>
                </a:lnTo>
              </a:path>
            </a:pathLst>
          </a:custGeom>
          <a:solidFill>
            <a:srgbClr val="00BD70"/>
          </a:solidFill>
          <a:ln>
            <a:noFill/>
          </a:ln>
          <a:effectLst/>
        </p:spPr>
        <p:txBody>
          <a:bodyPr wrap="none" anchor="ctr"/>
          <a:lstStyle/>
          <a:p>
            <a:endParaRPr lang="es-MX">
              <a:latin typeface="Poppins" pitchFamily="2" charset="77"/>
            </a:endParaRPr>
          </a:p>
        </p:txBody>
      </p:sp>
      <p:sp>
        <p:nvSpPr>
          <p:cNvPr id="58" name="Freeform 198">
            <a:extLst>
              <a:ext uri="{FF2B5EF4-FFF2-40B4-BE49-F238E27FC236}">
                <a16:creationId xmlns:a16="http://schemas.microsoft.com/office/drawing/2014/main" id="{44D2D30D-BBCB-4A43-99A4-2F88CE13CB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81119" y="4902626"/>
            <a:ext cx="847832" cy="849345"/>
          </a:xfrm>
          <a:custGeom>
            <a:avLst/>
            <a:gdLst>
              <a:gd name="T0" fmla="*/ 444681 w 1363"/>
              <a:gd name="T1" fmla="*/ 0 h 1363"/>
              <a:gd name="T2" fmla="*/ 444681 w 1363"/>
              <a:gd name="T3" fmla="*/ 0 h 1363"/>
              <a:gd name="T4" fmla="*/ 889361 w 1363"/>
              <a:gd name="T5" fmla="*/ 444027 h 1363"/>
              <a:gd name="T6" fmla="*/ 889361 w 1363"/>
              <a:gd name="T7" fmla="*/ 444027 h 1363"/>
              <a:gd name="T8" fmla="*/ 444681 w 1363"/>
              <a:gd name="T9" fmla="*/ 889360 h 1363"/>
              <a:gd name="T10" fmla="*/ 444681 w 1363"/>
              <a:gd name="T11" fmla="*/ 889360 h 1363"/>
              <a:gd name="T12" fmla="*/ 0 w 1363"/>
              <a:gd name="T13" fmla="*/ 444027 h 1363"/>
              <a:gd name="T14" fmla="*/ 0 w 1363"/>
              <a:gd name="T15" fmla="*/ 444027 h 1363"/>
              <a:gd name="T16" fmla="*/ 444681 w 1363"/>
              <a:gd name="T17" fmla="*/ 0 h 136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363" h="1363">
                <a:moveTo>
                  <a:pt x="681" y="0"/>
                </a:moveTo>
                <a:lnTo>
                  <a:pt x="681" y="0"/>
                </a:lnTo>
                <a:cubicBezTo>
                  <a:pt x="1057" y="0"/>
                  <a:pt x="1362" y="305"/>
                  <a:pt x="1362" y="680"/>
                </a:cubicBezTo>
                <a:cubicBezTo>
                  <a:pt x="1362" y="1057"/>
                  <a:pt x="1057" y="1362"/>
                  <a:pt x="681" y="1362"/>
                </a:cubicBezTo>
                <a:cubicBezTo>
                  <a:pt x="305" y="1362"/>
                  <a:pt x="0" y="1057"/>
                  <a:pt x="0" y="680"/>
                </a:cubicBezTo>
                <a:cubicBezTo>
                  <a:pt x="0" y="305"/>
                  <a:pt x="305" y="0"/>
                  <a:pt x="681" y="0"/>
                </a:cubicBezTo>
              </a:path>
            </a:pathLst>
          </a:custGeom>
          <a:solidFill>
            <a:schemeClr val="bg1"/>
          </a:solidFill>
          <a:ln w="63500" cap="flat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MX">
              <a:latin typeface="Poppins" pitchFamily="2" charset="77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91C71710-F483-4F4A-9FDD-601F3F87E34D}"/>
              </a:ext>
            </a:extLst>
          </p:cNvPr>
          <p:cNvSpPr txBox="1"/>
          <p:nvPr/>
        </p:nvSpPr>
        <p:spPr>
          <a:xfrm rot="16200000">
            <a:off x="7817398" y="5172424"/>
            <a:ext cx="1309294" cy="35394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s-MX" sz="1700" b="1" spc="-15">
                <a:solidFill>
                  <a:schemeClr val="bg1"/>
                </a:solidFill>
                <a:latin typeface="Century Gothic" panose="020B0502020202020204" pitchFamily="34" charset="0"/>
                <a:cs typeface="Poppins" pitchFamily="2" charset="77"/>
              </a:rPr>
              <a:t>SOSTENER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0270AE5B-57C9-4EE9-BC05-01BE46FA00AE}"/>
              </a:ext>
            </a:extLst>
          </p:cNvPr>
          <p:cNvSpPr txBox="1"/>
          <p:nvPr/>
        </p:nvSpPr>
        <p:spPr>
          <a:xfrm>
            <a:off x="8840330" y="4924589"/>
            <a:ext cx="1747017" cy="2616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>
              <a:spcAft>
                <a:spcPts val="300"/>
              </a:spcAft>
              <a:buClr>
                <a:prstClr val="white"/>
              </a:buClr>
              <a:defRPr/>
            </a:pPr>
            <a:r>
              <a:rPr lang="es-MX" sz="1100">
                <a:solidFill>
                  <a:prstClr val="white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Gestión de Costos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4518F686-44EE-4500-B5C8-8140567A9184}"/>
              </a:ext>
            </a:extLst>
          </p:cNvPr>
          <p:cNvSpPr txBox="1"/>
          <p:nvPr/>
        </p:nvSpPr>
        <p:spPr>
          <a:xfrm>
            <a:off x="8840330" y="5535257"/>
            <a:ext cx="1926631" cy="2616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>
              <a:spcAft>
                <a:spcPts val="300"/>
              </a:spcAft>
              <a:buClr>
                <a:prstClr val="white"/>
              </a:buClr>
              <a:defRPr/>
            </a:pPr>
            <a:r>
              <a:rPr lang="es-MX" sz="1100">
                <a:solidFill>
                  <a:prstClr val="white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Mejora Continua</a:t>
            </a:r>
          </a:p>
        </p:txBody>
      </p:sp>
      <p:sp>
        <p:nvSpPr>
          <p:cNvPr id="62" name="Freeform 795">
            <a:extLst>
              <a:ext uri="{FF2B5EF4-FFF2-40B4-BE49-F238E27FC236}">
                <a16:creationId xmlns:a16="http://schemas.microsoft.com/office/drawing/2014/main" id="{45322919-D046-4209-A7DB-0896234829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66009" y="5106176"/>
            <a:ext cx="483659" cy="486440"/>
          </a:xfrm>
          <a:custGeom>
            <a:avLst/>
            <a:gdLst>
              <a:gd name="T0" fmla="*/ 468565 w 304441"/>
              <a:gd name="T1" fmla="*/ 1775791 h 306027"/>
              <a:gd name="T2" fmla="*/ 1351954 w 304441"/>
              <a:gd name="T3" fmla="*/ 1525192 h 306027"/>
              <a:gd name="T4" fmla="*/ 843478 w 304441"/>
              <a:gd name="T5" fmla="*/ 325522 h 306027"/>
              <a:gd name="T6" fmla="*/ 785152 w 304441"/>
              <a:gd name="T7" fmla="*/ 409525 h 306027"/>
              <a:gd name="T8" fmla="*/ 720348 w 304441"/>
              <a:gd name="T9" fmla="*/ 499997 h 306027"/>
              <a:gd name="T10" fmla="*/ 657695 w 304441"/>
              <a:gd name="T11" fmla="*/ 579698 h 306027"/>
              <a:gd name="T12" fmla="*/ 720348 w 304441"/>
              <a:gd name="T13" fmla="*/ 659398 h 306027"/>
              <a:gd name="T14" fmla="*/ 785152 w 304441"/>
              <a:gd name="T15" fmla="*/ 752025 h 306027"/>
              <a:gd name="T16" fmla="*/ 843478 w 304441"/>
              <a:gd name="T17" fmla="*/ 833876 h 306027"/>
              <a:gd name="T18" fmla="*/ 925570 w 304441"/>
              <a:gd name="T19" fmla="*/ 797259 h 306027"/>
              <a:gd name="T20" fmla="*/ 1007663 w 304441"/>
              <a:gd name="T21" fmla="*/ 833876 h 306027"/>
              <a:gd name="T22" fmla="*/ 1063824 w 304441"/>
              <a:gd name="T23" fmla="*/ 752025 h 306027"/>
              <a:gd name="T24" fmla="*/ 1130795 w 304441"/>
              <a:gd name="T25" fmla="*/ 659398 h 306027"/>
              <a:gd name="T26" fmla="*/ 1193445 w 304441"/>
              <a:gd name="T27" fmla="*/ 579698 h 306027"/>
              <a:gd name="T28" fmla="*/ 1130795 w 304441"/>
              <a:gd name="T29" fmla="*/ 499997 h 306027"/>
              <a:gd name="T30" fmla="*/ 1063824 w 304441"/>
              <a:gd name="T31" fmla="*/ 409525 h 306027"/>
              <a:gd name="T32" fmla="*/ 1007663 w 304441"/>
              <a:gd name="T33" fmla="*/ 325522 h 306027"/>
              <a:gd name="T34" fmla="*/ 912607 w 304441"/>
              <a:gd name="T35" fmla="*/ 359984 h 306027"/>
              <a:gd name="T36" fmla="*/ 843478 w 304441"/>
              <a:gd name="T37" fmla="*/ 265204 h 306027"/>
              <a:gd name="T38" fmla="*/ 1007663 w 304441"/>
              <a:gd name="T39" fmla="*/ 265204 h 306027"/>
              <a:gd name="T40" fmla="*/ 1087588 w 304441"/>
              <a:gd name="T41" fmla="*/ 357827 h 306027"/>
              <a:gd name="T42" fmla="*/ 1199925 w 304441"/>
              <a:gd name="T43" fmla="*/ 405224 h 306027"/>
              <a:gd name="T44" fmla="*/ 1251773 w 304441"/>
              <a:gd name="T45" fmla="*/ 560315 h 306027"/>
              <a:gd name="T46" fmla="*/ 1186962 w 304441"/>
              <a:gd name="T47" fmla="*/ 665860 h 306027"/>
              <a:gd name="T48" fmla="*/ 1178322 w 304441"/>
              <a:gd name="T49" fmla="*/ 786489 h 306027"/>
              <a:gd name="T50" fmla="*/ 1044385 w 304441"/>
              <a:gd name="T51" fmla="*/ 883424 h 306027"/>
              <a:gd name="T52" fmla="*/ 1007663 w 304441"/>
              <a:gd name="T53" fmla="*/ 894194 h 306027"/>
              <a:gd name="T54" fmla="*/ 843478 w 304441"/>
              <a:gd name="T55" fmla="*/ 894194 h 306027"/>
              <a:gd name="T56" fmla="*/ 763552 w 304441"/>
              <a:gd name="T57" fmla="*/ 803722 h 306027"/>
              <a:gd name="T58" fmla="*/ 649056 w 304441"/>
              <a:gd name="T59" fmla="*/ 756330 h 306027"/>
              <a:gd name="T60" fmla="*/ 599369 w 304441"/>
              <a:gd name="T61" fmla="*/ 599087 h 306027"/>
              <a:gd name="T62" fmla="*/ 662020 w 304441"/>
              <a:gd name="T63" fmla="*/ 495694 h 306027"/>
              <a:gd name="T64" fmla="*/ 672820 w 304441"/>
              <a:gd name="T65" fmla="*/ 372909 h 306027"/>
              <a:gd name="T66" fmla="*/ 806757 w 304441"/>
              <a:gd name="T67" fmla="*/ 275978 h 306027"/>
              <a:gd name="T68" fmla="*/ 1407834 w 304441"/>
              <a:gd name="T69" fmla="*/ 194426 h 306027"/>
              <a:gd name="T70" fmla="*/ 1360552 w 304441"/>
              <a:gd name="T71" fmla="*/ 950545 h 306027"/>
              <a:gd name="T72" fmla="*/ 1534650 w 304441"/>
              <a:gd name="T73" fmla="*/ 194426 h 306027"/>
              <a:gd name="T74" fmla="*/ 285867 w 304441"/>
              <a:gd name="T75" fmla="*/ 194426 h 306027"/>
              <a:gd name="T76" fmla="*/ 459967 w 304441"/>
              <a:gd name="T77" fmla="*/ 950545 h 306027"/>
              <a:gd name="T78" fmla="*/ 412678 w 304441"/>
              <a:gd name="T79" fmla="*/ 194426 h 306027"/>
              <a:gd name="T80" fmla="*/ 496501 w 304441"/>
              <a:gd name="T81" fmla="*/ 56168 h 306027"/>
              <a:gd name="T82" fmla="*/ 468565 w 304441"/>
              <a:gd name="T83" fmla="*/ 736677 h 306027"/>
              <a:gd name="T84" fmla="*/ 763026 w 304441"/>
              <a:gd name="T85" fmla="*/ 1278916 h 306027"/>
              <a:gd name="T86" fmla="*/ 1143466 w 304441"/>
              <a:gd name="T87" fmla="*/ 1471183 h 306027"/>
              <a:gd name="T88" fmla="*/ 1111222 w 304441"/>
              <a:gd name="T89" fmla="*/ 1134177 h 306027"/>
              <a:gd name="T90" fmla="*/ 1351954 w 304441"/>
              <a:gd name="T91" fmla="*/ 82091 h 306027"/>
              <a:gd name="T92" fmla="*/ 496501 w 304441"/>
              <a:gd name="T93" fmla="*/ 56168 h 306027"/>
              <a:gd name="T94" fmla="*/ 1326162 w 304441"/>
              <a:gd name="T95" fmla="*/ 0 h 306027"/>
              <a:gd name="T96" fmla="*/ 1407834 w 304441"/>
              <a:gd name="T97" fmla="*/ 138259 h 306027"/>
              <a:gd name="T98" fmla="*/ 1820517 w 304441"/>
              <a:gd name="T99" fmla="*/ 427748 h 306027"/>
              <a:gd name="T100" fmla="*/ 1134865 w 304441"/>
              <a:gd name="T101" fmla="*/ 1181701 h 306027"/>
              <a:gd name="T102" fmla="*/ 1203647 w 304441"/>
              <a:gd name="T103" fmla="*/ 1471183 h 306027"/>
              <a:gd name="T104" fmla="*/ 1407834 w 304441"/>
              <a:gd name="T105" fmla="*/ 1499273 h 306027"/>
              <a:gd name="T106" fmla="*/ 1379897 w 304441"/>
              <a:gd name="T107" fmla="*/ 1831959 h 306027"/>
              <a:gd name="T108" fmla="*/ 412678 w 304441"/>
              <a:gd name="T109" fmla="*/ 1803877 h 306027"/>
              <a:gd name="T110" fmla="*/ 440621 w 304441"/>
              <a:gd name="T111" fmla="*/ 1471183 h 306027"/>
              <a:gd name="T112" fmla="*/ 711443 w 304441"/>
              <a:gd name="T113" fmla="*/ 1255153 h 306027"/>
              <a:gd name="T114" fmla="*/ 496501 w 304441"/>
              <a:gd name="T115" fmla="*/ 1015353 h 306027"/>
              <a:gd name="T116" fmla="*/ 285867 w 304441"/>
              <a:gd name="T117" fmla="*/ 138259 h 306027"/>
              <a:gd name="T118" fmla="*/ 412678 w 304441"/>
              <a:gd name="T119" fmla="*/ 82091 h 30602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304441" h="306027">
                <a:moveTo>
                  <a:pt x="78357" y="254782"/>
                </a:moveTo>
                <a:lnTo>
                  <a:pt x="78357" y="296644"/>
                </a:lnTo>
                <a:lnTo>
                  <a:pt x="226084" y="296644"/>
                </a:lnTo>
                <a:lnTo>
                  <a:pt x="226084" y="254782"/>
                </a:lnTo>
                <a:lnTo>
                  <a:pt x="78357" y="254782"/>
                </a:lnTo>
                <a:close/>
                <a:moveTo>
                  <a:pt x="141053" y="54378"/>
                </a:moveTo>
                <a:lnTo>
                  <a:pt x="134912" y="65892"/>
                </a:lnTo>
                <a:cubicBezTo>
                  <a:pt x="134189" y="67332"/>
                  <a:pt x="132744" y="68051"/>
                  <a:pt x="131299" y="68411"/>
                </a:cubicBezTo>
                <a:lnTo>
                  <a:pt x="118294" y="70570"/>
                </a:lnTo>
                <a:lnTo>
                  <a:pt x="120462" y="83524"/>
                </a:lnTo>
                <a:cubicBezTo>
                  <a:pt x="120462" y="84964"/>
                  <a:pt x="120100" y="86403"/>
                  <a:pt x="119017" y="87482"/>
                </a:cubicBezTo>
                <a:lnTo>
                  <a:pt x="109985" y="96838"/>
                </a:lnTo>
                <a:lnTo>
                  <a:pt x="119017" y="106194"/>
                </a:lnTo>
                <a:cubicBezTo>
                  <a:pt x="120100" y="107273"/>
                  <a:pt x="120462" y="108713"/>
                  <a:pt x="120462" y="110152"/>
                </a:cubicBezTo>
                <a:lnTo>
                  <a:pt x="118294" y="123106"/>
                </a:lnTo>
                <a:lnTo>
                  <a:pt x="131299" y="125625"/>
                </a:lnTo>
                <a:cubicBezTo>
                  <a:pt x="132744" y="125625"/>
                  <a:pt x="134189" y="126344"/>
                  <a:pt x="134912" y="127784"/>
                </a:cubicBezTo>
                <a:lnTo>
                  <a:pt x="141053" y="139298"/>
                </a:lnTo>
                <a:lnTo>
                  <a:pt x="152613" y="133541"/>
                </a:lnTo>
                <a:cubicBezTo>
                  <a:pt x="153336" y="133181"/>
                  <a:pt x="154058" y="133181"/>
                  <a:pt x="154781" y="133181"/>
                </a:cubicBezTo>
                <a:cubicBezTo>
                  <a:pt x="155142" y="133181"/>
                  <a:pt x="156226" y="133181"/>
                  <a:pt x="156949" y="133541"/>
                </a:cubicBezTo>
                <a:lnTo>
                  <a:pt x="168509" y="139298"/>
                </a:lnTo>
                <a:lnTo>
                  <a:pt x="174650" y="127784"/>
                </a:lnTo>
                <a:cubicBezTo>
                  <a:pt x="175373" y="126344"/>
                  <a:pt x="176456" y="125625"/>
                  <a:pt x="177901" y="125625"/>
                </a:cubicBezTo>
                <a:lnTo>
                  <a:pt x="190907" y="123106"/>
                </a:lnTo>
                <a:lnTo>
                  <a:pt x="189100" y="110152"/>
                </a:lnTo>
                <a:cubicBezTo>
                  <a:pt x="188739" y="108713"/>
                  <a:pt x="189462" y="107273"/>
                  <a:pt x="190545" y="106194"/>
                </a:cubicBezTo>
                <a:lnTo>
                  <a:pt x="199577" y="96838"/>
                </a:lnTo>
                <a:lnTo>
                  <a:pt x="190545" y="87482"/>
                </a:lnTo>
                <a:cubicBezTo>
                  <a:pt x="189462" y="86403"/>
                  <a:pt x="188739" y="84964"/>
                  <a:pt x="189100" y="83524"/>
                </a:cubicBezTo>
                <a:lnTo>
                  <a:pt x="190907" y="70570"/>
                </a:lnTo>
                <a:lnTo>
                  <a:pt x="177901" y="68411"/>
                </a:lnTo>
                <a:cubicBezTo>
                  <a:pt x="176456" y="68051"/>
                  <a:pt x="175373" y="67332"/>
                  <a:pt x="174650" y="65892"/>
                </a:cubicBezTo>
                <a:lnTo>
                  <a:pt x="168509" y="54378"/>
                </a:lnTo>
                <a:lnTo>
                  <a:pt x="156949" y="60135"/>
                </a:lnTo>
                <a:cubicBezTo>
                  <a:pt x="155504" y="60855"/>
                  <a:pt x="153697" y="60855"/>
                  <a:pt x="152613" y="60135"/>
                </a:cubicBezTo>
                <a:lnTo>
                  <a:pt x="141053" y="54378"/>
                </a:lnTo>
                <a:close/>
                <a:moveTo>
                  <a:pt x="141053" y="44302"/>
                </a:moveTo>
                <a:lnTo>
                  <a:pt x="154781" y="50779"/>
                </a:lnTo>
                <a:lnTo>
                  <a:pt x="168509" y="44302"/>
                </a:lnTo>
                <a:cubicBezTo>
                  <a:pt x="170676" y="42863"/>
                  <a:pt x="173205" y="43943"/>
                  <a:pt x="174650" y="46102"/>
                </a:cubicBezTo>
                <a:lnTo>
                  <a:pt x="181875" y="59775"/>
                </a:lnTo>
                <a:lnTo>
                  <a:pt x="197048" y="62294"/>
                </a:lnTo>
                <a:cubicBezTo>
                  <a:pt x="199577" y="62654"/>
                  <a:pt x="201022" y="65173"/>
                  <a:pt x="200661" y="67692"/>
                </a:cubicBezTo>
                <a:lnTo>
                  <a:pt x="198493" y="82805"/>
                </a:lnTo>
                <a:lnTo>
                  <a:pt x="209331" y="93600"/>
                </a:lnTo>
                <a:cubicBezTo>
                  <a:pt x="210776" y="95399"/>
                  <a:pt x="210776" y="98277"/>
                  <a:pt x="209331" y="100077"/>
                </a:cubicBezTo>
                <a:lnTo>
                  <a:pt x="198493" y="111231"/>
                </a:lnTo>
                <a:lnTo>
                  <a:pt x="200661" y="126344"/>
                </a:lnTo>
                <a:cubicBezTo>
                  <a:pt x="201022" y="128503"/>
                  <a:pt x="199577" y="131022"/>
                  <a:pt x="197048" y="131382"/>
                </a:cubicBezTo>
                <a:lnTo>
                  <a:pt x="181875" y="134261"/>
                </a:lnTo>
                <a:lnTo>
                  <a:pt x="174650" y="147575"/>
                </a:lnTo>
                <a:cubicBezTo>
                  <a:pt x="173928" y="149014"/>
                  <a:pt x="172483" y="150093"/>
                  <a:pt x="170676" y="150093"/>
                </a:cubicBezTo>
                <a:cubicBezTo>
                  <a:pt x="169593" y="150093"/>
                  <a:pt x="169231" y="150093"/>
                  <a:pt x="168509" y="149374"/>
                </a:cubicBezTo>
                <a:lnTo>
                  <a:pt x="154781" y="142897"/>
                </a:lnTo>
                <a:lnTo>
                  <a:pt x="141053" y="149374"/>
                </a:lnTo>
                <a:cubicBezTo>
                  <a:pt x="138524" y="150453"/>
                  <a:pt x="135996" y="149734"/>
                  <a:pt x="134912" y="147575"/>
                </a:cubicBezTo>
                <a:lnTo>
                  <a:pt x="127687" y="134261"/>
                </a:lnTo>
                <a:lnTo>
                  <a:pt x="112514" y="131382"/>
                </a:lnTo>
                <a:cubicBezTo>
                  <a:pt x="109985" y="131022"/>
                  <a:pt x="108179" y="128503"/>
                  <a:pt x="108540" y="126344"/>
                </a:cubicBezTo>
                <a:lnTo>
                  <a:pt x="110708" y="111231"/>
                </a:lnTo>
                <a:lnTo>
                  <a:pt x="100231" y="100077"/>
                </a:lnTo>
                <a:cubicBezTo>
                  <a:pt x="98425" y="98277"/>
                  <a:pt x="98425" y="95399"/>
                  <a:pt x="100231" y="93600"/>
                </a:cubicBezTo>
                <a:lnTo>
                  <a:pt x="110708" y="82805"/>
                </a:lnTo>
                <a:lnTo>
                  <a:pt x="108540" y="67692"/>
                </a:lnTo>
                <a:cubicBezTo>
                  <a:pt x="108179" y="65173"/>
                  <a:pt x="109985" y="62654"/>
                  <a:pt x="112514" y="62294"/>
                </a:cubicBezTo>
                <a:lnTo>
                  <a:pt x="127687" y="59775"/>
                </a:lnTo>
                <a:lnTo>
                  <a:pt x="134912" y="46102"/>
                </a:lnTo>
                <a:cubicBezTo>
                  <a:pt x="135996" y="43943"/>
                  <a:pt x="138524" y="42863"/>
                  <a:pt x="141053" y="44302"/>
                </a:cubicBezTo>
                <a:close/>
                <a:moveTo>
                  <a:pt x="235429" y="32479"/>
                </a:moveTo>
                <a:lnTo>
                  <a:pt x="235429" y="123061"/>
                </a:lnTo>
                <a:cubicBezTo>
                  <a:pt x="235429" y="135691"/>
                  <a:pt x="232554" y="147961"/>
                  <a:pt x="227522" y="158788"/>
                </a:cubicBezTo>
                <a:cubicBezTo>
                  <a:pt x="266341" y="149044"/>
                  <a:pt x="295455" y="113317"/>
                  <a:pt x="295455" y="71455"/>
                </a:cubicBezTo>
                <a:cubicBezTo>
                  <a:pt x="295455" y="49802"/>
                  <a:pt x="277842" y="32479"/>
                  <a:pt x="256636" y="32479"/>
                </a:cubicBezTo>
                <a:lnTo>
                  <a:pt x="235429" y="32479"/>
                </a:lnTo>
                <a:close/>
                <a:moveTo>
                  <a:pt x="47805" y="32479"/>
                </a:moveTo>
                <a:cubicBezTo>
                  <a:pt x="26598" y="32479"/>
                  <a:pt x="8986" y="49802"/>
                  <a:pt x="8986" y="71455"/>
                </a:cubicBezTo>
                <a:cubicBezTo>
                  <a:pt x="8986" y="113317"/>
                  <a:pt x="38100" y="149044"/>
                  <a:pt x="76919" y="158788"/>
                </a:cubicBezTo>
                <a:cubicBezTo>
                  <a:pt x="71887" y="147961"/>
                  <a:pt x="69011" y="135691"/>
                  <a:pt x="69011" y="123061"/>
                </a:cubicBezTo>
                <a:lnTo>
                  <a:pt x="69011" y="32479"/>
                </a:lnTo>
                <a:lnTo>
                  <a:pt x="47805" y="32479"/>
                </a:lnTo>
                <a:close/>
                <a:moveTo>
                  <a:pt x="83029" y="9383"/>
                </a:moveTo>
                <a:cubicBezTo>
                  <a:pt x="80513" y="9383"/>
                  <a:pt x="78357" y="11187"/>
                  <a:pt x="78357" y="13713"/>
                </a:cubicBezTo>
                <a:lnTo>
                  <a:pt x="78357" y="123061"/>
                </a:lnTo>
                <a:cubicBezTo>
                  <a:pt x="78357" y="151209"/>
                  <a:pt x="93812" y="176832"/>
                  <a:pt x="118973" y="189463"/>
                </a:cubicBezTo>
                <a:cubicBezTo>
                  <a:pt x="127599" y="194154"/>
                  <a:pt x="131553" y="204620"/>
                  <a:pt x="127599" y="213642"/>
                </a:cubicBezTo>
                <a:lnTo>
                  <a:pt x="113222" y="245760"/>
                </a:lnTo>
                <a:lnTo>
                  <a:pt x="191219" y="245760"/>
                </a:lnTo>
                <a:lnTo>
                  <a:pt x="177201" y="213642"/>
                </a:lnTo>
                <a:cubicBezTo>
                  <a:pt x="172888" y="204620"/>
                  <a:pt x="176842" y="194154"/>
                  <a:pt x="185827" y="189463"/>
                </a:cubicBezTo>
                <a:cubicBezTo>
                  <a:pt x="210628" y="176832"/>
                  <a:pt x="226084" y="151570"/>
                  <a:pt x="226084" y="123061"/>
                </a:cubicBezTo>
                <a:lnTo>
                  <a:pt x="226084" y="13713"/>
                </a:lnTo>
                <a:cubicBezTo>
                  <a:pt x="226084" y="11187"/>
                  <a:pt x="224287" y="9383"/>
                  <a:pt x="221771" y="9383"/>
                </a:cubicBezTo>
                <a:lnTo>
                  <a:pt x="83029" y="9383"/>
                </a:lnTo>
                <a:close/>
                <a:moveTo>
                  <a:pt x="83029" y="0"/>
                </a:moveTo>
                <a:lnTo>
                  <a:pt x="221771" y="0"/>
                </a:lnTo>
                <a:cubicBezTo>
                  <a:pt x="229319" y="0"/>
                  <a:pt x="235429" y="6135"/>
                  <a:pt x="235429" y="13713"/>
                </a:cubicBezTo>
                <a:lnTo>
                  <a:pt x="235429" y="23096"/>
                </a:lnTo>
                <a:lnTo>
                  <a:pt x="256636" y="23096"/>
                </a:lnTo>
                <a:cubicBezTo>
                  <a:pt x="283234" y="23096"/>
                  <a:pt x="304441" y="44749"/>
                  <a:pt x="304441" y="71455"/>
                </a:cubicBezTo>
                <a:cubicBezTo>
                  <a:pt x="304441" y="120534"/>
                  <a:pt x="268497" y="161675"/>
                  <a:pt x="221411" y="169614"/>
                </a:cubicBezTo>
                <a:cubicBezTo>
                  <a:pt x="213863" y="181162"/>
                  <a:pt x="203080" y="190906"/>
                  <a:pt x="189781" y="197402"/>
                </a:cubicBezTo>
                <a:cubicBezTo>
                  <a:pt x="185468" y="199928"/>
                  <a:pt x="183311" y="205341"/>
                  <a:pt x="185468" y="209672"/>
                </a:cubicBezTo>
                <a:lnTo>
                  <a:pt x="201283" y="245760"/>
                </a:lnTo>
                <a:lnTo>
                  <a:pt x="230757" y="245760"/>
                </a:lnTo>
                <a:cubicBezTo>
                  <a:pt x="233273" y="245760"/>
                  <a:pt x="235429" y="247925"/>
                  <a:pt x="235429" y="250452"/>
                </a:cubicBezTo>
                <a:lnTo>
                  <a:pt x="235429" y="301336"/>
                </a:lnTo>
                <a:cubicBezTo>
                  <a:pt x="235429" y="303862"/>
                  <a:pt x="233273" y="306027"/>
                  <a:pt x="230757" y="306027"/>
                </a:cubicBezTo>
                <a:lnTo>
                  <a:pt x="73684" y="306027"/>
                </a:lnTo>
                <a:cubicBezTo>
                  <a:pt x="71168" y="306027"/>
                  <a:pt x="69011" y="303862"/>
                  <a:pt x="69011" y="301336"/>
                </a:cubicBezTo>
                <a:lnTo>
                  <a:pt x="69011" y="250452"/>
                </a:lnTo>
                <a:cubicBezTo>
                  <a:pt x="69011" y="247925"/>
                  <a:pt x="71168" y="245760"/>
                  <a:pt x="73684" y="245760"/>
                </a:cubicBezTo>
                <a:lnTo>
                  <a:pt x="103158" y="245760"/>
                </a:lnTo>
                <a:lnTo>
                  <a:pt x="118973" y="209672"/>
                </a:lnTo>
                <a:cubicBezTo>
                  <a:pt x="121129" y="205341"/>
                  <a:pt x="119332" y="199928"/>
                  <a:pt x="114659" y="197402"/>
                </a:cubicBezTo>
                <a:cubicBezTo>
                  <a:pt x="101720" y="190906"/>
                  <a:pt x="90937" y="181162"/>
                  <a:pt x="83029" y="169614"/>
                </a:cubicBezTo>
                <a:cubicBezTo>
                  <a:pt x="35943" y="161675"/>
                  <a:pt x="0" y="120534"/>
                  <a:pt x="0" y="71455"/>
                </a:cubicBezTo>
                <a:cubicBezTo>
                  <a:pt x="0" y="44749"/>
                  <a:pt x="21566" y="23096"/>
                  <a:pt x="47805" y="23096"/>
                </a:cubicBezTo>
                <a:lnTo>
                  <a:pt x="69011" y="23096"/>
                </a:lnTo>
                <a:lnTo>
                  <a:pt x="69011" y="13713"/>
                </a:lnTo>
                <a:cubicBezTo>
                  <a:pt x="69011" y="6135"/>
                  <a:pt x="75481" y="0"/>
                  <a:pt x="83029" y="0"/>
                </a:cubicBezTo>
                <a:close/>
              </a:path>
            </a:pathLst>
          </a:custGeom>
          <a:solidFill>
            <a:srgbClr val="00BD70"/>
          </a:solidFill>
          <a:ln>
            <a:noFill/>
          </a:ln>
          <a:effectLst/>
        </p:spPr>
        <p:txBody>
          <a:bodyPr anchor="ctr"/>
          <a:lstStyle/>
          <a:p>
            <a:endParaRPr lang="es-MX" sz="900">
              <a:latin typeface="Lato Light" panose="020F0502020204030203" pitchFamily="34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2CB8CDD3-B8DA-44F8-9870-017FC40651F9}"/>
              </a:ext>
            </a:extLst>
          </p:cNvPr>
          <p:cNvSpPr txBox="1"/>
          <p:nvPr/>
        </p:nvSpPr>
        <p:spPr>
          <a:xfrm>
            <a:off x="1907294" y="3128273"/>
            <a:ext cx="1716429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>
              <a:spcAft>
                <a:spcPts val="300"/>
              </a:spcAft>
              <a:buClr>
                <a:prstClr val="white"/>
              </a:buClr>
              <a:defRPr/>
            </a:pPr>
            <a:r>
              <a:rPr lang="es-MX" sz="1100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Organización y Liderazgo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65D1607E-37D8-47D2-84BB-13C5264B872A}"/>
              </a:ext>
            </a:extLst>
          </p:cNvPr>
          <p:cNvSpPr txBox="1"/>
          <p:nvPr/>
        </p:nvSpPr>
        <p:spPr>
          <a:xfrm>
            <a:off x="5276416" y="4124381"/>
            <a:ext cx="1822574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>
              <a:spcAft>
                <a:spcPts val="300"/>
              </a:spcAft>
              <a:buClr>
                <a:prstClr val="white"/>
              </a:buClr>
              <a:defRPr/>
            </a:pPr>
            <a:r>
              <a:rPr lang="es-MX" sz="1100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Optimización del mantenimiento planeado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097C498F-E82E-428C-A5EB-055278F02FDA}"/>
              </a:ext>
            </a:extLst>
          </p:cNvPr>
          <p:cNvSpPr txBox="1"/>
          <p:nvPr/>
        </p:nvSpPr>
        <p:spPr>
          <a:xfrm>
            <a:off x="1907294" y="2678813"/>
            <a:ext cx="1659505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>
              <a:spcAft>
                <a:spcPts val="300"/>
              </a:spcAft>
              <a:buClr>
                <a:prstClr val="white"/>
              </a:buClr>
              <a:defRPr/>
            </a:pPr>
            <a:r>
              <a:rPr lang="es-MX" sz="1100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Cultura HSE como Valor</a:t>
            </a:r>
          </a:p>
        </p:txBody>
      </p:sp>
      <p:sp>
        <p:nvSpPr>
          <p:cNvPr id="67" name="Freeform 37">
            <a:extLst>
              <a:ext uri="{FF2B5EF4-FFF2-40B4-BE49-F238E27FC236}">
                <a16:creationId xmlns:a16="http://schemas.microsoft.com/office/drawing/2014/main" id="{9956DD7A-5C80-4EE3-AE54-ADC64634F1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76416" y="2923704"/>
            <a:ext cx="1669926" cy="440569"/>
          </a:xfrm>
          <a:custGeom>
            <a:avLst/>
            <a:gdLst>
              <a:gd name="T0" fmla="*/ 1750571 w 2683"/>
              <a:gd name="T1" fmla="*/ 460195 h 706"/>
              <a:gd name="T2" fmla="*/ 0 w 2683"/>
              <a:gd name="T3" fmla="*/ 460195 h 706"/>
              <a:gd name="T4" fmla="*/ 0 w 2683"/>
              <a:gd name="T5" fmla="*/ 0 h 706"/>
              <a:gd name="T6" fmla="*/ 1750571 w 2683"/>
              <a:gd name="T7" fmla="*/ 0 h 706"/>
              <a:gd name="T8" fmla="*/ 1750571 w 2683"/>
              <a:gd name="T9" fmla="*/ 460195 h 70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683" h="706">
                <a:moveTo>
                  <a:pt x="2682" y="705"/>
                </a:moveTo>
                <a:lnTo>
                  <a:pt x="0" y="705"/>
                </a:lnTo>
                <a:lnTo>
                  <a:pt x="0" y="0"/>
                </a:lnTo>
                <a:lnTo>
                  <a:pt x="2682" y="0"/>
                </a:lnTo>
                <a:lnTo>
                  <a:pt x="2682" y="705"/>
                </a:lnTo>
              </a:path>
            </a:pathLst>
          </a:custGeom>
          <a:solidFill>
            <a:srgbClr val="767171"/>
          </a:solidFill>
          <a:ln>
            <a:noFill/>
          </a:ln>
          <a:effectLst/>
        </p:spPr>
        <p:txBody>
          <a:bodyPr wrap="none" anchor="ctr"/>
          <a:lstStyle/>
          <a:p>
            <a:endParaRPr lang="es-MX">
              <a:latin typeface="Poppins" pitchFamily="2" charset="77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2E9AA6A-BD05-4BE8-A0AE-D13C11DA1699}"/>
              </a:ext>
            </a:extLst>
          </p:cNvPr>
          <p:cNvSpPr txBox="1"/>
          <p:nvPr/>
        </p:nvSpPr>
        <p:spPr>
          <a:xfrm>
            <a:off x="5276416" y="2989498"/>
            <a:ext cx="1516497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lvl="0">
              <a:spcAft>
                <a:spcPts val="300"/>
              </a:spcAft>
              <a:buClr>
                <a:prstClr val="white"/>
              </a:buClr>
              <a:defRPr/>
            </a:pPr>
            <a:r>
              <a:rPr lang="es-MX" sz="1200">
                <a:solidFill>
                  <a:schemeClr val="bg1"/>
                </a:solidFill>
              </a:rPr>
              <a:t>Gestión de fallas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0639648-0F42-4241-A90A-742A8BB8BB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sz="4000">
                <a:latin typeface="Century Gothic" panose="020B0502020202020204" pitchFamily="34" charset="0"/>
              </a:rPr>
              <a:t>Procesos de Trabajo Estándar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668F245-14DC-49BC-AE98-0DA72ED80388}"/>
              </a:ext>
            </a:extLst>
          </p:cNvPr>
          <p:cNvSpPr txBox="1"/>
          <p:nvPr/>
        </p:nvSpPr>
        <p:spPr>
          <a:xfrm>
            <a:off x="11665258" y="6519446"/>
            <a:ext cx="5267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AG</a:t>
            </a:r>
            <a:endParaRPr lang="en-US" sz="16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92784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63DE8D96-F3CD-485E-A824-D8221B4724E6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8" name="think-cell Slide" r:id="rId5" imgW="395" imgH="394" progId="TCLayout.ActiveDocument.1">
                  <p:embed/>
                </p:oleObj>
              </mc:Choice>
              <mc:Fallback>
                <p:oleObj name="think-cell Slide" r:id="rId5" imgW="395" imgH="394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63DE8D96-F3CD-485E-A824-D8221B4724E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1197D80A-E000-4CCD-A053-4935DCAB6BCD}"/>
              </a:ext>
            </a:extLst>
          </p:cNvPr>
          <p:cNvSpPr/>
          <p:nvPr/>
        </p:nvSpPr>
        <p:spPr>
          <a:xfrm>
            <a:off x="71211" y="1384868"/>
            <a:ext cx="588399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8163" indent="-450850">
              <a:buAutoNum type="arabicPeriod"/>
            </a:pPr>
            <a:r>
              <a:rPr lang="es-MX" sz="2400" dirty="0">
                <a:solidFill>
                  <a:srgbClr val="575756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Herramientas y procesos </a:t>
            </a:r>
            <a:r>
              <a:rPr lang="es-MX" sz="2400" b="1" dirty="0">
                <a:solidFill>
                  <a:srgbClr val="0075C9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estandarizados</a:t>
            </a:r>
            <a:r>
              <a:rPr lang="es-MX" sz="2400" dirty="0">
                <a:solidFill>
                  <a:srgbClr val="575756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para la gestión de </a:t>
            </a:r>
            <a:r>
              <a:rPr lang="es-MX" sz="2400" b="1" dirty="0">
                <a:solidFill>
                  <a:srgbClr val="0075C9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mantenimiento y confiabilidad</a:t>
            </a:r>
          </a:p>
          <a:p>
            <a:pPr marL="538163" indent="-450850">
              <a:buAutoNum type="arabicPeriod"/>
            </a:pPr>
            <a:r>
              <a:rPr lang="es-MX" sz="2400" dirty="0">
                <a:solidFill>
                  <a:srgbClr val="575756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Restablecer la </a:t>
            </a:r>
            <a:r>
              <a:rPr lang="es-MX" sz="2400" b="1" dirty="0">
                <a:solidFill>
                  <a:srgbClr val="0075C9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condición básica de los activos </a:t>
            </a:r>
            <a:r>
              <a:rPr lang="es-MX" sz="2400" dirty="0">
                <a:solidFill>
                  <a:srgbClr val="575756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y</a:t>
            </a:r>
            <a:r>
              <a:rPr lang="es-MX" sz="2400" b="1" dirty="0">
                <a:solidFill>
                  <a:srgbClr val="0075C9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</a:t>
            </a:r>
            <a:r>
              <a:rPr lang="es-MX" sz="2400" dirty="0">
                <a:solidFill>
                  <a:srgbClr val="575756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erradicar los </a:t>
            </a:r>
            <a:r>
              <a:rPr lang="es-MX" sz="2400" b="1" dirty="0">
                <a:solidFill>
                  <a:srgbClr val="0075C9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puntos débiles del diseño </a:t>
            </a:r>
          </a:p>
          <a:p>
            <a:pPr marL="538163" indent="-450850">
              <a:buAutoNum type="arabicPeriod"/>
            </a:pPr>
            <a:r>
              <a:rPr lang="es-MX" sz="2400" dirty="0">
                <a:solidFill>
                  <a:srgbClr val="575756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Planes de mantenimiento a </a:t>
            </a:r>
            <a:r>
              <a:rPr lang="es-MX" sz="2400" b="1" dirty="0">
                <a:solidFill>
                  <a:srgbClr val="0075C9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nivel de componentes</a:t>
            </a:r>
            <a:r>
              <a:rPr lang="es-MX" sz="2400" dirty="0">
                <a:solidFill>
                  <a:srgbClr val="575756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para alcanzar la prevención de manera proactiva</a:t>
            </a:r>
          </a:p>
          <a:p>
            <a:pPr marL="538163" indent="-450850">
              <a:buAutoNum type="arabicPeriod"/>
            </a:pPr>
            <a:r>
              <a:rPr lang="es-MX" sz="2400" dirty="0">
                <a:solidFill>
                  <a:srgbClr val="575756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Garantizar la </a:t>
            </a:r>
            <a:r>
              <a:rPr lang="es-MX" sz="2400" b="1" dirty="0">
                <a:solidFill>
                  <a:srgbClr val="0075C9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sostenibilidad</a:t>
            </a:r>
            <a:r>
              <a:rPr lang="es-MX" sz="2400" dirty="0">
                <a:solidFill>
                  <a:srgbClr val="575756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y el </a:t>
            </a:r>
            <a:r>
              <a:rPr lang="es-MX" sz="2400" b="1" dirty="0">
                <a:solidFill>
                  <a:srgbClr val="0075C9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desempeño</a:t>
            </a:r>
            <a:r>
              <a:rPr lang="es-MX" sz="2400" dirty="0">
                <a:solidFill>
                  <a:srgbClr val="575756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 de los activos mediante un sistema</a:t>
            </a:r>
            <a:endParaRPr lang="en-US" sz="2400" dirty="0">
              <a:solidFill>
                <a:srgbClr val="575756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3956832-6891-4B72-908A-7FEAF3E522B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76925" y="1089028"/>
            <a:ext cx="6575352" cy="5149847"/>
          </a:xfrm>
          <a:prstGeom prst="rect">
            <a:avLst/>
          </a:prstGeom>
        </p:spPr>
      </p:pic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8889BEA5-31F3-4098-B0A8-50F5F06B0346}"/>
              </a:ext>
            </a:extLst>
          </p:cNvPr>
          <p:cNvCxnSpPr/>
          <p:nvPr/>
        </p:nvCxnSpPr>
        <p:spPr>
          <a:xfrm>
            <a:off x="6276453" y="1613437"/>
            <a:ext cx="0" cy="40671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itle 2">
            <a:extLst>
              <a:ext uri="{FF2B5EF4-FFF2-40B4-BE49-F238E27FC236}">
                <a16:creationId xmlns:a16="http://schemas.microsoft.com/office/drawing/2014/main" id="{2FD517BB-2714-408F-9CA1-22B6C9D985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sz="4000">
                <a:latin typeface="Century Gothic" panose="020B0502020202020204" pitchFamily="34" charset="0"/>
              </a:rPr>
              <a:t>¿Qué estamos cambiando?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CA6AC9E-4804-4A2F-9D1A-446FC916722E}"/>
              </a:ext>
            </a:extLst>
          </p:cNvPr>
          <p:cNvSpPr/>
          <p:nvPr/>
        </p:nvSpPr>
        <p:spPr>
          <a:xfrm>
            <a:off x="6457634" y="5480587"/>
            <a:ext cx="1579600" cy="400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b="1">
                <a:solidFill>
                  <a:schemeClr val="tx1"/>
                </a:solidFill>
                <a:latin typeface="Century Gothic" panose="020B0502020202020204" pitchFamily="34" charset="0"/>
              </a:rPr>
              <a:t>Nivel de Madurez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33D5BB9-967F-4B95-9DC7-991AE370BDAE}"/>
              </a:ext>
            </a:extLst>
          </p:cNvPr>
          <p:cNvSpPr/>
          <p:nvPr/>
        </p:nvSpPr>
        <p:spPr>
          <a:xfrm>
            <a:off x="7359613" y="1008482"/>
            <a:ext cx="1914525" cy="400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b="1">
                <a:solidFill>
                  <a:srgbClr val="00BD70"/>
                </a:solidFill>
                <a:latin typeface="Century Gothic" panose="020B0502020202020204" pitchFamily="34" charset="0"/>
              </a:rPr>
              <a:t>CLASE MUNDIAL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57888F5-3FAF-4520-B3DE-7FBE18651E38}"/>
              </a:ext>
            </a:extLst>
          </p:cNvPr>
          <p:cNvSpPr/>
          <p:nvPr/>
        </p:nvSpPr>
        <p:spPr>
          <a:xfrm>
            <a:off x="8219169" y="1907390"/>
            <a:ext cx="2470185" cy="400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b="1">
                <a:solidFill>
                  <a:srgbClr val="6CC04A"/>
                </a:solidFill>
                <a:latin typeface="Century Gothic" panose="020B0502020202020204" pitchFamily="34" charset="0"/>
              </a:rPr>
              <a:t>MEJORA CONTINUA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4383194-BE67-4B3C-AE51-15D2E9C96DEF}"/>
              </a:ext>
            </a:extLst>
          </p:cNvPr>
          <p:cNvSpPr/>
          <p:nvPr/>
        </p:nvSpPr>
        <p:spPr>
          <a:xfrm>
            <a:off x="9146082" y="2838241"/>
            <a:ext cx="2470185" cy="400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b="1">
                <a:solidFill>
                  <a:srgbClr val="0075C9"/>
                </a:solidFill>
                <a:latin typeface="Century Gothic" panose="020B0502020202020204" pitchFamily="34" charset="0"/>
              </a:rPr>
              <a:t>SISTEMA FORMAL ESTABLE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849A44F-7F50-40E7-AB33-44C8B6421A1B}"/>
              </a:ext>
            </a:extLst>
          </p:cNvPr>
          <p:cNvSpPr/>
          <p:nvPr/>
        </p:nvSpPr>
        <p:spPr>
          <a:xfrm>
            <a:off x="9798015" y="3647026"/>
            <a:ext cx="2308240" cy="5370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b="1">
                <a:solidFill>
                  <a:srgbClr val="767171"/>
                </a:solidFill>
                <a:latin typeface="Century Gothic" panose="020B0502020202020204" pitchFamily="34" charset="0"/>
              </a:rPr>
              <a:t>CONSTRUYENDO UN SISTEMA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F191798-31B4-47C9-8DDD-1134BB7F4EA3}"/>
              </a:ext>
            </a:extLst>
          </p:cNvPr>
          <p:cNvSpPr/>
          <p:nvPr/>
        </p:nvSpPr>
        <p:spPr>
          <a:xfrm>
            <a:off x="10834041" y="4749910"/>
            <a:ext cx="1196015" cy="400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600" b="1">
                <a:solidFill>
                  <a:srgbClr val="002060"/>
                </a:solidFill>
                <a:latin typeface="Century Gothic" panose="020B0502020202020204" pitchFamily="34" charset="0"/>
              </a:rPr>
              <a:t>SISTEMA BÁSICO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C88F47A-6162-44B6-92D4-667458CC9A79}"/>
              </a:ext>
            </a:extLst>
          </p:cNvPr>
          <p:cNvSpPr txBox="1"/>
          <p:nvPr/>
        </p:nvSpPr>
        <p:spPr>
          <a:xfrm>
            <a:off x="11665258" y="6519446"/>
            <a:ext cx="5267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AG</a:t>
            </a:r>
          </a:p>
        </p:txBody>
      </p:sp>
    </p:spTree>
    <p:extLst>
      <p:ext uri="{BB962C8B-B14F-4D97-AF65-F5344CB8AC3E}">
        <p14:creationId xmlns:p14="http://schemas.microsoft.com/office/powerpoint/2010/main" val="4183394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A3711A6-6A47-4F49-87F1-D347F895A2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2245" y="1648842"/>
            <a:ext cx="11347509" cy="2387600"/>
          </a:xfrm>
        </p:spPr>
        <p:txBody>
          <a:bodyPr>
            <a:normAutofit/>
          </a:bodyPr>
          <a:lstStyle/>
          <a:p>
            <a:r>
              <a:rPr lang="es-MX" sz="8000">
                <a:latin typeface="Century Gothic" panose="020B0502020202020204" pitchFamily="34" charset="0"/>
              </a:rPr>
              <a:t>Contexto Empresarial</a:t>
            </a:r>
            <a:endParaRPr lang="en-US" sz="800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7401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63DE8D96-F3CD-485E-A824-D8221B4724E6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2" name="think-cell Slide" r:id="rId5" imgW="395" imgH="394" progId="TCLayout.ActiveDocument.1">
                  <p:embed/>
                </p:oleObj>
              </mc:Choice>
              <mc:Fallback>
                <p:oleObj name="think-cell Slide" r:id="rId5" imgW="395" imgH="394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63DE8D96-F3CD-485E-A824-D8221B4724E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78" name="Group 77">
            <a:extLst>
              <a:ext uri="{FF2B5EF4-FFF2-40B4-BE49-F238E27FC236}">
                <a16:creationId xmlns:a16="http://schemas.microsoft.com/office/drawing/2014/main" id="{1C3F39AA-027A-43A3-9866-38507CF75812}"/>
              </a:ext>
            </a:extLst>
          </p:cNvPr>
          <p:cNvGrpSpPr/>
          <p:nvPr/>
        </p:nvGrpSpPr>
        <p:grpSpPr>
          <a:xfrm>
            <a:off x="3935120" y="2347589"/>
            <a:ext cx="7651501" cy="3436642"/>
            <a:chOff x="3794380" y="2537854"/>
            <a:chExt cx="7651501" cy="3436642"/>
          </a:xfrm>
        </p:grpSpPr>
        <p:sp>
          <p:nvSpPr>
            <p:cNvPr id="79" name="Rectangle: Rounded Corners 78">
              <a:extLst>
                <a:ext uri="{FF2B5EF4-FFF2-40B4-BE49-F238E27FC236}">
                  <a16:creationId xmlns:a16="http://schemas.microsoft.com/office/drawing/2014/main" id="{E7102D90-F171-418B-A016-22ECDD72C159}"/>
                </a:ext>
              </a:extLst>
            </p:cNvPr>
            <p:cNvSpPr/>
            <p:nvPr/>
          </p:nvSpPr>
          <p:spPr>
            <a:xfrm>
              <a:off x="3794380" y="2537854"/>
              <a:ext cx="2049027" cy="288000"/>
            </a:xfrm>
            <a:prstGeom prst="roundRect">
              <a:avLst>
                <a:gd name="adj" fmla="val 50000"/>
              </a:avLst>
            </a:prstGeom>
            <a:solidFill>
              <a:srgbClr val="4472C4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1600" b="1" i="0" u="none" strike="noStrike" kern="1200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 pitchFamily="34" charset="0"/>
                </a:rPr>
                <a:t>Herramental</a:t>
              </a:r>
              <a:endParaRPr kumimoji="0" lang="es-MX" sz="1800" b="1" i="0" u="none" strike="noStrike" kern="1200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</a:endParaRPr>
            </a:p>
          </p:txBody>
        </p:sp>
        <p:sp>
          <p:nvSpPr>
            <p:cNvPr id="80" name="Rectangle: Rounded Corners 79">
              <a:extLst>
                <a:ext uri="{FF2B5EF4-FFF2-40B4-BE49-F238E27FC236}">
                  <a16:creationId xmlns:a16="http://schemas.microsoft.com/office/drawing/2014/main" id="{57EE6945-5084-4022-9C2E-2C3DE19A8953}"/>
                </a:ext>
              </a:extLst>
            </p:cNvPr>
            <p:cNvSpPr/>
            <p:nvPr/>
          </p:nvSpPr>
          <p:spPr>
            <a:xfrm>
              <a:off x="6230167" y="3718852"/>
              <a:ext cx="2743200" cy="288000"/>
            </a:xfrm>
            <a:prstGeom prst="roundRect">
              <a:avLst>
                <a:gd name="adj" fmla="val 50000"/>
              </a:avLst>
            </a:prstGeom>
            <a:solidFill>
              <a:srgbClr val="ED7D31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1800" b="1" i="0" u="none" strike="noStrike" kern="1200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 pitchFamily="34" charset="0"/>
                </a:rPr>
                <a:t>20 SWP*</a:t>
              </a:r>
            </a:p>
          </p:txBody>
        </p:sp>
        <p:sp>
          <p:nvSpPr>
            <p:cNvPr id="81" name="Rectangle: Rounded Corners 80">
              <a:extLst>
                <a:ext uri="{FF2B5EF4-FFF2-40B4-BE49-F238E27FC236}">
                  <a16:creationId xmlns:a16="http://schemas.microsoft.com/office/drawing/2014/main" id="{378B1C2E-0E9F-4EC1-9330-20123F53952A}"/>
                </a:ext>
              </a:extLst>
            </p:cNvPr>
            <p:cNvSpPr/>
            <p:nvPr/>
          </p:nvSpPr>
          <p:spPr>
            <a:xfrm>
              <a:off x="7977531" y="4911469"/>
              <a:ext cx="2194560" cy="288000"/>
            </a:xfrm>
            <a:prstGeom prst="roundRect">
              <a:avLst>
                <a:gd name="adj" fmla="val 50000"/>
              </a:avLst>
            </a:prstGeom>
            <a:solidFill>
              <a:srgbClr val="7F7F7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1600" b="1" i="0" u="none" strike="noStrike" kern="1200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 pitchFamily="34" charset="0"/>
                </a:rPr>
                <a:t>70 herramental </a:t>
              </a:r>
            </a:p>
          </p:txBody>
        </p:sp>
        <p:sp>
          <p:nvSpPr>
            <p:cNvPr id="82" name="Rectangle: Rounded Corners 81">
              <a:extLst>
                <a:ext uri="{FF2B5EF4-FFF2-40B4-BE49-F238E27FC236}">
                  <a16:creationId xmlns:a16="http://schemas.microsoft.com/office/drawing/2014/main" id="{4EBAB25F-6224-4F8C-A3A5-F54C7A4F3D08}"/>
                </a:ext>
              </a:extLst>
            </p:cNvPr>
            <p:cNvSpPr/>
            <p:nvPr/>
          </p:nvSpPr>
          <p:spPr>
            <a:xfrm>
              <a:off x="10329382" y="5686496"/>
              <a:ext cx="1116499" cy="288000"/>
            </a:xfrm>
            <a:prstGeom prst="roundRect">
              <a:avLst>
                <a:gd name="adj" fmla="val 50000"/>
              </a:avLst>
            </a:prstGeom>
            <a:solidFill>
              <a:srgbClr val="FFC000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1800" b="1" i="0" u="none" strike="noStrike" kern="1200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 pitchFamily="34" charset="0"/>
                </a:rPr>
                <a:t>TBD</a:t>
              </a:r>
            </a:p>
          </p:txBody>
        </p:sp>
        <p:cxnSp>
          <p:nvCxnSpPr>
            <p:cNvPr id="83" name="Connector: Elbow 82">
              <a:extLst>
                <a:ext uri="{FF2B5EF4-FFF2-40B4-BE49-F238E27FC236}">
                  <a16:creationId xmlns:a16="http://schemas.microsoft.com/office/drawing/2014/main" id="{0D2BD5EA-0A23-43DE-B3AA-8FD116CDFFDA}"/>
                </a:ext>
              </a:extLst>
            </p:cNvPr>
            <p:cNvCxnSpPr>
              <a:cxnSpLocks/>
              <a:stCxn id="79" idx="3"/>
              <a:endCxn id="80" idx="1"/>
            </p:cNvCxnSpPr>
            <p:nvPr/>
          </p:nvCxnSpPr>
          <p:spPr>
            <a:xfrm>
              <a:off x="5843407" y="2681854"/>
              <a:ext cx="386760" cy="1180998"/>
            </a:xfrm>
            <a:prstGeom prst="bentConnector3">
              <a:avLst>
                <a:gd name="adj1" fmla="val 50000"/>
              </a:avLst>
            </a:prstGeom>
            <a:ln w="28575">
              <a:solidFill>
                <a:schemeClr val="accent1">
                  <a:alpha val="7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or: Elbow 83">
              <a:extLst>
                <a:ext uri="{FF2B5EF4-FFF2-40B4-BE49-F238E27FC236}">
                  <a16:creationId xmlns:a16="http://schemas.microsoft.com/office/drawing/2014/main" id="{C478E013-5AA4-45E4-A723-0DFA892EDE9B}"/>
                </a:ext>
              </a:extLst>
            </p:cNvPr>
            <p:cNvCxnSpPr>
              <a:cxnSpLocks/>
              <a:stCxn id="80" idx="2"/>
              <a:endCxn id="81" idx="1"/>
            </p:cNvCxnSpPr>
            <p:nvPr/>
          </p:nvCxnSpPr>
          <p:spPr>
            <a:xfrm rot="16200000" flipH="1">
              <a:off x="7265341" y="4343278"/>
              <a:ext cx="1048617" cy="375764"/>
            </a:xfrm>
            <a:prstGeom prst="bentConnector2">
              <a:avLst/>
            </a:prstGeom>
            <a:ln w="28575">
              <a:solidFill>
                <a:schemeClr val="accent1">
                  <a:alpha val="7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or: Elbow 84">
              <a:extLst>
                <a:ext uri="{FF2B5EF4-FFF2-40B4-BE49-F238E27FC236}">
                  <a16:creationId xmlns:a16="http://schemas.microsoft.com/office/drawing/2014/main" id="{B0FC13E3-5FE5-4509-9FA9-B9832BD93D9B}"/>
                </a:ext>
              </a:extLst>
            </p:cNvPr>
            <p:cNvCxnSpPr>
              <a:cxnSpLocks/>
              <a:stCxn id="81" idx="3"/>
              <a:endCxn id="82" idx="1"/>
            </p:cNvCxnSpPr>
            <p:nvPr/>
          </p:nvCxnSpPr>
          <p:spPr>
            <a:xfrm>
              <a:off x="10172091" y="5055469"/>
              <a:ext cx="157291" cy="775027"/>
            </a:xfrm>
            <a:prstGeom prst="bentConnector3">
              <a:avLst>
                <a:gd name="adj1" fmla="val 50000"/>
              </a:avLst>
            </a:prstGeom>
            <a:ln w="28575">
              <a:solidFill>
                <a:schemeClr val="accent1">
                  <a:alpha val="7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6" name="Rectangle 85">
            <a:extLst>
              <a:ext uri="{FF2B5EF4-FFF2-40B4-BE49-F238E27FC236}">
                <a16:creationId xmlns:a16="http://schemas.microsoft.com/office/drawing/2014/main" id="{51B6C555-6C07-4813-A4DD-D9C891AB4704}"/>
              </a:ext>
            </a:extLst>
          </p:cNvPr>
          <p:cNvSpPr/>
          <p:nvPr/>
        </p:nvSpPr>
        <p:spPr>
          <a:xfrm>
            <a:off x="1608555" y="1656184"/>
            <a:ext cx="10117172" cy="1162972"/>
          </a:xfrm>
          <a:prstGeom prst="rect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800" b="0" i="0" u="none" strike="noStrike" kern="120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88" name="Freeform 354">
            <a:extLst>
              <a:ext uri="{FF2B5EF4-FFF2-40B4-BE49-F238E27FC236}">
                <a16:creationId xmlns:a16="http://schemas.microsoft.com/office/drawing/2014/main" id="{381672A8-4D29-4515-92B2-56425DD5BE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1192" y="4051983"/>
            <a:ext cx="607044" cy="607046"/>
          </a:xfrm>
          <a:custGeom>
            <a:avLst/>
            <a:gdLst>
              <a:gd name="T0" fmla="*/ 199 w 973"/>
              <a:gd name="T1" fmla="*/ 531 h 974"/>
              <a:gd name="T2" fmla="*/ 640 w 973"/>
              <a:gd name="T3" fmla="*/ 531 h 974"/>
              <a:gd name="T4" fmla="*/ 640 w 973"/>
              <a:gd name="T5" fmla="*/ 531 h 974"/>
              <a:gd name="T6" fmla="*/ 662 w 973"/>
              <a:gd name="T7" fmla="*/ 509 h 974"/>
              <a:gd name="T8" fmla="*/ 662 w 973"/>
              <a:gd name="T9" fmla="*/ 509 h 974"/>
              <a:gd name="T10" fmla="*/ 640 w 973"/>
              <a:gd name="T11" fmla="*/ 487 h 974"/>
              <a:gd name="T12" fmla="*/ 199 w 973"/>
              <a:gd name="T13" fmla="*/ 487 h 974"/>
              <a:gd name="T14" fmla="*/ 199 w 973"/>
              <a:gd name="T15" fmla="*/ 487 h 974"/>
              <a:gd name="T16" fmla="*/ 177 w 973"/>
              <a:gd name="T17" fmla="*/ 509 h 974"/>
              <a:gd name="T18" fmla="*/ 177 w 973"/>
              <a:gd name="T19" fmla="*/ 509 h 974"/>
              <a:gd name="T20" fmla="*/ 199 w 973"/>
              <a:gd name="T21" fmla="*/ 531 h 974"/>
              <a:gd name="T22" fmla="*/ 199 w 973"/>
              <a:gd name="T23" fmla="*/ 398 h 974"/>
              <a:gd name="T24" fmla="*/ 772 w 973"/>
              <a:gd name="T25" fmla="*/ 398 h 974"/>
              <a:gd name="T26" fmla="*/ 772 w 973"/>
              <a:gd name="T27" fmla="*/ 398 h 974"/>
              <a:gd name="T28" fmla="*/ 795 w 973"/>
              <a:gd name="T29" fmla="*/ 376 h 974"/>
              <a:gd name="T30" fmla="*/ 795 w 973"/>
              <a:gd name="T31" fmla="*/ 376 h 974"/>
              <a:gd name="T32" fmla="*/ 772 w 973"/>
              <a:gd name="T33" fmla="*/ 354 h 974"/>
              <a:gd name="T34" fmla="*/ 199 w 973"/>
              <a:gd name="T35" fmla="*/ 354 h 974"/>
              <a:gd name="T36" fmla="*/ 199 w 973"/>
              <a:gd name="T37" fmla="*/ 354 h 974"/>
              <a:gd name="T38" fmla="*/ 177 w 973"/>
              <a:gd name="T39" fmla="*/ 376 h 974"/>
              <a:gd name="T40" fmla="*/ 177 w 973"/>
              <a:gd name="T41" fmla="*/ 376 h 974"/>
              <a:gd name="T42" fmla="*/ 199 w 973"/>
              <a:gd name="T43" fmla="*/ 398 h 974"/>
              <a:gd name="T44" fmla="*/ 199 w 973"/>
              <a:gd name="T45" fmla="*/ 265 h 974"/>
              <a:gd name="T46" fmla="*/ 464 w 973"/>
              <a:gd name="T47" fmla="*/ 265 h 974"/>
              <a:gd name="T48" fmla="*/ 464 w 973"/>
              <a:gd name="T49" fmla="*/ 265 h 974"/>
              <a:gd name="T50" fmla="*/ 486 w 973"/>
              <a:gd name="T51" fmla="*/ 244 h 974"/>
              <a:gd name="T52" fmla="*/ 486 w 973"/>
              <a:gd name="T53" fmla="*/ 244 h 974"/>
              <a:gd name="T54" fmla="*/ 464 w 973"/>
              <a:gd name="T55" fmla="*/ 221 h 974"/>
              <a:gd name="T56" fmla="*/ 199 w 973"/>
              <a:gd name="T57" fmla="*/ 221 h 974"/>
              <a:gd name="T58" fmla="*/ 199 w 973"/>
              <a:gd name="T59" fmla="*/ 221 h 974"/>
              <a:gd name="T60" fmla="*/ 177 w 973"/>
              <a:gd name="T61" fmla="*/ 244 h 974"/>
              <a:gd name="T62" fmla="*/ 177 w 973"/>
              <a:gd name="T63" fmla="*/ 244 h 974"/>
              <a:gd name="T64" fmla="*/ 199 w 973"/>
              <a:gd name="T65" fmla="*/ 265 h 974"/>
              <a:gd name="T66" fmla="*/ 928 w 973"/>
              <a:gd name="T67" fmla="*/ 929 h 974"/>
              <a:gd name="T68" fmla="*/ 265 w 973"/>
              <a:gd name="T69" fmla="*/ 929 h 974"/>
              <a:gd name="T70" fmla="*/ 265 w 973"/>
              <a:gd name="T71" fmla="*/ 730 h 974"/>
              <a:gd name="T72" fmla="*/ 265 w 973"/>
              <a:gd name="T73" fmla="*/ 730 h 974"/>
              <a:gd name="T74" fmla="*/ 243 w 973"/>
              <a:gd name="T75" fmla="*/ 708 h 974"/>
              <a:gd name="T76" fmla="*/ 44 w 973"/>
              <a:gd name="T77" fmla="*/ 708 h 974"/>
              <a:gd name="T78" fmla="*/ 44 w 973"/>
              <a:gd name="T79" fmla="*/ 44 h 974"/>
              <a:gd name="T80" fmla="*/ 928 w 973"/>
              <a:gd name="T81" fmla="*/ 44 h 974"/>
              <a:gd name="T82" fmla="*/ 928 w 973"/>
              <a:gd name="T83" fmla="*/ 929 h 974"/>
              <a:gd name="T84" fmla="*/ 221 w 973"/>
              <a:gd name="T85" fmla="*/ 907 h 974"/>
              <a:gd name="T86" fmla="*/ 66 w 973"/>
              <a:gd name="T87" fmla="*/ 752 h 974"/>
              <a:gd name="T88" fmla="*/ 221 w 973"/>
              <a:gd name="T89" fmla="*/ 752 h 974"/>
              <a:gd name="T90" fmla="*/ 221 w 973"/>
              <a:gd name="T91" fmla="*/ 907 h 974"/>
              <a:gd name="T92" fmla="*/ 928 w 973"/>
              <a:gd name="T93" fmla="*/ 0 h 974"/>
              <a:gd name="T94" fmla="*/ 44 w 973"/>
              <a:gd name="T95" fmla="*/ 0 h 974"/>
              <a:gd name="T96" fmla="*/ 44 w 973"/>
              <a:gd name="T97" fmla="*/ 0 h 974"/>
              <a:gd name="T98" fmla="*/ 0 w 973"/>
              <a:gd name="T99" fmla="*/ 44 h 974"/>
              <a:gd name="T100" fmla="*/ 0 w 973"/>
              <a:gd name="T101" fmla="*/ 752 h 974"/>
              <a:gd name="T102" fmla="*/ 221 w 973"/>
              <a:gd name="T103" fmla="*/ 973 h 974"/>
              <a:gd name="T104" fmla="*/ 928 w 973"/>
              <a:gd name="T105" fmla="*/ 973 h 974"/>
              <a:gd name="T106" fmla="*/ 928 w 973"/>
              <a:gd name="T107" fmla="*/ 973 h 974"/>
              <a:gd name="T108" fmla="*/ 972 w 973"/>
              <a:gd name="T109" fmla="*/ 929 h 974"/>
              <a:gd name="T110" fmla="*/ 972 w 973"/>
              <a:gd name="T111" fmla="*/ 44 h 974"/>
              <a:gd name="T112" fmla="*/ 972 w 973"/>
              <a:gd name="T113" fmla="*/ 44 h 974"/>
              <a:gd name="T114" fmla="*/ 928 w 973"/>
              <a:gd name="T115" fmla="*/ 0 h 9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973" h="974">
                <a:moveTo>
                  <a:pt x="199" y="531"/>
                </a:moveTo>
                <a:lnTo>
                  <a:pt x="640" y="531"/>
                </a:lnTo>
                <a:lnTo>
                  <a:pt x="640" y="531"/>
                </a:lnTo>
                <a:cubicBezTo>
                  <a:pt x="652" y="531"/>
                  <a:pt x="662" y="521"/>
                  <a:pt x="662" y="509"/>
                </a:cubicBezTo>
                <a:lnTo>
                  <a:pt x="662" y="509"/>
                </a:lnTo>
                <a:cubicBezTo>
                  <a:pt x="662" y="497"/>
                  <a:pt x="652" y="487"/>
                  <a:pt x="640" y="487"/>
                </a:cubicBezTo>
                <a:lnTo>
                  <a:pt x="199" y="487"/>
                </a:lnTo>
                <a:lnTo>
                  <a:pt x="199" y="487"/>
                </a:lnTo>
                <a:cubicBezTo>
                  <a:pt x="186" y="487"/>
                  <a:pt x="177" y="497"/>
                  <a:pt x="177" y="509"/>
                </a:cubicBezTo>
                <a:lnTo>
                  <a:pt x="177" y="509"/>
                </a:lnTo>
                <a:cubicBezTo>
                  <a:pt x="177" y="521"/>
                  <a:pt x="186" y="531"/>
                  <a:pt x="199" y="531"/>
                </a:cubicBezTo>
                <a:close/>
                <a:moveTo>
                  <a:pt x="199" y="398"/>
                </a:moveTo>
                <a:lnTo>
                  <a:pt x="772" y="398"/>
                </a:lnTo>
                <a:lnTo>
                  <a:pt x="772" y="398"/>
                </a:lnTo>
                <a:cubicBezTo>
                  <a:pt x="785" y="398"/>
                  <a:pt x="795" y="388"/>
                  <a:pt x="795" y="376"/>
                </a:cubicBezTo>
                <a:lnTo>
                  <a:pt x="795" y="376"/>
                </a:lnTo>
                <a:cubicBezTo>
                  <a:pt x="795" y="364"/>
                  <a:pt x="785" y="354"/>
                  <a:pt x="772" y="354"/>
                </a:cubicBezTo>
                <a:lnTo>
                  <a:pt x="199" y="354"/>
                </a:lnTo>
                <a:lnTo>
                  <a:pt x="199" y="354"/>
                </a:lnTo>
                <a:cubicBezTo>
                  <a:pt x="186" y="354"/>
                  <a:pt x="177" y="364"/>
                  <a:pt x="177" y="376"/>
                </a:cubicBezTo>
                <a:lnTo>
                  <a:pt x="177" y="376"/>
                </a:lnTo>
                <a:cubicBezTo>
                  <a:pt x="177" y="388"/>
                  <a:pt x="186" y="398"/>
                  <a:pt x="199" y="398"/>
                </a:cubicBezTo>
                <a:close/>
                <a:moveTo>
                  <a:pt x="199" y="265"/>
                </a:moveTo>
                <a:lnTo>
                  <a:pt x="464" y="265"/>
                </a:lnTo>
                <a:lnTo>
                  <a:pt x="464" y="265"/>
                </a:lnTo>
                <a:cubicBezTo>
                  <a:pt x="476" y="265"/>
                  <a:pt x="486" y="256"/>
                  <a:pt x="486" y="244"/>
                </a:cubicBezTo>
                <a:lnTo>
                  <a:pt x="486" y="244"/>
                </a:lnTo>
                <a:cubicBezTo>
                  <a:pt x="486" y="231"/>
                  <a:pt x="476" y="221"/>
                  <a:pt x="464" y="221"/>
                </a:cubicBezTo>
                <a:lnTo>
                  <a:pt x="199" y="221"/>
                </a:lnTo>
                <a:lnTo>
                  <a:pt x="199" y="221"/>
                </a:lnTo>
                <a:cubicBezTo>
                  <a:pt x="186" y="221"/>
                  <a:pt x="177" y="231"/>
                  <a:pt x="177" y="244"/>
                </a:cubicBezTo>
                <a:lnTo>
                  <a:pt x="177" y="244"/>
                </a:lnTo>
                <a:cubicBezTo>
                  <a:pt x="177" y="256"/>
                  <a:pt x="186" y="265"/>
                  <a:pt x="199" y="265"/>
                </a:cubicBezTo>
                <a:close/>
                <a:moveTo>
                  <a:pt x="928" y="929"/>
                </a:moveTo>
                <a:lnTo>
                  <a:pt x="265" y="929"/>
                </a:lnTo>
                <a:lnTo>
                  <a:pt x="265" y="730"/>
                </a:lnTo>
                <a:lnTo>
                  <a:pt x="265" y="730"/>
                </a:lnTo>
                <a:cubicBezTo>
                  <a:pt x="265" y="717"/>
                  <a:pt x="256" y="708"/>
                  <a:pt x="243" y="708"/>
                </a:cubicBezTo>
                <a:lnTo>
                  <a:pt x="44" y="708"/>
                </a:lnTo>
                <a:lnTo>
                  <a:pt x="44" y="44"/>
                </a:lnTo>
                <a:lnTo>
                  <a:pt x="928" y="44"/>
                </a:lnTo>
                <a:lnTo>
                  <a:pt x="928" y="929"/>
                </a:lnTo>
                <a:close/>
                <a:moveTo>
                  <a:pt x="221" y="907"/>
                </a:moveTo>
                <a:lnTo>
                  <a:pt x="66" y="752"/>
                </a:lnTo>
                <a:lnTo>
                  <a:pt x="221" y="752"/>
                </a:lnTo>
                <a:lnTo>
                  <a:pt x="221" y="907"/>
                </a:lnTo>
                <a:close/>
                <a:moveTo>
                  <a:pt x="928" y="0"/>
                </a:moveTo>
                <a:lnTo>
                  <a:pt x="44" y="0"/>
                </a:lnTo>
                <a:lnTo>
                  <a:pt x="44" y="0"/>
                </a:lnTo>
                <a:cubicBezTo>
                  <a:pt x="19" y="0"/>
                  <a:pt x="0" y="20"/>
                  <a:pt x="0" y="44"/>
                </a:cubicBezTo>
                <a:lnTo>
                  <a:pt x="0" y="752"/>
                </a:lnTo>
                <a:lnTo>
                  <a:pt x="221" y="973"/>
                </a:lnTo>
                <a:lnTo>
                  <a:pt x="928" y="973"/>
                </a:lnTo>
                <a:lnTo>
                  <a:pt x="928" y="973"/>
                </a:lnTo>
                <a:cubicBezTo>
                  <a:pt x="952" y="973"/>
                  <a:pt x="972" y="953"/>
                  <a:pt x="972" y="929"/>
                </a:cubicBezTo>
                <a:lnTo>
                  <a:pt x="972" y="44"/>
                </a:lnTo>
                <a:lnTo>
                  <a:pt x="972" y="44"/>
                </a:lnTo>
                <a:cubicBezTo>
                  <a:pt x="972" y="20"/>
                  <a:pt x="952" y="0"/>
                  <a:pt x="928" y="0"/>
                </a:cubicBezTo>
                <a:close/>
              </a:path>
            </a:pathLst>
          </a:custGeom>
          <a:solidFill>
            <a:srgbClr val="44546A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3265" b="0" i="0" u="none" strike="noStrike" kern="0" cap="none" spc="0" normalizeH="0" baseline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M Sans" pitchFamily="2" charset="77"/>
              <a:ea typeface="+mn-ea"/>
              <a:cs typeface="+mn-cs"/>
            </a:endParaRPr>
          </a:p>
        </p:txBody>
      </p:sp>
      <p:sp>
        <p:nvSpPr>
          <p:cNvPr id="89" name="Freeform 355">
            <a:extLst>
              <a:ext uri="{FF2B5EF4-FFF2-40B4-BE49-F238E27FC236}">
                <a16:creationId xmlns:a16="http://schemas.microsoft.com/office/drawing/2014/main" id="{BBB269EC-A45E-42AD-ACE6-EA489E8CF8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1192" y="5094378"/>
            <a:ext cx="607044" cy="607046"/>
          </a:xfrm>
          <a:custGeom>
            <a:avLst/>
            <a:gdLst>
              <a:gd name="T0" fmla="*/ 424 w 974"/>
              <a:gd name="T1" fmla="*/ 580 h 974"/>
              <a:gd name="T2" fmla="*/ 553 w 974"/>
              <a:gd name="T3" fmla="*/ 894 h 974"/>
              <a:gd name="T4" fmla="*/ 854 w 974"/>
              <a:gd name="T5" fmla="*/ 88 h 974"/>
              <a:gd name="T6" fmla="*/ 79 w 974"/>
              <a:gd name="T7" fmla="*/ 420 h 974"/>
              <a:gd name="T8" fmla="*/ 973 w 974"/>
              <a:gd name="T9" fmla="*/ 22 h 974"/>
              <a:gd name="T10" fmla="*/ 951 w 974"/>
              <a:gd name="T11" fmla="*/ 0 h 974"/>
              <a:gd name="T12" fmla="*/ 941 w 974"/>
              <a:gd name="T13" fmla="*/ 3 h 974"/>
              <a:gd name="T14" fmla="*/ 14 w 974"/>
              <a:gd name="T15" fmla="*/ 400 h 974"/>
              <a:gd name="T16" fmla="*/ 12 w 974"/>
              <a:gd name="T17" fmla="*/ 401 h 974"/>
              <a:gd name="T18" fmla="*/ 12 w 974"/>
              <a:gd name="T19" fmla="*/ 401 h 974"/>
              <a:gd name="T20" fmla="*/ 0 w 974"/>
              <a:gd name="T21" fmla="*/ 420 h 974"/>
              <a:gd name="T22" fmla="*/ 16 w 974"/>
              <a:gd name="T23" fmla="*/ 441 h 974"/>
              <a:gd name="T24" fmla="*/ 532 w 974"/>
              <a:gd name="T25" fmla="*/ 957 h 974"/>
              <a:gd name="T26" fmla="*/ 532 w 974"/>
              <a:gd name="T27" fmla="*/ 957 h 974"/>
              <a:gd name="T28" fmla="*/ 553 w 974"/>
              <a:gd name="T29" fmla="*/ 973 h 974"/>
              <a:gd name="T30" fmla="*/ 573 w 974"/>
              <a:gd name="T31" fmla="*/ 961 h 974"/>
              <a:gd name="T32" fmla="*/ 573 w 974"/>
              <a:gd name="T33" fmla="*/ 959 h 974"/>
              <a:gd name="T34" fmla="*/ 971 w 974"/>
              <a:gd name="T35" fmla="*/ 32 h 974"/>
              <a:gd name="T36" fmla="*/ 971 w 974"/>
              <a:gd name="T37" fmla="*/ 32 h 974"/>
              <a:gd name="T38" fmla="*/ 354 w 974"/>
              <a:gd name="T39" fmla="*/ 730 h 974"/>
              <a:gd name="T40" fmla="*/ 338 w 974"/>
              <a:gd name="T41" fmla="*/ 736 h 974"/>
              <a:gd name="T42" fmla="*/ 272 w 974"/>
              <a:gd name="T43" fmla="*/ 803 h 974"/>
              <a:gd name="T44" fmla="*/ 266 w 974"/>
              <a:gd name="T45" fmla="*/ 818 h 974"/>
              <a:gd name="T46" fmla="*/ 288 w 974"/>
              <a:gd name="T47" fmla="*/ 840 h 974"/>
              <a:gd name="T48" fmla="*/ 369 w 974"/>
              <a:gd name="T49" fmla="*/ 768 h 974"/>
              <a:gd name="T50" fmla="*/ 376 w 974"/>
              <a:gd name="T51" fmla="*/ 752 h 974"/>
              <a:gd name="T52" fmla="*/ 354 w 974"/>
              <a:gd name="T53" fmla="*/ 730 h 974"/>
              <a:gd name="T54" fmla="*/ 215 w 974"/>
              <a:gd name="T55" fmla="*/ 657 h 974"/>
              <a:gd name="T56" fmla="*/ 237 w 974"/>
              <a:gd name="T57" fmla="*/ 635 h 974"/>
              <a:gd name="T58" fmla="*/ 243 w 974"/>
              <a:gd name="T59" fmla="*/ 619 h 974"/>
              <a:gd name="T60" fmla="*/ 221 w 974"/>
              <a:gd name="T61" fmla="*/ 597 h 974"/>
              <a:gd name="T62" fmla="*/ 184 w 974"/>
              <a:gd name="T63" fmla="*/ 625 h 974"/>
              <a:gd name="T64" fmla="*/ 177 w 974"/>
              <a:gd name="T65" fmla="*/ 642 h 974"/>
              <a:gd name="T66" fmla="*/ 199 w 974"/>
              <a:gd name="T67" fmla="*/ 664 h 974"/>
              <a:gd name="T68" fmla="*/ 215 w 974"/>
              <a:gd name="T69" fmla="*/ 657 h 974"/>
              <a:gd name="T70" fmla="*/ 354 w 974"/>
              <a:gd name="T71" fmla="*/ 642 h 974"/>
              <a:gd name="T72" fmla="*/ 332 w 974"/>
              <a:gd name="T73" fmla="*/ 619 h 974"/>
              <a:gd name="T74" fmla="*/ 95 w 974"/>
              <a:gd name="T75" fmla="*/ 847 h 974"/>
              <a:gd name="T76" fmla="*/ 88 w 974"/>
              <a:gd name="T77" fmla="*/ 862 h 974"/>
              <a:gd name="T78" fmla="*/ 111 w 974"/>
              <a:gd name="T79" fmla="*/ 885 h 974"/>
              <a:gd name="T80" fmla="*/ 126 w 974"/>
              <a:gd name="T81" fmla="*/ 878 h 974"/>
              <a:gd name="T82" fmla="*/ 348 w 974"/>
              <a:gd name="T83" fmla="*/ 657 h 974"/>
              <a:gd name="T84" fmla="*/ 215 w 974"/>
              <a:gd name="T85" fmla="*/ 657 h 9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974" h="974">
                <a:moveTo>
                  <a:pt x="553" y="894"/>
                </a:moveTo>
                <a:lnTo>
                  <a:pt x="424" y="580"/>
                </a:lnTo>
                <a:lnTo>
                  <a:pt x="885" y="119"/>
                </a:lnTo>
                <a:lnTo>
                  <a:pt x="553" y="894"/>
                </a:lnTo>
                <a:close/>
                <a:moveTo>
                  <a:pt x="79" y="420"/>
                </a:moveTo>
                <a:lnTo>
                  <a:pt x="854" y="88"/>
                </a:lnTo>
                <a:lnTo>
                  <a:pt x="393" y="549"/>
                </a:lnTo>
                <a:lnTo>
                  <a:pt x="79" y="420"/>
                </a:lnTo>
                <a:close/>
                <a:moveTo>
                  <a:pt x="973" y="22"/>
                </a:moveTo>
                <a:lnTo>
                  <a:pt x="973" y="22"/>
                </a:lnTo>
                <a:cubicBezTo>
                  <a:pt x="973" y="10"/>
                  <a:pt x="964" y="0"/>
                  <a:pt x="951" y="0"/>
                </a:cubicBezTo>
                <a:lnTo>
                  <a:pt x="951" y="0"/>
                </a:lnTo>
                <a:cubicBezTo>
                  <a:pt x="948" y="0"/>
                  <a:pt x="944" y="1"/>
                  <a:pt x="941" y="3"/>
                </a:cubicBezTo>
                <a:lnTo>
                  <a:pt x="941" y="3"/>
                </a:lnTo>
                <a:lnTo>
                  <a:pt x="14" y="400"/>
                </a:lnTo>
                <a:lnTo>
                  <a:pt x="14" y="400"/>
                </a:lnTo>
                <a:lnTo>
                  <a:pt x="14" y="400"/>
                </a:lnTo>
                <a:lnTo>
                  <a:pt x="12" y="401"/>
                </a:lnTo>
                <a:lnTo>
                  <a:pt x="12" y="401"/>
                </a:lnTo>
                <a:lnTo>
                  <a:pt x="12" y="401"/>
                </a:lnTo>
                <a:cubicBezTo>
                  <a:pt x="5" y="404"/>
                  <a:pt x="0" y="412"/>
                  <a:pt x="0" y="420"/>
                </a:cubicBezTo>
                <a:lnTo>
                  <a:pt x="0" y="420"/>
                </a:lnTo>
                <a:cubicBezTo>
                  <a:pt x="0" y="430"/>
                  <a:pt x="7" y="439"/>
                  <a:pt x="16" y="441"/>
                </a:cubicBezTo>
                <a:lnTo>
                  <a:pt x="16" y="441"/>
                </a:lnTo>
                <a:lnTo>
                  <a:pt x="381" y="592"/>
                </a:lnTo>
                <a:lnTo>
                  <a:pt x="532" y="957"/>
                </a:lnTo>
                <a:lnTo>
                  <a:pt x="532" y="957"/>
                </a:lnTo>
                <a:lnTo>
                  <a:pt x="532" y="957"/>
                </a:lnTo>
                <a:cubicBezTo>
                  <a:pt x="535" y="966"/>
                  <a:pt x="543" y="973"/>
                  <a:pt x="553" y="973"/>
                </a:cubicBezTo>
                <a:lnTo>
                  <a:pt x="553" y="973"/>
                </a:lnTo>
                <a:cubicBezTo>
                  <a:pt x="562" y="973"/>
                  <a:pt x="569" y="968"/>
                  <a:pt x="573" y="960"/>
                </a:cubicBezTo>
                <a:lnTo>
                  <a:pt x="573" y="961"/>
                </a:lnTo>
                <a:lnTo>
                  <a:pt x="573" y="959"/>
                </a:lnTo>
                <a:lnTo>
                  <a:pt x="573" y="959"/>
                </a:lnTo>
                <a:lnTo>
                  <a:pt x="573" y="959"/>
                </a:lnTo>
                <a:lnTo>
                  <a:pt x="971" y="32"/>
                </a:lnTo>
                <a:lnTo>
                  <a:pt x="971" y="32"/>
                </a:lnTo>
                <a:lnTo>
                  <a:pt x="971" y="32"/>
                </a:lnTo>
                <a:cubicBezTo>
                  <a:pt x="972" y="29"/>
                  <a:pt x="973" y="26"/>
                  <a:pt x="973" y="22"/>
                </a:cubicBezTo>
                <a:lnTo>
                  <a:pt x="354" y="730"/>
                </a:lnTo>
                <a:lnTo>
                  <a:pt x="354" y="730"/>
                </a:lnTo>
                <a:cubicBezTo>
                  <a:pt x="348" y="730"/>
                  <a:pt x="342" y="732"/>
                  <a:pt x="338" y="736"/>
                </a:cubicBezTo>
                <a:lnTo>
                  <a:pt x="272" y="803"/>
                </a:lnTo>
                <a:lnTo>
                  <a:pt x="272" y="803"/>
                </a:lnTo>
                <a:cubicBezTo>
                  <a:pt x="268" y="807"/>
                  <a:pt x="266" y="812"/>
                  <a:pt x="266" y="818"/>
                </a:cubicBezTo>
                <a:lnTo>
                  <a:pt x="266" y="818"/>
                </a:lnTo>
                <a:cubicBezTo>
                  <a:pt x="266" y="831"/>
                  <a:pt x="275" y="840"/>
                  <a:pt x="288" y="840"/>
                </a:cubicBezTo>
                <a:lnTo>
                  <a:pt x="288" y="840"/>
                </a:lnTo>
                <a:cubicBezTo>
                  <a:pt x="294" y="840"/>
                  <a:pt x="299" y="838"/>
                  <a:pt x="303" y="834"/>
                </a:cubicBezTo>
                <a:lnTo>
                  <a:pt x="369" y="768"/>
                </a:lnTo>
                <a:lnTo>
                  <a:pt x="369" y="768"/>
                </a:lnTo>
                <a:cubicBezTo>
                  <a:pt x="373" y="764"/>
                  <a:pt x="376" y="758"/>
                  <a:pt x="376" y="752"/>
                </a:cubicBezTo>
                <a:lnTo>
                  <a:pt x="376" y="752"/>
                </a:lnTo>
                <a:cubicBezTo>
                  <a:pt x="376" y="740"/>
                  <a:pt x="366" y="730"/>
                  <a:pt x="354" y="730"/>
                </a:cubicBezTo>
                <a:lnTo>
                  <a:pt x="973" y="22"/>
                </a:lnTo>
                <a:close/>
                <a:moveTo>
                  <a:pt x="215" y="657"/>
                </a:moveTo>
                <a:lnTo>
                  <a:pt x="237" y="635"/>
                </a:lnTo>
                <a:lnTo>
                  <a:pt x="237" y="635"/>
                </a:lnTo>
                <a:cubicBezTo>
                  <a:pt x="241" y="631"/>
                  <a:pt x="243" y="625"/>
                  <a:pt x="243" y="619"/>
                </a:cubicBezTo>
                <a:lnTo>
                  <a:pt x="243" y="619"/>
                </a:lnTo>
                <a:cubicBezTo>
                  <a:pt x="243" y="607"/>
                  <a:pt x="233" y="597"/>
                  <a:pt x="221" y="597"/>
                </a:cubicBezTo>
                <a:lnTo>
                  <a:pt x="221" y="597"/>
                </a:lnTo>
                <a:cubicBezTo>
                  <a:pt x="215" y="597"/>
                  <a:pt x="209" y="600"/>
                  <a:pt x="206" y="604"/>
                </a:cubicBezTo>
                <a:lnTo>
                  <a:pt x="184" y="625"/>
                </a:lnTo>
                <a:lnTo>
                  <a:pt x="184" y="625"/>
                </a:lnTo>
                <a:cubicBezTo>
                  <a:pt x="179" y="630"/>
                  <a:pt x="177" y="635"/>
                  <a:pt x="177" y="642"/>
                </a:cubicBezTo>
                <a:lnTo>
                  <a:pt x="177" y="642"/>
                </a:lnTo>
                <a:cubicBezTo>
                  <a:pt x="177" y="654"/>
                  <a:pt x="187" y="664"/>
                  <a:pt x="199" y="664"/>
                </a:cubicBezTo>
                <a:lnTo>
                  <a:pt x="199" y="664"/>
                </a:lnTo>
                <a:cubicBezTo>
                  <a:pt x="205" y="664"/>
                  <a:pt x="211" y="661"/>
                  <a:pt x="215" y="657"/>
                </a:cubicBezTo>
                <a:lnTo>
                  <a:pt x="354" y="642"/>
                </a:lnTo>
                <a:lnTo>
                  <a:pt x="354" y="642"/>
                </a:lnTo>
                <a:cubicBezTo>
                  <a:pt x="354" y="629"/>
                  <a:pt x="344" y="619"/>
                  <a:pt x="332" y="619"/>
                </a:cubicBezTo>
                <a:lnTo>
                  <a:pt x="332" y="619"/>
                </a:lnTo>
                <a:cubicBezTo>
                  <a:pt x="326" y="619"/>
                  <a:pt x="320" y="622"/>
                  <a:pt x="316" y="625"/>
                </a:cubicBezTo>
                <a:lnTo>
                  <a:pt x="95" y="847"/>
                </a:lnTo>
                <a:lnTo>
                  <a:pt x="95" y="847"/>
                </a:lnTo>
                <a:cubicBezTo>
                  <a:pt x="91" y="851"/>
                  <a:pt x="88" y="856"/>
                  <a:pt x="88" y="862"/>
                </a:cubicBezTo>
                <a:lnTo>
                  <a:pt x="88" y="862"/>
                </a:lnTo>
                <a:cubicBezTo>
                  <a:pt x="88" y="875"/>
                  <a:pt x="99" y="885"/>
                  <a:pt x="111" y="885"/>
                </a:cubicBezTo>
                <a:lnTo>
                  <a:pt x="111" y="885"/>
                </a:lnTo>
                <a:cubicBezTo>
                  <a:pt x="117" y="885"/>
                  <a:pt x="122" y="882"/>
                  <a:pt x="126" y="878"/>
                </a:cubicBezTo>
                <a:lnTo>
                  <a:pt x="348" y="657"/>
                </a:lnTo>
                <a:lnTo>
                  <a:pt x="348" y="657"/>
                </a:lnTo>
                <a:cubicBezTo>
                  <a:pt x="351" y="653"/>
                  <a:pt x="354" y="648"/>
                  <a:pt x="354" y="642"/>
                </a:cubicBezTo>
                <a:lnTo>
                  <a:pt x="215" y="657"/>
                </a:lnTo>
                <a:close/>
              </a:path>
            </a:pathLst>
          </a:custGeom>
          <a:solidFill>
            <a:srgbClr val="44546A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3265" b="0" i="0" u="none" strike="noStrike" kern="0" cap="none" spc="0" normalizeH="0" baseline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M Sans" pitchFamily="2" charset="77"/>
              <a:ea typeface="+mn-ea"/>
              <a:cs typeface="+mn-cs"/>
            </a:endParaRPr>
          </a:p>
        </p:txBody>
      </p:sp>
      <p:sp>
        <p:nvSpPr>
          <p:cNvPr id="90" name="Freeform 356">
            <a:extLst>
              <a:ext uri="{FF2B5EF4-FFF2-40B4-BE49-F238E27FC236}">
                <a16:creationId xmlns:a16="http://schemas.microsoft.com/office/drawing/2014/main" id="{010C1DB0-C606-4C24-9DFF-82EE59C8D6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1192" y="2832683"/>
            <a:ext cx="607044" cy="607046"/>
          </a:xfrm>
          <a:custGeom>
            <a:avLst/>
            <a:gdLst>
              <a:gd name="T0" fmla="*/ 309 w 974"/>
              <a:gd name="T1" fmla="*/ 487 h 974"/>
              <a:gd name="T2" fmla="*/ 663 w 974"/>
              <a:gd name="T3" fmla="*/ 487 h 974"/>
              <a:gd name="T4" fmla="*/ 264 w 974"/>
              <a:gd name="T5" fmla="*/ 487 h 974"/>
              <a:gd name="T6" fmla="*/ 707 w 974"/>
              <a:gd name="T7" fmla="*/ 487 h 974"/>
              <a:gd name="T8" fmla="*/ 928 w 974"/>
              <a:gd name="T9" fmla="*/ 541 h 974"/>
              <a:gd name="T10" fmla="*/ 850 w 974"/>
              <a:gd name="T11" fmla="*/ 584 h 974"/>
              <a:gd name="T12" fmla="*/ 813 w 974"/>
              <a:gd name="T13" fmla="*/ 721 h 974"/>
              <a:gd name="T14" fmla="*/ 760 w 974"/>
              <a:gd name="T15" fmla="*/ 838 h 974"/>
              <a:gd name="T16" fmla="*/ 696 w 974"/>
              <a:gd name="T17" fmla="*/ 807 h 974"/>
              <a:gd name="T18" fmla="*/ 584 w 974"/>
              <a:gd name="T19" fmla="*/ 851 h 974"/>
              <a:gd name="T20" fmla="*/ 540 w 974"/>
              <a:gd name="T21" fmla="*/ 929 h 974"/>
              <a:gd name="T22" fmla="*/ 388 w 974"/>
              <a:gd name="T23" fmla="*/ 851 h 974"/>
              <a:gd name="T24" fmla="*/ 275 w 974"/>
              <a:gd name="T25" fmla="*/ 807 h 974"/>
              <a:gd name="T26" fmla="*/ 212 w 974"/>
              <a:gd name="T27" fmla="*/ 838 h 974"/>
              <a:gd name="T28" fmla="*/ 159 w 974"/>
              <a:gd name="T29" fmla="*/ 720 h 974"/>
              <a:gd name="T30" fmla="*/ 121 w 974"/>
              <a:gd name="T31" fmla="*/ 584 h 974"/>
              <a:gd name="T32" fmla="*/ 44 w 974"/>
              <a:gd name="T33" fmla="*/ 541 h 974"/>
              <a:gd name="T34" fmla="*/ 121 w 974"/>
              <a:gd name="T35" fmla="*/ 389 h 974"/>
              <a:gd name="T36" fmla="*/ 159 w 974"/>
              <a:gd name="T37" fmla="*/ 253 h 974"/>
              <a:gd name="T38" fmla="*/ 212 w 974"/>
              <a:gd name="T39" fmla="*/ 135 h 974"/>
              <a:gd name="T40" fmla="*/ 275 w 974"/>
              <a:gd name="T41" fmla="*/ 166 h 974"/>
              <a:gd name="T42" fmla="*/ 388 w 974"/>
              <a:gd name="T43" fmla="*/ 122 h 974"/>
              <a:gd name="T44" fmla="*/ 540 w 974"/>
              <a:gd name="T45" fmla="*/ 44 h 974"/>
              <a:gd name="T46" fmla="*/ 584 w 974"/>
              <a:gd name="T47" fmla="*/ 122 h 974"/>
              <a:gd name="T48" fmla="*/ 696 w 974"/>
              <a:gd name="T49" fmla="*/ 166 h 974"/>
              <a:gd name="T50" fmla="*/ 837 w 974"/>
              <a:gd name="T51" fmla="*/ 212 h 974"/>
              <a:gd name="T52" fmla="*/ 813 w 974"/>
              <a:gd name="T53" fmla="*/ 253 h 974"/>
              <a:gd name="T54" fmla="*/ 850 w 974"/>
              <a:gd name="T55" fmla="*/ 389 h 974"/>
              <a:gd name="T56" fmla="*/ 940 w 974"/>
              <a:gd name="T57" fmla="*/ 389 h 974"/>
              <a:gd name="T58" fmla="*/ 876 w 974"/>
              <a:gd name="T59" fmla="*/ 234 h 974"/>
              <a:gd name="T60" fmla="*/ 784 w 974"/>
              <a:gd name="T61" fmla="*/ 97 h 974"/>
              <a:gd name="T62" fmla="*/ 696 w 974"/>
              <a:gd name="T63" fmla="*/ 122 h 974"/>
              <a:gd name="T64" fmla="*/ 583 w 974"/>
              <a:gd name="T65" fmla="*/ 32 h 974"/>
              <a:gd name="T66" fmla="*/ 389 w 974"/>
              <a:gd name="T67" fmla="*/ 32 h 974"/>
              <a:gd name="T68" fmla="*/ 234 w 974"/>
              <a:gd name="T69" fmla="*/ 97 h 974"/>
              <a:gd name="T70" fmla="*/ 188 w 974"/>
              <a:gd name="T71" fmla="*/ 97 h 974"/>
              <a:gd name="T72" fmla="*/ 121 w 974"/>
              <a:gd name="T73" fmla="*/ 276 h 974"/>
              <a:gd name="T74" fmla="*/ 32 w 974"/>
              <a:gd name="T75" fmla="*/ 389 h 974"/>
              <a:gd name="T76" fmla="*/ 32 w 974"/>
              <a:gd name="T77" fmla="*/ 584 h 974"/>
              <a:gd name="T78" fmla="*/ 96 w 974"/>
              <a:gd name="T79" fmla="*/ 739 h 974"/>
              <a:gd name="T80" fmla="*/ 188 w 974"/>
              <a:gd name="T81" fmla="*/ 876 h 974"/>
              <a:gd name="T82" fmla="*/ 275 w 974"/>
              <a:gd name="T83" fmla="*/ 851 h 974"/>
              <a:gd name="T84" fmla="*/ 389 w 974"/>
              <a:gd name="T85" fmla="*/ 941 h 974"/>
              <a:gd name="T86" fmla="*/ 583 w 974"/>
              <a:gd name="T87" fmla="*/ 941 h 974"/>
              <a:gd name="T88" fmla="*/ 738 w 974"/>
              <a:gd name="T89" fmla="*/ 876 h 974"/>
              <a:gd name="T90" fmla="*/ 784 w 974"/>
              <a:gd name="T91" fmla="*/ 876 h 974"/>
              <a:gd name="T92" fmla="*/ 851 w 974"/>
              <a:gd name="T93" fmla="*/ 697 h 974"/>
              <a:gd name="T94" fmla="*/ 940 w 974"/>
              <a:gd name="T95" fmla="*/ 584 h 974"/>
              <a:gd name="T96" fmla="*/ 940 w 974"/>
              <a:gd name="T97" fmla="*/ 389 h 9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74" h="974">
                <a:moveTo>
                  <a:pt x="486" y="664"/>
                </a:moveTo>
                <a:lnTo>
                  <a:pt x="486" y="664"/>
                </a:lnTo>
                <a:cubicBezTo>
                  <a:pt x="388" y="664"/>
                  <a:pt x="309" y="584"/>
                  <a:pt x="309" y="487"/>
                </a:cubicBezTo>
                <a:lnTo>
                  <a:pt x="309" y="487"/>
                </a:lnTo>
                <a:cubicBezTo>
                  <a:pt x="309" y="389"/>
                  <a:pt x="388" y="309"/>
                  <a:pt x="486" y="309"/>
                </a:cubicBezTo>
                <a:lnTo>
                  <a:pt x="486" y="309"/>
                </a:lnTo>
                <a:cubicBezTo>
                  <a:pt x="584" y="309"/>
                  <a:pt x="663" y="389"/>
                  <a:pt x="663" y="487"/>
                </a:cubicBezTo>
                <a:lnTo>
                  <a:pt x="663" y="487"/>
                </a:lnTo>
                <a:cubicBezTo>
                  <a:pt x="663" y="584"/>
                  <a:pt x="584" y="664"/>
                  <a:pt x="486" y="664"/>
                </a:cubicBezTo>
                <a:close/>
                <a:moveTo>
                  <a:pt x="486" y="265"/>
                </a:moveTo>
                <a:lnTo>
                  <a:pt x="486" y="265"/>
                </a:lnTo>
                <a:cubicBezTo>
                  <a:pt x="363" y="265"/>
                  <a:pt x="264" y="365"/>
                  <a:pt x="264" y="487"/>
                </a:cubicBezTo>
                <a:lnTo>
                  <a:pt x="264" y="487"/>
                </a:lnTo>
                <a:cubicBezTo>
                  <a:pt x="264" y="608"/>
                  <a:pt x="363" y="708"/>
                  <a:pt x="486" y="708"/>
                </a:cubicBezTo>
                <a:lnTo>
                  <a:pt x="486" y="708"/>
                </a:lnTo>
                <a:cubicBezTo>
                  <a:pt x="608" y="708"/>
                  <a:pt x="707" y="608"/>
                  <a:pt x="707" y="487"/>
                </a:cubicBezTo>
                <a:lnTo>
                  <a:pt x="707" y="487"/>
                </a:lnTo>
                <a:cubicBezTo>
                  <a:pt x="707" y="365"/>
                  <a:pt x="608" y="265"/>
                  <a:pt x="486" y="265"/>
                </a:cubicBezTo>
                <a:close/>
                <a:moveTo>
                  <a:pt x="928" y="541"/>
                </a:moveTo>
                <a:lnTo>
                  <a:pt x="928" y="541"/>
                </a:lnTo>
                <a:lnTo>
                  <a:pt x="928" y="541"/>
                </a:lnTo>
                <a:lnTo>
                  <a:pt x="882" y="553"/>
                </a:lnTo>
                <a:lnTo>
                  <a:pt x="882" y="553"/>
                </a:lnTo>
                <a:cubicBezTo>
                  <a:pt x="867" y="556"/>
                  <a:pt x="855" y="569"/>
                  <a:pt x="850" y="584"/>
                </a:cubicBezTo>
                <a:lnTo>
                  <a:pt x="850" y="584"/>
                </a:lnTo>
                <a:cubicBezTo>
                  <a:pt x="842" y="616"/>
                  <a:pt x="829" y="646"/>
                  <a:pt x="812" y="675"/>
                </a:cubicBezTo>
                <a:lnTo>
                  <a:pt x="812" y="675"/>
                </a:lnTo>
                <a:cubicBezTo>
                  <a:pt x="804" y="689"/>
                  <a:pt x="804" y="706"/>
                  <a:pt x="813" y="721"/>
                </a:cubicBezTo>
                <a:lnTo>
                  <a:pt x="837" y="761"/>
                </a:lnTo>
                <a:lnTo>
                  <a:pt x="760" y="838"/>
                </a:lnTo>
                <a:lnTo>
                  <a:pt x="760" y="838"/>
                </a:lnTo>
                <a:lnTo>
                  <a:pt x="760" y="838"/>
                </a:lnTo>
                <a:lnTo>
                  <a:pt x="719" y="813"/>
                </a:lnTo>
                <a:lnTo>
                  <a:pt x="719" y="813"/>
                </a:lnTo>
                <a:cubicBezTo>
                  <a:pt x="712" y="809"/>
                  <a:pt x="704" y="807"/>
                  <a:pt x="696" y="807"/>
                </a:cubicBezTo>
                <a:lnTo>
                  <a:pt x="696" y="807"/>
                </a:lnTo>
                <a:cubicBezTo>
                  <a:pt x="689" y="807"/>
                  <a:pt x="681" y="809"/>
                  <a:pt x="674" y="813"/>
                </a:cubicBezTo>
                <a:lnTo>
                  <a:pt x="674" y="813"/>
                </a:lnTo>
                <a:cubicBezTo>
                  <a:pt x="645" y="830"/>
                  <a:pt x="615" y="842"/>
                  <a:pt x="584" y="851"/>
                </a:cubicBezTo>
                <a:lnTo>
                  <a:pt x="584" y="851"/>
                </a:lnTo>
                <a:cubicBezTo>
                  <a:pt x="568" y="855"/>
                  <a:pt x="556" y="867"/>
                  <a:pt x="552" y="882"/>
                </a:cubicBezTo>
                <a:lnTo>
                  <a:pt x="541" y="928"/>
                </a:lnTo>
                <a:lnTo>
                  <a:pt x="541" y="928"/>
                </a:lnTo>
                <a:cubicBezTo>
                  <a:pt x="541" y="928"/>
                  <a:pt x="541" y="929"/>
                  <a:pt x="540" y="929"/>
                </a:cubicBezTo>
                <a:lnTo>
                  <a:pt x="431" y="929"/>
                </a:lnTo>
                <a:lnTo>
                  <a:pt x="420" y="882"/>
                </a:lnTo>
                <a:lnTo>
                  <a:pt x="420" y="882"/>
                </a:lnTo>
                <a:cubicBezTo>
                  <a:pt x="415" y="867"/>
                  <a:pt x="404" y="855"/>
                  <a:pt x="388" y="851"/>
                </a:cubicBezTo>
                <a:lnTo>
                  <a:pt x="388" y="851"/>
                </a:lnTo>
                <a:cubicBezTo>
                  <a:pt x="357" y="842"/>
                  <a:pt x="326" y="830"/>
                  <a:pt x="297" y="813"/>
                </a:cubicBezTo>
                <a:lnTo>
                  <a:pt x="297" y="813"/>
                </a:lnTo>
                <a:cubicBezTo>
                  <a:pt x="291" y="809"/>
                  <a:pt x="283" y="807"/>
                  <a:pt x="275" y="807"/>
                </a:cubicBezTo>
                <a:lnTo>
                  <a:pt x="275" y="807"/>
                </a:lnTo>
                <a:cubicBezTo>
                  <a:pt x="268" y="807"/>
                  <a:pt x="259" y="809"/>
                  <a:pt x="253" y="813"/>
                </a:cubicBezTo>
                <a:lnTo>
                  <a:pt x="212" y="838"/>
                </a:lnTo>
                <a:lnTo>
                  <a:pt x="212" y="838"/>
                </a:lnTo>
                <a:lnTo>
                  <a:pt x="212" y="838"/>
                </a:lnTo>
                <a:lnTo>
                  <a:pt x="135" y="761"/>
                </a:lnTo>
                <a:lnTo>
                  <a:pt x="159" y="720"/>
                </a:lnTo>
                <a:lnTo>
                  <a:pt x="159" y="720"/>
                </a:lnTo>
                <a:cubicBezTo>
                  <a:pt x="167" y="706"/>
                  <a:pt x="167" y="689"/>
                  <a:pt x="159" y="675"/>
                </a:cubicBezTo>
                <a:lnTo>
                  <a:pt x="159" y="675"/>
                </a:lnTo>
                <a:cubicBezTo>
                  <a:pt x="143" y="646"/>
                  <a:pt x="130" y="616"/>
                  <a:pt x="121" y="584"/>
                </a:cubicBezTo>
                <a:lnTo>
                  <a:pt x="121" y="584"/>
                </a:lnTo>
                <a:cubicBezTo>
                  <a:pt x="117" y="569"/>
                  <a:pt x="105" y="556"/>
                  <a:pt x="90" y="553"/>
                </a:cubicBezTo>
                <a:lnTo>
                  <a:pt x="44" y="541"/>
                </a:lnTo>
                <a:lnTo>
                  <a:pt x="44" y="541"/>
                </a:lnTo>
                <a:lnTo>
                  <a:pt x="44" y="541"/>
                </a:lnTo>
                <a:lnTo>
                  <a:pt x="44" y="432"/>
                </a:lnTo>
                <a:lnTo>
                  <a:pt x="90" y="421"/>
                </a:lnTo>
                <a:lnTo>
                  <a:pt x="90" y="421"/>
                </a:lnTo>
                <a:cubicBezTo>
                  <a:pt x="105" y="417"/>
                  <a:pt x="117" y="405"/>
                  <a:pt x="121" y="389"/>
                </a:cubicBezTo>
                <a:lnTo>
                  <a:pt x="121" y="389"/>
                </a:lnTo>
                <a:cubicBezTo>
                  <a:pt x="130" y="357"/>
                  <a:pt x="143" y="326"/>
                  <a:pt x="159" y="298"/>
                </a:cubicBezTo>
                <a:lnTo>
                  <a:pt x="159" y="298"/>
                </a:lnTo>
                <a:cubicBezTo>
                  <a:pt x="167" y="284"/>
                  <a:pt x="167" y="267"/>
                  <a:pt x="159" y="253"/>
                </a:cubicBezTo>
                <a:lnTo>
                  <a:pt x="135" y="213"/>
                </a:lnTo>
                <a:lnTo>
                  <a:pt x="135" y="213"/>
                </a:lnTo>
                <a:cubicBezTo>
                  <a:pt x="135" y="213"/>
                  <a:pt x="135" y="213"/>
                  <a:pt x="135" y="212"/>
                </a:cubicBezTo>
                <a:lnTo>
                  <a:pt x="212" y="135"/>
                </a:lnTo>
                <a:lnTo>
                  <a:pt x="253" y="160"/>
                </a:lnTo>
                <a:lnTo>
                  <a:pt x="253" y="160"/>
                </a:lnTo>
                <a:cubicBezTo>
                  <a:pt x="259" y="164"/>
                  <a:pt x="268" y="166"/>
                  <a:pt x="275" y="166"/>
                </a:cubicBezTo>
                <a:lnTo>
                  <a:pt x="275" y="166"/>
                </a:lnTo>
                <a:cubicBezTo>
                  <a:pt x="283" y="166"/>
                  <a:pt x="291" y="164"/>
                  <a:pt x="297" y="160"/>
                </a:cubicBezTo>
                <a:lnTo>
                  <a:pt x="297" y="160"/>
                </a:lnTo>
                <a:cubicBezTo>
                  <a:pt x="326" y="144"/>
                  <a:pt x="357" y="131"/>
                  <a:pt x="388" y="122"/>
                </a:cubicBezTo>
                <a:lnTo>
                  <a:pt x="388" y="122"/>
                </a:lnTo>
                <a:cubicBezTo>
                  <a:pt x="404" y="118"/>
                  <a:pt x="415" y="106"/>
                  <a:pt x="420" y="90"/>
                </a:cubicBezTo>
                <a:lnTo>
                  <a:pt x="431" y="44"/>
                </a:lnTo>
                <a:lnTo>
                  <a:pt x="540" y="44"/>
                </a:lnTo>
                <a:lnTo>
                  <a:pt x="540" y="44"/>
                </a:lnTo>
                <a:cubicBezTo>
                  <a:pt x="541" y="45"/>
                  <a:pt x="541" y="45"/>
                  <a:pt x="541" y="45"/>
                </a:cubicBezTo>
                <a:lnTo>
                  <a:pt x="552" y="90"/>
                </a:lnTo>
                <a:lnTo>
                  <a:pt x="552" y="90"/>
                </a:lnTo>
                <a:cubicBezTo>
                  <a:pt x="556" y="106"/>
                  <a:pt x="568" y="118"/>
                  <a:pt x="584" y="122"/>
                </a:cubicBezTo>
                <a:lnTo>
                  <a:pt x="584" y="122"/>
                </a:lnTo>
                <a:cubicBezTo>
                  <a:pt x="615" y="131"/>
                  <a:pt x="645" y="144"/>
                  <a:pt x="674" y="160"/>
                </a:cubicBezTo>
                <a:lnTo>
                  <a:pt x="674" y="160"/>
                </a:lnTo>
                <a:cubicBezTo>
                  <a:pt x="681" y="164"/>
                  <a:pt x="689" y="166"/>
                  <a:pt x="696" y="166"/>
                </a:cubicBezTo>
                <a:lnTo>
                  <a:pt x="696" y="166"/>
                </a:lnTo>
                <a:cubicBezTo>
                  <a:pt x="704" y="166"/>
                  <a:pt x="712" y="164"/>
                  <a:pt x="719" y="160"/>
                </a:cubicBezTo>
                <a:lnTo>
                  <a:pt x="760" y="135"/>
                </a:lnTo>
                <a:lnTo>
                  <a:pt x="837" y="212"/>
                </a:lnTo>
                <a:lnTo>
                  <a:pt x="837" y="212"/>
                </a:lnTo>
                <a:cubicBezTo>
                  <a:pt x="837" y="213"/>
                  <a:pt x="837" y="213"/>
                  <a:pt x="837" y="213"/>
                </a:cubicBezTo>
                <a:lnTo>
                  <a:pt x="813" y="253"/>
                </a:lnTo>
                <a:lnTo>
                  <a:pt x="813" y="253"/>
                </a:lnTo>
                <a:cubicBezTo>
                  <a:pt x="804" y="267"/>
                  <a:pt x="804" y="284"/>
                  <a:pt x="812" y="298"/>
                </a:cubicBezTo>
                <a:lnTo>
                  <a:pt x="812" y="298"/>
                </a:lnTo>
                <a:cubicBezTo>
                  <a:pt x="829" y="326"/>
                  <a:pt x="842" y="357"/>
                  <a:pt x="850" y="389"/>
                </a:cubicBezTo>
                <a:lnTo>
                  <a:pt x="850" y="389"/>
                </a:lnTo>
                <a:cubicBezTo>
                  <a:pt x="855" y="405"/>
                  <a:pt x="867" y="417"/>
                  <a:pt x="882" y="421"/>
                </a:cubicBezTo>
                <a:lnTo>
                  <a:pt x="928" y="432"/>
                </a:lnTo>
                <a:lnTo>
                  <a:pt x="928" y="541"/>
                </a:lnTo>
                <a:close/>
                <a:moveTo>
                  <a:pt x="940" y="389"/>
                </a:moveTo>
                <a:lnTo>
                  <a:pt x="893" y="377"/>
                </a:lnTo>
                <a:lnTo>
                  <a:pt x="893" y="377"/>
                </a:lnTo>
                <a:cubicBezTo>
                  <a:pt x="883" y="341"/>
                  <a:pt x="869" y="308"/>
                  <a:pt x="851" y="276"/>
                </a:cubicBezTo>
                <a:lnTo>
                  <a:pt x="876" y="234"/>
                </a:lnTo>
                <a:lnTo>
                  <a:pt x="876" y="234"/>
                </a:lnTo>
                <a:cubicBezTo>
                  <a:pt x="883" y="220"/>
                  <a:pt x="888" y="201"/>
                  <a:pt x="876" y="188"/>
                </a:cubicBezTo>
                <a:lnTo>
                  <a:pt x="784" y="97"/>
                </a:lnTo>
                <a:lnTo>
                  <a:pt x="784" y="97"/>
                </a:lnTo>
                <a:cubicBezTo>
                  <a:pt x="778" y="91"/>
                  <a:pt x="771" y="89"/>
                  <a:pt x="764" y="89"/>
                </a:cubicBezTo>
                <a:lnTo>
                  <a:pt x="764" y="89"/>
                </a:lnTo>
                <a:cubicBezTo>
                  <a:pt x="755" y="89"/>
                  <a:pt x="746" y="92"/>
                  <a:pt x="738" y="97"/>
                </a:cubicBezTo>
                <a:lnTo>
                  <a:pt x="696" y="122"/>
                </a:lnTo>
                <a:lnTo>
                  <a:pt x="696" y="122"/>
                </a:lnTo>
                <a:cubicBezTo>
                  <a:pt x="665" y="103"/>
                  <a:pt x="631" y="89"/>
                  <a:pt x="595" y="79"/>
                </a:cubicBezTo>
                <a:lnTo>
                  <a:pt x="583" y="32"/>
                </a:lnTo>
                <a:lnTo>
                  <a:pt x="583" y="32"/>
                </a:lnTo>
                <a:cubicBezTo>
                  <a:pt x="578" y="16"/>
                  <a:pt x="568" y="0"/>
                  <a:pt x="551" y="0"/>
                </a:cubicBezTo>
                <a:lnTo>
                  <a:pt x="421" y="0"/>
                </a:lnTo>
                <a:lnTo>
                  <a:pt x="421" y="0"/>
                </a:lnTo>
                <a:cubicBezTo>
                  <a:pt x="403" y="0"/>
                  <a:pt x="393" y="16"/>
                  <a:pt x="389" y="32"/>
                </a:cubicBezTo>
                <a:lnTo>
                  <a:pt x="377" y="79"/>
                </a:lnTo>
                <a:lnTo>
                  <a:pt x="377" y="79"/>
                </a:lnTo>
                <a:cubicBezTo>
                  <a:pt x="341" y="89"/>
                  <a:pt x="307" y="103"/>
                  <a:pt x="275" y="122"/>
                </a:cubicBezTo>
                <a:lnTo>
                  <a:pt x="234" y="97"/>
                </a:lnTo>
                <a:lnTo>
                  <a:pt x="234" y="97"/>
                </a:lnTo>
                <a:cubicBezTo>
                  <a:pt x="226" y="92"/>
                  <a:pt x="217" y="89"/>
                  <a:pt x="207" y="89"/>
                </a:cubicBezTo>
                <a:lnTo>
                  <a:pt x="207" y="89"/>
                </a:lnTo>
                <a:cubicBezTo>
                  <a:pt x="200" y="89"/>
                  <a:pt x="194" y="91"/>
                  <a:pt x="188" y="97"/>
                </a:cubicBezTo>
                <a:lnTo>
                  <a:pt x="96" y="188"/>
                </a:lnTo>
                <a:lnTo>
                  <a:pt x="96" y="188"/>
                </a:lnTo>
                <a:cubicBezTo>
                  <a:pt x="83" y="201"/>
                  <a:pt x="88" y="220"/>
                  <a:pt x="96" y="234"/>
                </a:cubicBezTo>
                <a:lnTo>
                  <a:pt x="121" y="276"/>
                </a:lnTo>
                <a:lnTo>
                  <a:pt x="121" y="276"/>
                </a:lnTo>
                <a:cubicBezTo>
                  <a:pt x="102" y="308"/>
                  <a:pt x="88" y="341"/>
                  <a:pt x="79" y="377"/>
                </a:cubicBezTo>
                <a:lnTo>
                  <a:pt x="32" y="389"/>
                </a:lnTo>
                <a:lnTo>
                  <a:pt x="32" y="389"/>
                </a:lnTo>
                <a:cubicBezTo>
                  <a:pt x="16" y="393"/>
                  <a:pt x="0" y="404"/>
                  <a:pt x="0" y="422"/>
                </a:cubicBezTo>
                <a:lnTo>
                  <a:pt x="0" y="552"/>
                </a:lnTo>
                <a:lnTo>
                  <a:pt x="0" y="552"/>
                </a:lnTo>
                <a:cubicBezTo>
                  <a:pt x="0" y="569"/>
                  <a:pt x="16" y="578"/>
                  <a:pt x="32" y="584"/>
                </a:cubicBezTo>
                <a:lnTo>
                  <a:pt x="79" y="596"/>
                </a:lnTo>
                <a:lnTo>
                  <a:pt x="79" y="596"/>
                </a:lnTo>
                <a:cubicBezTo>
                  <a:pt x="88" y="632"/>
                  <a:pt x="102" y="666"/>
                  <a:pt x="121" y="697"/>
                </a:cubicBezTo>
                <a:lnTo>
                  <a:pt x="96" y="739"/>
                </a:lnTo>
                <a:lnTo>
                  <a:pt x="96" y="739"/>
                </a:lnTo>
                <a:cubicBezTo>
                  <a:pt x="88" y="753"/>
                  <a:pt x="83" y="772"/>
                  <a:pt x="96" y="785"/>
                </a:cubicBezTo>
                <a:lnTo>
                  <a:pt x="188" y="876"/>
                </a:lnTo>
                <a:lnTo>
                  <a:pt x="188" y="876"/>
                </a:lnTo>
                <a:cubicBezTo>
                  <a:pt x="194" y="882"/>
                  <a:pt x="200" y="884"/>
                  <a:pt x="207" y="884"/>
                </a:cubicBezTo>
                <a:lnTo>
                  <a:pt x="207" y="884"/>
                </a:lnTo>
                <a:cubicBezTo>
                  <a:pt x="216" y="884"/>
                  <a:pt x="225" y="881"/>
                  <a:pt x="234" y="876"/>
                </a:cubicBezTo>
                <a:lnTo>
                  <a:pt x="275" y="851"/>
                </a:lnTo>
                <a:lnTo>
                  <a:pt x="275" y="851"/>
                </a:lnTo>
                <a:cubicBezTo>
                  <a:pt x="307" y="870"/>
                  <a:pt x="341" y="884"/>
                  <a:pt x="377" y="894"/>
                </a:cubicBezTo>
                <a:lnTo>
                  <a:pt x="389" y="941"/>
                </a:lnTo>
                <a:lnTo>
                  <a:pt x="389" y="941"/>
                </a:lnTo>
                <a:cubicBezTo>
                  <a:pt x="393" y="957"/>
                  <a:pt x="403" y="973"/>
                  <a:pt x="421" y="973"/>
                </a:cubicBezTo>
                <a:lnTo>
                  <a:pt x="551" y="973"/>
                </a:lnTo>
                <a:lnTo>
                  <a:pt x="551" y="973"/>
                </a:lnTo>
                <a:cubicBezTo>
                  <a:pt x="568" y="973"/>
                  <a:pt x="578" y="957"/>
                  <a:pt x="583" y="941"/>
                </a:cubicBezTo>
                <a:lnTo>
                  <a:pt x="595" y="894"/>
                </a:lnTo>
                <a:lnTo>
                  <a:pt x="595" y="894"/>
                </a:lnTo>
                <a:cubicBezTo>
                  <a:pt x="631" y="884"/>
                  <a:pt x="665" y="870"/>
                  <a:pt x="696" y="851"/>
                </a:cubicBezTo>
                <a:lnTo>
                  <a:pt x="738" y="876"/>
                </a:lnTo>
                <a:lnTo>
                  <a:pt x="738" y="876"/>
                </a:lnTo>
                <a:cubicBezTo>
                  <a:pt x="746" y="881"/>
                  <a:pt x="756" y="884"/>
                  <a:pt x="765" y="884"/>
                </a:cubicBezTo>
                <a:lnTo>
                  <a:pt x="765" y="884"/>
                </a:lnTo>
                <a:cubicBezTo>
                  <a:pt x="772" y="884"/>
                  <a:pt x="778" y="882"/>
                  <a:pt x="784" y="876"/>
                </a:cubicBezTo>
                <a:lnTo>
                  <a:pt x="876" y="785"/>
                </a:lnTo>
                <a:lnTo>
                  <a:pt x="876" y="785"/>
                </a:lnTo>
                <a:cubicBezTo>
                  <a:pt x="888" y="772"/>
                  <a:pt x="884" y="753"/>
                  <a:pt x="876" y="739"/>
                </a:cubicBezTo>
                <a:lnTo>
                  <a:pt x="851" y="697"/>
                </a:lnTo>
                <a:lnTo>
                  <a:pt x="851" y="697"/>
                </a:lnTo>
                <a:cubicBezTo>
                  <a:pt x="869" y="666"/>
                  <a:pt x="883" y="632"/>
                  <a:pt x="893" y="596"/>
                </a:cubicBezTo>
                <a:lnTo>
                  <a:pt x="940" y="584"/>
                </a:lnTo>
                <a:lnTo>
                  <a:pt x="940" y="584"/>
                </a:lnTo>
                <a:cubicBezTo>
                  <a:pt x="956" y="578"/>
                  <a:pt x="973" y="569"/>
                  <a:pt x="973" y="552"/>
                </a:cubicBezTo>
                <a:lnTo>
                  <a:pt x="973" y="422"/>
                </a:lnTo>
                <a:lnTo>
                  <a:pt x="973" y="422"/>
                </a:lnTo>
                <a:cubicBezTo>
                  <a:pt x="973" y="404"/>
                  <a:pt x="956" y="393"/>
                  <a:pt x="940" y="389"/>
                </a:cubicBezTo>
                <a:close/>
              </a:path>
            </a:pathLst>
          </a:custGeom>
          <a:solidFill>
            <a:srgbClr val="44546A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3265" b="0" i="0" u="none" strike="noStrike" kern="0" cap="none" spc="0" normalizeH="0" baseline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M Sans" pitchFamily="2" charset="77"/>
              <a:ea typeface="+mn-ea"/>
              <a:cs typeface="+mn-cs"/>
            </a:endParaRPr>
          </a:p>
        </p:txBody>
      </p:sp>
      <p:sp>
        <p:nvSpPr>
          <p:cNvPr id="91" name="Freeform 357">
            <a:extLst>
              <a:ext uri="{FF2B5EF4-FFF2-40B4-BE49-F238E27FC236}">
                <a16:creationId xmlns:a16="http://schemas.microsoft.com/office/drawing/2014/main" id="{D239625F-C25C-4733-8E4B-46B9EF3B50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1191" y="1709489"/>
            <a:ext cx="607046" cy="550867"/>
          </a:xfrm>
          <a:custGeom>
            <a:avLst/>
            <a:gdLst>
              <a:gd name="T0" fmla="*/ 376 w 974"/>
              <a:gd name="T1" fmla="*/ 220 h 797"/>
              <a:gd name="T2" fmla="*/ 398 w 974"/>
              <a:gd name="T3" fmla="*/ 198 h 797"/>
              <a:gd name="T4" fmla="*/ 376 w 974"/>
              <a:gd name="T5" fmla="*/ 176 h 797"/>
              <a:gd name="T6" fmla="*/ 243 w 974"/>
              <a:gd name="T7" fmla="*/ 176 h 797"/>
              <a:gd name="T8" fmla="*/ 221 w 974"/>
              <a:gd name="T9" fmla="*/ 198 h 797"/>
              <a:gd name="T10" fmla="*/ 243 w 974"/>
              <a:gd name="T11" fmla="*/ 309 h 797"/>
              <a:gd name="T12" fmla="*/ 287 w 974"/>
              <a:gd name="T13" fmla="*/ 309 h 797"/>
              <a:gd name="T14" fmla="*/ 310 w 974"/>
              <a:gd name="T15" fmla="*/ 287 h 797"/>
              <a:gd name="T16" fmla="*/ 243 w 974"/>
              <a:gd name="T17" fmla="*/ 265 h 797"/>
              <a:gd name="T18" fmla="*/ 221 w 974"/>
              <a:gd name="T19" fmla="*/ 287 h 797"/>
              <a:gd name="T20" fmla="*/ 243 w 974"/>
              <a:gd name="T21" fmla="*/ 309 h 797"/>
              <a:gd name="T22" fmla="*/ 840 w 974"/>
              <a:gd name="T23" fmla="*/ 751 h 797"/>
              <a:gd name="T24" fmla="*/ 840 w 974"/>
              <a:gd name="T25" fmla="*/ 663 h 797"/>
              <a:gd name="T26" fmla="*/ 863 w 974"/>
              <a:gd name="T27" fmla="*/ 641 h 797"/>
              <a:gd name="T28" fmla="*/ 840 w 974"/>
              <a:gd name="T29" fmla="*/ 132 h 797"/>
              <a:gd name="T30" fmla="*/ 929 w 974"/>
              <a:gd name="T31" fmla="*/ 751 h 797"/>
              <a:gd name="T32" fmla="*/ 796 w 974"/>
              <a:gd name="T33" fmla="*/ 619 h 797"/>
              <a:gd name="T34" fmla="*/ 774 w 974"/>
              <a:gd name="T35" fmla="*/ 641 h 797"/>
              <a:gd name="T36" fmla="*/ 796 w 974"/>
              <a:gd name="T37" fmla="*/ 751 h 797"/>
              <a:gd name="T38" fmla="*/ 177 w 974"/>
              <a:gd name="T39" fmla="*/ 663 h 797"/>
              <a:gd name="T40" fmla="*/ 199 w 974"/>
              <a:gd name="T41" fmla="*/ 641 h 797"/>
              <a:gd name="T42" fmla="*/ 177 w 974"/>
              <a:gd name="T43" fmla="*/ 619 h 797"/>
              <a:gd name="T44" fmla="*/ 796 w 974"/>
              <a:gd name="T45" fmla="*/ 132 h 797"/>
              <a:gd name="T46" fmla="*/ 132 w 974"/>
              <a:gd name="T47" fmla="*/ 619 h 797"/>
              <a:gd name="T48" fmla="*/ 110 w 974"/>
              <a:gd name="T49" fmla="*/ 641 h 797"/>
              <a:gd name="T50" fmla="*/ 132 w 974"/>
              <a:gd name="T51" fmla="*/ 663 h 797"/>
              <a:gd name="T52" fmla="*/ 44 w 974"/>
              <a:gd name="T53" fmla="*/ 751 h 797"/>
              <a:gd name="T54" fmla="*/ 132 w 974"/>
              <a:gd name="T55" fmla="*/ 132 h 797"/>
              <a:gd name="T56" fmla="*/ 398 w 974"/>
              <a:gd name="T57" fmla="*/ 44 h 797"/>
              <a:gd name="T58" fmla="*/ 575 w 974"/>
              <a:gd name="T59" fmla="*/ 44 h 797"/>
              <a:gd name="T60" fmla="*/ 354 w 974"/>
              <a:gd name="T61" fmla="*/ 88 h 797"/>
              <a:gd name="T62" fmla="*/ 398 w 974"/>
              <a:gd name="T63" fmla="*/ 44 h 797"/>
              <a:gd name="T64" fmla="*/ 663 w 974"/>
              <a:gd name="T65" fmla="*/ 88 h 797"/>
              <a:gd name="T66" fmla="*/ 575 w 974"/>
              <a:gd name="T67" fmla="*/ 0 h 797"/>
              <a:gd name="T68" fmla="*/ 398 w 974"/>
              <a:gd name="T69" fmla="*/ 0 h 797"/>
              <a:gd name="T70" fmla="*/ 44 w 974"/>
              <a:gd name="T71" fmla="*/ 88 h 797"/>
              <a:gd name="T72" fmla="*/ 0 w 974"/>
              <a:gd name="T73" fmla="*/ 132 h 797"/>
              <a:gd name="T74" fmla="*/ 0 w 974"/>
              <a:gd name="T75" fmla="*/ 751 h 797"/>
              <a:gd name="T76" fmla="*/ 929 w 974"/>
              <a:gd name="T77" fmla="*/ 796 h 797"/>
              <a:gd name="T78" fmla="*/ 973 w 974"/>
              <a:gd name="T79" fmla="*/ 751 h 797"/>
              <a:gd name="T80" fmla="*/ 973 w 974"/>
              <a:gd name="T81" fmla="*/ 132 h 7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74" h="797">
                <a:moveTo>
                  <a:pt x="243" y="220"/>
                </a:moveTo>
                <a:lnTo>
                  <a:pt x="376" y="220"/>
                </a:lnTo>
                <a:lnTo>
                  <a:pt x="376" y="220"/>
                </a:lnTo>
                <a:cubicBezTo>
                  <a:pt x="388" y="220"/>
                  <a:pt x="398" y="211"/>
                  <a:pt x="398" y="198"/>
                </a:cubicBezTo>
                <a:lnTo>
                  <a:pt x="398" y="198"/>
                </a:lnTo>
                <a:cubicBezTo>
                  <a:pt x="398" y="186"/>
                  <a:pt x="388" y="176"/>
                  <a:pt x="376" y="176"/>
                </a:cubicBezTo>
                <a:lnTo>
                  <a:pt x="243" y="176"/>
                </a:lnTo>
                <a:lnTo>
                  <a:pt x="243" y="176"/>
                </a:lnTo>
                <a:cubicBezTo>
                  <a:pt x="231" y="176"/>
                  <a:pt x="221" y="186"/>
                  <a:pt x="221" y="198"/>
                </a:cubicBezTo>
                <a:lnTo>
                  <a:pt x="221" y="198"/>
                </a:lnTo>
                <a:cubicBezTo>
                  <a:pt x="221" y="211"/>
                  <a:pt x="231" y="220"/>
                  <a:pt x="243" y="220"/>
                </a:cubicBezTo>
                <a:close/>
                <a:moveTo>
                  <a:pt x="243" y="309"/>
                </a:moveTo>
                <a:lnTo>
                  <a:pt x="287" y="309"/>
                </a:lnTo>
                <a:lnTo>
                  <a:pt x="287" y="309"/>
                </a:lnTo>
                <a:cubicBezTo>
                  <a:pt x="299" y="309"/>
                  <a:pt x="310" y="299"/>
                  <a:pt x="310" y="287"/>
                </a:cubicBezTo>
                <a:lnTo>
                  <a:pt x="310" y="287"/>
                </a:lnTo>
                <a:cubicBezTo>
                  <a:pt x="310" y="275"/>
                  <a:pt x="299" y="265"/>
                  <a:pt x="287" y="265"/>
                </a:cubicBezTo>
                <a:lnTo>
                  <a:pt x="243" y="265"/>
                </a:lnTo>
                <a:lnTo>
                  <a:pt x="243" y="265"/>
                </a:lnTo>
                <a:cubicBezTo>
                  <a:pt x="231" y="265"/>
                  <a:pt x="221" y="275"/>
                  <a:pt x="221" y="287"/>
                </a:cubicBezTo>
                <a:lnTo>
                  <a:pt x="221" y="287"/>
                </a:lnTo>
                <a:cubicBezTo>
                  <a:pt x="221" y="299"/>
                  <a:pt x="231" y="309"/>
                  <a:pt x="243" y="309"/>
                </a:cubicBezTo>
                <a:close/>
                <a:moveTo>
                  <a:pt x="929" y="751"/>
                </a:moveTo>
                <a:lnTo>
                  <a:pt x="840" y="751"/>
                </a:lnTo>
                <a:lnTo>
                  <a:pt x="840" y="663"/>
                </a:lnTo>
                <a:lnTo>
                  <a:pt x="840" y="663"/>
                </a:lnTo>
                <a:cubicBezTo>
                  <a:pt x="852" y="663"/>
                  <a:pt x="863" y="653"/>
                  <a:pt x="863" y="641"/>
                </a:cubicBezTo>
                <a:lnTo>
                  <a:pt x="863" y="641"/>
                </a:lnTo>
                <a:cubicBezTo>
                  <a:pt x="863" y="628"/>
                  <a:pt x="852" y="619"/>
                  <a:pt x="840" y="619"/>
                </a:cubicBezTo>
                <a:lnTo>
                  <a:pt x="840" y="132"/>
                </a:lnTo>
                <a:lnTo>
                  <a:pt x="929" y="132"/>
                </a:lnTo>
                <a:lnTo>
                  <a:pt x="929" y="751"/>
                </a:lnTo>
                <a:close/>
                <a:moveTo>
                  <a:pt x="796" y="619"/>
                </a:moveTo>
                <a:lnTo>
                  <a:pt x="796" y="619"/>
                </a:lnTo>
                <a:cubicBezTo>
                  <a:pt x="784" y="619"/>
                  <a:pt x="774" y="628"/>
                  <a:pt x="774" y="641"/>
                </a:cubicBezTo>
                <a:lnTo>
                  <a:pt x="774" y="641"/>
                </a:lnTo>
                <a:cubicBezTo>
                  <a:pt x="774" y="653"/>
                  <a:pt x="784" y="663"/>
                  <a:pt x="796" y="663"/>
                </a:cubicBezTo>
                <a:lnTo>
                  <a:pt x="796" y="751"/>
                </a:lnTo>
                <a:lnTo>
                  <a:pt x="177" y="751"/>
                </a:lnTo>
                <a:lnTo>
                  <a:pt x="177" y="663"/>
                </a:lnTo>
                <a:lnTo>
                  <a:pt x="177" y="663"/>
                </a:lnTo>
                <a:cubicBezTo>
                  <a:pt x="189" y="663"/>
                  <a:pt x="199" y="653"/>
                  <a:pt x="199" y="641"/>
                </a:cubicBezTo>
                <a:lnTo>
                  <a:pt x="199" y="641"/>
                </a:lnTo>
                <a:cubicBezTo>
                  <a:pt x="199" y="628"/>
                  <a:pt x="189" y="619"/>
                  <a:pt x="177" y="619"/>
                </a:cubicBezTo>
                <a:lnTo>
                  <a:pt x="177" y="132"/>
                </a:lnTo>
                <a:lnTo>
                  <a:pt x="796" y="132"/>
                </a:lnTo>
                <a:lnTo>
                  <a:pt x="796" y="619"/>
                </a:lnTo>
                <a:close/>
                <a:moveTo>
                  <a:pt x="132" y="619"/>
                </a:moveTo>
                <a:lnTo>
                  <a:pt x="132" y="619"/>
                </a:lnTo>
                <a:cubicBezTo>
                  <a:pt x="120" y="619"/>
                  <a:pt x="110" y="628"/>
                  <a:pt x="110" y="641"/>
                </a:cubicBezTo>
                <a:lnTo>
                  <a:pt x="110" y="641"/>
                </a:lnTo>
                <a:cubicBezTo>
                  <a:pt x="110" y="653"/>
                  <a:pt x="120" y="663"/>
                  <a:pt x="132" y="663"/>
                </a:cubicBezTo>
                <a:lnTo>
                  <a:pt x="132" y="751"/>
                </a:lnTo>
                <a:lnTo>
                  <a:pt x="44" y="751"/>
                </a:lnTo>
                <a:lnTo>
                  <a:pt x="44" y="132"/>
                </a:lnTo>
                <a:lnTo>
                  <a:pt x="132" y="132"/>
                </a:lnTo>
                <a:lnTo>
                  <a:pt x="132" y="619"/>
                </a:lnTo>
                <a:close/>
                <a:moveTo>
                  <a:pt x="398" y="44"/>
                </a:moveTo>
                <a:lnTo>
                  <a:pt x="575" y="44"/>
                </a:lnTo>
                <a:lnTo>
                  <a:pt x="575" y="44"/>
                </a:lnTo>
                <a:cubicBezTo>
                  <a:pt x="599" y="44"/>
                  <a:pt x="619" y="63"/>
                  <a:pt x="619" y="88"/>
                </a:cubicBezTo>
                <a:lnTo>
                  <a:pt x="354" y="88"/>
                </a:lnTo>
                <a:lnTo>
                  <a:pt x="354" y="88"/>
                </a:lnTo>
                <a:cubicBezTo>
                  <a:pt x="354" y="63"/>
                  <a:pt x="373" y="44"/>
                  <a:pt x="398" y="44"/>
                </a:cubicBezTo>
                <a:close/>
                <a:moveTo>
                  <a:pt x="929" y="88"/>
                </a:moveTo>
                <a:lnTo>
                  <a:pt x="663" y="88"/>
                </a:lnTo>
                <a:lnTo>
                  <a:pt x="663" y="88"/>
                </a:lnTo>
                <a:cubicBezTo>
                  <a:pt x="663" y="40"/>
                  <a:pt x="624" y="0"/>
                  <a:pt x="575" y="0"/>
                </a:cubicBezTo>
                <a:lnTo>
                  <a:pt x="398" y="0"/>
                </a:lnTo>
                <a:lnTo>
                  <a:pt x="398" y="0"/>
                </a:lnTo>
                <a:cubicBezTo>
                  <a:pt x="349" y="0"/>
                  <a:pt x="310" y="40"/>
                  <a:pt x="310" y="88"/>
                </a:cubicBezTo>
                <a:lnTo>
                  <a:pt x="44" y="88"/>
                </a:lnTo>
                <a:lnTo>
                  <a:pt x="44" y="88"/>
                </a:lnTo>
                <a:cubicBezTo>
                  <a:pt x="20" y="88"/>
                  <a:pt x="0" y="108"/>
                  <a:pt x="0" y="132"/>
                </a:cubicBezTo>
                <a:lnTo>
                  <a:pt x="0" y="751"/>
                </a:lnTo>
                <a:lnTo>
                  <a:pt x="0" y="751"/>
                </a:lnTo>
                <a:cubicBezTo>
                  <a:pt x="0" y="776"/>
                  <a:pt x="20" y="796"/>
                  <a:pt x="44" y="796"/>
                </a:cubicBezTo>
                <a:lnTo>
                  <a:pt x="929" y="796"/>
                </a:lnTo>
                <a:lnTo>
                  <a:pt x="929" y="796"/>
                </a:lnTo>
                <a:cubicBezTo>
                  <a:pt x="953" y="796"/>
                  <a:pt x="973" y="776"/>
                  <a:pt x="973" y="751"/>
                </a:cubicBezTo>
                <a:lnTo>
                  <a:pt x="973" y="132"/>
                </a:lnTo>
                <a:lnTo>
                  <a:pt x="973" y="132"/>
                </a:lnTo>
                <a:cubicBezTo>
                  <a:pt x="973" y="108"/>
                  <a:pt x="953" y="88"/>
                  <a:pt x="929" y="88"/>
                </a:cubicBezTo>
                <a:close/>
              </a:path>
            </a:pathLst>
          </a:custGeom>
          <a:solidFill>
            <a:srgbClr val="44546A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3265" b="0" i="0" u="none" strike="noStrike" kern="0" cap="none" spc="0" normalizeH="0" baseline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DM Sans" pitchFamily="2" charset="77"/>
              <a:ea typeface="+mn-ea"/>
              <a:cs typeface="+mn-cs"/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EBFA488A-96DA-4FE7-ABEE-1B05AFD59C21}"/>
              </a:ext>
            </a:extLst>
          </p:cNvPr>
          <p:cNvSpPr txBox="1"/>
          <p:nvPr/>
        </p:nvSpPr>
        <p:spPr>
          <a:xfrm>
            <a:off x="273694" y="2269856"/>
            <a:ext cx="1162040" cy="34310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16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MX" sz="1400" b="1" spc="-15">
                <a:solidFill>
                  <a:srgbClr val="4472C4"/>
                </a:solidFill>
                <a:latin typeface="Century Gothic" panose="020B0502020202020204" pitchFamily="34" charset="0"/>
              </a:rPr>
              <a:t>ACTIVOS</a:t>
            </a:r>
            <a:r>
              <a:rPr kumimoji="0" lang="es-MX" sz="1400" b="1" i="0" u="none" strike="noStrike" kern="1200" cap="none" spc="-15" normalizeH="0" baseline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entury Gothic" panose="020B0502020202020204" pitchFamily="34" charset="0"/>
              </a:rPr>
              <a:t> 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175A5796-286D-49C8-96F0-CF3A0BC3588B}"/>
              </a:ext>
            </a:extLst>
          </p:cNvPr>
          <p:cNvSpPr txBox="1"/>
          <p:nvPr/>
        </p:nvSpPr>
        <p:spPr>
          <a:xfrm>
            <a:off x="445948" y="3447937"/>
            <a:ext cx="817533" cy="343107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16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400" b="1" i="0" u="none" strike="noStrike" kern="1200" cap="none" spc="-15" normalizeH="0" baseline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entury Gothic" panose="020B0502020202020204" pitchFamily="34" charset="0"/>
              </a:rPr>
              <a:t>DISEÑO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80B28A3D-7D7E-4BAC-BCB7-6728A09FC0B4}"/>
              </a:ext>
            </a:extLst>
          </p:cNvPr>
          <p:cNvSpPr txBox="1"/>
          <p:nvPr/>
        </p:nvSpPr>
        <p:spPr>
          <a:xfrm>
            <a:off x="465185" y="4638991"/>
            <a:ext cx="779059" cy="343107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pPr lvl="0" algn="ctr">
              <a:lnSpc>
                <a:spcPts val="2160"/>
              </a:lnSpc>
              <a:defRPr/>
            </a:pPr>
            <a:r>
              <a:rPr lang="es-MX" sz="1400" b="1" spc="-15">
                <a:solidFill>
                  <a:prstClr val="white">
                    <a:lumMod val="50000"/>
                  </a:prstClr>
                </a:solidFill>
                <a:latin typeface="Century Gothic" panose="020B0502020202020204" pitchFamily="34" charset="0"/>
              </a:rPr>
              <a:t>PILOTO</a:t>
            </a:r>
            <a:endParaRPr kumimoji="0" lang="es-MX" sz="1400" b="1" i="0" u="none" strike="noStrike" kern="1200" cap="none" spc="-15" normalizeH="0" baseline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F8C1B260-6D0F-40EC-9B37-C47473355F60}"/>
              </a:ext>
            </a:extLst>
          </p:cNvPr>
          <p:cNvSpPr txBox="1"/>
          <p:nvPr/>
        </p:nvSpPr>
        <p:spPr>
          <a:xfrm>
            <a:off x="-48075" y="5703736"/>
            <a:ext cx="1805579" cy="342401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16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300" b="1" i="0" u="none" strike="noStrike" kern="1200" cap="none" spc="-15" normalizeH="0" baseline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entury Gothic" panose="020B0502020202020204" pitchFamily="34" charset="0"/>
              </a:rPr>
              <a:t>IMPLEMENTACION</a:t>
            </a:r>
          </a:p>
        </p:txBody>
      </p:sp>
      <p:sp>
        <p:nvSpPr>
          <p:cNvPr id="96" name="Freeform 322">
            <a:extLst>
              <a:ext uri="{FF2B5EF4-FFF2-40B4-BE49-F238E27FC236}">
                <a16:creationId xmlns:a16="http://schemas.microsoft.com/office/drawing/2014/main" id="{9B9055AE-CB8D-4DE6-B326-8867355984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29789" y="1128493"/>
            <a:ext cx="2403459" cy="615372"/>
          </a:xfrm>
          <a:custGeom>
            <a:avLst/>
            <a:gdLst>
              <a:gd name="T0" fmla="*/ 3324 w 3857"/>
              <a:gd name="T1" fmla="*/ 0 h 713"/>
              <a:gd name="T2" fmla="*/ 3324 w 3857"/>
              <a:gd name="T3" fmla="*/ 0 h 713"/>
              <a:gd name="T4" fmla="*/ 0 w 3857"/>
              <a:gd name="T5" fmla="*/ 0 h 713"/>
              <a:gd name="T6" fmla="*/ 0 w 3857"/>
              <a:gd name="T7" fmla="*/ 712 h 713"/>
              <a:gd name="T8" fmla="*/ 3324 w 3857"/>
              <a:gd name="T9" fmla="*/ 712 h 713"/>
              <a:gd name="T10" fmla="*/ 3856 w 3857"/>
              <a:gd name="T11" fmla="*/ 356 h 713"/>
              <a:gd name="T12" fmla="*/ 3324 w 3857"/>
              <a:gd name="T13" fmla="*/ 0 h 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57" h="713">
                <a:moveTo>
                  <a:pt x="3324" y="0"/>
                </a:moveTo>
                <a:lnTo>
                  <a:pt x="3324" y="0"/>
                </a:lnTo>
                <a:lnTo>
                  <a:pt x="0" y="0"/>
                </a:lnTo>
                <a:lnTo>
                  <a:pt x="0" y="712"/>
                </a:lnTo>
                <a:lnTo>
                  <a:pt x="3324" y="712"/>
                </a:lnTo>
                <a:lnTo>
                  <a:pt x="3856" y="356"/>
                </a:lnTo>
                <a:lnTo>
                  <a:pt x="3324" y="0"/>
                </a:lnTo>
              </a:path>
            </a:pathLst>
          </a:custGeom>
          <a:solidFill>
            <a:srgbClr val="00BD70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3265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M Sans" pitchFamily="2" charset="77"/>
              <a:ea typeface="+mn-ea"/>
              <a:cs typeface="+mn-cs"/>
            </a:endParaRPr>
          </a:p>
        </p:txBody>
      </p:sp>
      <p:sp>
        <p:nvSpPr>
          <p:cNvPr id="97" name="Freeform 323">
            <a:extLst>
              <a:ext uri="{FF2B5EF4-FFF2-40B4-BE49-F238E27FC236}">
                <a16:creationId xmlns:a16="http://schemas.microsoft.com/office/drawing/2014/main" id="{57250EF8-F93D-49B3-9A64-AB5B3CD32C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8695" y="1128493"/>
            <a:ext cx="2403459" cy="615372"/>
          </a:xfrm>
          <a:custGeom>
            <a:avLst/>
            <a:gdLst>
              <a:gd name="T0" fmla="*/ 3324 w 3857"/>
              <a:gd name="T1" fmla="*/ 0 h 713"/>
              <a:gd name="T2" fmla="*/ 0 w 3857"/>
              <a:gd name="T3" fmla="*/ 0 h 713"/>
              <a:gd name="T4" fmla="*/ 0 w 3857"/>
              <a:gd name="T5" fmla="*/ 712 h 713"/>
              <a:gd name="T6" fmla="*/ 3324 w 3857"/>
              <a:gd name="T7" fmla="*/ 712 h 713"/>
              <a:gd name="T8" fmla="*/ 3856 w 3857"/>
              <a:gd name="T9" fmla="*/ 356 h 713"/>
              <a:gd name="T10" fmla="*/ 3324 w 3857"/>
              <a:gd name="T11" fmla="*/ 0 h 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857" h="713">
                <a:moveTo>
                  <a:pt x="3324" y="0"/>
                </a:moveTo>
                <a:lnTo>
                  <a:pt x="0" y="0"/>
                </a:lnTo>
                <a:lnTo>
                  <a:pt x="0" y="712"/>
                </a:lnTo>
                <a:lnTo>
                  <a:pt x="3324" y="712"/>
                </a:lnTo>
                <a:lnTo>
                  <a:pt x="3856" y="356"/>
                </a:lnTo>
                <a:lnTo>
                  <a:pt x="3324" y="0"/>
                </a:lnTo>
              </a:path>
            </a:pathLst>
          </a:custGeom>
          <a:solidFill>
            <a:srgbClr val="005796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3265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M Sans" pitchFamily="2" charset="77"/>
              <a:ea typeface="+mn-ea"/>
              <a:cs typeface="+mn-cs"/>
            </a:endParaRPr>
          </a:p>
        </p:txBody>
      </p:sp>
      <p:sp>
        <p:nvSpPr>
          <p:cNvPr id="98" name="Freeform 324">
            <a:extLst>
              <a:ext uri="{FF2B5EF4-FFF2-40B4-BE49-F238E27FC236}">
                <a16:creationId xmlns:a16="http://schemas.microsoft.com/office/drawing/2014/main" id="{030B9D68-55B0-4C72-A949-D8544DE55C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7601" y="1128493"/>
            <a:ext cx="2400712" cy="615372"/>
          </a:xfrm>
          <a:custGeom>
            <a:avLst/>
            <a:gdLst>
              <a:gd name="T0" fmla="*/ 3323 w 3856"/>
              <a:gd name="T1" fmla="*/ 0 h 713"/>
              <a:gd name="T2" fmla="*/ 0 w 3856"/>
              <a:gd name="T3" fmla="*/ 0 h 713"/>
              <a:gd name="T4" fmla="*/ 0 w 3856"/>
              <a:gd name="T5" fmla="*/ 712 h 713"/>
              <a:gd name="T6" fmla="*/ 3323 w 3856"/>
              <a:gd name="T7" fmla="*/ 712 h 713"/>
              <a:gd name="T8" fmla="*/ 3855 w 3856"/>
              <a:gd name="T9" fmla="*/ 356 h 713"/>
              <a:gd name="T10" fmla="*/ 3323 w 3856"/>
              <a:gd name="T11" fmla="*/ 0 h 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856" h="713">
                <a:moveTo>
                  <a:pt x="3323" y="0"/>
                </a:moveTo>
                <a:lnTo>
                  <a:pt x="0" y="0"/>
                </a:lnTo>
                <a:lnTo>
                  <a:pt x="0" y="712"/>
                </a:lnTo>
                <a:lnTo>
                  <a:pt x="3323" y="712"/>
                </a:lnTo>
                <a:lnTo>
                  <a:pt x="3855" y="356"/>
                </a:lnTo>
                <a:lnTo>
                  <a:pt x="3323" y="0"/>
                </a:lnTo>
              </a:path>
            </a:pathLst>
          </a:custGeom>
          <a:solidFill>
            <a:srgbClr val="575756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3265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M Sans" pitchFamily="2" charset="77"/>
              <a:ea typeface="+mn-ea"/>
              <a:cs typeface="+mn-cs"/>
            </a:endParaRPr>
          </a:p>
        </p:txBody>
      </p:sp>
      <p:sp>
        <p:nvSpPr>
          <p:cNvPr id="99" name="Freeform 325">
            <a:extLst>
              <a:ext uri="{FF2B5EF4-FFF2-40B4-BE49-F238E27FC236}">
                <a16:creationId xmlns:a16="http://schemas.microsoft.com/office/drawing/2014/main" id="{80658526-91FD-4FD2-935E-623F958F5D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9252" y="1128493"/>
            <a:ext cx="2403458" cy="615372"/>
          </a:xfrm>
          <a:custGeom>
            <a:avLst/>
            <a:gdLst>
              <a:gd name="T0" fmla="*/ 3324 w 3857"/>
              <a:gd name="T1" fmla="*/ 0 h 713"/>
              <a:gd name="T2" fmla="*/ 0 w 3857"/>
              <a:gd name="T3" fmla="*/ 0 h 713"/>
              <a:gd name="T4" fmla="*/ 0 w 3857"/>
              <a:gd name="T5" fmla="*/ 712 h 713"/>
              <a:gd name="T6" fmla="*/ 3324 w 3857"/>
              <a:gd name="T7" fmla="*/ 712 h 713"/>
              <a:gd name="T8" fmla="*/ 3856 w 3857"/>
              <a:gd name="T9" fmla="*/ 356 h 713"/>
              <a:gd name="T10" fmla="*/ 3324 w 3857"/>
              <a:gd name="T11" fmla="*/ 0 h 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857" h="713">
                <a:moveTo>
                  <a:pt x="3324" y="0"/>
                </a:moveTo>
                <a:lnTo>
                  <a:pt x="0" y="0"/>
                </a:lnTo>
                <a:lnTo>
                  <a:pt x="0" y="712"/>
                </a:lnTo>
                <a:lnTo>
                  <a:pt x="3324" y="712"/>
                </a:lnTo>
                <a:lnTo>
                  <a:pt x="3856" y="356"/>
                </a:lnTo>
                <a:lnTo>
                  <a:pt x="3324" y="0"/>
                </a:lnTo>
              </a:path>
            </a:pathLst>
          </a:custGeom>
          <a:solidFill>
            <a:srgbClr val="6CC04A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3265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M Sans" pitchFamily="2" charset="77"/>
              <a:ea typeface="+mn-ea"/>
              <a:cs typeface="+mn-cs"/>
            </a:endParaRPr>
          </a:p>
        </p:txBody>
      </p:sp>
      <p:sp>
        <p:nvSpPr>
          <p:cNvPr id="100" name="Freeform 326">
            <a:extLst>
              <a:ext uri="{FF2B5EF4-FFF2-40B4-BE49-F238E27FC236}">
                <a16:creationId xmlns:a16="http://schemas.microsoft.com/office/drawing/2014/main" id="{57C6187E-3468-45F6-9E9D-8FC3E65A5B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3237" y="1128493"/>
            <a:ext cx="2746" cy="615372"/>
          </a:xfrm>
          <a:custGeom>
            <a:avLst/>
            <a:gdLst>
              <a:gd name="T0" fmla="*/ 0 w 1"/>
              <a:gd name="T1" fmla="*/ 712 h 713"/>
              <a:gd name="T2" fmla="*/ 0 w 1"/>
              <a:gd name="T3" fmla="*/ 0 h 713"/>
              <a:gd name="T4" fmla="*/ 0 w 1"/>
              <a:gd name="T5" fmla="*/ 712 h 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713">
                <a:moveTo>
                  <a:pt x="0" y="712"/>
                </a:moveTo>
                <a:lnTo>
                  <a:pt x="0" y="0"/>
                </a:lnTo>
                <a:lnTo>
                  <a:pt x="0" y="712"/>
                </a:lnTo>
              </a:path>
            </a:pathLst>
          </a:custGeom>
          <a:solidFill>
            <a:srgbClr val="5C9EE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3265" b="0" i="0" u="none" strike="noStrike" kern="120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M Sans" pitchFamily="2" charset="77"/>
              <a:ea typeface="+mn-ea"/>
              <a:cs typeface="+mn-cs"/>
            </a:endParaRPr>
          </a:p>
        </p:txBody>
      </p:sp>
      <p:sp>
        <p:nvSpPr>
          <p:cNvPr id="101" name="Freeform 327">
            <a:extLst>
              <a:ext uri="{FF2B5EF4-FFF2-40B4-BE49-F238E27FC236}">
                <a16:creationId xmlns:a16="http://schemas.microsoft.com/office/drawing/2014/main" id="{665CC68E-F3E5-4509-A955-CCB280C142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8158" y="1128493"/>
            <a:ext cx="2403458" cy="615372"/>
          </a:xfrm>
          <a:custGeom>
            <a:avLst/>
            <a:gdLst>
              <a:gd name="T0" fmla="*/ 3325 w 3857"/>
              <a:gd name="T1" fmla="*/ 0 h 713"/>
              <a:gd name="T2" fmla="*/ 0 w 3857"/>
              <a:gd name="T3" fmla="*/ 0 h 713"/>
              <a:gd name="T4" fmla="*/ 532 w 3857"/>
              <a:gd name="T5" fmla="*/ 356 h 713"/>
              <a:gd name="T6" fmla="*/ 0 w 3857"/>
              <a:gd name="T7" fmla="*/ 712 h 713"/>
              <a:gd name="T8" fmla="*/ 3325 w 3857"/>
              <a:gd name="T9" fmla="*/ 712 h 713"/>
              <a:gd name="T10" fmla="*/ 3856 w 3857"/>
              <a:gd name="T11" fmla="*/ 356 h 713"/>
              <a:gd name="T12" fmla="*/ 3325 w 3857"/>
              <a:gd name="T13" fmla="*/ 0 h 7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857" h="713">
                <a:moveTo>
                  <a:pt x="3325" y="0"/>
                </a:moveTo>
                <a:lnTo>
                  <a:pt x="0" y="0"/>
                </a:lnTo>
                <a:lnTo>
                  <a:pt x="532" y="356"/>
                </a:lnTo>
                <a:lnTo>
                  <a:pt x="0" y="712"/>
                </a:lnTo>
                <a:lnTo>
                  <a:pt x="3325" y="712"/>
                </a:lnTo>
                <a:lnTo>
                  <a:pt x="3856" y="356"/>
                </a:lnTo>
                <a:lnTo>
                  <a:pt x="3325" y="0"/>
                </a:lnTo>
              </a:path>
            </a:pathLst>
          </a:custGeom>
          <a:solidFill>
            <a:srgbClr val="0075C9"/>
          </a:solidFill>
          <a:ln>
            <a:noFill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3265" b="0" i="0" u="none" strike="noStrike" kern="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DM Sans" pitchFamily="2" charset="77"/>
              <a:ea typeface="+mn-ea"/>
              <a:cs typeface="+mn-cs"/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5425E2BC-D523-40F3-8827-DF67C9E13A9B}"/>
              </a:ext>
            </a:extLst>
          </p:cNvPr>
          <p:cNvSpPr txBox="1"/>
          <p:nvPr/>
        </p:nvSpPr>
        <p:spPr>
          <a:xfrm>
            <a:off x="2083933" y="1179774"/>
            <a:ext cx="937437" cy="49244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600" b="1" i="0" u="none" strike="noStrike" kern="1200" cap="none" spc="-2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</a:rPr>
              <a:t>2019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CAB38863-230F-41B0-8B8F-F95E00287D3A}"/>
              </a:ext>
            </a:extLst>
          </p:cNvPr>
          <p:cNvSpPr txBox="1"/>
          <p:nvPr/>
        </p:nvSpPr>
        <p:spPr>
          <a:xfrm>
            <a:off x="4152652" y="1179774"/>
            <a:ext cx="937437" cy="49244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600" b="1" i="0" u="none" strike="noStrike" kern="1200" cap="none" spc="-2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</a:rPr>
              <a:t>2020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B2A379F4-3496-4702-841B-3428E4E85F96}"/>
              </a:ext>
            </a:extLst>
          </p:cNvPr>
          <p:cNvSpPr txBox="1"/>
          <p:nvPr/>
        </p:nvSpPr>
        <p:spPr>
          <a:xfrm>
            <a:off x="6230066" y="1179774"/>
            <a:ext cx="937437" cy="49244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600" b="1" i="0" u="none" strike="noStrike" kern="1200" cap="none" spc="-2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</a:rPr>
              <a:t>2021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79D19905-7310-4E93-9844-C6C3140B8597}"/>
              </a:ext>
            </a:extLst>
          </p:cNvPr>
          <p:cNvSpPr txBox="1"/>
          <p:nvPr/>
        </p:nvSpPr>
        <p:spPr>
          <a:xfrm>
            <a:off x="8297480" y="1179774"/>
            <a:ext cx="937437" cy="49244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600" b="1" i="0" u="none" strike="noStrike" kern="1200" cap="none" spc="-2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</a:rPr>
              <a:t>2022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73C7935E-2F52-4A07-8F49-6DCDB33182B3}"/>
              </a:ext>
            </a:extLst>
          </p:cNvPr>
          <p:cNvSpPr txBox="1"/>
          <p:nvPr/>
        </p:nvSpPr>
        <p:spPr>
          <a:xfrm>
            <a:off x="9849222" y="1179774"/>
            <a:ext cx="1986442" cy="49244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2600" b="1" i="0" u="none" strike="noStrike" kern="1200" cap="none" spc="-2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 pitchFamily="34" charset="0"/>
              </a:rPr>
              <a:t>&gt;2023-2025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F529C04A-4E29-4DA4-940E-4D2218F5DDF5}"/>
              </a:ext>
            </a:extLst>
          </p:cNvPr>
          <p:cNvSpPr txBox="1"/>
          <p:nvPr/>
        </p:nvSpPr>
        <p:spPr>
          <a:xfrm>
            <a:off x="1646584" y="834845"/>
            <a:ext cx="20515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600" b="0" i="0" u="none" strike="noStrike" kern="1200" cap="none" spc="0" normalizeH="0" baseline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15% Madurez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681853F8-AA7E-4799-B4F9-48F828A3A0A2}"/>
              </a:ext>
            </a:extLst>
          </p:cNvPr>
          <p:cNvSpPr txBox="1"/>
          <p:nvPr/>
        </p:nvSpPr>
        <p:spPr>
          <a:xfrm>
            <a:off x="3751616" y="834845"/>
            <a:ext cx="20515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es-MX" sz="1600" b="0" i="0" u="none" strike="noStrike" kern="1200" cap="none" spc="0" normalizeH="0" baseline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23% </a:t>
            </a:r>
            <a:r>
              <a:rPr lang="es-MX" sz="1600">
                <a:solidFill>
                  <a:srgbClr val="44546A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Madurez</a:t>
            </a:r>
            <a:endParaRPr kumimoji="0" lang="es-MX" sz="1600" b="0" i="0" u="none" strike="noStrike" kern="1200" cap="none" spc="0" normalizeH="0" baseline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2A6769B5-1C39-4F96-ADB1-0072DDF6C058}"/>
              </a:ext>
            </a:extLst>
          </p:cNvPr>
          <p:cNvSpPr txBox="1"/>
          <p:nvPr/>
        </p:nvSpPr>
        <p:spPr>
          <a:xfrm>
            <a:off x="5842275" y="834845"/>
            <a:ext cx="205152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es-MX" sz="1600" b="0" i="0" u="none" strike="noStrike" kern="1200" cap="none" spc="0" normalizeH="0" baseline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32% </a:t>
            </a:r>
            <a:r>
              <a:rPr lang="es-MX" sz="1600">
                <a:solidFill>
                  <a:srgbClr val="44546A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Madurez</a:t>
            </a:r>
            <a:endParaRPr kumimoji="0" lang="es-MX" sz="1600" b="0" i="0" u="none" strike="noStrike" kern="1200" cap="none" spc="0" normalizeH="0" baseline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2D7E22A3-747A-4FF7-BD3E-20289A910361}"/>
              </a:ext>
            </a:extLst>
          </p:cNvPr>
          <p:cNvSpPr txBox="1"/>
          <p:nvPr/>
        </p:nvSpPr>
        <p:spPr>
          <a:xfrm>
            <a:off x="7654040" y="834845"/>
            <a:ext cx="26007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600" b="0" i="0" u="none" strike="noStrike" kern="1200" cap="none" spc="0" normalizeH="0" baseline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Objetivo 2022: 50%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F07FD424-2A17-4ECE-915C-EB554FC396AC}"/>
              </a:ext>
            </a:extLst>
          </p:cNvPr>
          <p:cNvSpPr txBox="1"/>
          <p:nvPr/>
        </p:nvSpPr>
        <p:spPr>
          <a:xfrm>
            <a:off x="1602558" y="5726767"/>
            <a:ext cx="3487531" cy="288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800">
                <a:solidFill>
                  <a:srgbClr val="0075C9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MX" sz="1000" b="0" i="0" u="none" strike="noStrike" kern="1200" cap="none" spc="0" normalizeH="0" baseline="0">
                <a:ln>
                  <a:noFill/>
                </a:ln>
                <a:solidFill>
                  <a:srgbClr val="0075C9"/>
                </a:solidFill>
                <a:effectLst/>
                <a:uLnTx/>
                <a:uFillTx/>
              </a:rPr>
              <a:t>*SWP – Proceso de Trabajo Estándar (Standard </a:t>
            </a:r>
            <a:r>
              <a:rPr kumimoji="0" lang="es-MX" sz="1000" b="0" i="0" u="none" strike="noStrike" kern="1200" cap="none" spc="0" normalizeH="0" baseline="0" err="1">
                <a:ln>
                  <a:noFill/>
                </a:ln>
                <a:solidFill>
                  <a:srgbClr val="0075C9"/>
                </a:solidFill>
                <a:effectLst/>
                <a:uLnTx/>
                <a:uFillTx/>
              </a:rPr>
              <a:t>Work</a:t>
            </a:r>
            <a:r>
              <a:rPr kumimoji="0" lang="es-MX" sz="1000" b="0" i="0" u="none" strike="noStrike" kern="1200" cap="none" spc="0" normalizeH="0" baseline="0">
                <a:ln>
                  <a:noFill/>
                </a:ln>
                <a:solidFill>
                  <a:srgbClr val="0075C9"/>
                </a:solidFill>
                <a:effectLst/>
                <a:uLnTx/>
                <a:uFillTx/>
              </a:rPr>
              <a:t> Process)</a:t>
            </a: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C3441945-CBC4-4AE0-A5F2-319B281CB7FE}"/>
              </a:ext>
            </a:extLst>
          </p:cNvPr>
          <p:cNvSpPr/>
          <p:nvPr/>
        </p:nvSpPr>
        <p:spPr>
          <a:xfrm>
            <a:off x="1608555" y="2816006"/>
            <a:ext cx="10117172" cy="1162972"/>
          </a:xfrm>
          <a:prstGeom prst="rect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800" b="0" i="0" u="none" strike="noStrike" kern="120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88DE34A2-12EF-4503-AF5A-CE440EE6959B}"/>
              </a:ext>
            </a:extLst>
          </p:cNvPr>
          <p:cNvSpPr/>
          <p:nvPr/>
        </p:nvSpPr>
        <p:spPr>
          <a:xfrm>
            <a:off x="1608555" y="3980132"/>
            <a:ext cx="10117172" cy="1162972"/>
          </a:xfrm>
          <a:prstGeom prst="rect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800" b="0" i="0" u="none" strike="noStrike" kern="120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2FB38609-1C32-4B47-BB1A-DDF22343322D}"/>
              </a:ext>
            </a:extLst>
          </p:cNvPr>
          <p:cNvSpPr/>
          <p:nvPr/>
        </p:nvSpPr>
        <p:spPr>
          <a:xfrm>
            <a:off x="1608555" y="5151987"/>
            <a:ext cx="10119759" cy="819916"/>
          </a:xfrm>
          <a:prstGeom prst="rect">
            <a:avLst/>
          </a:prstGeom>
          <a:noFill/>
          <a:ln>
            <a:solidFill>
              <a:schemeClr val="accent1">
                <a:lumMod val="40000"/>
                <a:lumOff val="6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800" b="0" i="0" u="none" strike="noStrike" kern="1200" cap="none" spc="0" normalizeH="0" baseline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F48E4DC5-63BA-441F-87F5-C100943ED611}"/>
              </a:ext>
            </a:extLst>
          </p:cNvPr>
          <p:cNvGrpSpPr/>
          <p:nvPr/>
        </p:nvGrpSpPr>
        <p:grpSpPr>
          <a:xfrm>
            <a:off x="1523914" y="1847605"/>
            <a:ext cx="9031222" cy="4160948"/>
            <a:chOff x="1383174" y="2098830"/>
            <a:chExt cx="9031222" cy="4160948"/>
          </a:xfrm>
        </p:grpSpPr>
        <p:grpSp>
          <p:nvGrpSpPr>
            <p:cNvPr id="116" name="Group 115">
              <a:extLst>
                <a:ext uri="{FF2B5EF4-FFF2-40B4-BE49-F238E27FC236}">
                  <a16:creationId xmlns:a16="http://schemas.microsoft.com/office/drawing/2014/main" id="{3DCD5ECF-0059-4D20-983D-F4B0BA8BC635}"/>
                </a:ext>
              </a:extLst>
            </p:cNvPr>
            <p:cNvGrpSpPr/>
            <p:nvPr/>
          </p:nvGrpSpPr>
          <p:grpSpPr>
            <a:xfrm>
              <a:off x="1383174" y="2098830"/>
              <a:ext cx="8698207" cy="3741729"/>
              <a:chOff x="1383174" y="2098830"/>
              <a:chExt cx="8698207" cy="3741729"/>
            </a:xfrm>
          </p:grpSpPr>
          <p:sp>
            <p:nvSpPr>
              <p:cNvPr id="121" name="Rectangle: Rounded Corners 120">
                <a:extLst>
                  <a:ext uri="{FF2B5EF4-FFF2-40B4-BE49-F238E27FC236}">
                    <a16:creationId xmlns:a16="http://schemas.microsoft.com/office/drawing/2014/main" id="{636E2A62-D734-41EA-AAC1-1756973A342C}"/>
                  </a:ext>
                </a:extLst>
              </p:cNvPr>
              <p:cNvSpPr/>
              <p:nvPr/>
            </p:nvSpPr>
            <p:spPr>
              <a:xfrm>
                <a:off x="1383174" y="2098830"/>
                <a:ext cx="1790786" cy="288000"/>
              </a:xfrm>
              <a:prstGeom prst="roundRect">
                <a:avLst>
                  <a:gd name="adj" fmla="val 50000"/>
                </a:avLst>
              </a:prstGeom>
              <a:solidFill>
                <a:srgbClr val="4472C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1600" b="1" i="0" u="none" strike="noStrike" kern="1200" cap="none" spc="0" normalizeH="0" baseline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entury Gothic" panose="020B0502020202020204" pitchFamily="34" charset="0"/>
                  </a:rPr>
                  <a:t>Mantenimiento</a:t>
                </a:r>
                <a:endParaRPr kumimoji="0" lang="es-MX" sz="1800" b="1" i="0" u="none" strike="noStrike" kern="1200" cap="none" spc="0" normalizeH="0" baseline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entury Gothic" panose="020B0502020202020204" pitchFamily="34" charset="0"/>
                </a:endParaRPr>
              </a:p>
            </p:txBody>
          </p:sp>
          <p:sp>
            <p:nvSpPr>
              <p:cNvPr id="122" name="Rectangle: Rounded Corners 121">
                <a:extLst>
                  <a:ext uri="{FF2B5EF4-FFF2-40B4-BE49-F238E27FC236}">
                    <a16:creationId xmlns:a16="http://schemas.microsoft.com/office/drawing/2014/main" id="{4014994C-B984-4151-ABAF-97D741D8AB49}"/>
                  </a:ext>
                </a:extLst>
              </p:cNvPr>
              <p:cNvSpPr/>
              <p:nvPr/>
            </p:nvSpPr>
            <p:spPr>
              <a:xfrm>
                <a:off x="3278512" y="3209546"/>
                <a:ext cx="2437214" cy="288000"/>
              </a:xfrm>
              <a:prstGeom prst="roundRect">
                <a:avLst>
                  <a:gd name="adj" fmla="val 50000"/>
                </a:avLst>
              </a:prstGeom>
              <a:solidFill>
                <a:srgbClr val="ED7D3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1800" b="1" i="0" u="none" strike="noStrike" kern="1200" cap="none" spc="0" normalizeH="0" baseline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entury Gothic" panose="020B0502020202020204" pitchFamily="34" charset="0"/>
                  </a:rPr>
                  <a:t>20 SWP*</a:t>
                </a:r>
              </a:p>
            </p:txBody>
          </p:sp>
          <p:sp>
            <p:nvSpPr>
              <p:cNvPr id="123" name="Rectangle: Rounded Corners 122">
                <a:extLst>
                  <a:ext uri="{FF2B5EF4-FFF2-40B4-BE49-F238E27FC236}">
                    <a16:creationId xmlns:a16="http://schemas.microsoft.com/office/drawing/2014/main" id="{8D90D67B-A57B-4D12-A088-876C60241D24}"/>
                  </a:ext>
                </a:extLst>
              </p:cNvPr>
              <p:cNvSpPr/>
              <p:nvPr/>
            </p:nvSpPr>
            <p:spPr>
              <a:xfrm>
                <a:off x="4678700" y="4418388"/>
                <a:ext cx="2504340" cy="288000"/>
              </a:xfrm>
              <a:prstGeom prst="roundRect">
                <a:avLst>
                  <a:gd name="adj" fmla="val 50000"/>
                </a:avLst>
              </a:prstGeom>
              <a:solidFill>
                <a:srgbClr val="7F7F7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1600" b="1" i="0" u="none" strike="noStrike" kern="1200" cap="none" spc="0" normalizeH="0" baseline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entury Gothic" panose="020B0502020202020204" pitchFamily="34" charset="0"/>
                  </a:rPr>
                  <a:t>6 Activos </a:t>
                </a:r>
              </a:p>
            </p:txBody>
          </p:sp>
          <p:sp>
            <p:nvSpPr>
              <p:cNvPr id="124" name="Rectangle: Rounded Corners 123">
                <a:extLst>
                  <a:ext uri="{FF2B5EF4-FFF2-40B4-BE49-F238E27FC236}">
                    <a16:creationId xmlns:a16="http://schemas.microsoft.com/office/drawing/2014/main" id="{A7C005D4-7923-46A6-ACCB-64CF596C990E}"/>
                  </a:ext>
                </a:extLst>
              </p:cNvPr>
              <p:cNvSpPr/>
              <p:nvPr/>
            </p:nvSpPr>
            <p:spPr>
              <a:xfrm>
                <a:off x="7703941" y="5552559"/>
                <a:ext cx="2377440" cy="288000"/>
              </a:xfrm>
              <a:prstGeom prst="roundRect">
                <a:avLst>
                  <a:gd name="adj" fmla="val 50000"/>
                </a:avLst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MX" sz="1600" b="1" i="0" u="none" strike="noStrike" kern="1200" cap="none" spc="0" normalizeH="0" baseline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entury Gothic" panose="020B0502020202020204" pitchFamily="34" charset="0"/>
                  </a:rPr>
                  <a:t>88 Activos </a:t>
                </a:r>
              </a:p>
            </p:txBody>
          </p:sp>
          <p:cxnSp>
            <p:nvCxnSpPr>
              <p:cNvPr id="125" name="Connector: Elbow 124">
                <a:extLst>
                  <a:ext uri="{FF2B5EF4-FFF2-40B4-BE49-F238E27FC236}">
                    <a16:creationId xmlns:a16="http://schemas.microsoft.com/office/drawing/2014/main" id="{1E9B0B2F-2FA9-4C15-BB7B-CE5B1EF46E70}"/>
                  </a:ext>
                </a:extLst>
              </p:cNvPr>
              <p:cNvCxnSpPr>
                <a:cxnSpLocks/>
                <a:stCxn id="121" idx="3"/>
                <a:endCxn id="122" idx="1"/>
              </p:cNvCxnSpPr>
              <p:nvPr/>
            </p:nvCxnSpPr>
            <p:spPr>
              <a:xfrm>
                <a:off x="3173960" y="2242830"/>
                <a:ext cx="104552" cy="1110716"/>
              </a:xfrm>
              <a:prstGeom prst="bentConnector3">
                <a:avLst>
                  <a:gd name="adj1" fmla="val 50000"/>
                </a:avLst>
              </a:prstGeom>
              <a:ln w="28575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6" name="Connector: Elbow 125">
                <a:extLst>
                  <a:ext uri="{FF2B5EF4-FFF2-40B4-BE49-F238E27FC236}">
                    <a16:creationId xmlns:a16="http://schemas.microsoft.com/office/drawing/2014/main" id="{10BD0FD3-1D01-43E0-ADE9-403DB26F18F8}"/>
                  </a:ext>
                </a:extLst>
              </p:cNvPr>
              <p:cNvCxnSpPr>
                <a:cxnSpLocks/>
                <a:stCxn id="122" idx="2"/>
                <a:endCxn id="123" idx="1"/>
              </p:cNvCxnSpPr>
              <p:nvPr/>
            </p:nvCxnSpPr>
            <p:spPr>
              <a:xfrm rot="16200000" flipH="1">
                <a:off x="4055488" y="3939176"/>
                <a:ext cx="1064842" cy="181581"/>
              </a:xfrm>
              <a:prstGeom prst="bentConnector2">
                <a:avLst/>
              </a:prstGeom>
              <a:ln w="28575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Connector: Elbow 126">
                <a:extLst>
                  <a:ext uri="{FF2B5EF4-FFF2-40B4-BE49-F238E27FC236}">
                    <a16:creationId xmlns:a16="http://schemas.microsoft.com/office/drawing/2014/main" id="{9332630F-475B-434F-8E01-478D6DB505EB}"/>
                  </a:ext>
                </a:extLst>
              </p:cNvPr>
              <p:cNvCxnSpPr>
                <a:cxnSpLocks/>
                <a:stCxn id="123" idx="3"/>
                <a:endCxn id="124" idx="1"/>
              </p:cNvCxnSpPr>
              <p:nvPr/>
            </p:nvCxnSpPr>
            <p:spPr>
              <a:xfrm>
                <a:off x="7183040" y="4562388"/>
                <a:ext cx="520901" cy="1134171"/>
              </a:xfrm>
              <a:prstGeom prst="bentConnector3">
                <a:avLst>
                  <a:gd name="adj1" fmla="val 50000"/>
                </a:avLst>
              </a:prstGeom>
              <a:ln w="28575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56699C8C-1E5E-49C1-BA47-508B432DCA4C}"/>
                </a:ext>
              </a:extLst>
            </p:cNvPr>
            <p:cNvSpPr/>
            <p:nvPr/>
          </p:nvSpPr>
          <p:spPr>
            <a:xfrm>
              <a:off x="7546651" y="4693019"/>
              <a:ext cx="2867745" cy="1422759"/>
            </a:xfrm>
            <a:prstGeom prst="rect">
              <a:avLst/>
            </a:prstGeom>
            <a:noFill/>
            <a:ln w="19050">
              <a:solidFill>
                <a:srgbClr val="C0000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1800" b="0" i="0" u="none" strike="noStrike" kern="1200" cap="none" spc="0" normalizeH="0" baseline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/>
              </a:endParaRPr>
            </a:p>
          </p:txBody>
        </p:sp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92D4CFA9-42B6-42B6-91EA-71DA76432AA3}"/>
                </a:ext>
              </a:extLst>
            </p:cNvPr>
            <p:cNvSpPr txBox="1"/>
            <p:nvPr/>
          </p:nvSpPr>
          <p:spPr>
            <a:xfrm>
              <a:off x="7735471" y="4517956"/>
              <a:ext cx="2557330" cy="33855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s-MX" sz="1600" b="1" i="0" u="none" strike="noStrike" kern="1200" cap="none" spc="0" normalizeH="0" baseline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 panose="020B0604020202020204"/>
                </a:rPr>
                <a:t>~ 15% </a:t>
              </a:r>
              <a:r>
                <a:rPr lang="es-MX" sz="1600" b="1">
                  <a:solidFill>
                    <a:srgbClr val="C00000"/>
                  </a:solidFill>
                  <a:latin typeface="Arial" panose="020B0604020202020204"/>
                </a:rPr>
                <a:t>activos en </a:t>
              </a:r>
              <a:r>
                <a:rPr kumimoji="0" lang="es-MX" sz="1600" b="1" i="0" u="none" strike="noStrike" kern="1200" cap="none" spc="0" normalizeH="0" baseline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Arial" panose="020B0604020202020204"/>
                </a:rPr>
                <a:t>BU MX</a:t>
              </a:r>
            </a:p>
          </p:txBody>
        </p: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C09AD9B1-1AFA-4039-A3CC-2B9973FDC590}"/>
                </a:ext>
              </a:extLst>
            </p:cNvPr>
            <p:cNvSpPr txBox="1"/>
            <p:nvPr/>
          </p:nvSpPr>
          <p:spPr>
            <a:xfrm>
              <a:off x="5001174" y="4648582"/>
              <a:ext cx="1874517" cy="560884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>
                <a:lnSpc>
                  <a:spcPct val="90000"/>
                </a:lnSpc>
                <a:spcBef>
                  <a:spcPct val="0"/>
                </a:spcBef>
                <a:buNone/>
                <a:defRPr sz="2800">
                  <a:solidFill>
                    <a:srgbClr val="0075C9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</a:defRPr>
              </a:lvl1pPr>
            </a:lstStyle>
            <a:p>
              <a:pPr lvl="0" algn="ctr">
                <a:defRPr/>
              </a:pPr>
              <a:r>
                <a:rPr kumimoji="0" lang="es-MX" sz="1000" b="0" i="0" u="none" strike="noStrike" kern="1200" cap="none" spc="0" normalizeH="0" baseline="0">
                  <a:ln>
                    <a:noFill/>
                  </a:ln>
                  <a:solidFill>
                    <a:srgbClr val="0075C9"/>
                  </a:solidFill>
                  <a:effectLst/>
                  <a:uLnTx/>
                  <a:uFillTx/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Empleados ~14% / Sindicalizado ~03%</a:t>
              </a:r>
            </a:p>
          </p:txBody>
        </p:sp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B46C1D89-0D21-451A-B478-05E9B8E2B9EF}"/>
                </a:ext>
              </a:extLst>
            </p:cNvPr>
            <p:cNvSpPr txBox="1"/>
            <p:nvPr/>
          </p:nvSpPr>
          <p:spPr>
            <a:xfrm>
              <a:off x="8339382" y="5947909"/>
              <a:ext cx="1327504" cy="311869"/>
            </a:xfrm>
            <a:prstGeom prst="rect">
              <a:avLst/>
            </a:prstGeom>
            <a:solidFill>
              <a:schemeClr val="bg1"/>
            </a:solidFill>
          </p:spPr>
          <p:txBody>
            <a:bodyPr vert="horz" lIns="91440" tIns="45720" rIns="91440" bIns="45720" rtlCol="0" anchor="ctr">
              <a:noAutofit/>
            </a:bodyPr>
            <a:lstStyle>
              <a:lvl1pPr>
                <a:lnSpc>
                  <a:spcPct val="90000"/>
                </a:lnSpc>
                <a:spcBef>
                  <a:spcPct val="0"/>
                </a:spcBef>
                <a:buNone/>
                <a:defRPr sz="2800">
                  <a:solidFill>
                    <a:srgbClr val="0075C9"/>
                  </a:solidFill>
                  <a:latin typeface="Arial" panose="020B0604020202020204" pitchFamily="34" charset="0"/>
                  <a:ea typeface="+mj-ea"/>
                  <a:cs typeface="Arial" panose="020B0604020202020204" pitchFamily="34" charset="0"/>
                </a:defRPr>
              </a:lvl1pPr>
            </a:lstStyle>
            <a:p>
              <a:pPr lvl="0" algn="ctr">
                <a:lnSpc>
                  <a:spcPct val="120000"/>
                </a:lnSpc>
                <a:defRPr/>
              </a:pPr>
              <a:r>
                <a:rPr lang="es-MX" sz="900"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Empleados  ~</a:t>
              </a:r>
              <a:r>
                <a:rPr kumimoji="0" lang="es-MX" sz="900" i="0" u="none" strike="noStrike" kern="1200" cap="none" spc="0" normalizeH="0" baseline="0">
                  <a:ln>
                    <a:noFill/>
                  </a:ln>
                  <a:solidFill>
                    <a:srgbClr val="0075C9"/>
                  </a:solidFill>
                  <a:effectLst/>
                  <a:uLnTx/>
                  <a:uFillTx/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80% / </a:t>
              </a:r>
              <a:r>
                <a:rPr lang="es-MX" sz="900"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Sindicalizado ~12%</a:t>
              </a:r>
              <a:endParaRPr kumimoji="0" lang="es-MX" sz="900" i="0" u="none" strike="noStrike" kern="1200" cap="none" spc="0" normalizeH="0" baseline="0">
                <a:ln>
                  <a:noFill/>
                </a:ln>
                <a:solidFill>
                  <a:srgbClr val="0075C9"/>
                </a:solidFill>
                <a:effectLst/>
                <a:uLnTx/>
                <a:uFillTx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endParaRPr>
            </a:p>
          </p:txBody>
        </p:sp>
      </p:grpSp>
      <p:sp>
        <p:nvSpPr>
          <p:cNvPr id="128" name="TextBox 127">
            <a:extLst>
              <a:ext uri="{FF2B5EF4-FFF2-40B4-BE49-F238E27FC236}">
                <a16:creationId xmlns:a16="http://schemas.microsoft.com/office/drawing/2014/main" id="{42F14C64-1442-42F6-8C46-F30AABD04F43}"/>
              </a:ext>
            </a:extLst>
          </p:cNvPr>
          <p:cNvSpPr txBox="1"/>
          <p:nvPr/>
        </p:nvSpPr>
        <p:spPr>
          <a:xfrm>
            <a:off x="9807625" y="834845"/>
            <a:ext cx="22256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s-MX" sz="1600">
                <a:solidFill>
                  <a:srgbClr val="44546A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Objetivo &gt;2023</a:t>
            </a:r>
            <a:r>
              <a:rPr kumimoji="0" lang="es-MX" sz="1600" b="0" i="0" u="none" strike="noStrike" kern="1200" cap="none" spc="0" normalizeH="0" baseline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: 85%</a:t>
            </a:r>
          </a:p>
        </p:txBody>
      </p:sp>
      <p:sp>
        <p:nvSpPr>
          <p:cNvPr id="55" name="Title 2">
            <a:extLst>
              <a:ext uri="{FF2B5EF4-FFF2-40B4-BE49-F238E27FC236}">
                <a16:creationId xmlns:a16="http://schemas.microsoft.com/office/drawing/2014/main" id="{2FD517BB-2714-408F-9CA1-22B6C9D985E9}"/>
              </a:ext>
            </a:extLst>
          </p:cNvPr>
          <p:cNvSpPr txBox="1">
            <a:spLocks/>
          </p:cNvSpPr>
          <p:nvPr/>
        </p:nvSpPr>
        <p:spPr>
          <a:xfrm>
            <a:off x="2518663" y="1893"/>
            <a:ext cx="9097604" cy="9658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MX" sz="4000">
                <a:latin typeface="Century Gothic" panose="020B0502020202020204" pitchFamily="34" charset="0"/>
              </a:rPr>
              <a:t>Línea de tiempo del Proyecto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82B931B2-A93A-4FAC-AEAE-60F6607DA12F}"/>
              </a:ext>
            </a:extLst>
          </p:cNvPr>
          <p:cNvSpPr txBox="1"/>
          <p:nvPr/>
        </p:nvSpPr>
        <p:spPr>
          <a:xfrm>
            <a:off x="11212491" y="6519446"/>
            <a:ext cx="10264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AG / PG</a:t>
            </a:r>
          </a:p>
        </p:txBody>
      </p:sp>
    </p:spTree>
    <p:extLst>
      <p:ext uri="{BB962C8B-B14F-4D97-AF65-F5344CB8AC3E}">
        <p14:creationId xmlns:p14="http://schemas.microsoft.com/office/powerpoint/2010/main" val="2351042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63DE8D96-F3CD-485E-A824-D8221B4724E6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15" name="think-cell Slide" r:id="rId5" imgW="395" imgH="394" progId="TCLayout.ActiveDocument.1">
                  <p:embed/>
                </p:oleObj>
              </mc:Choice>
              <mc:Fallback>
                <p:oleObj name="think-cell Slide" r:id="rId5" imgW="395" imgH="394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63DE8D96-F3CD-485E-A824-D8221B4724E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C3F99A24-B1CD-4095-B4D1-335CC8906BEA}"/>
              </a:ext>
            </a:extLst>
          </p:cNvPr>
          <p:cNvSpPr txBox="1"/>
          <p:nvPr/>
        </p:nvSpPr>
        <p:spPr>
          <a:xfrm>
            <a:off x="230892" y="1108564"/>
            <a:ext cx="48398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000" b="1" u="sng">
                <a:solidFill>
                  <a:schemeClr val="accent1"/>
                </a:solidFill>
              </a:rPr>
              <a:t>Factor Técnico = Solución Técnica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6AE74D86-B521-4BAA-A5A0-97D28D36C6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s-MX" sz="4000">
                <a:latin typeface="Century Gothic" panose="020B0502020202020204" pitchFamily="34" charset="0"/>
              </a:rPr>
              <a:t>Gestión del proyecto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1E5022-172A-4C5B-B636-850111D1F1B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9542"/>
          <a:stretch/>
        </p:blipFill>
        <p:spPr>
          <a:xfrm>
            <a:off x="158378" y="1653708"/>
            <a:ext cx="4912365" cy="19415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E58F0FB-AF62-47EE-ABA7-07BA108C244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40914" y="3834039"/>
            <a:ext cx="2827047" cy="226668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DFD4009-00C5-481F-8CFE-07823ECAD85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42103" y="1528211"/>
            <a:ext cx="1087223" cy="10600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44A9C8ED-CC23-4827-9979-5BFAD824B748}"/>
              </a:ext>
            </a:extLst>
          </p:cNvPr>
          <p:cNvGrpSpPr/>
          <p:nvPr/>
        </p:nvGrpSpPr>
        <p:grpSpPr>
          <a:xfrm>
            <a:off x="9921513" y="4765744"/>
            <a:ext cx="1087223" cy="1060042"/>
            <a:chOff x="7342401" y="3357011"/>
            <a:chExt cx="1087223" cy="1060042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BADD054C-3154-41E9-AA5F-9C56AC92011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7342401" y="3357011"/>
              <a:ext cx="1087223" cy="1060042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7B983238-1571-4CB4-AEE9-C112B11BDB0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05597" y="3529638"/>
              <a:ext cx="760202" cy="704736"/>
            </a:xfrm>
            <a:prstGeom prst="rect">
              <a:avLst/>
            </a:prstGeom>
          </p:spPr>
        </p:pic>
      </p:grpSp>
      <p:pic>
        <p:nvPicPr>
          <p:cNvPr id="27658" name="Picture 15" descr="cid:image001.png@01D8B14C.78D31580">
            <a:extLst>
              <a:ext uri="{FF2B5EF4-FFF2-40B4-BE49-F238E27FC236}">
                <a16:creationId xmlns:a16="http://schemas.microsoft.com/office/drawing/2014/main" id="{4C34F2C6-BFFC-410D-B6F3-95F8D9EB0BE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0"/>
          <a:stretch/>
        </p:blipFill>
        <p:spPr bwMode="auto">
          <a:xfrm>
            <a:off x="2847945" y="3843994"/>
            <a:ext cx="4102715" cy="2246769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C03A16A-404E-435E-9B95-28B1BB15B6D1}"/>
              </a:ext>
            </a:extLst>
          </p:cNvPr>
          <p:cNvSpPr/>
          <p:nvPr/>
        </p:nvSpPr>
        <p:spPr>
          <a:xfrm>
            <a:off x="5698821" y="969069"/>
            <a:ext cx="626228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280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Las </a:t>
            </a:r>
            <a:r>
              <a:rPr lang="es-MX" sz="2800" b="1">
                <a:solidFill>
                  <a:schemeClr val="accent2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prácticas ágiles </a:t>
            </a:r>
            <a:r>
              <a:rPr lang="es-MX" sz="280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(</a:t>
            </a:r>
            <a:r>
              <a:rPr lang="es-MX" sz="280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Sprints</a:t>
            </a:r>
            <a:r>
              <a:rPr lang="es-MX" sz="280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) y las </a:t>
            </a:r>
            <a:r>
              <a:rPr lang="es-MX" sz="2800" b="1">
                <a:solidFill>
                  <a:schemeClr val="accent2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plataformas colaborativas </a:t>
            </a:r>
            <a:r>
              <a:rPr lang="es-MX" sz="280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(</a:t>
            </a:r>
            <a:r>
              <a:rPr lang="es-MX" sz="280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Workfront</a:t>
            </a:r>
            <a:r>
              <a:rPr lang="es-MX" sz="280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, </a:t>
            </a:r>
            <a:r>
              <a:rPr lang="es-MX" sz="2800" err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Teams</a:t>
            </a:r>
            <a:r>
              <a:rPr lang="es-MX" sz="280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) nos ayudan a tener una única fuente &amp; estructura, control, y dar el seguimiento adecuado para lograr los entregables del proyecto en tiempo.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C2D9B48-0652-4874-9AD7-1D1014A05D27}"/>
              </a:ext>
            </a:extLst>
          </p:cNvPr>
          <p:cNvSpPr txBox="1"/>
          <p:nvPr/>
        </p:nvSpPr>
        <p:spPr>
          <a:xfrm>
            <a:off x="11665258" y="6519446"/>
            <a:ext cx="5267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AG</a:t>
            </a:r>
          </a:p>
        </p:txBody>
      </p:sp>
    </p:spTree>
    <p:extLst>
      <p:ext uri="{BB962C8B-B14F-4D97-AF65-F5344CB8AC3E}">
        <p14:creationId xmlns:p14="http://schemas.microsoft.com/office/powerpoint/2010/main" val="3671774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63DE8D96-F3CD-485E-A824-D8221B4724E6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39" name="think-cell Slide" r:id="rId5" imgW="395" imgH="394" progId="TCLayout.ActiveDocument.1">
                  <p:embed/>
                </p:oleObj>
              </mc:Choice>
              <mc:Fallback>
                <p:oleObj name="think-cell Slide" r:id="rId5" imgW="395" imgH="394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63DE8D96-F3CD-485E-A824-D8221B4724E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75C21817-D8B1-4930-BE57-FB1BDFCBC6D0}"/>
              </a:ext>
            </a:extLst>
          </p:cNvPr>
          <p:cNvSpPr txBox="1"/>
          <p:nvPr/>
        </p:nvSpPr>
        <p:spPr>
          <a:xfrm>
            <a:off x="923222" y="1220842"/>
            <a:ext cx="515700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000" b="1" u="sng">
                <a:solidFill>
                  <a:schemeClr val="accent1"/>
                </a:solidFill>
                <a:latin typeface="Century Gothic" panose="020B0502020202020204" pitchFamily="34" charset="0"/>
              </a:rPr>
              <a:t>Factor Humano = Adopción de la Gente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4E579A5-F844-4FD1-BCD2-FFD87DE5E255}"/>
              </a:ext>
            </a:extLst>
          </p:cNvPr>
          <p:cNvSpPr txBox="1"/>
          <p:nvPr/>
        </p:nvSpPr>
        <p:spPr>
          <a:xfrm>
            <a:off x="518670" y="1623606"/>
            <a:ext cx="596610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>
              <a:spcBef>
                <a:spcPts val="600"/>
              </a:spcBef>
              <a:defRPr/>
            </a:pPr>
            <a:r>
              <a:rPr lang="es-MX" sz="280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Las </a:t>
            </a:r>
            <a:r>
              <a:rPr lang="es-MX" sz="2800" b="1">
                <a:solidFill>
                  <a:schemeClr val="accent2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herramientas de gestión del cambio </a:t>
            </a:r>
            <a:r>
              <a:rPr lang="es-MX" sz="280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nos ayudan a guiar y apoyar a las personas para que adopten el cambio con éxito y a garantizar que los empleados afectados reciban concienciación, liderazgo, entrenamiento y formación para cambiar con éxito.</a:t>
            </a:r>
            <a:endParaRPr lang="en-US" sz="2800"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  <a:sym typeface="Helvetica Neue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6AE74D86-B521-4BAA-A5A0-97D28D36C6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s-MX" sz="4000">
                <a:latin typeface="Century Gothic" panose="020B0502020202020204" pitchFamily="34" charset="0"/>
              </a:rPr>
              <a:t>Gestión del cambio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746C5D8-5EBD-4F7A-9721-243BD994654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59397" y="1026187"/>
            <a:ext cx="3299995" cy="329999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93DE008-2D52-4B5F-A721-054EFDFAA79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48314" y="4238288"/>
            <a:ext cx="5522163" cy="173257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2D0D34D-E0E7-4194-8E6F-E4FE03DFCC8B}"/>
              </a:ext>
            </a:extLst>
          </p:cNvPr>
          <p:cNvSpPr txBox="1"/>
          <p:nvPr/>
        </p:nvSpPr>
        <p:spPr>
          <a:xfrm>
            <a:off x="11665258" y="6519446"/>
            <a:ext cx="5267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AG</a:t>
            </a:r>
          </a:p>
        </p:txBody>
      </p:sp>
    </p:spTree>
    <p:extLst>
      <p:ext uri="{BB962C8B-B14F-4D97-AF65-F5344CB8AC3E}">
        <p14:creationId xmlns:p14="http://schemas.microsoft.com/office/powerpoint/2010/main" val="632222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>
            <a:extLst>
              <a:ext uri="{FF2B5EF4-FFF2-40B4-BE49-F238E27FC236}">
                <a16:creationId xmlns:a16="http://schemas.microsoft.com/office/drawing/2014/main" id="{63DE8D96-F3CD-485E-A824-D8221B4724E6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3" name="think-cell Slide" r:id="rId5" imgW="395" imgH="394" progId="TCLayout.ActiveDocument.1">
                  <p:embed/>
                </p:oleObj>
              </mc:Choice>
              <mc:Fallback>
                <p:oleObj name="think-cell Slide" r:id="rId5" imgW="395" imgH="394" progId="TCLayout.ActiveDocument.1">
                  <p:embed/>
                  <p:pic>
                    <p:nvPicPr>
                      <p:cNvPr id="2" name="Object 1" hidden="1">
                        <a:extLst>
                          <a:ext uri="{FF2B5EF4-FFF2-40B4-BE49-F238E27FC236}">
                            <a16:creationId xmlns:a16="http://schemas.microsoft.com/office/drawing/2014/main" id="{63DE8D96-F3CD-485E-A824-D8221B4724E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extBox 29">
            <a:extLst>
              <a:ext uri="{FF2B5EF4-FFF2-40B4-BE49-F238E27FC236}">
                <a16:creationId xmlns:a16="http://schemas.microsoft.com/office/drawing/2014/main" id="{34E579A5-F844-4FD1-BCD2-FFD87DE5E255}"/>
              </a:ext>
            </a:extLst>
          </p:cNvPr>
          <p:cNvSpPr txBox="1"/>
          <p:nvPr/>
        </p:nvSpPr>
        <p:spPr>
          <a:xfrm>
            <a:off x="5504794" y="4037681"/>
            <a:ext cx="6418390" cy="1920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457200">
              <a:lnSpc>
                <a:spcPct val="75000"/>
              </a:lnSpc>
              <a:spcBef>
                <a:spcPts val="600"/>
              </a:spcBef>
              <a:defRPr/>
            </a:pPr>
            <a:r>
              <a:rPr lang="es-MX" sz="2400" b="1">
                <a:solidFill>
                  <a:schemeClr val="accent2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Liderazgo </a:t>
            </a:r>
            <a:r>
              <a:rPr lang="es-MX" sz="240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- Patrocinar eficazmente el cambio (ABC)</a:t>
            </a:r>
          </a:p>
          <a:p>
            <a:pPr algn="just" defTabSz="457200">
              <a:lnSpc>
                <a:spcPct val="75000"/>
              </a:lnSpc>
              <a:spcBef>
                <a:spcPts val="600"/>
              </a:spcBef>
              <a:defRPr/>
            </a:pPr>
            <a:r>
              <a:rPr lang="es-MX" sz="2400" b="1">
                <a:solidFill>
                  <a:schemeClr val="accent2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Practicante del cambio </a:t>
            </a:r>
            <a:r>
              <a:rPr lang="es-MX" sz="240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- Aplicar la estructura y capacitar a los demás</a:t>
            </a:r>
          </a:p>
          <a:p>
            <a:pPr algn="just" defTabSz="457200">
              <a:lnSpc>
                <a:spcPct val="75000"/>
              </a:lnSpc>
              <a:spcBef>
                <a:spcPts val="600"/>
              </a:spcBef>
              <a:defRPr/>
            </a:pPr>
            <a:r>
              <a:rPr lang="es-MX" sz="2400" b="1">
                <a:solidFill>
                  <a:schemeClr val="accent2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Equipo de proyecto </a:t>
            </a:r>
            <a:r>
              <a:rPr lang="es-MX" sz="240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- Diseñar y desarrollar para la adopción y el cambio</a:t>
            </a:r>
            <a:endParaRPr lang="en-US" sz="2400"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  <a:sym typeface="Helvetica Neue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6AE74D86-B521-4BAA-A5A0-97D28D36C6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s-MX" sz="4000">
                <a:latin typeface="Century Gothic" panose="020B0502020202020204" pitchFamily="34" charset="0"/>
              </a:rPr>
              <a:t>Gestión del cambio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B510A4B-BA7D-4A3A-89EA-96D3F27BD81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1485" y="900113"/>
            <a:ext cx="5610225" cy="50577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364D4F6-B2D0-4DE9-B860-E0D294DF2E5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13756" y="1257730"/>
            <a:ext cx="3287481" cy="252122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913E316-0BD3-4E18-8B0D-8A219D942844}"/>
              </a:ext>
            </a:extLst>
          </p:cNvPr>
          <p:cNvSpPr txBox="1"/>
          <p:nvPr/>
        </p:nvSpPr>
        <p:spPr>
          <a:xfrm>
            <a:off x="11665258" y="6519446"/>
            <a:ext cx="5267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AG</a:t>
            </a:r>
          </a:p>
        </p:txBody>
      </p:sp>
    </p:spTree>
    <p:extLst>
      <p:ext uri="{BB962C8B-B14F-4D97-AF65-F5344CB8AC3E}">
        <p14:creationId xmlns:p14="http://schemas.microsoft.com/office/powerpoint/2010/main" val="1289412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C0FADAE6-63CB-4971-8B73-CF80D7E18244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7" name="think-cell Slide" r:id="rId4" imgW="395" imgH="394" progId="TCLayout.ActiveDocument.1">
                  <p:embed/>
                </p:oleObj>
              </mc:Choice>
              <mc:Fallback>
                <p:oleObj name="think-cell Slide" r:id="rId4" imgW="395" imgH="394" progId="TCLayout.ActiveDocument.1">
                  <p:embed/>
                  <p:pic>
                    <p:nvPicPr>
                      <p:cNvPr id="4" name="Object 3" hidden="1">
                        <a:extLst>
                          <a:ext uri="{FF2B5EF4-FFF2-40B4-BE49-F238E27FC236}">
                            <a16:creationId xmlns:a16="http://schemas.microsoft.com/office/drawing/2014/main" id="{C0FADAE6-63CB-4971-8B73-CF80D7E1824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" name="Shape 19221">
            <a:extLst>
              <a:ext uri="{FF2B5EF4-FFF2-40B4-BE49-F238E27FC236}">
                <a16:creationId xmlns:a16="http://schemas.microsoft.com/office/drawing/2014/main" id="{02FC4C6A-4301-1744-AA6C-9A416CB28E88}"/>
              </a:ext>
            </a:extLst>
          </p:cNvPr>
          <p:cNvSpPr/>
          <p:nvPr/>
        </p:nvSpPr>
        <p:spPr>
          <a:xfrm flipV="1">
            <a:off x="5519885" y="5466130"/>
            <a:ext cx="1682605" cy="0"/>
          </a:xfrm>
          <a:prstGeom prst="line">
            <a:avLst/>
          </a:prstGeom>
          <a:noFill/>
          <a:ln w="38100" cap="flat">
            <a:solidFill>
              <a:schemeClr val="bg1">
                <a:lumMod val="85000"/>
              </a:schemeClr>
            </a:solidFill>
            <a:prstDash val="solid"/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endParaRPr lang="es-MX" sz="2532">
              <a:latin typeface="Lato Light" panose="020F0502020204030203" pitchFamily="34" charset="0"/>
            </a:endParaRPr>
          </a:p>
        </p:txBody>
      </p:sp>
      <p:sp>
        <p:nvSpPr>
          <p:cNvPr id="62" name="Shape 19222">
            <a:extLst>
              <a:ext uri="{FF2B5EF4-FFF2-40B4-BE49-F238E27FC236}">
                <a16:creationId xmlns:a16="http://schemas.microsoft.com/office/drawing/2014/main" id="{7FB71993-C921-024F-9BB5-218D84E5DEBE}"/>
              </a:ext>
            </a:extLst>
          </p:cNvPr>
          <p:cNvSpPr/>
          <p:nvPr/>
        </p:nvSpPr>
        <p:spPr>
          <a:xfrm flipV="1">
            <a:off x="4739987" y="4455414"/>
            <a:ext cx="2462502" cy="0"/>
          </a:xfrm>
          <a:prstGeom prst="line">
            <a:avLst/>
          </a:prstGeom>
          <a:noFill/>
          <a:ln w="38100" cap="flat">
            <a:solidFill>
              <a:schemeClr val="bg1">
                <a:lumMod val="85000"/>
              </a:schemeClr>
            </a:solidFill>
            <a:prstDash val="solid"/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endParaRPr lang="es-MX" sz="2532">
              <a:latin typeface="Lato Light" panose="020F0502020204030203" pitchFamily="34" charset="0"/>
            </a:endParaRPr>
          </a:p>
        </p:txBody>
      </p:sp>
      <p:sp>
        <p:nvSpPr>
          <p:cNvPr id="63" name="Shape 19223">
            <a:extLst>
              <a:ext uri="{FF2B5EF4-FFF2-40B4-BE49-F238E27FC236}">
                <a16:creationId xmlns:a16="http://schemas.microsoft.com/office/drawing/2014/main" id="{E5601513-6DD8-234F-A464-E781AB30DEDF}"/>
              </a:ext>
            </a:extLst>
          </p:cNvPr>
          <p:cNvSpPr/>
          <p:nvPr/>
        </p:nvSpPr>
        <p:spPr>
          <a:xfrm flipV="1">
            <a:off x="2756841" y="2434923"/>
            <a:ext cx="4445648" cy="0"/>
          </a:xfrm>
          <a:prstGeom prst="line">
            <a:avLst/>
          </a:prstGeom>
          <a:noFill/>
          <a:ln w="38100" cap="flat">
            <a:solidFill>
              <a:schemeClr val="bg1">
                <a:lumMod val="85000"/>
              </a:schemeClr>
            </a:solidFill>
            <a:prstDash val="solid"/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endParaRPr lang="es-MX" sz="2532">
              <a:latin typeface="Lato Light" panose="020F0502020204030203" pitchFamily="34" charset="0"/>
            </a:endParaRPr>
          </a:p>
        </p:txBody>
      </p:sp>
      <p:sp>
        <p:nvSpPr>
          <p:cNvPr id="64" name="Shape 19224">
            <a:extLst>
              <a:ext uri="{FF2B5EF4-FFF2-40B4-BE49-F238E27FC236}">
                <a16:creationId xmlns:a16="http://schemas.microsoft.com/office/drawing/2014/main" id="{70258B65-E09F-8741-B12D-3A11558301DB}"/>
              </a:ext>
            </a:extLst>
          </p:cNvPr>
          <p:cNvSpPr/>
          <p:nvPr/>
        </p:nvSpPr>
        <p:spPr>
          <a:xfrm flipV="1">
            <a:off x="3574931" y="3454648"/>
            <a:ext cx="3620998" cy="0"/>
          </a:xfrm>
          <a:prstGeom prst="line">
            <a:avLst/>
          </a:prstGeom>
          <a:noFill/>
          <a:ln w="38100" cap="flat">
            <a:solidFill>
              <a:schemeClr val="bg1">
                <a:lumMod val="85000"/>
              </a:schemeClr>
            </a:solidFill>
            <a:prstDash val="solid"/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endParaRPr lang="es-MX" sz="2532">
              <a:latin typeface="Lato Light" panose="020F0502020204030203" pitchFamily="34" charset="0"/>
            </a:endParaRPr>
          </a:p>
        </p:txBody>
      </p:sp>
      <p:sp>
        <p:nvSpPr>
          <p:cNvPr id="65" name="Shape 19225">
            <a:extLst>
              <a:ext uri="{FF2B5EF4-FFF2-40B4-BE49-F238E27FC236}">
                <a16:creationId xmlns:a16="http://schemas.microsoft.com/office/drawing/2014/main" id="{F9A45145-E3A8-CD45-ADAA-49CD98E78CDD}"/>
              </a:ext>
            </a:extLst>
          </p:cNvPr>
          <p:cNvSpPr/>
          <p:nvPr/>
        </p:nvSpPr>
        <p:spPr>
          <a:xfrm flipV="1">
            <a:off x="1784125" y="1421085"/>
            <a:ext cx="5411805" cy="0"/>
          </a:xfrm>
          <a:prstGeom prst="line">
            <a:avLst/>
          </a:prstGeom>
          <a:noFill/>
          <a:ln w="38100" cap="flat">
            <a:solidFill>
              <a:schemeClr val="bg1">
                <a:lumMod val="85000"/>
              </a:schemeClr>
            </a:solidFill>
            <a:prstDash val="solid"/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endParaRPr lang="es-MX" sz="2532">
              <a:latin typeface="Lato Light" panose="020F0502020204030203" pitchFamily="34" charset="0"/>
            </a:endParaRPr>
          </a:p>
        </p:txBody>
      </p:sp>
      <p:sp>
        <p:nvSpPr>
          <p:cNvPr id="51" name="Shape 19233">
            <a:extLst>
              <a:ext uri="{FF2B5EF4-FFF2-40B4-BE49-F238E27FC236}">
                <a16:creationId xmlns:a16="http://schemas.microsoft.com/office/drawing/2014/main" id="{2A771C02-2D00-8A4C-B357-41143526229B}"/>
              </a:ext>
            </a:extLst>
          </p:cNvPr>
          <p:cNvSpPr/>
          <p:nvPr/>
        </p:nvSpPr>
        <p:spPr>
          <a:xfrm>
            <a:off x="914505" y="1974231"/>
            <a:ext cx="1359822" cy="3849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0"/>
                </a:moveTo>
                <a:lnTo>
                  <a:pt x="10800" y="21600"/>
                </a:lnTo>
                <a:lnTo>
                  <a:pt x="21600" y="10800"/>
                </a:lnTo>
                <a:lnTo>
                  <a:pt x="10800" y="0"/>
                </a:lnTo>
                <a:close/>
              </a:path>
            </a:pathLst>
          </a:custGeom>
          <a:solidFill>
            <a:srgbClr val="8FFFD2"/>
          </a:solidFill>
          <a:ln w="12700" cap="flat">
            <a:noFill/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endParaRPr lang="es-MX" sz="2532">
              <a:latin typeface="Lato Light" panose="020F0502020204030203" pitchFamily="34" charset="0"/>
            </a:endParaRPr>
          </a:p>
        </p:txBody>
      </p:sp>
      <p:sp>
        <p:nvSpPr>
          <p:cNvPr id="70" name="Freeform 69">
            <a:extLst>
              <a:ext uri="{FF2B5EF4-FFF2-40B4-BE49-F238E27FC236}">
                <a16:creationId xmlns:a16="http://schemas.microsoft.com/office/drawing/2014/main" id="{AA16BFE5-EA64-7245-A456-22202D759DFA}"/>
              </a:ext>
            </a:extLst>
          </p:cNvPr>
          <p:cNvSpPr/>
          <p:nvPr/>
        </p:nvSpPr>
        <p:spPr>
          <a:xfrm>
            <a:off x="1594537" y="2166549"/>
            <a:ext cx="681922" cy="3290048"/>
          </a:xfrm>
          <a:custGeom>
            <a:avLst/>
            <a:gdLst>
              <a:gd name="connsiteX0" fmla="*/ 1240295 w 1240295"/>
              <a:gd name="connsiteY0" fmla="*/ 0 h 5984018"/>
              <a:gd name="connsiteX1" fmla="*/ 1240295 w 1240295"/>
              <a:gd name="connsiteY1" fmla="*/ 2123899 h 5984018"/>
              <a:gd name="connsiteX2" fmla="*/ 1236640 w 1240295"/>
              <a:gd name="connsiteY2" fmla="*/ 2124934 h 5984018"/>
              <a:gd name="connsiteX3" fmla="*/ 1236640 w 1240295"/>
              <a:gd name="connsiteY3" fmla="*/ 5633957 h 5984018"/>
              <a:gd name="connsiteX4" fmla="*/ 0 w 1240295"/>
              <a:gd name="connsiteY4" fmla="*/ 5984018 h 5984018"/>
              <a:gd name="connsiteX5" fmla="*/ 0 w 1240295"/>
              <a:gd name="connsiteY5" fmla="*/ 2443417 h 5984018"/>
              <a:gd name="connsiteX6" fmla="*/ 3655 w 1240295"/>
              <a:gd name="connsiteY6" fmla="*/ 2442380 h 5984018"/>
              <a:gd name="connsiteX7" fmla="*/ 3655 w 1240295"/>
              <a:gd name="connsiteY7" fmla="*/ 350948 h 5984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40295" h="5984018">
                <a:moveTo>
                  <a:pt x="1240295" y="0"/>
                </a:moveTo>
                <a:lnTo>
                  <a:pt x="1240295" y="2123899"/>
                </a:lnTo>
                <a:lnTo>
                  <a:pt x="1236640" y="2124934"/>
                </a:lnTo>
                <a:lnTo>
                  <a:pt x="1236640" y="5633957"/>
                </a:lnTo>
                <a:lnTo>
                  <a:pt x="0" y="5984018"/>
                </a:lnTo>
                <a:lnTo>
                  <a:pt x="0" y="2443417"/>
                </a:lnTo>
                <a:lnTo>
                  <a:pt x="3655" y="2442380"/>
                </a:lnTo>
                <a:lnTo>
                  <a:pt x="3655" y="350948"/>
                </a:lnTo>
                <a:close/>
              </a:path>
            </a:pathLst>
          </a:custGeom>
          <a:solidFill>
            <a:srgbClr val="21FFA5"/>
          </a:solidFill>
          <a:ln w="12700" cap="flat">
            <a:solidFill>
              <a:srgbClr val="21FFA5"/>
            </a:solidFill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endParaRPr lang="es-MX" sz="2532">
              <a:latin typeface="Lato Light" panose="020F0502020204030203" pitchFamily="34" charset="0"/>
            </a:endParaRPr>
          </a:p>
        </p:txBody>
      </p:sp>
      <p:sp>
        <p:nvSpPr>
          <p:cNvPr id="69" name="Freeform 68">
            <a:extLst>
              <a:ext uri="{FF2B5EF4-FFF2-40B4-BE49-F238E27FC236}">
                <a16:creationId xmlns:a16="http://schemas.microsoft.com/office/drawing/2014/main" id="{DE569491-44A2-BD4D-B484-F97F54609598}"/>
              </a:ext>
            </a:extLst>
          </p:cNvPr>
          <p:cNvSpPr/>
          <p:nvPr/>
        </p:nvSpPr>
        <p:spPr>
          <a:xfrm>
            <a:off x="916636" y="2166549"/>
            <a:ext cx="679912" cy="3289672"/>
          </a:xfrm>
          <a:custGeom>
            <a:avLst/>
            <a:gdLst>
              <a:gd name="connsiteX0" fmla="*/ 0 w 1236640"/>
              <a:gd name="connsiteY0" fmla="*/ 0 h 5983334"/>
              <a:gd name="connsiteX1" fmla="*/ 1236640 w 1236640"/>
              <a:gd name="connsiteY1" fmla="*/ 350948 h 5983334"/>
              <a:gd name="connsiteX2" fmla="*/ 1236640 w 1236640"/>
              <a:gd name="connsiteY2" fmla="*/ 2443355 h 5983334"/>
              <a:gd name="connsiteX3" fmla="*/ 1236640 w 1236640"/>
              <a:gd name="connsiteY3" fmla="*/ 2474045 h 5983334"/>
              <a:gd name="connsiteX4" fmla="*/ 1236640 w 1236640"/>
              <a:gd name="connsiteY4" fmla="*/ 5983334 h 5983334"/>
              <a:gd name="connsiteX5" fmla="*/ 0 w 1236640"/>
              <a:gd name="connsiteY5" fmla="*/ 5633155 h 5983334"/>
              <a:gd name="connsiteX6" fmla="*/ 0 w 1236640"/>
              <a:gd name="connsiteY6" fmla="*/ 2123899 h 5983334"/>
              <a:gd name="connsiteX7" fmla="*/ 0 w 1236640"/>
              <a:gd name="connsiteY7" fmla="*/ 2092455 h 5983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6640" h="5983334">
                <a:moveTo>
                  <a:pt x="0" y="0"/>
                </a:moveTo>
                <a:lnTo>
                  <a:pt x="1236640" y="350948"/>
                </a:lnTo>
                <a:lnTo>
                  <a:pt x="1236640" y="2443355"/>
                </a:lnTo>
                <a:lnTo>
                  <a:pt x="1236640" y="2474045"/>
                </a:lnTo>
                <a:lnTo>
                  <a:pt x="1236640" y="5983334"/>
                </a:lnTo>
                <a:lnTo>
                  <a:pt x="0" y="5633155"/>
                </a:lnTo>
                <a:lnTo>
                  <a:pt x="0" y="2123899"/>
                </a:lnTo>
                <a:lnTo>
                  <a:pt x="0" y="2092455"/>
                </a:lnTo>
                <a:close/>
              </a:path>
            </a:pathLst>
          </a:custGeom>
          <a:solidFill>
            <a:srgbClr val="00BD70"/>
          </a:solidFill>
          <a:ln w="12700" cap="flat">
            <a:noFill/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endParaRPr lang="es-MX" sz="2532">
              <a:latin typeface="Lato Light" panose="020F0502020204030203" pitchFamily="34" charset="0"/>
            </a:endParaRPr>
          </a:p>
        </p:txBody>
      </p:sp>
      <p:sp>
        <p:nvSpPr>
          <p:cNvPr id="49" name="Shape 19239">
            <a:extLst>
              <a:ext uri="{FF2B5EF4-FFF2-40B4-BE49-F238E27FC236}">
                <a16:creationId xmlns:a16="http://schemas.microsoft.com/office/drawing/2014/main" id="{5073A931-15F3-254E-ADF1-ED839FAE47BD}"/>
              </a:ext>
            </a:extLst>
          </p:cNvPr>
          <p:cNvSpPr/>
          <p:nvPr/>
        </p:nvSpPr>
        <p:spPr>
          <a:xfrm>
            <a:off x="1216603" y="1533943"/>
            <a:ext cx="757757" cy="757744"/>
          </a:xfrm>
          <a:prstGeom prst="ellipse">
            <a:avLst/>
          </a:prstGeom>
          <a:solidFill>
            <a:srgbClr val="00BD70"/>
          </a:solidFill>
          <a:ln w="12700" cap="flat">
            <a:noFill/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pPr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lang="es-MX" sz="2110">
              <a:latin typeface="Lato Light" panose="020F0502020204030203" pitchFamily="34" charset="0"/>
              <a:ea typeface="Lato Light" panose="020F0502020204030203" pitchFamily="34" charset="0"/>
              <a:cs typeface="Lato Light" panose="020F0502020204030203" pitchFamily="34" charset="0"/>
            </a:endParaRPr>
          </a:p>
        </p:txBody>
      </p:sp>
      <p:sp>
        <p:nvSpPr>
          <p:cNvPr id="42" name="Shape 19243">
            <a:extLst>
              <a:ext uri="{FF2B5EF4-FFF2-40B4-BE49-F238E27FC236}">
                <a16:creationId xmlns:a16="http://schemas.microsoft.com/office/drawing/2014/main" id="{95D8424D-E209-3941-8D75-EF52C0E826BF}"/>
              </a:ext>
            </a:extLst>
          </p:cNvPr>
          <p:cNvSpPr/>
          <p:nvPr/>
        </p:nvSpPr>
        <p:spPr>
          <a:xfrm>
            <a:off x="1699613" y="2754330"/>
            <a:ext cx="1362835" cy="38584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0"/>
                </a:moveTo>
                <a:lnTo>
                  <a:pt x="10800" y="21600"/>
                </a:lnTo>
                <a:lnTo>
                  <a:pt x="21600" y="10800"/>
                </a:lnTo>
                <a:lnTo>
                  <a:pt x="10800" y="0"/>
                </a:lnTo>
                <a:close/>
              </a:path>
            </a:pathLst>
          </a:custGeom>
          <a:solidFill>
            <a:srgbClr val="BBE2AC"/>
          </a:solidFill>
          <a:ln w="12700" cap="flat">
            <a:noFill/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endParaRPr lang="es-MX" sz="2532">
              <a:latin typeface="Lato Light" panose="020F0502020204030203" pitchFamily="34" charset="0"/>
            </a:endParaRPr>
          </a:p>
        </p:txBody>
      </p:sp>
      <p:sp>
        <p:nvSpPr>
          <p:cNvPr id="71" name="Freeform 70">
            <a:extLst>
              <a:ext uri="{FF2B5EF4-FFF2-40B4-BE49-F238E27FC236}">
                <a16:creationId xmlns:a16="http://schemas.microsoft.com/office/drawing/2014/main" id="{AFEF73AF-1DB1-9944-8786-604F4449049C}"/>
              </a:ext>
            </a:extLst>
          </p:cNvPr>
          <p:cNvSpPr/>
          <p:nvPr/>
        </p:nvSpPr>
        <p:spPr>
          <a:xfrm>
            <a:off x="2381152" y="2944120"/>
            <a:ext cx="681417" cy="2736273"/>
          </a:xfrm>
          <a:custGeom>
            <a:avLst/>
            <a:gdLst>
              <a:gd name="connsiteX0" fmla="*/ 1239378 w 1239378"/>
              <a:gd name="connsiteY0" fmla="*/ 0 h 4976799"/>
              <a:gd name="connsiteX1" fmla="*/ 1239378 w 1239378"/>
              <a:gd name="connsiteY1" fmla="*/ 2102469 h 4976799"/>
              <a:gd name="connsiteX2" fmla="*/ 1239378 w 1239378"/>
              <a:gd name="connsiteY2" fmla="*/ 2134026 h 4976799"/>
              <a:gd name="connsiteX3" fmla="*/ 1239378 w 1239378"/>
              <a:gd name="connsiteY3" fmla="*/ 4625891 h 4976799"/>
              <a:gd name="connsiteX4" fmla="*/ 0 w 1239378"/>
              <a:gd name="connsiteY4" fmla="*/ 4976799 h 4976799"/>
              <a:gd name="connsiteX5" fmla="*/ 0 w 1239378"/>
              <a:gd name="connsiteY5" fmla="*/ 2484903 h 4976799"/>
              <a:gd name="connsiteX6" fmla="*/ 0 w 1239378"/>
              <a:gd name="connsiteY6" fmla="*/ 2454175 h 4976799"/>
              <a:gd name="connsiteX7" fmla="*/ 0 w 1239378"/>
              <a:gd name="connsiteY7" fmla="*/ 351683 h 4976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9378" h="4976799">
                <a:moveTo>
                  <a:pt x="1239378" y="0"/>
                </a:moveTo>
                <a:lnTo>
                  <a:pt x="1239378" y="2102469"/>
                </a:lnTo>
                <a:lnTo>
                  <a:pt x="1239378" y="2134026"/>
                </a:lnTo>
                <a:lnTo>
                  <a:pt x="1239378" y="4625891"/>
                </a:lnTo>
                <a:lnTo>
                  <a:pt x="0" y="4976799"/>
                </a:lnTo>
                <a:lnTo>
                  <a:pt x="0" y="2484903"/>
                </a:lnTo>
                <a:lnTo>
                  <a:pt x="0" y="2454175"/>
                </a:lnTo>
                <a:lnTo>
                  <a:pt x="0" y="351683"/>
                </a:lnTo>
                <a:close/>
              </a:path>
            </a:pathLst>
          </a:custGeom>
          <a:solidFill>
            <a:srgbClr val="90CF77"/>
          </a:solidFill>
          <a:ln w="12700" cap="flat">
            <a:noFill/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endParaRPr lang="es-MX" sz="2532">
              <a:latin typeface="Lato Light" panose="020F0502020204030203" pitchFamily="34" charset="0"/>
            </a:endParaRPr>
          </a:p>
        </p:txBody>
      </p:sp>
      <p:sp>
        <p:nvSpPr>
          <p:cNvPr id="72" name="Freeform 71">
            <a:extLst>
              <a:ext uri="{FF2B5EF4-FFF2-40B4-BE49-F238E27FC236}">
                <a16:creationId xmlns:a16="http://schemas.microsoft.com/office/drawing/2014/main" id="{5BDD096D-21F3-A844-83F5-25F3A877CDC8}"/>
              </a:ext>
            </a:extLst>
          </p:cNvPr>
          <p:cNvSpPr/>
          <p:nvPr/>
        </p:nvSpPr>
        <p:spPr>
          <a:xfrm>
            <a:off x="1699735" y="2947074"/>
            <a:ext cx="681419" cy="2727257"/>
          </a:xfrm>
          <a:custGeom>
            <a:avLst/>
            <a:gdLst>
              <a:gd name="connsiteX0" fmla="*/ 0 w 1239380"/>
              <a:gd name="connsiteY0" fmla="*/ 0 h 4960400"/>
              <a:gd name="connsiteX1" fmla="*/ 1239380 w 1239380"/>
              <a:gd name="connsiteY1" fmla="*/ 351726 h 4960400"/>
              <a:gd name="connsiteX2" fmla="*/ 1239380 w 1239380"/>
              <a:gd name="connsiteY2" fmla="*/ 2448778 h 4960400"/>
              <a:gd name="connsiteX3" fmla="*/ 1239380 w 1239380"/>
              <a:gd name="connsiteY3" fmla="*/ 2479531 h 4960400"/>
              <a:gd name="connsiteX4" fmla="*/ 1239380 w 1239380"/>
              <a:gd name="connsiteY4" fmla="*/ 4960400 h 4960400"/>
              <a:gd name="connsiteX5" fmla="*/ 0 w 1239380"/>
              <a:gd name="connsiteY5" fmla="*/ 4609513 h 4960400"/>
              <a:gd name="connsiteX6" fmla="*/ 0 w 1239380"/>
              <a:gd name="connsiteY6" fmla="*/ 2128609 h 4960400"/>
              <a:gd name="connsiteX7" fmla="*/ 0 w 1239380"/>
              <a:gd name="connsiteY7" fmla="*/ 2097095 h 496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39380" h="4960400">
                <a:moveTo>
                  <a:pt x="0" y="0"/>
                </a:moveTo>
                <a:lnTo>
                  <a:pt x="1239380" y="351726"/>
                </a:lnTo>
                <a:lnTo>
                  <a:pt x="1239380" y="2448778"/>
                </a:lnTo>
                <a:lnTo>
                  <a:pt x="1239380" y="2479531"/>
                </a:lnTo>
                <a:lnTo>
                  <a:pt x="1239380" y="4960400"/>
                </a:lnTo>
                <a:lnTo>
                  <a:pt x="0" y="4609513"/>
                </a:lnTo>
                <a:lnTo>
                  <a:pt x="0" y="2128609"/>
                </a:lnTo>
                <a:lnTo>
                  <a:pt x="0" y="2097095"/>
                </a:lnTo>
                <a:close/>
              </a:path>
            </a:pathLst>
          </a:custGeom>
          <a:solidFill>
            <a:srgbClr val="6CC04A"/>
          </a:solidFill>
          <a:ln w="12700" cap="flat">
            <a:noFill/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endParaRPr lang="es-MX" sz="2532">
              <a:latin typeface="Lato Light" panose="020F0502020204030203" pitchFamily="34" charset="0"/>
            </a:endParaRPr>
          </a:p>
        </p:txBody>
      </p:sp>
      <p:sp>
        <p:nvSpPr>
          <p:cNvPr id="40" name="Shape 19249">
            <a:extLst>
              <a:ext uri="{FF2B5EF4-FFF2-40B4-BE49-F238E27FC236}">
                <a16:creationId xmlns:a16="http://schemas.microsoft.com/office/drawing/2014/main" id="{D7248832-568A-0D4D-A10C-1175A993DEC7}"/>
              </a:ext>
            </a:extLst>
          </p:cNvPr>
          <p:cNvSpPr/>
          <p:nvPr/>
        </p:nvSpPr>
        <p:spPr>
          <a:xfrm>
            <a:off x="2002207" y="2294426"/>
            <a:ext cx="757768" cy="757768"/>
          </a:xfrm>
          <a:prstGeom prst="ellipse">
            <a:avLst/>
          </a:prstGeom>
          <a:solidFill>
            <a:srgbClr val="6CC04A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lang="es-MX" sz="2532">
              <a:latin typeface="Lato Light" panose="020F0502020204030203" pitchFamily="34" charset="0"/>
            </a:endParaRPr>
          </a:p>
        </p:txBody>
      </p:sp>
      <p:sp>
        <p:nvSpPr>
          <p:cNvPr id="32" name="Shape 19253">
            <a:extLst>
              <a:ext uri="{FF2B5EF4-FFF2-40B4-BE49-F238E27FC236}">
                <a16:creationId xmlns:a16="http://schemas.microsoft.com/office/drawing/2014/main" id="{1F6F1268-70E3-9C4B-8A59-881A68394E2B}"/>
              </a:ext>
            </a:extLst>
          </p:cNvPr>
          <p:cNvSpPr/>
          <p:nvPr/>
        </p:nvSpPr>
        <p:spPr>
          <a:xfrm>
            <a:off x="2485724" y="3518714"/>
            <a:ext cx="1363839" cy="3861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0"/>
                </a:moveTo>
                <a:lnTo>
                  <a:pt x="10800" y="21600"/>
                </a:lnTo>
                <a:lnTo>
                  <a:pt x="21600" y="10800"/>
                </a:lnTo>
                <a:lnTo>
                  <a:pt x="10800" y="0"/>
                </a:lnTo>
                <a:close/>
              </a:path>
            </a:pathLst>
          </a:custGeom>
          <a:solidFill>
            <a:srgbClr val="6FC3FF"/>
          </a:solidFill>
          <a:ln w="12700" cap="flat">
            <a:noFill/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endParaRPr lang="es-MX" sz="2532">
              <a:latin typeface="Lato Light" panose="020F0502020204030203" pitchFamily="34" charset="0"/>
            </a:endParaRPr>
          </a:p>
        </p:txBody>
      </p:sp>
      <p:sp>
        <p:nvSpPr>
          <p:cNvPr id="74" name="Freeform 73">
            <a:extLst>
              <a:ext uri="{FF2B5EF4-FFF2-40B4-BE49-F238E27FC236}">
                <a16:creationId xmlns:a16="http://schemas.microsoft.com/office/drawing/2014/main" id="{799317C4-584E-B04A-BCD8-84072854938E}"/>
              </a:ext>
            </a:extLst>
          </p:cNvPr>
          <p:cNvSpPr/>
          <p:nvPr/>
        </p:nvSpPr>
        <p:spPr>
          <a:xfrm>
            <a:off x="3167764" y="3711601"/>
            <a:ext cx="681922" cy="2185530"/>
          </a:xfrm>
          <a:custGeom>
            <a:avLst/>
            <a:gdLst>
              <a:gd name="connsiteX0" fmla="*/ 1240295 w 1240295"/>
              <a:gd name="connsiteY0" fmla="*/ 0 h 3975095"/>
              <a:gd name="connsiteX1" fmla="*/ 1240295 w 1240295"/>
              <a:gd name="connsiteY1" fmla="*/ 354134 h 3975095"/>
              <a:gd name="connsiteX2" fmla="*/ 1240295 w 1240295"/>
              <a:gd name="connsiteY2" fmla="*/ 2130177 h 3975095"/>
              <a:gd name="connsiteX3" fmla="*/ 1240295 w 1240295"/>
              <a:gd name="connsiteY3" fmla="*/ 3623895 h 3975095"/>
              <a:gd name="connsiteX4" fmla="*/ 0 w 1240295"/>
              <a:gd name="connsiteY4" fmla="*/ 3975095 h 3975095"/>
              <a:gd name="connsiteX5" fmla="*/ 0 w 1240295"/>
              <a:gd name="connsiteY5" fmla="*/ 2481358 h 3975095"/>
              <a:gd name="connsiteX6" fmla="*/ 0 w 1240295"/>
              <a:gd name="connsiteY6" fmla="*/ 706004 h 3975095"/>
              <a:gd name="connsiteX7" fmla="*/ 0 w 1240295"/>
              <a:gd name="connsiteY7" fmla="*/ 351985 h 3975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40295" h="3975095">
                <a:moveTo>
                  <a:pt x="1240295" y="0"/>
                </a:moveTo>
                <a:lnTo>
                  <a:pt x="1240295" y="354134"/>
                </a:lnTo>
                <a:lnTo>
                  <a:pt x="1240295" y="2130177"/>
                </a:lnTo>
                <a:lnTo>
                  <a:pt x="1240295" y="3623895"/>
                </a:lnTo>
                <a:lnTo>
                  <a:pt x="0" y="3975095"/>
                </a:lnTo>
                <a:lnTo>
                  <a:pt x="0" y="2481358"/>
                </a:lnTo>
                <a:lnTo>
                  <a:pt x="0" y="706004"/>
                </a:lnTo>
                <a:lnTo>
                  <a:pt x="0" y="351985"/>
                </a:lnTo>
                <a:close/>
              </a:path>
            </a:pathLst>
          </a:custGeom>
          <a:solidFill>
            <a:srgbClr val="27A4FF"/>
          </a:solidFill>
          <a:ln w="12700" cap="flat">
            <a:noFill/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endParaRPr lang="es-MX" sz="2532">
              <a:latin typeface="Lato Light" panose="020F0502020204030203" pitchFamily="34" charset="0"/>
            </a:endParaRPr>
          </a:p>
        </p:txBody>
      </p:sp>
      <p:sp>
        <p:nvSpPr>
          <p:cNvPr id="73" name="Freeform 72">
            <a:extLst>
              <a:ext uri="{FF2B5EF4-FFF2-40B4-BE49-F238E27FC236}">
                <a16:creationId xmlns:a16="http://schemas.microsoft.com/office/drawing/2014/main" id="{5E0E32B2-6160-A944-9B58-AF686083ADA2}"/>
              </a:ext>
            </a:extLst>
          </p:cNvPr>
          <p:cNvSpPr/>
          <p:nvPr/>
        </p:nvSpPr>
        <p:spPr>
          <a:xfrm>
            <a:off x="2485845" y="3711601"/>
            <a:ext cx="681920" cy="2187767"/>
          </a:xfrm>
          <a:custGeom>
            <a:avLst/>
            <a:gdLst>
              <a:gd name="connsiteX0" fmla="*/ 0 w 1240293"/>
              <a:gd name="connsiteY0" fmla="*/ 0 h 3979163"/>
              <a:gd name="connsiteX1" fmla="*/ 1240293 w 1240293"/>
              <a:gd name="connsiteY1" fmla="*/ 351985 h 3979163"/>
              <a:gd name="connsiteX2" fmla="*/ 1240293 w 1240293"/>
              <a:gd name="connsiteY2" fmla="*/ 706064 h 3979163"/>
              <a:gd name="connsiteX3" fmla="*/ 1240293 w 1240293"/>
              <a:gd name="connsiteY3" fmla="*/ 2481358 h 3979163"/>
              <a:gd name="connsiteX4" fmla="*/ 1240293 w 1240293"/>
              <a:gd name="connsiteY4" fmla="*/ 3979163 h 3979163"/>
              <a:gd name="connsiteX5" fmla="*/ 0 w 1240293"/>
              <a:gd name="connsiteY5" fmla="*/ 3628072 h 3979163"/>
              <a:gd name="connsiteX6" fmla="*/ 0 w 1240293"/>
              <a:gd name="connsiteY6" fmla="*/ 2130177 h 3979163"/>
              <a:gd name="connsiteX7" fmla="*/ 0 w 1240293"/>
              <a:gd name="connsiteY7" fmla="*/ 354134 h 39791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40293" h="3979163">
                <a:moveTo>
                  <a:pt x="0" y="0"/>
                </a:moveTo>
                <a:lnTo>
                  <a:pt x="1240293" y="351985"/>
                </a:lnTo>
                <a:lnTo>
                  <a:pt x="1240293" y="706064"/>
                </a:lnTo>
                <a:lnTo>
                  <a:pt x="1240293" y="2481358"/>
                </a:lnTo>
                <a:lnTo>
                  <a:pt x="1240293" y="3979163"/>
                </a:lnTo>
                <a:lnTo>
                  <a:pt x="0" y="3628072"/>
                </a:lnTo>
                <a:lnTo>
                  <a:pt x="0" y="2130177"/>
                </a:lnTo>
                <a:lnTo>
                  <a:pt x="0" y="354134"/>
                </a:lnTo>
                <a:close/>
              </a:path>
            </a:pathLst>
          </a:custGeom>
          <a:solidFill>
            <a:srgbClr val="0075C9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lang="es-MX" sz="2532">
              <a:latin typeface="Lato Light" panose="020F0502020204030203" pitchFamily="34" charset="0"/>
            </a:endParaRPr>
          </a:p>
        </p:txBody>
      </p:sp>
      <p:sp>
        <p:nvSpPr>
          <p:cNvPr id="30" name="Shape 19260">
            <a:extLst>
              <a:ext uri="{FF2B5EF4-FFF2-40B4-BE49-F238E27FC236}">
                <a16:creationId xmlns:a16="http://schemas.microsoft.com/office/drawing/2014/main" id="{96DA606E-44B9-CF44-976D-7447F9B85C00}"/>
              </a:ext>
            </a:extLst>
          </p:cNvPr>
          <p:cNvSpPr/>
          <p:nvPr/>
        </p:nvSpPr>
        <p:spPr>
          <a:xfrm>
            <a:off x="2788319" y="3054922"/>
            <a:ext cx="757768" cy="757768"/>
          </a:xfrm>
          <a:prstGeom prst="ellipse">
            <a:avLst/>
          </a:prstGeom>
          <a:solidFill>
            <a:srgbClr val="0075C9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lang="es-MX" sz="2532">
              <a:latin typeface="Lato Light" panose="020F0502020204030203" pitchFamily="34" charset="0"/>
            </a:endParaRPr>
          </a:p>
        </p:txBody>
      </p:sp>
      <p:sp>
        <p:nvSpPr>
          <p:cNvPr id="25" name="Shape 19264">
            <a:extLst>
              <a:ext uri="{FF2B5EF4-FFF2-40B4-BE49-F238E27FC236}">
                <a16:creationId xmlns:a16="http://schemas.microsoft.com/office/drawing/2014/main" id="{6E0FC655-E9AC-7745-B9BC-26D16434C45B}"/>
              </a:ext>
            </a:extLst>
          </p:cNvPr>
          <p:cNvSpPr/>
          <p:nvPr/>
        </p:nvSpPr>
        <p:spPr>
          <a:xfrm>
            <a:off x="3271835" y="4265677"/>
            <a:ext cx="1363839" cy="3861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0"/>
                </a:moveTo>
                <a:lnTo>
                  <a:pt x="10800" y="21600"/>
                </a:lnTo>
                <a:lnTo>
                  <a:pt x="21600" y="10800"/>
                </a:lnTo>
                <a:lnTo>
                  <a:pt x="1080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endParaRPr lang="es-MX" sz="2532">
              <a:latin typeface="Lato Light" panose="020F0502020204030203" pitchFamily="34" charset="0"/>
            </a:endParaRPr>
          </a:p>
        </p:txBody>
      </p:sp>
      <p:sp>
        <p:nvSpPr>
          <p:cNvPr id="26" name="Shape 19265">
            <a:extLst>
              <a:ext uri="{FF2B5EF4-FFF2-40B4-BE49-F238E27FC236}">
                <a16:creationId xmlns:a16="http://schemas.microsoft.com/office/drawing/2014/main" id="{12AEF727-23CA-8140-9DB0-8B680B546513}"/>
              </a:ext>
            </a:extLst>
          </p:cNvPr>
          <p:cNvSpPr/>
          <p:nvPr/>
        </p:nvSpPr>
        <p:spPr>
          <a:xfrm>
            <a:off x="3953876" y="4454776"/>
            <a:ext cx="681919" cy="166545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2510"/>
                </a:lnTo>
                <a:lnTo>
                  <a:pt x="0" y="21600"/>
                </a:lnTo>
                <a:lnTo>
                  <a:pt x="21600" y="19096"/>
                </a:lnTo>
                <a:lnTo>
                  <a:pt x="2160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12700" cap="flat">
            <a:noFill/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endParaRPr lang="es-MX" sz="2532">
              <a:latin typeface="Lato Light" panose="020F0502020204030203" pitchFamily="34" charset="0"/>
            </a:endParaRPr>
          </a:p>
        </p:txBody>
      </p:sp>
      <p:sp>
        <p:nvSpPr>
          <p:cNvPr id="27" name="Shape 19266">
            <a:extLst>
              <a:ext uri="{FF2B5EF4-FFF2-40B4-BE49-F238E27FC236}">
                <a16:creationId xmlns:a16="http://schemas.microsoft.com/office/drawing/2014/main" id="{415E4722-D588-B044-9084-0269C48E84E1}"/>
              </a:ext>
            </a:extLst>
          </p:cNvPr>
          <p:cNvSpPr/>
          <p:nvPr/>
        </p:nvSpPr>
        <p:spPr>
          <a:xfrm>
            <a:off x="3271956" y="4458565"/>
            <a:ext cx="681920" cy="16624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9091"/>
                </a:lnTo>
                <a:lnTo>
                  <a:pt x="21600" y="21600"/>
                </a:lnTo>
                <a:lnTo>
                  <a:pt x="21600" y="2514"/>
                </a:lnTo>
                <a:lnTo>
                  <a:pt x="0" y="0"/>
                </a:lnTo>
                <a:close/>
              </a:path>
            </a:pathLst>
          </a:custGeom>
          <a:solidFill>
            <a:srgbClr val="767171"/>
          </a:solidFill>
          <a:ln w="12700" cap="flat">
            <a:noFill/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endParaRPr lang="es-MX" sz="2532">
              <a:latin typeface="Lato Light" panose="020F0502020204030203" pitchFamily="34" charset="0"/>
            </a:endParaRPr>
          </a:p>
        </p:txBody>
      </p:sp>
      <p:sp>
        <p:nvSpPr>
          <p:cNvPr id="23" name="Shape 19268">
            <a:extLst>
              <a:ext uri="{FF2B5EF4-FFF2-40B4-BE49-F238E27FC236}">
                <a16:creationId xmlns:a16="http://schemas.microsoft.com/office/drawing/2014/main" id="{70717954-94F4-6A40-AA50-64B9C2DABC95}"/>
              </a:ext>
            </a:extLst>
          </p:cNvPr>
          <p:cNvSpPr/>
          <p:nvPr/>
        </p:nvSpPr>
        <p:spPr>
          <a:xfrm>
            <a:off x="3574932" y="3815417"/>
            <a:ext cx="757768" cy="757768"/>
          </a:xfrm>
          <a:prstGeom prst="ellipse">
            <a:avLst/>
          </a:prstGeom>
          <a:solidFill>
            <a:srgbClr val="76717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lang="es-MX" sz="2532">
              <a:latin typeface="Lato Light" panose="020F0502020204030203" pitchFamily="34" charset="0"/>
            </a:endParaRPr>
          </a:p>
        </p:txBody>
      </p:sp>
      <p:sp>
        <p:nvSpPr>
          <p:cNvPr id="18" name="Shape 19272">
            <a:extLst>
              <a:ext uri="{FF2B5EF4-FFF2-40B4-BE49-F238E27FC236}">
                <a16:creationId xmlns:a16="http://schemas.microsoft.com/office/drawing/2014/main" id="{ECF55189-0381-B647-9592-DED9F6874D37}"/>
              </a:ext>
            </a:extLst>
          </p:cNvPr>
          <p:cNvSpPr/>
          <p:nvPr/>
        </p:nvSpPr>
        <p:spPr>
          <a:xfrm>
            <a:off x="4057947" y="5019350"/>
            <a:ext cx="1363839" cy="3861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0800"/>
                </a:moveTo>
                <a:lnTo>
                  <a:pt x="10800" y="21600"/>
                </a:lnTo>
                <a:lnTo>
                  <a:pt x="21600" y="10800"/>
                </a:lnTo>
                <a:lnTo>
                  <a:pt x="10800" y="0"/>
                </a:lnTo>
                <a:close/>
              </a:path>
            </a:pathLst>
          </a:custGeom>
          <a:solidFill>
            <a:srgbClr val="9BBCFF"/>
          </a:solidFill>
          <a:ln w="12700" cap="flat">
            <a:noFill/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endParaRPr lang="es-MX" sz="2532">
              <a:latin typeface="Lato Light" panose="020F0502020204030203" pitchFamily="34" charset="0"/>
            </a:endParaRPr>
          </a:p>
        </p:txBody>
      </p:sp>
      <p:sp>
        <p:nvSpPr>
          <p:cNvPr id="19" name="Shape 19273">
            <a:extLst>
              <a:ext uri="{FF2B5EF4-FFF2-40B4-BE49-F238E27FC236}">
                <a16:creationId xmlns:a16="http://schemas.microsoft.com/office/drawing/2014/main" id="{EDD04DFA-EA84-7F49-A2C5-DF07D4A91874}"/>
              </a:ext>
            </a:extLst>
          </p:cNvPr>
          <p:cNvSpPr/>
          <p:nvPr/>
        </p:nvSpPr>
        <p:spPr>
          <a:xfrm>
            <a:off x="4739987" y="5208449"/>
            <a:ext cx="681919" cy="11377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lnTo>
                  <a:pt x="0" y="3674"/>
                </a:lnTo>
                <a:lnTo>
                  <a:pt x="0" y="21600"/>
                </a:lnTo>
                <a:lnTo>
                  <a:pt x="21600" y="17935"/>
                </a:lnTo>
                <a:lnTo>
                  <a:pt x="21600" y="0"/>
                </a:lnTo>
                <a:close/>
              </a:path>
            </a:pathLst>
          </a:custGeom>
          <a:solidFill>
            <a:srgbClr val="0051F2"/>
          </a:solidFill>
          <a:ln w="12700" cap="flat">
            <a:noFill/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endParaRPr lang="es-MX" sz="2532">
              <a:latin typeface="Lato Light" panose="020F0502020204030203" pitchFamily="34" charset="0"/>
            </a:endParaRPr>
          </a:p>
        </p:txBody>
      </p:sp>
      <p:sp>
        <p:nvSpPr>
          <p:cNvPr id="20" name="Shape 19274">
            <a:extLst>
              <a:ext uri="{FF2B5EF4-FFF2-40B4-BE49-F238E27FC236}">
                <a16:creationId xmlns:a16="http://schemas.microsoft.com/office/drawing/2014/main" id="{1641D894-2373-174C-9F3C-7461B2F11446}"/>
              </a:ext>
            </a:extLst>
          </p:cNvPr>
          <p:cNvSpPr/>
          <p:nvPr/>
        </p:nvSpPr>
        <p:spPr>
          <a:xfrm>
            <a:off x="4058068" y="5212238"/>
            <a:ext cx="681920" cy="11339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7922"/>
                </a:lnTo>
                <a:lnTo>
                  <a:pt x="21600" y="21600"/>
                </a:lnTo>
                <a:lnTo>
                  <a:pt x="21600" y="3614"/>
                </a:lnTo>
                <a:lnTo>
                  <a:pt x="0" y="0"/>
                </a:lnTo>
                <a:close/>
              </a:path>
            </a:pathLst>
          </a:custGeom>
          <a:solidFill>
            <a:srgbClr val="002060"/>
          </a:solidFill>
          <a:ln w="12700" cap="flat">
            <a:noFill/>
            <a:miter lim="400000"/>
          </a:ln>
          <a:effectLst/>
        </p:spPr>
        <p:txBody>
          <a:bodyPr wrap="square" lIns="35719" tIns="35719" rIns="35719" bIns="35719" numCol="1" anchor="ctr">
            <a:noAutofit/>
          </a:bodyPr>
          <a:lstStyle/>
          <a:p>
            <a:endParaRPr lang="es-MX" sz="2532">
              <a:latin typeface="Lato Light" panose="020F0502020204030203" pitchFamily="34" charset="0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31C0612A-B6C3-8940-A003-2714A4B961F9}"/>
              </a:ext>
            </a:extLst>
          </p:cNvPr>
          <p:cNvSpPr txBox="1"/>
          <p:nvPr/>
        </p:nvSpPr>
        <p:spPr>
          <a:xfrm>
            <a:off x="5735816" y="1432035"/>
            <a:ext cx="6562970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s-MX" sz="1600" b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Preservar la disciplina, el compromiso y la cultura </a:t>
            </a:r>
          </a:p>
          <a:p>
            <a:r>
              <a:rPr lang="es-MX" sz="160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Alineación, integración con los objetivos corporativos y financieros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D37FFE43-46EE-D74B-B8A1-94873214C1B5}"/>
              </a:ext>
            </a:extLst>
          </p:cNvPr>
          <p:cNvSpPr txBox="1"/>
          <p:nvPr/>
        </p:nvSpPr>
        <p:spPr>
          <a:xfrm>
            <a:off x="5735816" y="981491"/>
            <a:ext cx="3449341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MX" sz="2800" b="1">
                <a:solidFill>
                  <a:srgbClr val="00BD70"/>
                </a:solidFill>
                <a:latin typeface="Century Gothic" panose="020B0502020202020204" pitchFamily="34" charset="0"/>
                <a:cs typeface="Poppins" pitchFamily="2" charset="77"/>
              </a:rPr>
              <a:t>Clase Mundial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26FF91B1-2B4E-FF43-8BF8-4181987EDB23}"/>
              </a:ext>
            </a:extLst>
          </p:cNvPr>
          <p:cNvSpPr txBox="1"/>
          <p:nvPr/>
        </p:nvSpPr>
        <p:spPr>
          <a:xfrm>
            <a:off x="5735816" y="2443149"/>
            <a:ext cx="6127404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s-MX" sz="1600" b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Mejorar el rendimiento </a:t>
            </a:r>
            <a:r>
              <a:rPr lang="es-MX" sz="160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mediante una mejor gestión y ejecución de los procesos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333E175B-3B39-3A4F-AB2E-4F0D2B52A6A9}"/>
              </a:ext>
            </a:extLst>
          </p:cNvPr>
          <p:cNvSpPr txBox="1"/>
          <p:nvPr/>
        </p:nvSpPr>
        <p:spPr>
          <a:xfrm>
            <a:off x="5735817" y="1992208"/>
            <a:ext cx="6127403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MX" sz="2800" b="1">
                <a:solidFill>
                  <a:srgbClr val="6CC04A"/>
                </a:solidFill>
                <a:latin typeface="Century Gothic" panose="020B0502020202020204" pitchFamily="34" charset="0"/>
                <a:cs typeface="Poppins" pitchFamily="2" charset="77"/>
              </a:rPr>
              <a:t>Mejora</a:t>
            </a:r>
            <a:r>
              <a:rPr lang="en-US" sz="2800" b="1">
                <a:solidFill>
                  <a:srgbClr val="6CC04A"/>
                </a:solidFill>
                <a:latin typeface="Century Gothic" panose="020B0502020202020204" pitchFamily="34" charset="0"/>
                <a:cs typeface="Poppins" pitchFamily="2" charset="77"/>
              </a:rPr>
              <a:t> Continua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0DB63B09-FA6B-9045-A8A7-DD3D057D6ECB}"/>
              </a:ext>
            </a:extLst>
          </p:cNvPr>
          <p:cNvSpPr txBox="1"/>
          <p:nvPr/>
        </p:nvSpPr>
        <p:spPr>
          <a:xfrm>
            <a:off x="5735816" y="3454263"/>
            <a:ext cx="6127404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s-MX" sz="1600" b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Mantener el desempeño </a:t>
            </a:r>
            <a:r>
              <a:rPr lang="es-MX" sz="160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mediante planes de mantenimiento a nivel de componentes PMO (TBM, CBM, ODR)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7EED3835-4575-924F-AD04-32CD237C9A4B}"/>
              </a:ext>
            </a:extLst>
          </p:cNvPr>
          <p:cNvSpPr txBox="1"/>
          <p:nvPr/>
        </p:nvSpPr>
        <p:spPr>
          <a:xfrm>
            <a:off x="5735816" y="3002924"/>
            <a:ext cx="5790857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MX" sz="2800" b="1">
                <a:solidFill>
                  <a:srgbClr val="0075C9"/>
                </a:solidFill>
                <a:latin typeface="Century Gothic" panose="020B0502020202020204" pitchFamily="34" charset="0"/>
              </a:rPr>
              <a:t>SISTEMA FORMAL ESTABLE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69C54930-E3A3-4F4C-89E9-017D1E38B41E}"/>
              </a:ext>
            </a:extLst>
          </p:cNvPr>
          <p:cNvSpPr txBox="1"/>
          <p:nvPr/>
        </p:nvSpPr>
        <p:spPr>
          <a:xfrm>
            <a:off x="5735816" y="4435079"/>
            <a:ext cx="6127404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s-MX" sz="1600" b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Restablecer las condiciones básicas </a:t>
            </a:r>
            <a:r>
              <a:rPr lang="es-MX" sz="160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de los activos y eliminar las debilidades del diseño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CB2A72BC-BE82-1748-8F08-A4450DE42072}"/>
              </a:ext>
            </a:extLst>
          </p:cNvPr>
          <p:cNvSpPr txBox="1"/>
          <p:nvPr/>
        </p:nvSpPr>
        <p:spPr>
          <a:xfrm>
            <a:off x="5735816" y="4012124"/>
            <a:ext cx="5563051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MX" sz="2800" b="1">
                <a:solidFill>
                  <a:srgbClr val="767171"/>
                </a:solidFill>
                <a:latin typeface="Century Gothic" panose="020B0502020202020204" pitchFamily="34" charset="0"/>
              </a:rPr>
              <a:t>SISTEMA FORMAL ESTABLE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C51CE550-05B7-A146-B775-DE566EC0AE0C}"/>
              </a:ext>
            </a:extLst>
          </p:cNvPr>
          <p:cNvSpPr txBox="1"/>
          <p:nvPr/>
        </p:nvSpPr>
        <p:spPr>
          <a:xfrm>
            <a:off x="5735816" y="5473899"/>
            <a:ext cx="6127404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defRPr/>
            </a:pPr>
            <a:r>
              <a:rPr lang="es-MX" sz="160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Identificar los </a:t>
            </a:r>
            <a:r>
              <a:rPr lang="es-MX" sz="1600" b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activos más críticos </a:t>
            </a:r>
            <a:r>
              <a:rPr lang="es-MX" sz="1600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y estandarizar su estructura en SAP hasta el </a:t>
            </a:r>
            <a:r>
              <a:rPr lang="es-MX" sz="1600" b="1"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nivel de los componentes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2BB3C3D9-2D0F-B743-802D-EB0E64286FAC}"/>
              </a:ext>
            </a:extLst>
          </p:cNvPr>
          <p:cNvSpPr txBox="1"/>
          <p:nvPr/>
        </p:nvSpPr>
        <p:spPr>
          <a:xfrm>
            <a:off x="5735816" y="5026536"/>
            <a:ext cx="345833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s-MX" sz="2800" b="1">
                <a:solidFill>
                  <a:srgbClr val="002060"/>
                </a:solidFill>
                <a:latin typeface="Century Gothic" panose="020B0502020202020204" pitchFamily="34" charset="0"/>
                <a:cs typeface="Poppins" pitchFamily="2" charset="77"/>
              </a:rPr>
              <a:t>SISTEMA BÁSICO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E0D193F-9229-4E5E-8810-13A4BCE5CCD4}"/>
              </a:ext>
            </a:extLst>
          </p:cNvPr>
          <p:cNvSpPr txBox="1"/>
          <p:nvPr/>
        </p:nvSpPr>
        <p:spPr>
          <a:xfrm>
            <a:off x="4143006" y="5429434"/>
            <a:ext cx="537328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s-MX" sz="4800" b="1">
                <a:solidFill>
                  <a:schemeClr val="bg1"/>
                </a:solidFill>
                <a:latin typeface="Century Gothic" panose="020B0502020202020204" pitchFamily="34" charset="0"/>
                <a:cs typeface="Poppins" pitchFamily="2" charset="77"/>
              </a:rPr>
              <a:t>1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2774E2C-2B75-425A-B01D-23634562E8BD}"/>
              </a:ext>
            </a:extLst>
          </p:cNvPr>
          <p:cNvSpPr txBox="1"/>
          <p:nvPr/>
        </p:nvSpPr>
        <p:spPr>
          <a:xfrm>
            <a:off x="3330891" y="5112142"/>
            <a:ext cx="537328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s-MX" sz="4800" b="1">
                <a:solidFill>
                  <a:schemeClr val="bg1"/>
                </a:solidFill>
                <a:latin typeface="Century Gothic" panose="020B0502020202020204" pitchFamily="34" charset="0"/>
                <a:cs typeface="Poppins" pitchFamily="2" charset="77"/>
              </a:rPr>
              <a:t>2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07AC1EC1-5714-4C9E-8265-849E8E710691}"/>
              </a:ext>
            </a:extLst>
          </p:cNvPr>
          <p:cNvSpPr txBox="1"/>
          <p:nvPr/>
        </p:nvSpPr>
        <p:spPr>
          <a:xfrm>
            <a:off x="2557476" y="4826229"/>
            <a:ext cx="537328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s-MX" sz="4800" b="1">
                <a:solidFill>
                  <a:schemeClr val="bg1"/>
                </a:solidFill>
                <a:latin typeface="Century Gothic" panose="020B0502020202020204" pitchFamily="34" charset="0"/>
                <a:cs typeface="Poppins" pitchFamily="2" charset="77"/>
              </a:rPr>
              <a:t>3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CC31F85-F2CB-40DE-97C8-F7455C11B0BC}"/>
              </a:ext>
            </a:extLst>
          </p:cNvPr>
          <p:cNvSpPr txBox="1"/>
          <p:nvPr/>
        </p:nvSpPr>
        <p:spPr>
          <a:xfrm>
            <a:off x="1771528" y="4619895"/>
            <a:ext cx="537328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s-MX" sz="4800" b="1">
                <a:solidFill>
                  <a:schemeClr val="bg1"/>
                </a:solidFill>
                <a:latin typeface="Century Gothic" panose="020B0502020202020204" pitchFamily="34" charset="0"/>
                <a:cs typeface="Poppins" pitchFamily="2" charset="77"/>
              </a:rPr>
              <a:t>4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46E94E44-09E3-4E37-97E1-E7EB013553BB}"/>
              </a:ext>
            </a:extLst>
          </p:cNvPr>
          <p:cNvSpPr/>
          <p:nvPr/>
        </p:nvSpPr>
        <p:spPr>
          <a:xfrm rot="20677830">
            <a:off x="3754555" y="4495150"/>
            <a:ext cx="111498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100" b="1">
                <a:solidFill>
                  <a:schemeClr val="bg1"/>
                </a:solidFill>
                <a:latin typeface="+mj-lt"/>
              </a:rPr>
              <a:t>30 – 50 %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D66BB17-4915-4FDE-98A0-9CF7389A0BE8}"/>
              </a:ext>
            </a:extLst>
          </p:cNvPr>
          <p:cNvSpPr txBox="1"/>
          <p:nvPr/>
        </p:nvSpPr>
        <p:spPr>
          <a:xfrm>
            <a:off x="982607" y="4408088"/>
            <a:ext cx="537328" cy="83099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s-MX" sz="4800" b="1">
                <a:solidFill>
                  <a:schemeClr val="bg1"/>
                </a:solidFill>
                <a:latin typeface="Century Gothic" panose="020B0502020202020204" pitchFamily="34" charset="0"/>
                <a:cs typeface="Poppins" pitchFamily="2" charset="77"/>
              </a:rPr>
              <a:t>5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8AA118C3-D6E8-4970-B3FD-C89383BDD84B}"/>
              </a:ext>
            </a:extLst>
          </p:cNvPr>
          <p:cNvSpPr/>
          <p:nvPr/>
        </p:nvSpPr>
        <p:spPr>
          <a:xfrm rot="20588355">
            <a:off x="1390883" y="2186855"/>
            <a:ext cx="111498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100" b="1">
                <a:solidFill>
                  <a:schemeClr val="bg1"/>
                </a:solidFill>
                <a:latin typeface="+mj-lt"/>
              </a:rPr>
              <a:t>85 -100 %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771D9FD8-51BC-4DD7-9FBE-4D0A704C3707}"/>
              </a:ext>
            </a:extLst>
          </p:cNvPr>
          <p:cNvSpPr/>
          <p:nvPr/>
        </p:nvSpPr>
        <p:spPr>
          <a:xfrm rot="20595714">
            <a:off x="2178622" y="2968277"/>
            <a:ext cx="111498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100" b="1">
                <a:solidFill>
                  <a:schemeClr val="bg1"/>
                </a:solidFill>
                <a:latin typeface="+mj-lt"/>
              </a:rPr>
              <a:t>70 – 85 %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935BE924-BA37-4E6B-BAC4-F10FC78B55FA}"/>
              </a:ext>
            </a:extLst>
          </p:cNvPr>
          <p:cNvSpPr/>
          <p:nvPr/>
        </p:nvSpPr>
        <p:spPr>
          <a:xfrm rot="20624025">
            <a:off x="2962934" y="3739925"/>
            <a:ext cx="111498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100" b="1">
                <a:solidFill>
                  <a:schemeClr val="bg1"/>
                </a:solidFill>
                <a:latin typeface="+mj-lt"/>
              </a:rPr>
              <a:t>50 -70 %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8D3DFFC6-BF0E-40DF-BC87-C0FAB0D05297}"/>
              </a:ext>
            </a:extLst>
          </p:cNvPr>
          <p:cNvSpPr/>
          <p:nvPr/>
        </p:nvSpPr>
        <p:spPr>
          <a:xfrm rot="20656236">
            <a:off x="4544684" y="5264431"/>
            <a:ext cx="111498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MX" sz="1100" b="1">
                <a:solidFill>
                  <a:schemeClr val="bg1"/>
                </a:solidFill>
                <a:latin typeface="+mj-lt"/>
              </a:rPr>
              <a:t>0 – 30 %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CBACCC6-E3AD-4D16-8D1F-C85CD537C8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>
            <a:normAutofit/>
          </a:bodyPr>
          <a:lstStyle/>
          <a:p>
            <a:r>
              <a:rPr lang="es-MX" sz="4000">
                <a:latin typeface="Century Gothic" panose="020B0502020202020204" pitchFamily="34" charset="0"/>
              </a:rPr>
              <a:t>Evaluación de la madurez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921F5BB7-F08F-4C66-A249-CC0B3CC6B6C3}"/>
              </a:ext>
            </a:extLst>
          </p:cNvPr>
          <p:cNvSpPr/>
          <p:nvPr/>
        </p:nvSpPr>
        <p:spPr>
          <a:xfrm>
            <a:off x="-216478" y="1002266"/>
            <a:ext cx="3004797" cy="4521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>
                <a:solidFill>
                  <a:srgbClr val="565657"/>
                </a:solidFill>
              </a:rPr>
              <a:t>Nivel de Madurez</a:t>
            </a:r>
          </a:p>
        </p:txBody>
      </p:sp>
      <p:sp>
        <p:nvSpPr>
          <p:cNvPr id="58" name="Freeform 962">
            <a:extLst>
              <a:ext uri="{FF2B5EF4-FFF2-40B4-BE49-F238E27FC236}">
                <a16:creationId xmlns:a16="http://schemas.microsoft.com/office/drawing/2014/main" id="{749E0755-74E6-41EB-AEA6-0D9F60B3A57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724313" y="3959640"/>
            <a:ext cx="483543" cy="486439"/>
          </a:xfrm>
          <a:custGeom>
            <a:avLst/>
            <a:gdLst>
              <a:gd name="T0" fmla="*/ 842054 w 291741"/>
              <a:gd name="T1" fmla="*/ 1527049 h 293327"/>
              <a:gd name="T2" fmla="*/ 182267 w 291741"/>
              <a:gd name="T3" fmla="*/ 1527049 h 293327"/>
              <a:gd name="T4" fmla="*/ 1556774 w 291741"/>
              <a:gd name="T5" fmla="*/ 1468990 h 293327"/>
              <a:gd name="T6" fmla="*/ 1658824 w 291741"/>
              <a:gd name="T7" fmla="*/ 1444975 h 293327"/>
              <a:gd name="T8" fmla="*/ 1056346 w 291741"/>
              <a:gd name="T9" fmla="*/ 1286940 h 293327"/>
              <a:gd name="T10" fmla="*/ 898593 w 291741"/>
              <a:gd name="T11" fmla="*/ 1342351 h 293327"/>
              <a:gd name="T12" fmla="*/ 527212 w 291741"/>
              <a:gd name="T13" fmla="*/ 1286940 h 293327"/>
              <a:gd name="T14" fmla="*/ 760509 w 291741"/>
              <a:gd name="T15" fmla="*/ 1342351 h 293327"/>
              <a:gd name="T16" fmla="*/ 527212 w 291741"/>
              <a:gd name="T17" fmla="*/ 1286940 h 293327"/>
              <a:gd name="T18" fmla="*/ 299979 w 291741"/>
              <a:gd name="T19" fmla="*/ 1373572 h 293327"/>
              <a:gd name="T20" fmla="*/ 299979 w 291741"/>
              <a:gd name="T21" fmla="*/ 1210106 h 293327"/>
              <a:gd name="T22" fmla="*/ 191863 w 291741"/>
              <a:gd name="T23" fmla="*/ 1318353 h 293327"/>
              <a:gd name="T24" fmla="*/ 1055950 w 291741"/>
              <a:gd name="T25" fmla="*/ 1075654 h 293327"/>
              <a:gd name="T26" fmla="*/ 738038 w 291741"/>
              <a:gd name="T27" fmla="*/ 1131066 h 293327"/>
              <a:gd name="T28" fmla="*/ 208107 w 291741"/>
              <a:gd name="T29" fmla="*/ 1075654 h 293327"/>
              <a:gd name="T30" fmla="*/ 595590 w 291741"/>
              <a:gd name="T31" fmla="*/ 1131066 h 293327"/>
              <a:gd name="T32" fmla="*/ 208107 w 291741"/>
              <a:gd name="T33" fmla="*/ 1075654 h 293327"/>
              <a:gd name="T34" fmla="*/ 1550264 w 291741"/>
              <a:gd name="T35" fmla="*/ 1412236 h 293327"/>
              <a:gd name="T36" fmla="*/ 1710928 w 291741"/>
              <a:gd name="T37" fmla="*/ 1412236 h 293327"/>
              <a:gd name="T38" fmla="*/ 1602365 w 291741"/>
              <a:gd name="T39" fmla="*/ 1017158 h 293327"/>
              <a:gd name="T40" fmla="*/ 1091476 w 291741"/>
              <a:gd name="T41" fmla="*/ 881358 h 293327"/>
              <a:gd name="T42" fmla="*/ 498869 w 291741"/>
              <a:gd name="T43" fmla="*/ 881358 h 293327"/>
              <a:gd name="T44" fmla="*/ 247028 w 291741"/>
              <a:gd name="T45" fmla="*/ 880374 h 293327"/>
              <a:gd name="T46" fmla="*/ 299979 w 291741"/>
              <a:gd name="T47" fmla="*/ 829158 h 293327"/>
              <a:gd name="T48" fmla="*/ 299979 w 291741"/>
              <a:gd name="T49" fmla="*/ 987090 h 293327"/>
              <a:gd name="T50" fmla="*/ 594134 w 291741"/>
              <a:gd name="T51" fmla="*/ 643474 h 293327"/>
              <a:gd name="T52" fmla="*/ 914214 w 291741"/>
              <a:gd name="T53" fmla="*/ 698886 h 293327"/>
              <a:gd name="T54" fmla="*/ 594134 w 291741"/>
              <a:gd name="T55" fmla="*/ 643474 h 293327"/>
              <a:gd name="T56" fmla="*/ 487093 w 291741"/>
              <a:gd name="T57" fmla="*/ 672282 h 293327"/>
              <a:gd name="T58" fmla="*/ 182267 w 291741"/>
              <a:gd name="T59" fmla="*/ 672282 h 293327"/>
              <a:gd name="T60" fmla="*/ 1056112 w 291741"/>
              <a:gd name="T61" fmla="*/ 432180 h 293327"/>
              <a:gd name="T62" fmla="*/ 860436 w 291741"/>
              <a:gd name="T63" fmla="*/ 487593 h 293327"/>
              <a:gd name="T64" fmla="*/ 527061 w 291741"/>
              <a:gd name="T65" fmla="*/ 432180 h 293327"/>
              <a:gd name="T66" fmla="*/ 720098 w 291741"/>
              <a:gd name="T67" fmla="*/ 487593 h 293327"/>
              <a:gd name="T68" fmla="*/ 527061 w 291741"/>
              <a:gd name="T69" fmla="*/ 432180 h 293327"/>
              <a:gd name="T70" fmla="*/ 299979 w 291741"/>
              <a:gd name="T71" fmla="*/ 501546 h 293327"/>
              <a:gd name="T72" fmla="*/ 299979 w 291741"/>
              <a:gd name="T73" fmla="*/ 345751 h 293327"/>
              <a:gd name="T74" fmla="*/ 191863 w 291741"/>
              <a:gd name="T75" fmla="*/ 450328 h 293327"/>
              <a:gd name="T76" fmla="*/ 1550264 w 291741"/>
              <a:gd name="T77" fmla="*/ 222634 h 293327"/>
              <a:gd name="T78" fmla="*/ 1682705 w 291741"/>
              <a:gd name="T79" fmla="*/ 971322 h 293327"/>
              <a:gd name="T80" fmla="*/ 1658824 w 291741"/>
              <a:gd name="T81" fmla="*/ 196445 h 293327"/>
              <a:gd name="T82" fmla="*/ 1600197 w 291741"/>
              <a:gd name="T83" fmla="*/ 65470 h 293327"/>
              <a:gd name="T84" fmla="*/ 1660989 w 291741"/>
              <a:gd name="T85" fmla="*/ 65470 h 293327"/>
              <a:gd name="T86" fmla="*/ 336692 w 291741"/>
              <a:gd name="T87" fmla="*/ 52240 h 293327"/>
              <a:gd name="T88" fmla="*/ 844949 w 291741"/>
              <a:gd name="T89" fmla="*/ 211100 h 293327"/>
              <a:gd name="T90" fmla="*/ 336692 w 291741"/>
              <a:gd name="T91" fmla="*/ 52240 h 293327"/>
              <a:gd name="T92" fmla="*/ 54300 w 291741"/>
              <a:gd name="T93" fmla="*/ 1595221 h 293327"/>
              <a:gd name="T94" fmla="*/ 1209874 w 291741"/>
              <a:gd name="T95" fmla="*/ 1595221 h 293327"/>
              <a:gd name="T96" fmla="*/ 977458 w 291741"/>
              <a:gd name="T97" fmla="*/ 52240 h 293327"/>
              <a:gd name="T98" fmla="*/ 417043 w 291741"/>
              <a:gd name="T99" fmla="*/ 265503 h 293327"/>
              <a:gd name="T100" fmla="*/ 169434 w 291741"/>
              <a:gd name="T101" fmla="*/ 52240 h 293327"/>
              <a:gd name="T102" fmla="*/ 1700071 w 291741"/>
              <a:gd name="T103" fmla="*/ 24014 h 293327"/>
              <a:gd name="T104" fmla="*/ 1750011 w 291741"/>
              <a:gd name="T105" fmla="*/ 183343 h 293327"/>
              <a:gd name="T106" fmla="*/ 1760868 w 291741"/>
              <a:gd name="T107" fmla="*/ 1466797 h 293327"/>
              <a:gd name="T108" fmla="*/ 1606714 w 291741"/>
              <a:gd name="T109" fmla="*/ 1759292 h 293327"/>
              <a:gd name="T110" fmla="*/ 1495988 w 291741"/>
              <a:gd name="T111" fmla="*/ 235733 h 293327"/>
              <a:gd name="T112" fmla="*/ 1383078 w 291741"/>
              <a:gd name="T113" fmla="*/ 722486 h 293327"/>
              <a:gd name="T114" fmla="*/ 1515525 w 291741"/>
              <a:gd name="T115" fmla="*/ 178981 h 293327"/>
              <a:gd name="T116" fmla="*/ 1563288 w 291741"/>
              <a:gd name="T117" fmla="*/ 24014 h 293327"/>
              <a:gd name="T118" fmla="*/ 1094745 w 291741"/>
              <a:gd name="T119" fmla="*/ 0 h 293327"/>
              <a:gd name="T120" fmla="*/ 1094745 w 291741"/>
              <a:gd name="T121" fmla="*/ 1764964 h 293327"/>
              <a:gd name="T122" fmla="*/ 0 w 291741"/>
              <a:gd name="T123" fmla="*/ 169765 h 29332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91741" h="293327">
                <a:moveTo>
                  <a:pt x="34486" y="247650"/>
                </a:moveTo>
                <a:lnTo>
                  <a:pt x="135376" y="247650"/>
                </a:lnTo>
                <a:cubicBezTo>
                  <a:pt x="137178" y="247650"/>
                  <a:pt x="139340" y="249848"/>
                  <a:pt x="139340" y="252413"/>
                </a:cubicBezTo>
                <a:cubicBezTo>
                  <a:pt x="139340" y="254611"/>
                  <a:pt x="137178" y="256809"/>
                  <a:pt x="135376" y="256809"/>
                </a:cubicBezTo>
                <a:lnTo>
                  <a:pt x="34486" y="256809"/>
                </a:lnTo>
                <a:cubicBezTo>
                  <a:pt x="31964" y="256809"/>
                  <a:pt x="30162" y="254611"/>
                  <a:pt x="30162" y="252413"/>
                </a:cubicBezTo>
                <a:cubicBezTo>
                  <a:pt x="30162" y="249848"/>
                  <a:pt x="31964" y="247650"/>
                  <a:pt x="34486" y="247650"/>
                </a:cubicBezTo>
                <a:close/>
                <a:moveTo>
                  <a:pt x="265154" y="238847"/>
                </a:moveTo>
                <a:lnTo>
                  <a:pt x="257609" y="242816"/>
                </a:lnTo>
                <a:lnTo>
                  <a:pt x="269825" y="276009"/>
                </a:lnTo>
                <a:lnTo>
                  <a:pt x="282040" y="242816"/>
                </a:lnTo>
                <a:lnTo>
                  <a:pt x="274496" y="238847"/>
                </a:lnTo>
                <a:cubicBezTo>
                  <a:pt x="271621" y="237404"/>
                  <a:pt x="268029" y="237404"/>
                  <a:pt x="265154" y="238847"/>
                </a:cubicBezTo>
                <a:close/>
                <a:moveTo>
                  <a:pt x="148696" y="212725"/>
                </a:moveTo>
                <a:lnTo>
                  <a:pt x="174801" y="212725"/>
                </a:lnTo>
                <a:cubicBezTo>
                  <a:pt x="177271" y="212725"/>
                  <a:pt x="179034" y="214557"/>
                  <a:pt x="179034" y="217121"/>
                </a:cubicBezTo>
                <a:cubicBezTo>
                  <a:pt x="179034" y="219686"/>
                  <a:pt x="177271" y="221884"/>
                  <a:pt x="174801" y="221884"/>
                </a:cubicBezTo>
                <a:lnTo>
                  <a:pt x="148696" y="221884"/>
                </a:lnTo>
                <a:cubicBezTo>
                  <a:pt x="146226" y="221884"/>
                  <a:pt x="144462" y="219686"/>
                  <a:pt x="144462" y="217121"/>
                </a:cubicBezTo>
                <a:cubicBezTo>
                  <a:pt x="144462" y="214557"/>
                  <a:pt x="146226" y="212725"/>
                  <a:pt x="148696" y="212725"/>
                </a:cubicBezTo>
                <a:close/>
                <a:moveTo>
                  <a:pt x="87241" y="212725"/>
                </a:moveTo>
                <a:lnTo>
                  <a:pt x="125846" y="212725"/>
                </a:lnTo>
                <a:cubicBezTo>
                  <a:pt x="127650" y="212725"/>
                  <a:pt x="129814" y="214557"/>
                  <a:pt x="129814" y="217121"/>
                </a:cubicBezTo>
                <a:cubicBezTo>
                  <a:pt x="129814" y="219686"/>
                  <a:pt x="127650" y="221884"/>
                  <a:pt x="125846" y="221884"/>
                </a:cubicBezTo>
                <a:lnTo>
                  <a:pt x="87241" y="221884"/>
                </a:lnTo>
                <a:cubicBezTo>
                  <a:pt x="84354" y="221884"/>
                  <a:pt x="82550" y="219686"/>
                  <a:pt x="82550" y="217121"/>
                </a:cubicBezTo>
                <a:cubicBezTo>
                  <a:pt x="82550" y="214557"/>
                  <a:pt x="84354" y="212725"/>
                  <a:pt x="87241" y="212725"/>
                </a:cubicBezTo>
                <a:close/>
                <a:moveTo>
                  <a:pt x="49641" y="208788"/>
                </a:moveTo>
                <a:cubicBezTo>
                  <a:pt x="44895" y="208788"/>
                  <a:pt x="40878" y="213170"/>
                  <a:pt x="40878" y="217916"/>
                </a:cubicBezTo>
                <a:cubicBezTo>
                  <a:pt x="40878" y="223028"/>
                  <a:pt x="44895" y="227045"/>
                  <a:pt x="49641" y="227045"/>
                </a:cubicBezTo>
                <a:cubicBezTo>
                  <a:pt x="54388" y="227045"/>
                  <a:pt x="58769" y="223028"/>
                  <a:pt x="58769" y="217916"/>
                </a:cubicBezTo>
                <a:cubicBezTo>
                  <a:pt x="58769" y="213170"/>
                  <a:pt x="54388" y="208788"/>
                  <a:pt x="49641" y="208788"/>
                </a:cubicBezTo>
                <a:close/>
                <a:moveTo>
                  <a:pt x="49641" y="200025"/>
                </a:moveTo>
                <a:cubicBezTo>
                  <a:pt x="59499" y="200025"/>
                  <a:pt x="67897" y="208058"/>
                  <a:pt x="67897" y="217916"/>
                </a:cubicBezTo>
                <a:cubicBezTo>
                  <a:pt x="67897" y="227775"/>
                  <a:pt x="59499" y="236173"/>
                  <a:pt x="49641" y="236173"/>
                </a:cubicBezTo>
                <a:cubicBezTo>
                  <a:pt x="39783" y="236173"/>
                  <a:pt x="31750" y="227775"/>
                  <a:pt x="31750" y="217916"/>
                </a:cubicBezTo>
                <a:cubicBezTo>
                  <a:pt x="31750" y="208058"/>
                  <a:pt x="39783" y="200025"/>
                  <a:pt x="49641" y="200025"/>
                </a:cubicBezTo>
                <a:close/>
                <a:moveTo>
                  <a:pt x="122128" y="177800"/>
                </a:moveTo>
                <a:lnTo>
                  <a:pt x="174735" y="177800"/>
                </a:lnTo>
                <a:cubicBezTo>
                  <a:pt x="177240" y="177800"/>
                  <a:pt x="179029" y="179998"/>
                  <a:pt x="179029" y="182562"/>
                </a:cubicBezTo>
                <a:cubicBezTo>
                  <a:pt x="179029" y="184761"/>
                  <a:pt x="177240" y="186959"/>
                  <a:pt x="174735" y="186959"/>
                </a:cubicBezTo>
                <a:lnTo>
                  <a:pt x="122128" y="186959"/>
                </a:lnTo>
                <a:cubicBezTo>
                  <a:pt x="119265" y="186959"/>
                  <a:pt x="117475" y="184761"/>
                  <a:pt x="117475" y="182562"/>
                </a:cubicBezTo>
                <a:cubicBezTo>
                  <a:pt x="117475" y="179998"/>
                  <a:pt x="119265" y="177800"/>
                  <a:pt x="122128" y="177800"/>
                </a:cubicBezTo>
                <a:close/>
                <a:moveTo>
                  <a:pt x="34437" y="177800"/>
                </a:moveTo>
                <a:lnTo>
                  <a:pt x="98556" y="177800"/>
                </a:lnTo>
                <a:cubicBezTo>
                  <a:pt x="101406" y="177800"/>
                  <a:pt x="102831" y="179998"/>
                  <a:pt x="102831" y="182562"/>
                </a:cubicBezTo>
                <a:cubicBezTo>
                  <a:pt x="102831" y="184761"/>
                  <a:pt x="101406" y="186959"/>
                  <a:pt x="98556" y="186959"/>
                </a:cubicBezTo>
                <a:lnTo>
                  <a:pt x="34437" y="186959"/>
                </a:lnTo>
                <a:cubicBezTo>
                  <a:pt x="31943" y="186959"/>
                  <a:pt x="30162" y="184761"/>
                  <a:pt x="30162" y="182562"/>
                </a:cubicBezTo>
                <a:cubicBezTo>
                  <a:pt x="30162" y="179998"/>
                  <a:pt x="31943" y="177800"/>
                  <a:pt x="34437" y="177800"/>
                </a:cubicBezTo>
                <a:close/>
                <a:moveTo>
                  <a:pt x="265154" y="168131"/>
                </a:moveTo>
                <a:lnTo>
                  <a:pt x="256532" y="172460"/>
                </a:lnTo>
                <a:lnTo>
                  <a:pt x="256532" y="233435"/>
                </a:lnTo>
                <a:lnTo>
                  <a:pt x="260843" y="230910"/>
                </a:lnTo>
                <a:cubicBezTo>
                  <a:pt x="266591" y="228745"/>
                  <a:pt x="273058" y="228745"/>
                  <a:pt x="278448" y="230910"/>
                </a:cubicBezTo>
                <a:lnTo>
                  <a:pt x="283118" y="233435"/>
                </a:lnTo>
                <a:lnTo>
                  <a:pt x="283118" y="172460"/>
                </a:lnTo>
                <a:lnTo>
                  <a:pt x="274496" y="168131"/>
                </a:lnTo>
                <a:cubicBezTo>
                  <a:pt x="271621" y="167049"/>
                  <a:pt x="268029" y="167049"/>
                  <a:pt x="265154" y="168131"/>
                </a:cubicBezTo>
                <a:close/>
                <a:moveTo>
                  <a:pt x="87254" y="141288"/>
                </a:moveTo>
                <a:lnTo>
                  <a:pt x="176271" y="141288"/>
                </a:lnTo>
                <a:cubicBezTo>
                  <a:pt x="178804" y="141288"/>
                  <a:pt x="180613" y="143852"/>
                  <a:pt x="180613" y="145684"/>
                </a:cubicBezTo>
                <a:cubicBezTo>
                  <a:pt x="180613" y="148249"/>
                  <a:pt x="178804" y="150447"/>
                  <a:pt x="176271" y="150447"/>
                </a:cubicBezTo>
                <a:lnTo>
                  <a:pt x="87254" y="150447"/>
                </a:lnTo>
                <a:cubicBezTo>
                  <a:pt x="84360" y="150447"/>
                  <a:pt x="82550" y="148249"/>
                  <a:pt x="82550" y="145684"/>
                </a:cubicBezTo>
                <a:cubicBezTo>
                  <a:pt x="82550" y="143852"/>
                  <a:pt x="84360" y="141288"/>
                  <a:pt x="87254" y="141288"/>
                </a:cubicBezTo>
                <a:close/>
                <a:moveTo>
                  <a:pt x="49641" y="137055"/>
                </a:moveTo>
                <a:cubicBezTo>
                  <a:pt x="44895" y="137055"/>
                  <a:pt x="40878" y="140935"/>
                  <a:pt x="40878" y="145521"/>
                </a:cubicBezTo>
                <a:cubicBezTo>
                  <a:pt x="40878" y="150460"/>
                  <a:pt x="44895" y="154341"/>
                  <a:pt x="49641" y="154341"/>
                </a:cubicBezTo>
                <a:cubicBezTo>
                  <a:pt x="54388" y="154341"/>
                  <a:pt x="58769" y="150460"/>
                  <a:pt x="58769" y="145521"/>
                </a:cubicBezTo>
                <a:cubicBezTo>
                  <a:pt x="58769" y="140935"/>
                  <a:pt x="54388" y="137055"/>
                  <a:pt x="49641" y="137055"/>
                </a:cubicBezTo>
                <a:close/>
                <a:moveTo>
                  <a:pt x="49641" y="128588"/>
                </a:moveTo>
                <a:cubicBezTo>
                  <a:pt x="59499" y="128588"/>
                  <a:pt x="67897" y="135996"/>
                  <a:pt x="67897" y="145521"/>
                </a:cubicBezTo>
                <a:cubicBezTo>
                  <a:pt x="67897" y="155046"/>
                  <a:pt x="59499" y="163160"/>
                  <a:pt x="49641" y="163160"/>
                </a:cubicBezTo>
                <a:cubicBezTo>
                  <a:pt x="39783" y="163160"/>
                  <a:pt x="31750" y="155046"/>
                  <a:pt x="31750" y="145521"/>
                </a:cubicBezTo>
                <a:cubicBezTo>
                  <a:pt x="31750" y="135996"/>
                  <a:pt x="39783" y="128588"/>
                  <a:pt x="49641" y="128588"/>
                </a:cubicBezTo>
                <a:close/>
                <a:moveTo>
                  <a:pt x="98315" y="106363"/>
                </a:moveTo>
                <a:lnTo>
                  <a:pt x="151281" y="106363"/>
                </a:lnTo>
                <a:cubicBezTo>
                  <a:pt x="153786" y="106363"/>
                  <a:pt x="155217" y="108927"/>
                  <a:pt x="155217" y="111125"/>
                </a:cubicBezTo>
                <a:cubicBezTo>
                  <a:pt x="155217" y="113690"/>
                  <a:pt x="153786" y="115522"/>
                  <a:pt x="151281" y="115522"/>
                </a:cubicBezTo>
                <a:lnTo>
                  <a:pt x="98315" y="115522"/>
                </a:lnTo>
                <a:cubicBezTo>
                  <a:pt x="96167" y="115522"/>
                  <a:pt x="93662" y="113690"/>
                  <a:pt x="93662" y="111125"/>
                </a:cubicBezTo>
                <a:cubicBezTo>
                  <a:pt x="93662" y="108927"/>
                  <a:pt x="96167" y="106363"/>
                  <a:pt x="98315" y="106363"/>
                </a:cubicBezTo>
                <a:close/>
                <a:moveTo>
                  <a:pt x="34486" y="106363"/>
                </a:moveTo>
                <a:lnTo>
                  <a:pt x="75558" y="106363"/>
                </a:lnTo>
                <a:cubicBezTo>
                  <a:pt x="78080" y="106363"/>
                  <a:pt x="80602" y="108927"/>
                  <a:pt x="80602" y="111125"/>
                </a:cubicBezTo>
                <a:cubicBezTo>
                  <a:pt x="80602" y="113690"/>
                  <a:pt x="78080" y="115522"/>
                  <a:pt x="75558" y="115522"/>
                </a:cubicBezTo>
                <a:lnTo>
                  <a:pt x="34486" y="115522"/>
                </a:lnTo>
                <a:cubicBezTo>
                  <a:pt x="31964" y="115522"/>
                  <a:pt x="30162" y="113690"/>
                  <a:pt x="30162" y="111125"/>
                </a:cubicBezTo>
                <a:cubicBezTo>
                  <a:pt x="30162" y="108927"/>
                  <a:pt x="31964" y="106363"/>
                  <a:pt x="34486" y="106363"/>
                </a:cubicBezTo>
                <a:close/>
                <a:moveTo>
                  <a:pt x="142382" y="71438"/>
                </a:moveTo>
                <a:lnTo>
                  <a:pt x="174762" y="71438"/>
                </a:lnTo>
                <a:cubicBezTo>
                  <a:pt x="177252" y="71438"/>
                  <a:pt x="179031" y="74002"/>
                  <a:pt x="179031" y="76200"/>
                </a:cubicBezTo>
                <a:cubicBezTo>
                  <a:pt x="179031" y="78399"/>
                  <a:pt x="177252" y="80597"/>
                  <a:pt x="174762" y="80597"/>
                </a:cubicBezTo>
                <a:lnTo>
                  <a:pt x="142382" y="80597"/>
                </a:lnTo>
                <a:cubicBezTo>
                  <a:pt x="139891" y="80597"/>
                  <a:pt x="138112" y="78399"/>
                  <a:pt x="138112" y="76200"/>
                </a:cubicBezTo>
                <a:cubicBezTo>
                  <a:pt x="138112" y="74002"/>
                  <a:pt x="139891" y="71438"/>
                  <a:pt x="142382" y="71438"/>
                </a:cubicBezTo>
                <a:close/>
                <a:moveTo>
                  <a:pt x="87216" y="71438"/>
                </a:moveTo>
                <a:lnTo>
                  <a:pt x="119159" y="71438"/>
                </a:lnTo>
                <a:cubicBezTo>
                  <a:pt x="121313" y="71438"/>
                  <a:pt x="123466" y="74002"/>
                  <a:pt x="123466" y="76200"/>
                </a:cubicBezTo>
                <a:cubicBezTo>
                  <a:pt x="123466" y="78399"/>
                  <a:pt x="121313" y="80597"/>
                  <a:pt x="119159" y="80597"/>
                </a:cubicBezTo>
                <a:lnTo>
                  <a:pt x="87216" y="80597"/>
                </a:lnTo>
                <a:cubicBezTo>
                  <a:pt x="84345" y="80597"/>
                  <a:pt x="82550" y="78399"/>
                  <a:pt x="82550" y="76200"/>
                </a:cubicBezTo>
                <a:cubicBezTo>
                  <a:pt x="82550" y="74002"/>
                  <a:pt x="84345" y="71438"/>
                  <a:pt x="87216" y="71438"/>
                </a:cubicBezTo>
                <a:close/>
                <a:moveTo>
                  <a:pt x="49641" y="65969"/>
                </a:moveTo>
                <a:cubicBezTo>
                  <a:pt x="44895" y="65969"/>
                  <a:pt x="40878" y="69497"/>
                  <a:pt x="40878" y="74436"/>
                </a:cubicBezTo>
                <a:cubicBezTo>
                  <a:pt x="40878" y="79022"/>
                  <a:pt x="44895" y="82903"/>
                  <a:pt x="49641" y="82903"/>
                </a:cubicBezTo>
                <a:cubicBezTo>
                  <a:pt x="54388" y="82903"/>
                  <a:pt x="58769" y="79022"/>
                  <a:pt x="58769" y="74436"/>
                </a:cubicBezTo>
                <a:cubicBezTo>
                  <a:pt x="58769" y="69497"/>
                  <a:pt x="54388" y="65969"/>
                  <a:pt x="49641" y="65969"/>
                </a:cubicBezTo>
                <a:close/>
                <a:moveTo>
                  <a:pt x="49641" y="57150"/>
                </a:moveTo>
                <a:cubicBezTo>
                  <a:pt x="59499" y="57150"/>
                  <a:pt x="67897" y="64911"/>
                  <a:pt x="67897" y="74436"/>
                </a:cubicBezTo>
                <a:cubicBezTo>
                  <a:pt x="67897" y="84314"/>
                  <a:pt x="59499" y="91722"/>
                  <a:pt x="49641" y="91722"/>
                </a:cubicBezTo>
                <a:cubicBezTo>
                  <a:pt x="39783" y="91722"/>
                  <a:pt x="31750" y="84314"/>
                  <a:pt x="31750" y="74436"/>
                </a:cubicBezTo>
                <a:cubicBezTo>
                  <a:pt x="31750" y="64911"/>
                  <a:pt x="39783" y="57150"/>
                  <a:pt x="49641" y="57150"/>
                </a:cubicBezTo>
                <a:close/>
                <a:moveTo>
                  <a:pt x="265154" y="32472"/>
                </a:moveTo>
                <a:lnTo>
                  <a:pt x="256532" y="36801"/>
                </a:lnTo>
                <a:lnTo>
                  <a:pt x="256532" y="162719"/>
                </a:lnTo>
                <a:lnTo>
                  <a:pt x="260843" y="160554"/>
                </a:lnTo>
                <a:cubicBezTo>
                  <a:pt x="266591" y="157668"/>
                  <a:pt x="273058" y="157668"/>
                  <a:pt x="278448" y="160554"/>
                </a:cubicBezTo>
                <a:lnTo>
                  <a:pt x="283118" y="162719"/>
                </a:lnTo>
                <a:lnTo>
                  <a:pt x="283118" y="36801"/>
                </a:lnTo>
                <a:lnTo>
                  <a:pt x="274496" y="32472"/>
                </a:lnTo>
                <a:cubicBezTo>
                  <a:pt x="271621" y="31028"/>
                  <a:pt x="268029" y="31028"/>
                  <a:pt x="265154" y="32472"/>
                </a:cubicBezTo>
                <a:close/>
                <a:moveTo>
                  <a:pt x="265514" y="10463"/>
                </a:moveTo>
                <a:lnTo>
                  <a:pt x="264795" y="10824"/>
                </a:lnTo>
                <a:lnTo>
                  <a:pt x="264795" y="23091"/>
                </a:lnTo>
                <a:cubicBezTo>
                  <a:pt x="268029" y="22009"/>
                  <a:pt x="271621" y="22009"/>
                  <a:pt x="274855" y="23091"/>
                </a:cubicBezTo>
                <a:lnTo>
                  <a:pt x="274855" y="10824"/>
                </a:lnTo>
                <a:lnTo>
                  <a:pt x="274136" y="10463"/>
                </a:lnTo>
                <a:cubicBezTo>
                  <a:pt x="271621" y="9381"/>
                  <a:pt x="268388" y="9381"/>
                  <a:pt x="265514" y="10463"/>
                </a:cubicBezTo>
                <a:close/>
                <a:moveTo>
                  <a:pt x="55713" y="8633"/>
                </a:moveTo>
                <a:lnTo>
                  <a:pt x="55713" y="21943"/>
                </a:lnTo>
                <a:cubicBezTo>
                  <a:pt x="55713" y="29498"/>
                  <a:pt x="61823" y="34894"/>
                  <a:pt x="69012" y="34894"/>
                </a:cubicBezTo>
                <a:lnTo>
                  <a:pt x="139820" y="34894"/>
                </a:lnTo>
                <a:cubicBezTo>
                  <a:pt x="147368" y="34894"/>
                  <a:pt x="153119" y="29498"/>
                  <a:pt x="153119" y="21943"/>
                </a:cubicBezTo>
                <a:lnTo>
                  <a:pt x="153119" y="8633"/>
                </a:lnTo>
                <a:lnTo>
                  <a:pt x="55713" y="8633"/>
                </a:lnTo>
                <a:close/>
                <a:moveTo>
                  <a:pt x="28036" y="8633"/>
                </a:moveTo>
                <a:cubicBezTo>
                  <a:pt x="17612" y="8633"/>
                  <a:pt x="8986" y="17267"/>
                  <a:pt x="8986" y="28059"/>
                </a:cubicBezTo>
                <a:lnTo>
                  <a:pt x="8986" y="263681"/>
                </a:lnTo>
                <a:cubicBezTo>
                  <a:pt x="8986" y="274473"/>
                  <a:pt x="17612" y="283107"/>
                  <a:pt x="28036" y="283107"/>
                </a:cubicBezTo>
                <a:lnTo>
                  <a:pt x="181155" y="283107"/>
                </a:lnTo>
                <a:cubicBezTo>
                  <a:pt x="191579" y="283107"/>
                  <a:pt x="200205" y="274473"/>
                  <a:pt x="200205" y="263681"/>
                </a:cubicBezTo>
                <a:lnTo>
                  <a:pt x="200205" y="28059"/>
                </a:lnTo>
                <a:cubicBezTo>
                  <a:pt x="200205" y="17267"/>
                  <a:pt x="191579" y="8633"/>
                  <a:pt x="181155" y="8633"/>
                </a:cubicBezTo>
                <a:lnTo>
                  <a:pt x="161746" y="8633"/>
                </a:lnTo>
                <a:lnTo>
                  <a:pt x="161746" y="21943"/>
                </a:lnTo>
                <a:cubicBezTo>
                  <a:pt x="161746" y="34174"/>
                  <a:pt x="152041" y="43887"/>
                  <a:pt x="139820" y="43887"/>
                </a:cubicBezTo>
                <a:lnTo>
                  <a:pt x="69012" y="43887"/>
                </a:lnTo>
                <a:cubicBezTo>
                  <a:pt x="57150" y="43887"/>
                  <a:pt x="47086" y="34174"/>
                  <a:pt x="47086" y="21943"/>
                </a:cubicBezTo>
                <a:lnTo>
                  <a:pt x="47086" y="8633"/>
                </a:lnTo>
                <a:lnTo>
                  <a:pt x="28036" y="8633"/>
                </a:lnTo>
                <a:close/>
                <a:moveTo>
                  <a:pt x="261921" y="2526"/>
                </a:moveTo>
                <a:cubicBezTo>
                  <a:pt x="266591" y="0"/>
                  <a:pt x="272699" y="0"/>
                  <a:pt x="278088" y="2526"/>
                </a:cubicBezTo>
                <a:lnTo>
                  <a:pt x="281322" y="3969"/>
                </a:lnTo>
                <a:cubicBezTo>
                  <a:pt x="282400" y="4690"/>
                  <a:pt x="283837" y="6494"/>
                  <a:pt x="283837" y="7937"/>
                </a:cubicBezTo>
                <a:lnTo>
                  <a:pt x="283837" y="27420"/>
                </a:lnTo>
                <a:lnTo>
                  <a:pt x="289585" y="30307"/>
                </a:lnTo>
                <a:cubicBezTo>
                  <a:pt x="291022" y="31028"/>
                  <a:pt x="291741" y="32472"/>
                  <a:pt x="291741" y="34276"/>
                </a:cubicBezTo>
                <a:lnTo>
                  <a:pt x="291741" y="240651"/>
                </a:lnTo>
                <a:cubicBezTo>
                  <a:pt x="291741" y="241373"/>
                  <a:pt x="291382" y="241733"/>
                  <a:pt x="291382" y="242455"/>
                </a:cubicBezTo>
                <a:lnTo>
                  <a:pt x="274136" y="290802"/>
                </a:lnTo>
                <a:cubicBezTo>
                  <a:pt x="273058" y="292245"/>
                  <a:pt x="271621" y="293327"/>
                  <a:pt x="269825" y="293327"/>
                </a:cubicBezTo>
                <a:cubicBezTo>
                  <a:pt x="268029" y="293327"/>
                  <a:pt x="266232" y="292245"/>
                  <a:pt x="265873" y="290802"/>
                </a:cubicBezTo>
                <a:lnTo>
                  <a:pt x="247909" y="242455"/>
                </a:lnTo>
                <a:cubicBezTo>
                  <a:pt x="247550" y="241733"/>
                  <a:pt x="247550" y="241373"/>
                  <a:pt x="247550" y="240651"/>
                </a:cubicBezTo>
                <a:lnTo>
                  <a:pt x="247550" y="38966"/>
                </a:lnTo>
                <a:cubicBezTo>
                  <a:pt x="239286" y="40770"/>
                  <a:pt x="232819" y="47264"/>
                  <a:pt x="232819" y="54480"/>
                </a:cubicBezTo>
                <a:lnTo>
                  <a:pt x="232819" y="115094"/>
                </a:lnTo>
                <a:cubicBezTo>
                  <a:pt x="232819" y="117980"/>
                  <a:pt x="231023" y="119423"/>
                  <a:pt x="228867" y="119423"/>
                </a:cubicBezTo>
                <a:cubicBezTo>
                  <a:pt x="225993" y="119423"/>
                  <a:pt x="223837" y="117980"/>
                  <a:pt x="223837" y="115094"/>
                </a:cubicBezTo>
                <a:lnTo>
                  <a:pt x="223837" y="54480"/>
                </a:lnTo>
                <a:cubicBezTo>
                  <a:pt x="223837" y="41131"/>
                  <a:pt x="236053" y="30668"/>
                  <a:pt x="250783" y="29585"/>
                </a:cubicBezTo>
                <a:lnTo>
                  <a:pt x="255813" y="27420"/>
                </a:lnTo>
                <a:lnTo>
                  <a:pt x="255813" y="7937"/>
                </a:lnTo>
                <a:cubicBezTo>
                  <a:pt x="255813" y="6494"/>
                  <a:pt x="256891" y="4690"/>
                  <a:pt x="258687" y="3969"/>
                </a:cubicBezTo>
                <a:lnTo>
                  <a:pt x="261921" y="2526"/>
                </a:lnTo>
                <a:close/>
                <a:moveTo>
                  <a:pt x="28036" y="0"/>
                </a:moveTo>
                <a:lnTo>
                  <a:pt x="181155" y="0"/>
                </a:lnTo>
                <a:cubicBezTo>
                  <a:pt x="196611" y="0"/>
                  <a:pt x="209191" y="12591"/>
                  <a:pt x="209191" y="28059"/>
                </a:cubicBezTo>
                <a:lnTo>
                  <a:pt x="209191" y="263681"/>
                </a:lnTo>
                <a:cubicBezTo>
                  <a:pt x="209191" y="279150"/>
                  <a:pt x="196611" y="291740"/>
                  <a:pt x="181155" y="291740"/>
                </a:cubicBezTo>
                <a:lnTo>
                  <a:pt x="28036" y="291740"/>
                </a:lnTo>
                <a:cubicBezTo>
                  <a:pt x="12221" y="291740"/>
                  <a:pt x="0" y="279150"/>
                  <a:pt x="0" y="263681"/>
                </a:cubicBezTo>
                <a:lnTo>
                  <a:pt x="0" y="28059"/>
                </a:lnTo>
                <a:cubicBezTo>
                  <a:pt x="0" y="12591"/>
                  <a:pt x="12221" y="0"/>
                  <a:pt x="2803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endParaRPr lang="es-MX" sz="900">
              <a:latin typeface="Lato Light" panose="020F0502020204030203" pitchFamily="34" charset="0"/>
            </a:endParaRPr>
          </a:p>
        </p:txBody>
      </p:sp>
      <p:sp>
        <p:nvSpPr>
          <p:cNvPr id="59" name="Freeform 988">
            <a:extLst>
              <a:ext uri="{FF2B5EF4-FFF2-40B4-BE49-F238E27FC236}">
                <a16:creationId xmlns:a16="http://schemas.microsoft.com/office/drawing/2014/main" id="{FA78DF66-17C5-45D2-936D-AA1FA82F4AF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922833" y="3178950"/>
            <a:ext cx="486439" cy="486439"/>
          </a:xfrm>
          <a:custGeom>
            <a:avLst/>
            <a:gdLst>
              <a:gd name="T0" fmla="*/ 988524 w 291741"/>
              <a:gd name="T1" fmla="*/ 1657425 h 291740"/>
              <a:gd name="T2" fmla="*/ 49993 w 291741"/>
              <a:gd name="T3" fmla="*/ 1550033 h 291740"/>
              <a:gd name="T4" fmla="*/ 1708686 w 291741"/>
              <a:gd name="T5" fmla="*/ 1630479 h 291740"/>
              <a:gd name="T6" fmla="*/ 67397 w 291741"/>
              <a:gd name="T7" fmla="*/ 1495693 h 291740"/>
              <a:gd name="T8" fmla="*/ 342968 w 291741"/>
              <a:gd name="T9" fmla="*/ 959381 h 291740"/>
              <a:gd name="T10" fmla="*/ 342968 w 291741"/>
              <a:gd name="T11" fmla="*/ 1014636 h 291740"/>
              <a:gd name="T12" fmla="*/ 902255 w 291741"/>
              <a:gd name="T13" fmla="*/ 786695 h 291740"/>
              <a:gd name="T14" fmla="*/ 479676 w 291741"/>
              <a:gd name="T15" fmla="*/ 813256 h 291740"/>
              <a:gd name="T16" fmla="*/ 410302 w 291741"/>
              <a:gd name="T17" fmla="*/ 813256 h 291740"/>
              <a:gd name="T18" fmla="*/ 343356 w 291741"/>
              <a:gd name="T19" fmla="*/ 786695 h 291740"/>
              <a:gd name="T20" fmla="*/ 850109 w 291741"/>
              <a:gd name="T21" fmla="*/ 659759 h 291740"/>
              <a:gd name="T22" fmla="*/ 343356 w 291741"/>
              <a:gd name="T23" fmla="*/ 604408 h 291740"/>
              <a:gd name="T24" fmla="*/ 343356 w 291741"/>
              <a:gd name="T25" fmla="*/ 659759 h 291740"/>
              <a:gd name="T26" fmla="*/ 1291906 w 291741"/>
              <a:gd name="T27" fmla="*/ 639080 h 291740"/>
              <a:gd name="T28" fmla="*/ 1374502 w 291741"/>
              <a:gd name="T29" fmla="*/ 498872 h 291740"/>
              <a:gd name="T30" fmla="*/ 1374502 w 291741"/>
              <a:gd name="T31" fmla="*/ 498872 h 291740"/>
              <a:gd name="T32" fmla="*/ 902415 w 291741"/>
              <a:gd name="T33" fmla="*/ 487073 h 291740"/>
              <a:gd name="T34" fmla="*/ 342875 w 291741"/>
              <a:gd name="T35" fmla="*/ 431715 h 291740"/>
              <a:gd name="T36" fmla="*/ 342875 w 291741"/>
              <a:gd name="T37" fmla="*/ 487073 h 291740"/>
              <a:gd name="T38" fmla="*/ 1330381 w 291741"/>
              <a:gd name="T39" fmla="*/ 409878 h 291740"/>
              <a:gd name="T40" fmla="*/ 1171660 w 291741"/>
              <a:gd name="T41" fmla="*/ 379525 h 291740"/>
              <a:gd name="T42" fmla="*/ 1173826 w 291741"/>
              <a:gd name="T43" fmla="*/ 565985 h 291740"/>
              <a:gd name="T44" fmla="*/ 1052077 w 291741"/>
              <a:gd name="T45" fmla="*/ 670047 h 291740"/>
              <a:gd name="T46" fmla="*/ 1184704 w 291741"/>
              <a:gd name="T47" fmla="*/ 756771 h 291740"/>
              <a:gd name="T48" fmla="*/ 1282543 w 291741"/>
              <a:gd name="T49" fmla="*/ 826162 h 291740"/>
              <a:gd name="T50" fmla="*/ 1412990 w 291741"/>
              <a:gd name="T51" fmla="*/ 960570 h 291740"/>
              <a:gd name="T52" fmla="*/ 1504304 w 291741"/>
              <a:gd name="T53" fmla="*/ 830491 h 291740"/>
              <a:gd name="T54" fmla="*/ 1573874 w 291741"/>
              <a:gd name="T55" fmla="*/ 730756 h 291740"/>
              <a:gd name="T56" fmla="*/ 1708678 w 291741"/>
              <a:gd name="T57" fmla="*/ 635361 h 291740"/>
              <a:gd name="T58" fmla="*/ 1573874 w 291741"/>
              <a:gd name="T59" fmla="*/ 535632 h 291740"/>
              <a:gd name="T60" fmla="*/ 1504304 w 291741"/>
              <a:gd name="T61" fmla="*/ 438067 h 291740"/>
              <a:gd name="T62" fmla="*/ 1412990 w 291741"/>
              <a:gd name="T63" fmla="*/ 305818 h 291740"/>
              <a:gd name="T64" fmla="*/ 1463003 w 291741"/>
              <a:gd name="T65" fmla="*/ 279783 h 291740"/>
              <a:gd name="T66" fmla="*/ 1602143 w 291741"/>
              <a:gd name="T67" fmla="*/ 323151 h 291740"/>
              <a:gd name="T68" fmla="*/ 1630408 w 291741"/>
              <a:gd name="T69" fmla="*/ 533456 h 291740"/>
              <a:gd name="T70" fmla="*/ 1758684 w 291741"/>
              <a:gd name="T71" fmla="*/ 696063 h 291740"/>
              <a:gd name="T72" fmla="*/ 1689112 w 291741"/>
              <a:gd name="T73" fmla="*/ 826162 h 291740"/>
              <a:gd name="T74" fmla="*/ 1484734 w 291741"/>
              <a:gd name="T75" fmla="*/ 882519 h 291740"/>
              <a:gd name="T76" fmla="*/ 1378211 w 291741"/>
              <a:gd name="T77" fmla="*/ 1014768 h 291740"/>
              <a:gd name="T78" fmla="*/ 1273842 w 291741"/>
              <a:gd name="T79" fmla="*/ 882519 h 291740"/>
              <a:gd name="T80" fmla="*/ 1069474 w 291741"/>
              <a:gd name="T81" fmla="*/ 826162 h 291740"/>
              <a:gd name="T82" fmla="*/ 1002070 w 291741"/>
              <a:gd name="T83" fmla="*/ 696063 h 291740"/>
              <a:gd name="T84" fmla="*/ 1128177 w 291741"/>
              <a:gd name="T85" fmla="*/ 533456 h 291740"/>
              <a:gd name="T86" fmla="*/ 1158612 w 291741"/>
              <a:gd name="T87" fmla="*/ 323151 h 291740"/>
              <a:gd name="T88" fmla="*/ 1295583 w 291741"/>
              <a:gd name="T89" fmla="*/ 279783 h 291740"/>
              <a:gd name="T90" fmla="*/ 1024283 w 291741"/>
              <a:gd name="T91" fmla="*/ 276005 h 291740"/>
              <a:gd name="T92" fmla="*/ 861406 w 291741"/>
              <a:gd name="T93" fmla="*/ 249437 h 291740"/>
              <a:gd name="T94" fmla="*/ 730070 w 291741"/>
              <a:gd name="T95" fmla="*/ 304788 h 291740"/>
              <a:gd name="T96" fmla="*/ 343356 w 291741"/>
              <a:gd name="T97" fmla="*/ 249437 h 291740"/>
              <a:gd name="T98" fmla="*/ 343356 w 291741"/>
              <a:gd name="T99" fmla="*/ 304788 h 291740"/>
              <a:gd name="T100" fmla="*/ 1484770 w 291741"/>
              <a:gd name="T101" fmla="*/ 0 h 291740"/>
              <a:gd name="T102" fmla="*/ 1567384 w 291741"/>
              <a:gd name="T103" fmla="*/ 236966 h 291740"/>
              <a:gd name="T104" fmla="*/ 193477 w 291741"/>
              <a:gd name="T105" fmla="*/ 132605 h 291740"/>
              <a:gd name="T106" fmla="*/ 1593468 w 291741"/>
              <a:gd name="T107" fmla="*/ 995679 h 291740"/>
              <a:gd name="T108" fmla="*/ 1763035 w 291741"/>
              <a:gd name="T109" fmla="*/ 1521775 h 291740"/>
              <a:gd name="T110" fmla="*/ 0 w 291741"/>
              <a:gd name="T111" fmla="*/ 1630479 h 291740"/>
              <a:gd name="T112" fmla="*/ 141309 w 291741"/>
              <a:gd name="T113" fmla="*/ 132605 h 29174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91741" h="291740">
                <a:moveTo>
                  <a:pt x="128161" y="265112"/>
                </a:moveTo>
                <a:lnTo>
                  <a:pt x="163577" y="265112"/>
                </a:lnTo>
                <a:cubicBezTo>
                  <a:pt x="166106" y="265112"/>
                  <a:pt x="167913" y="267017"/>
                  <a:pt x="167913" y="270065"/>
                </a:cubicBezTo>
                <a:cubicBezTo>
                  <a:pt x="167913" y="272732"/>
                  <a:pt x="166106" y="274256"/>
                  <a:pt x="163577" y="274256"/>
                </a:cubicBezTo>
                <a:lnTo>
                  <a:pt x="128161" y="274256"/>
                </a:lnTo>
                <a:cubicBezTo>
                  <a:pt x="125632" y="274256"/>
                  <a:pt x="123825" y="272732"/>
                  <a:pt x="123825" y="270065"/>
                </a:cubicBezTo>
                <a:cubicBezTo>
                  <a:pt x="123825" y="267017"/>
                  <a:pt x="125632" y="265112"/>
                  <a:pt x="128161" y="265112"/>
                </a:cubicBezTo>
                <a:close/>
                <a:moveTo>
                  <a:pt x="8274" y="256487"/>
                </a:moveTo>
                <a:lnTo>
                  <a:pt x="8274" y="269797"/>
                </a:lnTo>
                <a:cubicBezTo>
                  <a:pt x="8274" y="276632"/>
                  <a:pt x="14389" y="282747"/>
                  <a:pt x="21943" y="282747"/>
                </a:cubicBezTo>
                <a:lnTo>
                  <a:pt x="269797" y="282747"/>
                </a:lnTo>
                <a:cubicBezTo>
                  <a:pt x="276632" y="282747"/>
                  <a:pt x="282747" y="276632"/>
                  <a:pt x="282747" y="269797"/>
                </a:cubicBezTo>
                <a:lnTo>
                  <a:pt x="282747" y="256487"/>
                </a:lnTo>
                <a:lnTo>
                  <a:pt x="8274" y="256487"/>
                </a:lnTo>
                <a:close/>
                <a:moveTo>
                  <a:pt x="30217" y="209003"/>
                </a:moveTo>
                <a:lnTo>
                  <a:pt x="11151" y="247494"/>
                </a:lnTo>
                <a:lnTo>
                  <a:pt x="280229" y="247494"/>
                </a:lnTo>
                <a:lnTo>
                  <a:pt x="261164" y="209003"/>
                </a:lnTo>
                <a:lnTo>
                  <a:pt x="30217" y="209003"/>
                </a:lnTo>
                <a:close/>
                <a:moveTo>
                  <a:pt x="56753" y="158750"/>
                </a:moveTo>
                <a:lnTo>
                  <a:pt x="117872" y="158750"/>
                </a:lnTo>
                <a:cubicBezTo>
                  <a:pt x="120055" y="158750"/>
                  <a:pt x="121874" y="161036"/>
                  <a:pt x="121874" y="163703"/>
                </a:cubicBezTo>
                <a:cubicBezTo>
                  <a:pt x="121874" y="166370"/>
                  <a:pt x="120055" y="167894"/>
                  <a:pt x="117872" y="167894"/>
                </a:cubicBezTo>
                <a:lnTo>
                  <a:pt x="56753" y="167894"/>
                </a:lnTo>
                <a:cubicBezTo>
                  <a:pt x="54207" y="167894"/>
                  <a:pt x="52388" y="166370"/>
                  <a:pt x="52388" y="163703"/>
                </a:cubicBezTo>
                <a:cubicBezTo>
                  <a:pt x="52388" y="161036"/>
                  <a:pt x="54207" y="158750"/>
                  <a:pt x="56753" y="158750"/>
                </a:cubicBezTo>
                <a:close/>
                <a:moveTo>
                  <a:pt x="83700" y="130175"/>
                </a:moveTo>
                <a:lnTo>
                  <a:pt x="149302" y="130175"/>
                </a:lnTo>
                <a:cubicBezTo>
                  <a:pt x="151825" y="130175"/>
                  <a:pt x="153627" y="132007"/>
                  <a:pt x="153627" y="134571"/>
                </a:cubicBezTo>
                <a:cubicBezTo>
                  <a:pt x="153627" y="137136"/>
                  <a:pt x="151825" y="139334"/>
                  <a:pt x="149302" y="139334"/>
                </a:cubicBezTo>
                <a:lnTo>
                  <a:pt x="83700" y="139334"/>
                </a:lnTo>
                <a:cubicBezTo>
                  <a:pt x="81537" y="139334"/>
                  <a:pt x="79375" y="137136"/>
                  <a:pt x="79375" y="134571"/>
                </a:cubicBezTo>
                <a:cubicBezTo>
                  <a:pt x="79375" y="132007"/>
                  <a:pt x="81537" y="130175"/>
                  <a:pt x="83700" y="130175"/>
                </a:cubicBezTo>
                <a:close/>
                <a:moveTo>
                  <a:pt x="56818" y="130175"/>
                </a:moveTo>
                <a:lnTo>
                  <a:pt x="63094" y="130175"/>
                </a:lnTo>
                <a:cubicBezTo>
                  <a:pt x="65678" y="130175"/>
                  <a:pt x="67894" y="132007"/>
                  <a:pt x="67894" y="134571"/>
                </a:cubicBezTo>
                <a:cubicBezTo>
                  <a:pt x="67894" y="137136"/>
                  <a:pt x="65678" y="139334"/>
                  <a:pt x="63094" y="139334"/>
                </a:cubicBezTo>
                <a:lnTo>
                  <a:pt x="56818" y="139334"/>
                </a:lnTo>
                <a:cubicBezTo>
                  <a:pt x="54234" y="139334"/>
                  <a:pt x="52388" y="137136"/>
                  <a:pt x="52388" y="134571"/>
                </a:cubicBezTo>
                <a:cubicBezTo>
                  <a:pt x="52388" y="132007"/>
                  <a:pt x="54234" y="130175"/>
                  <a:pt x="56818" y="130175"/>
                </a:cubicBezTo>
                <a:close/>
                <a:moveTo>
                  <a:pt x="83676" y="100012"/>
                </a:moveTo>
                <a:lnTo>
                  <a:pt x="140673" y="100012"/>
                </a:lnTo>
                <a:cubicBezTo>
                  <a:pt x="143182" y="100012"/>
                  <a:pt x="145691" y="102210"/>
                  <a:pt x="145691" y="104775"/>
                </a:cubicBezTo>
                <a:cubicBezTo>
                  <a:pt x="145691" y="106606"/>
                  <a:pt x="143182" y="109171"/>
                  <a:pt x="140673" y="109171"/>
                </a:cubicBezTo>
                <a:lnTo>
                  <a:pt x="83676" y="109171"/>
                </a:lnTo>
                <a:cubicBezTo>
                  <a:pt x="81526" y="109171"/>
                  <a:pt x="79375" y="106606"/>
                  <a:pt x="79375" y="104775"/>
                </a:cubicBezTo>
                <a:cubicBezTo>
                  <a:pt x="79375" y="102210"/>
                  <a:pt x="81526" y="100012"/>
                  <a:pt x="83676" y="100012"/>
                </a:cubicBezTo>
                <a:close/>
                <a:moveTo>
                  <a:pt x="56818" y="100012"/>
                </a:moveTo>
                <a:lnTo>
                  <a:pt x="63094" y="100012"/>
                </a:lnTo>
                <a:cubicBezTo>
                  <a:pt x="65678" y="100012"/>
                  <a:pt x="67894" y="102210"/>
                  <a:pt x="67894" y="104775"/>
                </a:cubicBezTo>
                <a:cubicBezTo>
                  <a:pt x="67894" y="106606"/>
                  <a:pt x="65678" y="109171"/>
                  <a:pt x="63094" y="109171"/>
                </a:cubicBezTo>
                <a:lnTo>
                  <a:pt x="56818" y="109171"/>
                </a:lnTo>
                <a:cubicBezTo>
                  <a:pt x="54234" y="109171"/>
                  <a:pt x="52388" y="106606"/>
                  <a:pt x="52388" y="104775"/>
                </a:cubicBezTo>
                <a:cubicBezTo>
                  <a:pt x="52388" y="102210"/>
                  <a:pt x="54234" y="100012"/>
                  <a:pt x="56818" y="100012"/>
                </a:cubicBezTo>
                <a:close/>
                <a:moveTo>
                  <a:pt x="227447" y="91250"/>
                </a:moveTo>
                <a:cubicBezTo>
                  <a:pt x="219894" y="91250"/>
                  <a:pt x="213780" y="97775"/>
                  <a:pt x="213780" y="105750"/>
                </a:cubicBezTo>
                <a:cubicBezTo>
                  <a:pt x="213780" y="113000"/>
                  <a:pt x="219894" y="119525"/>
                  <a:pt x="227447" y="119525"/>
                </a:cubicBezTo>
                <a:cubicBezTo>
                  <a:pt x="235360" y="119525"/>
                  <a:pt x="241474" y="113000"/>
                  <a:pt x="241474" y="105750"/>
                </a:cubicBezTo>
                <a:cubicBezTo>
                  <a:pt x="241474" y="97775"/>
                  <a:pt x="235360" y="91250"/>
                  <a:pt x="227447" y="91250"/>
                </a:cubicBezTo>
                <a:close/>
                <a:moveTo>
                  <a:pt x="227447" y="82550"/>
                </a:moveTo>
                <a:cubicBezTo>
                  <a:pt x="240035" y="82550"/>
                  <a:pt x="250466" y="93062"/>
                  <a:pt x="250466" y="105750"/>
                </a:cubicBezTo>
                <a:cubicBezTo>
                  <a:pt x="250466" y="118437"/>
                  <a:pt x="240035" y="128225"/>
                  <a:pt x="227447" y="128225"/>
                </a:cubicBezTo>
                <a:cubicBezTo>
                  <a:pt x="215219" y="128225"/>
                  <a:pt x="204788" y="118437"/>
                  <a:pt x="204788" y="105750"/>
                </a:cubicBezTo>
                <a:cubicBezTo>
                  <a:pt x="204788" y="93062"/>
                  <a:pt x="215219" y="82550"/>
                  <a:pt x="227447" y="82550"/>
                </a:cubicBezTo>
                <a:close/>
                <a:moveTo>
                  <a:pt x="114198" y="71437"/>
                </a:moveTo>
                <a:lnTo>
                  <a:pt x="149328" y="71437"/>
                </a:lnTo>
                <a:cubicBezTo>
                  <a:pt x="151837" y="71437"/>
                  <a:pt x="153629" y="73635"/>
                  <a:pt x="153629" y="75833"/>
                </a:cubicBezTo>
                <a:cubicBezTo>
                  <a:pt x="153629" y="78398"/>
                  <a:pt x="151837" y="80596"/>
                  <a:pt x="149328" y="80596"/>
                </a:cubicBezTo>
                <a:lnTo>
                  <a:pt x="114198" y="80596"/>
                </a:lnTo>
                <a:cubicBezTo>
                  <a:pt x="111689" y="80596"/>
                  <a:pt x="109538" y="78398"/>
                  <a:pt x="109538" y="75833"/>
                </a:cubicBezTo>
                <a:cubicBezTo>
                  <a:pt x="109538" y="73635"/>
                  <a:pt x="111689" y="71437"/>
                  <a:pt x="114198" y="71437"/>
                </a:cubicBezTo>
                <a:close/>
                <a:moveTo>
                  <a:pt x="56738" y="71437"/>
                </a:moveTo>
                <a:lnTo>
                  <a:pt x="93350" y="71437"/>
                </a:lnTo>
                <a:cubicBezTo>
                  <a:pt x="96250" y="71437"/>
                  <a:pt x="98062" y="73635"/>
                  <a:pt x="98062" y="75833"/>
                </a:cubicBezTo>
                <a:cubicBezTo>
                  <a:pt x="98062" y="78398"/>
                  <a:pt x="96250" y="80596"/>
                  <a:pt x="93350" y="80596"/>
                </a:cubicBezTo>
                <a:lnTo>
                  <a:pt x="56738" y="80596"/>
                </a:lnTo>
                <a:cubicBezTo>
                  <a:pt x="54200" y="80596"/>
                  <a:pt x="52388" y="78398"/>
                  <a:pt x="52388" y="75833"/>
                </a:cubicBezTo>
                <a:cubicBezTo>
                  <a:pt x="52388" y="73635"/>
                  <a:pt x="54200" y="71437"/>
                  <a:pt x="56738" y="71437"/>
                </a:cubicBezTo>
                <a:close/>
                <a:moveTo>
                  <a:pt x="222664" y="50603"/>
                </a:moveTo>
                <a:lnTo>
                  <a:pt x="220146" y="67823"/>
                </a:lnTo>
                <a:cubicBezTo>
                  <a:pt x="219786" y="69258"/>
                  <a:pt x="218347" y="70693"/>
                  <a:pt x="216908" y="71052"/>
                </a:cubicBezTo>
                <a:cubicBezTo>
                  <a:pt x="215109" y="71411"/>
                  <a:pt x="214029" y="72128"/>
                  <a:pt x="212231" y="72846"/>
                </a:cubicBezTo>
                <a:cubicBezTo>
                  <a:pt x="210791" y="73922"/>
                  <a:pt x="208993" y="73922"/>
                  <a:pt x="207913" y="72487"/>
                </a:cubicBezTo>
                <a:lnTo>
                  <a:pt x="193882" y="62800"/>
                </a:lnTo>
                <a:cubicBezTo>
                  <a:pt x="190644" y="65312"/>
                  <a:pt x="188125" y="67823"/>
                  <a:pt x="185967" y="71052"/>
                </a:cubicBezTo>
                <a:lnTo>
                  <a:pt x="196040" y="84326"/>
                </a:lnTo>
                <a:cubicBezTo>
                  <a:pt x="196760" y="86120"/>
                  <a:pt x="196760" y="87555"/>
                  <a:pt x="196040" y="89349"/>
                </a:cubicBezTo>
                <a:cubicBezTo>
                  <a:pt x="195680" y="90425"/>
                  <a:pt x="194961" y="92219"/>
                  <a:pt x="194241" y="93654"/>
                </a:cubicBezTo>
                <a:cubicBezTo>
                  <a:pt x="193882" y="94730"/>
                  <a:pt x="192443" y="96524"/>
                  <a:pt x="190644" y="96524"/>
                </a:cubicBezTo>
                <a:lnTo>
                  <a:pt x="174094" y="99035"/>
                </a:lnTo>
                <a:cubicBezTo>
                  <a:pt x="173734" y="100829"/>
                  <a:pt x="173734" y="102981"/>
                  <a:pt x="173734" y="105134"/>
                </a:cubicBezTo>
                <a:cubicBezTo>
                  <a:pt x="173734" y="106569"/>
                  <a:pt x="173734" y="108721"/>
                  <a:pt x="174094" y="110874"/>
                </a:cubicBezTo>
                <a:lnTo>
                  <a:pt x="190644" y="113026"/>
                </a:lnTo>
                <a:cubicBezTo>
                  <a:pt x="192443" y="113744"/>
                  <a:pt x="193882" y="114820"/>
                  <a:pt x="194241" y="116255"/>
                </a:cubicBezTo>
                <a:cubicBezTo>
                  <a:pt x="194961" y="117690"/>
                  <a:pt x="195680" y="119125"/>
                  <a:pt x="196040" y="120919"/>
                </a:cubicBezTo>
                <a:cubicBezTo>
                  <a:pt x="196760" y="122354"/>
                  <a:pt x="196760" y="123789"/>
                  <a:pt x="196040" y="125224"/>
                </a:cubicBezTo>
                <a:lnTo>
                  <a:pt x="185967" y="139216"/>
                </a:lnTo>
                <a:cubicBezTo>
                  <a:pt x="188125" y="142086"/>
                  <a:pt x="190644" y="144956"/>
                  <a:pt x="193882" y="147108"/>
                </a:cubicBezTo>
                <a:lnTo>
                  <a:pt x="207913" y="137063"/>
                </a:lnTo>
                <a:cubicBezTo>
                  <a:pt x="208993" y="135987"/>
                  <a:pt x="210791" y="135987"/>
                  <a:pt x="212231" y="136705"/>
                </a:cubicBezTo>
                <a:cubicBezTo>
                  <a:pt x="214029" y="137422"/>
                  <a:pt x="215109" y="138498"/>
                  <a:pt x="216908" y="138857"/>
                </a:cubicBezTo>
                <a:cubicBezTo>
                  <a:pt x="218347" y="139216"/>
                  <a:pt x="219786" y="140651"/>
                  <a:pt x="220146" y="142445"/>
                </a:cubicBezTo>
                <a:lnTo>
                  <a:pt x="222664" y="158947"/>
                </a:lnTo>
                <a:cubicBezTo>
                  <a:pt x="226262" y="159306"/>
                  <a:pt x="230219" y="159306"/>
                  <a:pt x="233817" y="158947"/>
                </a:cubicBezTo>
                <a:lnTo>
                  <a:pt x="236695" y="142445"/>
                </a:lnTo>
                <a:cubicBezTo>
                  <a:pt x="236695" y="140651"/>
                  <a:pt x="238134" y="139216"/>
                  <a:pt x="239573" y="138857"/>
                </a:cubicBezTo>
                <a:cubicBezTo>
                  <a:pt x="241372" y="138498"/>
                  <a:pt x="242811" y="137422"/>
                  <a:pt x="243891" y="136705"/>
                </a:cubicBezTo>
                <a:cubicBezTo>
                  <a:pt x="245689" y="135987"/>
                  <a:pt x="247488" y="135987"/>
                  <a:pt x="248927" y="137422"/>
                </a:cubicBezTo>
                <a:lnTo>
                  <a:pt x="262959" y="147108"/>
                </a:lnTo>
                <a:cubicBezTo>
                  <a:pt x="265477" y="144956"/>
                  <a:pt x="267995" y="142086"/>
                  <a:pt x="270514" y="139216"/>
                </a:cubicBezTo>
                <a:lnTo>
                  <a:pt x="260800" y="125224"/>
                </a:lnTo>
                <a:cubicBezTo>
                  <a:pt x="259361" y="123789"/>
                  <a:pt x="259361" y="122354"/>
                  <a:pt x="260440" y="120919"/>
                </a:cubicBezTo>
                <a:cubicBezTo>
                  <a:pt x="261160" y="119125"/>
                  <a:pt x="261520" y="117690"/>
                  <a:pt x="261879" y="116255"/>
                </a:cubicBezTo>
                <a:cubicBezTo>
                  <a:pt x="262959" y="114820"/>
                  <a:pt x="264038" y="113744"/>
                  <a:pt x="265477" y="113026"/>
                </a:cubicBezTo>
                <a:lnTo>
                  <a:pt x="282386" y="110874"/>
                </a:lnTo>
                <a:cubicBezTo>
                  <a:pt x="282746" y="108721"/>
                  <a:pt x="282746" y="106569"/>
                  <a:pt x="282746" y="105134"/>
                </a:cubicBezTo>
                <a:cubicBezTo>
                  <a:pt x="282746" y="102981"/>
                  <a:pt x="282746" y="100829"/>
                  <a:pt x="282386" y="99035"/>
                </a:cubicBezTo>
                <a:lnTo>
                  <a:pt x="265477" y="96524"/>
                </a:lnTo>
                <a:cubicBezTo>
                  <a:pt x="264038" y="96524"/>
                  <a:pt x="262959" y="94730"/>
                  <a:pt x="261879" y="93654"/>
                </a:cubicBezTo>
                <a:cubicBezTo>
                  <a:pt x="261520" y="92219"/>
                  <a:pt x="261160" y="90425"/>
                  <a:pt x="260440" y="88631"/>
                </a:cubicBezTo>
                <a:cubicBezTo>
                  <a:pt x="259361" y="87555"/>
                  <a:pt x="260080" y="86120"/>
                  <a:pt x="260800" y="84326"/>
                </a:cubicBezTo>
                <a:lnTo>
                  <a:pt x="270514" y="71052"/>
                </a:lnTo>
                <a:cubicBezTo>
                  <a:pt x="267995" y="67823"/>
                  <a:pt x="265477" y="65312"/>
                  <a:pt x="262959" y="62800"/>
                </a:cubicBezTo>
                <a:lnTo>
                  <a:pt x="248927" y="72487"/>
                </a:lnTo>
                <a:cubicBezTo>
                  <a:pt x="247488" y="73922"/>
                  <a:pt x="245689" y="73922"/>
                  <a:pt x="243891" y="72846"/>
                </a:cubicBezTo>
                <a:cubicBezTo>
                  <a:pt x="242811" y="72128"/>
                  <a:pt x="241372" y="71411"/>
                  <a:pt x="239573" y="71052"/>
                </a:cubicBezTo>
                <a:cubicBezTo>
                  <a:pt x="238134" y="70693"/>
                  <a:pt x="236695" y="69258"/>
                  <a:pt x="236695" y="67823"/>
                </a:cubicBezTo>
                <a:lnTo>
                  <a:pt x="233817" y="50603"/>
                </a:lnTo>
                <a:cubicBezTo>
                  <a:pt x="230219" y="50603"/>
                  <a:pt x="226262" y="50603"/>
                  <a:pt x="222664" y="50603"/>
                </a:cubicBezTo>
                <a:close/>
                <a:moveTo>
                  <a:pt x="217987" y="42351"/>
                </a:moveTo>
                <a:cubicBezTo>
                  <a:pt x="224823" y="41275"/>
                  <a:pt x="232018" y="41275"/>
                  <a:pt x="238494" y="42351"/>
                </a:cubicBezTo>
                <a:cubicBezTo>
                  <a:pt x="240293" y="43069"/>
                  <a:pt x="241732" y="44145"/>
                  <a:pt x="242092" y="46298"/>
                </a:cubicBezTo>
                <a:lnTo>
                  <a:pt x="244970" y="63518"/>
                </a:lnTo>
                <a:cubicBezTo>
                  <a:pt x="245330" y="63518"/>
                  <a:pt x="245330" y="63877"/>
                  <a:pt x="245689" y="63877"/>
                </a:cubicBezTo>
                <a:lnTo>
                  <a:pt x="260080" y="53473"/>
                </a:lnTo>
                <a:cubicBezTo>
                  <a:pt x="261520" y="52396"/>
                  <a:pt x="263678" y="52396"/>
                  <a:pt x="265117" y="53473"/>
                </a:cubicBezTo>
                <a:cubicBezTo>
                  <a:pt x="270874" y="57419"/>
                  <a:pt x="275910" y="62442"/>
                  <a:pt x="279508" y="68182"/>
                </a:cubicBezTo>
                <a:cubicBezTo>
                  <a:pt x="280587" y="69617"/>
                  <a:pt x="280587" y="71769"/>
                  <a:pt x="279508" y="73204"/>
                </a:cubicBezTo>
                <a:lnTo>
                  <a:pt x="269435" y="87555"/>
                </a:lnTo>
                <a:cubicBezTo>
                  <a:pt x="269435" y="87555"/>
                  <a:pt x="269794" y="87913"/>
                  <a:pt x="269794" y="88272"/>
                </a:cubicBezTo>
                <a:lnTo>
                  <a:pt x="286704" y="90784"/>
                </a:lnTo>
                <a:cubicBezTo>
                  <a:pt x="288862" y="91142"/>
                  <a:pt x="290301" y="92936"/>
                  <a:pt x="291021" y="94371"/>
                </a:cubicBezTo>
                <a:cubicBezTo>
                  <a:pt x="291381" y="98317"/>
                  <a:pt x="291740" y="101546"/>
                  <a:pt x="291740" y="105134"/>
                </a:cubicBezTo>
                <a:cubicBezTo>
                  <a:pt x="291740" y="108363"/>
                  <a:pt x="291381" y="111950"/>
                  <a:pt x="291021" y="115179"/>
                </a:cubicBezTo>
                <a:cubicBezTo>
                  <a:pt x="290301" y="117332"/>
                  <a:pt x="288862" y="118408"/>
                  <a:pt x="286704" y="118767"/>
                </a:cubicBezTo>
                <a:lnTo>
                  <a:pt x="269794" y="121637"/>
                </a:lnTo>
                <a:cubicBezTo>
                  <a:pt x="269794" y="121637"/>
                  <a:pt x="269435" y="121995"/>
                  <a:pt x="269435" y="122354"/>
                </a:cubicBezTo>
                <a:lnTo>
                  <a:pt x="279508" y="136705"/>
                </a:lnTo>
                <a:cubicBezTo>
                  <a:pt x="280587" y="137781"/>
                  <a:pt x="280587" y="139933"/>
                  <a:pt x="279508" y="142086"/>
                </a:cubicBezTo>
                <a:cubicBezTo>
                  <a:pt x="275910" y="147108"/>
                  <a:pt x="270874" y="152131"/>
                  <a:pt x="265117" y="156077"/>
                </a:cubicBezTo>
                <a:cubicBezTo>
                  <a:pt x="263678" y="157512"/>
                  <a:pt x="261520" y="157512"/>
                  <a:pt x="260080" y="156077"/>
                </a:cubicBezTo>
                <a:lnTo>
                  <a:pt x="245689" y="146032"/>
                </a:lnTo>
                <a:cubicBezTo>
                  <a:pt x="245330" y="146032"/>
                  <a:pt x="245330" y="146032"/>
                  <a:pt x="244970" y="146032"/>
                </a:cubicBezTo>
                <a:lnTo>
                  <a:pt x="242092" y="163611"/>
                </a:lnTo>
                <a:cubicBezTo>
                  <a:pt x="241732" y="165405"/>
                  <a:pt x="240293" y="166840"/>
                  <a:pt x="238494" y="167558"/>
                </a:cubicBezTo>
                <a:cubicBezTo>
                  <a:pt x="235256" y="167916"/>
                  <a:pt x="231299" y="167916"/>
                  <a:pt x="228061" y="167916"/>
                </a:cubicBezTo>
                <a:cubicBezTo>
                  <a:pt x="224823" y="167916"/>
                  <a:pt x="221585" y="167916"/>
                  <a:pt x="217987" y="167558"/>
                </a:cubicBezTo>
                <a:cubicBezTo>
                  <a:pt x="215828" y="166840"/>
                  <a:pt x="214749" y="165405"/>
                  <a:pt x="214389" y="163611"/>
                </a:cubicBezTo>
                <a:lnTo>
                  <a:pt x="211511" y="146032"/>
                </a:lnTo>
                <a:cubicBezTo>
                  <a:pt x="211151" y="146032"/>
                  <a:pt x="211151" y="146032"/>
                  <a:pt x="210791" y="146032"/>
                </a:cubicBezTo>
                <a:lnTo>
                  <a:pt x="196400" y="156077"/>
                </a:lnTo>
                <a:cubicBezTo>
                  <a:pt x="194961" y="157512"/>
                  <a:pt x="192802" y="157512"/>
                  <a:pt x="191723" y="156077"/>
                </a:cubicBezTo>
                <a:cubicBezTo>
                  <a:pt x="185967" y="152131"/>
                  <a:pt x="180930" y="147108"/>
                  <a:pt x="176972" y="142086"/>
                </a:cubicBezTo>
                <a:cubicBezTo>
                  <a:pt x="175533" y="139933"/>
                  <a:pt x="175533" y="137781"/>
                  <a:pt x="176972" y="136705"/>
                </a:cubicBezTo>
                <a:lnTo>
                  <a:pt x="187046" y="122354"/>
                </a:lnTo>
                <a:cubicBezTo>
                  <a:pt x="187046" y="121995"/>
                  <a:pt x="187046" y="121637"/>
                  <a:pt x="186686" y="121637"/>
                </a:cubicBezTo>
                <a:lnTo>
                  <a:pt x="169417" y="118767"/>
                </a:lnTo>
                <a:cubicBezTo>
                  <a:pt x="167618" y="118408"/>
                  <a:pt x="165819" y="117332"/>
                  <a:pt x="165819" y="115179"/>
                </a:cubicBezTo>
                <a:cubicBezTo>
                  <a:pt x="165100" y="111950"/>
                  <a:pt x="165100" y="108363"/>
                  <a:pt x="165100" y="105134"/>
                </a:cubicBezTo>
                <a:cubicBezTo>
                  <a:pt x="165100" y="101546"/>
                  <a:pt x="165100" y="98317"/>
                  <a:pt x="165819" y="94371"/>
                </a:cubicBezTo>
                <a:cubicBezTo>
                  <a:pt x="165819" y="92936"/>
                  <a:pt x="167618" y="91142"/>
                  <a:pt x="169417" y="90784"/>
                </a:cubicBezTo>
                <a:lnTo>
                  <a:pt x="186686" y="88272"/>
                </a:lnTo>
                <a:cubicBezTo>
                  <a:pt x="187046" y="87913"/>
                  <a:pt x="187046" y="87555"/>
                  <a:pt x="187046" y="87555"/>
                </a:cubicBezTo>
                <a:lnTo>
                  <a:pt x="176972" y="73204"/>
                </a:lnTo>
                <a:cubicBezTo>
                  <a:pt x="175533" y="71769"/>
                  <a:pt x="175533" y="69617"/>
                  <a:pt x="176972" y="68182"/>
                </a:cubicBezTo>
                <a:cubicBezTo>
                  <a:pt x="180930" y="62442"/>
                  <a:pt x="185967" y="57419"/>
                  <a:pt x="191723" y="53473"/>
                </a:cubicBezTo>
                <a:cubicBezTo>
                  <a:pt x="192802" y="52396"/>
                  <a:pt x="194961" y="52396"/>
                  <a:pt x="196400" y="53473"/>
                </a:cubicBezTo>
                <a:lnTo>
                  <a:pt x="210791" y="63877"/>
                </a:lnTo>
                <a:cubicBezTo>
                  <a:pt x="211151" y="63877"/>
                  <a:pt x="211151" y="63518"/>
                  <a:pt x="211511" y="63518"/>
                </a:cubicBezTo>
                <a:lnTo>
                  <a:pt x="214389" y="46298"/>
                </a:lnTo>
                <a:cubicBezTo>
                  <a:pt x="214749" y="44145"/>
                  <a:pt x="215828" y="43069"/>
                  <a:pt x="217987" y="42351"/>
                </a:cubicBezTo>
                <a:close/>
                <a:moveTo>
                  <a:pt x="142543" y="41275"/>
                </a:moveTo>
                <a:lnTo>
                  <a:pt x="165063" y="41275"/>
                </a:lnTo>
                <a:cubicBezTo>
                  <a:pt x="167278" y="41275"/>
                  <a:pt x="169494" y="43473"/>
                  <a:pt x="169494" y="45671"/>
                </a:cubicBezTo>
                <a:cubicBezTo>
                  <a:pt x="169494" y="48236"/>
                  <a:pt x="167278" y="50434"/>
                  <a:pt x="165063" y="50434"/>
                </a:cubicBezTo>
                <a:lnTo>
                  <a:pt x="142543" y="50434"/>
                </a:lnTo>
                <a:cubicBezTo>
                  <a:pt x="139959" y="50434"/>
                  <a:pt x="138113" y="48236"/>
                  <a:pt x="138113" y="45671"/>
                </a:cubicBezTo>
                <a:cubicBezTo>
                  <a:pt x="138113" y="43473"/>
                  <a:pt x="139959" y="41275"/>
                  <a:pt x="142543" y="41275"/>
                </a:cubicBezTo>
                <a:close/>
                <a:moveTo>
                  <a:pt x="83624" y="41275"/>
                </a:moveTo>
                <a:lnTo>
                  <a:pt x="120809" y="41275"/>
                </a:lnTo>
                <a:cubicBezTo>
                  <a:pt x="123288" y="41275"/>
                  <a:pt x="125059" y="43473"/>
                  <a:pt x="125059" y="45671"/>
                </a:cubicBezTo>
                <a:cubicBezTo>
                  <a:pt x="125059" y="48236"/>
                  <a:pt x="123288" y="50434"/>
                  <a:pt x="120809" y="50434"/>
                </a:cubicBezTo>
                <a:lnTo>
                  <a:pt x="83624" y="50434"/>
                </a:lnTo>
                <a:cubicBezTo>
                  <a:pt x="81500" y="50434"/>
                  <a:pt x="79375" y="48236"/>
                  <a:pt x="79375" y="45671"/>
                </a:cubicBezTo>
                <a:cubicBezTo>
                  <a:pt x="79375" y="43473"/>
                  <a:pt x="81500" y="41275"/>
                  <a:pt x="83624" y="41275"/>
                </a:cubicBezTo>
                <a:close/>
                <a:moveTo>
                  <a:pt x="56818" y="41275"/>
                </a:moveTo>
                <a:lnTo>
                  <a:pt x="63094" y="41275"/>
                </a:lnTo>
                <a:cubicBezTo>
                  <a:pt x="65678" y="41275"/>
                  <a:pt x="67894" y="43473"/>
                  <a:pt x="67894" y="45671"/>
                </a:cubicBezTo>
                <a:cubicBezTo>
                  <a:pt x="67894" y="48236"/>
                  <a:pt x="65678" y="50434"/>
                  <a:pt x="63094" y="50434"/>
                </a:cubicBezTo>
                <a:lnTo>
                  <a:pt x="56818" y="50434"/>
                </a:lnTo>
                <a:cubicBezTo>
                  <a:pt x="54234" y="50434"/>
                  <a:pt x="52388" y="48236"/>
                  <a:pt x="52388" y="45671"/>
                </a:cubicBezTo>
                <a:cubicBezTo>
                  <a:pt x="52388" y="43473"/>
                  <a:pt x="54234" y="41275"/>
                  <a:pt x="56818" y="41275"/>
                </a:cubicBezTo>
                <a:close/>
                <a:moveTo>
                  <a:pt x="45326" y="0"/>
                </a:moveTo>
                <a:lnTo>
                  <a:pt x="245695" y="0"/>
                </a:lnTo>
                <a:cubicBezTo>
                  <a:pt x="257926" y="0"/>
                  <a:pt x="267998" y="9713"/>
                  <a:pt x="267998" y="21943"/>
                </a:cubicBezTo>
                <a:lnTo>
                  <a:pt x="267998" y="39210"/>
                </a:lnTo>
                <a:cubicBezTo>
                  <a:pt x="267998" y="41729"/>
                  <a:pt x="266200" y="43887"/>
                  <a:pt x="263682" y="43887"/>
                </a:cubicBezTo>
                <a:cubicBezTo>
                  <a:pt x="261164" y="43887"/>
                  <a:pt x="259365" y="41729"/>
                  <a:pt x="259365" y="39210"/>
                </a:cubicBezTo>
                <a:lnTo>
                  <a:pt x="259365" y="21943"/>
                </a:lnTo>
                <a:cubicBezTo>
                  <a:pt x="259365" y="14389"/>
                  <a:pt x="253609" y="8274"/>
                  <a:pt x="245695" y="8274"/>
                </a:cubicBezTo>
                <a:lnTo>
                  <a:pt x="45326" y="8274"/>
                </a:lnTo>
                <a:cubicBezTo>
                  <a:pt x="38131" y="8274"/>
                  <a:pt x="32016" y="14389"/>
                  <a:pt x="32016" y="21943"/>
                </a:cubicBezTo>
                <a:lnTo>
                  <a:pt x="32016" y="200729"/>
                </a:lnTo>
                <a:lnTo>
                  <a:pt x="259365" y="200729"/>
                </a:lnTo>
                <a:lnTo>
                  <a:pt x="259365" y="169073"/>
                </a:lnTo>
                <a:cubicBezTo>
                  <a:pt x="259365" y="166914"/>
                  <a:pt x="261164" y="164756"/>
                  <a:pt x="263682" y="164756"/>
                </a:cubicBezTo>
                <a:cubicBezTo>
                  <a:pt x="266200" y="164756"/>
                  <a:pt x="267998" y="166914"/>
                  <a:pt x="267998" y="169073"/>
                </a:cubicBezTo>
                <a:lnTo>
                  <a:pt x="267998" y="203967"/>
                </a:lnTo>
                <a:lnTo>
                  <a:pt x="291021" y="249652"/>
                </a:lnTo>
                <a:cubicBezTo>
                  <a:pt x="291741" y="250731"/>
                  <a:pt x="291741" y="251091"/>
                  <a:pt x="291741" y="251810"/>
                </a:cubicBezTo>
                <a:lnTo>
                  <a:pt x="291741" y="269797"/>
                </a:lnTo>
                <a:cubicBezTo>
                  <a:pt x="291741" y="282028"/>
                  <a:pt x="282028" y="291740"/>
                  <a:pt x="269797" y="291740"/>
                </a:cubicBezTo>
                <a:lnTo>
                  <a:pt x="21943" y="291740"/>
                </a:lnTo>
                <a:cubicBezTo>
                  <a:pt x="9712" y="291740"/>
                  <a:pt x="0" y="282028"/>
                  <a:pt x="0" y="269797"/>
                </a:cubicBezTo>
                <a:lnTo>
                  <a:pt x="0" y="251810"/>
                </a:lnTo>
                <a:cubicBezTo>
                  <a:pt x="0" y="251091"/>
                  <a:pt x="0" y="250731"/>
                  <a:pt x="359" y="249652"/>
                </a:cubicBezTo>
                <a:lnTo>
                  <a:pt x="23382" y="203967"/>
                </a:lnTo>
                <a:lnTo>
                  <a:pt x="23382" y="21943"/>
                </a:lnTo>
                <a:cubicBezTo>
                  <a:pt x="23382" y="9713"/>
                  <a:pt x="33095" y="0"/>
                  <a:pt x="4532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endParaRPr lang="es-MX" sz="900">
              <a:latin typeface="Lato Light" panose="020F0502020204030203" pitchFamily="34" charset="0"/>
            </a:endParaRPr>
          </a:p>
        </p:txBody>
      </p:sp>
      <p:sp>
        <p:nvSpPr>
          <p:cNvPr id="60" name="Freeform 795">
            <a:extLst>
              <a:ext uri="{FF2B5EF4-FFF2-40B4-BE49-F238E27FC236}">
                <a16:creationId xmlns:a16="http://schemas.microsoft.com/office/drawing/2014/main" id="{9A275167-9806-4AF7-865A-CADBF219AB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2662" y="1693065"/>
            <a:ext cx="483659" cy="486440"/>
          </a:xfrm>
          <a:custGeom>
            <a:avLst/>
            <a:gdLst>
              <a:gd name="T0" fmla="*/ 468565 w 304441"/>
              <a:gd name="T1" fmla="*/ 1775791 h 306027"/>
              <a:gd name="T2" fmla="*/ 1351954 w 304441"/>
              <a:gd name="T3" fmla="*/ 1525192 h 306027"/>
              <a:gd name="T4" fmla="*/ 843478 w 304441"/>
              <a:gd name="T5" fmla="*/ 325522 h 306027"/>
              <a:gd name="T6" fmla="*/ 785152 w 304441"/>
              <a:gd name="T7" fmla="*/ 409525 h 306027"/>
              <a:gd name="T8" fmla="*/ 720348 w 304441"/>
              <a:gd name="T9" fmla="*/ 499997 h 306027"/>
              <a:gd name="T10" fmla="*/ 657695 w 304441"/>
              <a:gd name="T11" fmla="*/ 579698 h 306027"/>
              <a:gd name="T12" fmla="*/ 720348 w 304441"/>
              <a:gd name="T13" fmla="*/ 659398 h 306027"/>
              <a:gd name="T14" fmla="*/ 785152 w 304441"/>
              <a:gd name="T15" fmla="*/ 752025 h 306027"/>
              <a:gd name="T16" fmla="*/ 843478 w 304441"/>
              <a:gd name="T17" fmla="*/ 833876 h 306027"/>
              <a:gd name="T18" fmla="*/ 925570 w 304441"/>
              <a:gd name="T19" fmla="*/ 797259 h 306027"/>
              <a:gd name="T20" fmla="*/ 1007663 w 304441"/>
              <a:gd name="T21" fmla="*/ 833876 h 306027"/>
              <a:gd name="T22" fmla="*/ 1063824 w 304441"/>
              <a:gd name="T23" fmla="*/ 752025 h 306027"/>
              <a:gd name="T24" fmla="*/ 1130795 w 304441"/>
              <a:gd name="T25" fmla="*/ 659398 h 306027"/>
              <a:gd name="T26" fmla="*/ 1193445 w 304441"/>
              <a:gd name="T27" fmla="*/ 579698 h 306027"/>
              <a:gd name="T28" fmla="*/ 1130795 w 304441"/>
              <a:gd name="T29" fmla="*/ 499997 h 306027"/>
              <a:gd name="T30" fmla="*/ 1063824 w 304441"/>
              <a:gd name="T31" fmla="*/ 409525 h 306027"/>
              <a:gd name="T32" fmla="*/ 1007663 w 304441"/>
              <a:gd name="T33" fmla="*/ 325522 h 306027"/>
              <a:gd name="T34" fmla="*/ 912607 w 304441"/>
              <a:gd name="T35" fmla="*/ 359984 h 306027"/>
              <a:gd name="T36" fmla="*/ 843478 w 304441"/>
              <a:gd name="T37" fmla="*/ 265204 h 306027"/>
              <a:gd name="T38" fmla="*/ 1007663 w 304441"/>
              <a:gd name="T39" fmla="*/ 265204 h 306027"/>
              <a:gd name="T40" fmla="*/ 1087588 w 304441"/>
              <a:gd name="T41" fmla="*/ 357827 h 306027"/>
              <a:gd name="T42" fmla="*/ 1199925 w 304441"/>
              <a:gd name="T43" fmla="*/ 405224 h 306027"/>
              <a:gd name="T44" fmla="*/ 1251773 w 304441"/>
              <a:gd name="T45" fmla="*/ 560315 h 306027"/>
              <a:gd name="T46" fmla="*/ 1186962 w 304441"/>
              <a:gd name="T47" fmla="*/ 665860 h 306027"/>
              <a:gd name="T48" fmla="*/ 1178322 w 304441"/>
              <a:gd name="T49" fmla="*/ 786489 h 306027"/>
              <a:gd name="T50" fmla="*/ 1044385 w 304441"/>
              <a:gd name="T51" fmla="*/ 883424 h 306027"/>
              <a:gd name="T52" fmla="*/ 1007663 w 304441"/>
              <a:gd name="T53" fmla="*/ 894194 h 306027"/>
              <a:gd name="T54" fmla="*/ 843478 w 304441"/>
              <a:gd name="T55" fmla="*/ 894194 h 306027"/>
              <a:gd name="T56" fmla="*/ 763552 w 304441"/>
              <a:gd name="T57" fmla="*/ 803722 h 306027"/>
              <a:gd name="T58" fmla="*/ 649056 w 304441"/>
              <a:gd name="T59" fmla="*/ 756330 h 306027"/>
              <a:gd name="T60" fmla="*/ 599369 w 304441"/>
              <a:gd name="T61" fmla="*/ 599087 h 306027"/>
              <a:gd name="T62" fmla="*/ 662020 w 304441"/>
              <a:gd name="T63" fmla="*/ 495694 h 306027"/>
              <a:gd name="T64" fmla="*/ 672820 w 304441"/>
              <a:gd name="T65" fmla="*/ 372909 h 306027"/>
              <a:gd name="T66" fmla="*/ 806757 w 304441"/>
              <a:gd name="T67" fmla="*/ 275978 h 306027"/>
              <a:gd name="T68" fmla="*/ 1407834 w 304441"/>
              <a:gd name="T69" fmla="*/ 194426 h 306027"/>
              <a:gd name="T70" fmla="*/ 1360552 w 304441"/>
              <a:gd name="T71" fmla="*/ 950545 h 306027"/>
              <a:gd name="T72" fmla="*/ 1534650 w 304441"/>
              <a:gd name="T73" fmla="*/ 194426 h 306027"/>
              <a:gd name="T74" fmla="*/ 285867 w 304441"/>
              <a:gd name="T75" fmla="*/ 194426 h 306027"/>
              <a:gd name="T76" fmla="*/ 459967 w 304441"/>
              <a:gd name="T77" fmla="*/ 950545 h 306027"/>
              <a:gd name="T78" fmla="*/ 412678 w 304441"/>
              <a:gd name="T79" fmla="*/ 194426 h 306027"/>
              <a:gd name="T80" fmla="*/ 496501 w 304441"/>
              <a:gd name="T81" fmla="*/ 56168 h 306027"/>
              <a:gd name="T82" fmla="*/ 468565 w 304441"/>
              <a:gd name="T83" fmla="*/ 736677 h 306027"/>
              <a:gd name="T84" fmla="*/ 763026 w 304441"/>
              <a:gd name="T85" fmla="*/ 1278916 h 306027"/>
              <a:gd name="T86" fmla="*/ 1143466 w 304441"/>
              <a:gd name="T87" fmla="*/ 1471183 h 306027"/>
              <a:gd name="T88" fmla="*/ 1111222 w 304441"/>
              <a:gd name="T89" fmla="*/ 1134177 h 306027"/>
              <a:gd name="T90" fmla="*/ 1351954 w 304441"/>
              <a:gd name="T91" fmla="*/ 82091 h 306027"/>
              <a:gd name="T92" fmla="*/ 496501 w 304441"/>
              <a:gd name="T93" fmla="*/ 56168 h 306027"/>
              <a:gd name="T94" fmla="*/ 1326162 w 304441"/>
              <a:gd name="T95" fmla="*/ 0 h 306027"/>
              <a:gd name="T96" fmla="*/ 1407834 w 304441"/>
              <a:gd name="T97" fmla="*/ 138259 h 306027"/>
              <a:gd name="T98" fmla="*/ 1820517 w 304441"/>
              <a:gd name="T99" fmla="*/ 427748 h 306027"/>
              <a:gd name="T100" fmla="*/ 1134865 w 304441"/>
              <a:gd name="T101" fmla="*/ 1181701 h 306027"/>
              <a:gd name="T102" fmla="*/ 1203647 w 304441"/>
              <a:gd name="T103" fmla="*/ 1471183 h 306027"/>
              <a:gd name="T104" fmla="*/ 1407834 w 304441"/>
              <a:gd name="T105" fmla="*/ 1499273 h 306027"/>
              <a:gd name="T106" fmla="*/ 1379897 w 304441"/>
              <a:gd name="T107" fmla="*/ 1831959 h 306027"/>
              <a:gd name="T108" fmla="*/ 412678 w 304441"/>
              <a:gd name="T109" fmla="*/ 1803877 h 306027"/>
              <a:gd name="T110" fmla="*/ 440621 w 304441"/>
              <a:gd name="T111" fmla="*/ 1471183 h 306027"/>
              <a:gd name="T112" fmla="*/ 711443 w 304441"/>
              <a:gd name="T113" fmla="*/ 1255153 h 306027"/>
              <a:gd name="T114" fmla="*/ 496501 w 304441"/>
              <a:gd name="T115" fmla="*/ 1015353 h 306027"/>
              <a:gd name="T116" fmla="*/ 285867 w 304441"/>
              <a:gd name="T117" fmla="*/ 138259 h 306027"/>
              <a:gd name="T118" fmla="*/ 412678 w 304441"/>
              <a:gd name="T119" fmla="*/ 82091 h 30602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304441" h="306027">
                <a:moveTo>
                  <a:pt x="78357" y="254782"/>
                </a:moveTo>
                <a:lnTo>
                  <a:pt x="78357" y="296644"/>
                </a:lnTo>
                <a:lnTo>
                  <a:pt x="226084" y="296644"/>
                </a:lnTo>
                <a:lnTo>
                  <a:pt x="226084" y="254782"/>
                </a:lnTo>
                <a:lnTo>
                  <a:pt x="78357" y="254782"/>
                </a:lnTo>
                <a:close/>
                <a:moveTo>
                  <a:pt x="141053" y="54378"/>
                </a:moveTo>
                <a:lnTo>
                  <a:pt x="134912" y="65892"/>
                </a:lnTo>
                <a:cubicBezTo>
                  <a:pt x="134189" y="67332"/>
                  <a:pt x="132744" y="68051"/>
                  <a:pt x="131299" y="68411"/>
                </a:cubicBezTo>
                <a:lnTo>
                  <a:pt x="118294" y="70570"/>
                </a:lnTo>
                <a:lnTo>
                  <a:pt x="120462" y="83524"/>
                </a:lnTo>
                <a:cubicBezTo>
                  <a:pt x="120462" y="84964"/>
                  <a:pt x="120100" y="86403"/>
                  <a:pt x="119017" y="87482"/>
                </a:cubicBezTo>
                <a:lnTo>
                  <a:pt x="109985" y="96838"/>
                </a:lnTo>
                <a:lnTo>
                  <a:pt x="119017" y="106194"/>
                </a:lnTo>
                <a:cubicBezTo>
                  <a:pt x="120100" y="107273"/>
                  <a:pt x="120462" y="108713"/>
                  <a:pt x="120462" y="110152"/>
                </a:cubicBezTo>
                <a:lnTo>
                  <a:pt x="118294" y="123106"/>
                </a:lnTo>
                <a:lnTo>
                  <a:pt x="131299" y="125625"/>
                </a:lnTo>
                <a:cubicBezTo>
                  <a:pt x="132744" y="125625"/>
                  <a:pt x="134189" y="126344"/>
                  <a:pt x="134912" y="127784"/>
                </a:cubicBezTo>
                <a:lnTo>
                  <a:pt x="141053" y="139298"/>
                </a:lnTo>
                <a:lnTo>
                  <a:pt x="152613" y="133541"/>
                </a:lnTo>
                <a:cubicBezTo>
                  <a:pt x="153336" y="133181"/>
                  <a:pt x="154058" y="133181"/>
                  <a:pt x="154781" y="133181"/>
                </a:cubicBezTo>
                <a:cubicBezTo>
                  <a:pt x="155142" y="133181"/>
                  <a:pt x="156226" y="133181"/>
                  <a:pt x="156949" y="133541"/>
                </a:cubicBezTo>
                <a:lnTo>
                  <a:pt x="168509" y="139298"/>
                </a:lnTo>
                <a:lnTo>
                  <a:pt x="174650" y="127784"/>
                </a:lnTo>
                <a:cubicBezTo>
                  <a:pt x="175373" y="126344"/>
                  <a:pt x="176456" y="125625"/>
                  <a:pt x="177901" y="125625"/>
                </a:cubicBezTo>
                <a:lnTo>
                  <a:pt x="190907" y="123106"/>
                </a:lnTo>
                <a:lnTo>
                  <a:pt x="189100" y="110152"/>
                </a:lnTo>
                <a:cubicBezTo>
                  <a:pt x="188739" y="108713"/>
                  <a:pt x="189462" y="107273"/>
                  <a:pt x="190545" y="106194"/>
                </a:cubicBezTo>
                <a:lnTo>
                  <a:pt x="199577" y="96838"/>
                </a:lnTo>
                <a:lnTo>
                  <a:pt x="190545" y="87482"/>
                </a:lnTo>
                <a:cubicBezTo>
                  <a:pt x="189462" y="86403"/>
                  <a:pt x="188739" y="84964"/>
                  <a:pt x="189100" y="83524"/>
                </a:cubicBezTo>
                <a:lnTo>
                  <a:pt x="190907" y="70570"/>
                </a:lnTo>
                <a:lnTo>
                  <a:pt x="177901" y="68411"/>
                </a:lnTo>
                <a:cubicBezTo>
                  <a:pt x="176456" y="68051"/>
                  <a:pt x="175373" y="67332"/>
                  <a:pt x="174650" y="65892"/>
                </a:cubicBezTo>
                <a:lnTo>
                  <a:pt x="168509" y="54378"/>
                </a:lnTo>
                <a:lnTo>
                  <a:pt x="156949" y="60135"/>
                </a:lnTo>
                <a:cubicBezTo>
                  <a:pt x="155504" y="60855"/>
                  <a:pt x="153697" y="60855"/>
                  <a:pt x="152613" y="60135"/>
                </a:cubicBezTo>
                <a:lnTo>
                  <a:pt x="141053" y="54378"/>
                </a:lnTo>
                <a:close/>
                <a:moveTo>
                  <a:pt x="141053" y="44302"/>
                </a:moveTo>
                <a:lnTo>
                  <a:pt x="154781" y="50779"/>
                </a:lnTo>
                <a:lnTo>
                  <a:pt x="168509" y="44302"/>
                </a:lnTo>
                <a:cubicBezTo>
                  <a:pt x="170676" y="42863"/>
                  <a:pt x="173205" y="43943"/>
                  <a:pt x="174650" y="46102"/>
                </a:cubicBezTo>
                <a:lnTo>
                  <a:pt x="181875" y="59775"/>
                </a:lnTo>
                <a:lnTo>
                  <a:pt x="197048" y="62294"/>
                </a:lnTo>
                <a:cubicBezTo>
                  <a:pt x="199577" y="62654"/>
                  <a:pt x="201022" y="65173"/>
                  <a:pt x="200661" y="67692"/>
                </a:cubicBezTo>
                <a:lnTo>
                  <a:pt x="198493" y="82805"/>
                </a:lnTo>
                <a:lnTo>
                  <a:pt x="209331" y="93600"/>
                </a:lnTo>
                <a:cubicBezTo>
                  <a:pt x="210776" y="95399"/>
                  <a:pt x="210776" y="98277"/>
                  <a:pt x="209331" y="100077"/>
                </a:cubicBezTo>
                <a:lnTo>
                  <a:pt x="198493" y="111231"/>
                </a:lnTo>
                <a:lnTo>
                  <a:pt x="200661" y="126344"/>
                </a:lnTo>
                <a:cubicBezTo>
                  <a:pt x="201022" y="128503"/>
                  <a:pt x="199577" y="131022"/>
                  <a:pt x="197048" y="131382"/>
                </a:cubicBezTo>
                <a:lnTo>
                  <a:pt x="181875" y="134261"/>
                </a:lnTo>
                <a:lnTo>
                  <a:pt x="174650" y="147575"/>
                </a:lnTo>
                <a:cubicBezTo>
                  <a:pt x="173928" y="149014"/>
                  <a:pt x="172483" y="150093"/>
                  <a:pt x="170676" y="150093"/>
                </a:cubicBezTo>
                <a:cubicBezTo>
                  <a:pt x="169593" y="150093"/>
                  <a:pt x="169231" y="150093"/>
                  <a:pt x="168509" y="149374"/>
                </a:cubicBezTo>
                <a:lnTo>
                  <a:pt x="154781" y="142897"/>
                </a:lnTo>
                <a:lnTo>
                  <a:pt x="141053" y="149374"/>
                </a:lnTo>
                <a:cubicBezTo>
                  <a:pt x="138524" y="150453"/>
                  <a:pt x="135996" y="149734"/>
                  <a:pt x="134912" y="147575"/>
                </a:cubicBezTo>
                <a:lnTo>
                  <a:pt x="127687" y="134261"/>
                </a:lnTo>
                <a:lnTo>
                  <a:pt x="112514" y="131382"/>
                </a:lnTo>
                <a:cubicBezTo>
                  <a:pt x="109985" y="131022"/>
                  <a:pt x="108179" y="128503"/>
                  <a:pt x="108540" y="126344"/>
                </a:cubicBezTo>
                <a:lnTo>
                  <a:pt x="110708" y="111231"/>
                </a:lnTo>
                <a:lnTo>
                  <a:pt x="100231" y="100077"/>
                </a:lnTo>
                <a:cubicBezTo>
                  <a:pt x="98425" y="98277"/>
                  <a:pt x="98425" y="95399"/>
                  <a:pt x="100231" y="93600"/>
                </a:cubicBezTo>
                <a:lnTo>
                  <a:pt x="110708" y="82805"/>
                </a:lnTo>
                <a:lnTo>
                  <a:pt x="108540" y="67692"/>
                </a:lnTo>
                <a:cubicBezTo>
                  <a:pt x="108179" y="65173"/>
                  <a:pt x="109985" y="62654"/>
                  <a:pt x="112514" y="62294"/>
                </a:cubicBezTo>
                <a:lnTo>
                  <a:pt x="127687" y="59775"/>
                </a:lnTo>
                <a:lnTo>
                  <a:pt x="134912" y="46102"/>
                </a:lnTo>
                <a:cubicBezTo>
                  <a:pt x="135996" y="43943"/>
                  <a:pt x="138524" y="42863"/>
                  <a:pt x="141053" y="44302"/>
                </a:cubicBezTo>
                <a:close/>
                <a:moveTo>
                  <a:pt x="235429" y="32479"/>
                </a:moveTo>
                <a:lnTo>
                  <a:pt x="235429" y="123061"/>
                </a:lnTo>
                <a:cubicBezTo>
                  <a:pt x="235429" y="135691"/>
                  <a:pt x="232554" y="147961"/>
                  <a:pt x="227522" y="158788"/>
                </a:cubicBezTo>
                <a:cubicBezTo>
                  <a:pt x="266341" y="149044"/>
                  <a:pt x="295455" y="113317"/>
                  <a:pt x="295455" y="71455"/>
                </a:cubicBezTo>
                <a:cubicBezTo>
                  <a:pt x="295455" y="49802"/>
                  <a:pt x="277842" y="32479"/>
                  <a:pt x="256636" y="32479"/>
                </a:cubicBezTo>
                <a:lnTo>
                  <a:pt x="235429" y="32479"/>
                </a:lnTo>
                <a:close/>
                <a:moveTo>
                  <a:pt x="47805" y="32479"/>
                </a:moveTo>
                <a:cubicBezTo>
                  <a:pt x="26598" y="32479"/>
                  <a:pt x="8986" y="49802"/>
                  <a:pt x="8986" y="71455"/>
                </a:cubicBezTo>
                <a:cubicBezTo>
                  <a:pt x="8986" y="113317"/>
                  <a:pt x="38100" y="149044"/>
                  <a:pt x="76919" y="158788"/>
                </a:cubicBezTo>
                <a:cubicBezTo>
                  <a:pt x="71887" y="147961"/>
                  <a:pt x="69011" y="135691"/>
                  <a:pt x="69011" y="123061"/>
                </a:cubicBezTo>
                <a:lnTo>
                  <a:pt x="69011" y="32479"/>
                </a:lnTo>
                <a:lnTo>
                  <a:pt x="47805" y="32479"/>
                </a:lnTo>
                <a:close/>
                <a:moveTo>
                  <a:pt x="83029" y="9383"/>
                </a:moveTo>
                <a:cubicBezTo>
                  <a:pt x="80513" y="9383"/>
                  <a:pt x="78357" y="11187"/>
                  <a:pt x="78357" y="13713"/>
                </a:cubicBezTo>
                <a:lnTo>
                  <a:pt x="78357" y="123061"/>
                </a:lnTo>
                <a:cubicBezTo>
                  <a:pt x="78357" y="151209"/>
                  <a:pt x="93812" y="176832"/>
                  <a:pt x="118973" y="189463"/>
                </a:cubicBezTo>
                <a:cubicBezTo>
                  <a:pt x="127599" y="194154"/>
                  <a:pt x="131553" y="204620"/>
                  <a:pt x="127599" y="213642"/>
                </a:cubicBezTo>
                <a:lnTo>
                  <a:pt x="113222" y="245760"/>
                </a:lnTo>
                <a:lnTo>
                  <a:pt x="191219" y="245760"/>
                </a:lnTo>
                <a:lnTo>
                  <a:pt x="177201" y="213642"/>
                </a:lnTo>
                <a:cubicBezTo>
                  <a:pt x="172888" y="204620"/>
                  <a:pt x="176842" y="194154"/>
                  <a:pt x="185827" y="189463"/>
                </a:cubicBezTo>
                <a:cubicBezTo>
                  <a:pt x="210628" y="176832"/>
                  <a:pt x="226084" y="151570"/>
                  <a:pt x="226084" y="123061"/>
                </a:cubicBezTo>
                <a:lnTo>
                  <a:pt x="226084" y="13713"/>
                </a:lnTo>
                <a:cubicBezTo>
                  <a:pt x="226084" y="11187"/>
                  <a:pt x="224287" y="9383"/>
                  <a:pt x="221771" y="9383"/>
                </a:cubicBezTo>
                <a:lnTo>
                  <a:pt x="83029" y="9383"/>
                </a:lnTo>
                <a:close/>
                <a:moveTo>
                  <a:pt x="83029" y="0"/>
                </a:moveTo>
                <a:lnTo>
                  <a:pt x="221771" y="0"/>
                </a:lnTo>
                <a:cubicBezTo>
                  <a:pt x="229319" y="0"/>
                  <a:pt x="235429" y="6135"/>
                  <a:pt x="235429" y="13713"/>
                </a:cubicBezTo>
                <a:lnTo>
                  <a:pt x="235429" y="23096"/>
                </a:lnTo>
                <a:lnTo>
                  <a:pt x="256636" y="23096"/>
                </a:lnTo>
                <a:cubicBezTo>
                  <a:pt x="283234" y="23096"/>
                  <a:pt x="304441" y="44749"/>
                  <a:pt x="304441" y="71455"/>
                </a:cubicBezTo>
                <a:cubicBezTo>
                  <a:pt x="304441" y="120534"/>
                  <a:pt x="268497" y="161675"/>
                  <a:pt x="221411" y="169614"/>
                </a:cubicBezTo>
                <a:cubicBezTo>
                  <a:pt x="213863" y="181162"/>
                  <a:pt x="203080" y="190906"/>
                  <a:pt x="189781" y="197402"/>
                </a:cubicBezTo>
                <a:cubicBezTo>
                  <a:pt x="185468" y="199928"/>
                  <a:pt x="183311" y="205341"/>
                  <a:pt x="185468" y="209672"/>
                </a:cubicBezTo>
                <a:lnTo>
                  <a:pt x="201283" y="245760"/>
                </a:lnTo>
                <a:lnTo>
                  <a:pt x="230757" y="245760"/>
                </a:lnTo>
                <a:cubicBezTo>
                  <a:pt x="233273" y="245760"/>
                  <a:pt x="235429" y="247925"/>
                  <a:pt x="235429" y="250452"/>
                </a:cubicBezTo>
                <a:lnTo>
                  <a:pt x="235429" y="301336"/>
                </a:lnTo>
                <a:cubicBezTo>
                  <a:pt x="235429" y="303862"/>
                  <a:pt x="233273" y="306027"/>
                  <a:pt x="230757" y="306027"/>
                </a:cubicBezTo>
                <a:lnTo>
                  <a:pt x="73684" y="306027"/>
                </a:lnTo>
                <a:cubicBezTo>
                  <a:pt x="71168" y="306027"/>
                  <a:pt x="69011" y="303862"/>
                  <a:pt x="69011" y="301336"/>
                </a:cubicBezTo>
                <a:lnTo>
                  <a:pt x="69011" y="250452"/>
                </a:lnTo>
                <a:cubicBezTo>
                  <a:pt x="69011" y="247925"/>
                  <a:pt x="71168" y="245760"/>
                  <a:pt x="73684" y="245760"/>
                </a:cubicBezTo>
                <a:lnTo>
                  <a:pt x="103158" y="245760"/>
                </a:lnTo>
                <a:lnTo>
                  <a:pt x="118973" y="209672"/>
                </a:lnTo>
                <a:cubicBezTo>
                  <a:pt x="121129" y="205341"/>
                  <a:pt x="119332" y="199928"/>
                  <a:pt x="114659" y="197402"/>
                </a:cubicBezTo>
                <a:cubicBezTo>
                  <a:pt x="101720" y="190906"/>
                  <a:pt x="90937" y="181162"/>
                  <a:pt x="83029" y="169614"/>
                </a:cubicBezTo>
                <a:cubicBezTo>
                  <a:pt x="35943" y="161675"/>
                  <a:pt x="0" y="120534"/>
                  <a:pt x="0" y="71455"/>
                </a:cubicBezTo>
                <a:cubicBezTo>
                  <a:pt x="0" y="44749"/>
                  <a:pt x="21566" y="23096"/>
                  <a:pt x="47805" y="23096"/>
                </a:cubicBezTo>
                <a:lnTo>
                  <a:pt x="69011" y="23096"/>
                </a:lnTo>
                <a:lnTo>
                  <a:pt x="69011" y="13713"/>
                </a:lnTo>
                <a:cubicBezTo>
                  <a:pt x="69011" y="6135"/>
                  <a:pt x="75481" y="0"/>
                  <a:pt x="830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endParaRPr lang="es-MX" sz="900">
              <a:latin typeface="Lato Light" panose="020F0502020204030203" pitchFamily="34" charset="0"/>
            </a:endParaRPr>
          </a:p>
        </p:txBody>
      </p:sp>
      <p:sp>
        <p:nvSpPr>
          <p:cNvPr id="77" name="Freeform 688">
            <a:extLst>
              <a:ext uri="{FF2B5EF4-FFF2-40B4-BE49-F238E27FC236}">
                <a16:creationId xmlns:a16="http://schemas.microsoft.com/office/drawing/2014/main" id="{6390B358-70BF-485C-8B8F-B01C43968E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06716" y="2425338"/>
            <a:ext cx="556136" cy="486440"/>
          </a:xfrm>
          <a:custGeom>
            <a:avLst/>
            <a:gdLst/>
            <a:ahLst/>
            <a:cxnLst/>
            <a:rect l="0" t="0" r="r" b="b"/>
            <a:pathLst>
              <a:path w="310253" h="310242">
                <a:moveTo>
                  <a:pt x="107678" y="200710"/>
                </a:moveTo>
                <a:cubicBezTo>
                  <a:pt x="102276" y="200710"/>
                  <a:pt x="97954" y="205020"/>
                  <a:pt x="97954" y="210406"/>
                </a:cubicBezTo>
                <a:cubicBezTo>
                  <a:pt x="97954" y="215434"/>
                  <a:pt x="102276" y="219384"/>
                  <a:pt x="107678" y="219384"/>
                </a:cubicBezTo>
                <a:cubicBezTo>
                  <a:pt x="112720" y="219384"/>
                  <a:pt x="117041" y="215434"/>
                  <a:pt x="117041" y="210406"/>
                </a:cubicBezTo>
                <a:cubicBezTo>
                  <a:pt x="117041" y="205020"/>
                  <a:pt x="112720" y="200710"/>
                  <a:pt x="107678" y="200710"/>
                </a:cubicBezTo>
                <a:close/>
                <a:moveTo>
                  <a:pt x="244298" y="147089"/>
                </a:moveTo>
                <a:cubicBezTo>
                  <a:pt x="246768" y="147089"/>
                  <a:pt x="248884" y="148875"/>
                  <a:pt x="248884" y="151733"/>
                </a:cubicBezTo>
                <a:lnTo>
                  <a:pt x="248884" y="170663"/>
                </a:lnTo>
                <a:cubicBezTo>
                  <a:pt x="248884" y="173521"/>
                  <a:pt x="246768" y="175307"/>
                  <a:pt x="244298" y="175307"/>
                </a:cubicBezTo>
                <a:cubicBezTo>
                  <a:pt x="241829" y="175307"/>
                  <a:pt x="239712" y="173521"/>
                  <a:pt x="239712" y="170663"/>
                </a:cubicBezTo>
                <a:lnTo>
                  <a:pt x="239712" y="151733"/>
                </a:lnTo>
                <a:cubicBezTo>
                  <a:pt x="239712" y="148875"/>
                  <a:pt x="241829" y="147089"/>
                  <a:pt x="244298" y="147089"/>
                </a:cubicBezTo>
                <a:close/>
                <a:moveTo>
                  <a:pt x="165546" y="145971"/>
                </a:moveTo>
                <a:cubicBezTo>
                  <a:pt x="160500" y="145971"/>
                  <a:pt x="156175" y="150312"/>
                  <a:pt x="156175" y="155377"/>
                </a:cubicBezTo>
                <a:cubicBezTo>
                  <a:pt x="156175" y="160804"/>
                  <a:pt x="160500" y="164783"/>
                  <a:pt x="165546" y="164783"/>
                </a:cubicBezTo>
                <a:cubicBezTo>
                  <a:pt x="170952" y="164783"/>
                  <a:pt x="175277" y="160804"/>
                  <a:pt x="175277" y="155377"/>
                </a:cubicBezTo>
                <a:cubicBezTo>
                  <a:pt x="175277" y="150312"/>
                  <a:pt x="170952" y="145971"/>
                  <a:pt x="165546" y="145971"/>
                </a:cubicBezTo>
                <a:close/>
                <a:moveTo>
                  <a:pt x="210597" y="106537"/>
                </a:moveTo>
                <a:lnTo>
                  <a:pt x="266820" y="136203"/>
                </a:lnTo>
                <a:lnTo>
                  <a:pt x="302861" y="113049"/>
                </a:lnTo>
                <a:cubicBezTo>
                  <a:pt x="305023" y="111964"/>
                  <a:pt x="307907" y="112326"/>
                  <a:pt x="309348" y="114497"/>
                </a:cubicBezTo>
                <a:cubicBezTo>
                  <a:pt x="310790" y="116667"/>
                  <a:pt x="310069" y="119561"/>
                  <a:pt x="307907" y="121009"/>
                </a:cubicBezTo>
                <a:lnTo>
                  <a:pt x="269704" y="145971"/>
                </a:lnTo>
                <a:cubicBezTo>
                  <a:pt x="268262" y="146695"/>
                  <a:pt x="266460" y="146695"/>
                  <a:pt x="265018" y="145971"/>
                </a:cubicBezTo>
                <a:lnTo>
                  <a:pt x="209515" y="116667"/>
                </a:lnTo>
                <a:lnTo>
                  <a:pt x="181764" y="145609"/>
                </a:lnTo>
                <a:cubicBezTo>
                  <a:pt x="183566" y="148504"/>
                  <a:pt x="184647" y="151760"/>
                  <a:pt x="184647" y="155377"/>
                </a:cubicBezTo>
                <a:cubicBezTo>
                  <a:pt x="184647" y="164060"/>
                  <a:pt x="178521" y="171657"/>
                  <a:pt x="170592" y="173466"/>
                </a:cubicBezTo>
                <a:lnTo>
                  <a:pt x="170592" y="207111"/>
                </a:lnTo>
                <a:cubicBezTo>
                  <a:pt x="170592" y="209644"/>
                  <a:pt x="168429" y="211814"/>
                  <a:pt x="165546" y="211814"/>
                </a:cubicBezTo>
                <a:cubicBezTo>
                  <a:pt x="163023" y="211814"/>
                  <a:pt x="160861" y="209644"/>
                  <a:pt x="160861" y="207111"/>
                </a:cubicBezTo>
                <a:lnTo>
                  <a:pt x="160861" y="173466"/>
                </a:lnTo>
                <a:cubicBezTo>
                  <a:pt x="152932" y="171657"/>
                  <a:pt x="147165" y="164060"/>
                  <a:pt x="147165" y="155377"/>
                </a:cubicBezTo>
                <a:cubicBezTo>
                  <a:pt x="147165" y="155016"/>
                  <a:pt x="147165" y="154292"/>
                  <a:pt x="147165" y="153930"/>
                </a:cubicBezTo>
                <a:lnTo>
                  <a:pt x="108242" y="141268"/>
                </a:lnTo>
                <a:lnTo>
                  <a:pt x="52739" y="190470"/>
                </a:lnTo>
                <a:cubicBezTo>
                  <a:pt x="51658" y="191193"/>
                  <a:pt x="50577" y="191555"/>
                  <a:pt x="49856" y="191555"/>
                </a:cubicBezTo>
                <a:cubicBezTo>
                  <a:pt x="48414" y="191555"/>
                  <a:pt x="46973" y="191193"/>
                  <a:pt x="46252" y="190108"/>
                </a:cubicBezTo>
                <a:cubicBezTo>
                  <a:pt x="44450" y="187937"/>
                  <a:pt x="44450" y="185043"/>
                  <a:pt x="46612" y="183234"/>
                </a:cubicBezTo>
                <a:lnTo>
                  <a:pt x="103917" y="132224"/>
                </a:lnTo>
                <a:cubicBezTo>
                  <a:pt x="104998" y="131138"/>
                  <a:pt x="106800" y="130776"/>
                  <a:pt x="108602" y="131500"/>
                </a:cubicBezTo>
                <a:lnTo>
                  <a:pt x="150049" y="145247"/>
                </a:lnTo>
                <a:cubicBezTo>
                  <a:pt x="153292" y="140183"/>
                  <a:pt x="159059" y="136565"/>
                  <a:pt x="165546" y="136565"/>
                </a:cubicBezTo>
                <a:cubicBezTo>
                  <a:pt x="169150" y="136565"/>
                  <a:pt x="172033" y="137650"/>
                  <a:pt x="174917" y="139097"/>
                </a:cubicBezTo>
                <a:lnTo>
                  <a:pt x="204830" y="107623"/>
                </a:lnTo>
                <a:cubicBezTo>
                  <a:pt x="206632" y="106176"/>
                  <a:pt x="208795" y="105814"/>
                  <a:pt x="210597" y="106537"/>
                </a:cubicBezTo>
                <a:close/>
                <a:moveTo>
                  <a:pt x="243754" y="44197"/>
                </a:moveTo>
                <a:cubicBezTo>
                  <a:pt x="238708" y="44197"/>
                  <a:pt x="234383" y="48492"/>
                  <a:pt x="234383" y="53504"/>
                </a:cubicBezTo>
                <a:cubicBezTo>
                  <a:pt x="234383" y="58516"/>
                  <a:pt x="238708" y="62811"/>
                  <a:pt x="243754" y="62811"/>
                </a:cubicBezTo>
                <a:cubicBezTo>
                  <a:pt x="249161" y="62811"/>
                  <a:pt x="253125" y="58516"/>
                  <a:pt x="253125" y="53504"/>
                </a:cubicBezTo>
                <a:cubicBezTo>
                  <a:pt x="253125" y="48492"/>
                  <a:pt x="249161" y="44197"/>
                  <a:pt x="243754" y="44197"/>
                </a:cubicBezTo>
                <a:close/>
                <a:moveTo>
                  <a:pt x="23408" y="1039"/>
                </a:moveTo>
                <a:cubicBezTo>
                  <a:pt x="26289" y="1039"/>
                  <a:pt x="28450" y="3194"/>
                  <a:pt x="28450" y="5708"/>
                </a:cubicBezTo>
                <a:lnTo>
                  <a:pt x="28450" y="282231"/>
                </a:lnTo>
                <a:lnTo>
                  <a:pt x="102636" y="282231"/>
                </a:lnTo>
                <a:lnTo>
                  <a:pt x="102636" y="228362"/>
                </a:lnTo>
                <a:cubicBezTo>
                  <a:pt x="100835" y="227644"/>
                  <a:pt x="99035" y="226926"/>
                  <a:pt x="97234" y="225849"/>
                </a:cubicBezTo>
                <a:lnTo>
                  <a:pt x="52938" y="265352"/>
                </a:lnTo>
                <a:cubicBezTo>
                  <a:pt x="51858" y="266429"/>
                  <a:pt x="50778" y="266429"/>
                  <a:pt x="50057" y="266429"/>
                </a:cubicBezTo>
                <a:cubicBezTo>
                  <a:pt x="48617" y="266429"/>
                  <a:pt x="47176" y="266070"/>
                  <a:pt x="46456" y="264993"/>
                </a:cubicBezTo>
                <a:cubicBezTo>
                  <a:pt x="44656" y="263197"/>
                  <a:pt x="44656" y="260324"/>
                  <a:pt x="46816" y="258529"/>
                </a:cubicBezTo>
                <a:lnTo>
                  <a:pt x="90752" y="218666"/>
                </a:lnTo>
                <a:cubicBezTo>
                  <a:pt x="89671" y="216152"/>
                  <a:pt x="88951" y="213279"/>
                  <a:pt x="88951" y="210406"/>
                </a:cubicBezTo>
                <a:cubicBezTo>
                  <a:pt x="88951" y="199992"/>
                  <a:pt x="97234" y="191373"/>
                  <a:pt x="107678" y="191373"/>
                </a:cubicBezTo>
                <a:cubicBezTo>
                  <a:pt x="117761" y="191373"/>
                  <a:pt x="126404" y="199992"/>
                  <a:pt x="126404" y="210406"/>
                </a:cubicBezTo>
                <a:lnTo>
                  <a:pt x="190147" y="226208"/>
                </a:lnTo>
                <a:lnTo>
                  <a:pt x="221118" y="187064"/>
                </a:lnTo>
                <a:cubicBezTo>
                  <a:pt x="222198" y="185627"/>
                  <a:pt x="223999" y="185268"/>
                  <a:pt x="225800" y="185627"/>
                </a:cubicBezTo>
                <a:lnTo>
                  <a:pt x="306469" y="206815"/>
                </a:lnTo>
                <a:cubicBezTo>
                  <a:pt x="309350" y="207533"/>
                  <a:pt x="310790" y="210047"/>
                  <a:pt x="310070" y="212561"/>
                </a:cubicBezTo>
                <a:cubicBezTo>
                  <a:pt x="309350" y="214716"/>
                  <a:pt x="306469" y="216511"/>
                  <a:pt x="304308" y="215793"/>
                </a:cubicBezTo>
                <a:lnTo>
                  <a:pt x="226160" y="195323"/>
                </a:lnTo>
                <a:lnTo>
                  <a:pt x="195549" y="234467"/>
                </a:lnTo>
                <a:cubicBezTo>
                  <a:pt x="194469" y="235904"/>
                  <a:pt x="192308" y="236622"/>
                  <a:pt x="190867" y="235904"/>
                </a:cubicBezTo>
                <a:lnTo>
                  <a:pt x="123884" y="219384"/>
                </a:lnTo>
                <a:cubicBezTo>
                  <a:pt x="121723" y="223694"/>
                  <a:pt x="117401" y="226926"/>
                  <a:pt x="112359" y="228362"/>
                </a:cubicBezTo>
                <a:lnTo>
                  <a:pt x="112359" y="282231"/>
                </a:lnTo>
                <a:lnTo>
                  <a:pt x="160977" y="282231"/>
                </a:lnTo>
                <a:lnTo>
                  <a:pt x="160977" y="248473"/>
                </a:lnTo>
                <a:cubicBezTo>
                  <a:pt x="160977" y="245959"/>
                  <a:pt x="163137" y="243805"/>
                  <a:pt x="165658" y="243805"/>
                </a:cubicBezTo>
                <a:cubicBezTo>
                  <a:pt x="168539" y="243805"/>
                  <a:pt x="170700" y="245959"/>
                  <a:pt x="170700" y="248473"/>
                </a:cubicBezTo>
                <a:lnTo>
                  <a:pt x="170700" y="282231"/>
                </a:lnTo>
                <a:lnTo>
                  <a:pt x="239124" y="282231"/>
                </a:lnTo>
                <a:lnTo>
                  <a:pt x="239124" y="218307"/>
                </a:lnTo>
                <a:cubicBezTo>
                  <a:pt x="239124" y="215793"/>
                  <a:pt x="241286" y="213998"/>
                  <a:pt x="243806" y="213998"/>
                </a:cubicBezTo>
                <a:cubicBezTo>
                  <a:pt x="246327" y="213998"/>
                  <a:pt x="248488" y="215793"/>
                  <a:pt x="248488" y="218307"/>
                </a:cubicBezTo>
                <a:lnTo>
                  <a:pt x="248488" y="282231"/>
                </a:lnTo>
                <a:lnTo>
                  <a:pt x="305388" y="282231"/>
                </a:lnTo>
                <a:cubicBezTo>
                  <a:pt x="307909" y="282231"/>
                  <a:pt x="310070" y="284385"/>
                  <a:pt x="310070" y="286899"/>
                </a:cubicBezTo>
                <a:cubicBezTo>
                  <a:pt x="310070" y="289413"/>
                  <a:pt x="307909" y="291568"/>
                  <a:pt x="305388" y="291568"/>
                </a:cubicBezTo>
                <a:lnTo>
                  <a:pt x="28450" y="291568"/>
                </a:lnTo>
                <a:lnTo>
                  <a:pt x="28450" y="305573"/>
                </a:lnTo>
                <a:cubicBezTo>
                  <a:pt x="28450" y="308446"/>
                  <a:pt x="26289" y="310242"/>
                  <a:pt x="23408" y="310242"/>
                </a:cubicBezTo>
                <a:cubicBezTo>
                  <a:pt x="20887" y="310242"/>
                  <a:pt x="18726" y="308446"/>
                  <a:pt x="18726" y="305573"/>
                </a:cubicBezTo>
                <a:lnTo>
                  <a:pt x="18726" y="291568"/>
                </a:lnTo>
                <a:lnTo>
                  <a:pt x="4681" y="291568"/>
                </a:lnTo>
                <a:cubicBezTo>
                  <a:pt x="2161" y="291568"/>
                  <a:pt x="0" y="289413"/>
                  <a:pt x="0" y="286899"/>
                </a:cubicBezTo>
                <a:cubicBezTo>
                  <a:pt x="0" y="284385"/>
                  <a:pt x="2161" y="282231"/>
                  <a:pt x="4681" y="282231"/>
                </a:cubicBezTo>
                <a:lnTo>
                  <a:pt x="18726" y="282231"/>
                </a:lnTo>
                <a:lnTo>
                  <a:pt x="18726" y="249551"/>
                </a:lnTo>
                <a:lnTo>
                  <a:pt x="4681" y="249551"/>
                </a:lnTo>
                <a:cubicBezTo>
                  <a:pt x="2161" y="249551"/>
                  <a:pt x="0" y="247396"/>
                  <a:pt x="0" y="244882"/>
                </a:cubicBezTo>
                <a:cubicBezTo>
                  <a:pt x="0" y="242009"/>
                  <a:pt x="2161" y="240213"/>
                  <a:pt x="4681" y="240213"/>
                </a:cubicBezTo>
                <a:lnTo>
                  <a:pt x="18726" y="240213"/>
                </a:lnTo>
                <a:lnTo>
                  <a:pt x="18726" y="199274"/>
                </a:lnTo>
                <a:lnTo>
                  <a:pt x="4681" y="199274"/>
                </a:lnTo>
                <a:cubicBezTo>
                  <a:pt x="2161" y="199274"/>
                  <a:pt x="0" y="197119"/>
                  <a:pt x="0" y="194605"/>
                </a:cubicBezTo>
                <a:cubicBezTo>
                  <a:pt x="0" y="192091"/>
                  <a:pt x="2161" y="189937"/>
                  <a:pt x="4681" y="189937"/>
                </a:cubicBezTo>
                <a:lnTo>
                  <a:pt x="18726" y="189937"/>
                </a:lnTo>
                <a:lnTo>
                  <a:pt x="18726" y="149356"/>
                </a:lnTo>
                <a:lnTo>
                  <a:pt x="4681" y="149356"/>
                </a:lnTo>
                <a:cubicBezTo>
                  <a:pt x="2161" y="149356"/>
                  <a:pt x="0" y="147201"/>
                  <a:pt x="0" y="144328"/>
                </a:cubicBezTo>
                <a:cubicBezTo>
                  <a:pt x="0" y="141814"/>
                  <a:pt x="2161" y="139660"/>
                  <a:pt x="4681" y="139660"/>
                </a:cubicBezTo>
                <a:lnTo>
                  <a:pt x="18726" y="139660"/>
                </a:lnTo>
                <a:lnTo>
                  <a:pt x="18726" y="99079"/>
                </a:lnTo>
                <a:lnTo>
                  <a:pt x="4681" y="99079"/>
                </a:lnTo>
                <a:cubicBezTo>
                  <a:pt x="2161" y="99079"/>
                  <a:pt x="0" y="96924"/>
                  <a:pt x="0" y="94410"/>
                </a:cubicBezTo>
                <a:cubicBezTo>
                  <a:pt x="0" y="91537"/>
                  <a:pt x="2161" y="89742"/>
                  <a:pt x="4681" y="89742"/>
                </a:cubicBezTo>
                <a:lnTo>
                  <a:pt x="18726" y="89742"/>
                </a:lnTo>
                <a:lnTo>
                  <a:pt x="18726" y="48802"/>
                </a:lnTo>
                <a:lnTo>
                  <a:pt x="4681" y="48802"/>
                </a:lnTo>
                <a:cubicBezTo>
                  <a:pt x="2161" y="48802"/>
                  <a:pt x="0" y="46647"/>
                  <a:pt x="0" y="44133"/>
                </a:cubicBezTo>
                <a:cubicBezTo>
                  <a:pt x="0" y="41620"/>
                  <a:pt x="2161" y="39465"/>
                  <a:pt x="4681" y="39465"/>
                </a:cubicBezTo>
                <a:lnTo>
                  <a:pt x="18726" y="39465"/>
                </a:lnTo>
                <a:lnTo>
                  <a:pt x="18726" y="5708"/>
                </a:lnTo>
                <a:cubicBezTo>
                  <a:pt x="18726" y="3194"/>
                  <a:pt x="20887" y="1039"/>
                  <a:pt x="23408" y="1039"/>
                </a:cubicBezTo>
                <a:close/>
                <a:moveTo>
                  <a:pt x="302501" y="883"/>
                </a:moveTo>
                <a:cubicBezTo>
                  <a:pt x="304663" y="-549"/>
                  <a:pt x="307546" y="-191"/>
                  <a:pt x="309348" y="1599"/>
                </a:cubicBezTo>
                <a:cubicBezTo>
                  <a:pt x="310790" y="3747"/>
                  <a:pt x="310429" y="6610"/>
                  <a:pt x="308267" y="8042"/>
                </a:cubicBezTo>
                <a:lnTo>
                  <a:pt x="261054" y="45629"/>
                </a:lnTo>
                <a:cubicBezTo>
                  <a:pt x="262135" y="48134"/>
                  <a:pt x="262496" y="50640"/>
                  <a:pt x="262496" y="53504"/>
                </a:cubicBezTo>
                <a:cubicBezTo>
                  <a:pt x="262496" y="62095"/>
                  <a:pt x="256369" y="69255"/>
                  <a:pt x="248440" y="71402"/>
                </a:cubicBezTo>
                <a:lnTo>
                  <a:pt x="248440" y="103977"/>
                </a:lnTo>
                <a:cubicBezTo>
                  <a:pt x="248440" y="106483"/>
                  <a:pt x="246277" y="108631"/>
                  <a:pt x="243754" y="108631"/>
                </a:cubicBezTo>
                <a:cubicBezTo>
                  <a:pt x="241232" y="108631"/>
                  <a:pt x="239069" y="106483"/>
                  <a:pt x="239069" y="103977"/>
                </a:cubicBezTo>
                <a:lnTo>
                  <a:pt x="239069" y="71402"/>
                </a:lnTo>
                <a:cubicBezTo>
                  <a:pt x="231140" y="69255"/>
                  <a:pt x="225013" y="62095"/>
                  <a:pt x="225013" y="53504"/>
                </a:cubicBezTo>
                <a:cubicBezTo>
                  <a:pt x="225013" y="53504"/>
                  <a:pt x="225013" y="53504"/>
                  <a:pt x="225013" y="53146"/>
                </a:cubicBezTo>
                <a:lnTo>
                  <a:pt x="159419" y="35964"/>
                </a:lnTo>
                <a:lnTo>
                  <a:pt x="98150" y="85363"/>
                </a:lnTo>
                <a:cubicBezTo>
                  <a:pt x="97429" y="86437"/>
                  <a:pt x="96348" y="86437"/>
                  <a:pt x="95267" y="86437"/>
                </a:cubicBezTo>
                <a:cubicBezTo>
                  <a:pt x="94186" y="86437"/>
                  <a:pt x="93465" y="86437"/>
                  <a:pt x="92744" y="86079"/>
                </a:cubicBezTo>
                <a:lnTo>
                  <a:pt x="46973" y="57084"/>
                </a:lnTo>
                <a:cubicBezTo>
                  <a:pt x="45171" y="55294"/>
                  <a:pt x="44450" y="52788"/>
                  <a:pt x="45531" y="50282"/>
                </a:cubicBezTo>
                <a:cubicBezTo>
                  <a:pt x="46973" y="48492"/>
                  <a:pt x="49856" y="47777"/>
                  <a:pt x="52379" y="48850"/>
                </a:cubicBezTo>
                <a:lnTo>
                  <a:pt x="94907" y="76056"/>
                </a:lnTo>
                <a:lnTo>
                  <a:pt x="155455" y="27014"/>
                </a:lnTo>
                <a:cubicBezTo>
                  <a:pt x="156536" y="25941"/>
                  <a:pt x="158338" y="25941"/>
                  <a:pt x="159419" y="26298"/>
                </a:cubicBezTo>
                <a:lnTo>
                  <a:pt x="227536" y="44197"/>
                </a:lnTo>
                <a:cubicBezTo>
                  <a:pt x="230779" y="38469"/>
                  <a:pt x="236906" y="34532"/>
                  <a:pt x="243754" y="34532"/>
                </a:cubicBezTo>
                <a:cubicBezTo>
                  <a:pt x="248079" y="34532"/>
                  <a:pt x="251683" y="35964"/>
                  <a:pt x="254927" y="38469"/>
                </a:cubicBezTo>
                <a:lnTo>
                  <a:pt x="302501" y="88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endParaRPr lang="es-MX">
              <a:latin typeface="Lato Light" panose="020F0502020204030203" pitchFamily="34" charset="0"/>
            </a:endParaRPr>
          </a:p>
        </p:txBody>
      </p:sp>
      <p:sp>
        <p:nvSpPr>
          <p:cNvPr id="16" name="Shape 19276">
            <a:extLst>
              <a:ext uri="{FF2B5EF4-FFF2-40B4-BE49-F238E27FC236}">
                <a16:creationId xmlns:a16="http://schemas.microsoft.com/office/drawing/2014/main" id="{3F3ED044-E0FD-D643-9B0E-D00191DE86FA}"/>
              </a:ext>
            </a:extLst>
          </p:cNvPr>
          <p:cNvSpPr/>
          <p:nvPr/>
        </p:nvSpPr>
        <p:spPr>
          <a:xfrm>
            <a:off x="4357427" y="4575913"/>
            <a:ext cx="765003" cy="765003"/>
          </a:xfrm>
          <a:prstGeom prst="ellipse">
            <a:avLst/>
          </a:prstGeom>
          <a:solidFill>
            <a:srgbClr val="002060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lang="es-MX" sz="2532">
              <a:latin typeface="Lato Light" panose="020F0502020204030203" pitchFamily="34" charset="0"/>
            </a:endParaRPr>
          </a:p>
        </p:txBody>
      </p:sp>
      <p:sp>
        <p:nvSpPr>
          <p:cNvPr id="66" name="Freeform 31">
            <a:extLst>
              <a:ext uri="{FF2B5EF4-FFF2-40B4-BE49-F238E27FC236}">
                <a16:creationId xmlns:a16="http://schemas.microsoft.com/office/drawing/2014/main" id="{627286E6-BFBE-4A72-B38D-51CC5824EC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84571" y="4724937"/>
            <a:ext cx="520017" cy="486440"/>
          </a:xfrm>
          <a:custGeom>
            <a:avLst/>
            <a:gdLst>
              <a:gd name="connsiteX0" fmla="*/ 723846 w 1454409"/>
              <a:gd name="connsiteY0" fmla="*/ 638183 h 1454410"/>
              <a:gd name="connsiteX1" fmla="*/ 637142 w 1454409"/>
              <a:gd name="connsiteY1" fmla="*/ 724464 h 1454410"/>
              <a:gd name="connsiteX2" fmla="*/ 723846 w 1454409"/>
              <a:gd name="connsiteY2" fmla="*/ 810745 h 1454410"/>
              <a:gd name="connsiteX3" fmla="*/ 810550 w 1454409"/>
              <a:gd name="connsiteY3" fmla="*/ 724464 h 1454410"/>
              <a:gd name="connsiteX4" fmla="*/ 723846 w 1454409"/>
              <a:gd name="connsiteY4" fmla="*/ 638183 h 1454410"/>
              <a:gd name="connsiteX5" fmla="*/ 723846 w 1454409"/>
              <a:gd name="connsiteY5" fmla="*/ 598740 h 1454410"/>
              <a:gd name="connsiteX6" fmla="*/ 850186 w 1454409"/>
              <a:gd name="connsiteY6" fmla="*/ 724464 h 1454410"/>
              <a:gd name="connsiteX7" fmla="*/ 723846 w 1454409"/>
              <a:gd name="connsiteY7" fmla="*/ 850187 h 1454410"/>
              <a:gd name="connsiteX8" fmla="*/ 598744 w 1454409"/>
              <a:gd name="connsiteY8" fmla="*/ 724464 h 1454410"/>
              <a:gd name="connsiteX9" fmla="*/ 723846 w 1454409"/>
              <a:gd name="connsiteY9" fmla="*/ 598740 h 1454410"/>
              <a:gd name="connsiteX10" fmla="*/ 51103 w 1454409"/>
              <a:gd name="connsiteY10" fmla="*/ 280145 h 1454410"/>
              <a:gd name="connsiteX11" fmla="*/ 179483 w 1454409"/>
              <a:gd name="connsiteY11" fmla="*/ 280145 h 1454410"/>
              <a:gd name="connsiteX12" fmla="*/ 199426 w 1454409"/>
              <a:gd name="connsiteY12" fmla="*/ 300090 h 1454410"/>
              <a:gd name="connsiteX13" fmla="*/ 199426 w 1454409"/>
              <a:gd name="connsiteY13" fmla="*/ 428486 h 1454410"/>
              <a:gd name="connsiteX14" fmla="*/ 179483 w 1454409"/>
              <a:gd name="connsiteY14" fmla="*/ 448431 h 1454410"/>
              <a:gd name="connsiteX15" fmla="*/ 159541 w 1454409"/>
              <a:gd name="connsiteY15" fmla="*/ 428486 h 1454410"/>
              <a:gd name="connsiteX16" fmla="*/ 159541 w 1454409"/>
              <a:gd name="connsiteY16" fmla="*/ 339980 h 1454410"/>
              <a:gd name="connsiteX17" fmla="*/ 41132 w 1454409"/>
              <a:gd name="connsiteY17" fmla="*/ 727662 h 1454410"/>
              <a:gd name="connsiteX18" fmla="*/ 725413 w 1454409"/>
              <a:gd name="connsiteY18" fmla="*/ 1413274 h 1454410"/>
              <a:gd name="connsiteX19" fmla="*/ 1204036 w 1454409"/>
              <a:gd name="connsiteY19" fmla="*/ 1220056 h 1454410"/>
              <a:gd name="connsiteX20" fmla="*/ 1232703 w 1454409"/>
              <a:gd name="connsiteY20" fmla="*/ 1220056 h 1454410"/>
              <a:gd name="connsiteX21" fmla="*/ 1231457 w 1454409"/>
              <a:gd name="connsiteY21" fmla="*/ 1248727 h 1454410"/>
              <a:gd name="connsiteX22" fmla="*/ 725413 w 1454409"/>
              <a:gd name="connsiteY22" fmla="*/ 1454410 h 1454410"/>
              <a:gd name="connsiteX23" fmla="*/ 0 w 1454409"/>
              <a:gd name="connsiteY23" fmla="*/ 727662 h 1454410"/>
              <a:gd name="connsiteX24" fmla="*/ 124641 w 1454409"/>
              <a:gd name="connsiteY24" fmla="*/ 320035 h 1454410"/>
              <a:gd name="connsiteX25" fmla="*/ 51103 w 1454409"/>
              <a:gd name="connsiteY25" fmla="*/ 320035 h 1454410"/>
              <a:gd name="connsiteX26" fmla="*/ 31160 w 1454409"/>
              <a:gd name="connsiteY26" fmla="*/ 300090 h 1454410"/>
              <a:gd name="connsiteX27" fmla="*/ 51103 w 1454409"/>
              <a:gd name="connsiteY27" fmla="*/ 280145 h 1454410"/>
              <a:gd name="connsiteX28" fmla="*/ 701431 w 1454409"/>
              <a:gd name="connsiteY28" fmla="*/ 233290 h 1454410"/>
              <a:gd name="connsiteX29" fmla="*/ 681512 w 1454409"/>
              <a:gd name="connsiteY29" fmla="*/ 249455 h 1454410"/>
              <a:gd name="connsiteX30" fmla="*/ 670308 w 1454409"/>
              <a:gd name="connsiteY30" fmla="*/ 304167 h 1454410"/>
              <a:gd name="connsiteX31" fmla="*/ 625490 w 1454409"/>
              <a:gd name="connsiteY31" fmla="*/ 351419 h 1454410"/>
              <a:gd name="connsiteX32" fmla="*/ 529632 w 1454409"/>
              <a:gd name="connsiteY32" fmla="*/ 392454 h 1454410"/>
              <a:gd name="connsiteX33" fmla="*/ 464896 w 1454409"/>
              <a:gd name="connsiteY33" fmla="*/ 388723 h 1454410"/>
              <a:gd name="connsiteX34" fmla="*/ 418834 w 1454409"/>
              <a:gd name="connsiteY34" fmla="*/ 357636 h 1454410"/>
              <a:gd name="connsiteX35" fmla="*/ 391445 w 1454409"/>
              <a:gd name="connsiteY35" fmla="*/ 360123 h 1454410"/>
              <a:gd name="connsiteX36" fmla="*/ 360322 w 1454409"/>
              <a:gd name="connsiteY36" fmla="*/ 392454 h 1454410"/>
              <a:gd name="connsiteX37" fmla="*/ 357833 w 1454409"/>
              <a:gd name="connsiteY37" fmla="*/ 418566 h 1454410"/>
              <a:gd name="connsiteX38" fmla="*/ 388956 w 1454409"/>
              <a:gd name="connsiteY38" fmla="*/ 464574 h 1454410"/>
              <a:gd name="connsiteX39" fmla="*/ 391445 w 1454409"/>
              <a:gd name="connsiteY39" fmla="*/ 530478 h 1454410"/>
              <a:gd name="connsiteX40" fmla="*/ 350363 w 1454409"/>
              <a:gd name="connsiteY40" fmla="*/ 626225 h 1454410"/>
              <a:gd name="connsiteX41" fmla="*/ 303056 w 1454409"/>
              <a:gd name="connsiteY41" fmla="*/ 670990 h 1454410"/>
              <a:gd name="connsiteX42" fmla="*/ 249524 w 1454409"/>
              <a:gd name="connsiteY42" fmla="*/ 680938 h 1454410"/>
              <a:gd name="connsiteX43" fmla="*/ 232096 w 1454409"/>
              <a:gd name="connsiteY43" fmla="*/ 702077 h 1454410"/>
              <a:gd name="connsiteX44" fmla="*/ 232096 w 1454409"/>
              <a:gd name="connsiteY44" fmla="*/ 746842 h 1454410"/>
              <a:gd name="connsiteX45" fmla="*/ 249524 w 1454409"/>
              <a:gd name="connsiteY45" fmla="*/ 766737 h 1454410"/>
              <a:gd name="connsiteX46" fmla="*/ 303056 w 1454409"/>
              <a:gd name="connsiteY46" fmla="*/ 777928 h 1454410"/>
              <a:gd name="connsiteX47" fmla="*/ 350363 w 1454409"/>
              <a:gd name="connsiteY47" fmla="*/ 822693 h 1454410"/>
              <a:gd name="connsiteX48" fmla="*/ 391445 w 1454409"/>
              <a:gd name="connsiteY48" fmla="*/ 918440 h 1454410"/>
              <a:gd name="connsiteX49" fmla="*/ 388956 w 1454409"/>
              <a:gd name="connsiteY49" fmla="*/ 984344 h 1454410"/>
              <a:gd name="connsiteX50" fmla="*/ 357833 w 1454409"/>
              <a:gd name="connsiteY50" fmla="*/ 1029109 h 1454410"/>
              <a:gd name="connsiteX51" fmla="*/ 360322 w 1454409"/>
              <a:gd name="connsiteY51" fmla="*/ 1056465 h 1454410"/>
              <a:gd name="connsiteX52" fmla="*/ 391445 w 1454409"/>
              <a:gd name="connsiteY52" fmla="*/ 1087552 h 1454410"/>
              <a:gd name="connsiteX53" fmla="*/ 418834 w 1454409"/>
              <a:gd name="connsiteY53" fmla="*/ 1090039 h 1454410"/>
              <a:gd name="connsiteX54" fmla="*/ 464896 w 1454409"/>
              <a:gd name="connsiteY54" fmla="*/ 1058952 h 1454410"/>
              <a:gd name="connsiteX55" fmla="*/ 498509 w 1454409"/>
              <a:gd name="connsiteY55" fmla="*/ 1049004 h 1454410"/>
              <a:gd name="connsiteX56" fmla="*/ 529632 w 1454409"/>
              <a:gd name="connsiteY56" fmla="*/ 1057709 h 1454410"/>
              <a:gd name="connsiteX57" fmla="*/ 625490 w 1454409"/>
              <a:gd name="connsiteY57" fmla="*/ 1097500 h 1454410"/>
              <a:gd name="connsiteX58" fmla="*/ 670308 w 1454409"/>
              <a:gd name="connsiteY58" fmla="*/ 1144751 h 1454410"/>
              <a:gd name="connsiteX59" fmla="*/ 681512 w 1454409"/>
              <a:gd name="connsiteY59" fmla="*/ 1199464 h 1454410"/>
              <a:gd name="connsiteX60" fmla="*/ 701431 w 1454409"/>
              <a:gd name="connsiteY60" fmla="*/ 1216873 h 1454410"/>
              <a:gd name="connsiteX61" fmla="*/ 747493 w 1454409"/>
              <a:gd name="connsiteY61" fmla="*/ 1216873 h 1454410"/>
              <a:gd name="connsiteX62" fmla="*/ 767412 w 1454409"/>
              <a:gd name="connsiteY62" fmla="*/ 1199464 h 1454410"/>
              <a:gd name="connsiteX63" fmla="*/ 778616 w 1454409"/>
              <a:gd name="connsiteY63" fmla="*/ 1144751 h 1454410"/>
              <a:gd name="connsiteX64" fmla="*/ 822188 w 1454409"/>
              <a:gd name="connsiteY64" fmla="*/ 1097500 h 1454410"/>
              <a:gd name="connsiteX65" fmla="*/ 919292 w 1454409"/>
              <a:gd name="connsiteY65" fmla="*/ 1057709 h 1454410"/>
              <a:gd name="connsiteX66" fmla="*/ 984028 w 1454409"/>
              <a:gd name="connsiteY66" fmla="*/ 1058952 h 1454410"/>
              <a:gd name="connsiteX67" fmla="*/ 1030090 w 1454409"/>
              <a:gd name="connsiteY67" fmla="*/ 1090039 h 1454410"/>
              <a:gd name="connsiteX68" fmla="*/ 1056233 w 1454409"/>
              <a:gd name="connsiteY68" fmla="*/ 1087552 h 1454410"/>
              <a:gd name="connsiteX69" fmla="*/ 1088601 w 1454409"/>
              <a:gd name="connsiteY69" fmla="*/ 1056465 h 1454410"/>
              <a:gd name="connsiteX70" fmla="*/ 1091091 w 1454409"/>
              <a:gd name="connsiteY70" fmla="*/ 1029109 h 1454410"/>
              <a:gd name="connsiteX71" fmla="*/ 1059968 w 1454409"/>
              <a:gd name="connsiteY71" fmla="*/ 984344 h 1454410"/>
              <a:gd name="connsiteX72" fmla="*/ 1057478 w 1454409"/>
              <a:gd name="connsiteY72" fmla="*/ 918440 h 1454410"/>
              <a:gd name="connsiteX73" fmla="*/ 1098560 w 1454409"/>
              <a:gd name="connsiteY73" fmla="*/ 822693 h 1454410"/>
              <a:gd name="connsiteX74" fmla="*/ 1144622 w 1454409"/>
              <a:gd name="connsiteY74" fmla="*/ 777928 h 1454410"/>
              <a:gd name="connsiteX75" fmla="*/ 1199399 w 1454409"/>
              <a:gd name="connsiteY75" fmla="*/ 766737 h 1454410"/>
              <a:gd name="connsiteX76" fmla="*/ 1216828 w 1454409"/>
              <a:gd name="connsiteY76" fmla="*/ 746842 h 1454410"/>
              <a:gd name="connsiteX77" fmla="*/ 1216828 w 1454409"/>
              <a:gd name="connsiteY77" fmla="*/ 702077 h 1454410"/>
              <a:gd name="connsiteX78" fmla="*/ 1199399 w 1454409"/>
              <a:gd name="connsiteY78" fmla="*/ 680938 h 1454410"/>
              <a:gd name="connsiteX79" fmla="*/ 1144622 w 1454409"/>
              <a:gd name="connsiteY79" fmla="*/ 670990 h 1454410"/>
              <a:gd name="connsiteX80" fmla="*/ 1098560 w 1454409"/>
              <a:gd name="connsiteY80" fmla="*/ 626225 h 1454410"/>
              <a:gd name="connsiteX81" fmla="*/ 1057478 w 1454409"/>
              <a:gd name="connsiteY81" fmla="*/ 530478 h 1454410"/>
              <a:gd name="connsiteX82" fmla="*/ 1059968 w 1454409"/>
              <a:gd name="connsiteY82" fmla="*/ 464574 h 1454410"/>
              <a:gd name="connsiteX83" fmla="*/ 1091091 w 1454409"/>
              <a:gd name="connsiteY83" fmla="*/ 418566 h 1454410"/>
              <a:gd name="connsiteX84" fmla="*/ 1088601 w 1454409"/>
              <a:gd name="connsiteY84" fmla="*/ 392454 h 1454410"/>
              <a:gd name="connsiteX85" fmla="*/ 1056233 w 1454409"/>
              <a:gd name="connsiteY85" fmla="*/ 360123 h 1454410"/>
              <a:gd name="connsiteX86" fmla="*/ 1030090 w 1454409"/>
              <a:gd name="connsiteY86" fmla="*/ 357636 h 1454410"/>
              <a:gd name="connsiteX87" fmla="*/ 984028 w 1454409"/>
              <a:gd name="connsiteY87" fmla="*/ 388723 h 1454410"/>
              <a:gd name="connsiteX88" fmla="*/ 919292 w 1454409"/>
              <a:gd name="connsiteY88" fmla="*/ 392454 h 1454410"/>
              <a:gd name="connsiteX89" fmla="*/ 822188 w 1454409"/>
              <a:gd name="connsiteY89" fmla="*/ 351419 h 1454410"/>
              <a:gd name="connsiteX90" fmla="*/ 778616 w 1454409"/>
              <a:gd name="connsiteY90" fmla="*/ 304167 h 1454410"/>
              <a:gd name="connsiteX91" fmla="*/ 767412 w 1454409"/>
              <a:gd name="connsiteY91" fmla="*/ 249455 h 1454410"/>
              <a:gd name="connsiteX92" fmla="*/ 747493 w 1454409"/>
              <a:gd name="connsiteY92" fmla="*/ 233290 h 1454410"/>
              <a:gd name="connsiteX93" fmla="*/ 701431 w 1454409"/>
              <a:gd name="connsiteY93" fmla="*/ 192255 h 1454410"/>
              <a:gd name="connsiteX94" fmla="*/ 747493 w 1454409"/>
              <a:gd name="connsiteY94" fmla="*/ 192255 h 1454410"/>
              <a:gd name="connsiteX95" fmla="*/ 807249 w 1454409"/>
              <a:gd name="connsiteY95" fmla="*/ 241994 h 1454410"/>
              <a:gd name="connsiteX96" fmla="*/ 817208 w 1454409"/>
              <a:gd name="connsiteY96" fmla="*/ 296707 h 1454410"/>
              <a:gd name="connsiteX97" fmla="*/ 833392 w 1454409"/>
              <a:gd name="connsiteY97" fmla="*/ 314115 h 1454410"/>
              <a:gd name="connsiteX98" fmla="*/ 939211 w 1454409"/>
              <a:gd name="connsiteY98" fmla="*/ 356393 h 1454410"/>
              <a:gd name="connsiteX99" fmla="*/ 961619 w 1454409"/>
              <a:gd name="connsiteY99" fmla="*/ 356393 h 1454410"/>
              <a:gd name="connsiteX100" fmla="*/ 1007681 w 1454409"/>
              <a:gd name="connsiteY100" fmla="*/ 325306 h 1454410"/>
              <a:gd name="connsiteX101" fmla="*/ 1084866 w 1454409"/>
              <a:gd name="connsiteY101" fmla="*/ 332767 h 1454410"/>
              <a:gd name="connsiteX102" fmla="*/ 1117234 w 1454409"/>
              <a:gd name="connsiteY102" fmla="*/ 363854 h 1454410"/>
              <a:gd name="connsiteX103" fmla="*/ 1123459 w 1454409"/>
              <a:gd name="connsiteY103" fmla="*/ 442192 h 1454410"/>
              <a:gd name="connsiteX104" fmla="*/ 1093581 w 1454409"/>
              <a:gd name="connsiteY104" fmla="*/ 486957 h 1454410"/>
              <a:gd name="connsiteX105" fmla="*/ 1092336 w 1454409"/>
              <a:gd name="connsiteY105" fmla="*/ 510583 h 1454410"/>
              <a:gd name="connsiteX106" fmla="*/ 1135908 w 1454409"/>
              <a:gd name="connsiteY106" fmla="*/ 616278 h 1454410"/>
              <a:gd name="connsiteX107" fmla="*/ 1153337 w 1454409"/>
              <a:gd name="connsiteY107" fmla="*/ 632443 h 1454410"/>
              <a:gd name="connsiteX108" fmla="*/ 1206868 w 1454409"/>
              <a:gd name="connsiteY108" fmla="*/ 642390 h 1454410"/>
              <a:gd name="connsiteX109" fmla="*/ 1256665 w 1454409"/>
              <a:gd name="connsiteY109" fmla="*/ 702077 h 1454410"/>
              <a:gd name="connsiteX110" fmla="*/ 1256665 w 1454409"/>
              <a:gd name="connsiteY110" fmla="*/ 746842 h 1454410"/>
              <a:gd name="connsiteX111" fmla="*/ 1206868 w 1454409"/>
              <a:gd name="connsiteY111" fmla="*/ 806528 h 1454410"/>
              <a:gd name="connsiteX112" fmla="*/ 1153337 w 1454409"/>
              <a:gd name="connsiteY112" fmla="*/ 817719 h 1454410"/>
              <a:gd name="connsiteX113" fmla="*/ 1135908 w 1454409"/>
              <a:gd name="connsiteY113" fmla="*/ 832641 h 1454410"/>
              <a:gd name="connsiteX114" fmla="*/ 1092336 w 1454409"/>
              <a:gd name="connsiteY114" fmla="*/ 939579 h 1454410"/>
              <a:gd name="connsiteX115" fmla="*/ 1093581 w 1454409"/>
              <a:gd name="connsiteY115" fmla="*/ 960718 h 1454410"/>
              <a:gd name="connsiteX116" fmla="*/ 1123459 w 1454409"/>
              <a:gd name="connsiteY116" fmla="*/ 1006726 h 1454410"/>
              <a:gd name="connsiteX117" fmla="*/ 1117234 w 1454409"/>
              <a:gd name="connsiteY117" fmla="*/ 1085065 h 1454410"/>
              <a:gd name="connsiteX118" fmla="*/ 1084866 w 1454409"/>
              <a:gd name="connsiteY118" fmla="*/ 1116152 h 1454410"/>
              <a:gd name="connsiteX119" fmla="*/ 1007681 w 1454409"/>
              <a:gd name="connsiteY119" fmla="*/ 1123612 h 1454410"/>
              <a:gd name="connsiteX120" fmla="*/ 961619 w 1454409"/>
              <a:gd name="connsiteY120" fmla="*/ 1092526 h 1454410"/>
              <a:gd name="connsiteX121" fmla="*/ 939211 w 1454409"/>
              <a:gd name="connsiteY121" fmla="*/ 1092526 h 1454410"/>
              <a:gd name="connsiteX122" fmla="*/ 833392 w 1454409"/>
              <a:gd name="connsiteY122" fmla="*/ 1136047 h 1454410"/>
              <a:gd name="connsiteX123" fmla="*/ 817208 w 1454409"/>
              <a:gd name="connsiteY123" fmla="*/ 1152212 h 1454410"/>
              <a:gd name="connsiteX124" fmla="*/ 807249 w 1454409"/>
              <a:gd name="connsiteY124" fmla="*/ 1206925 h 1454410"/>
              <a:gd name="connsiteX125" fmla="*/ 747493 w 1454409"/>
              <a:gd name="connsiteY125" fmla="*/ 1256664 h 1454410"/>
              <a:gd name="connsiteX126" fmla="*/ 701431 w 1454409"/>
              <a:gd name="connsiteY126" fmla="*/ 1256664 h 1454410"/>
              <a:gd name="connsiteX127" fmla="*/ 641674 w 1454409"/>
              <a:gd name="connsiteY127" fmla="*/ 1206925 h 1454410"/>
              <a:gd name="connsiteX128" fmla="*/ 631715 w 1454409"/>
              <a:gd name="connsiteY128" fmla="*/ 1152212 h 1454410"/>
              <a:gd name="connsiteX129" fmla="*/ 615531 w 1454409"/>
              <a:gd name="connsiteY129" fmla="*/ 1136047 h 1454410"/>
              <a:gd name="connsiteX130" fmla="*/ 509713 w 1454409"/>
              <a:gd name="connsiteY130" fmla="*/ 1092526 h 1454410"/>
              <a:gd name="connsiteX131" fmla="*/ 487304 w 1454409"/>
              <a:gd name="connsiteY131" fmla="*/ 1092526 h 1454410"/>
              <a:gd name="connsiteX132" fmla="*/ 441242 w 1454409"/>
              <a:gd name="connsiteY132" fmla="*/ 1123612 h 1454410"/>
              <a:gd name="connsiteX133" fmla="*/ 362812 w 1454409"/>
              <a:gd name="connsiteY133" fmla="*/ 1116152 h 1454410"/>
              <a:gd name="connsiteX134" fmla="*/ 331689 w 1454409"/>
              <a:gd name="connsiteY134" fmla="*/ 1085065 h 1454410"/>
              <a:gd name="connsiteX135" fmla="*/ 324220 w 1454409"/>
              <a:gd name="connsiteY135" fmla="*/ 1006726 h 1454410"/>
              <a:gd name="connsiteX136" fmla="*/ 355343 w 1454409"/>
              <a:gd name="connsiteY136" fmla="*/ 960718 h 1454410"/>
              <a:gd name="connsiteX137" fmla="*/ 356588 w 1454409"/>
              <a:gd name="connsiteY137" fmla="*/ 939579 h 1454410"/>
              <a:gd name="connsiteX138" fmla="*/ 311771 w 1454409"/>
              <a:gd name="connsiteY138" fmla="*/ 832641 h 1454410"/>
              <a:gd name="connsiteX139" fmla="*/ 296831 w 1454409"/>
              <a:gd name="connsiteY139" fmla="*/ 817719 h 1454410"/>
              <a:gd name="connsiteX140" fmla="*/ 240810 w 1454409"/>
              <a:gd name="connsiteY140" fmla="*/ 806528 h 1454410"/>
              <a:gd name="connsiteX141" fmla="*/ 192258 w 1454409"/>
              <a:gd name="connsiteY141" fmla="*/ 746842 h 1454410"/>
              <a:gd name="connsiteX142" fmla="*/ 192258 w 1454409"/>
              <a:gd name="connsiteY142" fmla="*/ 702077 h 1454410"/>
              <a:gd name="connsiteX143" fmla="*/ 240810 w 1454409"/>
              <a:gd name="connsiteY143" fmla="*/ 642390 h 1454410"/>
              <a:gd name="connsiteX144" fmla="*/ 296831 w 1454409"/>
              <a:gd name="connsiteY144" fmla="*/ 632443 h 1454410"/>
              <a:gd name="connsiteX145" fmla="*/ 311771 w 1454409"/>
              <a:gd name="connsiteY145" fmla="*/ 616278 h 1454410"/>
              <a:gd name="connsiteX146" fmla="*/ 356588 w 1454409"/>
              <a:gd name="connsiteY146" fmla="*/ 510583 h 1454410"/>
              <a:gd name="connsiteX147" fmla="*/ 355343 w 1454409"/>
              <a:gd name="connsiteY147" fmla="*/ 486957 h 1454410"/>
              <a:gd name="connsiteX148" fmla="*/ 324220 w 1454409"/>
              <a:gd name="connsiteY148" fmla="*/ 442192 h 1454410"/>
              <a:gd name="connsiteX149" fmla="*/ 331689 w 1454409"/>
              <a:gd name="connsiteY149" fmla="*/ 363854 h 1454410"/>
              <a:gd name="connsiteX150" fmla="*/ 362812 w 1454409"/>
              <a:gd name="connsiteY150" fmla="*/ 332767 h 1454410"/>
              <a:gd name="connsiteX151" fmla="*/ 441242 w 1454409"/>
              <a:gd name="connsiteY151" fmla="*/ 325306 h 1454410"/>
              <a:gd name="connsiteX152" fmla="*/ 487304 w 1454409"/>
              <a:gd name="connsiteY152" fmla="*/ 356393 h 1454410"/>
              <a:gd name="connsiteX153" fmla="*/ 509713 w 1454409"/>
              <a:gd name="connsiteY153" fmla="*/ 356393 h 1454410"/>
              <a:gd name="connsiteX154" fmla="*/ 615531 w 1454409"/>
              <a:gd name="connsiteY154" fmla="*/ 314115 h 1454410"/>
              <a:gd name="connsiteX155" fmla="*/ 631715 w 1454409"/>
              <a:gd name="connsiteY155" fmla="*/ 296707 h 1454410"/>
              <a:gd name="connsiteX156" fmla="*/ 641674 w 1454409"/>
              <a:gd name="connsiteY156" fmla="*/ 241994 h 1454410"/>
              <a:gd name="connsiteX157" fmla="*/ 701431 w 1454409"/>
              <a:gd name="connsiteY157" fmla="*/ 192255 h 1454410"/>
              <a:gd name="connsiteX158" fmla="*/ 726579 w 1454409"/>
              <a:gd name="connsiteY158" fmla="*/ 0 h 1454410"/>
              <a:gd name="connsiteX159" fmla="*/ 1454409 w 1454409"/>
              <a:gd name="connsiteY159" fmla="*/ 726748 h 1454410"/>
              <a:gd name="connsiteX160" fmla="*/ 1328318 w 1454409"/>
              <a:gd name="connsiteY160" fmla="*/ 1134375 h 1454410"/>
              <a:gd name="connsiteX161" fmla="*/ 1409466 w 1454409"/>
              <a:gd name="connsiteY161" fmla="*/ 1134375 h 1454410"/>
              <a:gd name="connsiteX162" fmla="*/ 1429440 w 1454409"/>
              <a:gd name="connsiteY162" fmla="*/ 1154320 h 1454410"/>
              <a:gd name="connsiteX163" fmla="*/ 1409466 w 1454409"/>
              <a:gd name="connsiteY163" fmla="*/ 1174265 h 1454410"/>
              <a:gd name="connsiteX164" fmla="*/ 1280878 w 1454409"/>
              <a:gd name="connsiteY164" fmla="*/ 1174265 h 1454410"/>
              <a:gd name="connsiteX165" fmla="*/ 1260904 w 1454409"/>
              <a:gd name="connsiteY165" fmla="*/ 1154320 h 1454410"/>
              <a:gd name="connsiteX166" fmla="*/ 1260904 w 1454409"/>
              <a:gd name="connsiteY166" fmla="*/ 1025924 h 1454410"/>
              <a:gd name="connsiteX167" fmla="*/ 1280878 w 1454409"/>
              <a:gd name="connsiteY167" fmla="*/ 1005979 h 1454410"/>
              <a:gd name="connsiteX168" fmla="*/ 1300853 w 1454409"/>
              <a:gd name="connsiteY168" fmla="*/ 1025924 h 1454410"/>
              <a:gd name="connsiteX169" fmla="*/ 1300853 w 1454409"/>
              <a:gd name="connsiteY169" fmla="*/ 1103211 h 1454410"/>
              <a:gd name="connsiteX170" fmla="*/ 1414459 w 1454409"/>
              <a:gd name="connsiteY170" fmla="*/ 726748 h 1454410"/>
              <a:gd name="connsiteX171" fmla="*/ 726579 w 1454409"/>
              <a:gd name="connsiteY171" fmla="*/ 41137 h 1454410"/>
              <a:gd name="connsiteX172" fmla="*/ 255924 w 1454409"/>
              <a:gd name="connsiteY172" fmla="*/ 228122 h 1454410"/>
              <a:gd name="connsiteX173" fmla="*/ 227211 w 1454409"/>
              <a:gd name="connsiteY173" fmla="*/ 226875 h 1454410"/>
              <a:gd name="connsiteX174" fmla="*/ 228459 w 1454409"/>
              <a:gd name="connsiteY174" fmla="*/ 198204 h 1454410"/>
              <a:gd name="connsiteX175" fmla="*/ 726579 w 1454409"/>
              <a:gd name="connsiteY175" fmla="*/ 0 h 1454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1454409" h="1454410">
                <a:moveTo>
                  <a:pt x="723846" y="638183"/>
                </a:moveTo>
                <a:cubicBezTo>
                  <a:pt x="676778" y="638183"/>
                  <a:pt x="637142" y="677625"/>
                  <a:pt x="637142" y="724464"/>
                </a:cubicBezTo>
                <a:cubicBezTo>
                  <a:pt x="637142" y="772535"/>
                  <a:pt x="676778" y="810745"/>
                  <a:pt x="723846" y="810745"/>
                </a:cubicBezTo>
                <a:cubicBezTo>
                  <a:pt x="772152" y="810745"/>
                  <a:pt x="810550" y="772535"/>
                  <a:pt x="810550" y="724464"/>
                </a:cubicBezTo>
                <a:cubicBezTo>
                  <a:pt x="810550" y="677625"/>
                  <a:pt x="772152" y="638183"/>
                  <a:pt x="723846" y="638183"/>
                </a:cubicBezTo>
                <a:close/>
                <a:moveTo>
                  <a:pt x="723846" y="598740"/>
                </a:moveTo>
                <a:cubicBezTo>
                  <a:pt x="793209" y="598740"/>
                  <a:pt x="850186" y="655439"/>
                  <a:pt x="850186" y="724464"/>
                </a:cubicBezTo>
                <a:cubicBezTo>
                  <a:pt x="850186" y="793488"/>
                  <a:pt x="793209" y="850187"/>
                  <a:pt x="723846" y="850187"/>
                </a:cubicBezTo>
                <a:cubicBezTo>
                  <a:pt x="654482" y="850187"/>
                  <a:pt x="598744" y="793488"/>
                  <a:pt x="598744" y="724464"/>
                </a:cubicBezTo>
                <a:cubicBezTo>
                  <a:pt x="598744" y="655439"/>
                  <a:pt x="654482" y="598740"/>
                  <a:pt x="723846" y="598740"/>
                </a:cubicBezTo>
                <a:close/>
                <a:moveTo>
                  <a:pt x="51103" y="280145"/>
                </a:moveTo>
                <a:lnTo>
                  <a:pt x="179483" y="280145"/>
                </a:lnTo>
                <a:cubicBezTo>
                  <a:pt x="190701" y="280145"/>
                  <a:pt x="199426" y="288871"/>
                  <a:pt x="199426" y="300090"/>
                </a:cubicBezTo>
                <a:lnTo>
                  <a:pt x="199426" y="428486"/>
                </a:lnTo>
                <a:cubicBezTo>
                  <a:pt x="199426" y="438459"/>
                  <a:pt x="190701" y="448431"/>
                  <a:pt x="179483" y="448431"/>
                </a:cubicBezTo>
                <a:cubicBezTo>
                  <a:pt x="168266" y="448431"/>
                  <a:pt x="159541" y="438459"/>
                  <a:pt x="159541" y="428486"/>
                </a:cubicBezTo>
                <a:lnTo>
                  <a:pt x="159541" y="339980"/>
                </a:lnTo>
                <a:cubicBezTo>
                  <a:pt x="81017" y="454664"/>
                  <a:pt x="41132" y="588047"/>
                  <a:pt x="41132" y="727662"/>
                </a:cubicBezTo>
                <a:cubicBezTo>
                  <a:pt x="41132" y="1106618"/>
                  <a:pt x="347750" y="1413274"/>
                  <a:pt x="725413" y="1413274"/>
                </a:cubicBezTo>
                <a:cubicBezTo>
                  <a:pt x="906143" y="1413274"/>
                  <a:pt x="1075655" y="1344713"/>
                  <a:pt x="1204036" y="1220056"/>
                </a:cubicBezTo>
                <a:cubicBezTo>
                  <a:pt x="1211514" y="1212577"/>
                  <a:pt x="1223978" y="1212577"/>
                  <a:pt x="1232703" y="1220056"/>
                </a:cubicBezTo>
                <a:cubicBezTo>
                  <a:pt x="1240182" y="1227535"/>
                  <a:pt x="1238935" y="1240001"/>
                  <a:pt x="1231457" y="1248727"/>
                </a:cubicBezTo>
                <a:cubicBezTo>
                  <a:pt x="1095598" y="1380863"/>
                  <a:pt x="916114" y="1454410"/>
                  <a:pt x="725413" y="1454410"/>
                </a:cubicBezTo>
                <a:cubicBezTo>
                  <a:pt x="325314" y="1454410"/>
                  <a:pt x="0" y="1127810"/>
                  <a:pt x="0" y="727662"/>
                </a:cubicBezTo>
                <a:cubicBezTo>
                  <a:pt x="0" y="580567"/>
                  <a:pt x="43624" y="440952"/>
                  <a:pt x="124641" y="320035"/>
                </a:cubicBezTo>
                <a:lnTo>
                  <a:pt x="51103" y="320035"/>
                </a:lnTo>
                <a:cubicBezTo>
                  <a:pt x="41132" y="320035"/>
                  <a:pt x="31160" y="311309"/>
                  <a:pt x="31160" y="300090"/>
                </a:cubicBezTo>
                <a:cubicBezTo>
                  <a:pt x="31160" y="288871"/>
                  <a:pt x="41132" y="280145"/>
                  <a:pt x="51103" y="280145"/>
                </a:cubicBezTo>
                <a:close/>
                <a:moveTo>
                  <a:pt x="701431" y="233290"/>
                </a:moveTo>
                <a:cubicBezTo>
                  <a:pt x="691471" y="233290"/>
                  <a:pt x="682757" y="239507"/>
                  <a:pt x="681512" y="249455"/>
                </a:cubicBezTo>
                <a:lnTo>
                  <a:pt x="670308" y="304167"/>
                </a:lnTo>
                <a:cubicBezTo>
                  <a:pt x="666573" y="326550"/>
                  <a:pt x="649144" y="346445"/>
                  <a:pt x="625490" y="351419"/>
                </a:cubicBezTo>
                <a:cubicBezTo>
                  <a:pt x="591878" y="360123"/>
                  <a:pt x="559510" y="373802"/>
                  <a:pt x="529632" y="392454"/>
                </a:cubicBezTo>
                <a:cubicBezTo>
                  <a:pt x="509713" y="402401"/>
                  <a:pt x="484814" y="402401"/>
                  <a:pt x="464896" y="388723"/>
                </a:cubicBezTo>
                <a:lnTo>
                  <a:pt x="418834" y="357636"/>
                </a:lnTo>
                <a:cubicBezTo>
                  <a:pt x="410119" y="351419"/>
                  <a:pt x="398915" y="353906"/>
                  <a:pt x="391445" y="360123"/>
                </a:cubicBezTo>
                <a:lnTo>
                  <a:pt x="360322" y="392454"/>
                </a:lnTo>
                <a:cubicBezTo>
                  <a:pt x="354098" y="399914"/>
                  <a:pt x="351608" y="411106"/>
                  <a:pt x="357833" y="418566"/>
                </a:cubicBezTo>
                <a:lnTo>
                  <a:pt x="388956" y="464574"/>
                </a:lnTo>
                <a:cubicBezTo>
                  <a:pt x="402650" y="484470"/>
                  <a:pt x="402650" y="510583"/>
                  <a:pt x="391445" y="530478"/>
                </a:cubicBezTo>
                <a:cubicBezTo>
                  <a:pt x="372772" y="560322"/>
                  <a:pt x="360322" y="592652"/>
                  <a:pt x="350363" y="626225"/>
                </a:cubicBezTo>
                <a:cubicBezTo>
                  <a:pt x="345383" y="649851"/>
                  <a:pt x="326710" y="667260"/>
                  <a:pt x="303056" y="670990"/>
                </a:cubicBezTo>
                <a:lnTo>
                  <a:pt x="249524" y="680938"/>
                </a:lnTo>
                <a:cubicBezTo>
                  <a:pt x="239565" y="683425"/>
                  <a:pt x="232096" y="692129"/>
                  <a:pt x="232096" y="702077"/>
                </a:cubicBezTo>
                <a:lnTo>
                  <a:pt x="232096" y="746842"/>
                </a:lnTo>
                <a:cubicBezTo>
                  <a:pt x="232096" y="756789"/>
                  <a:pt x="239565" y="765494"/>
                  <a:pt x="249524" y="766737"/>
                </a:cubicBezTo>
                <a:lnTo>
                  <a:pt x="303056" y="777928"/>
                </a:lnTo>
                <a:cubicBezTo>
                  <a:pt x="326710" y="782902"/>
                  <a:pt x="345383" y="800311"/>
                  <a:pt x="350363" y="822693"/>
                </a:cubicBezTo>
                <a:cubicBezTo>
                  <a:pt x="360322" y="856267"/>
                  <a:pt x="372772" y="888597"/>
                  <a:pt x="391445" y="918440"/>
                </a:cubicBezTo>
                <a:cubicBezTo>
                  <a:pt x="402650" y="939579"/>
                  <a:pt x="402650" y="964449"/>
                  <a:pt x="388956" y="984344"/>
                </a:cubicBezTo>
                <a:lnTo>
                  <a:pt x="357833" y="1029109"/>
                </a:lnTo>
                <a:cubicBezTo>
                  <a:pt x="351608" y="1037813"/>
                  <a:pt x="354098" y="1049004"/>
                  <a:pt x="360322" y="1056465"/>
                </a:cubicBezTo>
                <a:lnTo>
                  <a:pt x="391445" y="1087552"/>
                </a:lnTo>
                <a:cubicBezTo>
                  <a:pt x="398915" y="1095013"/>
                  <a:pt x="410119" y="1096256"/>
                  <a:pt x="418834" y="1090039"/>
                </a:cubicBezTo>
                <a:lnTo>
                  <a:pt x="464896" y="1058952"/>
                </a:lnTo>
                <a:cubicBezTo>
                  <a:pt x="474855" y="1052735"/>
                  <a:pt x="486059" y="1049004"/>
                  <a:pt x="498509" y="1049004"/>
                </a:cubicBezTo>
                <a:cubicBezTo>
                  <a:pt x="509713" y="1049004"/>
                  <a:pt x="519672" y="1051491"/>
                  <a:pt x="529632" y="1057709"/>
                </a:cubicBezTo>
                <a:cubicBezTo>
                  <a:pt x="559510" y="1075117"/>
                  <a:pt x="591878" y="1087552"/>
                  <a:pt x="625490" y="1097500"/>
                </a:cubicBezTo>
                <a:cubicBezTo>
                  <a:pt x="649144" y="1103717"/>
                  <a:pt x="666573" y="1122369"/>
                  <a:pt x="670308" y="1144751"/>
                </a:cubicBezTo>
                <a:lnTo>
                  <a:pt x="681512" y="1199464"/>
                </a:lnTo>
                <a:cubicBezTo>
                  <a:pt x="682757" y="1209412"/>
                  <a:pt x="691471" y="1216873"/>
                  <a:pt x="701431" y="1216873"/>
                </a:cubicBezTo>
                <a:lnTo>
                  <a:pt x="747493" y="1216873"/>
                </a:lnTo>
                <a:cubicBezTo>
                  <a:pt x="756207" y="1216873"/>
                  <a:pt x="766167" y="1209412"/>
                  <a:pt x="767412" y="1199464"/>
                </a:cubicBezTo>
                <a:lnTo>
                  <a:pt x="778616" y="1144751"/>
                </a:lnTo>
                <a:cubicBezTo>
                  <a:pt x="782351" y="1122369"/>
                  <a:pt x="799779" y="1103717"/>
                  <a:pt x="822188" y="1097500"/>
                </a:cubicBezTo>
                <a:cubicBezTo>
                  <a:pt x="857046" y="1087552"/>
                  <a:pt x="888169" y="1075117"/>
                  <a:pt x="919292" y="1057709"/>
                </a:cubicBezTo>
                <a:cubicBezTo>
                  <a:pt x="939211" y="1045274"/>
                  <a:pt x="964109" y="1046517"/>
                  <a:pt x="984028" y="1058952"/>
                </a:cubicBezTo>
                <a:lnTo>
                  <a:pt x="1030090" y="1090039"/>
                </a:lnTo>
                <a:cubicBezTo>
                  <a:pt x="1038804" y="1096256"/>
                  <a:pt x="1050008" y="1095013"/>
                  <a:pt x="1056233" y="1087552"/>
                </a:cubicBezTo>
                <a:lnTo>
                  <a:pt x="1088601" y="1056465"/>
                </a:lnTo>
                <a:cubicBezTo>
                  <a:pt x="1096071" y="1049004"/>
                  <a:pt x="1097315" y="1037813"/>
                  <a:pt x="1091091" y="1029109"/>
                </a:cubicBezTo>
                <a:lnTo>
                  <a:pt x="1059968" y="984344"/>
                </a:lnTo>
                <a:cubicBezTo>
                  <a:pt x="1047519" y="964449"/>
                  <a:pt x="1046274" y="939579"/>
                  <a:pt x="1057478" y="918440"/>
                </a:cubicBezTo>
                <a:cubicBezTo>
                  <a:pt x="1074907" y="888597"/>
                  <a:pt x="1088601" y="856267"/>
                  <a:pt x="1098560" y="822693"/>
                </a:cubicBezTo>
                <a:cubicBezTo>
                  <a:pt x="1103540" y="800311"/>
                  <a:pt x="1122214" y="782902"/>
                  <a:pt x="1144622" y="777928"/>
                </a:cubicBezTo>
                <a:lnTo>
                  <a:pt x="1199399" y="766737"/>
                </a:lnTo>
                <a:cubicBezTo>
                  <a:pt x="1209358" y="765494"/>
                  <a:pt x="1216828" y="756789"/>
                  <a:pt x="1216828" y="746842"/>
                </a:cubicBezTo>
                <a:lnTo>
                  <a:pt x="1216828" y="702077"/>
                </a:lnTo>
                <a:cubicBezTo>
                  <a:pt x="1216828" y="692129"/>
                  <a:pt x="1209358" y="683425"/>
                  <a:pt x="1199399" y="680938"/>
                </a:cubicBezTo>
                <a:lnTo>
                  <a:pt x="1144622" y="670990"/>
                </a:lnTo>
                <a:cubicBezTo>
                  <a:pt x="1122214" y="667260"/>
                  <a:pt x="1103540" y="649851"/>
                  <a:pt x="1098560" y="626225"/>
                </a:cubicBezTo>
                <a:cubicBezTo>
                  <a:pt x="1088601" y="592652"/>
                  <a:pt x="1074907" y="560322"/>
                  <a:pt x="1057478" y="530478"/>
                </a:cubicBezTo>
                <a:cubicBezTo>
                  <a:pt x="1046274" y="510583"/>
                  <a:pt x="1047519" y="484470"/>
                  <a:pt x="1059968" y="464574"/>
                </a:cubicBezTo>
                <a:lnTo>
                  <a:pt x="1091091" y="418566"/>
                </a:lnTo>
                <a:cubicBezTo>
                  <a:pt x="1097315" y="411106"/>
                  <a:pt x="1096071" y="399914"/>
                  <a:pt x="1088601" y="392454"/>
                </a:cubicBezTo>
                <a:lnTo>
                  <a:pt x="1056233" y="360123"/>
                </a:lnTo>
                <a:cubicBezTo>
                  <a:pt x="1050008" y="353906"/>
                  <a:pt x="1038804" y="351419"/>
                  <a:pt x="1030090" y="357636"/>
                </a:cubicBezTo>
                <a:lnTo>
                  <a:pt x="984028" y="388723"/>
                </a:lnTo>
                <a:cubicBezTo>
                  <a:pt x="964109" y="402401"/>
                  <a:pt x="939211" y="402401"/>
                  <a:pt x="919292" y="392454"/>
                </a:cubicBezTo>
                <a:cubicBezTo>
                  <a:pt x="888169" y="373802"/>
                  <a:pt x="857046" y="360123"/>
                  <a:pt x="822188" y="351419"/>
                </a:cubicBezTo>
                <a:cubicBezTo>
                  <a:pt x="799779" y="346445"/>
                  <a:pt x="782351" y="326550"/>
                  <a:pt x="778616" y="304167"/>
                </a:cubicBezTo>
                <a:lnTo>
                  <a:pt x="767412" y="249455"/>
                </a:lnTo>
                <a:cubicBezTo>
                  <a:pt x="766167" y="239507"/>
                  <a:pt x="756207" y="233290"/>
                  <a:pt x="747493" y="233290"/>
                </a:cubicBezTo>
                <a:close/>
                <a:moveTo>
                  <a:pt x="701431" y="192255"/>
                </a:moveTo>
                <a:lnTo>
                  <a:pt x="747493" y="192255"/>
                </a:lnTo>
                <a:cubicBezTo>
                  <a:pt x="776126" y="192255"/>
                  <a:pt x="802269" y="213394"/>
                  <a:pt x="807249" y="241994"/>
                </a:cubicBezTo>
                <a:lnTo>
                  <a:pt x="817208" y="296707"/>
                </a:lnTo>
                <a:cubicBezTo>
                  <a:pt x="818453" y="304167"/>
                  <a:pt x="824678" y="310385"/>
                  <a:pt x="833392" y="314115"/>
                </a:cubicBezTo>
                <a:cubicBezTo>
                  <a:pt x="870740" y="322819"/>
                  <a:pt x="905598" y="337741"/>
                  <a:pt x="939211" y="356393"/>
                </a:cubicBezTo>
                <a:cubicBezTo>
                  <a:pt x="946680" y="361367"/>
                  <a:pt x="955395" y="361367"/>
                  <a:pt x="961619" y="356393"/>
                </a:cubicBezTo>
                <a:lnTo>
                  <a:pt x="1007681" y="325306"/>
                </a:lnTo>
                <a:cubicBezTo>
                  <a:pt x="1031335" y="309141"/>
                  <a:pt x="1064948" y="311628"/>
                  <a:pt x="1084866" y="332767"/>
                </a:cubicBezTo>
                <a:lnTo>
                  <a:pt x="1117234" y="363854"/>
                </a:lnTo>
                <a:cubicBezTo>
                  <a:pt x="1137153" y="384993"/>
                  <a:pt x="1140888" y="417323"/>
                  <a:pt x="1123459" y="442192"/>
                </a:cubicBezTo>
                <a:lnTo>
                  <a:pt x="1093581" y="486957"/>
                </a:lnTo>
                <a:cubicBezTo>
                  <a:pt x="1088601" y="494418"/>
                  <a:pt x="1088601" y="503122"/>
                  <a:pt x="1092336" y="510583"/>
                </a:cubicBezTo>
                <a:cubicBezTo>
                  <a:pt x="1112255" y="542913"/>
                  <a:pt x="1127194" y="578974"/>
                  <a:pt x="1135908" y="616278"/>
                </a:cubicBezTo>
                <a:cubicBezTo>
                  <a:pt x="1138398" y="623738"/>
                  <a:pt x="1144622" y="629956"/>
                  <a:pt x="1153337" y="632443"/>
                </a:cubicBezTo>
                <a:lnTo>
                  <a:pt x="1206868" y="642390"/>
                </a:lnTo>
                <a:cubicBezTo>
                  <a:pt x="1235502" y="647364"/>
                  <a:pt x="1256665" y="673477"/>
                  <a:pt x="1256665" y="702077"/>
                </a:cubicBezTo>
                <a:lnTo>
                  <a:pt x="1256665" y="746842"/>
                </a:lnTo>
                <a:cubicBezTo>
                  <a:pt x="1256665" y="776685"/>
                  <a:pt x="1235502" y="801554"/>
                  <a:pt x="1206868" y="806528"/>
                </a:cubicBezTo>
                <a:lnTo>
                  <a:pt x="1153337" y="817719"/>
                </a:lnTo>
                <a:cubicBezTo>
                  <a:pt x="1144622" y="818963"/>
                  <a:pt x="1138398" y="825180"/>
                  <a:pt x="1135908" y="832641"/>
                </a:cubicBezTo>
                <a:cubicBezTo>
                  <a:pt x="1127194" y="869945"/>
                  <a:pt x="1112255" y="906006"/>
                  <a:pt x="1092336" y="939579"/>
                </a:cubicBezTo>
                <a:cubicBezTo>
                  <a:pt x="1088601" y="945797"/>
                  <a:pt x="1088601" y="955744"/>
                  <a:pt x="1093581" y="960718"/>
                </a:cubicBezTo>
                <a:lnTo>
                  <a:pt x="1123459" y="1006726"/>
                </a:lnTo>
                <a:cubicBezTo>
                  <a:pt x="1140888" y="1031596"/>
                  <a:pt x="1137153" y="1063926"/>
                  <a:pt x="1117234" y="1085065"/>
                </a:cubicBezTo>
                <a:lnTo>
                  <a:pt x="1084866" y="1116152"/>
                </a:lnTo>
                <a:cubicBezTo>
                  <a:pt x="1064948" y="1137291"/>
                  <a:pt x="1031335" y="1141021"/>
                  <a:pt x="1007681" y="1123612"/>
                </a:cubicBezTo>
                <a:lnTo>
                  <a:pt x="961619" y="1092526"/>
                </a:lnTo>
                <a:cubicBezTo>
                  <a:pt x="955395" y="1087552"/>
                  <a:pt x="946680" y="1087552"/>
                  <a:pt x="939211" y="1092526"/>
                </a:cubicBezTo>
                <a:cubicBezTo>
                  <a:pt x="905598" y="1111178"/>
                  <a:pt x="870740" y="1126099"/>
                  <a:pt x="833392" y="1136047"/>
                </a:cubicBezTo>
                <a:cubicBezTo>
                  <a:pt x="824678" y="1137291"/>
                  <a:pt x="818453" y="1144751"/>
                  <a:pt x="817208" y="1152212"/>
                </a:cubicBezTo>
                <a:lnTo>
                  <a:pt x="807249" y="1206925"/>
                </a:lnTo>
                <a:cubicBezTo>
                  <a:pt x="802269" y="1235525"/>
                  <a:pt x="776126" y="1256664"/>
                  <a:pt x="747493" y="1256664"/>
                </a:cubicBezTo>
                <a:lnTo>
                  <a:pt x="701431" y="1256664"/>
                </a:lnTo>
                <a:cubicBezTo>
                  <a:pt x="672798" y="1256664"/>
                  <a:pt x="647899" y="1235525"/>
                  <a:pt x="641674" y="1206925"/>
                </a:cubicBezTo>
                <a:lnTo>
                  <a:pt x="631715" y="1152212"/>
                </a:lnTo>
                <a:cubicBezTo>
                  <a:pt x="629225" y="1144751"/>
                  <a:pt x="624246" y="1137291"/>
                  <a:pt x="615531" y="1136047"/>
                </a:cubicBezTo>
                <a:cubicBezTo>
                  <a:pt x="578184" y="1126099"/>
                  <a:pt x="543326" y="1111178"/>
                  <a:pt x="509713" y="1092526"/>
                </a:cubicBezTo>
                <a:cubicBezTo>
                  <a:pt x="502243" y="1087552"/>
                  <a:pt x="493529" y="1087552"/>
                  <a:pt x="487304" y="1092526"/>
                </a:cubicBezTo>
                <a:lnTo>
                  <a:pt x="441242" y="1123612"/>
                </a:lnTo>
                <a:cubicBezTo>
                  <a:pt x="417589" y="1141021"/>
                  <a:pt x="383976" y="1137291"/>
                  <a:pt x="362812" y="1116152"/>
                </a:cubicBezTo>
                <a:lnTo>
                  <a:pt x="331689" y="1085065"/>
                </a:lnTo>
                <a:cubicBezTo>
                  <a:pt x="310526" y="1063926"/>
                  <a:pt x="308036" y="1031596"/>
                  <a:pt x="324220" y="1006726"/>
                </a:cubicBezTo>
                <a:lnTo>
                  <a:pt x="355343" y="960718"/>
                </a:lnTo>
                <a:cubicBezTo>
                  <a:pt x="360322" y="955744"/>
                  <a:pt x="360322" y="945797"/>
                  <a:pt x="356588" y="939579"/>
                </a:cubicBezTo>
                <a:cubicBezTo>
                  <a:pt x="337914" y="906006"/>
                  <a:pt x="321730" y="869945"/>
                  <a:pt x="311771" y="832641"/>
                </a:cubicBezTo>
                <a:cubicBezTo>
                  <a:pt x="310526" y="825180"/>
                  <a:pt x="304301" y="818963"/>
                  <a:pt x="296831" y="817719"/>
                </a:cubicBezTo>
                <a:lnTo>
                  <a:pt x="240810" y="806528"/>
                </a:lnTo>
                <a:cubicBezTo>
                  <a:pt x="212177" y="801554"/>
                  <a:pt x="192258" y="776685"/>
                  <a:pt x="192258" y="746842"/>
                </a:cubicBezTo>
                <a:lnTo>
                  <a:pt x="192258" y="702077"/>
                </a:lnTo>
                <a:cubicBezTo>
                  <a:pt x="192258" y="673477"/>
                  <a:pt x="212177" y="647364"/>
                  <a:pt x="240810" y="642390"/>
                </a:cubicBezTo>
                <a:lnTo>
                  <a:pt x="296831" y="632443"/>
                </a:lnTo>
                <a:cubicBezTo>
                  <a:pt x="304301" y="629956"/>
                  <a:pt x="310526" y="623738"/>
                  <a:pt x="311771" y="616278"/>
                </a:cubicBezTo>
                <a:cubicBezTo>
                  <a:pt x="321730" y="578974"/>
                  <a:pt x="337914" y="542913"/>
                  <a:pt x="356588" y="510583"/>
                </a:cubicBezTo>
                <a:cubicBezTo>
                  <a:pt x="361567" y="503122"/>
                  <a:pt x="360322" y="494418"/>
                  <a:pt x="355343" y="486957"/>
                </a:cubicBezTo>
                <a:lnTo>
                  <a:pt x="324220" y="442192"/>
                </a:lnTo>
                <a:cubicBezTo>
                  <a:pt x="308036" y="417323"/>
                  <a:pt x="310526" y="384993"/>
                  <a:pt x="331689" y="363854"/>
                </a:cubicBezTo>
                <a:lnTo>
                  <a:pt x="362812" y="332767"/>
                </a:lnTo>
                <a:cubicBezTo>
                  <a:pt x="383976" y="311628"/>
                  <a:pt x="417589" y="309141"/>
                  <a:pt x="441242" y="325306"/>
                </a:cubicBezTo>
                <a:lnTo>
                  <a:pt x="487304" y="356393"/>
                </a:lnTo>
                <a:cubicBezTo>
                  <a:pt x="493529" y="360123"/>
                  <a:pt x="502243" y="361367"/>
                  <a:pt x="509713" y="356393"/>
                </a:cubicBezTo>
                <a:cubicBezTo>
                  <a:pt x="543326" y="337741"/>
                  <a:pt x="578184" y="322819"/>
                  <a:pt x="615531" y="314115"/>
                </a:cubicBezTo>
                <a:cubicBezTo>
                  <a:pt x="624246" y="310385"/>
                  <a:pt x="629225" y="304167"/>
                  <a:pt x="631715" y="296707"/>
                </a:cubicBezTo>
                <a:lnTo>
                  <a:pt x="641674" y="241994"/>
                </a:lnTo>
                <a:cubicBezTo>
                  <a:pt x="647899" y="213394"/>
                  <a:pt x="672798" y="192255"/>
                  <a:pt x="701431" y="192255"/>
                </a:cubicBezTo>
                <a:close/>
                <a:moveTo>
                  <a:pt x="726579" y="0"/>
                </a:moveTo>
                <a:cubicBezTo>
                  <a:pt x="1127322" y="0"/>
                  <a:pt x="1454409" y="326601"/>
                  <a:pt x="1454409" y="726748"/>
                </a:cubicBezTo>
                <a:cubicBezTo>
                  <a:pt x="1454409" y="873843"/>
                  <a:pt x="1410714" y="1014705"/>
                  <a:pt x="1328318" y="1134375"/>
                </a:cubicBezTo>
                <a:lnTo>
                  <a:pt x="1409466" y="1134375"/>
                </a:lnTo>
                <a:cubicBezTo>
                  <a:pt x="1420701" y="1134375"/>
                  <a:pt x="1429440" y="1143101"/>
                  <a:pt x="1429440" y="1154320"/>
                </a:cubicBezTo>
                <a:cubicBezTo>
                  <a:pt x="1429440" y="1165540"/>
                  <a:pt x="1420701" y="1174265"/>
                  <a:pt x="1409466" y="1174265"/>
                </a:cubicBezTo>
                <a:lnTo>
                  <a:pt x="1280878" y="1174265"/>
                </a:lnTo>
                <a:cubicBezTo>
                  <a:pt x="1269642" y="1174265"/>
                  <a:pt x="1260904" y="1165540"/>
                  <a:pt x="1260904" y="1154320"/>
                </a:cubicBezTo>
                <a:lnTo>
                  <a:pt x="1260904" y="1025924"/>
                </a:lnTo>
                <a:cubicBezTo>
                  <a:pt x="1260904" y="1014705"/>
                  <a:pt x="1269642" y="1005979"/>
                  <a:pt x="1280878" y="1005979"/>
                </a:cubicBezTo>
                <a:cubicBezTo>
                  <a:pt x="1292114" y="1005979"/>
                  <a:pt x="1300853" y="1014705"/>
                  <a:pt x="1300853" y="1025924"/>
                </a:cubicBezTo>
                <a:lnTo>
                  <a:pt x="1300853" y="1103211"/>
                </a:lnTo>
                <a:cubicBezTo>
                  <a:pt x="1374510" y="991020"/>
                  <a:pt x="1414459" y="861377"/>
                  <a:pt x="1414459" y="726748"/>
                </a:cubicBezTo>
                <a:cubicBezTo>
                  <a:pt x="1414459" y="349039"/>
                  <a:pt x="1104851" y="41137"/>
                  <a:pt x="726579" y="41137"/>
                </a:cubicBezTo>
                <a:cubicBezTo>
                  <a:pt x="551800" y="41137"/>
                  <a:pt x="383263" y="107205"/>
                  <a:pt x="255924" y="228122"/>
                </a:cubicBezTo>
                <a:cubicBezTo>
                  <a:pt x="247185" y="235601"/>
                  <a:pt x="234701" y="235601"/>
                  <a:pt x="227211" y="226875"/>
                </a:cubicBezTo>
                <a:cubicBezTo>
                  <a:pt x="219720" y="219396"/>
                  <a:pt x="219720" y="206930"/>
                  <a:pt x="228459" y="198204"/>
                </a:cubicBezTo>
                <a:cubicBezTo>
                  <a:pt x="363289" y="71055"/>
                  <a:pt x="540564" y="0"/>
                  <a:pt x="72657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s-MX" sz="3599">
              <a:latin typeface="Poppins" pitchFamily="2" charset="77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7D2E96A0-A4A4-4750-AA8A-0F8870AD4441}"/>
              </a:ext>
            </a:extLst>
          </p:cNvPr>
          <p:cNvSpPr txBox="1"/>
          <p:nvPr/>
        </p:nvSpPr>
        <p:spPr>
          <a:xfrm>
            <a:off x="11665258" y="6519446"/>
            <a:ext cx="5267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AG</a:t>
            </a:r>
          </a:p>
        </p:txBody>
      </p:sp>
    </p:spTree>
    <p:extLst>
      <p:ext uri="{BB962C8B-B14F-4D97-AF65-F5344CB8AC3E}">
        <p14:creationId xmlns:p14="http://schemas.microsoft.com/office/powerpoint/2010/main" val="369916551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rrow: Pentagon 15">
            <a:extLst>
              <a:ext uri="{FF2B5EF4-FFF2-40B4-BE49-F238E27FC236}">
                <a16:creationId xmlns:a16="http://schemas.microsoft.com/office/drawing/2014/main" id="{4B383336-3700-43D7-A710-9623ED83A547}"/>
              </a:ext>
            </a:extLst>
          </p:cNvPr>
          <p:cNvSpPr/>
          <p:nvPr/>
        </p:nvSpPr>
        <p:spPr>
          <a:xfrm>
            <a:off x="1077240" y="4586714"/>
            <a:ext cx="4320000" cy="1440000"/>
          </a:xfrm>
          <a:prstGeom prst="homePlate">
            <a:avLst>
              <a:gd name="adj" fmla="val 0"/>
            </a:avLst>
          </a:prstGeom>
          <a:gradFill>
            <a:gsLst>
              <a:gs pos="0">
                <a:srgbClr val="440B0B"/>
              </a:gs>
              <a:gs pos="44000">
                <a:srgbClr val="730B0B"/>
              </a:gs>
              <a:gs pos="100000">
                <a:srgbClr val="7D0808"/>
              </a:gs>
            </a:gsLst>
            <a:lin ang="540000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graphicFrame>
        <p:nvGraphicFramePr>
          <p:cNvPr id="3" name="Object 2" hidden="1">
            <a:extLst>
              <a:ext uri="{FF2B5EF4-FFF2-40B4-BE49-F238E27FC236}">
                <a16:creationId xmlns:a16="http://schemas.microsoft.com/office/drawing/2014/main" id="{F4F1DAE3-9BE3-43F3-AE92-8D3390330BD1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2" name="think-cell Slide" r:id="rId5" imgW="395" imgH="394" progId="TCLayout.ActiveDocument.1">
                  <p:embed/>
                </p:oleObj>
              </mc:Choice>
              <mc:Fallback>
                <p:oleObj name="think-cell Slide" r:id="rId5" imgW="395" imgH="394" progId="TCLayout.ActiveDocument.1">
                  <p:embed/>
                  <p:pic>
                    <p:nvPicPr>
                      <p:cNvPr id="3" name="Object 2" hidden="1">
                        <a:extLst>
                          <a:ext uri="{FF2B5EF4-FFF2-40B4-BE49-F238E27FC236}">
                            <a16:creationId xmlns:a16="http://schemas.microsoft.com/office/drawing/2014/main" id="{F4F1DAE3-9BE3-43F3-AE92-8D3390330BD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5E9559AC-D96B-3D43-8769-9EDA96FB8ED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60612048"/>
              </p:ext>
            </p:extLst>
          </p:nvPr>
        </p:nvGraphicFramePr>
        <p:xfrm>
          <a:off x="189587" y="1347521"/>
          <a:ext cx="5760000" cy="324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4EACB324-A59E-4F6B-B889-5D6A7D68667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77567070"/>
              </p:ext>
            </p:extLst>
          </p:nvPr>
        </p:nvGraphicFramePr>
        <p:xfrm>
          <a:off x="6115019" y="1347521"/>
          <a:ext cx="5760000" cy="324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5" name="Title 4">
            <a:extLst>
              <a:ext uri="{FF2B5EF4-FFF2-40B4-BE49-F238E27FC236}">
                <a16:creationId xmlns:a16="http://schemas.microsoft.com/office/drawing/2014/main" id="{14F42B87-014D-4D51-8FCC-740336ADB0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s-MX" sz="4000" dirty="0">
                <a:latin typeface="Century Gothic" panose="020B0502020202020204" pitchFamily="34" charset="0"/>
              </a:rPr>
              <a:t>Resultados Esperados</a:t>
            </a:r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F5D56DAA-795A-457A-9B99-2FF2455D938B}"/>
              </a:ext>
            </a:extLst>
          </p:cNvPr>
          <p:cNvSpPr/>
          <p:nvPr/>
        </p:nvSpPr>
        <p:spPr>
          <a:xfrm>
            <a:off x="1655256" y="923845"/>
            <a:ext cx="2988528" cy="330366"/>
          </a:xfrm>
          <a:prstGeom prst="roundRect">
            <a:avLst>
              <a:gd name="adj" fmla="val 50000"/>
            </a:avLst>
          </a:prstGeom>
          <a:solidFill>
            <a:srgbClr val="692C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400" b="1">
                <a:latin typeface="Century Gothic" panose="020B0502020202020204" pitchFamily="34" charset="0"/>
              </a:rPr>
              <a:t>Plantas Piloto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49944E3-B892-43D4-B1B0-9171C4CF98C7}"/>
              </a:ext>
            </a:extLst>
          </p:cNvPr>
          <p:cNvSpPr/>
          <p:nvPr/>
        </p:nvSpPr>
        <p:spPr>
          <a:xfrm>
            <a:off x="1125010" y="4644558"/>
            <a:ext cx="4357218" cy="13268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Adopción de las mejores prácticas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Mentalidad centrada en la prevención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Adoptantes tempranos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Soluciones sistémicas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MX" sz="2000" b="1">
              <a:solidFill>
                <a:schemeClr val="bg1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28" name="Arrow: Pentagon 27">
            <a:extLst>
              <a:ext uri="{FF2B5EF4-FFF2-40B4-BE49-F238E27FC236}">
                <a16:creationId xmlns:a16="http://schemas.microsoft.com/office/drawing/2014/main" id="{26AFD2E1-CDB8-4B68-B523-D2B0E18286CF}"/>
              </a:ext>
            </a:extLst>
          </p:cNvPr>
          <p:cNvSpPr/>
          <p:nvPr/>
        </p:nvSpPr>
        <p:spPr>
          <a:xfrm>
            <a:off x="6779367" y="4586714"/>
            <a:ext cx="4320000" cy="1440000"/>
          </a:xfrm>
          <a:prstGeom prst="homePlate">
            <a:avLst>
              <a:gd name="adj" fmla="val 0"/>
            </a:avLst>
          </a:prstGeom>
          <a:gradFill>
            <a:gsLst>
              <a:gs pos="0">
                <a:srgbClr val="440B0B"/>
              </a:gs>
              <a:gs pos="44000">
                <a:srgbClr val="730B0B"/>
              </a:gs>
              <a:gs pos="100000">
                <a:srgbClr val="7D0808"/>
              </a:gs>
            </a:gsLst>
            <a:lin ang="540000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29" name="Rectangle: Rounded Corners 28">
            <a:extLst>
              <a:ext uri="{FF2B5EF4-FFF2-40B4-BE49-F238E27FC236}">
                <a16:creationId xmlns:a16="http://schemas.microsoft.com/office/drawing/2014/main" id="{F2D079CD-5054-4EA9-AEC8-8A30228E229A}"/>
              </a:ext>
            </a:extLst>
          </p:cNvPr>
          <p:cNvSpPr/>
          <p:nvPr/>
        </p:nvSpPr>
        <p:spPr>
          <a:xfrm>
            <a:off x="7564452" y="923845"/>
            <a:ext cx="2988528" cy="330366"/>
          </a:xfrm>
          <a:prstGeom prst="roundRect">
            <a:avLst>
              <a:gd name="adj" fmla="val 50000"/>
            </a:avLst>
          </a:prstGeom>
          <a:solidFill>
            <a:srgbClr val="692C5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400" b="1">
                <a:latin typeface="Century Gothic" panose="020B0502020202020204" pitchFamily="34" charset="0"/>
              </a:rPr>
              <a:t>Plantas No Piloto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85760B9-E7E5-4677-942B-DFC9CE371479}"/>
              </a:ext>
            </a:extLst>
          </p:cNvPr>
          <p:cNvSpPr/>
          <p:nvPr/>
        </p:nvSpPr>
        <p:spPr>
          <a:xfrm>
            <a:off x="6779367" y="4644558"/>
            <a:ext cx="4548801" cy="13268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s-MX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La gestión del mantenimiento adopta las mejores prácticas a un ritmo menor y comprende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MX" sz="2000">
              <a:solidFill>
                <a:schemeClr val="bg1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MX" sz="2000">
              <a:solidFill>
                <a:schemeClr val="bg1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MX" sz="2000">
              <a:solidFill>
                <a:schemeClr val="bg1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MX" sz="2000" b="1">
              <a:solidFill>
                <a:schemeClr val="bg1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6F2EFA3-3654-4EA9-8419-A3A50A0D1DB9}"/>
              </a:ext>
            </a:extLst>
          </p:cNvPr>
          <p:cNvSpPr/>
          <p:nvPr/>
        </p:nvSpPr>
        <p:spPr>
          <a:xfrm rot="16200000">
            <a:off x="-1018337" y="2887583"/>
            <a:ext cx="3004797" cy="4521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2000" b="1">
                <a:solidFill>
                  <a:srgbClr val="565657"/>
                </a:solidFill>
                <a:latin typeface="Century Gothic" panose="020B0502020202020204" pitchFamily="34" charset="0"/>
              </a:rPr>
              <a:t>Nivel de Madurez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E06728B-C548-4DEC-95AC-9F5662DDBD51}"/>
              </a:ext>
            </a:extLst>
          </p:cNvPr>
          <p:cNvSpPr txBox="1"/>
          <p:nvPr/>
        </p:nvSpPr>
        <p:spPr>
          <a:xfrm>
            <a:off x="11665258" y="6519446"/>
            <a:ext cx="5267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>
                    <a:lumMod val="50000"/>
                  </a:schemeClr>
                </a:solidFill>
              </a:rPr>
              <a:t>AG</a:t>
            </a:r>
          </a:p>
        </p:txBody>
      </p:sp>
    </p:spTree>
    <p:extLst>
      <p:ext uri="{BB962C8B-B14F-4D97-AF65-F5344CB8AC3E}">
        <p14:creationId xmlns:p14="http://schemas.microsoft.com/office/powerpoint/2010/main" val="209838889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 55">
            <a:extLst>
              <a:ext uri="{FF2B5EF4-FFF2-40B4-BE49-F238E27FC236}">
                <a16:creationId xmlns:a16="http://schemas.microsoft.com/office/drawing/2014/main" id="{ED502997-EDC7-4A6E-87A1-613D58DDC05B}"/>
              </a:ext>
            </a:extLst>
          </p:cNvPr>
          <p:cNvSpPr/>
          <p:nvPr/>
        </p:nvSpPr>
        <p:spPr>
          <a:xfrm>
            <a:off x="4696579" y="1209611"/>
            <a:ext cx="3520440" cy="236636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900">
              <a:latin typeface="Lato Light" panose="020F0502020204030203" pitchFamily="34" charset="0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F9ED7C66-F256-42DB-94F2-8B9B95AFF1F7}"/>
              </a:ext>
            </a:extLst>
          </p:cNvPr>
          <p:cNvSpPr/>
          <p:nvPr/>
        </p:nvSpPr>
        <p:spPr>
          <a:xfrm>
            <a:off x="527607" y="1209611"/>
            <a:ext cx="3959351" cy="4865196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>
              <a:latin typeface="Lato Light" panose="020F0502020204030203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AA90EF1-BEE9-4794-8086-DD2BA7F1CC98}"/>
              </a:ext>
            </a:extLst>
          </p:cNvPr>
          <p:cNvSpPr txBox="1"/>
          <p:nvPr/>
        </p:nvSpPr>
        <p:spPr>
          <a:xfrm>
            <a:off x="1932908" y="1340591"/>
            <a:ext cx="955711" cy="584775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pPr algn="ctr"/>
            <a:r>
              <a:rPr lang="es-MX" sz="3200" b="1" dirty="0">
                <a:solidFill>
                  <a:srgbClr val="A22882"/>
                </a:solidFill>
                <a:latin typeface="Century Gothic" panose="020B0502020202020204" pitchFamily="34" charset="0"/>
              </a:rPr>
              <a:t>O</a:t>
            </a:r>
            <a:r>
              <a:rPr lang="en-US" sz="3200" b="1" dirty="0">
                <a:solidFill>
                  <a:srgbClr val="A22882"/>
                </a:solidFill>
                <a:latin typeface="Century Gothic" panose="020B0502020202020204" pitchFamily="34" charset="0"/>
              </a:rPr>
              <a:t>EE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196E734-818D-48BF-AFA7-026B0F09E7D1}"/>
              </a:ext>
            </a:extLst>
          </p:cNvPr>
          <p:cNvSpPr txBox="1"/>
          <p:nvPr/>
        </p:nvSpPr>
        <p:spPr>
          <a:xfrm>
            <a:off x="5902861" y="1364306"/>
            <a:ext cx="1162498" cy="584775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pPr algn="ctr"/>
            <a:r>
              <a:rPr lang="es-MX" sz="3200" b="1">
                <a:solidFill>
                  <a:srgbClr val="A22882"/>
                </a:solidFill>
                <a:latin typeface="Century Gothic" panose="020B0502020202020204" pitchFamily="34" charset="0"/>
                <a:cs typeface="Poppins" pitchFamily="2" charset="77"/>
              </a:rPr>
              <a:t>MTBF</a:t>
            </a:r>
            <a:endParaRPr lang="es-MX" sz="4000" b="1">
              <a:solidFill>
                <a:srgbClr val="A22882"/>
              </a:solidFill>
              <a:latin typeface="Century Gothic" panose="020B0502020202020204" pitchFamily="34" charset="0"/>
              <a:cs typeface="Poppins" pitchFamily="2" charset="77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F9A2977-5847-41EF-947F-E918E3EE389E}"/>
              </a:ext>
            </a:extLst>
          </p:cNvPr>
          <p:cNvSpPr txBox="1"/>
          <p:nvPr/>
        </p:nvSpPr>
        <p:spPr>
          <a:xfrm>
            <a:off x="5104173" y="2079359"/>
            <a:ext cx="1402948" cy="830997"/>
          </a:xfrm>
          <a:prstGeom prst="rect">
            <a:avLst/>
          </a:prstGeom>
          <a:noFill/>
        </p:spPr>
        <p:txBody>
          <a:bodyPr wrap="none" rtlCol="0" anchor="b" anchorCtr="0">
            <a:spAutoFit/>
          </a:bodyPr>
          <a:lstStyle/>
          <a:p>
            <a:pPr algn="ctr"/>
            <a:r>
              <a:rPr lang="es-MX" sz="4800" b="1">
                <a:solidFill>
                  <a:schemeClr val="tx2"/>
                </a:solidFill>
                <a:latin typeface="Century Gothic" panose="020B0502020202020204" pitchFamily="34" charset="0"/>
              </a:rPr>
              <a:t>34%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F029E885-56F6-4CEB-9FDF-9CF4C9C9CDF4}"/>
              </a:ext>
            </a:extLst>
          </p:cNvPr>
          <p:cNvSpPr txBox="1"/>
          <p:nvPr/>
        </p:nvSpPr>
        <p:spPr>
          <a:xfrm>
            <a:off x="4921296" y="2793166"/>
            <a:ext cx="1358064" cy="338554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ctr"/>
            <a:r>
              <a:rPr lang="es-MX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ea typeface="Lato Light" panose="020F0502020204030203" pitchFamily="34" charset="0"/>
                <a:cs typeface="Poppins" pitchFamily="2" charset="77"/>
              </a:rPr>
              <a:t>Año tras año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49E868F-D5EC-42D3-955A-A479A4D8F711}"/>
              </a:ext>
            </a:extLst>
          </p:cNvPr>
          <p:cNvSpPr txBox="1"/>
          <p:nvPr/>
        </p:nvSpPr>
        <p:spPr>
          <a:xfrm>
            <a:off x="6504634" y="1938466"/>
            <a:ext cx="1679968" cy="1569660"/>
          </a:xfrm>
          <a:prstGeom prst="rect">
            <a:avLst/>
          </a:prstGeom>
          <a:noFill/>
        </p:spPr>
        <p:txBody>
          <a:bodyPr wrap="square" lIns="45720" rtlCol="0" anchor="ctr" anchorCtr="0">
            <a:spAutoFit/>
          </a:bodyPr>
          <a:lstStyle/>
          <a:p>
            <a:r>
              <a:rPr lang="es-MX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Frecuencia de Fallas reducida en 65%</a:t>
            </a:r>
          </a:p>
        </p:txBody>
      </p:sp>
      <p:sp>
        <p:nvSpPr>
          <p:cNvPr id="62" name="Triangle 16">
            <a:extLst>
              <a:ext uri="{FF2B5EF4-FFF2-40B4-BE49-F238E27FC236}">
                <a16:creationId xmlns:a16="http://schemas.microsoft.com/office/drawing/2014/main" id="{4245F510-558A-4287-BDC2-DF308E923681}"/>
              </a:ext>
            </a:extLst>
          </p:cNvPr>
          <p:cNvSpPr/>
          <p:nvPr/>
        </p:nvSpPr>
        <p:spPr>
          <a:xfrm>
            <a:off x="4816960" y="2400650"/>
            <a:ext cx="277824" cy="231685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900">
              <a:latin typeface="Lato Light" panose="020F0502020204030203" pitchFamily="34" charset="0"/>
            </a:endParaRP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C781B5ED-6603-4955-BFB3-B881CB05210E}"/>
              </a:ext>
            </a:extLst>
          </p:cNvPr>
          <p:cNvSpPr/>
          <p:nvPr/>
        </p:nvSpPr>
        <p:spPr>
          <a:xfrm>
            <a:off x="4696579" y="3704693"/>
            <a:ext cx="3520440" cy="236636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900">
              <a:latin typeface="Lato Light" panose="020F0502020204030203" pitchFamily="34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2D7D21F-480C-4B3C-ACD9-08FADAEF48D1}"/>
              </a:ext>
            </a:extLst>
          </p:cNvPr>
          <p:cNvSpPr txBox="1"/>
          <p:nvPr/>
        </p:nvSpPr>
        <p:spPr>
          <a:xfrm>
            <a:off x="4847769" y="3885180"/>
            <a:ext cx="3313729" cy="584775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pPr algn="ctr"/>
            <a:r>
              <a:rPr lang="es-MX" sz="3200" b="1">
                <a:solidFill>
                  <a:srgbClr val="A22882"/>
                </a:solidFill>
                <a:latin typeface="Century Gothic" panose="020B0502020202020204" pitchFamily="34" charset="0"/>
                <a:cs typeface="Poppins" pitchFamily="2" charset="77"/>
              </a:rPr>
              <a:t>DISPONIBILIDAD</a:t>
            </a:r>
            <a:endParaRPr lang="es-MX" sz="4000" b="1">
              <a:solidFill>
                <a:srgbClr val="A22882"/>
              </a:solidFill>
              <a:latin typeface="Century Gothic" panose="020B0502020202020204" pitchFamily="34" charset="0"/>
              <a:cs typeface="Poppins" pitchFamily="2" charset="77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00F2E85B-C6A6-46B6-8F82-03FC6E2FB1D7}"/>
              </a:ext>
            </a:extLst>
          </p:cNvPr>
          <p:cNvSpPr txBox="1"/>
          <p:nvPr/>
        </p:nvSpPr>
        <p:spPr>
          <a:xfrm>
            <a:off x="5048597" y="4650822"/>
            <a:ext cx="1402948" cy="830997"/>
          </a:xfrm>
          <a:prstGeom prst="rect">
            <a:avLst/>
          </a:prstGeom>
          <a:noFill/>
        </p:spPr>
        <p:txBody>
          <a:bodyPr wrap="none" rtlCol="0" anchor="b" anchorCtr="0">
            <a:spAutoFit/>
          </a:bodyPr>
          <a:lstStyle/>
          <a:p>
            <a:pPr algn="ctr"/>
            <a:r>
              <a:rPr lang="es-MX" sz="4800" b="1" dirty="0">
                <a:solidFill>
                  <a:schemeClr val="tx2"/>
                </a:solidFill>
                <a:latin typeface="Century Gothic" panose="020B0502020202020204" pitchFamily="34" charset="0"/>
              </a:rPr>
              <a:t>16%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24BBC16B-65DA-4290-AF45-E2AFA03C50BE}"/>
              </a:ext>
            </a:extLst>
          </p:cNvPr>
          <p:cNvSpPr txBox="1"/>
          <p:nvPr/>
        </p:nvSpPr>
        <p:spPr>
          <a:xfrm>
            <a:off x="4926541" y="5398821"/>
            <a:ext cx="1358064" cy="338554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ctr"/>
            <a:r>
              <a:rPr lang="es-MX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ea typeface="Lato Light" panose="020F0502020204030203" pitchFamily="34" charset="0"/>
                <a:cs typeface="Poppins" pitchFamily="2" charset="77"/>
              </a:rPr>
              <a:t>Año tras año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5F8A9EF1-F72A-45AF-B071-6A86EBBE7045}"/>
              </a:ext>
            </a:extLst>
          </p:cNvPr>
          <p:cNvSpPr txBox="1"/>
          <p:nvPr/>
        </p:nvSpPr>
        <p:spPr>
          <a:xfrm>
            <a:off x="6449412" y="4632375"/>
            <a:ext cx="1679968" cy="1200329"/>
          </a:xfrm>
          <a:prstGeom prst="rect">
            <a:avLst/>
          </a:prstGeom>
          <a:noFill/>
        </p:spPr>
        <p:txBody>
          <a:bodyPr wrap="square" lIns="45720" rtlCol="0" anchor="ctr" anchorCtr="0">
            <a:spAutoFit/>
          </a:bodyPr>
          <a:lstStyle/>
          <a:p>
            <a:r>
              <a:rPr lang="es-MX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Reducción de Tiempo Muerto 76%</a:t>
            </a:r>
          </a:p>
        </p:txBody>
      </p:sp>
      <p:sp>
        <p:nvSpPr>
          <p:cNvPr id="68" name="Triangle 16">
            <a:extLst>
              <a:ext uri="{FF2B5EF4-FFF2-40B4-BE49-F238E27FC236}">
                <a16:creationId xmlns:a16="http://schemas.microsoft.com/office/drawing/2014/main" id="{EB891DEA-A618-4405-AB46-7CA3106891E9}"/>
              </a:ext>
            </a:extLst>
          </p:cNvPr>
          <p:cNvSpPr/>
          <p:nvPr/>
        </p:nvSpPr>
        <p:spPr>
          <a:xfrm>
            <a:off x="4761384" y="4972113"/>
            <a:ext cx="277824" cy="231685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900">
              <a:latin typeface="Lato Light" panose="020F0502020204030203" pitchFamily="34" charset="0"/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3753BFCA-FD87-4B1A-86F5-7A2CCBEE014C}"/>
              </a:ext>
            </a:extLst>
          </p:cNvPr>
          <p:cNvSpPr/>
          <p:nvPr/>
        </p:nvSpPr>
        <p:spPr>
          <a:xfrm>
            <a:off x="8404504" y="1213123"/>
            <a:ext cx="3211764" cy="4865196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900">
              <a:latin typeface="Lato Light" panose="020F0502020204030203" pitchFamily="34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019825D3-D054-4110-AC66-7698E532CA63}"/>
              </a:ext>
            </a:extLst>
          </p:cNvPr>
          <p:cNvSpPr txBox="1"/>
          <p:nvPr/>
        </p:nvSpPr>
        <p:spPr>
          <a:xfrm>
            <a:off x="8649815" y="1330282"/>
            <a:ext cx="2759089" cy="461665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pPr algn="ctr"/>
            <a:r>
              <a:rPr lang="es-MX" sz="2400" b="1" dirty="0">
                <a:solidFill>
                  <a:srgbClr val="A22882"/>
                </a:solidFill>
                <a:latin typeface="Poppins" pitchFamily="2" charset="77"/>
                <a:cs typeface="Poppins" pitchFamily="2" charset="77"/>
              </a:rPr>
              <a:t>PRODUCTIVIDAD*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4A155572-FEF6-40F3-80E5-F52E8F603630}"/>
              </a:ext>
            </a:extLst>
          </p:cNvPr>
          <p:cNvSpPr txBox="1"/>
          <p:nvPr/>
        </p:nvSpPr>
        <p:spPr>
          <a:xfrm>
            <a:off x="9062491" y="1689761"/>
            <a:ext cx="1229824" cy="830997"/>
          </a:xfrm>
          <a:prstGeom prst="rect">
            <a:avLst/>
          </a:prstGeom>
          <a:noFill/>
        </p:spPr>
        <p:txBody>
          <a:bodyPr wrap="none" rtlCol="0" anchor="b" anchorCtr="0">
            <a:spAutoFit/>
          </a:bodyPr>
          <a:lstStyle/>
          <a:p>
            <a:pPr algn="ctr"/>
            <a:r>
              <a:rPr lang="es-MX" sz="4800" b="1" dirty="0">
                <a:solidFill>
                  <a:schemeClr val="tx2"/>
                </a:solidFill>
                <a:latin typeface="Century Gothic" panose="020B0502020202020204" pitchFamily="34" charset="0"/>
                <a:ea typeface="League Spartan" charset="0"/>
                <a:cs typeface="Poppins" pitchFamily="2" charset="77"/>
              </a:rPr>
              <a:t>8% </a:t>
            </a:r>
            <a:endParaRPr lang="es-MX" sz="4800" b="1" baseline="30000" dirty="0">
              <a:solidFill>
                <a:schemeClr val="tx2"/>
              </a:solidFill>
              <a:latin typeface="Century Gothic" panose="020B0502020202020204" pitchFamily="34" charset="0"/>
              <a:ea typeface="League Spartan" charset="0"/>
              <a:cs typeface="Poppins" pitchFamily="2" charset="77"/>
            </a:endParaRP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F09B67E1-9F8B-4BF3-BFEF-8DB6CEF733D4}"/>
              </a:ext>
            </a:extLst>
          </p:cNvPr>
          <p:cNvSpPr txBox="1"/>
          <p:nvPr/>
        </p:nvSpPr>
        <p:spPr>
          <a:xfrm>
            <a:off x="8796126" y="4798794"/>
            <a:ext cx="2749471" cy="707886"/>
          </a:xfrm>
          <a:prstGeom prst="rect">
            <a:avLst/>
          </a:prstGeom>
          <a:noFill/>
        </p:spPr>
        <p:txBody>
          <a:bodyPr wrap="none" rtlCol="0" anchor="b" anchorCtr="0">
            <a:spAutoFit/>
          </a:bodyPr>
          <a:lstStyle/>
          <a:p>
            <a:pPr algn="ctr"/>
            <a:r>
              <a:rPr lang="es-MX" sz="4000" b="1" dirty="0">
                <a:solidFill>
                  <a:schemeClr val="tx2"/>
                </a:solidFill>
                <a:latin typeface="Century Gothic" panose="020B0502020202020204" pitchFamily="34" charset="0"/>
                <a:ea typeface="League Spartan" charset="0"/>
                <a:cs typeface="Poppins" pitchFamily="2" charset="77"/>
              </a:rPr>
              <a:t>~USD 145k</a:t>
            </a:r>
            <a:endParaRPr lang="es-MX" sz="4000" b="1" baseline="30000" dirty="0">
              <a:solidFill>
                <a:schemeClr val="tx2"/>
              </a:solidFill>
              <a:latin typeface="Century Gothic" panose="020B0502020202020204" pitchFamily="34" charset="0"/>
              <a:ea typeface="League Spartan" charset="0"/>
              <a:cs typeface="Poppins" pitchFamily="2" charset="77"/>
            </a:endParaRPr>
          </a:p>
        </p:txBody>
      </p:sp>
      <p:sp>
        <p:nvSpPr>
          <p:cNvPr id="46" name="Arc 45">
            <a:extLst>
              <a:ext uri="{FF2B5EF4-FFF2-40B4-BE49-F238E27FC236}">
                <a16:creationId xmlns:a16="http://schemas.microsoft.com/office/drawing/2014/main" id="{1CFF1190-BCB9-4CCC-B87E-C70E909E2BD0}"/>
              </a:ext>
            </a:extLst>
          </p:cNvPr>
          <p:cNvSpPr/>
          <p:nvPr/>
        </p:nvSpPr>
        <p:spPr>
          <a:xfrm>
            <a:off x="763470" y="2191560"/>
            <a:ext cx="1300309" cy="1254347"/>
          </a:xfrm>
          <a:prstGeom prst="arc">
            <a:avLst>
              <a:gd name="adj1" fmla="val 16200000"/>
              <a:gd name="adj2" fmla="val 16184652"/>
            </a:avLst>
          </a:prstGeom>
          <a:ln w="1270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900" dirty="0">
              <a:latin typeface="Lato Light" panose="020F0502020204030203" pitchFamily="34" charset="0"/>
            </a:endParaRPr>
          </a:p>
        </p:txBody>
      </p:sp>
      <p:sp>
        <p:nvSpPr>
          <p:cNvPr id="47" name="Arc 46">
            <a:extLst>
              <a:ext uri="{FF2B5EF4-FFF2-40B4-BE49-F238E27FC236}">
                <a16:creationId xmlns:a16="http://schemas.microsoft.com/office/drawing/2014/main" id="{2BB63258-50A8-4EFC-A660-DB203F9E7D82}"/>
              </a:ext>
            </a:extLst>
          </p:cNvPr>
          <p:cNvSpPr/>
          <p:nvPr/>
        </p:nvSpPr>
        <p:spPr>
          <a:xfrm>
            <a:off x="763470" y="2191560"/>
            <a:ext cx="1300309" cy="1254347"/>
          </a:xfrm>
          <a:prstGeom prst="arc">
            <a:avLst>
              <a:gd name="adj1" fmla="val 16262709"/>
              <a:gd name="adj2" fmla="val 3884674"/>
            </a:avLst>
          </a:prstGeom>
          <a:ln w="254000" cap="rnd">
            <a:solidFill>
              <a:srgbClr val="692C59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900" dirty="0">
              <a:latin typeface="Lato Light" panose="020F0502020204030203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6319FBA3-B1D4-4A88-AA33-4ABF6E99E1EA}"/>
              </a:ext>
            </a:extLst>
          </p:cNvPr>
          <p:cNvSpPr txBox="1"/>
          <p:nvPr/>
        </p:nvSpPr>
        <p:spPr>
          <a:xfrm>
            <a:off x="861091" y="2534353"/>
            <a:ext cx="1118304" cy="646331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46</a:t>
            </a:r>
            <a:r>
              <a:rPr lang="en-US" sz="2000" b="1" dirty="0">
                <a:solidFill>
                  <a:schemeClr val="tx2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%</a:t>
            </a:r>
            <a:endParaRPr lang="en-US" sz="3000" b="1" dirty="0">
              <a:solidFill>
                <a:schemeClr val="tx2"/>
              </a:solidFill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sp>
        <p:nvSpPr>
          <p:cNvPr id="49" name="Arc 48">
            <a:extLst>
              <a:ext uri="{FF2B5EF4-FFF2-40B4-BE49-F238E27FC236}">
                <a16:creationId xmlns:a16="http://schemas.microsoft.com/office/drawing/2014/main" id="{E1F84C44-CBD6-4AF4-A230-B01D0217BF7B}"/>
              </a:ext>
            </a:extLst>
          </p:cNvPr>
          <p:cNvSpPr/>
          <p:nvPr/>
        </p:nvSpPr>
        <p:spPr>
          <a:xfrm>
            <a:off x="2944695" y="2201085"/>
            <a:ext cx="1300309" cy="1254347"/>
          </a:xfrm>
          <a:prstGeom prst="arc">
            <a:avLst>
              <a:gd name="adj1" fmla="val 16200000"/>
              <a:gd name="adj2" fmla="val 16184652"/>
            </a:avLst>
          </a:prstGeom>
          <a:ln w="1270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900" dirty="0">
              <a:latin typeface="Lato Light" panose="020F0502020204030203" pitchFamily="34" charset="0"/>
            </a:endParaRPr>
          </a:p>
        </p:txBody>
      </p:sp>
      <p:sp>
        <p:nvSpPr>
          <p:cNvPr id="50" name="Arc 49">
            <a:extLst>
              <a:ext uri="{FF2B5EF4-FFF2-40B4-BE49-F238E27FC236}">
                <a16:creationId xmlns:a16="http://schemas.microsoft.com/office/drawing/2014/main" id="{0B033464-16CE-4201-9ACE-DD7933A55AA8}"/>
              </a:ext>
            </a:extLst>
          </p:cNvPr>
          <p:cNvSpPr/>
          <p:nvPr/>
        </p:nvSpPr>
        <p:spPr>
          <a:xfrm>
            <a:off x="2944695" y="2201085"/>
            <a:ext cx="1300309" cy="1254347"/>
          </a:xfrm>
          <a:prstGeom prst="arc">
            <a:avLst>
              <a:gd name="adj1" fmla="val 16262709"/>
              <a:gd name="adj2" fmla="val 11025755"/>
            </a:avLst>
          </a:prstGeom>
          <a:ln w="254000" cap="rnd">
            <a:solidFill>
              <a:srgbClr val="692C59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900" dirty="0">
              <a:latin typeface="Lato Light" panose="020F0502020204030203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4CF549F-8933-4DE6-BFF6-0D4B7BD2C3CB}"/>
              </a:ext>
            </a:extLst>
          </p:cNvPr>
          <p:cNvSpPr txBox="1"/>
          <p:nvPr/>
        </p:nvSpPr>
        <p:spPr>
          <a:xfrm>
            <a:off x="3173029" y="2549192"/>
            <a:ext cx="941958" cy="646331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Poppins" pitchFamily="2" charset="77"/>
              </a:rPr>
              <a:t>77</a:t>
            </a:r>
            <a:r>
              <a:rPr lang="en-US" sz="2000" b="1" dirty="0">
                <a:solidFill>
                  <a:schemeClr val="tx2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%</a:t>
            </a:r>
          </a:p>
        </p:txBody>
      </p:sp>
      <p:sp>
        <p:nvSpPr>
          <p:cNvPr id="52" name="Down Arrow 17">
            <a:extLst>
              <a:ext uri="{FF2B5EF4-FFF2-40B4-BE49-F238E27FC236}">
                <a16:creationId xmlns:a16="http://schemas.microsoft.com/office/drawing/2014/main" id="{555EFAF6-264B-49C2-AE5A-7C7BCD05F6B1}"/>
              </a:ext>
            </a:extLst>
          </p:cNvPr>
          <p:cNvSpPr/>
          <p:nvPr/>
        </p:nvSpPr>
        <p:spPr>
          <a:xfrm rot="16200000">
            <a:off x="2345616" y="2651865"/>
            <a:ext cx="317241" cy="386385"/>
          </a:xfrm>
          <a:prstGeom prst="downArrow">
            <a:avLst/>
          </a:prstGeom>
          <a:solidFill>
            <a:srgbClr val="692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latin typeface="Lato Light" panose="020F0502020204030203" pitchFamily="34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4523D815-03D9-4537-B896-DDDA05A612ED}"/>
              </a:ext>
            </a:extLst>
          </p:cNvPr>
          <p:cNvSpPr txBox="1"/>
          <p:nvPr/>
        </p:nvSpPr>
        <p:spPr>
          <a:xfrm>
            <a:off x="1892755" y="3635399"/>
            <a:ext cx="1572895" cy="335156"/>
          </a:xfrm>
          <a:prstGeom prst="rect">
            <a:avLst/>
          </a:prstGeom>
          <a:noFill/>
        </p:spPr>
        <p:txBody>
          <a:bodyPr wrap="square" lIns="45720" rtlCol="0" anchor="t" anchorCtr="0">
            <a:spAutoFit/>
          </a:bodyPr>
          <a:lstStyle/>
          <a:p>
            <a:pPr>
              <a:lnSpc>
                <a:spcPts val="1750"/>
              </a:lnSpc>
            </a:pP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Lato Light" panose="020F0502020204030203" pitchFamily="34" charset="0"/>
              </a:rPr>
              <a:t>67% YoY1 </a:t>
            </a:r>
          </a:p>
        </p:txBody>
      </p:sp>
      <p:sp>
        <p:nvSpPr>
          <p:cNvPr id="73" name="Arc 72">
            <a:extLst>
              <a:ext uri="{FF2B5EF4-FFF2-40B4-BE49-F238E27FC236}">
                <a16:creationId xmlns:a16="http://schemas.microsoft.com/office/drawing/2014/main" id="{6B177031-47BE-4BD7-8327-5563CE0052C6}"/>
              </a:ext>
            </a:extLst>
          </p:cNvPr>
          <p:cNvSpPr/>
          <p:nvPr/>
        </p:nvSpPr>
        <p:spPr>
          <a:xfrm>
            <a:off x="763470" y="4209492"/>
            <a:ext cx="1300309" cy="1254347"/>
          </a:xfrm>
          <a:prstGeom prst="arc">
            <a:avLst>
              <a:gd name="adj1" fmla="val 16200000"/>
              <a:gd name="adj2" fmla="val 16184652"/>
            </a:avLst>
          </a:prstGeom>
          <a:ln w="1270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900" dirty="0">
              <a:latin typeface="Lato Light" panose="020F0502020204030203" pitchFamily="34" charset="0"/>
            </a:endParaRPr>
          </a:p>
        </p:txBody>
      </p:sp>
      <p:sp>
        <p:nvSpPr>
          <p:cNvPr id="77" name="Arc 76">
            <a:extLst>
              <a:ext uri="{FF2B5EF4-FFF2-40B4-BE49-F238E27FC236}">
                <a16:creationId xmlns:a16="http://schemas.microsoft.com/office/drawing/2014/main" id="{7C9E001A-91FF-437B-A7C5-D68C8AC4E3E3}"/>
              </a:ext>
            </a:extLst>
          </p:cNvPr>
          <p:cNvSpPr/>
          <p:nvPr/>
        </p:nvSpPr>
        <p:spPr>
          <a:xfrm>
            <a:off x="763470" y="4209492"/>
            <a:ext cx="1300309" cy="1254347"/>
          </a:xfrm>
          <a:prstGeom prst="arc">
            <a:avLst>
              <a:gd name="adj1" fmla="val 16262709"/>
              <a:gd name="adj2" fmla="val 11062482"/>
            </a:avLst>
          </a:prstGeom>
          <a:ln w="254000" cap="rnd">
            <a:solidFill>
              <a:srgbClr val="692C59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900" dirty="0">
              <a:latin typeface="Lato Light" panose="020F0502020204030203" pitchFamily="34" charset="0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D6A40AC5-BA30-4554-B549-DCEA13D8EBFD}"/>
              </a:ext>
            </a:extLst>
          </p:cNvPr>
          <p:cNvSpPr txBox="1"/>
          <p:nvPr/>
        </p:nvSpPr>
        <p:spPr>
          <a:xfrm>
            <a:off x="996935" y="4572480"/>
            <a:ext cx="941958" cy="646331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77</a:t>
            </a:r>
            <a:r>
              <a:rPr lang="en-US" sz="2000" b="1" dirty="0">
                <a:solidFill>
                  <a:schemeClr val="tx2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%</a:t>
            </a:r>
            <a:endParaRPr lang="en-US" sz="3000" b="1" dirty="0">
              <a:solidFill>
                <a:schemeClr val="tx2"/>
              </a:solidFill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sp>
        <p:nvSpPr>
          <p:cNvPr id="79" name="Arc 78">
            <a:extLst>
              <a:ext uri="{FF2B5EF4-FFF2-40B4-BE49-F238E27FC236}">
                <a16:creationId xmlns:a16="http://schemas.microsoft.com/office/drawing/2014/main" id="{DA894CCC-E489-436F-9119-B6C985F7658E}"/>
              </a:ext>
            </a:extLst>
          </p:cNvPr>
          <p:cNvSpPr/>
          <p:nvPr/>
        </p:nvSpPr>
        <p:spPr>
          <a:xfrm>
            <a:off x="2944695" y="4219017"/>
            <a:ext cx="1300309" cy="1254347"/>
          </a:xfrm>
          <a:prstGeom prst="arc">
            <a:avLst>
              <a:gd name="adj1" fmla="val 16200000"/>
              <a:gd name="adj2" fmla="val 16184652"/>
            </a:avLst>
          </a:prstGeom>
          <a:ln w="127000"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900" dirty="0">
              <a:latin typeface="Lato Light" panose="020F0502020204030203" pitchFamily="34" charset="0"/>
            </a:endParaRPr>
          </a:p>
        </p:txBody>
      </p:sp>
      <p:sp>
        <p:nvSpPr>
          <p:cNvPr id="80" name="Arc 79">
            <a:extLst>
              <a:ext uri="{FF2B5EF4-FFF2-40B4-BE49-F238E27FC236}">
                <a16:creationId xmlns:a16="http://schemas.microsoft.com/office/drawing/2014/main" id="{A2242A06-C2A7-4F03-932A-833C38022DBF}"/>
              </a:ext>
            </a:extLst>
          </p:cNvPr>
          <p:cNvSpPr/>
          <p:nvPr/>
        </p:nvSpPr>
        <p:spPr>
          <a:xfrm>
            <a:off x="2944695" y="4219017"/>
            <a:ext cx="1300309" cy="1254347"/>
          </a:xfrm>
          <a:prstGeom prst="arc">
            <a:avLst>
              <a:gd name="adj1" fmla="val 16262709"/>
              <a:gd name="adj2" fmla="val 12513399"/>
            </a:avLst>
          </a:prstGeom>
          <a:ln w="254000" cap="rnd">
            <a:solidFill>
              <a:srgbClr val="692C59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900" dirty="0">
              <a:latin typeface="Lato Light" panose="020F0502020204030203" pitchFamily="34" charset="0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3F8FF836-0A93-42E0-9820-738DE3C280EC}"/>
              </a:ext>
            </a:extLst>
          </p:cNvPr>
          <p:cNvSpPr txBox="1"/>
          <p:nvPr/>
        </p:nvSpPr>
        <p:spPr>
          <a:xfrm>
            <a:off x="3085093" y="4608252"/>
            <a:ext cx="1121135" cy="646331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 algn="ctr"/>
            <a:r>
              <a:rPr lang="en-US" sz="3600" b="1" dirty="0">
                <a:solidFill>
                  <a:schemeClr val="tx2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86</a:t>
            </a:r>
            <a:r>
              <a:rPr lang="en-US" sz="2000" b="1" dirty="0">
                <a:solidFill>
                  <a:schemeClr val="tx2"/>
                </a:solidFill>
                <a:latin typeface="Poppins" pitchFamily="2" charset="77"/>
                <a:ea typeface="League Spartan" charset="0"/>
                <a:cs typeface="Poppins" pitchFamily="2" charset="77"/>
              </a:rPr>
              <a:t>%</a:t>
            </a:r>
            <a:endParaRPr lang="en-US" sz="3000" b="1" dirty="0">
              <a:solidFill>
                <a:schemeClr val="tx2"/>
              </a:solidFill>
              <a:latin typeface="Poppins" pitchFamily="2" charset="77"/>
              <a:ea typeface="League Spartan" charset="0"/>
              <a:cs typeface="Poppins" pitchFamily="2" charset="77"/>
            </a:endParaRPr>
          </a:p>
        </p:txBody>
      </p:sp>
      <p:sp>
        <p:nvSpPr>
          <p:cNvPr id="82" name="Down Arrow 17">
            <a:extLst>
              <a:ext uri="{FF2B5EF4-FFF2-40B4-BE49-F238E27FC236}">
                <a16:creationId xmlns:a16="http://schemas.microsoft.com/office/drawing/2014/main" id="{DB7ECAD6-27CF-442A-9621-224FF6D87D96}"/>
              </a:ext>
            </a:extLst>
          </p:cNvPr>
          <p:cNvSpPr/>
          <p:nvPr/>
        </p:nvSpPr>
        <p:spPr>
          <a:xfrm rot="16200000">
            <a:off x="2345616" y="4669797"/>
            <a:ext cx="317241" cy="386385"/>
          </a:xfrm>
          <a:prstGeom prst="downArrow">
            <a:avLst/>
          </a:prstGeom>
          <a:solidFill>
            <a:srgbClr val="692C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latin typeface="Lato Light" panose="020F0502020204030203" pitchFamily="34" charset="0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082514CF-4D95-4203-9690-4120565CE670}"/>
              </a:ext>
            </a:extLst>
          </p:cNvPr>
          <p:cNvSpPr txBox="1"/>
          <p:nvPr/>
        </p:nvSpPr>
        <p:spPr>
          <a:xfrm>
            <a:off x="1892755" y="5623535"/>
            <a:ext cx="1572894" cy="335156"/>
          </a:xfrm>
          <a:prstGeom prst="rect">
            <a:avLst/>
          </a:prstGeom>
          <a:noFill/>
        </p:spPr>
        <p:txBody>
          <a:bodyPr wrap="square" lIns="45720" rtlCol="0" anchor="t" anchorCtr="0">
            <a:spAutoFit/>
          </a:bodyPr>
          <a:lstStyle/>
          <a:p>
            <a:pPr>
              <a:lnSpc>
                <a:spcPts val="1750"/>
              </a:lnSpc>
            </a:pPr>
            <a:r>
              <a: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Lato Light" panose="020F0502020204030203" pitchFamily="34" charset="0"/>
              </a:rPr>
              <a:t>12% YoY2 </a:t>
            </a:r>
          </a:p>
        </p:txBody>
      </p:sp>
      <p:sp>
        <p:nvSpPr>
          <p:cNvPr id="84" name="Triangle 16">
            <a:extLst>
              <a:ext uri="{FF2B5EF4-FFF2-40B4-BE49-F238E27FC236}">
                <a16:creationId xmlns:a16="http://schemas.microsoft.com/office/drawing/2014/main" id="{F6768DCF-8BEF-41C5-956B-BEE11E4C1944}"/>
              </a:ext>
            </a:extLst>
          </p:cNvPr>
          <p:cNvSpPr/>
          <p:nvPr/>
        </p:nvSpPr>
        <p:spPr>
          <a:xfrm>
            <a:off x="1614931" y="3635399"/>
            <a:ext cx="277824" cy="231685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latin typeface="Lato Light" panose="020F0502020204030203" pitchFamily="34" charset="0"/>
            </a:endParaRPr>
          </a:p>
        </p:txBody>
      </p:sp>
      <p:sp>
        <p:nvSpPr>
          <p:cNvPr id="85" name="Triangle 16">
            <a:extLst>
              <a:ext uri="{FF2B5EF4-FFF2-40B4-BE49-F238E27FC236}">
                <a16:creationId xmlns:a16="http://schemas.microsoft.com/office/drawing/2014/main" id="{6A0A5FAF-0C94-41DF-8751-58C43640EAEA}"/>
              </a:ext>
            </a:extLst>
          </p:cNvPr>
          <p:cNvSpPr/>
          <p:nvPr/>
        </p:nvSpPr>
        <p:spPr>
          <a:xfrm>
            <a:off x="1569227" y="5626002"/>
            <a:ext cx="277824" cy="231685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latin typeface="Lato Light" panose="020F0502020204030203" pitchFamily="34" charset="0"/>
            </a:endParaRPr>
          </a:p>
        </p:txBody>
      </p:sp>
      <p:sp>
        <p:nvSpPr>
          <p:cNvPr id="86" name="Title 4">
            <a:extLst>
              <a:ext uri="{FF2B5EF4-FFF2-40B4-BE49-F238E27FC236}">
                <a16:creationId xmlns:a16="http://schemas.microsoft.com/office/drawing/2014/main" id="{14F42B87-014D-4D51-8FCC-740336ADB01E}"/>
              </a:ext>
            </a:extLst>
          </p:cNvPr>
          <p:cNvSpPr txBox="1">
            <a:spLocks/>
          </p:cNvSpPr>
          <p:nvPr/>
        </p:nvSpPr>
        <p:spPr>
          <a:xfrm>
            <a:off x="2518663" y="123193"/>
            <a:ext cx="7619948" cy="965835"/>
          </a:xfrm>
          <a:prstGeom prst="rect">
            <a:avLst/>
          </a:prstGeom>
        </p:spPr>
        <p:txBody>
          <a:bodyPr vert="horz"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sz="4800" dirty="0">
                <a:solidFill>
                  <a:schemeClr val="bg1"/>
                </a:solidFill>
                <a:latin typeface="Century Gothic" panose="020B0502020202020204" pitchFamily="34" charset="0"/>
              </a:rPr>
              <a:t>Beneficios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019825D3-D054-4110-AC66-7698E532CA63}"/>
              </a:ext>
            </a:extLst>
          </p:cNvPr>
          <p:cNvSpPr txBox="1"/>
          <p:nvPr/>
        </p:nvSpPr>
        <p:spPr>
          <a:xfrm>
            <a:off x="8572870" y="2733920"/>
            <a:ext cx="2912978" cy="461665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/>
          <a:p>
            <a:pPr algn="ctr"/>
            <a:r>
              <a:rPr lang="es-MX" sz="2400" b="1" dirty="0">
                <a:solidFill>
                  <a:srgbClr val="A22882"/>
                </a:solidFill>
                <a:latin typeface="Poppins" pitchFamily="2" charset="77"/>
                <a:cs typeface="Poppins" pitchFamily="2" charset="77"/>
              </a:rPr>
              <a:t>COSTOS DE MTTO*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4A155572-FEF6-40F3-80E5-F52E8F603630}"/>
              </a:ext>
            </a:extLst>
          </p:cNvPr>
          <p:cNvSpPr txBox="1"/>
          <p:nvPr/>
        </p:nvSpPr>
        <p:spPr>
          <a:xfrm>
            <a:off x="8975929" y="3003134"/>
            <a:ext cx="1402948" cy="830997"/>
          </a:xfrm>
          <a:prstGeom prst="rect">
            <a:avLst/>
          </a:prstGeom>
          <a:noFill/>
        </p:spPr>
        <p:txBody>
          <a:bodyPr wrap="none" rtlCol="0" anchor="b" anchorCtr="0">
            <a:spAutoFit/>
          </a:bodyPr>
          <a:lstStyle/>
          <a:p>
            <a:pPr algn="ctr"/>
            <a:r>
              <a:rPr lang="es-MX" sz="4800" b="1" dirty="0">
                <a:solidFill>
                  <a:schemeClr val="tx2"/>
                </a:solidFill>
                <a:latin typeface="Century Gothic" panose="020B0502020202020204" pitchFamily="34" charset="0"/>
                <a:ea typeface="League Spartan" charset="0"/>
                <a:cs typeface="Poppins" pitchFamily="2" charset="77"/>
              </a:rPr>
              <a:t>14%</a:t>
            </a:r>
            <a:endParaRPr lang="es-MX" sz="4800" b="1" baseline="30000" dirty="0">
              <a:solidFill>
                <a:schemeClr val="tx2"/>
              </a:solidFill>
              <a:latin typeface="Century Gothic" panose="020B0502020202020204" pitchFamily="34" charset="0"/>
              <a:ea typeface="League Spartan" charset="0"/>
              <a:cs typeface="Poppins" pitchFamily="2" charset="77"/>
            </a:endParaRPr>
          </a:p>
        </p:txBody>
      </p:sp>
      <p:sp>
        <p:nvSpPr>
          <p:cNvPr id="91" name="Triangle 16">
            <a:extLst>
              <a:ext uri="{FF2B5EF4-FFF2-40B4-BE49-F238E27FC236}">
                <a16:creationId xmlns:a16="http://schemas.microsoft.com/office/drawing/2014/main" id="{4245F510-558A-4287-BDC2-DF308E923681}"/>
              </a:ext>
            </a:extLst>
          </p:cNvPr>
          <p:cNvSpPr/>
          <p:nvPr/>
        </p:nvSpPr>
        <p:spPr>
          <a:xfrm>
            <a:off x="10479974" y="1999858"/>
            <a:ext cx="277824" cy="231685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900">
              <a:latin typeface="Lato Light" panose="020F0502020204030203" pitchFamily="34" charset="0"/>
            </a:endParaRPr>
          </a:p>
        </p:txBody>
      </p:sp>
      <p:sp>
        <p:nvSpPr>
          <p:cNvPr id="92" name="Triangle 16">
            <a:extLst>
              <a:ext uri="{FF2B5EF4-FFF2-40B4-BE49-F238E27FC236}">
                <a16:creationId xmlns:a16="http://schemas.microsoft.com/office/drawing/2014/main" id="{4245F510-558A-4287-BDC2-DF308E923681}"/>
              </a:ext>
            </a:extLst>
          </p:cNvPr>
          <p:cNvSpPr/>
          <p:nvPr/>
        </p:nvSpPr>
        <p:spPr>
          <a:xfrm rot="10800000">
            <a:off x="10523903" y="3303902"/>
            <a:ext cx="277824" cy="231685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900">
              <a:latin typeface="Lato Light" panose="020F0502020204030203" pitchFamily="34" charset="0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F029E885-56F6-4CEB-9FDF-9CF4C9C9CDF4}"/>
              </a:ext>
            </a:extLst>
          </p:cNvPr>
          <p:cNvSpPr txBox="1"/>
          <p:nvPr/>
        </p:nvSpPr>
        <p:spPr>
          <a:xfrm>
            <a:off x="9069799" y="2384742"/>
            <a:ext cx="1919115" cy="338554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ctr"/>
            <a:r>
              <a:rPr lang="es-MX" sz="1600" b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ea typeface="Lato Light" panose="020F0502020204030203" pitchFamily="34" charset="0"/>
                <a:cs typeface="Poppins" pitchFamily="2" charset="77"/>
              </a:rPr>
              <a:t>Pz</a:t>
            </a:r>
            <a:r>
              <a:rPr lang="es-MX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ea typeface="Lato Light" panose="020F0502020204030203" pitchFamily="34" charset="0"/>
                <a:cs typeface="Poppins" pitchFamily="2" charset="77"/>
              </a:rPr>
              <a:t>/H Año tras año 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24BBC16B-65DA-4290-AF45-E2AFA03C50BE}"/>
              </a:ext>
            </a:extLst>
          </p:cNvPr>
          <p:cNvSpPr txBox="1"/>
          <p:nvPr/>
        </p:nvSpPr>
        <p:spPr>
          <a:xfrm>
            <a:off x="9350327" y="3697686"/>
            <a:ext cx="1358064" cy="338554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ctr"/>
            <a:r>
              <a:rPr lang="es-MX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ea typeface="Lato Light" panose="020F0502020204030203" pitchFamily="34" charset="0"/>
                <a:cs typeface="Poppins" pitchFamily="2" charset="77"/>
              </a:rPr>
              <a:t>Año tras año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019825D3-D054-4110-AC66-7698E532CA63}"/>
              </a:ext>
            </a:extLst>
          </p:cNvPr>
          <p:cNvSpPr txBox="1"/>
          <p:nvPr/>
        </p:nvSpPr>
        <p:spPr>
          <a:xfrm>
            <a:off x="8273692" y="4064552"/>
            <a:ext cx="3511333" cy="83099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/>
          <a:p>
            <a:pPr algn="ctr"/>
            <a:r>
              <a:rPr lang="es-MX" sz="2400" b="1" dirty="0">
                <a:solidFill>
                  <a:srgbClr val="A22882"/>
                </a:solidFill>
                <a:latin typeface="Poppins" pitchFamily="2" charset="77"/>
                <a:cs typeface="Poppins" pitchFamily="2" charset="77"/>
              </a:rPr>
              <a:t>COSTO DE OPORTUNIDAD*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24BBC16B-65DA-4290-AF45-E2AFA03C50BE}"/>
              </a:ext>
            </a:extLst>
          </p:cNvPr>
          <p:cNvSpPr txBox="1"/>
          <p:nvPr/>
        </p:nvSpPr>
        <p:spPr>
          <a:xfrm>
            <a:off x="9358353" y="5441223"/>
            <a:ext cx="1358064" cy="338554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ctr"/>
            <a:r>
              <a:rPr lang="es-MX" sz="16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Poppins" pitchFamily="2" charset="77"/>
                <a:ea typeface="Lato Light" panose="020F0502020204030203" pitchFamily="34" charset="0"/>
                <a:cs typeface="Poppins" pitchFamily="2" charset="77"/>
              </a:rPr>
              <a:t>Año tras año</a:t>
            </a:r>
          </a:p>
        </p:txBody>
      </p:sp>
      <p:sp>
        <p:nvSpPr>
          <p:cNvPr id="97" name="Triangle 16">
            <a:extLst>
              <a:ext uri="{FF2B5EF4-FFF2-40B4-BE49-F238E27FC236}">
                <a16:creationId xmlns:a16="http://schemas.microsoft.com/office/drawing/2014/main" id="{4245F510-558A-4287-BDC2-DF308E923681}"/>
              </a:ext>
            </a:extLst>
          </p:cNvPr>
          <p:cNvSpPr/>
          <p:nvPr/>
        </p:nvSpPr>
        <p:spPr>
          <a:xfrm rot="10800000">
            <a:off x="8571493" y="5063286"/>
            <a:ext cx="277824" cy="231685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 sz="900">
              <a:latin typeface="Lato Light" panose="020F0502020204030203" pitchFamily="34" charset="0"/>
            </a:endParaRP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5F8A9EF1-F72A-45AF-B071-6A86EBBE7045}"/>
              </a:ext>
            </a:extLst>
          </p:cNvPr>
          <p:cNvSpPr txBox="1"/>
          <p:nvPr/>
        </p:nvSpPr>
        <p:spPr>
          <a:xfrm>
            <a:off x="9574374" y="5781701"/>
            <a:ext cx="2035057" cy="276999"/>
          </a:xfrm>
          <a:prstGeom prst="rect">
            <a:avLst/>
          </a:prstGeom>
          <a:noFill/>
        </p:spPr>
        <p:txBody>
          <a:bodyPr wrap="square" lIns="45720" rtlCol="0" anchor="ctr" anchorCtr="0">
            <a:spAutoFit/>
          </a:bodyPr>
          <a:lstStyle/>
          <a:p>
            <a:pPr algn="r"/>
            <a:r>
              <a:rPr lang="es-MX" sz="12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*Promedio en Activos Piloto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589800E2-4573-4940-9B97-DA26ECCBCD1D}"/>
              </a:ext>
            </a:extLst>
          </p:cNvPr>
          <p:cNvSpPr txBox="1"/>
          <p:nvPr/>
        </p:nvSpPr>
        <p:spPr>
          <a:xfrm>
            <a:off x="11665258" y="6519446"/>
            <a:ext cx="5267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</a:rPr>
              <a:t>AG</a:t>
            </a:r>
          </a:p>
        </p:txBody>
      </p:sp>
    </p:spTree>
    <p:extLst>
      <p:ext uri="{BB962C8B-B14F-4D97-AF65-F5344CB8AC3E}">
        <p14:creationId xmlns:p14="http://schemas.microsoft.com/office/powerpoint/2010/main" val="349387811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392A924E-4E89-4F68-A0D2-9262003EB6FC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6" name="think-cell Slide" r:id="rId4" imgW="395" imgH="394" progId="TCLayout.ActiveDocument.1">
                  <p:embed/>
                </p:oleObj>
              </mc:Choice>
              <mc:Fallback>
                <p:oleObj name="think-cell Slide" r:id="rId4" imgW="395" imgH="394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392A924E-4E89-4F68-A0D2-9262003EB6F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845B84B1-1522-4E3F-8D34-962076B52A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8663" y="123193"/>
            <a:ext cx="5794820" cy="965835"/>
          </a:xfrm>
        </p:spPr>
        <p:txBody>
          <a:bodyPr vert="horz">
            <a:noAutofit/>
          </a:bodyPr>
          <a:lstStyle/>
          <a:p>
            <a:r>
              <a:rPr lang="en-US" sz="4000">
                <a:latin typeface="Century Gothic" panose="020B0502020202020204" pitchFamily="34" charset="0"/>
              </a:rPr>
              <a:t>Lecciones Aprendidas</a:t>
            </a:r>
          </a:p>
        </p:txBody>
      </p:sp>
      <p:sp useBgFill="1">
        <p:nvSpPr>
          <p:cNvPr id="24" name="Hexagon 23">
            <a:extLst>
              <a:ext uri="{FF2B5EF4-FFF2-40B4-BE49-F238E27FC236}">
                <a16:creationId xmlns:a16="http://schemas.microsoft.com/office/drawing/2014/main" id="{C2AAB255-247D-43E1-9264-71CAAB58AAAB}"/>
              </a:ext>
            </a:extLst>
          </p:cNvPr>
          <p:cNvSpPr/>
          <p:nvPr/>
        </p:nvSpPr>
        <p:spPr>
          <a:xfrm>
            <a:off x="811111" y="1724120"/>
            <a:ext cx="2382374" cy="2053771"/>
          </a:xfrm>
          <a:prstGeom prst="hexagon">
            <a:avLst/>
          </a:prstGeom>
          <a:ln w="127000">
            <a:solidFill>
              <a:srgbClr val="0075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+mj-lt"/>
            </a:endParaRPr>
          </a:p>
        </p:txBody>
      </p:sp>
      <p:sp useBgFill="1">
        <p:nvSpPr>
          <p:cNvPr id="25" name="Hexagon 24">
            <a:extLst>
              <a:ext uri="{FF2B5EF4-FFF2-40B4-BE49-F238E27FC236}">
                <a16:creationId xmlns:a16="http://schemas.microsoft.com/office/drawing/2014/main" id="{3509F62E-F791-4270-A42C-B29083B748A2}"/>
              </a:ext>
            </a:extLst>
          </p:cNvPr>
          <p:cNvSpPr/>
          <p:nvPr/>
        </p:nvSpPr>
        <p:spPr>
          <a:xfrm>
            <a:off x="6096000" y="1724120"/>
            <a:ext cx="2382374" cy="2053771"/>
          </a:xfrm>
          <a:prstGeom prst="hexagon">
            <a:avLst/>
          </a:prstGeom>
          <a:ln w="127000">
            <a:solidFill>
              <a:srgbClr val="5757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+mj-lt"/>
            </a:endParaRPr>
          </a:p>
        </p:txBody>
      </p:sp>
      <p:sp useBgFill="1">
        <p:nvSpPr>
          <p:cNvPr id="26" name="Hexagon 25">
            <a:extLst>
              <a:ext uri="{FF2B5EF4-FFF2-40B4-BE49-F238E27FC236}">
                <a16:creationId xmlns:a16="http://schemas.microsoft.com/office/drawing/2014/main" id="{221DBE57-EF0E-4485-8A9F-41E1A3B79353}"/>
              </a:ext>
            </a:extLst>
          </p:cNvPr>
          <p:cNvSpPr/>
          <p:nvPr/>
        </p:nvSpPr>
        <p:spPr>
          <a:xfrm>
            <a:off x="3451764" y="2814868"/>
            <a:ext cx="2382374" cy="2053771"/>
          </a:xfrm>
          <a:prstGeom prst="hexagon">
            <a:avLst/>
          </a:prstGeom>
          <a:ln w="127000">
            <a:solidFill>
              <a:srgbClr val="6CC0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+mj-lt"/>
            </a:endParaRPr>
          </a:p>
        </p:txBody>
      </p:sp>
      <p:sp useBgFill="1">
        <p:nvSpPr>
          <p:cNvPr id="27" name="Hexagon 26">
            <a:extLst>
              <a:ext uri="{FF2B5EF4-FFF2-40B4-BE49-F238E27FC236}">
                <a16:creationId xmlns:a16="http://schemas.microsoft.com/office/drawing/2014/main" id="{E840BE53-C36E-43AE-A211-27D535F44B47}"/>
              </a:ext>
            </a:extLst>
          </p:cNvPr>
          <p:cNvSpPr/>
          <p:nvPr/>
        </p:nvSpPr>
        <p:spPr>
          <a:xfrm>
            <a:off x="8673424" y="2814868"/>
            <a:ext cx="2382374" cy="2053771"/>
          </a:xfrm>
          <a:prstGeom prst="hexagon">
            <a:avLst/>
          </a:prstGeom>
          <a:ln w="1270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latin typeface="+mj-lt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CCF5434-A6E1-49A7-9A23-0C378FF0DC02}"/>
              </a:ext>
            </a:extLst>
          </p:cNvPr>
          <p:cNvSpPr txBox="1"/>
          <p:nvPr/>
        </p:nvSpPr>
        <p:spPr>
          <a:xfrm>
            <a:off x="903692" y="2087675"/>
            <a:ext cx="2185530" cy="132343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s-MX" sz="2000" b="1" dirty="0">
                <a:solidFill>
                  <a:srgbClr val="0075C9"/>
                </a:solidFill>
                <a:latin typeface="Century Gothic" panose="020B0502020202020204" pitchFamily="34" charset="0"/>
                <a:ea typeface="League Spartan" charset="0"/>
                <a:cs typeface="Poppins" pitchFamily="2" charset="77"/>
              </a:rPr>
              <a:t>Alcance</a:t>
            </a:r>
          </a:p>
          <a:p>
            <a:pPr algn="ctr"/>
            <a:r>
              <a:rPr lang="es-MX" sz="2000" b="1" dirty="0">
                <a:solidFill>
                  <a:srgbClr val="0075C9"/>
                </a:solidFill>
                <a:latin typeface="Century Gothic" panose="020B0502020202020204" pitchFamily="34" charset="0"/>
                <a:ea typeface="League Spartan" charset="0"/>
                <a:cs typeface="Poppins" pitchFamily="2" charset="77"/>
              </a:rPr>
              <a:t> Plazo de tiempo Recursos</a:t>
            </a:r>
            <a:endParaRPr lang="en-US" sz="2000" b="1" dirty="0">
              <a:solidFill>
                <a:srgbClr val="0075C9"/>
              </a:solidFill>
              <a:latin typeface="Century Gothic" panose="020B0502020202020204" pitchFamily="34" charset="0"/>
              <a:ea typeface="League Spartan" charset="0"/>
              <a:cs typeface="Poppins" pitchFamily="2" charset="77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C715D66-169F-4B8F-ADB7-609B206FDD99}"/>
              </a:ext>
            </a:extLst>
          </p:cNvPr>
          <p:cNvSpPr txBox="1"/>
          <p:nvPr/>
        </p:nvSpPr>
        <p:spPr>
          <a:xfrm>
            <a:off x="3572239" y="3235186"/>
            <a:ext cx="2141424" cy="1323439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s-MX" sz="2000" b="1" dirty="0">
                <a:solidFill>
                  <a:srgbClr val="6CC04A"/>
                </a:solidFill>
                <a:latin typeface="Century Gothic" panose="020B0502020202020204" pitchFamily="34" charset="0"/>
                <a:ea typeface="League Spartan" charset="0"/>
                <a:cs typeface="Poppins" pitchFamily="2" charset="77"/>
              </a:rPr>
              <a:t>Coaching de comunicación para el liderazgo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ABC8D40B-372D-4596-83C7-8B5CE85F0601}"/>
              </a:ext>
            </a:extLst>
          </p:cNvPr>
          <p:cNvSpPr txBox="1"/>
          <p:nvPr/>
        </p:nvSpPr>
        <p:spPr>
          <a:xfrm>
            <a:off x="6285268" y="2170901"/>
            <a:ext cx="2028215" cy="1015663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s-MX" sz="2000" b="1" dirty="0">
                <a:solidFill>
                  <a:srgbClr val="575756"/>
                </a:solidFill>
                <a:latin typeface="Century Gothic" panose="020B0502020202020204" pitchFamily="34" charset="0"/>
                <a:ea typeface="League Spartan" charset="0"/>
                <a:cs typeface="Poppins" pitchFamily="2" charset="77"/>
              </a:rPr>
              <a:t>Procesos Sistemas Herramientas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A585DBC-4A04-4C5C-ADAC-EB7AF7B6D371}"/>
              </a:ext>
            </a:extLst>
          </p:cNvPr>
          <p:cNvSpPr txBox="1"/>
          <p:nvPr/>
        </p:nvSpPr>
        <p:spPr>
          <a:xfrm>
            <a:off x="8886594" y="3542962"/>
            <a:ext cx="1956033" cy="707886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es-MX" sz="2000" b="1" dirty="0">
                <a:solidFill>
                  <a:srgbClr val="FFC000"/>
                </a:solidFill>
                <a:latin typeface="Century Gothic" panose="020B0502020202020204" pitchFamily="34" charset="0"/>
                <a:ea typeface="League Spartan" charset="0"/>
                <a:cs typeface="Poppins" pitchFamily="2" charset="77"/>
              </a:rPr>
              <a:t>Gente y Cultura</a:t>
            </a:r>
          </a:p>
        </p:txBody>
      </p:sp>
      <p:sp>
        <p:nvSpPr>
          <p:cNvPr id="32" name="Subtitle 2">
            <a:extLst>
              <a:ext uri="{FF2B5EF4-FFF2-40B4-BE49-F238E27FC236}">
                <a16:creationId xmlns:a16="http://schemas.microsoft.com/office/drawing/2014/main" id="{D2C1490B-2193-4892-AD49-A008953851B9}"/>
              </a:ext>
            </a:extLst>
          </p:cNvPr>
          <p:cNvSpPr txBox="1">
            <a:spLocks/>
          </p:cNvSpPr>
          <p:nvPr/>
        </p:nvSpPr>
        <p:spPr>
          <a:xfrm>
            <a:off x="6062506" y="4038297"/>
            <a:ext cx="2626115" cy="979755"/>
          </a:xfrm>
          <a:prstGeom prst="rect">
            <a:avLst/>
          </a:prstGeom>
        </p:spPr>
        <p:txBody>
          <a:bodyPr vert="horz" wrap="square" lIns="45720" tIns="22860" rIns="45720" bIns="22860" rtlCol="0" anchor="t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4650" indent="-285750" algn="l">
              <a:lnSpc>
                <a:spcPct val="100000"/>
              </a:lnSpc>
              <a:spcBef>
                <a:spcPts val="400"/>
              </a:spcBef>
              <a:buSzPct val="150000"/>
              <a:buFont typeface="Arial" panose="020B0604020202020204" pitchFamily="34" charset="0"/>
              <a:buChar char="•"/>
            </a:pPr>
            <a:r>
              <a:rPr lang="es-MX" sz="1800" dirty="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Priorización</a:t>
            </a:r>
          </a:p>
          <a:p>
            <a:pPr marL="374650" indent="-285750" algn="l">
              <a:lnSpc>
                <a:spcPct val="100000"/>
              </a:lnSpc>
              <a:spcBef>
                <a:spcPts val="400"/>
              </a:spcBef>
              <a:buSzPct val="150000"/>
              <a:buFont typeface="Arial" panose="020B0604020202020204" pitchFamily="34" charset="0"/>
              <a:buChar char="•"/>
            </a:pPr>
            <a:r>
              <a:rPr lang="es-MX" sz="1800" dirty="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Simplificación  </a:t>
            </a:r>
          </a:p>
          <a:p>
            <a:pPr marL="374650" indent="-285750" algn="l">
              <a:lnSpc>
                <a:spcPct val="100000"/>
              </a:lnSpc>
              <a:spcBef>
                <a:spcPts val="400"/>
              </a:spcBef>
              <a:buSzPct val="150000"/>
              <a:buFont typeface="Arial" panose="020B0604020202020204" pitchFamily="34" charset="0"/>
              <a:buChar char="•"/>
            </a:pPr>
            <a:r>
              <a:rPr lang="es-MX" sz="1800" dirty="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Alineación HSE</a:t>
            </a:r>
            <a:endParaRPr lang="en-US" sz="1800" dirty="0">
              <a:solidFill>
                <a:schemeClr val="tx1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33" name="Subtitle 2">
            <a:extLst>
              <a:ext uri="{FF2B5EF4-FFF2-40B4-BE49-F238E27FC236}">
                <a16:creationId xmlns:a16="http://schemas.microsoft.com/office/drawing/2014/main" id="{02D14BCC-0A2B-45AA-BEEA-4171D7AADFF0}"/>
              </a:ext>
            </a:extLst>
          </p:cNvPr>
          <p:cNvSpPr txBox="1">
            <a:spLocks/>
          </p:cNvSpPr>
          <p:nvPr/>
        </p:nvSpPr>
        <p:spPr>
          <a:xfrm>
            <a:off x="146376" y="4038297"/>
            <a:ext cx="3625524" cy="1533753"/>
          </a:xfrm>
          <a:prstGeom prst="rect">
            <a:avLst/>
          </a:prstGeom>
        </p:spPr>
        <p:txBody>
          <a:bodyPr vert="horz" wrap="square" lIns="45720" tIns="22860" rIns="45720" bIns="2286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4650" indent="-285750" algn="l">
              <a:lnSpc>
                <a:spcPct val="100000"/>
              </a:lnSpc>
              <a:spcBef>
                <a:spcPts val="400"/>
              </a:spcBef>
              <a:buClr>
                <a:srgbClr val="0075C9"/>
              </a:buClr>
              <a:buSzPct val="150000"/>
              <a:buFont typeface="Arial" panose="020B0604020202020204" pitchFamily="34" charset="0"/>
              <a:buChar char="•"/>
            </a:pPr>
            <a:r>
              <a:rPr lang="es-MX" sz="180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Capacidad de ejecución </a:t>
            </a:r>
          </a:p>
          <a:p>
            <a:pPr marL="374650" indent="-285750" algn="l">
              <a:lnSpc>
                <a:spcPct val="100000"/>
              </a:lnSpc>
              <a:spcBef>
                <a:spcPts val="400"/>
              </a:spcBef>
              <a:buClr>
                <a:srgbClr val="0075C9"/>
              </a:buClr>
              <a:buSzPct val="150000"/>
              <a:buFont typeface="Arial" panose="020B0604020202020204" pitchFamily="34" charset="0"/>
              <a:buChar char="•"/>
            </a:pPr>
            <a:r>
              <a:rPr lang="es-MX" sz="180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Concentración en la resolución de problemas</a:t>
            </a:r>
          </a:p>
          <a:p>
            <a:pPr marL="374650" indent="-285750" algn="l">
              <a:lnSpc>
                <a:spcPct val="100000"/>
              </a:lnSpc>
              <a:spcBef>
                <a:spcPts val="400"/>
              </a:spcBef>
              <a:buClr>
                <a:srgbClr val="0075C9"/>
              </a:buClr>
              <a:buSzPct val="150000"/>
              <a:buFont typeface="Arial" panose="020B0604020202020204" pitchFamily="34" charset="0"/>
              <a:buChar char="•"/>
            </a:pPr>
            <a:r>
              <a:rPr lang="es-MX" sz="180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Validación de la carga de trabajo del supervisor</a:t>
            </a:r>
            <a:endParaRPr lang="en-US" sz="1800">
              <a:solidFill>
                <a:schemeClr val="tx1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34" name="Subtitle 2">
            <a:extLst>
              <a:ext uri="{FF2B5EF4-FFF2-40B4-BE49-F238E27FC236}">
                <a16:creationId xmlns:a16="http://schemas.microsoft.com/office/drawing/2014/main" id="{4C038B48-B2B6-4F29-B1E3-D1B220494701}"/>
              </a:ext>
            </a:extLst>
          </p:cNvPr>
          <p:cNvSpPr txBox="1">
            <a:spLocks/>
          </p:cNvSpPr>
          <p:nvPr/>
        </p:nvSpPr>
        <p:spPr>
          <a:xfrm>
            <a:off x="8398476" y="1020709"/>
            <a:ext cx="3793524" cy="1533753"/>
          </a:xfrm>
          <a:prstGeom prst="rect">
            <a:avLst/>
          </a:prstGeom>
        </p:spPr>
        <p:txBody>
          <a:bodyPr vert="horz" wrap="square" lIns="45720" tIns="22860" rIns="45720" bIns="2286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4650" indent="-285750" algn="l">
              <a:lnSpc>
                <a:spcPct val="100000"/>
              </a:lnSpc>
              <a:spcBef>
                <a:spcPts val="400"/>
              </a:spcBef>
              <a:buClr>
                <a:srgbClr val="FFC000"/>
              </a:buClr>
              <a:buSzPct val="150000"/>
              <a:buFont typeface="Arial" panose="020B0604020202020204" pitchFamily="34" charset="0"/>
              <a:buChar char="•"/>
            </a:pPr>
            <a:r>
              <a:rPr lang="es-MX" sz="1800" dirty="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El cambio pasa por nuestra gente</a:t>
            </a:r>
          </a:p>
          <a:p>
            <a:pPr marL="374650" indent="-285750" algn="l">
              <a:lnSpc>
                <a:spcPct val="100000"/>
              </a:lnSpc>
              <a:spcBef>
                <a:spcPts val="400"/>
              </a:spcBef>
              <a:buClr>
                <a:srgbClr val="FFC000"/>
              </a:buClr>
              <a:buSzPct val="150000"/>
              <a:buFont typeface="Arial" panose="020B0604020202020204" pitchFamily="34" charset="0"/>
              <a:buChar char="•"/>
            </a:pPr>
            <a:r>
              <a:rPr lang="es-MX" sz="1800" dirty="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Reforzar la gestión del cambio </a:t>
            </a:r>
          </a:p>
          <a:p>
            <a:pPr marL="374650" indent="-285750" algn="l">
              <a:lnSpc>
                <a:spcPct val="100000"/>
              </a:lnSpc>
              <a:spcBef>
                <a:spcPts val="400"/>
              </a:spcBef>
              <a:buClr>
                <a:srgbClr val="FFC000"/>
              </a:buClr>
              <a:buSzPct val="150000"/>
              <a:buFont typeface="Arial" panose="020B0604020202020204" pitchFamily="34" charset="0"/>
              <a:buChar char="•"/>
            </a:pPr>
            <a:r>
              <a:rPr lang="es-MX" sz="1800" dirty="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Profesionales del mantenimiento y la fiabilidad </a:t>
            </a:r>
          </a:p>
        </p:txBody>
      </p:sp>
      <p:sp>
        <p:nvSpPr>
          <p:cNvPr id="35" name="Subtitle 2">
            <a:extLst>
              <a:ext uri="{FF2B5EF4-FFF2-40B4-BE49-F238E27FC236}">
                <a16:creationId xmlns:a16="http://schemas.microsoft.com/office/drawing/2014/main" id="{E2314F6E-AF26-4C0D-A686-41BA8EAC96E0}"/>
              </a:ext>
            </a:extLst>
          </p:cNvPr>
          <p:cNvSpPr txBox="1">
            <a:spLocks/>
          </p:cNvSpPr>
          <p:nvPr/>
        </p:nvSpPr>
        <p:spPr>
          <a:xfrm>
            <a:off x="3080880" y="1100225"/>
            <a:ext cx="3444866" cy="1256754"/>
          </a:xfrm>
          <a:prstGeom prst="rect">
            <a:avLst/>
          </a:prstGeom>
        </p:spPr>
        <p:txBody>
          <a:bodyPr vert="horz" wrap="square" lIns="45720" tIns="22860" rIns="45720" bIns="22860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4650" indent="-285750" algn="l">
              <a:lnSpc>
                <a:spcPct val="100000"/>
              </a:lnSpc>
              <a:spcBef>
                <a:spcPts val="400"/>
              </a:spcBef>
              <a:buClr>
                <a:srgbClr val="6CC04A"/>
              </a:buClr>
              <a:buSzPct val="150000"/>
              <a:buFont typeface="Arial" panose="020B0604020202020204" pitchFamily="34" charset="0"/>
              <a:buChar char="•"/>
            </a:pPr>
            <a:r>
              <a:rPr lang="es-MX" sz="180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Apoyar la pirámide invertida </a:t>
            </a:r>
          </a:p>
          <a:p>
            <a:pPr marL="374650" indent="-285750" algn="l">
              <a:lnSpc>
                <a:spcPct val="100000"/>
              </a:lnSpc>
              <a:spcBef>
                <a:spcPts val="400"/>
              </a:spcBef>
              <a:buClr>
                <a:srgbClr val="6CC04A"/>
              </a:buClr>
              <a:buSzPct val="150000"/>
              <a:buFont typeface="Arial" panose="020B0604020202020204" pitchFamily="34" charset="0"/>
              <a:buChar char="•"/>
            </a:pPr>
            <a:r>
              <a:rPr lang="es-MX" sz="180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Escucha activa </a:t>
            </a:r>
          </a:p>
          <a:p>
            <a:pPr marL="374650" indent="-285750" algn="l">
              <a:lnSpc>
                <a:spcPct val="100000"/>
              </a:lnSpc>
              <a:spcBef>
                <a:spcPts val="400"/>
              </a:spcBef>
              <a:buClr>
                <a:srgbClr val="6CC04A"/>
              </a:buClr>
              <a:buSzPct val="150000"/>
              <a:buFont typeface="Arial" panose="020B0604020202020204" pitchFamily="34" charset="0"/>
              <a:buChar char="•"/>
            </a:pPr>
            <a:r>
              <a:rPr lang="es-MX" sz="1800">
                <a:solidFill>
                  <a:schemeClr val="tx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Compartir las mejores prácticas</a:t>
            </a:r>
            <a:endParaRPr lang="en-US" sz="1800">
              <a:solidFill>
                <a:schemeClr val="tx1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89800E2-4573-4940-9B97-DA26ECCBCD1D}"/>
              </a:ext>
            </a:extLst>
          </p:cNvPr>
          <p:cNvSpPr txBox="1"/>
          <p:nvPr/>
        </p:nvSpPr>
        <p:spPr>
          <a:xfrm>
            <a:off x="11665258" y="6519446"/>
            <a:ext cx="5267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</a:rPr>
              <a:t>AG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E06728B-C548-4DEC-95AC-9F5662DDBD51}"/>
              </a:ext>
            </a:extLst>
          </p:cNvPr>
          <p:cNvSpPr txBox="1"/>
          <p:nvPr/>
        </p:nvSpPr>
        <p:spPr>
          <a:xfrm>
            <a:off x="11665258" y="6519446"/>
            <a:ext cx="5267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PG</a:t>
            </a:r>
            <a:endParaRPr lang="en-US" sz="16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41447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ítulo 1">
            <a:extLst>
              <a:ext uri="{FF2B5EF4-FFF2-40B4-BE49-F238E27FC236}">
                <a16:creationId xmlns:a16="http://schemas.microsoft.com/office/drawing/2014/main" id="{0DA1282D-6CB5-DF4E-A5CE-CB65D8B959D7}"/>
              </a:ext>
            </a:extLst>
          </p:cNvPr>
          <p:cNvSpPr txBox="1">
            <a:spLocks/>
          </p:cNvSpPr>
          <p:nvPr/>
        </p:nvSpPr>
        <p:spPr>
          <a:xfrm>
            <a:off x="4419678" y="137797"/>
            <a:ext cx="6823203" cy="965835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accent5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_tradnl" sz="4000">
                <a:solidFill>
                  <a:schemeClr val="bg1"/>
                </a:solidFill>
                <a:latin typeface="Century Gothic" panose="020B0502020202020204" pitchFamily="34" charset="0"/>
              </a:rPr>
              <a:t>CONCLUSIONES</a:t>
            </a:r>
          </a:p>
        </p:txBody>
      </p:sp>
      <p:sp>
        <p:nvSpPr>
          <p:cNvPr id="18" name="Marcador de contenido 2">
            <a:extLst>
              <a:ext uri="{FF2B5EF4-FFF2-40B4-BE49-F238E27FC236}">
                <a16:creationId xmlns:a16="http://schemas.microsoft.com/office/drawing/2014/main" id="{28252A68-7FAF-E541-9A99-D2EBC906A657}"/>
              </a:ext>
            </a:extLst>
          </p:cNvPr>
          <p:cNvSpPr txBox="1">
            <a:spLocks/>
          </p:cNvSpPr>
          <p:nvPr/>
        </p:nvSpPr>
        <p:spPr>
          <a:xfrm>
            <a:off x="397361" y="1223080"/>
            <a:ext cx="11569718" cy="465749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dirty="0">
                <a:solidFill>
                  <a:schemeClr val="bg1"/>
                </a:solidFill>
                <a:latin typeface="Century Gothic" panose="020B0502020202020204" pitchFamily="34" charset="0"/>
              </a:rPr>
              <a:t>Iniciativa soportada por la Alta Dirección</a:t>
            </a:r>
          </a:p>
          <a:p>
            <a:r>
              <a:rPr lang="es-ES_tradnl" dirty="0">
                <a:solidFill>
                  <a:schemeClr val="bg1"/>
                </a:solidFill>
                <a:latin typeface="Century Gothic" panose="020B0502020202020204" pitchFamily="34" charset="0"/>
              </a:rPr>
              <a:t>Definición de la correcta organización para soportar el cambio y la implementación</a:t>
            </a:r>
          </a:p>
          <a:p>
            <a:r>
              <a:rPr lang="es-ES_tradnl" dirty="0">
                <a:solidFill>
                  <a:schemeClr val="bg1"/>
                </a:solidFill>
                <a:latin typeface="Century Gothic" panose="020B0502020202020204" pitchFamily="34" charset="0"/>
              </a:rPr>
              <a:t>Co - creación de procesos, normas y herramientas flexibles para el negocio</a:t>
            </a:r>
          </a:p>
          <a:p>
            <a:r>
              <a:rPr lang="es-ES_tradnl" dirty="0">
                <a:solidFill>
                  <a:schemeClr val="bg1"/>
                </a:solidFill>
                <a:latin typeface="Century Gothic" panose="020B0502020202020204" pitchFamily="34" charset="0"/>
              </a:rPr>
              <a:t>La Gestión del proyecto debe incluir planes y acciones de gestión de cambio (factor humano)</a:t>
            </a:r>
          </a:p>
          <a:p>
            <a:r>
              <a:rPr lang="es-ES_tradnl" dirty="0">
                <a:solidFill>
                  <a:schemeClr val="bg1"/>
                </a:solidFill>
                <a:latin typeface="Century Gothic" panose="020B0502020202020204" pitchFamily="34" charset="0"/>
              </a:rPr>
              <a:t>Infraestructura (CMMS, sistema de información) habilitada</a:t>
            </a:r>
          </a:p>
          <a:p>
            <a:r>
              <a:rPr lang="es-ES_tradnl" dirty="0">
                <a:solidFill>
                  <a:schemeClr val="bg1"/>
                </a:solidFill>
                <a:latin typeface="Century Gothic" panose="020B0502020202020204" pitchFamily="34" charset="0"/>
              </a:rPr>
              <a:t>Formación de multiplicadores y expertos   </a:t>
            </a:r>
          </a:p>
          <a:p>
            <a:r>
              <a:rPr lang="es-ES_tradnl" dirty="0">
                <a:solidFill>
                  <a:schemeClr val="bg1"/>
                </a:solidFill>
                <a:latin typeface="Century Gothic" panose="020B0502020202020204" pitchFamily="34" charset="0"/>
              </a:rPr>
              <a:t>Plataformas colaborativas y espacios de retroalimentación bajo  una gestión Ágil del proyecto</a:t>
            </a:r>
          </a:p>
          <a:p>
            <a:endParaRPr lang="es-ES_tradnl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929D510-B701-422C-83EC-64C4DA55133C}"/>
              </a:ext>
            </a:extLst>
          </p:cNvPr>
          <p:cNvSpPr txBox="1"/>
          <p:nvPr/>
        </p:nvSpPr>
        <p:spPr>
          <a:xfrm>
            <a:off x="11665258" y="6519446"/>
            <a:ext cx="5267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</a:rPr>
              <a:t>SZ</a:t>
            </a:r>
          </a:p>
        </p:txBody>
      </p:sp>
    </p:spTree>
    <p:extLst>
      <p:ext uri="{BB962C8B-B14F-4D97-AF65-F5344CB8AC3E}">
        <p14:creationId xmlns:p14="http://schemas.microsoft.com/office/powerpoint/2010/main" val="3145943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5 CuadroTexto">
            <a:extLst>
              <a:ext uri="{FF2B5EF4-FFF2-40B4-BE49-F238E27FC236}">
                <a16:creationId xmlns:a16="http://schemas.microsoft.com/office/drawing/2014/main" id="{FF13F5F0-3E25-43B1-AB14-5F15FCDFC69F}"/>
              </a:ext>
            </a:extLst>
          </p:cNvPr>
          <p:cNvSpPr txBox="1"/>
          <p:nvPr/>
        </p:nvSpPr>
        <p:spPr>
          <a:xfrm>
            <a:off x="6767963" y="4879615"/>
            <a:ext cx="31563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000" b="1" dirty="0">
                <a:solidFill>
                  <a:schemeClr val="bg1"/>
                </a:solidFill>
                <a:latin typeface="Gotham Black" panose="02000604040000020004" pitchFamily="50" charset="0"/>
              </a:rPr>
              <a:t>Fernando Olivares.</a:t>
            </a:r>
            <a:endParaRPr lang="es-MX" sz="2000" b="1" dirty="0">
              <a:solidFill>
                <a:schemeClr val="bg1"/>
              </a:solidFill>
              <a:latin typeface="Gotham Black" panose="02000604040000020004" pitchFamily="50" charset="0"/>
            </a:endParaRPr>
          </a:p>
        </p:txBody>
      </p:sp>
      <p:sp>
        <p:nvSpPr>
          <p:cNvPr id="5" name="16 CuadroTexto">
            <a:extLst>
              <a:ext uri="{FF2B5EF4-FFF2-40B4-BE49-F238E27FC236}">
                <a16:creationId xmlns:a16="http://schemas.microsoft.com/office/drawing/2014/main" id="{273954C9-073B-4DE2-83B6-790712AFC07C}"/>
              </a:ext>
            </a:extLst>
          </p:cNvPr>
          <p:cNvSpPr txBox="1"/>
          <p:nvPr/>
        </p:nvSpPr>
        <p:spPr>
          <a:xfrm>
            <a:off x="2485689" y="5222052"/>
            <a:ext cx="46381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>
                <a:solidFill>
                  <a:schemeClr val="bg1"/>
                </a:solidFill>
              </a:rPr>
              <a:t>sergio.zamora@nemak.com</a:t>
            </a:r>
            <a:endParaRPr lang="es-MX" sz="1400" dirty="0">
              <a:solidFill>
                <a:schemeClr val="bg1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6" name="16 CuadroTexto">
            <a:extLst>
              <a:ext uri="{FF2B5EF4-FFF2-40B4-BE49-F238E27FC236}">
                <a16:creationId xmlns:a16="http://schemas.microsoft.com/office/drawing/2014/main" id="{20EADAA7-1AF8-45A9-B5E2-AC420AC88171}"/>
              </a:ext>
            </a:extLst>
          </p:cNvPr>
          <p:cNvSpPr txBox="1"/>
          <p:nvPr/>
        </p:nvSpPr>
        <p:spPr>
          <a:xfrm>
            <a:off x="2485689" y="6394760"/>
            <a:ext cx="419031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>
                <a:solidFill>
                  <a:schemeClr val="bg1"/>
                </a:solidFill>
              </a:rPr>
              <a:t>Peter.Gengel@nemak.com</a:t>
            </a:r>
            <a:endParaRPr lang="es-MX" sz="1400" dirty="0">
              <a:solidFill>
                <a:schemeClr val="bg1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7" name="16 CuadroTexto">
            <a:extLst>
              <a:ext uri="{FF2B5EF4-FFF2-40B4-BE49-F238E27FC236}">
                <a16:creationId xmlns:a16="http://schemas.microsoft.com/office/drawing/2014/main" id="{E0805374-6EE1-4204-956B-2E76D29C43AA}"/>
              </a:ext>
            </a:extLst>
          </p:cNvPr>
          <p:cNvSpPr txBox="1"/>
          <p:nvPr/>
        </p:nvSpPr>
        <p:spPr>
          <a:xfrm>
            <a:off x="6767963" y="6422418"/>
            <a:ext cx="40219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>
                <a:solidFill>
                  <a:schemeClr val="bg1"/>
                </a:solidFill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rPr>
              <a:t>alejandro.gil@nemak.com</a:t>
            </a:r>
          </a:p>
        </p:txBody>
      </p:sp>
      <p:sp>
        <p:nvSpPr>
          <p:cNvPr id="8" name="CuadroTexto 14">
            <a:extLst>
              <a:ext uri="{FF2B5EF4-FFF2-40B4-BE49-F238E27FC236}">
                <a16:creationId xmlns:a16="http://schemas.microsoft.com/office/drawing/2014/main" id="{63F647F1-A8B2-409D-BDC7-5CDAD2782D1A}"/>
              </a:ext>
            </a:extLst>
          </p:cNvPr>
          <p:cNvSpPr txBox="1"/>
          <p:nvPr/>
        </p:nvSpPr>
        <p:spPr>
          <a:xfrm>
            <a:off x="6767963" y="6067641"/>
            <a:ext cx="19441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chemeClr val="bg1"/>
                </a:solidFill>
                <a:latin typeface="Gotham Black" panose="02000604040000020004" pitchFamily="50" charset="0"/>
              </a:rPr>
              <a:t>Alejandro Gil</a:t>
            </a:r>
            <a:endParaRPr lang="es-MX" dirty="0">
              <a:solidFill>
                <a:schemeClr val="bg1"/>
              </a:solidFill>
            </a:endParaRPr>
          </a:p>
        </p:txBody>
      </p:sp>
      <p:sp>
        <p:nvSpPr>
          <p:cNvPr id="9" name="16 CuadroTexto">
            <a:extLst>
              <a:ext uri="{FF2B5EF4-FFF2-40B4-BE49-F238E27FC236}">
                <a16:creationId xmlns:a16="http://schemas.microsoft.com/office/drawing/2014/main" id="{28B33170-A2FF-4E66-840E-D40580E46E5F}"/>
              </a:ext>
            </a:extLst>
          </p:cNvPr>
          <p:cNvSpPr txBox="1"/>
          <p:nvPr/>
        </p:nvSpPr>
        <p:spPr>
          <a:xfrm>
            <a:off x="6767963" y="5242318"/>
            <a:ext cx="51652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>
                <a:solidFill>
                  <a:schemeClr val="bg1"/>
                </a:solidFill>
              </a:rPr>
              <a:t>fernando.olivares@nemak.com</a:t>
            </a:r>
            <a:endParaRPr lang="es-MX" sz="1400" dirty="0">
              <a:solidFill>
                <a:schemeClr val="bg1"/>
              </a:solidFill>
              <a:latin typeface="Segoe UI Historic" panose="020B0502040204020203" pitchFamily="34" charset="0"/>
              <a:ea typeface="Segoe UI Historic" panose="020B0502040204020203" pitchFamily="34" charset="0"/>
              <a:cs typeface="Segoe UI Historic" panose="020B0502040204020203" pitchFamily="34" charset="0"/>
            </a:endParaRPr>
          </a:p>
        </p:txBody>
      </p:sp>
      <p:sp>
        <p:nvSpPr>
          <p:cNvPr id="10" name="CuadroTexto 17">
            <a:extLst>
              <a:ext uri="{FF2B5EF4-FFF2-40B4-BE49-F238E27FC236}">
                <a16:creationId xmlns:a16="http://schemas.microsoft.com/office/drawing/2014/main" id="{1E153D3F-F429-4892-9ED5-000305319655}"/>
              </a:ext>
            </a:extLst>
          </p:cNvPr>
          <p:cNvSpPr txBox="1"/>
          <p:nvPr/>
        </p:nvSpPr>
        <p:spPr>
          <a:xfrm>
            <a:off x="2485689" y="4876883"/>
            <a:ext cx="21113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chemeClr val="bg1"/>
                </a:solidFill>
                <a:latin typeface="Gotham Black" panose="02000604040000020004" pitchFamily="50" charset="0"/>
              </a:rPr>
              <a:t>Sergio Zamora</a:t>
            </a:r>
            <a:endParaRPr lang="es-MX" dirty="0">
              <a:solidFill>
                <a:schemeClr val="bg1"/>
              </a:solidFill>
            </a:endParaRPr>
          </a:p>
        </p:txBody>
      </p:sp>
      <p:sp>
        <p:nvSpPr>
          <p:cNvPr id="11" name="CuadroTexto 19">
            <a:extLst>
              <a:ext uri="{FF2B5EF4-FFF2-40B4-BE49-F238E27FC236}">
                <a16:creationId xmlns:a16="http://schemas.microsoft.com/office/drawing/2014/main" id="{314E0556-6A14-4946-AF9D-A2630577C66F}"/>
              </a:ext>
            </a:extLst>
          </p:cNvPr>
          <p:cNvSpPr txBox="1"/>
          <p:nvPr/>
        </p:nvSpPr>
        <p:spPr>
          <a:xfrm>
            <a:off x="2485689" y="6102436"/>
            <a:ext cx="19357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chemeClr val="bg1"/>
                </a:solidFill>
                <a:latin typeface="Gotham Black" panose="02000604040000020004" pitchFamily="50" charset="0"/>
              </a:rPr>
              <a:t>Peter Gengel </a:t>
            </a:r>
            <a:endParaRPr lang="es-MX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2737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"/>
          <p:cNvSpPr>
            <a:spLocks noGrp="1"/>
          </p:cNvSpPr>
          <p:nvPr>
            <p:ph type="ctrTitle"/>
          </p:nvPr>
        </p:nvSpPr>
        <p:spPr bwMode="gray"/>
        <p:txBody>
          <a:bodyPr/>
          <a:lstStyle/>
          <a:p>
            <a:r>
              <a:rPr lang="en-US" sz="4000" b="1" noProof="1">
                <a:solidFill>
                  <a:schemeClr val="tx2"/>
                </a:solidFill>
              </a:rPr>
              <a:t>Lightweighting</a:t>
            </a:r>
            <a:r>
              <a:rPr lang="en-US" sz="4000" b="1">
                <a:solidFill>
                  <a:schemeClr val="tx2"/>
                </a:solidFill>
              </a:rPr>
              <a:t> Solutions</a:t>
            </a:r>
          </a:p>
        </p:txBody>
      </p:sp>
      <p:sp>
        <p:nvSpPr>
          <p:cNvPr id="5" name="Subtitle"/>
          <p:cNvSpPr>
            <a:spLocks noGrp="1"/>
          </p:cNvSpPr>
          <p:nvPr>
            <p:ph type="subTitle" idx="1"/>
          </p:nvPr>
        </p:nvSpPr>
        <p:spPr bwMode="gray"/>
        <p:txBody>
          <a:bodyPr/>
          <a:lstStyle/>
          <a:p>
            <a:pPr lvl="0">
              <a:buClr>
                <a:srgbClr val="575756"/>
              </a:buClr>
            </a:pPr>
            <a:r>
              <a:rPr lang="en-US" sz="3000" b="1" noProof="1">
                <a:solidFill>
                  <a:schemeClr val="tx2"/>
                </a:solidFill>
              </a:rPr>
              <a:t>for the Vehicles of Tomorrow</a:t>
            </a:r>
          </a:p>
        </p:txBody>
      </p:sp>
      <p:pic>
        <p:nvPicPr>
          <p:cNvPr id="11" name="Picture">
            <a:extLst>
              <a:ext uri="{FF2B5EF4-FFF2-40B4-BE49-F238E27FC236}">
                <a16:creationId xmlns:a16="http://schemas.microsoft.com/office/drawing/2014/main" id="{1D4033B9-BD74-4C2F-8BE3-47BE98795424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588" y="1703388"/>
            <a:ext cx="12193588" cy="5151437"/>
          </a:xfrm>
        </p:spPr>
      </p:pic>
      <p:pic>
        <p:nvPicPr>
          <p:cNvPr id="7" name="Logo – Nemak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gray">
          <a:xfrm>
            <a:off x="8345899" y="71926"/>
            <a:ext cx="3463105" cy="14400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A2627F7-32FA-4A97-BF6F-A6CBE1295DE6}"/>
              </a:ext>
            </a:extLst>
          </p:cNvPr>
          <p:cNvSpPr txBox="1"/>
          <p:nvPr/>
        </p:nvSpPr>
        <p:spPr>
          <a:xfrm>
            <a:off x="11665258" y="6519446"/>
            <a:ext cx="5267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AG</a:t>
            </a:r>
            <a:endParaRPr lang="en-US" sz="16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82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0701357C-C396-487D-A68B-6E37E6773C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77309" y="247651"/>
            <a:ext cx="11111046" cy="1080000"/>
          </a:xfrm>
        </p:spPr>
        <p:txBody>
          <a:bodyPr/>
          <a:lstStyle/>
          <a:p>
            <a:r>
              <a:rPr lang="es-MX" sz="4000">
                <a:latin typeface="Century Gothic" panose="020B0502020202020204" pitchFamily="34" charset="0"/>
              </a:rPr>
              <a:t>Nemak en un vistazo</a:t>
            </a:r>
            <a:endParaRPr lang="en-US" sz="4000">
              <a:latin typeface="Century Gothic" panose="020B0502020202020204" pitchFamily="34" charset="0"/>
            </a:endParaRPr>
          </a:p>
        </p:txBody>
      </p:sp>
      <p:sp>
        <p:nvSpPr>
          <p:cNvPr id="29" name="Text 1"/>
          <p:cNvSpPr>
            <a:spLocks noGrp="1"/>
          </p:cNvSpPr>
          <p:nvPr>
            <p:ph sz="half" idx="36"/>
          </p:nvPr>
        </p:nvSpPr>
        <p:spPr bwMode="gray">
          <a:xfrm>
            <a:off x="540794" y="1692000"/>
            <a:ext cx="2106000" cy="2077200"/>
          </a:xfrm>
        </p:spPr>
        <p:txBody>
          <a:bodyPr anchor="ctr"/>
          <a:lstStyle/>
          <a:p>
            <a:pPr marL="0" indent="0" algn="ctr">
              <a:buNone/>
            </a:pPr>
            <a:r>
              <a:rPr lang="en-US" sz="1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Establecido</a:t>
            </a:r>
            <a:r>
              <a:rPr 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desde</a:t>
            </a:r>
            <a:r>
              <a:rPr 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6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1979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Monterrey, México</a:t>
            </a:r>
          </a:p>
        </p:txBody>
      </p:sp>
      <p:sp>
        <p:nvSpPr>
          <p:cNvPr id="30" name="Text 2"/>
          <p:cNvSpPr>
            <a:spLocks noGrp="1"/>
          </p:cNvSpPr>
          <p:nvPr>
            <p:ph sz="half" idx="42"/>
          </p:nvPr>
        </p:nvSpPr>
        <p:spPr bwMode="gray">
          <a:xfrm>
            <a:off x="2806393" y="1691999"/>
            <a:ext cx="2077202" cy="207720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/>
          <a:p>
            <a:pPr marL="0" indent="0" algn="ctr">
              <a:buNone/>
            </a:pPr>
            <a:r>
              <a:rPr lang="en-US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38</a:t>
            </a:r>
            <a:br>
              <a:rPr lang="en-US" sz="5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Plantas</a:t>
            </a:r>
            <a:r>
              <a:rPr lang="en-US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producción</a:t>
            </a:r>
            <a:endParaRPr lang="en-US" sz="1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 3"/>
          <p:cNvSpPr>
            <a:spLocks noGrp="1"/>
          </p:cNvSpPr>
          <p:nvPr>
            <p:ph sz="half" idx="44"/>
          </p:nvPr>
        </p:nvSpPr>
        <p:spPr bwMode="gray">
          <a:xfrm>
            <a:off x="5043194" y="1692000"/>
            <a:ext cx="2105400" cy="2077200"/>
          </a:xfrm>
        </p:spPr>
        <p:txBody>
          <a:bodyPr anchor="ctr"/>
          <a:lstStyle/>
          <a:p>
            <a:pPr marL="0" indent="0" algn="ctr">
              <a:buNone/>
            </a:pPr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+21K</a:t>
            </a:r>
            <a:r>
              <a:rPr 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Empleados</a:t>
            </a:r>
            <a:endParaRPr lang="en-US" sz="18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 4"/>
          <p:cNvSpPr txBox="1">
            <a:spLocks/>
          </p:cNvSpPr>
          <p:nvPr/>
        </p:nvSpPr>
        <p:spPr bwMode="gray">
          <a:xfrm>
            <a:off x="7195766" y="1677866"/>
            <a:ext cx="2106000" cy="2077200"/>
          </a:xfrm>
          <a:prstGeom prst="ellipse">
            <a:avLst/>
          </a:prstGeom>
          <a:solidFill>
            <a:schemeClr val="accent4"/>
          </a:solidFill>
        </p:spPr>
        <p:txBody>
          <a:bodyPr vert="horz" lIns="0" tIns="0" rIns="0" bIns="0" rtlCol="0" anchor="ctr">
            <a:noAutofit/>
          </a:bodyPr>
          <a:lstStyle>
            <a:lvl1pPr marL="270000" marR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20000" marR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080000" marR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700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chemeClr val="tx2"/>
              </a:buClr>
              <a:buFont typeface="Arial" panose="020B06040202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300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chemeClr val="tx2"/>
              </a:buClr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  <a:defRPr/>
            </a:pP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11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/>
            </a: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r>
              <a:rPr lang="es-MX" sz="1800" dirty="0">
                <a:solidFill>
                  <a:prstClr val="white"/>
                </a:solidFill>
                <a:latin typeface="Arial"/>
              </a:rPr>
              <a:t>Centros de desarrollo de productos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5" name="Text 5"/>
          <p:cNvSpPr txBox="1">
            <a:spLocks/>
          </p:cNvSpPr>
          <p:nvPr/>
        </p:nvSpPr>
        <p:spPr bwMode="gray">
          <a:xfrm>
            <a:off x="9544394" y="1692000"/>
            <a:ext cx="2106000" cy="2077200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vert="horz" lIns="0" tIns="0" rIns="0" bIns="0" rtlCol="0" anchor="ctr">
            <a:noAutofit/>
          </a:bodyPr>
          <a:lstStyle>
            <a:lvl1pPr marL="270000" marR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20000" marR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080000" marR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700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chemeClr val="tx2"/>
              </a:buClr>
              <a:buFont typeface="Arial" panose="020B06040202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300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chemeClr val="tx2"/>
              </a:buClr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lnSpc>
                <a:spcPct val="100000"/>
              </a:lnSpc>
              <a:spcAft>
                <a:spcPts val="0"/>
              </a:spcAft>
              <a:buClrTx/>
              <a:buNone/>
              <a:defRPr/>
            </a:pP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0075C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650+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75C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/>
            </a:r>
            <a:b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75C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r>
              <a:rPr lang="en-US" sz="1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Plataformas</a:t>
            </a:r>
            <a:r>
              <a:rPr 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 de </a:t>
            </a:r>
            <a:r>
              <a:rPr lang="en-US" sz="1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vehículos</a:t>
            </a:r>
            <a:r>
              <a:rPr 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 para </a:t>
            </a:r>
            <a:r>
              <a:rPr lang="en-US" sz="1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Arial"/>
              </a:rPr>
              <a:t>clientes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36" name="Text 6"/>
          <p:cNvSpPr txBox="1">
            <a:spLocks/>
          </p:cNvSpPr>
          <p:nvPr/>
        </p:nvSpPr>
        <p:spPr bwMode="gray">
          <a:xfrm>
            <a:off x="1695831" y="3913198"/>
            <a:ext cx="2077202" cy="2077202"/>
          </a:xfrm>
          <a:prstGeom prst="ellipse">
            <a:avLst/>
          </a:prstGeom>
          <a:solidFill>
            <a:schemeClr val="accent3"/>
          </a:solidFill>
        </p:spPr>
        <p:txBody>
          <a:bodyPr vert="horz" lIns="0" tIns="0" rIns="0" bIns="0" rtlCol="0" anchor="ctr">
            <a:noAutofit/>
          </a:bodyPr>
          <a:lstStyle>
            <a:lvl1pPr marL="270000" marR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 lang="en-US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20000" marR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080000" marR="0" indent="-2700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Char char="•"/>
              <a:tabLst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700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chemeClr val="tx2"/>
              </a:buClr>
              <a:buFont typeface="Arial" panose="020B0604020202020204" pitchFamily="34" charset="0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53000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chemeClr val="tx2"/>
              </a:buClr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Global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15</a:t>
            </a:r>
            <a:b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</a:br>
            <a:r>
              <a:rPr kumimoji="0" lang="es-MX" sz="1800" b="0" i="0" u="none" strike="noStrike" kern="1200" cap="none" spc="0" normalizeH="0" baseline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Países</a:t>
            </a:r>
          </a:p>
        </p:txBody>
      </p:sp>
      <p:sp>
        <p:nvSpPr>
          <p:cNvPr id="37" name="Text 7"/>
          <p:cNvSpPr>
            <a:spLocks noGrp="1"/>
          </p:cNvSpPr>
          <p:nvPr>
            <p:ph sz="half" idx="41"/>
          </p:nvPr>
        </p:nvSpPr>
        <p:spPr bwMode="gray">
          <a:xfrm>
            <a:off x="3785145" y="3913198"/>
            <a:ext cx="2196899" cy="2077200"/>
          </a:xfrm>
        </p:spPr>
        <p:txBody>
          <a:bodyPr anchor="ctr">
            <a:normAutofit lnSpcReduction="10000"/>
          </a:bodyPr>
          <a:lstStyle/>
          <a:p>
            <a:pPr marL="0" indent="0" algn="ctr">
              <a:buNone/>
            </a:pPr>
            <a:r>
              <a:rPr lang="en-US" sz="2400" b="1" dirty="0" err="1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Enfoque</a:t>
            </a:r>
            <a:r>
              <a:rPr lang="en-US" sz="2400" b="1" dirty="0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del </a:t>
            </a:r>
            <a:r>
              <a:rPr lang="en-US" sz="2400" b="1" dirty="0" err="1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producto</a:t>
            </a:r>
            <a:endParaRPr lang="en-US" sz="2400" b="1" dirty="0">
              <a:solidFill>
                <a:schemeClr val="accent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s-MX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Tren motriz</a:t>
            </a:r>
          </a:p>
          <a:p>
            <a:pPr marL="0" indent="0" algn="ctr">
              <a:buNone/>
            </a:pP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E-Mobility</a:t>
            </a:r>
          </a:p>
          <a:p>
            <a:pPr marL="0" indent="0" algn="ctr">
              <a:buNone/>
            </a:pPr>
            <a:r>
              <a:rPr lang="es-MX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Chasis con carrocería blanca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38" name="Text 8"/>
          <p:cNvSpPr>
            <a:spLocks noGrp="1"/>
          </p:cNvSpPr>
          <p:nvPr>
            <p:ph sz="half" idx="45"/>
          </p:nvPr>
        </p:nvSpPr>
        <p:spPr bwMode="gray">
          <a:xfrm>
            <a:off x="6142629" y="3913200"/>
            <a:ext cx="2106274" cy="2077200"/>
          </a:xfrm>
          <a:solidFill>
            <a:schemeClr val="tx2"/>
          </a:solidFill>
        </p:spPr>
        <p:txBody>
          <a:bodyPr anchor="ctr"/>
          <a:lstStyle/>
          <a:p>
            <a:pPr marL="0" indent="0" algn="ctr">
              <a:buNone/>
            </a:pPr>
            <a:r>
              <a:rPr lang="es-MX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Capacidad</a:t>
            </a:r>
            <a:br>
              <a:rPr lang="es-MX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MX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65,000,000</a:t>
            </a:r>
            <a:r>
              <a:rPr lang="es-MX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s-MX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MX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Unidades equivalentes</a:t>
            </a:r>
          </a:p>
        </p:txBody>
      </p:sp>
      <p:sp>
        <p:nvSpPr>
          <p:cNvPr id="39" name="Text 9"/>
          <p:cNvSpPr>
            <a:spLocks noGrp="1"/>
          </p:cNvSpPr>
          <p:nvPr>
            <p:ph sz="half" idx="47"/>
          </p:nvPr>
        </p:nvSpPr>
        <p:spPr bwMode="gray">
          <a:xfrm>
            <a:off x="8449431" y="3913200"/>
            <a:ext cx="2105100" cy="2077200"/>
          </a:xfrm>
        </p:spPr>
        <p:txBody>
          <a:bodyPr anchor="ctr"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US" sz="2800" b="1" dirty="0" err="1">
                <a:solidFill>
                  <a:srgbClr val="6CC0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Soluciones</a:t>
            </a:r>
            <a:r>
              <a:rPr lang="en-US" sz="2800" b="1" dirty="0">
                <a:solidFill>
                  <a:srgbClr val="6CC0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2800" b="1" dirty="0" err="1">
                <a:solidFill>
                  <a:srgbClr val="6CC04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proceso</a:t>
            </a:r>
            <a:endParaRPr lang="en-US" sz="2800" b="1" dirty="0">
              <a:solidFill>
                <a:srgbClr val="6CC04A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s-MX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Diseño e ingeniería </a:t>
            </a:r>
          </a:p>
          <a:p>
            <a:pPr marL="0" indent="0" algn="ctr">
              <a:buNone/>
            </a:pPr>
            <a:r>
              <a:rPr lang="es-MX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Fabricación de herramentales</a:t>
            </a:r>
          </a:p>
          <a:p>
            <a:pPr marL="0" indent="0" algn="ctr">
              <a:buNone/>
            </a:pPr>
            <a:r>
              <a:rPr lang="es-MX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Piezas de fundición</a:t>
            </a:r>
          </a:p>
          <a:p>
            <a:pPr marL="0" indent="0" algn="ctr">
              <a:buNone/>
            </a:pPr>
            <a:r>
              <a:rPr lang="es-MX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Maquinado</a:t>
            </a:r>
          </a:p>
          <a:p>
            <a:pPr marL="0" indent="0" algn="ctr">
              <a:buNone/>
            </a:pPr>
            <a:r>
              <a:rPr lang="es-MX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Ensamble</a:t>
            </a:r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8521CAB-F625-4366-ABED-851E57E7292E}"/>
              </a:ext>
            </a:extLst>
          </p:cNvPr>
          <p:cNvSpPr txBox="1"/>
          <p:nvPr/>
        </p:nvSpPr>
        <p:spPr>
          <a:xfrm>
            <a:off x="11665258" y="6519446"/>
            <a:ext cx="5267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AG</a:t>
            </a:r>
            <a:endParaRPr lang="en-US" sz="16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615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hteck 5">
            <a:extLst>
              <a:ext uri="{FF2B5EF4-FFF2-40B4-BE49-F238E27FC236}">
                <a16:creationId xmlns:a16="http://schemas.microsoft.com/office/drawing/2014/main" id="{A2CB286F-FCC0-6A4C-AD4F-B813D0EF729C}"/>
              </a:ext>
            </a:extLst>
          </p:cNvPr>
          <p:cNvSpPr/>
          <p:nvPr/>
        </p:nvSpPr>
        <p:spPr>
          <a:xfrm>
            <a:off x="-219" y="0"/>
            <a:ext cx="12192219" cy="6858000"/>
          </a:xfrm>
          <a:prstGeom prst="rect">
            <a:avLst/>
          </a:prstGeom>
          <a:gradFill>
            <a:gsLst>
              <a:gs pos="0">
                <a:schemeClr val="tx2">
                  <a:lumMod val="20000"/>
                  <a:lumOff val="80000"/>
                </a:schemeClr>
              </a:gs>
              <a:gs pos="74000">
                <a:schemeClr val="bg1">
                  <a:lumMod val="75000"/>
                </a:schemeClr>
              </a:gs>
              <a:gs pos="83000">
                <a:schemeClr val="tx2">
                  <a:lumMod val="40000"/>
                  <a:lumOff val="60000"/>
                </a:schemeClr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es-MX" sz="1800" b="0" i="0" u="none" strike="noStrike" kern="1200" cap="none" spc="0" normalizeH="0" baseline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3" name="Bild">
            <a:extLst>
              <a:ext uri="{FF2B5EF4-FFF2-40B4-BE49-F238E27FC236}">
                <a16:creationId xmlns:a16="http://schemas.microsoft.com/office/drawing/2014/main" id="{261CEBA4-E09E-475F-AF7D-487B8086304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7"/>
          <a:stretch/>
        </p:blipFill>
        <p:spPr bwMode="gray">
          <a:xfrm>
            <a:off x="277942" y="0"/>
            <a:ext cx="12192219" cy="6858000"/>
          </a:xfrm>
          <a:prstGeom prst="rect">
            <a:avLst/>
          </a:prstGeom>
        </p:spPr>
      </p:pic>
      <p:sp>
        <p:nvSpPr>
          <p:cNvPr id="26" name="Bogen">
            <a:extLst>
              <a:ext uri="{FF2B5EF4-FFF2-40B4-BE49-F238E27FC236}">
                <a16:creationId xmlns:a16="http://schemas.microsoft.com/office/drawing/2014/main" id="{BDC8F690-414C-4785-B42F-DA648927ED64}"/>
              </a:ext>
            </a:extLst>
          </p:cNvPr>
          <p:cNvSpPr/>
          <p:nvPr/>
        </p:nvSpPr>
        <p:spPr bwMode="gray">
          <a:xfrm>
            <a:off x="5426132" y="990908"/>
            <a:ext cx="4270318" cy="4270316"/>
          </a:xfrm>
          <a:prstGeom prst="arc">
            <a:avLst>
              <a:gd name="adj1" fmla="val 13186313"/>
              <a:gd name="adj2" fmla="val 6390176"/>
            </a:avLst>
          </a:prstGeom>
          <a:ln w="15875">
            <a:solidFill>
              <a:schemeClr val="tx2">
                <a:lumMod val="40000"/>
                <a:lumOff val="60000"/>
              </a:schemeClr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1800" b="0" i="0" u="none" strike="noStrike" kern="1200" cap="none" spc="0" normalizeH="0" baseline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67" name="Text 1">
            <a:extLst>
              <a:ext uri="{FF2B5EF4-FFF2-40B4-BE49-F238E27FC236}">
                <a16:creationId xmlns:a16="http://schemas.microsoft.com/office/drawing/2014/main" id="{D2543F34-A60B-450C-AA3D-B3587B25C621}"/>
              </a:ext>
            </a:extLst>
          </p:cNvPr>
          <p:cNvGrpSpPr/>
          <p:nvPr/>
        </p:nvGrpSpPr>
        <p:grpSpPr bwMode="gray">
          <a:xfrm>
            <a:off x="3126283" y="656977"/>
            <a:ext cx="2834892" cy="1288538"/>
            <a:chOff x="2802433" y="656977"/>
            <a:chExt cx="2834892" cy="1288538"/>
          </a:xfrm>
        </p:grpSpPr>
        <p:grpSp>
          <p:nvGrpSpPr>
            <p:cNvPr id="29" name="Gruppieren 28">
              <a:extLst>
                <a:ext uri="{FF2B5EF4-FFF2-40B4-BE49-F238E27FC236}">
                  <a16:creationId xmlns:a16="http://schemas.microsoft.com/office/drawing/2014/main" id="{3E7611A4-3EC4-4ECF-B7E5-2D802CD09E09}"/>
                </a:ext>
              </a:extLst>
            </p:cNvPr>
            <p:cNvGrpSpPr/>
            <p:nvPr/>
          </p:nvGrpSpPr>
          <p:grpSpPr bwMode="gray">
            <a:xfrm>
              <a:off x="2838452" y="1725973"/>
              <a:ext cx="2798873" cy="78342"/>
              <a:chOff x="1599469" y="2045412"/>
              <a:chExt cx="2798873" cy="78342"/>
            </a:xfrm>
          </p:grpSpPr>
          <p:cxnSp>
            <p:nvCxnSpPr>
              <p:cNvPr id="30" name="Gerader Verbinder 12">
                <a:extLst>
                  <a:ext uri="{FF2B5EF4-FFF2-40B4-BE49-F238E27FC236}">
                    <a16:creationId xmlns:a16="http://schemas.microsoft.com/office/drawing/2014/main" id="{CF9838B9-66B3-43CB-A34D-7BDCE206BB6A}"/>
                  </a:ext>
                </a:extLst>
              </p:cNvPr>
              <p:cNvCxnSpPr>
                <a:cxnSpLocks/>
                <a:endCxn id="32" idx="6"/>
              </p:cNvCxnSpPr>
              <p:nvPr/>
            </p:nvCxnSpPr>
            <p:spPr bwMode="gray">
              <a:xfrm>
                <a:off x="1599469" y="2084583"/>
                <a:ext cx="2720531" cy="0"/>
              </a:xfrm>
              <a:prstGeom prst="line">
                <a:avLst/>
              </a:prstGeom>
              <a:ln w="19050" cap="rnd">
                <a:solidFill>
                  <a:schemeClr val="tx1">
                    <a:lumMod val="50000"/>
                    <a:lumOff val="50000"/>
                  </a:schemeClr>
                </a:solidFill>
                <a:prstDash val="sysDot"/>
                <a:headEnd type="none" w="med" len="med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Ellipse 31">
                <a:extLst>
                  <a:ext uri="{FF2B5EF4-FFF2-40B4-BE49-F238E27FC236}">
                    <a16:creationId xmlns:a16="http://schemas.microsoft.com/office/drawing/2014/main" id="{A31D90E5-CF9B-4A08-AAE1-7C6878A942C7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 flipH="1">
                <a:off x="4320000" y="2045412"/>
                <a:ext cx="78342" cy="78342"/>
              </a:xfrm>
              <a:prstGeom prst="ellipse">
                <a:avLst/>
              </a:prstGeom>
              <a:solidFill>
                <a:schemeClr val="accent1"/>
              </a:solidFill>
              <a:ln w="19050">
                <a:noFill/>
              </a:ln>
              <a:effectLst>
                <a:outerShdw blurRad="50800" dist="127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36000" rIns="36000" bIns="36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MX" sz="1400" b="0" i="0" u="none" strike="noStrike" kern="1200" cap="none" spc="0" normalizeH="0" baseline="0" dirty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endParaRPr>
              </a:p>
            </p:txBody>
          </p:sp>
        </p:grpSp>
        <p:sp>
          <p:nvSpPr>
            <p:cNvPr id="50" name="Text 3">
              <a:extLst>
                <a:ext uri="{FF2B5EF4-FFF2-40B4-BE49-F238E27FC236}">
                  <a16:creationId xmlns:a16="http://schemas.microsoft.com/office/drawing/2014/main" id="{760CD428-92BC-4739-9176-23E3B8277AFA}"/>
                </a:ext>
              </a:extLst>
            </p:cNvPr>
            <p:cNvSpPr txBox="1">
              <a:spLocks/>
            </p:cNvSpPr>
            <p:nvPr/>
          </p:nvSpPr>
          <p:spPr bwMode="gray">
            <a:xfrm>
              <a:off x="2802433" y="656977"/>
              <a:ext cx="2375967" cy="1288538"/>
            </a:xfrm>
            <a:prstGeom prst="rect">
              <a:avLst/>
            </a:prstGeom>
            <a:noFill/>
          </p:spPr>
          <p:txBody>
            <a:bodyPr vert="horz" lIns="0" tIns="0" rIns="0" bIns="180000" rtlCol="0" anchor="b">
              <a:noAutofit/>
            </a:bodyPr>
            <a:lstStyle>
              <a:lvl1pPr marL="270000" indent="-2700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Clr>
                  <a:schemeClr val="bg1"/>
                </a:buClr>
                <a:buFont typeface="Arial" panose="020B0604020202020204" pitchFamily="34" charset="0"/>
                <a:buChar char="•"/>
                <a:defRPr sz="20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720000" indent="-2700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defRPr sz="1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2pPr>
              <a:lvl3pPr marL="1080000" indent="-2700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defRPr sz="16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3pPr>
              <a:lvl4pPr marL="1440000" indent="-2700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defRPr sz="140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4pPr>
              <a:lvl5pPr marL="1800000" indent="-2700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defRPr sz="1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500"/>
                </a:spcAft>
                <a:buClr>
                  <a:prstClr val="white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s-MX" sz="2500" b="1" i="0" u="none" strike="noStrike" kern="1200" cap="none" spc="0" normalizeH="0" baseline="0" dirty="0">
                  <a:ln>
                    <a:noFill/>
                  </a:ln>
                  <a:solidFill>
                    <a:srgbClr val="0075C9"/>
                  </a:solidFill>
                  <a:effectLst/>
                  <a:uLnTx/>
                  <a:uFillTx/>
                  <a:latin typeface="Century Gothic" panose="020B0502020202020204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Tren motriz</a:t>
              </a:r>
              <a:r>
                <a:rPr kumimoji="0" lang="es-MX" sz="2500" b="1" i="0" u="none" strike="noStrike" kern="1200" cap="none" spc="0" normalizeH="0" baseline="0" dirty="0">
                  <a:ln>
                    <a:noFill/>
                  </a:ln>
                  <a:solidFill>
                    <a:srgbClr val="575756"/>
                  </a:solidFill>
                  <a:effectLst/>
                  <a:uLnTx/>
                  <a:uFillTx/>
                  <a:latin typeface="Century Gothic" panose="020B0502020202020204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 </a:t>
              </a:r>
            </a:p>
            <a:p>
              <a:pPr lvl="0">
                <a:spcAft>
                  <a:spcPts val="500"/>
                </a:spcAft>
                <a:buClr>
                  <a:srgbClr val="575756"/>
                </a:buClr>
                <a:defRPr/>
              </a:pPr>
              <a:r>
                <a:rPr lang="es-MX" sz="1600" dirty="0">
                  <a:solidFill>
                    <a:srgbClr val="575756"/>
                  </a:solidFill>
                  <a:latin typeface="Century Gothic" panose="020B0502020202020204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Cabezas de cilindros</a:t>
              </a:r>
            </a:p>
            <a:p>
              <a:pPr lvl="0">
                <a:spcAft>
                  <a:spcPts val="500"/>
                </a:spcAft>
                <a:buClr>
                  <a:srgbClr val="575756"/>
                </a:buClr>
                <a:defRPr/>
              </a:pPr>
              <a:r>
                <a:rPr lang="es-MX" sz="1600" dirty="0">
                  <a:solidFill>
                    <a:srgbClr val="575756"/>
                  </a:solidFill>
                  <a:latin typeface="Century Gothic" panose="020B0502020202020204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Bloques de motor</a:t>
              </a:r>
            </a:p>
            <a:p>
              <a:pPr lvl="0">
                <a:spcAft>
                  <a:spcPts val="500"/>
                </a:spcAft>
                <a:buClr>
                  <a:srgbClr val="575756"/>
                </a:buClr>
                <a:defRPr/>
              </a:pPr>
              <a:r>
                <a:rPr lang="es-MX" sz="1600" dirty="0">
                  <a:solidFill>
                    <a:srgbClr val="575756"/>
                  </a:solidFill>
                  <a:latin typeface="Century Gothic" panose="020B0502020202020204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Cajas de transmisión </a:t>
              </a:r>
            </a:p>
            <a:p>
              <a:pPr lvl="0">
                <a:spcAft>
                  <a:spcPts val="500"/>
                </a:spcAft>
                <a:buClr>
                  <a:srgbClr val="575756"/>
                </a:buClr>
                <a:defRPr/>
              </a:pPr>
              <a:r>
                <a:rPr lang="es-MX" sz="1600" dirty="0">
                  <a:solidFill>
                    <a:srgbClr val="575756"/>
                  </a:solidFill>
                  <a:latin typeface="Century Gothic" panose="020B0502020202020204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Piezas de fundición de tamaño medio</a:t>
              </a:r>
              <a:endParaRPr kumimoji="0" lang="es-MX" sz="1600" b="0" i="0" u="none" strike="noStrike" kern="1200" cap="none" spc="0" normalizeH="0" baseline="0" dirty="0">
                <a:ln>
                  <a:noFill/>
                </a:ln>
                <a:solidFill>
                  <a:srgbClr val="575756"/>
                </a:solidFill>
                <a:effectLst/>
                <a:uLnTx/>
                <a:uFillTx/>
                <a:latin typeface="Century Gothic" panose="020B0502020202020204" pitchFamily="34" charset="0"/>
                <a:ea typeface="Segoe UI Historic" panose="020B0502040204020203" pitchFamily="34" charset="0"/>
                <a:cs typeface="Segoe UI Historic" panose="020B0502040204020203" pitchFamily="34" charset="0"/>
              </a:endParaRPr>
            </a:p>
          </p:txBody>
        </p:sp>
      </p:grpSp>
      <p:grpSp>
        <p:nvGrpSpPr>
          <p:cNvPr id="66" name="Text 2">
            <a:extLst>
              <a:ext uri="{FF2B5EF4-FFF2-40B4-BE49-F238E27FC236}">
                <a16:creationId xmlns:a16="http://schemas.microsoft.com/office/drawing/2014/main" id="{56772A6E-F8A9-4A42-A946-170AC068B6DA}"/>
              </a:ext>
            </a:extLst>
          </p:cNvPr>
          <p:cNvGrpSpPr/>
          <p:nvPr/>
        </p:nvGrpSpPr>
        <p:grpSpPr bwMode="gray">
          <a:xfrm>
            <a:off x="7933316" y="530285"/>
            <a:ext cx="4177149" cy="1232642"/>
            <a:chOff x="8297401" y="559158"/>
            <a:chExt cx="3901226" cy="1232642"/>
          </a:xfrm>
        </p:grpSpPr>
        <p:sp>
          <p:nvSpPr>
            <p:cNvPr id="25" name="Text 5">
              <a:extLst>
                <a:ext uri="{FF2B5EF4-FFF2-40B4-BE49-F238E27FC236}">
                  <a16:creationId xmlns:a16="http://schemas.microsoft.com/office/drawing/2014/main" id="{F92B66C4-DEDC-4959-AD1F-5ADD39D5B4AE}"/>
                </a:ext>
              </a:extLst>
            </p:cNvPr>
            <p:cNvSpPr txBox="1">
              <a:spLocks/>
            </p:cNvSpPr>
            <p:nvPr/>
          </p:nvSpPr>
          <p:spPr bwMode="gray">
            <a:xfrm>
              <a:off x="10042455" y="559158"/>
              <a:ext cx="2156172" cy="1232642"/>
            </a:xfrm>
            <a:prstGeom prst="rect">
              <a:avLst/>
            </a:prstGeom>
            <a:noFill/>
          </p:spPr>
          <p:txBody>
            <a:bodyPr vert="horz" lIns="0" tIns="180000" rIns="0" bIns="0" rtlCol="0" anchor="t" anchorCtr="0">
              <a:noAutofit/>
            </a:bodyPr>
            <a:lstStyle>
              <a:lvl1pPr marL="270000" indent="-2700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Clr>
                  <a:schemeClr val="bg1"/>
                </a:buClr>
                <a:buFont typeface="Arial" panose="020B0604020202020204" pitchFamily="34" charset="0"/>
                <a:buChar char="•"/>
                <a:defRPr sz="20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720000" indent="-2700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defRPr sz="1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2pPr>
              <a:lvl3pPr marL="1080000" indent="-2700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defRPr sz="16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3pPr>
              <a:lvl4pPr marL="1440000" indent="-2700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defRPr sz="140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4pPr>
              <a:lvl5pPr marL="1800000" indent="-2700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defRPr sz="1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>
                <a:spcAft>
                  <a:spcPts val="500"/>
                </a:spcAft>
                <a:buClr>
                  <a:srgbClr val="575756"/>
                </a:buClr>
                <a:buNone/>
                <a:defRPr/>
              </a:pPr>
              <a:r>
                <a:rPr lang="es-MX" sz="2500" b="1" dirty="0">
                  <a:solidFill>
                    <a:srgbClr val="FF6C00"/>
                  </a:solidFill>
                  <a:latin typeface="Century Gothic" panose="020B0502020202020204" pitchFamily="34" charset="0"/>
                  <a:cs typeface="Arial"/>
                </a:rPr>
                <a:t>Componentes </a:t>
              </a:r>
              <a:br>
                <a:rPr lang="es-MX" sz="2500" b="1" dirty="0">
                  <a:solidFill>
                    <a:srgbClr val="FF6C00"/>
                  </a:solidFill>
                  <a:latin typeface="Century Gothic" panose="020B0502020202020204" pitchFamily="34" charset="0"/>
                  <a:cs typeface="Arial"/>
                </a:rPr>
              </a:br>
              <a:r>
                <a:rPr lang="es-MX" sz="2500" b="1" dirty="0">
                  <a:solidFill>
                    <a:srgbClr val="FF6C00"/>
                  </a:solidFill>
                  <a:latin typeface="Century Gothic" panose="020B0502020202020204" pitchFamily="34" charset="0"/>
                  <a:cs typeface="Arial"/>
                </a:rPr>
                <a:t>E-</a:t>
              </a:r>
              <a:r>
                <a:rPr lang="es-MX" sz="2500" b="1" dirty="0" err="1">
                  <a:solidFill>
                    <a:srgbClr val="FF6C00"/>
                  </a:solidFill>
                  <a:latin typeface="Century Gothic" panose="020B0502020202020204" pitchFamily="34" charset="0"/>
                  <a:cs typeface="Arial"/>
                </a:rPr>
                <a:t>Mobility</a:t>
              </a:r>
              <a:endParaRPr kumimoji="0" lang="es-MX" sz="2500" b="1" i="0" u="none" strike="noStrike" kern="1200" cap="none" spc="0" normalizeH="0" baseline="0" dirty="0">
                <a:ln>
                  <a:noFill/>
                </a:ln>
                <a:solidFill>
                  <a:srgbClr val="FF6C00"/>
                </a:solidFill>
                <a:effectLst/>
                <a:uLnTx/>
                <a:uFillTx/>
                <a:latin typeface="Century Gothic" panose="020B0502020202020204" pitchFamily="34" charset="0"/>
                <a:cs typeface="Arial"/>
              </a:endParaRPr>
            </a:p>
            <a:p>
              <a:pPr lvl="0">
                <a:spcAft>
                  <a:spcPts val="500"/>
                </a:spcAft>
                <a:buClr>
                  <a:srgbClr val="575756"/>
                </a:buClr>
                <a:defRPr/>
              </a:pPr>
              <a:r>
                <a:rPr lang="es-MX" sz="1600" dirty="0">
                  <a:solidFill>
                    <a:srgbClr val="575756"/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Carcasas para motores eléctricos</a:t>
              </a:r>
            </a:p>
            <a:p>
              <a:pPr lvl="0">
                <a:spcAft>
                  <a:spcPts val="500"/>
                </a:spcAft>
                <a:buClr>
                  <a:srgbClr val="575756"/>
                </a:buClr>
                <a:defRPr/>
              </a:pPr>
              <a:r>
                <a:rPr lang="es-MX" sz="1600" dirty="0">
                  <a:solidFill>
                    <a:srgbClr val="575756"/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Charolas de baterías para PHEV y BEV</a:t>
              </a:r>
            </a:p>
            <a:p>
              <a:pPr lvl="0">
                <a:spcAft>
                  <a:spcPts val="500"/>
                </a:spcAft>
                <a:buClr>
                  <a:srgbClr val="575756"/>
                </a:buClr>
                <a:defRPr/>
              </a:pPr>
              <a:r>
                <a:rPr lang="es-MX" sz="1600" dirty="0">
                  <a:solidFill>
                    <a:srgbClr val="575756"/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Carcasas para celdas de combustible</a:t>
              </a:r>
              <a:endParaRPr kumimoji="0" lang="es-MX" sz="1600" b="0" i="0" u="none" strike="noStrike" kern="1200" cap="none" spc="0" normalizeH="0" baseline="0" dirty="0">
                <a:ln>
                  <a:noFill/>
                </a:ln>
                <a:solidFill>
                  <a:srgbClr val="575756"/>
                </a:solidFill>
                <a:effectLst/>
                <a:uLnTx/>
                <a:uFillTx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endParaRPr>
            </a:p>
          </p:txBody>
        </p:sp>
        <p:grpSp>
          <p:nvGrpSpPr>
            <p:cNvPr id="58" name="Gruppieren 57">
              <a:extLst>
                <a:ext uri="{FF2B5EF4-FFF2-40B4-BE49-F238E27FC236}">
                  <a16:creationId xmlns:a16="http://schemas.microsoft.com/office/drawing/2014/main" id="{C7F7ADBD-BA62-489F-B6D7-4F868DFC11D3}"/>
                </a:ext>
              </a:extLst>
            </p:cNvPr>
            <p:cNvGrpSpPr/>
            <p:nvPr/>
          </p:nvGrpSpPr>
          <p:grpSpPr bwMode="gray">
            <a:xfrm>
              <a:off x="8297401" y="559159"/>
              <a:ext cx="3312015" cy="541779"/>
              <a:chOff x="8072265" y="575449"/>
              <a:chExt cx="3312015" cy="541779"/>
            </a:xfrm>
          </p:grpSpPr>
          <p:sp>
            <p:nvSpPr>
              <p:cNvPr id="57" name="Freihandform: Form 56">
                <a:extLst>
                  <a:ext uri="{FF2B5EF4-FFF2-40B4-BE49-F238E27FC236}">
                    <a16:creationId xmlns:a16="http://schemas.microsoft.com/office/drawing/2014/main" id="{BF8B6729-5C52-4DB6-B8B3-C899103AA188}"/>
                  </a:ext>
                </a:extLst>
              </p:cNvPr>
              <p:cNvSpPr/>
              <p:nvPr/>
            </p:nvSpPr>
            <p:spPr bwMode="gray">
              <a:xfrm>
                <a:off x="8092440" y="575449"/>
                <a:ext cx="3291840" cy="521831"/>
              </a:xfrm>
              <a:custGeom>
                <a:avLst/>
                <a:gdLst>
                  <a:gd name="connsiteX0" fmla="*/ 0 w 3291840"/>
                  <a:gd name="connsiteY0" fmla="*/ 365760 h 365760"/>
                  <a:gd name="connsiteX1" fmla="*/ 365760 w 3291840"/>
                  <a:gd name="connsiteY1" fmla="*/ 0 h 365760"/>
                  <a:gd name="connsiteX2" fmla="*/ 3291840 w 3291840"/>
                  <a:gd name="connsiteY2" fmla="*/ 0 h 365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291840" h="365760">
                    <a:moveTo>
                      <a:pt x="0" y="365760"/>
                    </a:moveTo>
                    <a:lnTo>
                      <a:pt x="365760" y="0"/>
                    </a:lnTo>
                    <a:lnTo>
                      <a:pt x="3291840" y="0"/>
                    </a:lnTo>
                  </a:path>
                </a:pathLst>
              </a:custGeom>
              <a:ln w="19050" cap="rnd">
                <a:solidFill>
                  <a:schemeClr val="tx1">
                    <a:lumMod val="50000"/>
                    <a:lumOff val="50000"/>
                  </a:schemeClr>
                </a:solidFill>
                <a:prstDash val="sysDot"/>
                <a:headEnd type="none" w="med" len="med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MX" sz="1800" b="0" i="0" u="none" strike="noStrike" kern="1200" cap="none" spc="0" normalizeH="0" baseline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  <p:sp>
            <p:nvSpPr>
              <p:cNvPr id="38" name="Ellipse 37">
                <a:extLst>
                  <a:ext uri="{FF2B5EF4-FFF2-40B4-BE49-F238E27FC236}">
                    <a16:creationId xmlns:a16="http://schemas.microsoft.com/office/drawing/2014/main" id="{B593CB4A-62A5-4468-8928-9BC4F8C6296C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 rot="10800000" flipH="1">
                <a:off x="8072265" y="1038886"/>
                <a:ext cx="78342" cy="78342"/>
              </a:xfrm>
              <a:prstGeom prst="ellipse">
                <a:avLst/>
              </a:prstGeom>
              <a:solidFill>
                <a:srgbClr val="FF6C00"/>
              </a:solidFill>
              <a:ln w="19050">
                <a:noFill/>
              </a:ln>
              <a:effectLst>
                <a:outerShdw blurRad="50800" dist="127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36000" rIns="36000" bIns="36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MX" sz="1400" b="0" i="0" u="none" strike="noStrike" kern="1200" cap="none" spc="0" normalizeH="0" baseline="0" dirty="0">
                  <a:ln>
                    <a:noFill/>
                  </a:ln>
                  <a:solidFill>
                    <a:srgbClr val="FF6C00"/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81" name="Text 3">
            <a:extLst>
              <a:ext uri="{FF2B5EF4-FFF2-40B4-BE49-F238E27FC236}">
                <a16:creationId xmlns:a16="http://schemas.microsoft.com/office/drawing/2014/main" id="{96FCB418-98EB-4C69-95FE-B90237A6AF77}"/>
              </a:ext>
            </a:extLst>
          </p:cNvPr>
          <p:cNvGrpSpPr/>
          <p:nvPr/>
        </p:nvGrpSpPr>
        <p:grpSpPr bwMode="gray">
          <a:xfrm>
            <a:off x="9653278" y="3106896"/>
            <a:ext cx="2781731" cy="1560751"/>
            <a:chOff x="9329428" y="3291500"/>
            <a:chExt cx="2781731" cy="1560751"/>
          </a:xfrm>
        </p:grpSpPr>
        <p:grpSp>
          <p:nvGrpSpPr>
            <p:cNvPr id="82" name="Gruppieren 81">
              <a:extLst>
                <a:ext uri="{FF2B5EF4-FFF2-40B4-BE49-F238E27FC236}">
                  <a16:creationId xmlns:a16="http://schemas.microsoft.com/office/drawing/2014/main" id="{C42808FB-1C31-4638-934F-7AAF7CF63E0A}"/>
                </a:ext>
              </a:extLst>
            </p:cNvPr>
            <p:cNvGrpSpPr/>
            <p:nvPr/>
          </p:nvGrpSpPr>
          <p:grpSpPr bwMode="gray">
            <a:xfrm rot="10800000">
              <a:off x="9329428" y="3291500"/>
              <a:ext cx="2457188" cy="78342"/>
              <a:chOff x="1941154" y="2045412"/>
              <a:chExt cx="2457188" cy="78342"/>
            </a:xfrm>
          </p:grpSpPr>
          <p:cxnSp>
            <p:nvCxnSpPr>
              <p:cNvPr id="84" name="Gerader Verbinder 12">
                <a:extLst>
                  <a:ext uri="{FF2B5EF4-FFF2-40B4-BE49-F238E27FC236}">
                    <a16:creationId xmlns:a16="http://schemas.microsoft.com/office/drawing/2014/main" id="{4D0DDFD8-2F4C-47B4-862A-47BD793A5A13}"/>
                  </a:ext>
                </a:extLst>
              </p:cNvPr>
              <p:cNvCxnSpPr>
                <a:cxnSpLocks/>
                <a:endCxn id="85" idx="6"/>
              </p:cNvCxnSpPr>
              <p:nvPr/>
            </p:nvCxnSpPr>
            <p:spPr bwMode="gray">
              <a:xfrm rot="10800000" flipH="1">
                <a:off x="1941154" y="2084583"/>
                <a:ext cx="2378846" cy="0"/>
              </a:xfrm>
              <a:prstGeom prst="line">
                <a:avLst/>
              </a:prstGeom>
              <a:ln w="19050" cap="rnd">
                <a:solidFill>
                  <a:schemeClr val="tx1">
                    <a:lumMod val="50000"/>
                    <a:lumOff val="50000"/>
                  </a:schemeClr>
                </a:solidFill>
                <a:prstDash val="sysDot"/>
                <a:headEnd type="none" w="med" len="med"/>
                <a:tailEnd type="none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5" name="Ellipse 84">
                <a:extLst>
                  <a:ext uri="{FF2B5EF4-FFF2-40B4-BE49-F238E27FC236}">
                    <a16:creationId xmlns:a16="http://schemas.microsoft.com/office/drawing/2014/main" id="{FB86BD83-513D-4A9C-AF72-BD7C29677B14}"/>
                  </a:ext>
                </a:extLst>
              </p:cNvPr>
              <p:cNvSpPr>
                <a:spLocks noChangeAspect="1"/>
              </p:cNvSpPr>
              <p:nvPr/>
            </p:nvSpPr>
            <p:spPr bwMode="gray">
              <a:xfrm flipH="1">
                <a:off x="4320000" y="2045412"/>
                <a:ext cx="78342" cy="78342"/>
              </a:xfrm>
              <a:prstGeom prst="ellipse">
                <a:avLst/>
              </a:prstGeom>
              <a:solidFill>
                <a:srgbClr val="6CC04A"/>
              </a:solidFill>
              <a:ln w="19050">
                <a:noFill/>
              </a:ln>
              <a:effectLst>
                <a:outerShdw blurRad="50800" dist="12700" dir="5400000" algn="t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36000" tIns="36000" rIns="36000" bIns="36000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MX" sz="1400" b="0" i="0" u="none" strike="noStrike" kern="1200" cap="none" spc="0" normalizeH="0" baseline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en Sans" panose="020B0606030504020204" pitchFamily="34" charset="0"/>
                  <a:ea typeface="+mn-ea"/>
                  <a:cs typeface="+mn-cs"/>
                </a:endParaRPr>
              </a:p>
            </p:txBody>
          </p:sp>
        </p:grpSp>
        <p:sp>
          <p:nvSpPr>
            <p:cNvPr id="83" name="Text 4">
              <a:extLst>
                <a:ext uri="{FF2B5EF4-FFF2-40B4-BE49-F238E27FC236}">
                  <a16:creationId xmlns:a16="http://schemas.microsoft.com/office/drawing/2014/main" id="{EFEC3DC1-4F07-4C02-B691-A62B334CB8BF}"/>
                </a:ext>
              </a:extLst>
            </p:cNvPr>
            <p:cNvSpPr txBox="1">
              <a:spLocks/>
            </p:cNvSpPr>
            <p:nvPr/>
          </p:nvSpPr>
          <p:spPr bwMode="gray">
            <a:xfrm>
              <a:off x="9493559" y="3388223"/>
              <a:ext cx="2617600" cy="1464028"/>
            </a:xfrm>
            <a:prstGeom prst="rect">
              <a:avLst/>
            </a:prstGeom>
            <a:noFill/>
          </p:spPr>
          <p:txBody>
            <a:bodyPr vert="horz" lIns="0" tIns="180000" rIns="0" bIns="0" rtlCol="0" anchor="t" anchorCtr="0">
              <a:noAutofit/>
            </a:bodyPr>
            <a:lstStyle>
              <a:lvl1pPr marL="270000" indent="-2700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Clr>
                  <a:schemeClr val="bg1"/>
                </a:buClr>
                <a:buFont typeface="Arial" panose="020B0604020202020204" pitchFamily="34" charset="0"/>
                <a:buChar char="•"/>
                <a:defRPr sz="20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720000" indent="-2700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defRPr sz="1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2pPr>
              <a:lvl3pPr marL="1080000" indent="-2700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defRPr sz="16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3pPr>
              <a:lvl4pPr marL="1440000" indent="-2700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defRPr sz="140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4pPr>
              <a:lvl5pPr marL="1800000" indent="-2700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defRPr sz="1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>
                <a:spcAft>
                  <a:spcPts val="500"/>
                </a:spcAft>
                <a:buClr>
                  <a:prstClr val="white"/>
                </a:buClr>
                <a:buNone/>
                <a:defRPr/>
              </a:pPr>
              <a:r>
                <a:rPr lang="es-MX" sz="2500" b="1" dirty="0">
                  <a:solidFill>
                    <a:srgbClr val="6CC04A"/>
                  </a:solidFill>
                  <a:latin typeface="Century Gothic" panose="020B0502020202020204" pitchFamily="34" charset="0"/>
                  <a:cs typeface="Arial"/>
                </a:rPr>
                <a:t>Soportes</a:t>
              </a:r>
            </a:p>
            <a:p>
              <a:pPr>
                <a:spcAft>
                  <a:spcPts val="500"/>
                </a:spcAft>
                <a:buClrTx/>
                <a:defRPr/>
              </a:pPr>
              <a:r>
                <a:rPr lang="es-MX" sz="1600" dirty="0">
                  <a:solidFill>
                    <a:srgbClr val="575756"/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Torres de amortiguación</a:t>
              </a:r>
            </a:p>
            <a:p>
              <a:pPr>
                <a:spcAft>
                  <a:spcPts val="500"/>
                </a:spcAft>
                <a:buClrTx/>
                <a:defRPr/>
              </a:pPr>
              <a:r>
                <a:rPr lang="es-MX" sz="1600" dirty="0">
                  <a:solidFill>
                    <a:srgbClr val="575756"/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Rieles traseros</a:t>
              </a:r>
            </a:p>
            <a:p>
              <a:pPr>
                <a:spcAft>
                  <a:spcPts val="500"/>
                </a:spcAft>
                <a:buClrTx/>
                <a:defRPr/>
              </a:pPr>
              <a:r>
                <a:rPr lang="es-MX" sz="1600" dirty="0">
                  <a:solidFill>
                    <a:srgbClr val="575756"/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Pilares</a:t>
              </a:r>
              <a:endParaRPr kumimoji="0" lang="es-MX" sz="1600" b="0" i="0" u="none" strike="noStrike" kern="1200" cap="none" spc="0" normalizeH="0" baseline="0" dirty="0">
                <a:ln>
                  <a:noFill/>
                </a:ln>
                <a:solidFill>
                  <a:srgbClr val="575756"/>
                </a:solidFill>
                <a:effectLst/>
                <a:uLnTx/>
                <a:uFillTx/>
                <a:latin typeface="Segoe UI Historic" panose="020B0502040204020203" pitchFamily="34" charset="0"/>
                <a:ea typeface="Segoe UI Historic" panose="020B0502040204020203" pitchFamily="34" charset="0"/>
                <a:cs typeface="Segoe UI Historic" panose="020B0502040204020203" pitchFamily="34" charset="0"/>
              </a:endParaRPr>
            </a:p>
          </p:txBody>
        </p:sp>
      </p:grpSp>
      <p:grpSp>
        <p:nvGrpSpPr>
          <p:cNvPr id="73" name="Text 4">
            <a:extLst>
              <a:ext uri="{FF2B5EF4-FFF2-40B4-BE49-F238E27FC236}">
                <a16:creationId xmlns:a16="http://schemas.microsoft.com/office/drawing/2014/main" id="{BF04515B-DF50-4742-A4CB-425D1255DE82}"/>
              </a:ext>
            </a:extLst>
          </p:cNvPr>
          <p:cNvGrpSpPr/>
          <p:nvPr/>
        </p:nvGrpSpPr>
        <p:grpSpPr bwMode="gray">
          <a:xfrm>
            <a:off x="8252499" y="5093738"/>
            <a:ext cx="2167851" cy="1259478"/>
            <a:chOff x="7928649" y="5093738"/>
            <a:chExt cx="2167851" cy="1259478"/>
          </a:xfrm>
        </p:grpSpPr>
        <p:sp>
          <p:nvSpPr>
            <p:cNvPr id="70" name="Freihandform: Form 69">
              <a:extLst>
                <a:ext uri="{FF2B5EF4-FFF2-40B4-BE49-F238E27FC236}">
                  <a16:creationId xmlns:a16="http://schemas.microsoft.com/office/drawing/2014/main" id="{D3BF64CB-D245-41FD-972D-79186807FB35}"/>
                </a:ext>
              </a:extLst>
            </p:cNvPr>
            <p:cNvSpPr/>
            <p:nvPr/>
          </p:nvSpPr>
          <p:spPr bwMode="gray">
            <a:xfrm flipV="1">
              <a:off x="7967819" y="5151289"/>
              <a:ext cx="1752607" cy="194310"/>
            </a:xfrm>
            <a:custGeom>
              <a:avLst/>
              <a:gdLst>
                <a:gd name="connsiteX0" fmla="*/ 0 w 3291840"/>
                <a:gd name="connsiteY0" fmla="*/ 365760 h 365760"/>
                <a:gd name="connsiteX1" fmla="*/ 365760 w 3291840"/>
                <a:gd name="connsiteY1" fmla="*/ 0 h 365760"/>
                <a:gd name="connsiteX2" fmla="*/ 3291840 w 3291840"/>
                <a:gd name="connsiteY2" fmla="*/ 0 h 365760"/>
                <a:gd name="connsiteX0" fmla="*/ 0 w 3129915"/>
                <a:gd name="connsiteY0" fmla="*/ 194310 h 194310"/>
                <a:gd name="connsiteX1" fmla="*/ 203835 w 3129915"/>
                <a:gd name="connsiteY1" fmla="*/ 0 h 194310"/>
                <a:gd name="connsiteX2" fmla="*/ 3129915 w 3129915"/>
                <a:gd name="connsiteY2" fmla="*/ 0 h 194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29915" h="194310">
                  <a:moveTo>
                    <a:pt x="0" y="194310"/>
                  </a:moveTo>
                  <a:lnTo>
                    <a:pt x="203835" y="0"/>
                  </a:lnTo>
                  <a:lnTo>
                    <a:pt x="3129915" y="0"/>
                  </a:lnTo>
                </a:path>
              </a:pathLst>
            </a:custGeom>
            <a:ln w="19050" cap="rnd">
              <a:solidFill>
                <a:schemeClr val="tx1">
                  <a:lumMod val="50000"/>
                  <a:lumOff val="50000"/>
                </a:schemeClr>
              </a:solidFill>
              <a:prstDash val="sysDot"/>
              <a:headEnd type="none" w="med" len="med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1800" b="0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1" name="Ellipse 70">
              <a:extLst>
                <a:ext uri="{FF2B5EF4-FFF2-40B4-BE49-F238E27FC236}">
                  <a16:creationId xmlns:a16="http://schemas.microsoft.com/office/drawing/2014/main" id="{E68D054B-8C75-46C5-98F4-82FA44CCC63F}"/>
                </a:ext>
              </a:extLst>
            </p:cNvPr>
            <p:cNvSpPr>
              <a:spLocks noChangeAspect="1"/>
            </p:cNvSpPr>
            <p:nvPr/>
          </p:nvSpPr>
          <p:spPr bwMode="gray">
            <a:xfrm rot="10800000" flipH="1" flipV="1">
              <a:off x="7928649" y="5093738"/>
              <a:ext cx="78342" cy="78342"/>
            </a:xfrm>
            <a:prstGeom prst="ellipse">
              <a:avLst/>
            </a:prstGeom>
            <a:solidFill>
              <a:srgbClr val="6CC04A"/>
            </a:solidFill>
            <a:ln w="19050">
              <a:noFill/>
            </a:ln>
            <a:effectLst>
              <a:outerShdw blurRad="50800" dist="127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tIns="36000" rIns="36000" bIns="360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endParaRPr kumimoji="0" lang="es-MX" sz="1400" b="0" i="0" u="none" strike="noStrike" kern="1200" cap="none" spc="0" normalizeH="0" baseline="0" dirty="0">
                <a:ln>
                  <a:noFill/>
                </a:ln>
                <a:solidFill>
                  <a:srgbClr val="6CC04A"/>
                </a:solidFill>
                <a:effectLst/>
                <a:uLnTx/>
                <a:uFillTx/>
                <a:latin typeface="Open Sans" panose="020B0606030504020204" pitchFamily="34" charset="0"/>
                <a:ea typeface="+mn-ea"/>
                <a:cs typeface="+mn-cs"/>
              </a:endParaRPr>
            </a:p>
          </p:txBody>
        </p:sp>
        <p:sp>
          <p:nvSpPr>
            <p:cNvPr id="72" name="Text 4">
              <a:extLst>
                <a:ext uri="{FF2B5EF4-FFF2-40B4-BE49-F238E27FC236}">
                  <a16:creationId xmlns:a16="http://schemas.microsoft.com/office/drawing/2014/main" id="{E1574FEA-A2E5-4B6F-8623-24436EA783FF}"/>
                </a:ext>
              </a:extLst>
            </p:cNvPr>
            <p:cNvSpPr txBox="1">
              <a:spLocks/>
            </p:cNvSpPr>
            <p:nvPr/>
          </p:nvSpPr>
          <p:spPr bwMode="gray">
            <a:xfrm>
              <a:off x="8463181" y="5345599"/>
              <a:ext cx="1633319" cy="1007617"/>
            </a:xfrm>
            <a:prstGeom prst="rect">
              <a:avLst/>
            </a:prstGeom>
            <a:noFill/>
          </p:spPr>
          <p:txBody>
            <a:bodyPr vert="horz" lIns="0" tIns="180000" rIns="0" bIns="0" rtlCol="0" anchor="t" anchorCtr="0">
              <a:noAutofit/>
            </a:bodyPr>
            <a:lstStyle>
              <a:lvl1pPr marL="270000" indent="-2700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Clr>
                  <a:schemeClr val="bg1"/>
                </a:buClr>
                <a:buFont typeface="Arial" panose="020B0604020202020204" pitchFamily="34" charset="0"/>
                <a:buChar char="•"/>
                <a:defRPr sz="2000" kern="120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lvl1pPr>
              <a:lvl2pPr marL="720000" indent="-2700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defRPr sz="18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2pPr>
              <a:lvl3pPr marL="1080000" indent="-2700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defRPr sz="16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3pPr>
              <a:lvl4pPr marL="1440000" indent="-2700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defRPr sz="1400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4pPr>
              <a:lvl5pPr marL="1800000" indent="-270000" algn="l" defTabSz="914400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Clr>
                  <a:schemeClr val="tx2"/>
                </a:buClr>
                <a:buFont typeface="Arial" panose="020B0604020202020204" pitchFamily="34" charset="0"/>
                <a:buChar char="•"/>
                <a:defRPr sz="1400" kern="120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500"/>
                </a:spcAft>
                <a:buClr>
                  <a:prstClr val="white"/>
                </a:buClr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s-MX" sz="2500" b="1" i="0" u="none" strike="noStrike" kern="1200" cap="none" spc="0" normalizeH="0" baseline="0" dirty="0">
                  <a:ln>
                    <a:noFill/>
                  </a:ln>
                  <a:solidFill>
                    <a:srgbClr val="6CC04A"/>
                  </a:solidFill>
                  <a:effectLst/>
                  <a:uLnTx/>
                  <a:uFillTx/>
                  <a:latin typeface="Century Gothic" panose="020B0502020202020204" pitchFamily="34" charset="0"/>
                  <a:cs typeface="Arial"/>
                </a:rPr>
                <a:t>Chasis</a:t>
              </a:r>
            </a:p>
            <a:p>
              <a:pPr lvl="0">
                <a:spcAft>
                  <a:spcPts val="500"/>
                </a:spcAft>
                <a:buClr>
                  <a:srgbClr val="575756"/>
                </a:buClr>
                <a:defRPr/>
              </a:pPr>
              <a:r>
                <a:rPr lang="es-MX" sz="1600" dirty="0">
                  <a:solidFill>
                    <a:srgbClr val="575756"/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Bastidores secundarios</a:t>
              </a:r>
            </a:p>
            <a:p>
              <a:pPr lvl="0">
                <a:spcAft>
                  <a:spcPts val="500"/>
                </a:spcAft>
                <a:buClr>
                  <a:srgbClr val="575756"/>
                </a:buClr>
                <a:defRPr/>
              </a:pPr>
              <a:r>
                <a:rPr lang="es-MX" sz="1600" dirty="0">
                  <a:solidFill>
                    <a:srgbClr val="575756"/>
                  </a:solidFill>
                  <a:latin typeface="Segoe UI Historic" panose="020B0502040204020203" pitchFamily="34" charset="0"/>
                  <a:ea typeface="Segoe UI Historic" panose="020B0502040204020203" pitchFamily="34" charset="0"/>
                  <a:cs typeface="Segoe UI Historic" panose="020B0502040204020203" pitchFamily="34" charset="0"/>
                </a:rPr>
                <a:t>Soportes</a:t>
              </a:r>
            </a:p>
          </p:txBody>
        </p:sp>
      </p:grpSp>
      <p:sp>
        <p:nvSpPr>
          <p:cNvPr id="2" name="Textfeld 1">
            <a:extLst>
              <a:ext uri="{FF2B5EF4-FFF2-40B4-BE49-F238E27FC236}">
                <a16:creationId xmlns:a16="http://schemas.microsoft.com/office/drawing/2014/main" id="{5B116531-B192-9D48-AA03-792117F7B91F}"/>
              </a:ext>
            </a:extLst>
          </p:cNvPr>
          <p:cNvSpPr txBox="1"/>
          <p:nvPr/>
        </p:nvSpPr>
        <p:spPr>
          <a:xfrm>
            <a:off x="16884502" y="3678865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err="1">
              <a:ln>
                <a:noFill/>
              </a:ln>
              <a:solidFill>
                <a:srgbClr val="575756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05EA4A7C-9004-094D-BCF5-DA927A7C2BD4}"/>
              </a:ext>
            </a:extLst>
          </p:cNvPr>
          <p:cNvSpPr txBox="1"/>
          <p:nvPr/>
        </p:nvSpPr>
        <p:spPr>
          <a:xfrm>
            <a:off x="16905767" y="4040372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err="1">
              <a:ln>
                <a:noFill/>
              </a:ln>
              <a:solidFill>
                <a:srgbClr val="575756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562AD0AE-4A9E-1E65-28C0-AC499791DFE0}"/>
              </a:ext>
            </a:extLst>
          </p:cNvPr>
          <p:cNvSpPr/>
          <p:nvPr/>
        </p:nvSpPr>
        <p:spPr>
          <a:xfrm>
            <a:off x="-34017" y="-54786"/>
            <a:ext cx="3000466" cy="4713862"/>
          </a:xfrm>
          <a:prstGeom prst="rect">
            <a:avLst/>
          </a:prstGeom>
          <a:solidFill>
            <a:srgbClr val="0075C9">
              <a:alpha val="80000"/>
            </a:srgbClr>
          </a:solidFill>
        </p:spPr>
        <p:txBody>
          <a:bodyPr vert="horz" lIns="540000" tIns="540000" rIns="252000" bIns="252000" rtlCol="0" anchor="b">
            <a:noAutofit/>
          </a:bodyPr>
          <a:lstStyle/>
          <a:p>
            <a:pPr algn="r">
              <a:lnSpc>
                <a:spcPct val="90000"/>
              </a:lnSpc>
              <a:spcAft>
                <a:spcPts val="1000"/>
              </a:spcAft>
              <a:buClr>
                <a:sysClr val="window" lastClr="FFFFFF"/>
              </a:buClr>
              <a:buFont typeface="Arial" panose="020B0604020202020204" pitchFamily="34" charset="0"/>
              <a:buNone/>
            </a:pPr>
            <a:endParaRPr lang="es-MX" sz="2000" dirty="0">
              <a:solidFill>
                <a:sysClr val="window" lastClr="FFFFFF"/>
              </a:solidFill>
              <a:latin typeface="Arial"/>
            </a:endParaRP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FEBC4381-A8B8-85BA-92B3-82B3CCC969A9}"/>
              </a:ext>
            </a:extLst>
          </p:cNvPr>
          <p:cNvSpPr/>
          <p:nvPr/>
        </p:nvSpPr>
        <p:spPr>
          <a:xfrm>
            <a:off x="-58054" y="4659074"/>
            <a:ext cx="3024503" cy="2253713"/>
          </a:xfrm>
          <a:prstGeom prst="rect">
            <a:avLst/>
          </a:prstGeom>
          <a:solidFill>
            <a:srgbClr val="6CC04A">
              <a:alpha val="80000"/>
            </a:srgbClr>
          </a:solidFill>
        </p:spPr>
        <p:txBody>
          <a:bodyPr vert="horz" lIns="540000" tIns="252000" rIns="252000" bIns="810000" rtlCol="0" anchor="t">
            <a:noAutofit/>
          </a:bodyPr>
          <a:lstStyle/>
          <a:p>
            <a:pPr algn="r">
              <a:lnSpc>
                <a:spcPct val="90000"/>
              </a:lnSpc>
              <a:spcAft>
                <a:spcPts val="1000"/>
              </a:spcAft>
              <a:buClr>
                <a:sysClr val="window" lastClr="FFFFFF"/>
              </a:buClr>
              <a:buFont typeface="Arial" panose="020B0604020202020204" pitchFamily="34" charset="0"/>
              <a:buNone/>
            </a:pPr>
            <a:endParaRPr lang="es-MX" sz="2000" dirty="0">
              <a:solidFill>
                <a:sysClr val="window" lastClr="FFFFFF"/>
              </a:solidFill>
              <a:latin typeface="Arial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A007082B-BE72-7A81-C311-44F914007D7F}"/>
              </a:ext>
            </a:extLst>
          </p:cNvPr>
          <p:cNvSpPr txBox="1"/>
          <p:nvPr/>
        </p:nvSpPr>
        <p:spPr>
          <a:xfrm>
            <a:off x="103884" y="4740719"/>
            <a:ext cx="2862565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r">
              <a:buNone/>
            </a:pPr>
            <a:r>
              <a:rPr lang="es-MX" sz="3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Aligeramiento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51844B8D-25EA-DDD4-234F-FF7E00D8A0F0}"/>
              </a:ext>
            </a:extLst>
          </p:cNvPr>
          <p:cNvSpPr txBox="1"/>
          <p:nvPr/>
        </p:nvSpPr>
        <p:spPr>
          <a:xfrm>
            <a:off x="103884" y="4050289"/>
            <a:ext cx="2862565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r">
              <a:buNone/>
            </a:pPr>
            <a:r>
              <a:rPr lang="es-MX" sz="3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Soluciones en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BF4C5B5-62FD-447D-A59D-42173FFFF7D1}"/>
              </a:ext>
            </a:extLst>
          </p:cNvPr>
          <p:cNvSpPr txBox="1"/>
          <p:nvPr/>
        </p:nvSpPr>
        <p:spPr>
          <a:xfrm>
            <a:off x="11930214" y="6519446"/>
            <a:ext cx="5267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AG</a:t>
            </a:r>
            <a:endParaRPr lang="en-US" sz="16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467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en-US" sz="4000">
                <a:solidFill>
                  <a:schemeClr val="tx1"/>
                </a:solidFill>
                <a:latin typeface="Century Gothic" panose="020B0502020202020204" pitchFamily="34" charset="0"/>
              </a:rPr>
              <a:t>Global Footprint</a:t>
            </a:r>
          </a:p>
        </p:txBody>
      </p:sp>
      <p:sp>
        <p:nvSpPr>
          <p:cNvPr id="241" name="Subtitle"/>
          <p:cNvSpPr>
            <a:spLocks noGrp="1"/>
          </p:cNvSpPr>
          <p:nvPr>
            <p:ph type="body" sz="quarter" idx="13"/>
          </p:nvPr>
        </p:nvSpPr>
        <p:spPr bwMode="gray">
          <a:xfrm>
            <a:off x="261258" y="2275113"/>
            <a:ext cx="3194573" cy="1981200"/>
          </a:xfrm>
        </p:spPr>
        <p:txBody>
          <a:bodyPr>
            <a:normAutofit/>
          </a:bodyPr>
          <a:lstStyle/>
          <a:p>
            <a:r>
              <a:rPr lang="es-MX" sz="28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38 plantas </a:t>
            </a:r>
            <a:r>
              <a:rPr lang="es-MX" sz="2800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situadas cerca de los clientes en </a:t>
            </a:r>
          </a:p>
          <a:p>
            <a:r>
              <a:rPr lang="es-MX" sz="2800" b="1" dirty="0">
                <a:solidFill>
                  <a:schemeClr val="bg2">
                    <a:lumMod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 países</a:t>
            </a:r>
            <a:endParaRPr lang="en-US" sz="2800" b="1" dirty="0">
              <a:solidFill>
                <a:schemeClr val="bg2">
                  <a:lumMod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43" name="Picture 242">
            <a:extLst>
              <a:ext uri="{FF2B5EF4-FFF2-40B4-BE49-F238E27FC236}">
                <a16:creationId xmlns:a16="http://schemas.microsoft.com/office/drawing/2014/main" id="{CCC2F328-8F4A-4289-B5CC-ED7DA8591D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0621" y="1211604"/>
            <a:ext cx="7344154" cy="476136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D95193A-4ADD-4722-B098-B048141E0B5A}"/>
              </a:ext>
            </a:extLst>
          </p:cNvPr>
          <p:cNvSpPr txBox="1"/>
          <p:nvPr/>
        </p:nvSpPr>
        <p:spPr>
          <a:xfrm>
            <a:off x="11665258" y="6519446"/>
            <a:ext cx="5267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PG</a:t>
            </a:r>
            <a:endParaRPr lang="en-US" sz="16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8066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platzhalter 3"/>
          <p:cNvPicPr>
            <a:picLocks noGrp="1" noChangeAspect="1"/>
          </p:cNvPicPr>
          <p:nvPr>
            <p:ph type="pic" sz="quarter" idx="26"/>
          </p:nvPr>
        </p:nvPicPr>
        <p:blipFill>
          <a:blip r:embed="rId2"/>
          <a:srcRect l="22046" r="22046"/>
          <a:stretch>
            <a:fillRect/>
          </a:stretch>
        </p:blipFill>
        <p:spPr>
          <a:xfrm>
            <a:off x="9544843" y="3173349"/>
            <a:ext cx="2106274" cy="2815200"/>
          </a:xfrm>
          <a:prstGeom prst="rect">
            <a:avLst/>
          </a:prstGeom>
        </p:spPr>
      </p:pic>
      <p:sp>
        <p:nvSpPr>
          <p:cNvPr id="2" name="Title"/>
          <p:cNvSpPr>
            <a:spLocks noGrp="1"/>
          </p:cNvSpPr>
          <p:nvPr>
            <p:ph type="title"/>
          </p:nvPr>
        </p:nvSpPr>
        <p:spPr bwMode="gray">
          <a:xfrm>
            <a:off x="723265" y="483874"/>
            <a:ext cx="11111046" cy="540000"/>
          </a:xfrm>
        </p:spPr>
        <p:txBody>
          <a:bodyPr/>
          <a:lstStyle/>
          <a:p>
            <a:pPr algn="ctr"/>
            <a:r>
              <a:rPr lang="es-MX" sz="3600" dirty="0">
                <a:latin typeface="Century Gothic" panose="020B0502020202020204" pitchFamily="34" charset="0"/>
              </a:rPr>
              <a:t>Integración de procesos bajo un </a:t>
            </a:r>
            <a:br>
              <a:rPr lang="es-MX" sz="3600" dirty="0">
                <a:latin typeface="Century Gothic" panose="020B0502020202020204" pitchFamily="34" charset="0"/>
              </a:rPr>
            </a:br>
            <a:r>
              <a:rPr lang="es-MX" sz="3600" dirty="0">
                <a:latin typeface="Century Gothic" panose="020B0502020202020204" pitchFamily="34" charset="0"/>
              </a:rPr>
              <a:t>mismo techo</a:t>
            </a:r>
            <a:endParaRPr lang="en-US" sz="3600" dirty="0">
              <a:latin typeface="Century Gothic" panose="020B0502020202020204" pitchFamily="34" charset="0"/>
            </a:endParaRPr>
          </a:p>
        </p:txBody>
      </p:sp>
      <p:sp>
        <p:nvSpPr>
          <p:cNvPr id="11" name="Subtitle"/>
          <p:cNvSpPr>
            <a:spLocks noGrp="1"/>
          </p:cNvSpPr>
          <p:nvPr>
            <p:ph type="body" sz="quarter" idx="13"/>
          </p:nvPr>
        </p:nvSpPr>
        <p:spPr bwMode="gray">
          <a:xfrm>
            <a:off x="426521" y="1339936"/>
            <a:ext cx="11111046" cy="540000"/>
          </a:xfrm>
        </p:spPr>
        <p:txBody>
          <a:bodyPr/>
          <a:lstStyle/>
          <a:p>
            <a:pPr algn="ctr"/>
            <a:r>
              <a:rPr lang="en-US" dirty="0">
                <a:latin typeface="Century Gothic" panose="020B0502020202020204" pitchFamily="34" charset="0"/>
              </a:rPr>
              <a:t>One-stop-shop for </a:t>
            </a:r>
            <a:r>
              <a:rPr lang="en-US" noProof="1">
                <a:latin typeface="Century Gothic" panose="020B0502020202020204" pitchFamily="34" charset="0"/>
              </a:rPr>
              <a:t>Lightweighting</a:t>
            </a:r>
          </a:p>
        </p:txBody>
      </p:sp>
      <p:sp>
        <p:nvSpPr>
          <p:cNvPr id="22" name="Text 1"/>
          <p:cNvSpPr>
            <a:spLocks noGrp="1"/>
          </p:cNvSpPr>
          <p:nvPr>
            <p:ph sz="half" idx="19"/>
          </p:nvPr>
        </p:nvSpPr>
        <p:spPr bwMode="gray"/>
        <p:txBody>
          <a:bodyPr vert="horz" lIns="252000" tIns="0" rIns="252000" bIns="0" rtlCol="0" anchor="ctr">
            <a:noAutofit/>
          </a:bodyPr>
          <a:lstStyle/>
          <a:p>
            <a:pPr marL="0" indent="0" algn="ctr">
              <a:buNone/>
            </a:pPr>
            <a:r>
              <a:rPr lang="es-MX" sz="2000" b="1" dirty="0">
                <a:solidFill>
                  <a:srgbClr val="575756"/>
                </a:solidFill>
                <a:latin typeface="Arial"/>
              </a:rPr>
              <a:t>Diseño e Ingeniería</a:t>
            </a:r>
          </a:p>
        </p:txBody>
      </p:sp>
      <p:pic>
        <p:nvPicPr>
          <p:cNvPr id="36" name="Picture 1"/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9716" r="10364"/>
          <a:stretch/>
        </p:blipFill>
        <p:spPr bwMode="gray">
          <a:xfrm>
            <a:off x="540070" y="3173349"/>
            <a:ext cx="2106274" cy="2815200"/>
          </a:xfrm>
          <a:prstGeom prst="rect">
            <a:avLst/>
          </a:prstGeom>
        </p:spPr>
      </p:pic>
      <p:sp>
        <p:nvSpPr>
          <p:cNvPr id="23" name="Text 2"/>
          <p:cNvSpPr>
            <a:spLocks noGrp="1"/>
          </p:cNvSpPr>
          <p:nvPr>
            <p:ph sz="half" idx="21"/>
          </p:nvPr>
        </p:nvSpPr>
        <p:spPr bwMode="gray"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s-MX" sz="2000" b="1" dirty="0">
                <a:solidFill>
                  <a:srgbClr val="0075C9"/>
                </a:solidFill>
                <a:latin typeface="Arial"/>
              </a:rPr>
              <a:t>Herramental</a:t>
            </a:r>
          </a:p>
        </p:txBody>
      </p:sp>
      <p:pic>
        <p:nvPicPr>
          <p:cNvPr id="37" name="Picture 2"/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9490" r="10590"/>
          <a:stretch/>
        </p:blipFill>
        <p:spPr bwMode="gray">
          <a:xfrm>
            <a:off x="2791263" y="3173349"/>
            <a:ext cx="2106274" cy="2815200"/>
          </a:xfrm>
          <a:prstGeom prst="rect">
            <a:avLst/>
          </a:prstGeom>
        </p:spPr>
      </p:pic>
      <p:sp>
        <p:nvSpPr>
          <p:cNvPr id="86" name="Line 2"/>
          <p:cNvSpPr>
            <a:spLocks noGrp="1"/>
          </p:cNvSpPr>
          <p:nvPr>
            <p:ph type="body" sz="quarter" idx="38"/>
          </p:nvPr>
        </p:nvSpPr>
        <p:spPr bwMode="gray">
          <a:xfrm>
            <a:off x="4964596" y="1893784"/>
            <a:ext cx="10801" cy="979200"/>
          </a:xfrm>
        </p:spPr>
        <p:txBody>
          <a:bodyPr/>
          <a:lstStyle/>
          <a:p>
            <a:r>
              <a:rPr lang="es-MX" dirty="0"/>
              <a:t> </a:t>
            </a:r>
          </a:p>
        </p:txBody>
      </p:sp>
      <p:sp>
        <p:nvSpPr>
          <p:cNvPr id="24" name="Text 3"/>
          <p:cNvSpPr>
            <a:spLocks noGrp="1"/>
          </p:cNvSpPr>
          <p:nvPr>
            <p:ph sz="half" idx="23"/>
          </p:nvPr>
        </p:nvSpPr>
        <p:spPr bwMode="gray"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s-MX" sz="2000" b="1" dirty="0">
                <a:solidFill>
                  <a:srgbClr val="008AAB"/>
                </a:solidFill>
                <a:latin typeface="Arial"/>
              </a:rPr>
              <a:t>Fundición</a:t>
            </a:r>
          </a:p>
        </p:txBody>
      </p:sp>
      <p:pic>
        <p:nvPicPr>
          <p:cNvPr id="38" name="Picture 3"/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7754" t="6227" r="15435"/>
          <a:stretch/>
        </p:blipFill>
        <p:spPr bwMode="gray">
          <a:xfrm>
            <a:off x="5042456" y="3173349"/>
            <a:ext cx="2106274" cy="2815200"/>
          </a:xfrm>
          <a:prstGeom prst="rect">
            <a:avLst/>
          </a:prstGeom>
        </p:spPr>
      </p:pic>
      <p:sp>
        <p:nvSpPr>
          <p:cNvPr id="87" name="Line 3"/>
          <p:cNvSpPr>
            <a:spLocks noGrp="1"/>
          </p:cNvSpPr>
          <p:nvPr>
            <p:ph type="body" sz="quarter" idx="39"/>
          </p:nvPr>
        </p:nvSpPr>
        <p:spPr bwMode="gray">
          <a:xfrm>
            <a:off x="7215789" y="1893784"/>
            <a:ext cx="10801" cy="979200"/>
          </a:xfrm>
        </p:spPr>
        <p:txBody>
          <a:bodyPr/>
          <a:lstStyle/>
          <a:p>
            <a:r>
              <a:rPr lang="es-MX" dirty="0"/>
              <a:t> </a:t>
            </a:r>
          </a:p>
        </p:txBody>
      </p:sp>
      <p:sp>
        <p:nvSpPr>
          <p:cNvPr id="25" name="Text 4"/>
          <p:cNvSpPr>
            <a:spLocks noGrp="1"/>
          </p:cNvSpPr>
          <p:nvPr>
            <p:ph sz="half" idx="25"/>
          </p:nvPr>
        </p:nvSpPr>
        <p:spPr bwMode="gray"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s-MX" sz="2000" b="1" dirty="0">
                <a:solidFill>
                  <a:srgbClr val="00BD70"/>
                </a:solidFill>
                <a:latin typeface="Arial"/>
              </a:rPr>
              <a:t>Maquinados</a:t>
            </a:r>
          </a:p>
        </p:txBody>
      </p:sp>
      <p:pic>
        <p:nvPicPr>
          <p:cNvPr id="39" name="Picture 4"/>
          <p:cNvPicPr>
            <a:picLocks noGrp="1" noChangeAspect="1"/>
          </p:cNvPicPr>
          <p:nvPr>
            <p:ph type="pic" sz="quarter" idx="24"/>
          </p:nvPr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345" r="20771"/>
          <a:stretch/>
        </p:blipFill>
        <p:spPr bwMode="gray">
          <a:xfrm>
            <a:off x="7293649" y="3173349"/>
            <a:ext cx="2106274" cy="2815200"/>
          </a:xfrm>
          <a:prstGeom prst="rect">
            <a:avLst/>
          </a:prstGeom>
        </p:spPr>
      </p:pic>
      <p:sp>
        <p:nvSpPr>
          <p:cNvPr id="88" name="Line 4"/>
          <p:cNvSpPr>
            <a:spLocks noGrp="1"/>
          </p:cNvSpPr>
          <p:nvPr>
            <p:ph type="body" sz="quarter" idx="40"/>
          </p:nvPr>
        </p:nvSpPr>
        <p:spPr bwMode="gray">
          <a:xfrm>
            <a:off x="9466982" y="1893784"/>
            <a:ext cx="10801" cy="979200"/>
          </a:xfrm>
        </p:spPr>
        <p:txBody>
          <a:bodyPr/>
          <a:lstStyle/>
          <a:p>
            <a:r>
              <a:rPr lang="es-MX" dirty="0"/>
              <a:t> </a:t>
            </a:r>
          </a:p>
        </p:txBody>
      </p:sp>
      <p:sp>
        <p:nvSpPr>
          <p:cNvPr id="26" name="Text 5"/>
          <p:cNvSpPr>
            <a:spLocks noGrp="1"/>
          </p:cNvSpPr>
          <p:nvPr>
            <p:ph sz="half" idx="27"/>
          </p:nvPr>
        </p:nvSpPr>
        <p:spPr bwMode="gray"/>
        <p:txBody>
          <a:bodyPr vert="horz" lIns="252000" tIns="0" rIns="252000" bIns="0" rtlCol="0" anchor="ctr">
            <a:noAutofit/>
          </a:bodyPr>
          <a:lstStyle/>
          <a:p>
            <a:pPr marL="0" indent="0" algn="ctr">
              <a:buNone/>
            </a:pPr>
            <a:r>
              <a:rPr lang="es-MX" sz="2000" b="1" dirty="0">
                <a:solidFill>
                  <a:srgbClr val="6CC04A"/>
                </a:solidFill>
                <a:latin typeface="Arial"/>
              </a:rPr>
              <a:t>Ensamble</a:t>
            </a:r>
          </a:p>
        </p:txBody>
      </p:sp>
      <p:sp>
        <p:nvSpPr>
          <p:cNvPr id="34" name="Line 2"/>
          <p:cNvSpPr>
            <a:spLocks noGrp="1"/>
          </p:cNvSpPr>
          <p:nvPr>
            <p:ph type="body" sz="quarter" idx="38"/>
          </p:nvPr>
        </p:nvSpPr>
        <p:spPr bwMode="gray">
          <a:xfrm>
            <a:off x="2718802" y="1893784"/>
            <a:ext cx="10801" cy="979200"/>
          </a:xfrm>
        </p:spPr>
        <p:txBody>
          <a:bodyPr/>
          <a:lstStyle/>
          <a:p>
            <a:r>
              <a:rPr lang="es-MX" dirty="0"/>
              <a:t> </a:t>
            </a:r>
          </a:p>
        </p:txBody>
      </p:sp>
      <p:sp>
        <p:nvSpPr>
          <p:cNvPr id="57" name="Box 1"/>
          <p:cNvSpPr txBox="1">
            <a:spLocks/>
          </p:cNvSpPr>
          <p:nvPr/>
        </p:nvSpPr>
        <p:spPr bwMode="gray">
          <a:xfrm>
            <a:off x="540070" y="3173349"/>
            <a:ext cx="2106000" cy="758221"/>
          </a:xfrm>
          <a:prstGeom prst="rect">
            <a:avLst/>
          </a:prstGeom>
          <a:solidFill>
            <a:srgbClr val="575756">
              <a:alpha val="80000"/>
            </a:srgbClr>
          </a:solidFill>
        </p:spPr>
        <p:txBody>
          <a:bodyPr vert="horz" wrap="square" lIns="252000" tIns="252000" rIns="252000" bIns="252000" rtlCol="0" anchor="t" anchorCtr="0">
            <a:spAutoFit/>
          </a:bodyPr>
          <a:lstStyle>
            <a:lvl1pPr marL="270000" indent="-2700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en-US" sz="1800" b="0" kern="1200" dirty="0" smtClean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720000" indent="-2700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080000" indent="-2700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440000" indent="-2700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00000" indent="-2700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MX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endParaRPr kumimoji="0" lang="es-MX" sz="1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8" name="Box 2"/>
          <p:cNvSpPr txBox="1">
            <a:spLocks/>
          </p:cNvSpPr>
          <p:nvPr/>
        </p:nvSpPr>
        <p:spPr bwMode="gray">
          <a:xfrm>
            <a:off x="2790970" y="3173349"/>
            <a:ext cx="2106000" cy="758221"/>
          </a:xfrm>
          <a:prstGeom prst="rect">
            <a:avLst/>
          </a:prstGeom>
          <a:solidFill>
            <a:srgbClr val="0075C9">
              <a:alpha val="80000"/>
            </a:srgbClr>
          </a:solidFill>
        </p:spPr>
        <p:txBody>
          <a:bodyPr vert="horz" wrap="square" lIns="252000" tIns="252000" rIns="252000" bIns="252000" rtlCol="0" anchor="t" anchorCtr="0">
            <a:spAutoFit/>
          </a:bodyPr>
          <a:lstStyle>
            <a:lvl1pPr marL="270000" indent="-2700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en-US" sz="1800" b="0" kern="1200" dirty="0" smtClean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720000" indent="-2700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080000" indent="-2700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440000" indent="-2700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00000" indent="-2700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MX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endParaRPr kumimoji="0" lang="es-MX" sz="1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9" name="Box 3"/>
          <p:cNvSpPr txBox="1">
            <a:spLocks/>
          </p:cNvSpPr>
          <p:nvPr/>
        </p:nvSpPr>
        <p:spPr bwMode="gray">
          <a:xfrm>
            <a:off x="5041870" y="3173349"/>
            <a:ext cx="2106000" cy="758221"/>
          </a:xfrm>
          <a:prstGeom prst="rect">
            <a:avLst/>
          </a:prstGeom>
          <a:solidFill>
            <a:srgbClr val="008AAB">
              <a:alpha val="80000"/>
            </a:srgbClr>
          </a:solidFill>
        </p:spPr>
        <p:txBody>
          <a:bodyPr vert="horz" wrap="square" lIns="252000" tIns="252000" rIns="252000" bIns="252000" rtlCol="0" anchor="t" anchorCtr="0">
            <a:spAutoFit/>
          </a:bodyPr>
          <a:lstStyle>
            <a:lvl1pPr marL="270000" indent="-2700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en-US" sz="1800" b="0" kern="1200" dirty="0" smtClean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720000" indent="-2700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080000" indent="-2700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440000" indent="-2700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00000" indent="-2700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MX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endParaRPr kumimoji="0" lang="es-MX" sz="1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0" name="Box 4"/>
          <p:cNvSpPr txBox="1">
            <a:spLocks/>
          </p:cNvSpPr>
          <p:nvPr/>
        </p:nvSpPr>
        <p:spPr bwMode="gray">
          <a:xfrm>
            <a:off x="7292770" y="3173349"/>
            <a:ext cx="2106000" cy="758221"/>
          </a:xfrm>
          <a:prstGeom prst="rect">
            <a:avLst/>
          </a:prstGeom>
          <a:solidFill>
            <a:srgbClr val="00BD70">
              <a:alpha val="80000"/>
            </a:srgbClr>
          </a:solidFill>
        </p:spPr>
        <p:txBody>
          <a:bodyPr vert="horz" wrap="square" lIns="252000" tIns="252000" rIns="252000" bIns="252000" rtlCol="0" anchor="t" anchorCtr="0">
            <a:spAutoFit/>
          </a:bodyPr>
          <a:lstStyle>
            <a:lvl1pPr marL="270000" indent="-2700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en-US" sz="1800" b="0" kern="1200" dirty="0" smtClean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720000" indent="-2700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080000" indent="-2700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440000" indent="-2700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00000" indent="-2700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MX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endParaRPr kumimoji="0" lang="es-MX" sz="1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1" name="Box 5"/>
          <p:cNvSpPr txBox="1">
            <a:spLocks/>
          </p:cNvSpPr>
          <p:nvPr/>
        </p:nvSpPr>
        <p:spPr bwMode="gray">
          <a:xfrm>
            <a:off x="9543670" y="3173349"/>
            <a:ext cx="2106000" cy="758221"/>
          </a:xfrm>
          <a:prstGeom prst="rect">
            <a:avLst/>
          </a:prstGeom>
          <a:solidFill>
            <a:srgbClr val="6CC04A">
              <a:alpha val="80000"/>
            </a:srgbClr>
          </a:solidFill>
        </p:spPr>
        <p:txBody>
          <a:bodyPr vert="horz" wrap="square" lIns="252000" tIns="252000" rIns="252000" bIns="252000" rtlCol="0" anchor="t" anchorCtr="0">
            <a:spAutoFit/>
          </a:bodyPr>
          <a:lstStyle>
            <a:lvl1pPr marL="270000" indent="-2700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en-US" sz="1800" b="0" kern="1200" dirty="0" smtClean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720000" indent="-2700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080000" indent="-2700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440000" indent="-2700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800000" indent="-2700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Clr>
                <a:srgbClr val="575756"/>
              </a:buClr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s-MX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endParaRPr kumimoji="0" lang="es-MX" sz="1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37F41F6-5743-44AD-AAB9-8D070C0BC1F2}"/>
              </a:ext>
            </a:extLst>
          </p:cNvPr>
          <p:cNvSpPr txBox="1"/>
          <p:nvPr/>
        </p:nvSpPr>
        <p:spPr>
          <a:xfrm>
            <a:off x="11665258" y="6519446"/>
            <a:ext cx="5267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bg1">
                    <a:lumMod val="50000"/>
                  </a:schemeClr>
                </a:solidFill>
              </a:rPr>
              <a:t>PG</a:t>
            </a:r>
            <a:endParaRPr lang="en-US" sz="16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734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oogle Shape;1186;p20">
            <a:extLst>
              <a:ext uri="{FF2B5EF4-FFF2-40B4-BE49-F238E27FC236}">
                <a16:creationId xmlns:a16="http://schemas.microsoft.com/office/drawing/2014/main" id="{CE47D85D-A687-0453-0FD6-2AA75260F2EC}"/>
              </a:ext>
            </a:extLst>
          </p:cNvPr>
          <p:cNvGrpSpPr/>
          <p:nvPr/>
        </p:nvGrpSpPr>
        <p:grpSpPr>
          <a:xfrm>
            <a:off x="1753383" y="3579273"/>
            <a:ext cx="1493422" cy="739978"/>
            <a:chOff x="2346825" y="4609750"/>
            <a:chExt cx="521300" cy="258300"/>
          </a:xfrm>
          <a:solidFill>
            <a:schemeClr val="bg2"/>
          </a:solidFill>
        </p:grpSpPr>
        <p:sp>
          <p:nvSpPr>
            <p:cNvPr id="9" name="Google Shape;1187;p20">
              <a:extLst>
                <a:ext uri="{FF2B5EF4-FFF2-40B4-BE49-F238E27FC236}">
                  <a16:creationId xmlns:a16="http://schemas.microsoft.com/office/drawing/2014/main" id="{A8CB22EE-ED07-F885-ABD5-B023C7084E6F}"/>
                </a:ext>
              </a:extLst>
            </p:cNvPr>
            <p:cNvSpPr/>
            <p:nvPr/>
          </p:nvSpPr>
          <p:spPr>
            <a:xfrm>
              <a:off x="2346825" y="4609750"/>
              <a:ext cx="25925" cy="25925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26" y="88"/>
                  </a:moveTo>
                  <a:cubicBezTo>
                    <a:pt x="759" y="88"/>
                    <a:pt x="949" y="278"/>
                    <a:pt x="949" y="511"/>
                  </a:cubicBezTo>
                  <a:cubicBezTo>
                    <a:pt x="949" y="745"/>
                    <a:pt x="759" y="935"/>
                    <a:pt x="526" y="935"/>
                  </a:cubicBezTo>
                  <a:cubicBezTo>
                    <a:pt x="292" y="935"/>
                    <a:pt x="88" y="745"/>
                    <a:pt x="88" y="511"/>
                  </a:cubicBezTo>
                  <a:cubicBezTo>
                    <a:pt x="88" y="278"/>
                    <a:pt x="292" y="88"/>
                    <a:pt x="526" y="88"/>
                  </a:cubicBezTo>
                  <a:close/>
                  <a:moveTo>
                    <a:pt x="526" y="1"/>
                  </a:moveTo>
                  <a:cubicBezTo>
                    <a:pt x="234" y="1"/>
                    <a:pt x="0" y="220"/>
                    <a:pt x="0" y="511"/>
                  </a:cubicBezTo>
                  <a:cubicBezTo>
                    <a:pt x="0" y="803"/>
                    <a:pt x="234" y="1037"/>
                    <a:pt x="526" y="1037"/>
                  </a:cubicBezTo>
                  <a:cubicBezTo>
                    <a:pt x="803" y="1037"/>
                    <a:pt x="1036" y="803"/>
                    <a:pt x="1036" y="511"/>
                  </a:cubicBezTo>
                  <a:cubicBezTo>
                    <a:pt x="1036" y="220"/>
                    <a:pt x="803" y="1"/>
                    <a:pt x="5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/>
            </a:p>
          </p:txBody>
        </p:sp>
        <p:sp>
          <p:nvSpPr>
            <p:cNvPr id="10" name="Google Shape;1188;p20">
              <a:extLst>
                <a:ext uri="{FF2B5EF4-FFF2-40B4-BE49-F238E27FC236}">
                  <a16:creationId xmlns:a16="http://schemas.microsoft.com/office/drawing/2014/main" id="{69274698-C73D-C4B0-6470-A528AA8DC36F}"/>
                </a:ext>
              </a:extLst>
            </p:cNvPr>
            <p:cNvSpPr/>
            <p:nvPr/>
          </p:nvSpPr>
          <p:spPr>
            <a:xfrm>
              <a:off x="2429625" y="4609750"/>
              <a:ext cx="25925" cy="25925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11" y="88"/>
                  </a:moveTo>
                  <a:cubicBezTo>
                    <a:pt x="745" y="88"/>
                    <a:pt x="935" y="278"/>
                    <a:pt x="935" y="511"/>
                  </a:cubicBezTo>
                  <a:cubicBezTo>
                    <a:pt x="935" y="745"/>
                    <a:pt x="745" y="935"/>
                    <a:pt x="511" y="935"/>
                  </a:cubicBezTo>
                  <a:cubicBezTo>
                    <a:pt x="278" y="935"/>
                    <a:pt x="88" y="745"/>
                    <a:pt x="88" y="511"/>
                  </a:cubicBezTo>
                  <a:cubicBezTo>
                    <a:pt x="88" y="278"/>
                    <a:pt x="278" y="88"/>
                    <a:pt x="511" y="88"/>
                  </a:cubicBezTo>
                  <a:close/>
                  <a:moveTo>
                    <a:pt x="511" y="1"/>
                  </a:moveTo>
                  <a:cubicBezTo>
                    <a:pt x="220" y="1"/>
                    <a:pt x="1" y="220"/>
                    <a:pt x="1" y="511"/>
                  </a:cubicBezTo>
                  <a:cubicBezTo>
                    <a:pt x="1" y="803"/>
                    <a:pt x="220" y="1037"/>
                    <a:pt x="511" y="1037"/>
                  </a:cubicBezTo>
                  <a:cubicBezTo>
                    <a:pt x="803" y="1037"/>
                    <a:pt x="1037" y="803"/>
                    <a:pt x="1037" y="511"/>
                  </a:cubicBezTo>
                  <a:cubicBezTo>
                    <a:pt x="1037" y="220"/>
                    <a:pt x="803" y="1"/>
                    <a:pt x="5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/>
            </a:p>
          </p:txBody>
        </p:sp>
        <p:sp>
          <p:nvSpPr>
            <p:cNvPr id="11" name="Google Shape;1189;p20">
              <a:extLst>
                <a:ext uri="{FF2B5EF4-FFF2-40B4-BE49-F238E27FC236}">
                  <a16:creationId xmlns:a16="http://schemas.microsoft.com/office/drawing/2014/main" id="{FA74A1D5-3B67-811F-E791-3C6397D9B40A}"/>
                </a:ext>
              </a:extLst>
            </p:cNvPr>
            <p:cNvSpPr/>
            <p:nvPr/>
          </p:nvSpPr>
          <p:spPr>
            <a:xfrm>
              <a:off x="2512075" y="4609750"/>
              <a:ext cx="25925" cy="25925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11" y="88"/>
                  </a:moveTo>
                  <a:cubicBezTo>
                    <a:pt x="744" y="88"/>
                    <a:pt x="949" y="278"/>
                    <a:pt x="949" y="511"/>
                  </a:cubicBezTo>
                  <a:cubicBezTo>
                    <a:pt x="949" y="745"/>
                    <a:pt x="744" y="935"/>
                    <a:pt x="511" y="935"/>
                  </a:cubicBezTo>
                  <a:cubicBezTo>
                    <a:pt x="278" y="935"/>
                    <a:pt x="88" y="745"/>
                    <a:pt x="88" y="511"/>
                  </a:cubicBezTo>
                  <a:cubicBezTo>
                    <a:pt x="88" y="278"/>
                    <a:pt x="278" y="88"/>
                    <a:pt x="511" y="88"/>
                  </a:cubicBezTo>
                  <a:close/>
                  <a:moveTo>
                    <a:pt x="511" y="1"/>
                  </a:moveTo>
                  <a:cubicBezTo>
                    <a:pt x="234" y="1"/>
                    <a:pt x="0" y="220"/>
                    <a:pt x="0" y="511"/>
                  </a:cubicBezTo>
                  <a:cubicBezTo>
                    <a:pt x="0" y="803"/>
                    <a:pt x="234" y="1037"/>
                    <a:pt x="511" y="1037"/>
                  </a:cubicBezTo>
                  <a:cubicBezTo>
                    <a:pt x="803" y="1037"/>
                    <a:pt x="1036" y="803"/>
                    <a:pt x="1036" y="511"/>
                  </a:cubicBezTo>
                  <a:cubicBezTo>
                    <a:pt x="1036" y="220"/>
                    <a:pt x="803" y="1"/>
                    <a:pt x="5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/>
            </a:p>
          </p:txBody>
        </p:sp>
        <p:sp>
          <p:nvSpPr>
            <p:cNvPr id="12" name="Google Shape;1190;p20">
              <a:extLst>
                <a:ext uri="{FF2B5EF4-FFF2-40B4-BE49-F238E27FC236}">
                  <a16:creationId xmlns:a16="http://schemas.microsoft.com/office/drawing/2014/main" id="{EB26E048-1ED5-DD88-8635-924A33122F25}"/>
                </a:ext>
              </a:extLst>
            </p:cNvPr>
            <p:cNvSpPr/>
            <p:nvPr/>
          </p:nvSpPr>
          <p:spPr>
            <a:xfrm>
              <a:off x="2594525" y="4609750"/>
              <a:ext cx="25925" cy="25925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11" y="88"/>
                  </a:moveTo>
                  <a:cubicBezTo>
                    <a:pt x="759" y="88"/>
                    <a:pt x="948" y="278"/>
                    <a:pt x="948" y="511"/>
                  </a:cubicBezTo>
                  <a:cubicBezTo>
                    <a:pt x="948" y="745"/>
                    <a:pt x="759" y="935"/>
                    <a:pt x="511" y="935"/>
                  </a:cubicBezTo>
                  <a:cubicBezTo>
                    <a:pt x="277" y="935"/>
                    <a:pt x="88" y="745"/>
                    <a:pt x="88" y="511"/>
                  </a:cubicBezTo>
                  <a:cubicBezTo>
                    <a:pt x="88" y="278"/>
                    <a:pt x="277" y="88"/>
                    <a:pt x="511" y="88"/>
                  </a:cubicBezTo>
                  <a:close/>
                  <a:moveTo>
                    <a:pt x="511" y="1"/>
                  </a:moveTo>
                  <a:cubicBezTo>
                    <a:pt x="233" y="1"/>
                    <a:pt x="0" y="220"/>
                    <a:pt x="0" y="511"/>
                  </a:cubicBezTo>
                  <a:cubicBezTo>
                    <a:pt x="0" y="803"/>
                    <a:pt x="233" y="1037"/>
                    <a:pt x="511" y="1037"/>
                  </a:cubicBezTo>
                  <a:cubicBezTo>
                    <a:pt x="803" y="1037"/>
                    <a:pt x="1036" y="803"/>
                    <a:pt x="1036" y="511"/>
                  </a:cubicBezTo>
                  <a:cubicBezTo>
                    <a:pt x="1036" y="220"/>
                    <a:pt x="803" y="1"/>
                    <a:pt x="5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/>
            </a:p>
          </p:txBody>
        </p:sp>
        <p:sp>
          <p:nvSpPr>
            <p:cNvPr id="13" name="Google Shape;1191;p20">
              <a:extLst>
                <a:ext uri="{FF2B5EF4-FFF2-40B4-BE49-F238E27FC236}">
                  <a16:creationId xmlns:a16="http://schemas.microsoft.com/office/drawing/2014/main" id="{896C03E6-5D7C-6829-35EB-7FFFE1729000}"/>
                </a:ext>
              </a:extLst>
            </p:cNvPr>
            <p:cNvSpPr/>
            <p:nvPr/>
          </p:nvSpPr>
          <p:spPr>
            <a:xfrm>
              <a:off x="2676950" y="4609750"/>
              <a:ext cx="25925" cy="25925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26" y="88"/>
                  </a:moveTo>
                  <a:cubicBezTo>
                    <a:pt x="759" y="88"/>
                    <a:pt x="949" y="278"/>
                    <a:pt x="949" y="511"/>
                  </a:cubicBezTo>
                  <a:cubicBezTo>
                    <a:pt x="949" y="745"/>
                    <a:pt x="759" y="935"/>
                    <a:pt x="526" y="935"/>
                  </a:cubicBezTo>
                  <a:cubicBezTo>
                    <a:pt x="278" y="935"/>
                    <a:pt x="88" y="745"/>
                    <a:pt x="88" y="511"/>
                  </a:cubicBezTo>
                  <a:cubicBezTo>
                    <a:pt x="88" y="278"/>
                    <a:pt x="278" y="88"/>
                    <a:pt x="526" y="88"/>
                  </a:cubicBezTo>
                  <a:close/>
                  <a:moveTo>
                    <a:pt x="526" y="1"/>
                  </a:moveTo>
                  <a:cubicBezTo>
                    <a:pt x="234" y="1"/>
                    <a:pt x="1" y="220"/>
                    <a:pt x="1" y="511"/>
                  </a:cubicBezTo>
                  <a:cubicBezTo>
                    <a:pt x="1" y="803"/>
                    <a:pt x="234" y="1037"/>
                    <a:pt x="526" y="1037"/>
                  </a:cubicBezTo>
                  <a:cubicBezTo>
                    <a:pt x="803" y="1037"/>
                    <a:pt x="1037" y="803"/>
                    <a:pt x="1037" y="511"/>
                  </a:cubicBezTo>
                  <a:cubicBezTo>
                    <a:pt x="1037" y="220"/>
                    <a:pt x="803" y="1"/>
                    <a:pt x="5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/>
            </a:p>
          </p:txBody>
        </p:sp>
        <p:sp>
          <p:nvSpPr>
            <p:cNvPr id="14" name="Google Shape;1192;p20">
              <a:extLst>
                <a:ext uri="{FF2B5EF4-FFF2-40B4-BE49-F238E27FC236}">
                  <a16:creationId xmlns:a16="http://schemas.microsoft.com/office/drawing/2014/main" id="{0B6A0710-FC7C-71B1-98C6-90C7E0A19BD7}"/>
                </a:ext>
              </a:extLst>
            </p:cNvPr>
            <p:cNvSpPr/>
            <p:nvPr/>
          </p:nvSpPr>
          <p:spPr>
            <a:xfrm>
              <a:off x="2759400" y="4609750"/>
              <a:ext cx="25925" cy="25925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26" y="88"/>
                  </a:moveTo>
                  <a:cubicBezTo>
                    <a:pt x="759" y="88"/>
                    <a:pt x="949" y="278"/>
                    <a:pt x="949" y="511"/>
                  </a:cubicBezTo>
                  <a:cubicBezTo>
                    <a:pt x="949" y="745"/>
                    <a:pt x="759" y="935"/>
                    <a:pt x="526" y="935"/>
                  </a:cubicBezTo>
                  <a:cubicBezTo>
                    <a:pt x="292" y="935"/>
                    <a:pt x="88" y="745"/>
                    <a:pt x="88" y="511"/>
                  </a:cubicBezTo>
                  <a:cubicBezTo>
                    <a:pt x="88" y="278"/>
                    <a:pt x="292" y="88"/>
                    <a:pt x="526" y="88"/>
                  </a:cubicBezTo>
                  <a:close/>
                  <a:moveTo>
                    <a:pt x="526" y="1"/>
                  </a:moveTo>
                  <a:cubicBezTo>
                    <a:pt x="234" y="1"/>
                    <a:pt x="0" y="220"/>
                    <a:pt x="0" y="511"/>
                  </a:cubicBezTo>
                  <a:cubicBezTo>
                    <a:pt x="0" y="803"/>
                    <a:pt x="234" y="1037"/>
                    <a:pt x="526" y="1037"/>
                  </a:cubicBezTo>
                  <a:cubicBezTo>
                    <a:pt x="803" y="1037"/>
                    <a:pt x="1036" y="803"/>
                    <a:pt x="1036" y="511"/>
                  </a:cubicBezTo>
                  <a:cubicBezTo>
                    <a:pt x="1036" y="220"/>
                    <a:pt x="803" y="1"/>
                    <a:pt x="5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/>
            </a:p>
          </p:txBody>
        </p:sp>
        <p:sp>
          <p:nvSpPr>
            <p:cNvPr id="15" name="Google Shape;1193;p20">
              <a:extLst>
                <a:ext uri="{FF2B5EF4-FFF2-40B4-BE49-F238E27FC236}">
                  <a16:creationId xmlns:a16="http://schemas.microsoft.com/office/drawing/2014/main" id="{93E563E1-505E-00C8-E1D5-A5869A8BB1DD}"/>
                </a:ext>
              </a:extLst>
            </p:cNvPr>
            <p:cNvSpPr/>
            <p:nvPr/>
          </p:nvSpPr>
          <p:spPr>
            <a:xfrm>
              <a:off x="2842200" y="4609750"/>
              <a:ext cx="25925" cy="25925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11" y="88"/>
                  </a:moveTo>
                  <a:cubicBezTo>
                    <a:pt x="745" y="88"/>
                    <a:pt x="949" y="278"/>
                    <a:pt x="949" y="511"/>
                  </a:cubicBezTo>
                  <a:cubicBezTo>
                    <a:pt x="949" y="745"/>
                    <a:pt x="745" y="935"/>
                    <a:pt x="511" y="935"/>
                  </a:cubicBezTo>
                  <a:cubicBezTo>
                    <a:pt x="278" y="935"/>
                    <a:pt x="88" y="745"/>
                    <a:pt x="88" y="511"/>
                  </a:cubicBezTo>
                  <a:cubicBezTo>
                    <a:pt x="88" y="278"/>
                    <a:pt x="278" y="88"/>
                    <a:pt x="511" y="88"/>
                  </a:cubicBezTo>
                  <a:close/>
                  <a:moveTo>
                    <a:pt x="511" y="1"/>
                  </a:moveTo>
                  <a:cubicBezTo>
                    <a:pt x="220" y="1"/>
                    <a:pt x="1" y="220"/>
                    <a:pt x="1" y="511"/>
                  </a:cubicBezTo>
                  <a:cubicBezTo>
                    <a:pt x="1" y="803"/>
                    <a:pt x="220" y="1037"/>
                    <a:pt x="511" y="1037"/>
                  </a:cubicBezTo>
                  <a:cubicBezTo>
                    <a:pt x="803" y="1037"/>
                    <a:pt x="1037" y="803"/>
                    <a:pt x="1037" y="511"/>
                  </a:cubicBezTo>
                  <a:cubicBezTo>
                    <a:pt x="1037" y="220"/>
                    <a:pt x="803" y="1"/>
                    <a:pt x="5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/>
            </a:p>
          </p:txBody>
        </p:sp>
        <p:sp>
          <p:nvSpPr>
            <p:cNvPr id="16" name="Google Shape;1194;p20">
              <a:extLst>
                <a:ext uri="{FF2B5EF4-FFF2-40B4-BE49-F238E27FC236}">
                  <a16:creationId xmlns:a16="http://schemas.microsoft.com/office/drawing/2014/main" id="{1CB75CD2-9A89-2189-CA71-EBC5896F018B}"/>
                </a:ext>
              </a:extLst>
            </p:cNvPr>
            <p:cNvSpPr/>
            <p:nvPr/>
          </p:nvSpPr>
          <p:spPr>
            <a:xfrm>
              <a:off x="2346825" y="4687100"/>
              <a:ext cx="25925" cy="25925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26" y="88"/>
                  </a:moveTo>
                  <a:cubicBezTo>
                    <a:pt x="759" y="88"/>
                    <a:pt x="949" y="277"/>
                    <a:pt x="949" y="525"/>
                  </a:cubicBezTo>
                  <a:cubicBezTo>
                    <a:pt x="949" y="759"/>
                    <a:pt x="759" y="949"/>
                    <a:pt x="526" y="949"/>
                  </a:cubicBezTo>
                  <a:cubicBezTo>
                    <a:pt x="292" y="949"/>
                    <a:pt x="88" y="759"/>
                    <a:pt x="88" y="525"/>
                  </a:cubicBezTo>
                  <a:cubicBezTo>
                    <a:pt x="88" y="277"/>
                    <a:pt x="292" y="88"/>
                    <a:pt x="526" y="88"/>
                  </a:cubicBezTo>
                  <a:close/>
                  <a:moveTo>
                    <a:pt x="526" y="0"/>
                  </a:moveTo>
                  <a:cubicBezTo>
                    <a:pt x="234" y="0"/>
                    <a:pt x="0" y="234"/>
                    <a:pt x="0" y="525"/>
                  </a:cubicBezTo>
                  <a:cubicBezTo>
                    <a:pt x="0" y="803"/>
                    <a:pt x="234" y="1036"/>
                    <a:pt x="526" y="1036"/>
                  </a:cubicBezTo>
                  <a:cubicBezTo>
                    <a:pt x="803" y="1036"/>
                    <a:pt x="1036" y="803"/>
                    <a:pt x="1036" y="525"/>
                  </a:cubicBezTo>
                  <a:cubicBezTo>
                    <a:pt x="1036" y="234"/>
                    <a:pt x="803" y="0"/>
                    <a:pt x="5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/>
            </a:p>
          </p:txBody>
        </p:sp>
        <p:sp>
          <p:nvSpPr>
            <p:cNvPr id="17" name="Google Shape;1195;p20">
              <a:extLst>
                <a:ext uri="{FF2B5EF4-FFF2-40B4-BE49-F238E27FC236}">
                  <a16:creationId xmlns:a16="http://schemas.microsoft.com/office/drawing/2014/main" id="{B59ADFE1-D250-D057-E21F-9AC9EF506909}"/>
                </a:ext>
              </a:extLst>
            </p:cNvPr>
            <p:cNvSpPr/>
            <p:nvPr/>
          </p:nvSpPr>
          <p:spPr>
            <a:xfrm>
              <a:off x="2429625" y="4687100"/>
              <a:ext cx="25925" cy="25925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11" y="88"/>
                  </a:moveTo>
                  <a:cubicBezTo>
                    <a:pt x="745" y="88"/>
                    <a:pt x="935" y="277"/>
                    <a:pt x="935" y="525"/>
                  </a:cubicBezTo>
                  <a:cubicBezTo>
                    <a:pt x="935" y="759"/>
                    <a:pt x="745" y="949"/>
                    <a:pt x="511" y="949"/>
                  </a:cubicBezTo>
                  <a:cubicBezTo>
                    <a:pt x="278" y="949"/>
                    <a:pt x="88" y="759"/>
                    <a:pt x="88" y="525"/>
                  </a:cubicBezTo>
                  <a:cubicBezTo>
                    <a:pt x="88" y="277"/>
                    <a:pt x="278" y="88"/>
                    <a:pt x="511" y="88"/>
                  </a:cubicBezTo>
                  <a:close/>
                  <a:moveTo>
                    <a:pt x="511" y="0"/>
                  </a:moveTo>
                  <a:cubicBezTo>
                    <a:pt x="220" y="0"/>
                    <a:pt x="1" y="234"/>
                    <a:pt x="1" y="525"/>
                  </a:cubicBezTo>
                  <a:cubicBezTo>
                    <a:pt x="1" y="803"/>
                    <a:pt x="220" y="1036"/>
                    <a:pt x="511" y="1036"/>
                  </a:cubicBezTo>
                  <a:cubicBezTo>
                    <a:pt x="803" y="1036"/>
                    <a:pt x="1037" y="803"/>
                    <a:pt x="1037" y="525"/>
                  </a:cubicBezTo>
                  <a:cubicBezTo>
                    <a:pt x="1037" y="234"/>
                    <a:pt x="803" y="0"/>
                    <a:pt x="5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/>
            </a:p>
          </p:txBody>
        </p:sp>
        <p:sp>
          <p:nvSpPr>
            <p:cNvPr id="18" name="Google Shape;1196;p20">
              <a:extLst>
                <a:ext uri="{FF2B5EF4-FFF2-40B4-BE49-F238E27FC236}">
                  <a16:creationId xmlns:a16="http://schemas.microsoft.com/office/drawing/2014/main" id="{1138D9E9-5BB9-1F4D-D75B-0BB54F389383}"/>
                </a:ext>
              </a:extLst>
            </p:cNvPr>
            <p:cNvSpPr/>
            <p:nvPr/>
          </p:nvSpPr>
          <p:spPr>
            <a:xfrm>
              <a:off x="2512075" y="4687100"/>
              <a:ext cx="25925" cy="25925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11" y="88"/>
                  </a:moveTo>
                  <a:cubicBezTo>
                    <a:pt x="744" y="88"/>
                    <a:pt x="949" y="277"/>
                    <a:pt x="949" y="525"/>
                  </a:cubicBezTo>
                  <a:cubicBezTo>
                    <a:pt x="949" y="759"/>
                    <a:pt x="744" y="949"/>
                    <a:pt x="511" y="949"/>
                  </a:cubicBezTo>
                  <a:cubicBezTo>
                    <a:pt x="278" y="949"/>
                    <a:pt x="88" y="759"/>
                    <a:pt x="88" y="525"/>
                  </a:cubicBezTo>
                  <a:cubicBezTo>
                    <a:pt x="88" y="277"/>
                    <a:pt x="278" y="88"/>
                    <a:pt x="511" y="88"/>
                  </a:cubicBezTo>
                  <a:close/>
                  <a:moveTo>
                    <a:pt x="511" y="0"/>
                  </a:moveTo>
                  <a:cubicBezTo>
                    <a:pt x="234" y="0"/>
                    <a:pt x="0" y="234"/>
                    <a:pt x="0" y="525"/>
                  </a:cubicBezTo>
                  <a:cubicBezTo>
                    <a:pt x="0" y="803"/>
                    <a:pt x="234" y="1036"/>
                    <a:pt x="511" y="1036"/>
                  </a:cubicBezTo>
                  <a:cubicBezTo>
                    <a:pt x="803" y="1036"/>
                    <a:pt x="1036" y="803"/>
                    <a:pt x="1036" y="525"/>
                  </a:cubicBezTo>
                  <a:cubicBezTo>
                    <a:pt x="1036" y="234"/>
                    <a:pt x="803" y="0"/>
                    <a:pt x="5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/>
            </a:p>
          </p:txBody>
        </p:sp>
        <p:sp>
          <p:nvSpPr>
            <p:cNvPr id="19" name="Google Shape;1197;p20">
              <a:extLst>
                <a:ext uri="{FF2B5EF4-FFF2-40B4-BE49-F238E27FC236}">
                  <a16:creationId xmlns:a16="http://schemas.microsoft.com/office/drawing/2014/main" id="{B987D145-22B6-72F8-D2EA-E0840637650A}"/>
                </a:ext>
              </a:extLst>
            </p:cNvPr>
            <p:cNvSpPr/>
            <p:nvPr/>
          </p:nvSpPr>
          <p:spPr>
            <a:xfrm>
              <a:off x="2594525" y="4687100"/>
              <a:ext cx="25925" cy="25925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11" y="88"/>
                  </a:moveTo>
                  <a:cubicBezTo>
                    <a:pt x="759" y="88"/>
                    <a:pt x="948" y="277"/>
                    <a:pt x="948" y="525"/>
                  </a:cubicBezTo>
                  <a:cubicBezTo>
                    <a:pt x="948" y="759"/>
                    <a:pt x="759" y="949"/>
                    <a:pt x="511" y="949"/>
                  </a:cubicBezTo>
                  <a:cubicBezTo>
                    <a:pt x="277" y="949"/>
                    <a:pt x="88" y="759"/>
                    <a:pt x="88" y="525"/>
                  </a:cubicBezTo>
                  <a:cubicBezTo>
                    <a:pt x="88" y="277"/>
                    <a:pt x="277" y="88"/>
                    <a:pt x="511" y="88"/>
                  </a:cubicBezTo>
                  <a:close/>
                  <a:moveTo>
                    <a:pt x="511" y="0"/>
                  </a:moveTo>
                  <a:cubicBezTo>
                    <a:pt x="233" y="0"/>
                    <a:pt x="0" y="234"/>
                    <a:pt x="0" y="525"/>
                  </a:cubicBezTo>
                  <a:cubicBezTo>
                    <a:pt x="0" y="803"/>
                    <a:pt x="233" y="1036"/>
                    <a:pt x="511" y="1036"/>
                  </a:cubicBezTo>
                  <a:cubicBezTo>
                    <a:pt x="803" y="1036"/>
                    <a:pt x="1036" y="803"/>
                    <a:pt x="1036" y="525"/>
                  </a:cubicBezTo>
                  <a:cubicBezTo>
                    <a:pt x="1036" y="234"/>
                    <a:pt x="803" y="0"/>
                    <a:pt x="5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/>
            </a:p>
          </p:txBody>
        </p:sp>
        <p:sp>
          <p:nvSpPr>
            <p:cNvPr id="20" name="Google Shape;1198;p20">
              <a:extLst>
                <a:ext uri="{FF2B5EF4-FFF2-40B4-BE49-F238E27FC236}">
                  <a16:creationId xmlns:a16="http://schemas.microsoft.com/office/drawing/2014/main" id="{7CDCA2B3-11E2-AF08-30EC-AECC446F0A58}"/>
                </a:ext>
              </a:extLst>
            </p:cNvPr>
            <p:cNvSpPr/>
            <p:nvPr/>
          </p:nvSpPr>
          <p:spPr>
            <a:xfrm>
              <a:off x="2676950" y="4687100"/>
              <a:ext cx="25925" cy="25925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26" y="88"/>
                  </a:moveTo>
                  <a:cubicBezTo>
                    <a:pt x="759" y="88"/>
                    <a:pt x="949" y="277"/>
                    <a:pt x="949" y="525"/>
                  </a:cubicBezTo>
                  <a:cubicBezTo>
                    <a:pt x="949" y="759"/>
                    <a:pt x="759" y="949"/>
                    <a:pt x="526" y="949"/>
                  </a:cubicBezTo>
                  <a:cubicBezTo>
                    <a:pt x="278" y="949"/>
                    <a:pt x="88" y="759"/>
                    <a:pt x="88" y="525"/>
                  </a:cubicBezTo>
                  <a:cubicBezTo>
                    <a:pt x="88" y="277"/>
                    <a:pt x="278" y="88"/>
                    <a:pt x="526" y="88"/>
                  </a:cubicBezTo>
                  <a:close/>
                  <a:moveTo>
                    <a:pt x="526" y="0"/>
                  </a:moveTo>
                  <a:cubicBezTo>
                    <a:pt x="234" y="0"/>
                    <a:pt x="1" y="234"/>
                    <a:pt x="1" y="525"/>
                  </a:cubicBezTo>
                  <a:cubicBezTo>
                    <a:pt x="1" y="803"/>
                    <a:pt x="234" y="1036"/>
                    <a:pt x="526" y="1036"/>
                  </a:cubicBezTo>
                  <a:cubicBezTo>
                    <a:pt x="803" y="1036"/>
                    <a:pt x="1037" y="803"/>
                    <a:pt x="1037" y="525"/>
                  </a:cubicBezTo>
                  <a:cubicBezTo>
                    <a:pt x="1037" y="234"/>
                    <a:pt x="803" y="0"/>
                    <a:pt x="5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/>
            </a:p>
          </p:txBody>
        </p:sp>
        <p:sp>
          <p:nvSpPr>
            <p:cNvPr id="21" name="Google Shape;1199;p20">
              <a:extLst>
                <a:ext uri="{FF2B5EF4-FFF2-40B4-BE49-F238E27FC236}">
                  <a16:creationId xmlns:a16="http://schemas.microsoft.com/office/drawing/2014/main" id="{E326519F-5D56-9FCF-F234-866B005F9A6C}"/>
                </a:ext>
              </a:extLst>
            </p:cNvPr>
            <p:cNvSpPr/>
            <p:nvPr/>
          </p:nvSpPr>
          <p:spPr>
            <a:xfrm>
              <a:off x="2759400" y="4687100"/>
              <a:ext cx="25925" cy="25925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26" y="88"/>
                  </a:moveTo>
                  <a:cubicBezTo>
                    <a:pt x="759" y="88"/>
                    <a:pt x="949" y="277"/>
                    <a:pt x="949" y="525"/>
                  </a:cubicBezTo>
                  <a:cubicBezTo>
                    <a:pt x="949" y="759"/>
                    <a:pt x="759" y="949"/>
                    <a:pt x="526" y="949"/>
                  </a:cubicBezTo>
                  <a:cubicBezTo>
                    <a:pt x="292" y="949"/>
                    <a:pt x="88" y="759"/>
                    <a:pt x="88" y="525"/>
                  </a:cubicBezTo>
                  <a:cubicBezTo>
                    <a:pt x="88" y="277"/>
                    <a:pt x="292" y="88"/>
                    <a:pt x="526" y="88"/>
                  </a:cubicBezTo>
                  <a:close/>
                  <a:moveTo>
                    <a:pt x="526" y="0"/>
                  </a:moveTo>
                  <a:cubicBezTo>
                    <a:pt x="234" y="0"/>
                    <a:pt x="0" y="234"/>
                    <a:pt x="0" y="525"/>
                  </a:cubicBezTo>
                  <a:cubicBezTo>
                    <a:pt x="0" y="803"/>
                    <a:pt x="234" y="1036"/>
                    <a:pt x="526" y="1036"/>
                  </a:cubicBezTo>
                  <a:cubicBezTo>
                    <a:pt x="803" y="1036"/>
                    <a:pt x="1036" y="803"/>
                    <a:pt x="1036" y="525"/>
                  </a:cubicBezTo>
                  <a:cubicBezTo>
                    <a:pt x="1036" y="234"/>
                    <a:pt x="803" y="0"/>
                    <a:pt x="5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/>
            </a:p>
          </p:txBody>
        </p:sp>
        <p:sp>
          <p:nvSpPr>
            <p:cNvPr id="22" name="Google Shape;1200;p20">
              <a:extLst>
                <a:ext uri="{FF2B5EF4-FFF2-40B4-BE49-F238E27FC236}">
                  <a16:creationId xmlns:a16="http://schemas.microsoft.com/office/drawing/2014/main" id="{B1276AA1-F74A-8434-A213-4000971E34D0}"/>
                </a:ext>
              </a:extLst>
            </p:cNvPr>
            <p:cNvSpPr/>
            <p:nvPr/>
          </p:nvSpPr>
          <p:spPr>
            <a:xfrm>
              <a:off x="2842200" y="4687100"/>
              <a:ext cx="25925" cy="25925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11" y="88"/>
                  </a:moveTo>
                  <a:cubicBezTo>
                    <a:pt x="745" y="88"/>
                    <a:pt x="949" y="277"/>
                    <a:pt x="949" y="525"/>
                  </a:cubicBezTo>
                  <a:cubicBezTo>
                    <a:pt x="949" y="759"/>
                    <a:pt x="745" y="949"/>
                    <a:pt x="511" y="949"/>
                  </a:cubicBezTo>
                  <a:cubicBezTo>
                    <a:pt x="278" y="949"/>
                    <a:pt x="88" y="759"/>
                    <a:pt x="88" y="525"/>
                  </a:cubicBezTo>
                  <a:cubicBezTo>
                    <a:pt x="88" y="277"/>
                    <a:pt x="278" y="88"/>
                    <a:pt x="511" y="88"/>
                  </a:cubicBezTo>
                  <a:close/>
                  <a:moveTo>
                    <a:pt x="511" y="0"/>
                  </a:moveTo>
                  <a:cubicBezTo>
                    <a:pt x="220" y="0"/>
                    <a:pt x="1" y="234"/>
                    <a:pt x="1" y="525"/>
                  </a:cubicBezTo>
                  <a:cubicBezTo>
                    <a:pt x="1" y="803"/>
                    <a:pt x="220" y="1036"/>
                    <a:pt x="511" y="1036"/>
                  </a:cubicBezTo>
                  <a:cubicBezTo>
                    <a:pt x="803" y="1036"/>
                    <a:pt x="1037" y="803"/>
                    <a:pt x="1037" y="525"/>
                  </a:cubicBezTo>
                  <a:cubicBezTo>
                    <a:pt x="1037" y="234"/>
                    <a:pt x="803" y="0"/>
                    <a:pt x="5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/>
            </a:p>
          </p:txBody>
        </p:sp>
        <p:sp>
          <p:nvSpPr>
            <p:cNvPr id="23" name="Google Shape;1201;p20">
              <a:extLst>
                <a:ext uri="{FF2B5EF4-FFF2-40B4-BE49-F238E27FC236}">
                  <a16:creationId xmlns:a16="http://schemas.microsoft.com/office/drawing/2014/main" id="{FB8D6D66-C7EC-492A-1A23-4B9E826CA38F}"/>
                </a:ext>
              </a:extLst>
            </p:cNvPr>
            <p:cNvSpPr/>
            <p:nvPr/>
          </p:nvSpPr>
          <p:spPr>
            <a:xfrm>
              <a:off x="2346825" y="4764800"/>
              <a:ext cx="25925" cy="25925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26" y="88"/>
                  </a:moveTo>
                  <a:cubicBezTo>
                    <a:pt x="759" y="88"/>
                    <a:pt x="949" y="277"/>
                    <a:pt x="949" y="511"/>
                  </a:cubicBezTo>
                  <a:cubicBezTo>
                    <a:pt x="949" y="744"/>
                    <a:pt x="759" y="949"/>
                    <a:pt x="526" y="949"/>
                  </a:cubicBezTo>
                  <a:cubicBezTo>
                    <a:pt x="292" y="949"/>
                    <a:pt x="88" y="744"/>
                    <a:pt x="88" y="511"/>
                  </a:cubicBezTo>
                  <a:cubicBezTo>
                    <a:pt x="88" y="277"/>
                    <a:pt x="292" y="88"/>
                    <a:pt x="526" y="88"/>
                  </a:cubicBezTo>
                  <a:close/>
                  <a:moveTo>
                    <a:pt x="526" y="0"/>
                  </a:moveTo>
                  <a:cubicBezTo>
                    <a:pt x="234" y="0"/>
                    <a:pt x="0" y="234"/>
                    <a:pt x="0" y="511"/>
                  </a:cubicBezTo>
                  <a:cubicBezTo>
                    <a:pt x="0" y="803"/>
                    <a:pt x="234" y="1036"/>
                    <a:pt x="526" y="1036"/>
                  </a:cubicBezTo>
                  <a:cubicBezTo>
                    <a:pt x="803" y="1036"/>
                    <a:pt x="1036" y="803"/>
                    <a:pt x="1036" y="511"/>
                  </a:cubicBezTo>
                  <a:cubicBezTo>
                    <a:pt x="1036" y="234"/>
                    <a:pt x="803" y="0"/>
                    <a:pt x="5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/>
            </a:p>
          </p:txBody>
        </p:sp>
        <p:sp>
          <p:nvSpPr>
            <p:cNvPr id="24" name="Google Shape;1202;p20">
              <a:extLst>
                <a:ext uri="{FF2B5EF4-FFF2-40B4-BE49-F238E27FC236}">
                  <a16:creationId xmlns:a16="http://schemas.microsoft.com/office/drawing/2014/main" id="{7D1FC455-79D7-13CE-34EF-19F902440DD9}"/>
                </a:ext>
              </a:extLst>
            </p:cNvPr>
            <p:cNvSpPr/>
            <p:nvPr/>
          </p:nvSpPr>
          <p:spPr>
            <a:xfrm>
              <a:off x="2429625" y="4764800"/>
              <a:ext cx="25925" cy="25925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11" y="88"/>
                  </a:moveTo>
                  <a:cubicBezTo>
                    <a:pt x="745" y="88"/>
                    <a:pt x="935" y="277"/>
                    <a:pt x="935" y="511"/>
                  </a:cubicBezTo>
                  <a:cubicBezTo>
                    <a:pt x="935" y="744"/>
                    <a:pt x="745" y="949"/>
                    <a:pt x="511" y="949"/>
                  </a:cubicBezTo>
                  <a:cubicBezTo>
                    <a:pt x="278" y="949"/>
                    <a:pt x="88" y="744"/>
                    <a:pt x="88" y="511"/>
                  </a:cubicBezTo>
                  <a:cubicBezTo>
                    <a:pt x="88" y="277"/>
                    <a:pt x="278" y="88"/>
                    <a:pt x="511" y="88"/>
                  </a:cubicBezTo>
                  <a:close/>
                  <a:moveTo>
                    <a:pt x="511" y="0"/>
                  </a:moveTo>
                  <a:cubicBezTo>
                    <a:pt x="220" y="0"/>
                    <a:pt x="1" y="234"/>
                    <a:pt x="1" y="511"/>
                  </a:cubicBezTo>
                  <a:cubicBezTo>
                    <a:pt x="1" y="803"/>
                    <a:pt x="220" y="1036"/>
                    <a:pt x="511" y="1036"/>
                  </a:cubicBezTo>
                  <a:cubicBezTo>
                    <a:pt x="803" y="1036"/>
                    <a:pt x="1037" y="803"/>
                    <a:pt x="1037" y="511"/>
                  </a:cubicBezTo>
                  <a:cubicBezTo>
                    <a:pt x="1037" y="234"/>
                    <a:pt x="803" y="0"/>
                    <a:pt x="5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/>
            </a:p>
          </p:txBody>
        </p:sp>
        <p:sp>
          <p:nvSpPr>
            <p:cNvPr id="25" name="Google Shape;1203;p20">
              <a:extLst>
                <a:ext uri="{FF2B5EF4-FFF2-40B4-BE49-F238E27FC236}">
                  <a16:creationId xmlns:a16="http://schemas.microsoft.com/office/drawing/2014/main" id="{D14111B0-8CA2-BF73-AC97-F6DE1A4968A4}"/>
                </a:ext>
              </a:extLst>
            </p:cNvPr>
            <p:cNvSpPr/>
            <p:nvPr/>
          </p:nvSpPr>
          <p:spPr>
            <a:xfrm>
              <a:off x="2512075" y="4764800"/>
              <a:ext cx="25925" cy="25925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11" y="88"/>
                  </a:moveTo>
                  <a:cubicBezTo>
                    <a:pt x="744" y="88"/>
                    <a:pt x="949" y="277"/>
                    <a:pt x="949" y="511"/>
                  </a:cubicBezTo>
                  <a:cubicBezTo>
                    <a:pt x="949" y="744"/>
                    <a:pt x="744" y="949"/>
                    <a:pt x="511" y="949"/>
                  </a:cubicBezTo>
                  <a:cubicBezTo>
                    <a:pt x="278" y="949"/>
                    <a:pt x="88" y="744"/>
                    <a:pt x="88" y="511"/>
                  </a:cubicBezTo>
                  <a:cubicBezTo>
                    <a:pt x="88" y="277"/>
                    <a:pt x="278" y="88"/>
                    <a:pt x="511" y="88"/>
                  </a:cubicBezTo>
                  <a:close/>
                  <a:moveTo>
                    <a:pt x="511" y="0"/>
                  </a:moveTo>
                  <a:cubicBezTo>
                    <a:pt x="234" y="0"/>
                    <a:pt x="0" y="234"/>
                    <a:pt x="0" y="511"/>
                  </a:cubicBezTo>
                  <a:cubicBezTo>
                    <a:pt x="0" y="803"/>
                    <a:pt x="234" y="1036"/>
                    <a:pt x="511" y="1036"/>
                  </a:cubicBezTo>
                  <a:cubicBezTo>
                    <a:pt x="803" y="1036"/>
                    <a:pt x="1036" y="803"/>
                    <a:pt x="1036" y="511"/>
                  </a:cubicBezTo>
                  <a:cubicBezTo>
                    <a:pt x="1036" y="234"/>
                    <a:pt x="803" y="0"/>
                    <a:pt x="5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/>
            </a:p>
          </p:txBody>
        </p:sp>
        <p:sp>
          <p:nvSpPr>
            <p:cNvPr id="26" name="Google Shape;1204;p20">
              <a:extLst>
                <a:ext uri="{FF2B5EF4-FFF2-40B4-BE49-F238E27FC236}">
                  <a16:creationId xmlns:a16="http://schemas.microsoft.com/office/drawing/2014/main" id="{2627C119-1440-852B-4798-2B64D0FCE403}"/>
                </a:ext>
              </a:extLst>
            </p:cNvPr>
            <p:cNvSpPr/>
            <p:nvPr/>
          </p:nvSpPr>
          <p:spPr>
            <a:xfrm>
              <a:off x="2594525" y="4764800"/>
              <a:ext cx="25925" cy="25925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11" y="88"/>
                  </a:moveTo>
                  <a:cubicBezTo>
                    <a:pt x="759" y="88"/>
                    <a:pt x="948" y="277"/>
                    <a:pt x="948" y="511"/>
                  </a:cubicBezTo>
                  <a:cubicBezTo>
                    <a:pt x="948" y="744"/>
                    <a:pt x="759" y="949"/>
                    <a:pt x="511" y="949"/>
                  </a:cubicBezTo>
                  <a:cubicBezTo>
                    <a:pt x="277" y="949"/>
                    <a:pt x="88" y="744"/>
                    <a:pt x="88" y="511"/>
                  </a:cubicBezTo>
                  <a:cubicBezTo>
                    <a:pt x="88" y="277"/>
                    <a:pt x="277" y="88"/>
                    <a:pt x="511" y="88"/>
                  </a:cubicBezTo>
                  <a:close/>
                  <a:moveTo>
                    <a:pt x="511" y="0"/>
                  </a:moveTo>
                  <a:cubicBezTo>
                    <a:pt x="233" y="0"/>
                    <a:pt x="0" y="234"/>
                    <a:pt x="0" y="511"/>
                  </a:cubicBezTo>
                  <a:cubicBezTo>
                    <a:pt x="0" y="803"/>
                    <a:pt x="233" y="1036"/>
                    <a:pt x="511" y="1036"/>
                  </a:cubicBezTo>
                  <a:cubicBezTo>
                    <a:pt x="803" y="1036"/>
                    <a:pt x="1036" y="803"/>
                    <a:pt x="1036" y="511"/>
                  </a:cubicBezTo>
                  <a:cubicBezTo>
                    <a:pt x="1036" y="234"/>
                    <a:pt x="803" y="0"/>
                    <a:pt x="5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/>
            </a:p>
          </p:txBody>
        </p:sp>
        <p:sp>
          <p:nvSpPr>
            <p:cNvPr id="27" name="Google Shape;1205;p20">
              <a:extLst>
                <a:ext uri="{FF2B5EF4-FFF2-40B4-BE49-F238E27FC236}">
                  <a16:creationId xmlns:a16="http://schemas.microsoft.com/office/drawing/2014/main" id="{4AC374C3-87D2-318E-5AFA-4ECC5E5420F6}"/>
                </a:ext>
              </a:extLst>
            </p:cNvPr>
            <p:cNvSpPr/>
            <p:nvPr/>
          </p:nvSpPr>
          <p:spPr>
            <a:xfrm>
              <a:off x="2676950" y="4764800"/>
              <a:ext cx="25925" cy="25925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26" y="88"/>
                  </a:moveTo>
                  <a:cubicBezTo>
                    <a:pt x="759" y="88"/>
                    <a:pt x="949" y="277"/>
                    <a:pt x="949" y="511"/>
                  </a:cubicBezTo>
                  <a:cubicBezTo>
                    <a:pt x="949" y="744"/>
                    <a:pt x="759" y="949"/>
                    <a:pt x="526" y="949"/>
                  </a:cubicBezTo>
                  <a:cubicBezTo>
                    <a:pt x="278" y="949"/>
                    <a:pt x="88" y="744"/>
                    <a:pt x="88" y="511"/>
                  </a:cubicBezTo>
                  <a:cubicBezTo>
                    <a:pt x="88" y="277"/>
                    <a:pt x="278" y="88"/>
                    <a:pt x="526" y="88"/>
                  </a:cubicBezTo>
                  <a:close/>
                  <a:moveTo>
                    <a:pt x="526" y="0"/>
                  </a:moveTo>
                  <a:cubicBezTo>
                    <a:pt x="234" y="0"/>
                    <a:pt x="1" y="234"/>
                    <a:pt x="1" y="511"/>
                  </a:cubicBezTo>
                  <a:cubicBezTo>
                    <a:pt x="1" y="803"/>
                    <a:pt x="234" y="1036"/>
                    <a:pt x="526" y="1036"/>
                  </a:cubicBezTo>
                  <a:cubicBezTo>
                    <a:pt x="803" y="1036"/>
                    <a:pt x="1037" y="803"/>
                    <a:pt x="1037" y="511"/>
                  </a:cubicBezTo>
                  <a:cubicBezTo>
                    <a:pt x="1037" y="234"/>
                    <a:pt x="803" y="0"/>
                    <a:pt x="5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/>
            </a:p>
          </p:txBody>
        </p:sp>
        <p:sp>
          <p:nvSpPr>
            <p:cNvPr id="28" name="Google Shape;1206;p20">
              <a:extLst>
                <a:ext uri="{FF2B5EF4-FFF2-40B4-BE49-F238E27FC236}">
                  <a16:creationId xmlns:a16="http://schemas.microsoft.com/office/drawing/2014/main" id="{D8A0C6D5-9244-DA5B-89CE-2D1B10636F08}"/>
                </a:ext>
              </a:extLst>
            </p:cNvPr>
            <p:cNvSpPr/>
            <p:nvPr/>
          </p:nvSpPr>
          <p:spPr>
            <a:xfrm>
              <a:off x="2759400" y="4764800"/>
              <a:ext cx="25925" cy="25925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26" y="88"/>
                  </a:moveTo>
                  <a:cubicBezTo>
                    <a:pt x="759" y="88"/>
                    <a:pt x="949" y="277"/>
                    <a:pt x="949" y="511"/>
                  </a:cubicBezTo>
                  <a:cubicBezTo>
                    <a:pt x="949" y="744"/>
                    <a:pt x="759" y="949"/>
                    <a:pt x="526" y="949"/>
                  </a:cubicBezTo>
                  <a:cubicBezTo>
                    <a:pt x="292" y="949"/>
                    <a:pt x="88" y="744"/>
                    <a:pt x="88" y="511"/>
                  </a:cubicBezTo>
                  <a:cubicBezTo>
                    <a:pt x="88" y="277"/>
                    <a:pt x="292" y="88"/>
                    <a:pt x="526" y="88"/>
                  </a:cubicBezTo>
                  <a:close/>
                  <a:moveTo>
                    <a:pt x="526" y="0"/>
                  </a:moveTo>
                  <a:cubicBezTo>
                    <a:pt x="234" y="0"/>
                    <a:pt x="0" y="234"/>
                    <a:pt x="0" y="511"/>
                  </a:cubicBezTo>
                  <a:cubicBezTo>
                    <a:pt x="0" y="803"/>
                    <a:pt x="234" y="1036"/>
                    <a:pt x="526" y="1036"/>
                  </a:cubicBezTo>
                  <a:cubicBezTo>
                    <a:pt x="803" y="1036"/>
                    <a:pt x="1036" y="803"/>
                    <a:pt x="1036" y="511"/>
                  </a:cubicBezTo>
                  <a:cubicBezTo>
                    <a:pt x="1036" y="234"/>
                    <a:pt x="803" y="0"/>
                    <a:pt x="5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/>
            </a:p>
          </p:txBody>
        </p:sp>
        <p:sp>
          <p:nvSpPr>
            <p:cNvPr id="29" name="Google Shape;1207;p20">
              <a:extLst>
                <a:ext uri="{FF2B5EF4-FFF2-40B4-BE49-F238E27FC236}">
                  <a16:creationId xmlns:a16="http://schemas.microsoft.com/office/drawing/2014/main" id="{2F5C3773-97E5-9892-9BCD-7CB591B1A0D7}"/>
                </a:ext>
              </a:extLst>
            </p:cNvPr>
            <p:cNvSpPr/>
            <p:nvPr/>
          </p:nvSpPr>
          <p:spPr>
            <a:xfrm>
              <a:off x="2842200" y="4764800"/>
              <a:ext cx="25925" cy="25925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11" y="88"/>
                  </a:moveTo>
                  <a:cubicBezTo>
                    <a:pt x="745" y="88"/>
                    <a:pt x="949" y="277"/>
                    <a:pt x="949" y="511"/>
                  </a:cubicBezTo>
                  <a:cubicBezTo>
                    <a:pt x="949" y="744"/>
                    <a:pt x="745" y="949"/>
                    <a:pt x="511" y="949"/>
                  </a:cubicBezTo>
                  <a:cubicBezTo>
                    <a:pt x="278" y="949"/>
                    <a:pt x="88" y="744"/>
                    <a:pt x="88" y="511"/>
                  </a:cubicBezTo>
                  <a:cubicBezTo>
                    <a:pt x="88" y="277"/>
                    <a:pt x="278" y="88"/>
                    <a:pt x="511" y="88"/>
                  </a:cubicBezTo>
                  <a:close/>
                  <a:moveTo>
                    <a:pt x="511" y="0"/>
                  </a:moveTo>
                  <a:cubicBezTo>
                    <a:pt x="220" y="0"/>
                    <a:pt x="1" y="234"/>
                    <a:pt x="1" y="511"/>
                  </a:cubicBezTo>
                  <a:cubicBezTo>
                    <a:pt x="1" y="803"/>
                    <a:pt x="220" y="1036"/>
                    <a:pt x="511" y="1036"/>
                  </a:cubicBezTo>
                  <a:cubicBezTo>
                    <a:pt x="803" y="1036"/>
                    <a:pt x="1037" y="803"/>
                    <a:pt x="1037" y="511"/>
                  </a:cubicBezTo>
                  <a:cubicBezTo>
                    <a:pt x="1037" y="234"/>
                    <a:pt x="803" y="0"/>
                    <a:pt x="5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/>
            </a:p>
          </p:txBody>
        </p:sp>
        <p:sp>
          <p:nvSpPr>
            <p:cNvPr id="30" name="Google Shape;1208;p20">
              <a:extLst>
                <a:ext uri="{FF2B5EF4-FFF2-40B4-BE49-F238E27FC236}">
                  <a16:creationId xmlns:a16="http://schemas.microsoft.com/office/drawing/2014/main" id="{E9EB6D82-2547-FE5F-E096-02A9D229CCA8}"/>
                </a:ext>
              </a:extLst>
            </p:cNvPr>
            <p:cNvSpPr/>
            <p:nvPr/>
          </p:nvSpPr>
          <p:spPr>
            <a:xfrm>
              <a:off x="2346825" y="4842125"/>
              <a:ext cx="25925" cy="25925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26" y="88"/>
                  </a:moveTo>
                  <a:cubicBezTo>
                    <a:pt x="759" y="88"/>
                    <a:pt x="949" y="292"/>
                    <a:pt x="949" y="526"/>
                  </a:cubicBezTo>
                  <a:cubicBezTo>
                    <a:pt x="949" y="759"/>
                    <a:pt x="759" y="949"/>
                    <a:pt x="526" y="949"/>
                  </a:cubicBezTo>
                  <a:cubicBezTo>
                    <a:pt x="292" y="949"/>
                    <a:pt x="88" y="759"/>
                    <a:pt x="88" y="526"/>
                  </a:cubicBezTo>
                  <a:cubicBezTo>
                    <a:pt x="88" y="292"/>
                    <a:pt x="292" y="88"/>
                    <a:pt x="526" y="88"/>
                  </a:cubicBezTo>
                  <a:close/>
                  <a:moveTo>
                    <a:pt x="526" y="1"/>
                  </a:moveTo>
                  <a:cubicBezTo>
                    <a:pt x="234" y="1"/>
                    <a:pt x="0" y="234"/>
                    <a:pt x="0" y="526"/>
                  </a:cubicBezTo>
                  <a:cubicBezTo>
                    <a:pt x="0" y="803"/>
                    <a:pt x="234" y="1037"/>
                    <a:pt x="526" y="1037"/>
                  </a:cubicBezTo>
                  <a:cubicBezTo>
                    <a:pt x="803" y="1037"/>
                    <a:pt x="1036" y="803"/>
                    <a:pt x="1036" y="526"/>
                  </a:cubicBezTo>
                  <a:cubicBezTo>
                    <a:pt x="1036" y="234"/>
                    <a:pt x="803" y="1"/>
                    <a:pt x="5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/>
            </a:p>
          </p:txBody>
        </p:sp>
        <p:sp>
          <p:nvSpPr>
            <p:cNvPr id="31" name="Google Shape;1209;p20">
              <a:extLst>
                <a:ext uri="{FF2B5EF4-FFF2-40B4-BE49-F238E27FC236}">
                  <a16:creationId xmlns:a16="http://schemas.microsoft.com/office/drawing/2014/main" id="{0D8ECD16-FC98-8A47-71DE-C19365DB5FAA}"/>
                </a:ext>
              </a:extLst>
            </p:cNvPr>
            <p:cNvSpPr/>
            <p:nvPr/>
          </p:nvSpPr>
          <p:spPr>
            <a:xfrm>
              <a:off x="2429625" y="4842125"/>
              <a:ext cx="25925" cy="25925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11" y="88"/>
                  </a:moveTo>
                  <a:cubicBezTo>
                    <a:pt x="745" y="88"/>
                    <a:pt x="935" y="292"/>
                    <a:pt x="935" y="526"/>
                  </a:cubicBezTo>
                  <a:cubicBezTo>
                    <a:pt x="935" y="759"/>
                    <a:pt x="745" y="949"/>
                    <a:pt x="511" y="949"/>
                  </a:cubicBezTo>
                  <a:cubicBezTo>
                    <a:pt x="278" y="949"/>
                    <a:pt x="88" y="759"/>
                    <a:pt x="88" y="526"/>
                  </a:cubicBezTo>
                  <a:cubicBezTo>
                    <a:pt x="88" y="292"/>
                    <a:pt x="278" y="88"/>
                    <a:pt x="511" y="88"/>
                  </a:cubicBezTo>
                  <a:close/>
                  <a:moveTo>
                    <a:pt x="511" y="1"/>
                  </a:moveTo>
                  <a:cubicBezTo>
                    <a:pt x="220" y="1"/>
                    <a:pt x="1" y="234"/>
                    <a:pt x="1" y="526"/>
                  </a:cubicBezTo>
                  <a:cubicBezTo>
                    <a:pt x="1" y="803"/>
                    <a:pt x="220" y="1037"/>
                    <a:pt x="511" y="1037"/>
                  </a:cubicBezTo>
                  <a:cubicBezTo>
                    <a:pt x="803" y="1037"/>
                    <a:pt x="1037" y="803"/>
                    <a:pt x="1037" y="526"/>
                  </a:cubicBezTo>
                  <a:cubicBezTo>
                    <a:pt x="1037" y="234"/>
                    <a:pt x="803" y="1"/>
                    <a:pt x="5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/>
            </a:p>
          </p:txBody>
        </p:sp>
        <p:sp>
          <p:nvSpPr>
            <p:cNvPr id="32" name="Google Shape;1210;p20">
              <a:extLst>
                <a:ext uri="{FF2B5EF4-FFF2-40B4-BE49-F238E27FC236}">
                  <a16:creationId xmlns:a16="http://schemas.microsoft.com/office/drawing/2014/main" id="{1CF589DE-E948-3AA4-0B87-7FE09BD412F3}"/>
                </a:ext>
              </a:extLst>
            </p:cNvPr>
            <p:cNvSpPr/>
            <p:nvPr/>
          </p:nvSpPr>
          <p:spPr>
            <a:xfrm>
              <a:off x="2512075" y="4842125"/>
              <a:ext cx="25925" cy="25925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11" y="88"/>
                  </a:moveTo>
                  <a:cubicBezTo>
                    <a:pt x="744" y="88"/>
                    <a:pt x="949" y="292"/>
                    <a:pt x="949" y="526"/>
                  </a:cubicBezTo>
                  <a:cubicBezTo>
                    <a:pt x="949" y="759"/>
                    <a:pt x="744" y="949"/>
                    <a:pt x="511" y="949"/>
                  </a:cubicBezTo>
                  <a:cubicBezTo>
                    <a:pt x="278" y="949"/>
                    <a:pt x="88" y="759"/>
                    <a:pt x="88" y="526"/>
                  </a:cubicBezTo>
                  <a:cubicBezTo>
                    <a:pt x="88" y="292"/>
                    <a:pt x="278" y="88"/>
                    <a:pt x="511" y="88"/>
                  </a:cubicBezTo>
                  <a:close/>
                  <a:moveTo>
                    <a:pt x="511" y="1"/>
                  </a:moveTo>
                  <a:cubicBezTo>
                    <a:pt x="234" y="1"/>
                    <a:pt x="0" y="234"/>
                    <a:pt x="0" y="526"/>
                  </a:cubicBezTo>
                  <a:cubicBezTo>
                    <a:pt x="0" y="803"/>
                    <a:pt x="234" y="1037"/>
                    <a:pt x="511" y="1037"/>
                  </a:cubicBezTo>
                  <a:cubicBezTo>
                    <a:pt x="803" y="1037"/>
                    <a:pt x="1036" y="803"/>
                    <a:pt x="1036" y="526"/>
                  </a:cubicBezTo>
                  <a:cubicBezTo>
                    <a:pt x="1036" y="234"/>
                    <a:pt x="803" y="1"/>
                    <a:pt x="5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/>
            </a:p>
          </p:txBody>
        </p:sp>
        <p:sp>
          <p:nvSpPr>
            <p:cNvPr id="33" name="Google Shape;1211;p20">
              <a:extLst>
                <a:ext uri="{FF2B5EF4-FFF2-40B4-BE49-F238E27FC236}">
                  <a16:creationId xmlns:a16="http://schemas.microsoft.com/office/drawing/2014/main" id="{65B8846D-EC6F-B037-21BF-1C9F25E74451}"/>
                </a:ext>
              </a:extLst>
            </p:cNvPr>
            <p:cNvSpPr/>
            <p:nvPr/>
          </p:nvSpPr>
          <p:spPr>
            <a:xfrm>
              <a:off x="2594525" y="4842125"/>
              <a:ext cx="25925" cy="25925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11" y="88"/>
                  </a:moveTo>
                  <a:cubicBezTo>
                    <a:pt x="759" y="88"/>
                    <a:pt x="948" y="292"/>
                    <a:pt x="948" y="526"/>
                  </a:cubicBezTo>
                  <a:cubicBezTo>
                    <a:pt x="948" y="759"/>
                    <a:pt x="759" y="949"/>
                    <a:pt x="511" y="949"/>
                  </a:cubicBezTo>
                  <a:cubicBezTo>
                    <a:pt x="277" y="949"/>
                    <a:pt x="88" y="759"/>
                    <a:pt x="88" y="526"/>
                  </a:cubicBezTo>
                  <a:cubicBezTo>
                    <a:pt x="88" y="292"/>
                    <a:pt x="277" y="88"/>
                    <a:pt x="511" y="88"/>
                  </a:cubicBezTo>
                  <a:close/>
                  <a:moveTo>
                    <a:pt x="511" y="1"/>
                  </a:moveTo>
                  <a:cubicBezTo>
                    <a:pt x="233" y="1"/>
                    <a:pt x="0" y="234"/>
                    <a:pt x="0" y="526"/>
                  </a:cubicBezTo>
                  <a:cubicBezTo>
                    <a:pt x="0" y="803"/>
                    <a:pt x="233" y="1037"/>
                    <a:pt x="511" y="1037"/>
                  </a:cubicBezTo>
                  <a:cubicBezTo>
                    <a:pt x="803" y="1037"/>
                    <a:pt x="1036" y="803"/>
                    <a:pt x="1036" y="526"/>
                  </a:cubicBezTo>
                  <a:cubicBezTo>
                    <a:pt x="1036" y="234"/>
                    <a:pt x="803" y="1"/>
                    <a:pt x="5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/>
            </a:p>
          </p:txBody>
        </p:sp>
        <p:sp>
          <p:nvSpPr>
            <p:cNvPr id="34" name="Google Shape;1212;p20">
              <a:extLst>
                <a:ext uri="{FF2B5EF4-FFF2-40B4-BE49-F238E27FC236}">
                  <a16:creationId xmlns:a16="http://schemas.microsoft.com/office/drawing/2014/main" id="{F02D3901-B19A-BC05-CDE9-44A97B27DB81}"/>
                </a:ext>
              </a:extLst>
            </p:cNvPr>
            <p:cNvSpPr/>
            <p:nvPr/>
          </p:nvSpPr>
          <p:spPr>
            <a:xfrm>
              <a:off x="2676950" y="4842125"/>
              <a:ext cx="25925" cy="25925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26" y="88"/>
                  </a:moveTo>
                  <a:cubicBezTo>
                    <a:pt x="759" y="88"/>
                    <a:pt x="949" y="292"/>
                    <a:pt x="949" y="526"/>
                  </a:cubicBezTo>
                  <a:cubicBezTo>
                    <a:pt x="949" y="759"/>
                    <a:pt x="759" y="949"/>
                    <a:pt x="526" y="949"/>
                  </a:cubicBezTo>
                  <a:cubicBezTo>
                    <a:pt x="278" y="949"/>
                    <a:pt x="88" y="759"/>
                    <a:pt x="88" y="526"/>
                  </a:cubicBezTo>
                  <a:cubicBezTo>
                    <a:pt x="88" y="292"/>
                    <a:pt x="278" y="88"/>
                    <a:pt x="526" y="88"/>
                  </a:cubicBezTo>
                  <a:close/>
                  <a:moveTo>
                    <a:pt x="526" y="1"/>
                  </a:moveTo>
                  <a:cubicBezTo>
                    <a:pt x="234" y="1"/>
                    <a:pt x="1" y="234"/>
                    <a:pt x="1" y="526"/>
                  </a:cubicBezTo>
                  <a:cubicBezTo>
                    <a:pt x="1" y="803"/>
                    <a:pt x="234" y="1037"/>
                    <a:pt x="526" y="1037"/>
                  </a:cubicBezTo>
                  <a:cubicBezTo>
                    <a:pt x="803" y="1037"/>
                    <a:pt x="1037" y="803"/>
                    <a:pt x="1037" y="526"/>
                  </a:cubicBezTo>
                  <a:cubicBezTo>
                    <a:pt x="1037" y="234"/>
                    <a:pt x="803" y="1"/>
                    <a:pt x="5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/>
            </a:p>
          </p:txBody>
        </p:sp>
        <p:sp>
          <p:nvSpPr>
            <p:cNvPr id="35" name="Google Shape;1213;p20">
              <a:extLst>
                <a:ext uri="{FF2B5EF4-FFF2-40B4-BE49-F238E27FC236}">
                  <a16:creationId xmlns:a16="http://schemas.microsoft.com/office/drawing/2014/main" id="{84D8A112-B1C7-A211-73A5-E99FA186FAC7}"/>
                </a:ext>
              </a:extLst>
            </p:cNvPr>
            <p:cNvSpPr/>
            <p:nvPr/>
          </p:nvSpPr>
          <p:spPr>
            <a:xfrm>
              <a:off x="2759400" y="4842125"/>
              <a:ext cx="25925" cy="25925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26" y="88"/>
                  </a:moveTo>
                  <a:cubicBezTo>
                    <a:pt x="759" y="88"/>
                    <a:pt x="949" y="292"/>
                    <a:pt x="949" y="526"/>
                  </a:cubicBezTo>
                  <a:cubicBezTo>
                    <a:pt x="949" y="759"/>
                    <a:pt x="759" y="949"/>
                    <a:pt x="526" y="949"/>
                  </a:cubicBezTo>
                  <a:cubicBezTo>
                    <a:pt x="292" y="949"/>
                    <a:pt x="88" y="759"/>
                    <a:pt x="88" y="526"/>
                  </a:cubicBezTo>
                  <a:cubicBezTo>
                    <a:pt x="88" y="292"/>
                    <a:pt x="292" y="88"/>
                    <a:pt x="526" y="88"/>
                  </a:cubicBezTo>
                  <a:close/>
                  <a:moveTo>
                    <a:pt x="526" y="1"/>
                  </a:moveTo>
                  <a:cubicBezTo>
                    <a:pt x="234" y="1"/>
                    <a:pt x="0" y="234"/>
                    <a:pt x="0" y="526"/>
                  </a:cubicBezTo>
                  <a:cubicBezTo>
                    <a:pt x="0" y="803"/>
                    <a:pt x="234" y="1037"/>
                    <a:pt x="526" y="1037"/>
                  </a:cubicBezTo>
                  <a:cubicBezTo>
                    <a:pt x="803" y="1037"/>
                    <a:pt x="1036" y="803"/>
                    <a:pt x="1036" y="526"/>
                  </a:cubicBezTo>
                  <a:cubicBezTo>
                    <a:pt x="1036" y="234"/>
                    <a:pt x="803" y="1"/>
                    <a:pt x="5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/>
            </a:p>
          </p:txBody>
        </p:sp>
        <p:sp>
          <p:nvSpPr>
            <p:cNvPr id="36" name="Google Shape;1214;p20">
              <a:extLst>
                <a:ext uri="{FF2B5EF4-FFF2-40B4-BE49-F238E27FC236}">
                  <a16:creationId xmlns:a16="http://schemas.microsoft.com/office/drawing/2014/main" id="{C413A361-134B-EC53-2248-C8C9A18CAA17}"/>
                </a:ext>
              </a:extLst>
            </p:cNvPr>
            <p:cNvSpPr/>
            <p:nvPr/>
          </p:nvSpPr>
          <p:spPr>
            <a:xfrm>
              <a:off x="2842200" y="4842125"/>
              <a:ext cx="25925" cy="25925"/>
            </a:xfrm>
            <a:custGeom>
              <a:avLst/>
              <a:gdLst/>
              <a:ahLst/>
              <a:cxnLst/>
              <a:rect l="l" t="t" r="r" b="b"/>
              <a:pathLst>
                <a:path w="1037" h="1037" extrusionOk="0">
                  <a:moveTo>
                    <a:pt x="511" y="88"/>
                  </a:moveTo>
                  <a:cubicBezTo>
                    <a:pt x="745" y="88"/>
                    <a:pt x="949" y="292"/>
                    <a:pt x="949" y="526"/>
                  </a:cubicBezTo>
                  <a:cubicBezTo>
                    <a:pt x="949" y="759"/>
                    <a:pt x="745" y="949"/>
                    <a:pt x="511" y="949"/>
                  </a:cubicBezTo>
                  <a:cubicBezTo>
                    <a:pt x="278" y="949"/>
                    <a:pt x="88" y="759"/>
                    <a:pt x="88" y="526"/>
                  </a:cubicBezTo>
                  <a:cubicBezTo>
                    <a:pt x="88" y="292"/>
                    <a:pt x="278" y="88"/>
                    <a:pt x="511" y="88"/>
                  </a:cubicBezTo>
                  <a:close/>
                  <a:moveTo>
                    <a:pt x="511" y="1"/>
                  </a:moveTo>
                  <a:cubicBezTo>
                    <a:pt x="220" y="1"/>
                    <a:pt x="1" y="234"/>
                    <a:pt x="1" y="526"/>
                  </a:cubicBezTo>
                  <a:cubicBezTo>
                    <a:pt x="1" y="803"/>
                    <a:pt x="220" y="1037"/>
                    <a:pt x="511" y="1037"/>
                  </a:cubicBezTo>
                  <a:cubicBezTo>
                    <a:pt x="803" y="1037"/>
                    <a:pt x="1037" y="803"/>
                    <a:pt x="1037" y="526"/>
                  </a:cubicBezTo>
                  <a:cubicBezTo>
                    <a:pt x="1037" y="234"/>
                    <a:pt x="803" y="1"/>
                    <a:pt x="51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600"/>
            </a:p>
          </p:txBody>
        </p:sp>
      </p:grpSp>
      <p:pic>
        <p:nvPicPr>
          <p:cNvPr id="3" name="Imagen 5" descr="Imagen que contiene Logotipo&#10;&#10;Descripción generada automáticamente">
            <a:extLst>
              <a:ext uri="{FF2B5EF4-FFF2-40B4-BE49-F238E27FC236}">
                <a16:creationId xmlns:a16="http://schemas.microsoft.com/office/drawing/2014/main" id="{DF6A592A-CF88-A475-D577-6F76671FEF0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908" r="71375"/>
          <a:stretch/>
        </p:blipFill>
        <p:spPr>
          <a:xfrm>
            <a:off x="2139303" y="2542222"/>
            <a:ext cx="1790700" cy="1773556"/>
          </a:xfrm>
          <a:prstGeom prst="rect">
            <a:avLst/>
          </a:prstGeom>
        </p:spPr>
      </p:pic>
      <p:sp>
        <p:nvSpPr>
          <p:cNvPr id="5" name="Rectangle 7">
            <a:extLst>
              <a:ext uri="{FF2B5EF4-FFF2-40B4-BE49-F238E27FC236}">
                <a16:creationId xmlns:a16="http://schemas.microsoft.com/office/drawing/2014/main" id="{044FF1A2-2F4F-F6BE-DB49-593FD045D0BD}"/>
              </a:ext>
            </a:extLst>
          </p:cNvPr>
          <p:cNvSpPr/>
          <p:nvPr/>
        </p:nvSpPr>
        <p:spPr>
          <a:xfrm rot="16200000">
            <a:off x="3103138" y="3406141"/>
            <a:ext cx="2176462" cy="45719"/>
          </a:xfrm>
          <a:prstGeom prst="rect">
            <a:avLst/>
          </a:prstGeom>
          <a:gradFill flip="none" rotWithShape="1">
            <a:gsLst>
              <a:gs pos="0">
                <a:srgbClr val="04C43F"/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Century Gothic" panose="020B0502020202020204" pitchFamily="34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3B7BF40E-DBF4-F15A-18A1-9BBD4C965AD0}"/>
              </a:ext>
            </a:extLst>
          </p:cNvPr>
          <p:cNvSpPr txBox="1"/>
          <p:nvPr/>
        </p:nvSpPr>
        <p:spPr>
          <a:xfrm>
            <a:off x="4586006" y="2542222"/>
            <a:ext cx="644870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6000" b="1">
                <a:solidFill>
                  <a:schemeClr val="bg1"/>
                </a:solidFill>
                <a:latin typeface="Century Gothic" panose="020B0502020202020204" pitchFamily="34" charset="0"/>
              </a:rPr>
              <a:t>MANTENIMIENTO</a:t>
            </a:r>
          </a:p>
          <a:p>
            <a:r>
              <a:rPr lang="es-MX" sz="6000" b="1">
                <a:solidFill>
                  <a:schemeClr val="bg1"/>
                </a:solidFill>
                <a:latin typeface="Century Gothic" panose="020B0502020202020204" pitchFamily="34" charset="0"/>
              </a:rPr>
              <a:t>PROGRESIVO</a:t>
            </a:r>
          </a:p>
        </p:txBody>
      </p:sp>
    </p:spTree>
    <p:extLst>
      <p:ext uri="{BB962C8B-B14F-4D97-AF65-F5344CB8AC3E}">
        <p14:creationId xmlns:p14="http://schemas.microsoft.com/office/powerpoint/2010/main" val="2105201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KnRl.8P38i77E4dwsG6lQ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Patron Maestro CMC Brújul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2" id="{714F8348-3197-48B4-B588-8DDC98CB875E}" vid="{F94C4820-5E42-4825-B5DF-91DBBA5BAC82}"/>
    </a:ext>
  </a:extLst>
</a:theme>
</file>

<file path=ppt/theme/theme2.xml><?xml version="1.0" encoding="utf-8"?>
<a:theme xmlns:a="http://schemas.openxmlformats.org/drawingml/2006/main" name="Maestro Sección CMC-LATA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2" id="{714F8348-3197-48B4-B588-8DDC98CB875E}" vid="{F6DF0327-063B-4621-91FB-1A194800E826}"/>
    </a:ext>
  </a:extLst>
</a:theme>
</file>

<file path=ppt/theme/theme3.xml><?xml version="1.0" encoding="utf-8"?>
<a:theme xmlns:a="http://schemas.openxmlformats.org/drawingml/2006/main" name="Patrón Maestro Cuerpo CMC-LATA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2" id="{714F8348-3197-48B4-B588-8DDC98CB875E}" vid="{2771E6A7-1CBA-4933-993C-BCFFD12F954E}"/>
    </a:ext>
  </a:extLst>
</a:theme>
</file>

<file path=ppt/theme/theme4.xml><?xml version="1.0" encoding="utf-8"?>
<a:theme xmlns:a="http://schemas.openxmlformats.org/drawingml/2006/main" name="Maestro Final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2" id="{714F8348-3197-48B4-B588-8DDC98CB875E}" vid="{E6528C21-401A-4C8C-9A32-CA64ACFCBF0B}"/>
    </a:ext>
  </a:extLst>
</a:theme>
</file>

<file path=ppt/theme/theme5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4B3C33CA3215034A9B71065C3BBCF5A3" ma:contentTypeVersion="16" ma:contentTypeDescription="Crear nuevo documento." ma:contentTypeScope="" ma:versionID="b94b6a5251e624e48646e3514faff0df">
  <xsd:schema xmlns:xsd="http://www.w3.org/2001/XMLSchema" xmlns:xs="http://www.w3.org/2001/XMLSchema" xmlns:p="http://schemas.microsoft.com/office/2006/metadata/properties" xmlns:ns2="cde33698-54d1-4413-9454-ee6d5558439e" xmlns:ns3="d0569b8d-7120-4068-b452-55feebc5ffa4" targetNamespace="http://schemas.microsoft.com/office/2006/metadata/properties" ma:root="true" ma:fieldsID="3b7280437edee63d0472e65097a56d61" ns2:_="" ns3:_="">
    <xsd:import namespace="cde33698-54d1-4413-9454-ee6d5558439e"/>
    <xsd:import namespace="d0569b8d-7120-4068-b452-55feebc5ffa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e33698-54d1-4413-9454-ee6d5558439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Etiquetas de imagen" ma:readOnly="false" ma:fieldId="{5cf76f15-5ced-4ddc-b409-7134ff3c332f}" ma:taxonomyMulti="true" ma:sspId="d8d14f57-bdb1-4570-a063-f73ac05c6f3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0569b8d-7120-4068-b452-55feebc5ffa4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927f1afe-7377-4824-bd59-0f1a45788c2a}" ma:internalName="TaxCatchAll" ma:showField="CatchAllData" ma:web="d0569b8d-7120-4068-b452-55feebc5ffa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d0569b8d-7120-4068-b452-55feebc5ffa4">
      <UserInfo>
        <DisplayName/>
        <AccountId xsi:nil="true"/>
        <AccountType/>
      </UserInfo>
    </SharedWithUsers>
    <lcf76f155ced4ddcb4097134ff3c332f xmlns="cde33698-54d1-4413-9454-ee6d5558439e">
      <Terms xmlns="http://schemas.microsoft.com/office/infopath/2007/PartnerControls"/>
    </lcf76f155ced4ddcb4097134ff3c332f>
    <TaxCatchAll xmlns="d0569b8d-7120-4068-b452-55feebc5ffa4" xsi:nil="true"/>
  </documentManagement>
</p:properties>
</file>

<file path=customXml/itemProps1.xml><?xml version="1.0" encoding="utf-8"?>
<ds:datastoreItem xmlns:ds="http://schemas.openxmlformats.org/officeDocument/2006/customXml" ds:itemID="{37E408F0-59FF-4391-91BF-E47ED422AF9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28AC54E-C02D-476F-9FA8-F48A9025E234}">
  <ds:schemaRefs>
    <ds:schemaRef ds:uri="cde33698-54d1-4413-9454-ee6d5558439e"/>
    <ds:schemaRef ds:uri="d0569b8d-7120-4068-b452-55feebc5ffa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35762477-F44D-471D-AE3C-78E64370B2DD}">
  <ds:schemaRefs>
    <ds:schemaRef ds:uri="http://purl.org/dc/dcmitype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cde33698-54d1-4413-9454-ee6d5558439e"/>
    <ds:schemaRef ds:uri="http://schemas.microsoft.com/office/infopath/2007/PartnerControls"/>
    <ds:schemaRef ds:uri="http://purl.org/dc/elements/1.1/"/>
    <ds:schemaRef ds:uri="http://schemas.microsoft.com/office/2006/documentManagement/types"/>
    <ds:schemaRef ds:uri="d0569b8d-7120-4068-b452-55feebc5ffa4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338</TotalTime>
  <Words>2850</Words>
  <Application>Microsoft Office PowerPoint</Application>
  <PresentationFormat>Widescreen</PresentationFormat>
  <Paragraphs>640</Paragraphs>
  <Slides>39</Slides>
  <Notes>15</Notes>
  <HiddenSlides>0</HiddenSlides>
  <MMClips>0</MMClips>
  <ScaleCrop>false</ScaleCrop>
  <HeadingPairs>
    <vt:vector size="8" baseType="variant">
      <vt:variant>
        <vt:lpstr>Fonts Used</vt:lpstr>
      </vt:variant>
      <vt:variant>
        <vt:i4>19</vt:i4>
      </vt:variant>
      <vt:variant>
        <vt:lpstr>Theme</vt:lpstr>
      </vt:variant>
      <vt:variant>
        <vt:i4>4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63" baseType="lpstr">
      <vt:lpstr>Microsoft YaHei</vt:lpstr>
      <vt:lpstr>Arial</vt:lpstr>
      <vt:lpstr>Calibri</vt:lpstr>
      <vt:lpstr>Calibri Light</vt:lpstr>
      <vt:lpstr>Century Gothic</vt:lpstr>
      <vt:lpstr>DM Sans</vt:lpstr>
      <vt:lpstr>Gill Sans</vt:lpstr>
      <vt:lpstr>Gotham Black</vt:lpstr>
      <vt:lpstr>Gotham Light</vt:lpstr>
      <vt:lpstr>Helvetica Neue</vt:lpstr>
      <vt:lpstr>Lato Light</vt:lpstr>
      <vt:lpstr>League Spartan</vt:lpstr>
      <vt:lpstr>Lucida Sans</vt:lpstr>
      <vt:lpstr>Myriad Pro</vt:lpstr>
      <vt:lpstr>Myriad Pro Light</vt:lpstr>
      <vt:lpstr>Open Sans</vt:lpstr>
      <vt:lpstr>Poppins</vt:lpstr>
      <vt:lpstr>Segoe UI Historic</vt:lpstr>
      <vt:lpstr>Verdana</vt:lpstr>
      <vt:lpstr>Patron Maestro CMC Brújula</vt:lpstr>
      <vt:lpstr>Maestro Sección CMC-LATAM</vt:lpstr>
      <vt:lpstr>Patrón Maestro Cuerpo CMC-LATAM</vt:lpstr>
      <vt:lpstr>Maestro Final</vt:lpstr>
      <vt:lpstr>think-cell Slide</vt:lpstr>
      <vt:lpstr>PowerPoint Presentation</vt:lpstr>
      <vt:lpstr>PowerPoint Presentation</vt:lpstr>
      <vt:lpstr>Contexto Empresarial</vt:lpstr>
      <vt:lpstr>Lightweighting Solutions</vt:lpstr>
      <vt:lpstr>Nemak en un vistazo</vt:lpstr>
      <vt:lpstr>PowerPoint Presentation</vt:lpstr>
      <vt:lpstr>Global Footprint</vt:lpstr>
      <vt:lpstr>Integración de procesos bajo un  mismo techo</vt:lpstr>
      <vt:lpstr>PowerPoint Presentation</vt:lpstr>
      <vt:lpstr>Sistema de Gestión Básico</vt:lpstr>
      <vt:lpstr>Estructura Organizacional</vt:lpstr>
      <vt:lpstr>Estado Pasado – Resumen de Oportunidades</vt:lpstr>
      <vt:lpstr>Paso 1.- Creación de estructura Organizacional</vt:lpstr>
      <vt:lpstr>Creación de Organización (Central / Plantas)</vt:lpstr>
      <vt:lpstr>Paso 2.- Creación del Marco de Referencia</vt:lpstr>
      <vt:lpstr>Cobertura de Sistema para Activos Nemak</vt:lpstr>
      <vt:lpstr> </vt:lpstr>
      <vt:lpstr> </vt:lpstr>
      <vt:lpstr>Marco de Referencia - Mantenimiento Progresivo </vt:lpstr>
      <vt:lpstr>Paso 3.- Co - creación de procesos de trabajo</vt:lpstr>
      <vt:lpstr>Diseño de Procesos de trabajo</vt:lpstr>
      <vt:lpstr>Alcance de Mantenimiento Progresivo</vt:lpstr>
      <vt:lpstr>¿Dónde se aplica? </vt:lpstr>
      <vt:lpstr>Paso 4.- Implementación</vt:lpstr>
      <vt:lpstr>Plan de Implementación</vt:lpstr>
      <vt:lpstr>¿Por qué cambiamos?</vt:lpstr>
      <vt:lpstr>¿Qué es el mantenimiento progresivo?</vt:lpstr>
      <vt:lpstr>Procesos de Trabajo Estándar</vt:lpstr>
      <vt:lpstr>¿Qué estamos cambiando? </vt:lpstr>
      <vt:lpstr>PowerPoint Presentation</vt:lpstr>
      <vt:lpstr>Gestión del proyecto</vt:lpstr>
      <vt:lpstr>Gestión del cambio</vt:lpstr>
      <vt:lpstr>Gestión del cambio</vt:lpstr>
      <vt:lpstr>Evaluación de la madurez</vt:lpstr>
      <vt:lpstr>Resultados Esperados</vt:lpstr>
      <vt:lpstr>PowerPoint Presentation</vt:lpstr>
      <vt:lpstr>Lecciones Aprendidas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Gerardo Trujillo</dc:creator>
  <cp:lastModifiedBy>Olivares, Fernando</cp:lastModifiedBy>
  <cp:revision>89</cp:revision>
  <dcterms:created xsi:type="dcterms:W3CDTF">2019-07-22T17:42:45Z</dcterms:created>
  <dcterms:modified xsi:type="dcterms:W3CDTF">2022-09-07T20:50:03Z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0x0101004B3C33CA3215034A9B71065C3BBCF5A3</vt:lpwstr>
  </property>
  <property fmtid="{D5CDD505-2E9C-101B-9397-08002B2CF9AE}" pid="3" name="MediaServiceImageTags">
    <vt:lpwstr/>
  </property>
  <property fmtid="{D5CDD505-2E9C-101B-9397-08002B2CF9AE}" pid="4" name="MSIP_Label_9be486a9-9722-486b-a645-333ce98836d3_Enabled">
    <vt:lpwstr>true</vt:lpwstr>
  </property>
  <property fmtid="{D5CDD505-2E9C-101B-9397-08002B2CF9AE}" pid="5" name="MSIP_Label_9be486a9-9722-486b-a645-333ce98836d3_SetDate">
    <vt:lpwstr>2022-09-07T20:49:54Z</vt:lpwstr>
  </property>
  <property fmtid="{D5CDD505-2E9C-101B-9397-08002B2CF9AE}" pid="6" name="MSIP_Label_9be486a9-9722-486b-a645-333ce98836d3_Method">
    <vt:lpwstr>Privileged</vt:lpwstr>
  </property>
  <property fmtid="{D5CDD505-2E9C-101B-9397-08002B2CF9AE}" pid="7" name="MSIP_Label_9be486a9-9722-486b-a645-333ce98836d3_Name">
    <vt:lpwstr>9be486a9-9722-486b-a645-333ce98836d3</vt:lpwstr>
  </property>
  <property fmtid="{D5CDD505-2E9C-101B-9397-08002B2CF9AE}" pid="8" name="MSIP_Label_9be486a9-9722-486b-a645-333ce98836d3_SiteId">
    <vt:lpwstr>bdef9893-87ef-40e4-97a4-c7d985698696</vt:lpwstr>
  </property>
  <property fmtid="{D5CDD505-2E9C-101B-9397-08002B2CF9AE}" pid="9" name="MSIP_Label_9be486a9-9722-486b-a645-333ce98836d3_ActionId">
    <vt:lpwstr>65fad5b4-bd29-43a9-beb9-31e2dbeb7317</vt:lpwstr>
  </property>
  <property fmtid="{D5CDD505-2E9C-101B-9397-08002B2CF9AE}" pid="10" name="MSIP_Label_9be486a9-9722-486b-a645-333ce98836d3_ContentBits">
    <vt:lpwstr>2</vt:lpwstr>
  </property>
</Properties>
</file>