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  <p:sldMasterId id="2147483697" r:id="rId8"/>
    <p:sldMasterId id="2147483712" r:id="rId9"/>
    <p:sldMasterId id="2147483715" r:id="rId10"/>
  </p:sldMasterIdLst>
  <p:notesMasterIdLst>
    <p:notesMasterId r:id="rId47"/>
  </p:notesMasterIdLst>
  <p:sldIdLst>
    <p:sldId id="1165" r:id="rId11"/>
    <p:sldId id="1131" r:id="rId12"/>
    <p:sldId id="1132" r:id="rId13"/>
    <p:sldId id="1133" r:id="rId14"/>
    <p:sldId id="1134" r:id="rId15"/>
    <p:sldId id="1135" r:id="rId16"/>
    <p:sldId id="1136" r:id="rId17"/>
    <p:sldId id="1137" r:id="rId18"/>
    <p:sldId id="1138" r:id="rId19"/>
    <p:sldId id="1139" r:id="rId20"/>
    <p:sldId id="1140" r:id="rId21"/>
    <p:sldId id="1141" r:id="rId22"/>
    <p:sldId id="1142" r:id="rId23"/>
    <p:sldId id="1143" r:id="rId24"/>
    <p:sldId id="1144" r:id="rId25"/>
    <p:sldId id="1145" r:id="rId26"/>
    <p:sldId id="1146" r:id="rId27"/>
    <p:sldId id="1147" r:id="rId28"/>
    <p:sldId id="1148" r:id="rId29"/>
    <p:sldId id="1149" r:id="rId30"/>
    <p:sldId id="1150" r:id="rId31"/>
    <p:sldId id="1151" r:id="rId32"/>
    <p:sldId id="1152" r:id="rId33"/>
    <p:sldId id="1153" r:id="rId34"/>
    <p:sldId id="1154" r:id="rId35"/>
    <p:sldId id="1155" r:id="rId36"/>
    <p:sldId id="1156" r:id="rId37"/>
    <p:sldId id="1157" r:id="rId38"/>
    <p:sldId id="1158" r:id="rId39"/>
    <p:sldId id="1159" r:id="rId40"/>
    <p:sldId id="1160" r:id="rId41"/>
    <p:sldId id="1161" r:id="rId42"/>
    <p:sldId id="1162" r:id="rId43"/>
    <p:sldId id="1163" r:id="rId44"/>
    <p:sldId id="1164" r:id="rId45"/>
    <p:sldId id="776" r:id="rId4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50EEA0FA-0BB8-7F48-A2C8-87AD3222D868}">
          <p14:sldIdLst/>
        </p14:section>
        <p14:section name="Presentación" id="{CB916EFE-FB26-0F47-A3F2-8509AC76568C}">
          <p14:sldIdLst>
            <p14:sldId id="1165"/>
            <p14:sldId id="1131"/>
            <p14:sldId id="1132"/>
            <p14:sldId id="1133"/>
            <p14:sldId id="1134"/>
            <p14:sldId id="1135"/>
            <p14:sldId id="1136"/>
            <p14:sldId id="1137"/>
            <p14:sldId id="1138"/>
            <p14:sldId id="1139"/>
            <p14:sldId id="1140"/>
            <p14:sldId id="1141"/>
            <p14:sldId id="1142"/>
            <p14:sldId id="1143"/>
            <p14:sldId id="1144"/>
            <p14:sldId id="1145"/>
            <p14:sldId id="1146"/>
            <p14:sldId id="1147"/>
            <p14:sldId id="1148"/>
            <p14:sldId id="1149"/>
            <p14:sldId id="1150"/>
            <p14:sldId id="1151"/>
            <p14:sldId id="1152"/>
            <p14:sldId id="1153"/>
            <p14:sldId id="1154"/>
            <p14:sldId id="1155"/>
            <p14:sldId id="1156"/>
            <p14:sldId id="1157"/>
            <p14:sldId id="1158"/>
            <p14:sldId id="1159"/>
            <p14:sldId id="1160"/>
            <p14:sldId id="1161"/>
            <p14:sldId id="1162"/>
            <p14:sldId id="1163"/>
            <p14:sldId id="1164"/>
            <p14:sldId id="776"/>
          </p14:sldIdLst>
        </p14:section>
        <p14:section name="Inicio de Sección" id="{2261FC81-D8DE-DA43-81B4-4B5B396F5083}">
          <p14:sldIdLst/>
        </p14:section>
        <p14:section name="Contenido" id="{F23B10C3-D8A9-C349-8395-AD9FB2EF428F}">
          <p14:sldIdLst/>
        </p14:section>
        <p14:section name="Mensajes importantes" id="{670A4AEA-593D-F449-B47F-B0B89EF3CF80}">
          <p14:sldIdLst/>
        </p14:section>
        <p14:section name="Pre-diseñadas" id="{B782C5C3-CC40-3447-BFD6-3348007433F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1111"/>
    <a:srgbClr val="00563F"/>
    <a:srgbClr val="8E3086"/>
    <a:srgbClr val="004F58"/>
    <a:srgbClr val="AEADB3"/>
    <a:srgbClr val="FFFFFF"/>
    <a:srgbClr val="E6E6E6"/>
    <a:srgbClr val="692C59"/>
    <a:srgbClr val="178C86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C8BA54-C601-6254-5F87-074DA2FE2E9C}" v="4" dt="2022-08-17T14:57:21.825"/>
    <p1510:client id="{EA24CE64-2C77-61F6-2578-E9CF02C04F5E}" v="28" dt="2022-08-10T21:30:45.896"/>
    <p1510:client id="{EE8F7BAB-04E3-52F2-3288-DFAD01E3CE1D}" v="32" dt="2022-08-16T23:25:44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na Jaqueline Castro Padilla" userId="e7db9080-5215-47e6-b60f-971ff2e2f1d2" providerId="ADAL" clId="{7ADC7C93-54CA-489B-8B2B-170CEC3DBAC3}"/>
    <pc:docChg chg="custSel modSld">
      <pc:chgData name="Mariana Jaqueline Castro Padilla" userId="e7db9080-5215-47e6-b60f-971ff2e2f1d2" providerId="ADAL" clId="{7ADC7C93-54CA-489B-8B2B-170CEC3DBAC3}" dt="2022-06-27T22:38:29.946" v="262" actId="1076"/>
      <pc:docMkLst>
        <pc:docMk/>
      </pc:docMkLst>
      <pc:sldChg chg="addSp modSp mod">
        <pc:chgData name="Mariana Jaqueline Castro Padilla" userId="e7db9080-5215-47e6-b60f-971ff2e2f1d2" providerId="ADAL" clId="{7ADC7C93-54CA-489B-8B2B-170CEC3DBAC3}" dt="2022-06-27T22:38:29.946" v="262" actId="1076"/>
        <pc:sldMkLst>
          <pc:docMk/>
          <pc:sldMk cId="2917425544" sldId="344"/>
        </pc:sldMkLst>
        <pc:spChg chg="add mod">
          <ac:chgData name="Mariana Jaqueline Castro Padilla" userId="e7db9080-5215-47e6-b60f-971ff2e2f1d2" providerId="ADAL" clId="{7ADC7C93-54CA-489B-8B2B-170CEC3DBAC3}" dt="2022-06-27T22:38:29.946" v="262" actId="1076"/>
          <ac:spMkLst>
            <pc:docMk/>
            <pc:sldMk cId="2917425544" sldId="344"/>
            <ac:spMk id="8" creationId="{4080BA84-3E96-36BE-29A1-AE2D25E08CC9}"/>
          </ac:spMkLst>
        </pc:spChg>
      </pc:sldChg>
      <pc:sldChg chg="modSp mod">
        <pc:chgData name="Mariana Jaqueline Castro Padilla" userId="e7db9080-5215-47e6-b60f-971ff2e2f1d2" providerId="ADAL" clId="{7ADC7C93-54CA-489B-8B2B-170CEC3DBAC3}" dt="2022-06-27T22:35:51.688" v="0" actId="27636"/>
        <pc:sldMkLst>
          <pc:docMk/>
          <pc:sldMk cId="2158094475" sldId="504"/>
        </pc:sldMkLst>
        <pc:spChg chg="mod">
          <ac:chgData name="Mariana Jaqueline Castro Padilla" userId="e7db9080-5215-47e6-b60f-971ff2e2f1d2" providerId="ADAL" clId="{7ADC7C93-54CA-489B-8B2B-170CEC3DBAC3}" dt="2022-06-27T22:35:51.688" v="0" actId="27636"/>
          <ac:spMkLst>
            <pc:docMk/>
            <pc:sldMk cId="2158094475" sldId="504"/>
            <ac:spMk id="2" creationId="{97CBB231-21FF-5F47-B488-AD3B5D37C6D3}"/>
          </ac:spMkLst>
        </pc:spChg>
      </pc:sldChg>
    </pc:docChg>
  </pc:docChgLst>
  <pc:docChgLst>
    <pc:chgData name="Mariana Jaqueline Castro Padilla" userId="S::coormkt@noria.mx::e7db9080-5215-47e6-b60f-971ff2e2f1d2" providerId="AD" clId="Web-{EE8F7BAB-04E3-52F2-3288-DFAD01E3CE1D}"/>
    <pc:docChg chg="modSld">
      <pc:chgData name="Mariana Jaqueline Castro Padilla" userId="S::coormkt@noria.mx::e7db9080-5215-47e6-b60f-971ff2e2f1d2" providerId="AD" clId="Web-{EE8F7BAB-04E3-52F2-3288-DFAD01E3CE1D}" dt="2022-08-16T23:25:43.475" v="25" actId="20577"/>
      <pc:docMkLst>
        <pc:docMk/>
      </pc:docMkLst>
      <pc:sldChg chg="modSp">
        <pc:chgData name="Mariana Jaqueline Castro Padilla" userId="S::coormkt@noria.mx::e7db9080-5215-47e6-b60f-971ff2e2f1d2" providerId="AD" clId="Web-{EE8F7BAB-04E3-52F2-3288-DFAD01E3CE1D}" dt="2022-08-16T23:04:48.399" v="1" actId="20577"/>
        <pc:sldMkLst>
          <pc:docMk/>
          <pc:sldMk cId="1223170018" sldId="1131"/>
        </pc:sldMkLst>
        <pc:spChg chg="mod">
          <ac:chgData name="Mariana Jaqueline Castro Padilla" userId="S::coormkt@noria.mx::e7db9080-5215-47e6-b60f-971ff2e2f1d2" providerId="AD" clId="Web-{EE8F7BAB-04E3-52F2-3288-DFAD01E3CE1D}" dt="2022-08-16T23:04:48.399" v="1" actId="20577"/>
          <ac:spMkLst>
            <pc:docMk/>
            <pc:sldMk cId="1223170018" sldId="1131"/>
            <ac:spMk id="3" creationId="{4678A547-2C17-A453-9762-BC842345CA50}"/>
          </ac:spMkLst>
        </pc:spChg>
      </pc:sldChg>
      <pc:sldChg chg="modSp">
        <pc:chgData name="Mariana Jaqueline Castro Padilla" userId="S::coormkt@noria.mx::e7db9080-5215-47e6-b60f-971ff2e2f1d2" providerId="AD" clId="Web-{EE8F7BAB-04E3-52F2-3288-DFAD01E3CE1D}" dt="2022-08-16T23:21:09.324" v="2" actId="20577"/>
        <pc:sldMkLst>
          <pc:docMk/>
          <pc:sldMk cId="946336488" sldId="1151"/>
        </pc:sldMkLst>
        <pc:spChg chg="mod">
          <ac:chgData name="Mariana Jaqueline Castro Padilla" userId="S::coormkt@noria.mx::e7db9080-5215-47e6-b60f-971ff2e2f1d2" providerId="AD" clId="Web-{EE8F7BAB-04E3-52F2-3288-DFAD01E3CE1D}" dt="2022-08-16T23:21:09.324" v="2" actId="20577"/>
          <ac:spMkLst>
            <pc:docMk/>
            <pc:sldMk cId="946336488" sldId="1151"/>
            <ac:spMk id="4" creationId="{791BA0B7-0A7B-8962-9BB3-B93BB96BC76E}"/>
          </ac:spMkLst>
        </pc:spChg>
      </pc:sldChg>
      <pc:sldChg chg="modSp">
        <pc:chgData name="Mariana Jaqueline Castro Padilla" userId="S::coormkt@noria.mx::e7db9080-5215-47e6-b60f-971ff2e2f1d2" providerId="AD" clId="Web-{EE8F7BAB-04E3-52F2-3288-DFAD01E3CE1D}" dt="2022-08-16T23:21:38.747" v="4" actId="20577"/>
        <pc:sldMkLst>
          <pc:docMk/>
          <pc:sldMk cId="4169669295" sldId="1152"/>
        </pc:sldMkLst>
        <pc:spChg chg="mod">
          <ac:chgData name="Mariana Jaqueline Castro Padilla" userId="S::coormkt@noria.mx::e7db9080-5215-47e6-b60f-971ff2e2f1d2" providerId="AD" clId="Web-{EE8F7BAB-04E3-52F2-3288-DFAD01E3CE1D}" dt="2022-08-16T23:21:38.747" v="4" actId="20577"/>
          <ac:spMkLst>
            <pc:docMk/>
            <pc:sldMk cId="4169669295" sldId="1152"/>
            <ac:spMk id="4" creationId="{4DB33D41-4687-28F3-4C1C-44D4B4F1B889}"/>
          </ac:spMkLst>
        </pc:spChg>
      </pc:sldChg>
      <pc:sldChg chg="modSp">
        <pc:chgData name="Mariana Jaqueline Castro Padilla" userId="S::coormkt@noria.mx::e7db9080-5215-47e6-b60f-971ff2e2f1d2" providerId="AD" clId="Web-{EE8F7BAB-04E3-52F2-3288-DFAD01E3CE1D}" dt="2022-08-16T23:25:43.475" v="25" actId="20577"/>
        <pc:sldMkLst>
          <pc:docMk/>
          <pc:sldMk cId="3057501711" sldId="1157"/>
        </pc:sldMkLst>
        <pc:spChg chg="mod">
          <ac:chgData name="Mariana Jaqueline Castro Padilla" userId="S::coormkt@noria.mx::e7db9080-5215-47e6-b60f-971ff2e2f1d2" providerId="AD" clId="Web-{EE8F7BAB-04E3-52F2-3288-DFAD01E3CE1D}" dt="2022-08-16T23:24:57.848" v="9" actId="1076"/>
          <ac:spMkLst>
            <pc:docMk/>
            <pc:sldMk cId="3057501711" sldId="1157"/>
            <ac:spMk id="7" creationId="{C7003B2C-96F6-F340-D306-9179435B90B4}"/>
          </ac:spMkLst>
        </pc:spChg>
        <pc:spChg chg="mod">
          <ac:chgData name="Mariana Jaqueline Castro Padilla" userId="S::coormkt@noria.mx::e7db9080-5215-47e6-b60f-971ff2e2f1d2" providerId="AD" clId="Web-{EE8F7BAB-04E3-52F2-3288-DFAD01E3CE1D}" dt="2022-08-16T23:25:03.208" v="12" actId="1076"/>
          <ac:spMkLst>
            <pc:docMk/>
            <pc:sldMk cId="3057501711" sldId="1157"/>
            <ac:spMk id="10" creationId="{E545B33E-3005-1933-941F-366BE3BD02A4}"/>
          </ac:spMkLst>
        </pc:spChg>
        <pc:spChg chg="mod">
          <ac:chgData name="Mariana Jaqueline Castro Padilla" userId="S::coormkt@noria.mx::e7db9080-5215-47e6-b60f-971ff2e2f1d2" providerId="AD" clId="Web-{EE8F7BAB-04E3-52F2-3288-DFAD01E3CE1D}" dt="2022-08-16T23:25:35.662" v="23" actId="1076"/>
          <ac:spMkLst>
            <pc:docMk/>
            <pc:sldMk cId="3057501711" sldId="1157"/>
            <ac:spMk id="12" creationId="{B6992A64-EACF-753C-AEFC-79280C32D64B}"/>
          </ac:spMkLst>
        </pc:spChg>
        <pc:spChg chg="mod">
          <ac:chgData name="Mariana Jaqueline Castro Padilla" userId="S::coormkt@noria.mx::e7db9080-5215-47e6-b60f-971ff2e2f1d2" providerId="AD" clId="Web-{EE8F7BAB-04E3-52F2-3288-DFAD01E3CE1D}" dt="2022-08-16T23:25:43.475" v="25" actId="20577"/>
          <ac:spMkLst>
            <pc:docMk/>
            <pc:sldMk cId="3057501711" sldId="1157"/>
            <ac:spMk id="14" creationId="{98254048-DCFC-8457-0B29-1117D7265E01}"/>
          </ac:spMkLst>
        </pc:spChg>
      </pc:sldChg>
    </pc:docChg>
  </pc:docChgLst>
  <pc:docChgLst>
    <pc:chgData name="Gloria Moncada Arenas" userId="S::generacion@noria.mx::d8a5062a-d71a-42ef-9777-a767ee448c70" providerId="AD" clId="Web-{EA24CE64-2C77-61F6-2578-E9CF02C04F5E}"/>
    <pc:docChg chg="modSld">
      <pc:chgData name="Gloria Moncada Arenas" userId="S::generacion@noria.mx::d8a5062a-d71a-42ef-9777-a767ee448c70" providerId="AD" clId="Web-{EA24CE64-2C77-61F6-2578-E9CF02C04F5E}" dt="2022-08-10T21:30:45.896" v="21" actId="20577"/>
      <pc:docMkLst>
        <pc:docMk/>
      </pc:docMkLst>
      <pc:sldChg chg="modSp">
        <pc:chgData name="Gloria Moncada Arenas" userId="S::generacion@noria.mx::d8a5062a-d71a-42ef-9777-a767ee448c70" providerId="AD" clId="Web-{EA24CE64-2C77-61F6-2578-E9CF02C04F5E}" dt="2022-08-10T20:46:32.382" v="5" actId="20577"/>
        <pc:sldMkLst>
          <pc:docMk/>
          <pc:sldMk cId="2996273643" sldId="1147"/>
        </pc:sldMkLst>
        <pc:spChg chg="mod">
          <ac:chgData name="Gloria Moncada Arenas" userId="S::generacion@noria.mx::d8a5062a-d71a-42ef-9777-a767ee448c70" providerId="AD" clId="Web-{EA24CE64-2C77-61F6-2578-E9CF02C04F5E}" dt="2022-08-10T20:46:32.382" v="5" actId="20577"/>
          <ac:spMkLst>
            <pc:docMk/>
            <pc:sldMk cId="2996273643" sldId="1147"/>
            <ac:spMk id="3" creationId="{19948EC5-002C-86F3-EE4D-A6982CEF9A90}"/>
          </ac:spMkLst>
        </pc:spChg>
      </pc:sldChg>
      <pc:sldChg chg="modSp">
        <pc:chgData name="Gloria Moncada Arenas" userId="S::generacion@noria.mx::d8a5062a-d71a-42ef-9777-a767ee448c70" providerId="AD" clId="Web-{EA24CE64-2C77-61F6-2578-E9CF02C04F5E}" dt="2022-08-10T20:47:35.119" v="8" actId="20577"/>
        <pc:sldMkLst>
          <pc:docMk/>
          <pc:sldMk cId="3288411168" sldId="1148"/>
        </pc:sldMkLst>
        <pc:spChg chg="mod">
          <ac:chgData name="Gloria Moncada Arenas" userId="S::generacion@noria.mx::d8a5062a-d71a-42ef-9777-a767ee448c70" providerId="AD" clId="Web-{EA24CE64-2C77-61F6-2578-E9CF02C04F5E}" dt="2022-08-10T20:47:35.119" v="8" actId="20577"/>
          <ac:spMkLst>
            <pc:docMk/>
            <pc:sldMk cId="3288411168" sldId="1148"/>
            <ac:spMk id="3" creationId="{D4855030-E568-7F16-F23B-42802B61139B}"/>
          </ac:spMkLst>
        </pc:spChg>
      </pc:sldChg>
      <pc:sldChg chg="modSp">
        <pc:chgData name="Gloria Moncada Arenas" userId="S::generacion@noria.mx::d8a5062a-d71a-42ef-9777-a767ee448c70" providerId="AD" clId="Web-{EA24CE64-2C77-61F6-2578-E9CF02C04F5E}" dt="2022-08-10T20:53:37.365" v="10" actId="20577"/>
        <pc:sldMkLst>
          <pc:docMk/>
          <pc:sldMk cId="946336488" sldId="1151"/>
        </pc:sldMkLst>
        <pc:spChg chg="mod">
          <ac:chgData name="Gloria Moncada Arenas" userId="S::generacion@noria.mx::d8a5062a-d71a-42ef-9777-a767ee448c70" providerId="AD" clId="Web-{EA24CE64-2C77-61F6-2578-E9CF02C04F5E}" dt="2022-08-10T20:53:37.365" v="10" actId="20577"/>
          <ac:spMkLst>
            <pc:docMk/>
            <pc:sldMk cId="946336488" sldId="1151"/>
            <ac:spMk id="4" creationId="{791BA0B7-0A7B-8962-9BB3-B93BB96BC76E}"/>
          </ac:spMkLst>
        </pc:spChg>
      </pc:sldChg>
      <pc:sldChg chg="modSp">
        <pc:chgData name="Gloria Moncada Arenas" userId="S::generacion@noria.mx::d8a5062a-d71a-42ef-9777-a767ee448c70" providerId="AD" clId="Web-{EA24CE64-2C77-61F6-2578-E9CF02C04F5E}" dt="2022-08-10T21:29:30.768" v="18" actId="20577"/>
        <pc:sldMkLst>
          <pc:docMk/>
          <pc:sldMk cId="1052558846" sldId="1153"/>
        </pc:sldMkLst>
        <pc:spChg chg="mod">
          <ac:chgData name="Gloria Moncada Arenas" userId="S::generacion@noria.mx::d8a5062a-d71a-42ef-9777-a767ee448c70" providerId="AD" clId="Web-{EA24CE64-2C77-61F6-2578-E9CF02C04F5E}" dt="2022-08-10T21:29:30.768" v="18" actId="20577"/>
          <ac:spMkLst>
            <pc:docMk/>
            <pc:sldMk cId="1052558846" sldId="1153"/>
            <ac:spMk id="3" creationId="{5246CDA2-393A-5370-E135-25152F2781B7}"/>
          </ac:spMkLst>
        </pc:spChg>
      </pc:sldChg>
      <pc:sldChg chg="modSp">
        <pc:chgData name="Gloria Moncada Arenas" userId="S::generacion@noria.mx::d8a5062a-d71a-42ef-9777-a767ee448c70" providerId="AD" clId="Web-{EA24CE64-2C77-61F6-2578-E9CF02C04F5E}" dt="2022-08-10T21:30:45.896" v="21" actId="20577"/>
        <pc:sldMkLst>
          <pc:docMk/>
          <pc:sldMk cId="2954083794" sldId="1162"/>
        </pc:sldMkLst>
        <pc:spChg chg="mod">
          <ac:chgData name="Gloria Moncada Arenas" userId="S::generacion@noria.mx::d8a5062a-d71a-42ef-9777-a767ee448c70" providerId="AD" clId="Web-{EA24CE64-2C77-61F6-2578-E9CF02C04F5E}" dt="2022-08-10T21:30:45.896" v="21" actId="20577"/>
          <ac:spMkLst>
            <pc:docMk/>
            <pc:sldMk cId="2954083794" sldId="1162"/>
            <ac:spMk id="4" creationId="{30A2C8B8-E130-EC62-4BA9-9E928471D7CB}"/>
          </ac:spMkLst>
        </pc:spChg>
      </pc:sldChg>
      <pc:sldChg chg="modSp">
        <pc:chgData name="Gloria Moncada Arenas" userId="S::generacion@noria.mx::d8a5062a-d71a-42ef-9777-a767ee448c70" providerId="AD" clId="Web-{EA24CE64-2C77-61F6-2578-E9CF02C04F5E}" dt="2022-08-10T21:24:49.102" v="14" actId="20577"/>
        <pc:sldMkLst>
          <pc:docMk/>
          <pc:sldMk cId="2513162023" sldId="1163"/>
        </pc:sldMkLst>
        <pc:spChg chg="mod">
          <ac:chgData name="Gloria Moncada Arenas" userId="S::generacion@noria.mx::d8a5062a-d71a-42ef-9777-a767ee448c70" providerId="AD" clId="Web-{EA24CE64-2C77-61F6-2578-E9CF02C04F5E}" dt="2022-08-10T21:24:49.102" v="14" actId="20577"/>
          <ac:spMkLst>
            <pc:docMk/>
            <pc:sldMk cId="2513162023" sldId="1163"/>
            <ac:spMk id="4" creationId="{BF89E83C-F0F1-0CDD-0BE6-D3CEFBF69FD6}"/>
          </ac:spMkLst>
        </pc:spChg>
      </pc:sldChg>
    </pc:docChg>
  </pc:docChgLst>
  <pc:docChgLst>
    <pc:chgData name="Roman Megela" userId="85989fca-ec6d-4f38-8902-24a8fa79637f" providerId="ADAL" clId="{48633F32-60A5-414A-A0AE-9CB6B83751EA}"/>
    <pc:docChg chg="undo custSel addSld delSld modSld sldOrd delSection modSection">
      <pc:chgData name="Roman Megela" userId="85989fca-ec6d-4f38-8902-24a8fa79637f" providerId="ADAL" clId="{48633F32-60A5-414A-A0AE-9CB6B83751EA}" dt="2022-07-01T07:51:19.595" v="1329" actId="313"/>
      <pc:docMkLst>
        <pc:docMk/>
      </pc:docMkLst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863571329" sldId="259"/>
        </pc:sldMkLst>
      </pc:sldChg>
      <pc:sldChg chg="modSp add mod">
        <pc:chgData name="Roman Megela" userId="85989fca-ec6d-4f38-8902-24a8fa79637f" providerId="ADAL" clId="{48633F32-60A5-414A-A0AE-9CB6B83751EA}" dt="2022-07-01T07:49:31.507" v="1293" actId="27636"/>
        <pc:sldMkLst>
          <pc:docMk/>
          <pc:sldMk cId="3374781201" sldId="261"/>
        </pc:sldMkLst>
        <pc:spChg chg="mod">
          <ac:chgData name="Roman Megela" userId="85989fca-ec6d-4f38-8902-24a8fa79637f" providerId="ADAL" clId="{48633F32-60A5-414A-A0AE-9CB6B83751EA}" dt="2022-07-01T07:49:31.507" v="1293" actId="27636"/>
          <ac:spMkLst>
            <pc:docMk/>
            <pc:sldMk cId="3374781201" sldId="261"/>
            <ac:spMk id="4" creationId="{B0A8C6E3-3CAC-E24E-B93F-73F7A9794562}"/>
          </ac:spMkLst>
        </pc:spChg>
      </pc:sldChg>
      <pc:sldChg chg="addSp delSp modSp mod addAnim delAnim modAnim">
        <pc:chgData name="Roman Megela" userId="85989fca-ec6d-4f38-8902-24a8fa79637f" providerId="ADAL" clId="{48633F32-60A5-414A-A0AE-9CB6B83751EA}" dt="2022-06-30T11:36:01.572" v="319" actId="478"/>
        <pc:sldMkLst>
          <pc:docMk/>
          <pc:sldMk cId="3869162568" sldId="264"/>
        </pc:sldMkLst>
        <pc:spChg chg="mod">
          <ac:chgData name="Roman Megela" userId="85989fca-ec6d-4f38-8902-24a8fa79637f" providerId="ADAL" clId="{48633F32-60A5-414A-A0AE-9CB6B83751EA}" dt="2022-06-30T11:35:36.529" v="314" actId="1076"/>
          <ac:spMkLst>
            <pc:docMk/>
            <pc:sldMk cId="3869162568" sldId="264"/>
            <ac:spMk id="5" creationId="{DB98647E-65C1-4BA3-94CA-5B83137DDAAF}"/>
          </ac:spMkLst>
        </pc:spChg>
        <pc:spChg chg="add del mod">
          <ac:chgData name="Roman Megela" userId="85989fca-ec6d-4f38-8902-24a8fa79637f" providerId="ADAL" clId="{48633F32-60A5-414A-A0AE-9CB6B83751EA}" dt="2022-06-30T11:34:13.669" v="162" actId="20577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Roman Megela" userId="85989fca-ec6d-4f38-8902-24a8fa79637f" providerId="ADAL" clId="{48633F32-60A5-414A-A0AE-9CB6B83751EA}" dt="2022-06-30T11:35:39.539" v="315" actId="20577"/>
          <ac:spMkLst>
            <pc:docMk/>
            <pc:sldMk cId="3869162568" sldId="264"/>
            <ac:spMk id="7" creationId="{5F1CC6A6-B6AD-48B4-B15E-C05F9B6F7EBD}"/>
          </ac:spMkLst>
        </pc:spChg>
        <pc:spChg chg="del mod">
          <ac:chgData name="Roman Megela" userId="85989fca-ec6d-4f38-8902-24a8fa79637f" providerId="ADAL" clId="{48633F32-60A5-414A-A0AE-9CB6B83751EA}" dt="2022-06-30T11:35:54.022" v="317" actId="478"/>
          <ac:spMkLst>
            <pc:docMk/>
            <pc:sldMk cId="3869162568" sldId="264"/>
            <ac:spMk id="8" creationId="{8AFBBC59-AE4B-B14D-AFBB-F74054E370AB}"/>
          </ac:spMkLst>
        </pc:spChg>
        <pc:picChg chg="mod">
          <ac:chgData name="Roman Megela" userId="85989fca-ec6d-4f38-8902-24a8fa79637f" providerId="ADAL" clId="{48633F32-60A5-414A-A0AE-9CB6B83751EA}" dt="2022-06-30T11:35:30.290" v="313" actId="14826"/>
          <ac:picMkLst>
            <pc:docMk/>
            <pc:sldMk cId="3869162568" sldId="264"/>
            <ac:picMk id="9" creationId="{86481696-A521-45FE-9CB8-1BE0CD00EB21}"/>
          </ac:picMkLst>
        </pc:picChg>
        <pc:picChg chg="del">
          <ac:chgData name="Roman Megela" userId="85989fca-ec6d-4f38-8902-24a8fa79637f" providerId="ADAL" clId="{48633F32-60A5-414A-A0AE-9CB6B83751EA}" dt="2022-06-30T11:35:56.064" v="318" actId="478"/>
          <ac:picMkLst>
            <pc:docMk/>
            <pc:sldMk cId="3869162568" sldId="264"/>
            <ac:picMk id="14" creationId="{2B25C542-5759-E75B-B020-0E25411ACD2C}"/>
          </ac:picMkLst>
        </pc:picChg>
        <pc:cxnChg chg="del mod">
          <ac:chgData name="Roman Megela" userId="85989fca-ec6d-4f38-8902-24a8fa79637f" providerId="ADAL" clId="{48633F32-60A5-414A-A0AE-9CB6B83751EA}" dt="2022-06-30T11:36:01.572" v="319" actId="478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137390379" sldId="267"/>
        </pc:sldMkLst>
      </pc:sldChg>
      <pc:sldChg chg="del">
        <pc:chgData name="Roman Megela" userId="85989fca-ec6d-4f38-8902-24a8fa79637f" providerId="ADAL" clId="{48633F32-60A5-414A-A0AE-9CB6B83751EA}" dt="2022-07-01T07:50:24.711" v="1326" actId="47"/>
        <pc:sldMkLst>
          <pc:docMk/>
          <pc:sldMk cId="1554541908" sldId="273"/>
        </pc:sldMkLst>
      </pc:sldChg>
      <pc:sldChg chg="del">
        <pc:chgData name="Roman Megela" userId="85989fca-ec6d-4f38-8902-24a8fa79637f" providerId="ADAL" clId="{48633F32-60A5-414A-A0AE-9CB6B83751EA}" dt="2022-07-01T07:50:11.092" v="1314" actId="47"/>
        <pc:sldMkLst>
          <pc:docMk/>
          <pc:sldMk cId="338444006" sldId="274"/>
        </pc:sldMkLst>
      </pc:sldChg>
      <pc:sldChg chg="del">
        <pc:chgData name="Roman Megela" userId="85989fca-ec6d-4f38-8902-24a8fa79637f" providerId="ADAL" clId="{48633F32-60A5-414A-A0AE-9CB6B83751EA}" dt="2022-07-01T07:49:51.301" v="1297" actId="47"/>
        <pc:sldMkLst>
          <pc:docMk/>
          <pc:sldMk cId="1132737551" sldId="275"/>
        </pc:sldMkLst>
      </pc:sldChg>
      <pc:sldChg chg="del">
        <pc:chgData name="Roman Megela" userId="85989fca-ec6d-4f38-8902-24a8fa79637f" providerId="ADAL" clId="{48633F32-60A5-414A-A0AE-9CB6B83751EA}" dt="2022-07-01T07:50:13.633" v="1317" actId="47"/>
        <pc:sldMkLst>
          <pc:docMk/>
          <pc:sldMk cId="148462388" sldId="276"/>
        </pc:sldMkLst>
      </pc:sldChg>
      <pc:sldChg chg="del">
        <pc:chgData name="Roman Megela" userId="85989fca-ec6d-4f38-8902-24a8fa79637f" providerId="ADAL" clId="{48633F32-60A5-414A-A0AE-9CB6B83751EA}" dt="2022-07-01T07:50:12.938" v="1316" actId="47"/>
        <pc:sldMkLst>
          <pc:docMk/>
          <pc:sldMk cId="653891884" sldId="277"/>
        </pc:sldMkLst>
      </pc:sldChg>
      <pc:sldChg chg="del">
        <pc:chgData name="Roman Megela" userId="85989fca-ec6d-4f38-8902-24a8fa79637f" providerId="ADAL" clId="{48633F32-60A5-414A-A0AE-9CB6B83751EA}" dt="2022-07-01T07:50:12.156" v="1315" actId="47"/>
        <pc:sldMkLst>
          <pc:docMk/>
          <pc:sldMk cId="2714631248" sldId="278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1601237975" sldId="282"/>
        </pc:sldMkLst>
      </pc:sldChg>
      <pc:sldChg chg="del">
        <pc:chgData name="Roman Megela" userId="85989fca-ec6d-4f38-8902-24a8fa79637f" providerId="ADAL" clId="{48633F32-60A5-414A-A0AE-9CB6B83751EA}" dt="2022-07-01T07:50:06.335" v="1310" actId="47"/>
        <pc:sldMkLst>
          <pc:docMk/>
          <pc:sldMk cId="1780887156" sldId="297"/>
        </pc:sldMkLst>
      </pc:sldChg>
      <pc:sldChg chg="del">
        <pc:chgData name="Roman Megela" userId="85989fca-ec6d-4f38-8902-24a8fa79637f" providerId="ADAL" clId="{48633F32-60A5-414A-A0AE-9CB6B83751EA}" dt="2022-07-01T07:50:05.390" v="1309" actId="47"/>
        <pc:sldMkLst>
          <pc:docMk/>
          <pc:sldMk cId="3787678996" sldId="301"/>
        </pc:sldMkLst>
      </pc:sldChg>
      <pc:sldChg chg="addSp delSp modSp mod ord modAnim">
        <pc:chgData name="Roman Megela" userId="85989fca-ec6d-4f38-8902-24a8fa79637f" providerId="ADAL" clId="{48633F32-60A5-414A-A0AE-9CB6B83751EA}" dt="2022-06-30T12:10:04.783" v="943"/>
        <pc:sldMkLst>
          <pc:docMk/>
          <pc:sldMk cId="761292672" sldId="304"/>
        </pc:sldMkLst>
        <pc:spChg chg="mod">
          <ac:chgData name="Roman Megela" userId="85989fca-ec6d-4f38-8902-24a8fa79637f" providerId="ADAL" clId="{48633F32-60A5-414A-A0AE-9CB6B83751EA}" dt="2022-06-30T12:06:07.678" v="850" actId="20577"/>
          <ac:spMkLst>
            <pc:docMk/>
            <pc:sldMk cId="761292672" sldId="304"/>
            <ac:spMk id="2" creationId="{594AC7D7-C871-D445-BBF3-98272E1D08F0}"/>
          </ac:spMkLst>
        </pc:spChg>
        <pc:spChg chg="del mod">
          <ac:chgData name="Roman Megela" userId="85989fca-ec6d-4f38-8902-24a8fa79637f" providerId="ADAL" clId="{48633F32-60A5-414A-A0AE-9CB6B83751EA}" dt="2022-06-30T12:07:15.702" v="918" actId="478"/>
          <ac:spMkLst>
            <pc:docMk/>
            <pc:sldMk cId="761292672" sldId="304"/>
            <ac:spMk id="39" creationId="{00000000-0000-0000-0000-000000000000}"/>
          </ac:spMkLst>
        </pc:spChg>
        <pc:spChg chg="add del mod">
          <ac:chgData name="Roman Megela" userId="85989fca-ec6d-4f38-8902-24a8fa79637f" providerId="ADAL" clId="{48633F32-60A5-414A-A0AE-9CB6B83751EA}" dt="2022-06-30T12:06:47.155" v="891" actId="20577"/>
          <ac:spMkLst>
            <pc:docMk/>
            <pc:sldMk cId="761292672" sldId="304"/>
            <ac:spMk id="40" creationId="{00000000-0000-0000-0000-000000000000}"/>
          </ac:spMkLst>
        </pc:spChg>
        <pc:spChg chg="mod">
          <ac:chgData name="Roman Megela" userId="85989fca-ec6d-4f38-8902-24a8fa79637f" providerId="ADAL" clId="{48633F32-60A5-414A-A0AE-9CB6B83751EA}" dt="2022-06-30T12:07:10.944" v="915" actId="313"/>
          <ac:spMkLst>
            <pc:docMk/>
            <pc:sldMk cId="761292672" sldId="304"/>
            <ac:spMk id="41" creationId="{00000000-0000-0000-0000-000000000000}"/>
          </ac:spMkLst>
        </pc:spChg>
        <pc:spChg chg="del mod">
          <ac:chgData name="Roman Megela" userId="85989fca-ec6d-4f38-8902-24a8fa79637f" providerId="ADAL" clId="{48633F32-60A5-414A-A0AE-9CB6B83751EA}" dt="2022-06-30T12:07:39.718" v="924" actId="478"/>
          <ac:spMkLst>
            <pc:docMk/>
            <pc:sldMk cId="761292672" sldId="304"/>
            <ac:spMk id="43" creationId="{00000000-0000-0000-0000-000000000000}"/>
          </ac:spMkLst>
        </pc:spChg>
        <pc:spChg chg="mod">
          <ac:chgData name="Roman Megela" userId="85989fca-ec6d-4f38-8902-24a8fa79637f" providerId="ADAL" clId="{48633F32-60A5-414A-A0AE-9CB6B83751EA}" dt="2022-06-30T12:06:25.158" v="868" actId="20577"/>
          <ac:spMkLst>
            <pc:docMk/>
            <pc:sldMk cId="761292672" sldId="304"/>
            <ac:spMk id="44" creationId="{5F390C18-0B98-C84A-A4D9-537DAE263A2F}"/>
          </ac:spMkLst>
        </pc:spChg>
        <pc:grpChg chg="add del mod">
          <ac:chgData name="Roman Megela" userId="85989fca-ec6d-4f38-8902-24a8fa79637f" providerId="ADAL" clId="{48633F32-60A5-414A-A0AE-9CB6B83751EA}" dt="2022-06-30T12:09:45.590" v="942" actId="1076"/>
          <ac:grpSpMkLst>
            <pc:docMk/>
            <pc:sldMk cId="761292672" sldId="304"/>
            <ac:grpSpMk id="14" creationId="{A7BF1621-0BC2-5F1D-7F4B-36155209697B}"/>
          </ac:grpSpMkLst>
        </pc:grpChg>
        <pc:cxnChg chg="del">
          <ac:chgData name="Roman Megela" userId="85989fca-ec6d-4f38-8902-24a8fa79637f" providerId="ADAL" clId="{48633F32-60A5-414A-A0AE-9CB6B83751EA}" dt="2022-06-30T12:07:31.838" v="922" actId="478"/>
          <ac:cxnSpMkLst>
            <pc:docMk/>
            <pc:sldMk cId="761292672" sldId="304"/>
            <ac:cxnSpMk id="49" creationId="{5CD70095-6358-174C-A3BB-4446D6B011C8}"/>
          </ac:cxnSpMkLst>
        </pc:cxnChg>
        <pc:cxnChg chg="del">
          <ac:chgData name="Roman Megela" userId="85989fca-ec6d-4f38-8902-24a8fa79637f" providerId="ADAL" clId="{48633F32-60A5-414A-A0AE-9CB6B83751EA}" dt="2022-06-30T12:07:26.270" v="921" actId="478"/>
          <ac:cxnSpMkLst>
            <pc:docMk/>
            <pc:sldMk cId="761292672" sldId="304"/>
            <ac:cxnSpMk id="51" creationId="{E73163F0-4350-7441-A55A-00840B81036A}"/>
          </ac:cxnSpMkLst>
        </pc:cxnChg>
        <pc:cxnChg chg="mod">
          <ac:chgData name="Roman Megela" userId="85989fca-ec6d-4f38-8902-24a8fa79637f" providerId="ADAL" clId="{48633F32-60A5-414A-A0AE-9CB6B83751EA}" dt="2022-06-30T12:07:44.283" v="926" actId="478"/>
          <ac:cxnSpMkLst>
            <pc:docMk/>
            <pc:sldMk cId="761292672" sldId="304"/>
            <ac:cxnSpMk id="62" creationId="{00000000-0000-0000-0000-000000000000}"/>
          </ac:cxnSpMkLst>
        </pc:cxnChg>
        <pc:cxnChg chg="del">
          <ac:chgData name="Roman Megela" userId="85989fca-ec6d-4f38-8902-24a8fa79637f" providerId="ADAL" clId="{48633F32-60A5-414A-A0AE-9CB6B83751EA}" dt="2022-06-30T12:07:46.742" v="927" actId="478"/>
          <ac:cxnSpMkLst>
            <pc:docMk/>
            <pc:sldMk cId="761292672" sldId="304"/>
            <ac:cxnSpMk id="64" creationId="{00000000-0000-0000-0000-000000000000}"/>
          </ac:cxnSpMkLst>
        </pc:cxnChg>
        <pc:cxnChg chg="del">
          <ac:chgData name="Roman Megela" userId="85989fca-ec6d-4f38-8902-24a8fa79637f" providerId="ADAL" clId="{48633F32-60A5-414A-A0AE-9CB6B83751EA}" dt="2022-06-30T12:07:50.438" v="928" actId="478"/>
          <ac:cxnSpMkLst>
            <pc:docMk/>
            <pc:sldMk cId="761292672" sldId="304"/>
            <ac:cxnSpMk id="65" creationId="{00000000-0000-0000-0000-000000000000}"/>
          </ac:cxnSpMkLst>
        </pc:cxnChg>
      </pc:sldChg>
      <pc:sldChg chg="del">
        <pc:chgData name="Roman Megela" userId="85989fca-ec6d-4f38-8902-24a8fa79637f" providerId="ADAL" clId="{48633F32-60A5-414A-A0AE-9CB6B83751EA}" dt="2022-07-01T07:50:02.906" v="1307" actId="47"/>
        <pc:sldMkLst>
          <pc:docMk/>
          <pc:sldMk cId="2005962176" sldId="308"/>
        </pc:sldMkLst>
      </pc:sldChg>
      <pc:sldChg chg="del">
        <pc:chgData name="Roman Megela" userId="85989fca-ec6d-4f38-8902-24a8fa79637f" providerId="ADAL" clId="{48633F32-60A5-414A-A0AE-9CB6B83751EA}" dt="2022-07-01T07:50:08.898" v="1312" actId="47"/>
        <pc:sldMkLst>
          <pc:docMk/>
          <pc:sldMk cId="185486488" sldId="316"/>
        </pc:sldMkLst>
      </pc:sldChg>
      <pc:sldChg chg="del">
        <pc:chgData name="Roman Megela" userId="85989fca-ec6d-4f38-8902-24a8fa79637f" providerId="ADAL" clId="{48633F32-60A5-414A-A0AE-9CB6B83751EA}" dt="2022-07-01T07:50:03.574" v="1308" actId="47"/>
        <pc:sldMkLst>
          <pc:docMk/>
          <pc:sldMk cId="1192637756" sldId="343"/>
        </pc:sldMkLst>
      </pc:sldChg>
      <pc:sldChg chg="del">
        <pc:chgData name="Roman Megela" userId="85989fca-ec6d-4f38-8902-24a8fa79637f" providerId="ADAL" clId="{48633F32-60A5-414A-A0AE-9CB6B83751EA}" dt="2022-07-01T07:50:07.187" v="1311" actId="47"/>
        <pc:sldMkLst>
          <pc:docMk/>
          <pc:sldMk cId="2917425544" sldId="344"/>
        </pc:sldMkLst>
      </pc:sldChg>
      <pc:sldChg chg="del">
        <pc:chgData name="Roman Megela" userId="85989fca-ec6d-4f38-8902-24a8fa79637f" providerId="ADAL" clId="{48633F32-60A5-414A-A0AE-9CB6B83751EA}" dt="2022-07-01T07:50:02.229" v="1306" actId="47"/>
        <pc:sldMkLst>
          <pc:docMk/>
          <pc:sldMk cId="3741936871" sldId="362"/>
        </pc:sldMkLst>
      </pc:sldChg>
      <pc:sldChg chg="del">
        <pc:chgData name="Roman Megela" userId="85989fca-ec6d-4f38-8902-24a8fa79637f" providerId="ADAL" clId="{48633F32-60A5-414A-A0AE-9CB6B83751EA}" dt="2022-07-01T07:50:01.547" v="1305" actId="47"/>
        <pc:sldMkLst>
          <pc:docMk/>
          <pc:sldMk cId="902897980" sldId="363"/>
        </pc:sldMkLst>
      </pc:sldChg>
      <pc:sldChg chg="del">
        <pc:chgData name="Roman Megela" userId="85989fca-ec6d-4f38-8902-24a8fa79637f" providerId="ADAL" clId="{48633F32-60A5-414A-A0AE-9CB6B83751EA}" dt="2022-07-01T07:50:00.845" v="1304" actId="47"/>
        <pc:sldMkLst>
          <pc:docMk/>
          <pc:sldMk cId="3464892325" sldId="372"/>
        </pc:sldMkLst>
      </pc:sldChg>
      <pc:sldChg chg="del">
        <pc:chgData name="Roman Megela" userId="85989fca-ec6d-4f38-8902-24a8fa79637f" providerId="ADAL" clId="{48633F32-60A5-414A-A0AE-9CB6B83751EA}" dt="2022-07-01T07:49:58.954" v="1302" actId="47"/>
        <pc:sldMkLst>
          <pc:docMk/>
          <pc:sldMk cId="1062931243" sldId="374"/>
        </pc:sldMkLst>
      </pc:sldChg>
      <pc:sldChg chg="del">
        <pc:chgData name="Roman Megela" userId="85989fca-ec6d-4f38-8902-24a8fa79637f" providerId="ADAL" clId="{48633F32-60A5-414A-A0AE-9CB6B83751EA}" dt="2022-07-01T07:49:57.444" v="1300" actId="47"/>
        <pc:sldMkLst>
          <pc:docMk/>
          <pc:sldMk cId="1214831392" sldId="378"/>
        </pc:sldMkLst>
      </pc:sldChg>
      <pc:sldChg chg="del">
        <pc:chgData name="Roman Megela" userId="85989fca-ec6d-4f38-8902-24a8fa79637f" providerId="ADAL" clId="{48633F32-60A5-414A-A0AE-9CB6B83751EA}" dt="2022-07-01T07:49:58.286" v="1301" actId="47"/>
        <pc:sldMkLst>
          <pc:docMk/>
          <pc:sldMk cId="3353039490" sldId="491"/>
        </pc:sldMkLst>
      </pc:sldChg>
      <pc:sldChg chg="del">
        <pc:chgData name="Roman Megela" userId="85989fca-ec6d-4f38-8902-24a8fa79637f" providerId="ADAL" clId="{48633F32-60A5-414A-A0AE-9CB6B83751EA}" dt="2022-07-01T07:50:19.261" v="1322" actId="47"/>
        <pc:sldMkLst>
          <pc:docMk/>
          <pc:sldMk cId="378822971" sldId="493"/>
        </pc:sldMkLst>
      </pc:sldChg>
      <pc:sldChg chg="del">
        <pc:chgData name="Roman Megela" userId="85989fca-ec6d-4f38-8902-24a8fa79637f" providerId="ADAL" clId="{48633F32-60A5-414A-A0AE-9CB6B83751EA}" dt="2022-07-01T07:50:18.481" v="1321" actId="47"/>
        <pc:sldMkLst>
          <pc:docMk/>
          <pc:sldMk cId="78869457" sldId="494"/>
        </pc:sldMkLst>
      </pc:sldChg>
      <pc:sldChg chg="del">
        <pc:chgData name="Roman Megela" userId="85989fca-ec6d-4f38-8902-24a8fa79637f" providerId="ADAL" clId="{48633F32-60A5-414A-A0AE-9CB6B83751EA}" dt="2022-07-01T07:50:17.344" v="1320" actId="47"/>
        <pc:sldMkLst>
          <pc:docMk/>
          <pc:sldMk cId="1819358047" sldId="495"/>
        </pc:sldMkLst>
      </pc:sldChg>
      <pc:sldChg chg="del">
        <pc:chgData name="Roman Megela" userId="85989fca-ec6d-4f38-8902-24a8fa79637f" providerId="ADAL" clId="{48633F32-60A5-414A-A0AE-9CB6B83751EA}" dt="2022-07-01T07:50:16.131" v="1319" actId="47"/>
        <pc:sldMkLst>
          <pc:docMk/>
          <pc:sldMk cId="1558173928" sldId="496"/>
        </pc:sldMkLst>
      </pc:sldChg>
      <pc:sldChg chg="del">
        <pc:chgData name="Roman Megela" userId="85989fca-ec6d-4f38-8902-24a8fa79637f" providerId="ADAL" clId="{48633F32-60A5-414A-A0AE-9CB6B83751EA}" dt="2022-07-01T07:50:25.842" v="1327" actId="47"/>
        <pc:sldMkLst>
          <pc:docMk/>
          <pc:sldMk cId="3959244721" sldId="497"/>
        </pc:sldMkLst>
      </pc:sldChg>
      <pc:sldChg chg="del">
        <pc:chgData name="Roman Megela" userId="85989fca-ec6d-4f38-8902-24a8fa79637f" providerId="ADAL" clId="{48633F32-60A5-414A-A0AE-9CB6B83751EA}" dt="2022-07-01T07:50:09.847" v="1313" actId="47"/>
        <pc:sldMkLst>
          <pc:docMk/>
          <pc:sldMk cId="2534542049" sldId="498"/>
        </pc:sldMkLst>
      </pc:sldChg>
      <pc:sldChg chg="del">
        <pc:chgData name="Roman Megela" userId="85989fca-ec6d-4f38-8902-24a8fa79637f" providerId="ADAL" clId="{48633F32-60A5-414A-A0AE-9CB6B83751EA}" dt="2022-07-01T07:50:14.334" v="1318" actId="47"/>
        <pc:sldMkLst>
          <pc:docMk/>
          <pc:sldMk cId="3827639589" sldId="499"/>
        </pc:sldMkLst>
      </pc:sldChg>
      <pc:sldChg chg="del">
        <pc:chgData name="Roman Megela" userId="85989fca-ec6d-4f38-8902-24a8fa79637f" providerId="ADAL" clId="{48633F32-60A5-414A-A0AE-9CB6B83751EA}" dt="2022-07-01T07:50:28" v="1328" actId="47"/>
        <pc:sldMkLst>
          <pc:docMk/>
          <pc:sldMk cId="1388398626" sldId="500"/>
        </pc:sldMkLst>
      </pc:sldChg>
      <pc:sldChg chg="del">
        <pc:chgData name="Roman Megela" userId="85989fca-ec6d-4f38-8902-24a8fa79637f" providerId="ADAL" clId="{48633F32-60A5-414A-A0AE-9CB6B83751EA}" dt="2022-07-01T07:50:22.520" v="1324" actId="47"/>
        <pc:sldMkLst>
          <pc:docMk/>
          <pc:sldMk cId="142860148" sldId="501"/>
        </pc:sldMkLst>
      </pc:sldChg>
      <pc:sldChg chg="del">
        <pc:chgData name="Roman Megela" userId="85989fca-ec6d-4f38-8902-24a8fa79637f" providerId="ADAL" clId="{48633F32-60A5-414A-A0AE-9CB6B83751EA}" dt="2022-07-01T07:49:56.066" v="1299" actId="47"/>
        <pc:sldMkLst>
          <pc:docMk/>
          <pc:sldMk cId="85003943" sldId="502"/>
        </pc:sldMkLst>
      </pc:sldChg>
      <pc:sldChg chg="del">
        <pc:chgData name="Roman Megela" userId="85989fca-ec6d-4f38-8902-24a8fa79637f" providerId="ADAL" clId="{48633F32-60A5-414A-A0AE-9CB6B83751EA}" dt="2022-07-01T07:49:54.425" v="1298" actId="47"/>
        <pc:sldMkLst>
          <pc:docMk/>
          <pc:sldMk cId="2467286792" sldId="503"/>
        </pc:sldMkLst>
      </pc:sldChg>
      <pc:sldChg chg="modSp del mod">
        <pc:chgData name="Roman Megela" userId="85989fca-ec6d-4f38-8902-24a8fa79637f" providerId="ADAL" clId="{48633F32-60A5-414A-A0AE-9CB6B83751EA}" dt="2022-07-01T07:50:21.101" v="1323" actId="47"/>
        <pc:sldMkLst>
          <pc:docMk/>
          <pc:sldMk cId="2158094475" sldId="504"/>
        </pc:sldMkLst>
        <pc:spChg chg="mod">
          <ac:chgData name="Roman Megela" userId="85989fca-ec6d-4f38-8902-24a8fa79637f" providerId="ADAL" clId="{48633F32-60A5-414A-A0AE-9CB6B83751EA}" dt="2022-06-30T11:32:44.600" v="1" actId="27636"/>
          <ac:spMkLst>
            <pc:docMk/>
            <pc:sldMk cId="2158094475" sldId="504"/>
            <ac:spMk id="2" creationId="{97CBB231-21FF-5F47-B488-AD3B5D37C6D3}"/>
          </ac:spMkLst>
        </pc:spChg>
      </pc:sldChg>
      <pc:sldChg chg="addSp delSp modSp new mod ord">
        <pc:chgData name="Roman Megela" userId="85989fca-ec6d-4f38-8902-24a8fa79637f" providerId="ADAL" clId="{48633F32-60A5-414A-A0AE-9CB6B83751EA}" dt="2022-06-30T11:58:03.610" v="417"/>
        <pc:sldMkLst>
          <pc:docMk/>
          <pc:sldMk cId="320231445" sldId="505"/>
        </pc:sldMkLst>
        <pc:spChg chg="mod">
          <ac:chgData name="Roman Megela" userId="85989fca-ec6d-4f38-8902-24a8fa79637f" providerId="ADAL" clId="{48633F32-60A5-414A-A0AE-9CB6B83751EA}" dt="2022-06-30T11:54:57.922" v="408" actId="20577"/>
          <ac:spMkLst>
            <pc:docMk/>
            <pc:sldMk cId="320231445" sldId="505"/>
            <ac:spMk id="2" creationId="{117A5673-9E45-43AE-6057-2CAA0DDAFF39}"/>
          </ac:spMkLst>
        </pc:spChg>
        <pc:spChg chg="mod">
          <ac:chgData name="Roman Megela" userId="85989fca-ec6d-4f38-8902-24a8fa79637f" providerId="ADAL" clId="{48633F32-60A5-414A-A0AE-9CB6B83751EA}" dt="2022-06-30T11:55:46.108" v="410"/>
          <ac:spMkLst>
            <pc:docMk/>
            <pc:sldMk cId="320231445" sldId="505"/>
            <ac:spMk id="3" creationId="{8448A1A2-2E54-1927-AA17-88FE642E984F}"/>
          </ac:spMkLst>
        </pc:spChg>
        <pc:spChg chg="del">
          <ac:chgData name="Roman Megela" userId="85989fca-ec6d-4f38-8902-24a8fa79637f" providerId="ADAL" clId="{48633F32-60A5-414A-A0AE-9CB6B83751EA}" dt="2022-06-30T11:55:11.006" v="409"/>
          <ac:spMkLst>
            <pc:docMk/>
            <pc:sldMk cId="320231445" sldId="505"/>
            <ac:spMk id="4" creationId="{E0D9E190-996E-C223-207C-D506C0BB2992}"/>
          </ac:spMkLst>
        </pc:spChg>
        <pc:picChg chg="add mod">
          <ac:chgData name="Roman Megela" userId="85989fca-ec6d-4f38-8902-24a8fa79637f" providerId="ADAL" clId="{48633F32-60A5-414A-A0AE-9CB6B83751EA}" dt="2022-06-30T11:55:56.790" v="412" actId="1076"/>
          <ac:picMkLst>
            <pc:docMk/>
            <pc:sldMk cId="320231445" sldId="505"/>
            <ac:picMk id="5" creationId="{9E88FCFE-0229-9F8A-4AB4-B2165744E995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2:03:27.727" v="675" actId="1076"/>
        <pc:sldMkLst>
          <pc:docMk/>
          <pc:sldMk cId="3133938622" sldId="506"/>
        </pc:sldMkLst>
        <pc:spChg chg="mod">
          <ac:chgData name="Roman Megela" userId="85989fca-ec6d-4f38-8902-24a8fa79637f" providerId="ADAL" clId="{48633F32-60A5-414A-A0AE-9CB6B83751EA}" dt="2022-06-30T12:01:30.949" v="497" actId="20577"/>
          <ac:spMkLst>
            <pc:docMk/>
            <pc:sldMk cId="3133938622" sldId="506"/>
            <ac:spMk id="2" creationId="{5ED6C744-4DB1-871A-21F4-B3608F918457}"/>
          </ac:spMkLst>
        </pc:spChg>
        <pc:spChg chg="mod">
          <ac:chgData name="Roman Megela" userId="85989fca-ec6d-4f38-8902-24a8fa79637f" providerId="ADAL" clId="{48633F32-60A5-414A-A0AE-9CB6B83751EA}" dt="2022-06-30T12:03:02.068" v="672" actId="20577"/>
          <ac:spMkLst>
            <pc:docMk/>
            <pc:sldMk cId="3133938622" sldId="506"/>
            <ac:spMk id="3" creationId="{C742EF4A-4E5E-65AE-AB2A-2022DAB0F98C}"/>
          </ac:spMkLst>
        </pc:spChg>
        <pc:spChg chg="del">
          <ac:chgData name="Roman Megela" userId="85989fca-ec6d-4f38-8902-24a8fa79637f" providerId="ADAL" clId="{48633F32-60A5-414A-A0AE-9CB6B83751EA}" dt="2022-06-30T12:03:22.437" v="673"/>
          <ac:spMkLst>
            <pc:docMk/>
            <pc:sldMk cId="3133938622" sldId="506"/>
            <ac:spMk id="4" creationId="{8BBA7787-CE02-C519-6363-53680886EC50}"/>
          </ac:spMkLst>
        </pc:spChg>
        <pc:picChg chg="add mod">
          <ac:chgData name="Roman Megela" userId="85989fca-ec6d-4f38-8902-24a8fa79637f" providerId="ADAL" clId="{48633F32-60A5-414A-A0AE-9CB6B83751EA}" dt="2022-06-30T12:03:27.727" v="675" actId="1076"/>
          <ac:picMkLst>
            <pc:docMk/>
            <pc:sldMk cId="3133938622" sldId="506"/>
            <ac:picMk id="5" creationId="{AE5F162E-2D6E-99D9-19D1-AFDD68D9830C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2:29:15.633" v="970" actId="1076"/>
        <pc:sldMkLst>
          <pc:docMk/>
          <pc:sldMk cId="1116139126" sldId="507"/>
        </pc:sldMkLst>
        <pc:spChg chg="mod">
          <ac:chgData name="Roman Megela" userId="85989fca-ec6d-4f38-8902-24a8fa79637f" providerId="ADAL" clId="{48633F32-60A5-414A-A0AE-9CB6B83751EA}" dt="2022-06-30T12:14:54.196" v="958" actId="20577"/>
          <ac:spMkLst>
            <pc:docMk/>
            <pc:sldMk cId="1116139126" sldId="507"/>
            <ac:spMk id="2" creationId="{07F6D493-68BF-6D62-D1E7-9B9AF6639CB9}"/>
          </ac:spMkLst>
        </pc:spChg>
        <pc:spChg chg="mod">
          <ac:chgData name="Roman Megela" userId="85989fca-ec6d-4f38-8902-24a8fa79637f" providerId="ADAL" clId="{48633F32-60A5-414A-A0AE-9CB6B83751EA}" dt="2022-06-30T12:28:39.354" v="967" actId="20577"/>
          <ac:spMkLst>
            <pc:docMk/>
            <pc:sldMk cId="1116139126" sldId="507"/>
            <ac:spMk id="3" creationId="{FC783216-3354-79C6-CD3C-B2F5BA73590A}"/>
          </ac:spMkLst>
        </pc:spChg>
        <pc:spChg chg="del">
          <ac:chgData name="Roman Megela" userId="85989fca-ec6d-4f38-8902-24a8fa79637f" providerId="ADAL" clId="{48633F32-60A5-414A-A0AE-9CB6B83751EA}" dt="2022-06-30T12:29:07.874" v="968"/>
          <ac:spMkLst>
            <pc:docMk/>
            <pc:sldMk cId="1116139126" sldId="507"/>
            <ac:spMk id="4" creationId="{2941DA8C-18F3-F3B2-849C-E8B361F8E817}"/>
          </ac:spMkLst>
        </pc:spChg>
        <pc:picChg chg="add mod">
          <ac:chgData name="Roman Megela" userId="85989fca-ec6d-4f38-8902-24a8fa79637f" providerId="ADAL" clId="{48633F32-60A5-414A-A0AE-9CB6B83751EA}" dt="2022-06-30T12:29:15.633" v="970" actId="1076"/>
          <ac:picMkLst>
            <pc:docMk/>
            <pc:sldMk cId="1116139126" sldId="507"/>
            <ac:picMk id="5" creationId="{C95FFDB9-643E-F368-37E0-7C1F0FB16B0F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2:30:39.737" v="985" actId="1076"/>
        <pc:sldMkLst>
          <pc:docMk/>
          <pc:sldMk cId="4286106690" sldId="508"/>
        </pc:sldMkLst>
        <pc:spChg chg="mod">
          <ac:chgData name="Roman Megela" userId="85989fca-ec6d-4f38-8902-24a8fa79637f" providerId="ADAL" clId="{48633F32-60A5-414A-A0AE-9CB6B83751EA}" dt="2022-06-30T12:29:47.091" v="982" actId="20577"/>
          <ac:spMkLst>
            <pc:docMk/>
            <pc:sldMk cId="4286106690" sldId="508"/>
            <ac:spMk id="2" creationId="{267FF752-B9BB-DC40-5868-1DACA0CB4AD1}"/>
          </ac:spMkLst>
        </pc:spChg>
        <pc:spChg chg="del">
          <ac:chgData name="Roman Megela" userId="85989fca-ec6d-4f38-8902-24a8fa79637f" providerId="ADAL" clId="{48633F32-60A5-414A-A0AE-9CB6B83751EA}" dt="2022-06-30T12:30:35.971" v="984"/>
          <ac:spMkLst>
            <pc:docMk/>
            <pc:sldMk cId="4286106690" sldId="508"/>
            <ac:spMk id="3" creationId="{D8B79B7F-01BB-35E1-1A6B-14FBD9BCD9AB}"/>
          </ac:spMkLst>
        </pc:spChg>
        <pc:spChg chg="mod">
          <ac:chgData name="Roman Megela" userId="85989fca-ec6d-4f38-8902-24a8fa79637f" providerId="ADAL" clId="{48633F32-60A5-414A-A0AE-9CB6B83751EA}" dt="2022-06-30T12:30:16.651" v="983"/>
          <ac:spMkLst>
            <pc:docMk/>
            <pc:sldMk cId="4286106690" sldId="508"/>
            <ac:spMk id="4" creationId="{D7D31094-EB97-A115-A8CF-C933D5086DF5}"/>
          </ac:spMkLst>
        </pc:spChg>
        <pc:picChg chg="add mod">
          <ac:chgData name="Roman Megela" userId="85989fca-ec6d-4f38-8902-24a8fa79637f" providerId="ADAL" clId="{48633F32-60A5-414A-A0AE-9CB6B83751EA}" dt="2022-06-30T12:30:39.737" v="985" actId="1076"/>
          <ac:picMkLst>
            <pc:docMk/>
            <pc:sldMk cId="4286106690" sldId="508"/>
            <ac:picMk id="5" creationId="{5E9BE853-C3D0-A649-A378-20B8FC01A04A}"/>
          </ac:picMkLst>
        </pc:picChg>
      </pc:sldChg>
      <pc:sldChg chg="new del">
        <pc:chgData name="Roman Megela" userId="85989fca-ec6d-4f38-8902-24a8fa79637f" providerId="ADAL" clId="{48633F32-60A5-414A-A0AE-9CB6B83751EA}" dt="2022-07-01T07:50:23.373" v="1325" actId="47"/>
        <pc:sldMkLst>
          <pc:docMk/>
          <pc:sldMk cId="3862690872" sldId="509"/>
        </pc:sldMkLst>
      </pc:sldChg>
      <pc:sldChg chg="addSp delSp modSp new mod ord">
        <pc:chgData name="Roman Megela" userId="85989fca-ec6d-4f38-8902-24a8fa79637f" providerId="ADAL" clId="{48633F32-60A5-414A-A0AE-9CB6B83751EA}" dt="2022-06-30T13:24:30.886" v="1009"/>
        <pc:sldMkLst>
          <pc:docMk/>
          <pc:sldMk cId="4074554115" sldId="510"/>
        </pc:sldMkLst>
        <pc:spChg chg="mod">
          <ac:chgData name="Roman Megela" userId="85989fca-ec6d-4f38-8902-24a8fa79637f" providerId="ADAL" clId="{48633F32-60A5-414A-A0AE-9CB6B83751EA}" dt="2022-06-30T13:22:40.265" v="1002" actId="5793"/>
          <ac:spMkLst>
            <pc:docMk/>
            <pc:sldMk cId="4074554115" sldId="510"/>
            <ac:spMk id="2" creationId="{D0452DBE-51B8-AE4E-EBCE-C09CD74FD46F}"/>
          </ac:spMkLst>
        </pc:spChg>
        <pc:spChg chg="mod">
          <ac:chgData name="Roman Megela" userId="85989fca-ec6d-4f38-8902-24a8fa79637f" providerId="ADAL" clId="{48633F32-60A5-414A-A0AE-9CB6B83751EA}" dt="2022-06-30T13:23:30.467" v="1004"/>
          <ac:spMkLst>
            <pc:docMk/>
            <pc:sldMk cId="4074554115" sldId="510"/>
            <ac:spMk id="3" creationId="{52B89CEC-DE62-E5E3-A77C-18373E2E8C0C}"/>
          </ac:spMkLst>
        </pc:spChg>
        <pc:spChg chg="del">
          <ac:chgData name="Roman Megela" userId="85989fca-ec6d-4f38-8902-24a8fa79637f" providerId="ADAL" clId="{48633F32-60A5-414A-A0AE-9CB6B83751EA}" dt="2022-06-30T13:23:01.196" v="1003"/>
          <ac:spMkLst>
            <pc:docMk/>
            <pc:sldMk cId="4074554115" sldId="510"/>
            <ac:spMk id="4" creationId="{2A49AF48-27B8-ED71-E5B5-3619163312A6}"/>
          </ac:spMkLst>
        </pc:spChg>
        <pc:picChg chg="add mod">
          <ac:chgData name="Roman Megela" userId="85989fca-ec6d-4f38-8902-24a8fa79637f" providerId="ADAL" clId="{48633F32-60A5-414A-A0AE-9CB6B83751EA}" dt="2022-06-30T13:23:36.124" v="1005" actId="1076"/>
          <ac:picMkLst>
            <pc:docMk/>
            <pc:sldMk cId="4074554115" sldId="510"/>
            <ac:picMk id="5" creationId="{1FD5CB52-874F-FFCA-FD59-861B3266C48A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3:26:59.660" v="1033" actId="20577"/>
        <pc:sldMkLst>
          <pc:docMk/>
          <pc:sldMk cId="1189383249" sldId="511"/>
        </pc:sldMkLst>
        <pc:spChg chg="mod">
          <ac:chgData name="Roman Megela" userId="85989fca-ec6d-4f38-8902-24a8fa79637f" providerId="ADAL" clId="{48633F32-60A5-414A-A0AE-9CB6B83751EA}" dt="2022-06-30T13:26:59.660" v="1033" actId="20577"/>
          <ac:spMkLst>
            <pc:docMk/>
            <pc:sldMk cId="1189383249" sldId="511"/>
            <ac:spMk id="2" creationId="{4F45F64F-9EA4-3C3B-F758-4F48FCFD63DF}"/>
          </ac:spMkLst>
        </pc:spChg>
        <pc:spChg chg="mod">
          <ac:chgData name="Roman Megela" userId="85989fca-ec6d-4f38-8902-24a8fa79637f" providerId="ADAL" clId="{48633F32-60A5-414A-A0AE-9CB6B83751EA}" dt="2022-06-30T13:26:31.581" v="1013"/>
          <ac:spMkLst>
            <pc:docMk/>
            <pc:sldMk cId="1189383249" sldId="511"/>
            <ac:spMk id="3" creationId="{8DB6D59B-0B1C-A781-CE86-AA2758798BB8}"/>
          </ac:spMkLst>
        </pc:spChg>
        <pc:spChg chg="del">
          <ac:chgData name="Roman Megela" userId="85989fca-ec6d-4f38-8902-24a8fa79637f" providerId="ADAL" clId="{48633F32-60A5-414A-A0AE-9CB6B83751EA}" dt="2022-06-30T13:26:41.322" v="1014"/>
          <ac:spMkLst>
            <pc:docMk/>
            <pc:sldMk cId="1189383249" sldId="511"/>
            <ac:spMk id="4" creationId="{11348D33-E131-657A-BA5C-9CA4D38DD165}"/>
          </ac:spMkLst>
        </pc:spChg>
        <pc:picChg chg="add mod">
          <ac:chgData name="Roman Megela" userId="85989fca-ec6d-4f38-8902-24a8fa79637f" providerId="ADAL" clId="{48633F32-60A5-414A-A0AE-9CB6B83751EA}" dt="2022-06-30T13:26:43.920" v="1015" actId="1076"/>
          <ac:picMkLst>
            <pc:docMk/>
            <pc:sldMk cId="1189383249" sldId="511"/>
            <ac:picMk id="5" creationId="{B29558F5-48A9-C683-DD7C-D799BEA78B2B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3:28:19.731" v="1044" actId="1076"/>
        <pc:sldMkLst>
          <pc:docMk/>
          <pc:sldMk cId="341746766" sldId="512"/>
        </pc:sldMkLst>
        <pc:spChg chg="mod">
          <ac:chgData name="Roman Megela" userId="85989fca-ec6d-4f38-8902-24a8fa79637f" providerId="ADAL" clId="{48633F32-60A5-414A-A0AE-9CB6B83751EA}" dt="2022-06-30T13:28:05.579" v="1040"/>
          <ac:spMkLst>
            <pc:docMk/>
            <pc:sldMk cId="341746766" sldId="512"/>
            <ac:spMk id="2" creationId="{46450FA0-E74F-9695-940F-21A44E30236B}"/>
          </ac:spMkLst>
        </pc:spChg>
        <pc:spChg chg="del">
          <ac:chgData name="Roman Megela" userId="85989fca-ec6d-4f38-8902-24a8fa79637f" providerId="ADAL" clId="{48633F32-60A5-414A-A0AE-9CB6B83751EA}" dt="2022-06-30T13:27:50.034" v="1039"/>
          <ac:spMkLst>
            <pc:docMk/>
            <pc:sldMk cId="341746766" sldId="512"/>
            <ac:spMk id="3" creationId="{58799D13-5892-19D6-AA3C-9488239D3923}"/>
          </ac:spMkLst>
        </pc:spChg>
        <pc:picChg chg="add mod">
          <ac:chgData name="Roman Megela" userId="85989fca-ec6d-4f38-8902-24a8fa79637f" providerId="ADAL" clId="{48633F32-60A5-414A-A0AE-9CB6B83751EA}" dt="2022-06-30T13:28:19.731" v="1044" actId="1076"/>
          <ac:picMkLst>
            <pc:docMk/>
            <pc:sldMk cId="341746766" sldId="512"/>
            <ac:picMk id="4" creationId="{E96F9756-5D1C-8867-1F0B-5BFFFE7AB5ED}"/>
          </ac:picMkLst>
        </pc:picChg>
      </pc:sldChg>
      <pc:sldChg chg="addSp modSp new mod">
        <pc:chgData name="Roman Megela" userId="85989fca-ec6d-4f38-8902-24a8fa79637f" providerId="ADAL" clId="{48633F32-60A5-414A-A0AE-9CB6B83751EA}" dt="2022-06-30T14:10:07.007" v="1062" actId="1076"/>
        <pc:sldMkLst>
          <pc:docMk/>
          <pc:sldMk cId="1044227872" sldId="513"/>
        </pc:sldMkLst>
        <pc:picChg chg="add mod">
          <ac:chgData name="Roman Megela" userId="85989fca-ec6d-4f38-8902-24a8fa79637f" providerId="ADAL" clId="{48633F32-60A5-414A-A0AE-9CB6B83751EA}" dt="2022-06-30T14:10:07.007" v="1062" actId="1076"/>
          <ac:picMkLst>
            <pc:docMk/>
            <pc:sldMk cId="1044227872" sldId="513"/>
            <ac:picMk id="3" creationId="{EFFF5099-74DE-1E5F-15E0-F5A9530615BC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6-30T14:10:47.971" v="1085" actId="20577"/>
        <pc:sldMkLst>
          <pc:docMk/>
          <pc:sldMk cId="329437056" sldId="514"/>
        </pc:sldMkLst>
        <pc:spChg chg="del">
          <ac:chgData name="Roman Megela" userId="85989fca-ec6d-4f38-8902-24a8fa79637f" providerId="ADAL" clId="{48633F32-60A5-414A-A0AE-9CB6B83751EA}" dt="2022-06-30T14:09:33.813" v="1057" actId="478"/>
          <ac:spMkLst>
            <pc:docMk/>
            <pc:sldMk cId="329437056" sldId="514"/>
            <ac:spMk id="2" creationId="{31CCDD3C-7F50-7EE9-05A6-611945797041}"/>
          </ac:spMkLst>
        </pc:spChg>
        <pc:spChg chg="add mod">
          <ac:chgData name="Roman Megela" userId="85989fca-ec6d-4f38-8902-24a8fa79637f" providerId="ADAL" clId="{48633F32-60A5-414A-A0AE-9CB6B83751EA}" dt="2022-06-30T14:10:47.971" v="1085" actId="20577"/>
          <ac:spMkLst>
            <pc:docMk/>
            <pc:sldMk cId="329437056" sldId="514"/>
            <ac:spMk id="4" creationId="{BA75D67B-31C1-3128-6AB5-062130CF7041}"/>
          </ac:spMkLst>
        </pc:spChg>
        <pc:picChg chg="add mod">
          <ac:chgData name="Roman Megela" userId="85989fca-ec6d-4f38-8902-24a8fa79637f" providerId="ADAL" clId="{48633F32-60A5-414A-A0AE-9CB6B83751EA}" dt="2022-06-30T14:09:42.756" v="1059" actId="1076"/>
          <ac:picMkLst>
            <pc:docMk/>
            <pc:sldMk cId="329437056" sldId="514"/>
            <ac:picMk id="3" creationId="{543837B7-93EF-5062-D8CB-388F4D49A70A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7-01T07:04:37.981" v="1099" actId="1076"/>
        <pc:sldMkLst>
          <pc:docMk/>
          <pc:sldMk cId="3883911896" sldId="515"/>
        </pc:sldMkLst>
        <pc:spChg chg="del">
          <ac:chgData name="Roman Megela" userId="85989fca-ec6d-4f38-8902-24a8fa79637f" providerId="ADAL" clId="{48633F32-60A5-414A-A0AE-9CB6B83751EA}" dt="2022-07-01T07:04:33.943" v="1098" actId="478"/>
          <ac:spMkLst>
            <pc:docMk/>
            <pc:sldMk cId="3883911896" sldId="515"/>
            <ac:spMk id="2" creationId="{FF8D7749-02EB-6624-DC4E-D755574E0B95}"/>
          </ac:spMkLst>
        </pc:spChg>
        <pc:picChg chg="add del mod">
          <ac:chgData name="Roman Megela" userId="85989fca-ec6d-4f38-8902-24a8fa79637f" providerId="ADAL" clId="{48633F32-60A5-414A-A0AE-9CB6B83751EA}" dt="2022-07-01T07:03:58.335" v="1092" actId="478"/>
          <ac:picMkLst>
            <pc:docMk/>
            <pc:sldMk cId="3883911896" sldId="515"/>
            <ac:picMk id="4" creationId="{6F79A5AB-4D03-5F36-70B0-6CF83FBB9D2C}"/>
          </ac:picMkLst>
        </pc:picChg>
        <pc:picChg chg="add mod">
          <ac:chgData name="Roman Megela" userId="85989fca-ec6d-4f38-8902-24a8fa79637f" providerId="ADAL" clId="{48633F32-60A5-414A-A0AE-9CB6B83751EA}" dt="2022-07-01T07:04:37.981" v="1099" actId="1076"/>
          <ac:picMkLst>
            <pc:docMk/>
            <pc:sldMk cId="3883911896" sldId="515"/>
            <ac:picMk id="5" creationId="{60C7F17F-EEC9-C1DA-A53D-4C92226BA917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7-01T07:39:53.240" v="1273" actId="20577"/>
        <pc:sldMkLst>
          <pc:docMk/>
          <pc:sldMk cId="475111922" sldId="516"/>
        </pc:sldMkLst>
        <pc:spChg chg="mod">
          <ac:chgData name="Roman Megela" userId="85989fca-ec6d-4f38-8902-24a8fa79637f" providerId="ADAL" clId="{48633F32-60A5-414A-A0AE-9CB6B83751EA}" dt="2022-07-01T07:26:56.867" v="1124" actId="20577"/>
          <ac:spMkLst>
            <pc:docMk/>
            <pc:sldMk cId="475111922" sldId="516"/>
            <ac:spMk id="2" creationId="{AD70C32C-5F71-1232-C8B1-41AD6E1B43F9}"/>
          </ac:spMkLst>
        </pc:spChg>
        <pc:spChg chg="del">
          <ac:chgData name="Roman Megela" userId="85989fca-ec6d-4f38-8902-24a8fa79637f" providerId="ADAL" clId="{48633F32-60A5-414A-A0AE-9CB6B83751EA}" dt="2022-07-01T07:26:38.003" v="1102" actId="478"/>
          <ac:spMkLst>
            <pc:docMk/>
            <pc:sldMk cId="475111922" sldId="516"/>
            <ac:spMk id="3" creationId="{50972C11-5A17-1EA6-F4CD-E0EE593AEA84}"/>
          </ac:spMkLst>
        </pc:spChg>
        <pc:spChg chg="add mod">
          <ac:chgData name="Roman Megela" userId="85989fca-ec6d-4f38-8902-24a8fa79637f" providerId="ADAL" clId="{48633F32-60A5-414A-A0AE-9CB6B83751EA}" dt="2022-07-01T07:39:53.240" v="1273" actId="20577"/>
          <ac:spMkLst>
            <pc:docMk/>
            <pc:sldMk cId="475111922" sldId="516"/>
            <ac:spMk id="5" creationId="{C7DA54B6-7764-515B-BC0E-FFBBBCF6FBE1}"/>
          </ac:spMkLst>
        </pc:spChg>
        <pc:picChg chg="add del mod">
          <ac:chgData name="Roman Megela" userId="85989fca-ec6d-4f38-8902-24a8fa79637f" providerId="ADAL" clId="{48633F32-60A5-414A-A0AE-9CB6B83751EA}" dt="2022-07-01T07:28:34.572" v="1128" actId="478"/>
          <ac:picMkLst>
            <pc:docMk/>
            <pc:sldMk cId="475111922" sldId="516"/>
            <ac:picMk id="7" creationId="{BFFEE3C9-3C52-5C84-A4CB-076A702F4AAF}"/>
          </ac:picMkLst>
        </pc:picChg>
        <pc:picChg chg="add mod">
          <ac:chgData name="Roman Megela" userId="85989fca-ec6d-4f38-8902-24a8fa79637f" providerId="ADAL" clId="{48633F32-60A5-414A-A0AE-9CB6B83751EA}" dt="2022-07-01T07:29:52.189" v="1130" actId="1076"/>
          <ac:picMkLst>
            <pc:docMk/>
            <pc:sldMk cId="475111922" sldId="516"/>
            <ac:picMk id="9" creationId="{43B6328C-E91D-FBF8-EAAA-A747AF1FDDF8}"/>
          </ac:picMkLst>
        </pc:picChg>
      </pc:sldChg>
      <pc:sldChg chg="addSp delSp modSp new mod">
        <pc:chgData name="Roman Megela" userId="85989fca-ec6d-4f38-8902-24a8fa79637f" providerId="ADAL" clId="{48633F32-60A5-414A-A0AE-9CB6B83751EA}" dt="2022-07-01T07:43:48.554" v="1290" actId="14100"/>
        <pc:sldMkLst>
          <pc:docMk/>
          <pc:sldMk cId="315561682" sldId="517"/>
        </pc:sldMkLst>
        <pc:spChg chg="mod">
          <ac:chgData name="Roman Megela" userId="85989fca-ec6d-4f38-8902-24a8fa79637f" providerId="ADAL" clId="{48633F32-60A5-414A-A0AE-9CB6B83751EA}" dt="2022-07-01T07:43:33.517" v="1287" actId="20577"/>
          <ac:spMkLst>
            <pc:docMk/>
            <pc:sldMk cId="315561682" sldId="517"/>
            <ac:spMk id="2" creationId="{31CE17B9-FA16-A5F3-999C-F6B2A4A51D87}"/>
          </ac:spMkLst>
        </pc:spChg>
        <pc:spChg chg="del">
          <ac:chgData name="Roman Megela" userId="85989fca-ec6d-4f38-8902-24a8fa79637f" providerId="ADAL" clId="{48633F32-60A5-414A-A0AE-9CB6B83751EA}" dt="2022-07-01T07:43:37.006" v="1288" actId="478"/>
          <ac:spMkLst>
            <pc:docMk/>
            <pc:sldMk cId="315561682" sldId="517"/>
            <ac:spMk id="3" creationId="{361C7252-472B-C52F-939B-BCF5B15D8754}"/>
          </ac:spMkLst>
        </pc:spChg>
        <pc:picChg chg="add mod">
          <ac:chgData name="Roman Megela" userId="85989fca-ec6d-4f38-8902-24a8fa79637f" providerId="ADAL" clId="{48633F32-60A5-414A-A0AE-9CB6B83751EA}" dt="2022-07-01T07:43:48.554" v="1290" actId="14100"/>
          <ac:picMkLst>
            <pc:docMk/>
            <pc:sldMk cId="315561682" sldId="517"/>
            <ac:picMk id="5" creationId="{BC979C56-347C-FC4C-45DE-E9FD1271C2B4}"/>
          </ac:picMkLst>
        </pc:picChg>
      </pc:sldChg>
      <pc:sldChg chg="add">
        <pc:chgData name="Roman Megela" userId="85989fca-ec6d-4f38-8902-24a8fa79637f" providerId="ADAL" clId="{48633F32-60A5-414A-A0AE-9CB6B83751EA}" dt="2022-07-01T07:48:18.056" v="1291"/>
        <pc:sldMkLst>
          <pc:docMk/>
          <pc:sldMk cId="3112865798" sldId="518"/>
        </pc:sldMkLst>
      </pc:sldChg>
      <pc:sldChg chg="modSp add mod">
        <pc:chgData name="Roman Megela" userId="85989fca-ec6d-4f38-8902-24a8fa79637f" providerId="ADAL" clId="{48633F32-60A5-414A-A0AE-9CB6B83751EA}" dt="2022-07-01T07:51:19.595" v="1329" actId="313"/>
        <pc:sldMkLst>
          <pc:docMk/>
          <pc:sldMk cId="2169021602" sldId="519"/>
        </pc:sldMkLst>
        <pc:spChg chg="mod">
          <ac:chgData name="Roman Megela" userId="85989fca-ec6d-4f38-8902-24a8fa79637f" providerId="ADAL" clId="{48633F32-60A5-414A-A0AE-9CB6B83751EA}" dt="2022-07-01T07:51:19.595" v="1329" actId="313"/>
          <ac:spMkLst>
            <pc:docMk/>
            <pc:sldMk cId="2169021602" sldId="519"/>
            <ac:spMk id="3" creationId="{81FC3076-3D4B-46B2-A6E9-0BC2F43782C5}"/>
          </ac:spMkLst>
        </pc:spChg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2585722885" sldId="520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4041424691" sldId="521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2053202315" sldId="522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2581926227" sldId="523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765921367" sldId="524"/>
        </pc:sldMkLst>
      </pc:sldChg>
      <pc:sldChg chg="modSp add mod">
        <pc:chgData name="Roman Megela" userId="85989fca-ec6d-4f38-8902-24a8fa79637f" providerId="ADAL" clId="{48633F32-60A5-414A-A0AE-9CB6B83751EA}" dt="2022-07-01T07:49:31.541" v="1294" actId="27636"/>
        <pc:sldMkLst>
          <pc:docMk/>
          <pc:sldMk cId="2694303999" sldId="525"/>
        </pc:sldMkLst>
        <pc:spChg chg="mod">
          <ac:chgData name="Roman Megela" userId="85989fca-ec6d-4f38-8902-24a8fa79637f" providerId="ADAL" clId="{48633F32-60A5-414A-A0AE-9CB6B83751EA}" dt="2022-07-01T07:49:31.541" v="1294" actId="27636"/>
          <ac:spMkLst>
            <pc:docMk/>
            <pc:sldMk cId="2694303999" sldId="525"/>
            <ac:spMk id="2" creationId="{255ADC3B-90EC-4CE8-A50C-59B4C0C1AF9C}"/>
          </ac:spMkLst>
        </pc:spChg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2418786693" sldId="526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3144926382" sldId="527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2289506355" sldId="528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748054236" sldId="530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700955126" sldId="531"/>
        </pc:sldMkLst>
      </pc:sldChg>
      <pc:sldChg chg="add">
        <pc:chgData name="Roman Megela" userId="85989fca-ec6d-4f38-8902-24a8fa79637f" providerId="ADAL" clId="{48633F32-60A5-414A-A0AE-9CB6B83751EA}" dt="2022-07-01T07:49:31.357" v="1292"/>
        <pc:sldMkLst>
          <pc:docMk/>
          <pc:sldMk cId="3474303879" sldId="532"/>
        </pc:sldMkLst>
      </pc:sldChg>
      <pc:sldChg chg="modSp add mod">
        <pc:chgData name="Roman Megela" userId="85989fca-ec6d-4f38-8902-24a8fa79637f" providerId="ADAL" clId="{48633F32-60A5-414A-A0AE-9CB6B83751EA}" dt="2022-07-01T07:49:31.581" v="1296" actId="27636"/>
        <pc:sldMkLst>
          <pc:docMk/>
          <pc:sldMk cId="2609684854" sldId="533"/>
        </pc:sldMkLst>
        <pc:spChg chg="mod">
          <ac:chgData name="Roman Megela" userId="85989fca-ec6d-4f38-8902-24a8fa79637f" providerId="ADAL" clId="{48633F32-60A5-414A-A0AE-9CB6B83751EA}" dt="2022-07-01T07:49:31.581" v="1296" actId="27636"/>
          <ac:spMkLst>
            <pc:docMk/>
            <pc:sldMk cId="2609684854" sldId="533"/>
            <ac:spMk id="3" creationId="{86F2825A-6E8D-4EDD-8860-A6F3846DAE3F}"/>
          </ac:spMkLst>
        </pc:spChg>
      </pc:sldChg>
      <pc:sldChg chg="modSp add mod">
        <pc:chgData name="Roman Megela" userId="85989fca-ec6d-4f38-8902-24a8fa79637f" providerId="ADAL" clId="{48633F32-60A5-414A-A0AE-9CB6B83751EA}" dt="2022-07-01T07:49:31.568" v="1295" actId="27636"/>
        <pc:sldMkLst>
          <pc:docMk/>
          <pc:sldMk cId="1117559800" sldId="535"/>
        </pc:sldMkLst>
        <pc:spChg chg="mod">
          <ac:chgData name="Roman Megela" userId="85989fca-ec6d-4f38-8902-24a8fa79637f" providerId="ADAL" clId="{48633F32-60A5-414A-A0AE-9CB6B83751EA}" dt="2022-07-01T07:49:31.568" v="1295" actId="27636"/>
          <ac:spMkLst>
            <pc:docMk/>
            <pc:sldMk cId="1117559800" sldId="535"/>
            <ac:spMk id="5" creationId="{3339490C-7639-4316-82CB-E78BC740A861}"/>
          </ac:spMkLst>
        </pc:spChg>
      </pc:sldChg>
      <pc:sldChg chg="modSp add del mod">
        <pc:chgData name="Roman Megela" userId="85989fca-ec6d-4f38-8902-24a8fa79637f" providerId="ADAL" clId="{48633F32-60A5-414A-A0AE-9CB6B83751EA}" dt="2022-06-30T13:27:32.196" v="1037"/>
        <pc:sldMkLst>
          <pc:docMk/>
          <pc:sldMk cId="1211132819" sldId="541"/>
        </pc:sldMkLst>
        <pc:spChg chg="mod">
          <ac:chgData name="Roman Megela" userId="85989fca-ec6d-4f38-8902-24a8fa79637f" providerId="ADAL" clId="{48633F32-60A5-414A-A0AE-9CB6B83751EA}" dt="2022-06-30T13:27:31.479" v="1036" actId="1076"/>
          <ac:spMkLst>
            <pc:docMk/>
            <pc:sldMk cId="1211132819" sldId="541"/>
            <ac:spMk id="4" creationId="{E055E1FC-7CF9-47B7-BC2B-1B13EB38FDC8}"/>
          </ac:spMkLst>
        </pc:spChg>
      </pc:sldChg>
    </pc:docChg>
  </pc:docChgLst>
  <pc:docChgLst>
    <pc:chgData name="Gloria Moncada Arenas" userId="S::generacion@noria.mx::d8a5062a-d71a-42ef-9777-a767ee448c70" providerId="AD" clId="Web-{D1AEEE67-647A-F894-B338-97929144EB5C}"/>
    <pc:docChg chg="modSld">
      <pc:chgData name="Gloria Moncada Arenas" userId="S::generacion@noria.mx::d8a5062a-d71a-42ef-9777-a767ee448c70" providerId="AD" clId="Web-{D1AEEE67-647A-F894-B338-97929144EB5C}" dt="2022-06-24T19:47:31.374" v="1"/>
      <pc:docMkLst>
        <pc:docMk/>
      </pc:docMkLst>
      <pc:sldChg chg="addSp delSp">
        <pc:chgData name="Gloria Moncada Arenas" userId="S::generacion@noria.mx::d8a5062a-d71a-42ef-9777-a767ee448c70" providerId="AD" clId="Web-{D1AEEE67-647A-F894-B338-97929144EB5C}" dt="2022-06-24T19:47:31.374" v="1"/>
        <pc:sldMkLst>
          <pc:docMk/>
          <pc:sldMk cId="3869162568" sldId="264"/>
        </pc:sldMkLst>
        <pc:picChg chg="add del">
          <ac:chgData name="Gloria Moncada Arenas" userId="S::generacion@noria.mx::d8a5062a-d71a-42ef-9777-a767ee448c70" providerId="AD" clId="Web-{D1AEEE67-647A-F894-B338-97929144EB5C}" dt="2022-06-24T19:47:31.374" v="1"/>
          <ac:picMkLst>
            <pc:docMk/>
            <pc:sldMk cId="3869162568" sldId="264"/>
            <ac:picMk id="29" creationId="{223A7350-C744-F91E-B7F5-237C12C48613}"/>
          </ac:picMkLst>
        </pc:picChg>
      </pc:sldChg>
    </pc:docChg>
  </pc:docChgLst>
  <pc:docChgLst>
    <pc:chgData name="Gerardo Trujillo" userId="f2b77a62-f980-4b0f-8f9f-1c6c821301ce" providerId="ADAL" clId="{5F0B9912-2327-0E43-BE22-FE418234686D}"/>
    <pc:docChg chg="undo custSel delSld modSld modSection">
      <pc:chgData name="Gerardo Trujillo" userId="f2b77a62-f980-4b0f-8f9f-1c6c821301ce" providerId="ADAL" clId="{5F0B9912-2327-0E43-BE22-FE418234686D}" dt="2022-06-27T21:37:14.136" v="451" actId="790"/>
      <pc:docMkLst>
        <pc:docMk/>
      </pc:docMkLst>
      <pc:sldChg chg="addSp delSp modSp mod">
        <pc:chgData name="Gerardo Trujillo" userId="f2b77a62-f980-4b0f-8f9f-1c6c821301ce" providerId="ADAL" clId="{5F0B9912-2327-0E43-BE22-FE418234686D}" dt="2022-06-27T21:34:45.791" v="439" actId="1076"/>
        <pc:sldMkLst>
          <pc:docMk/>
          <pc:sldMk cId="185486488" sldId="316"/>
        </pc:sldMkLst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3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3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37" creationId="{00000000-0000-0000-0000-000000000000}"/>
          </ac:spMkLst>
        </pc:spChg>
        <pc:spChg chg="add mod">
          <ac:chgData name="Gerardo Trujillo" userId="f2b77a62-f980-4b0f-8f9f-1c6c821301ce" providerId="ADAL" clId="{5F0B9912-2327-0E43-BE22-FE418234686D}" dt="2022-06-27T21:34:16.194" v="433" actId="12788"/>
          <ac:spMkLst>
            <pc:docMk/>
            <pc:sldMk cId="185486488" sldId="316"/>
            <ac:spMk id="40" creationId="{0E737397-8103-605A-51FD-24A1A94232AC}"/>
          </ac:spMkLst>
        </pc:spChg>
        <pc:spChg chg="add mod">
          <ac:chgData name="Gerardo Trujillo" userId="f2b77a62-f980-4b0f-8f9f-1c6c821301ce" providerId="ADAL" clId="{5F0B9912-2327-0E43-BE22-FE418234686D}" dt="2022-06-27T21:34:29.009" v="435" actId="1076"/>
          <ac:spMkLst>
            <pc:docMk/>
            <pc:sldMk cId="185486488" sldId="316"/>
            <ac:spMk id="41" creationId="{0DD0C5A1-65F6-4D29-BD01-B1E11D4118AE}"/>
          </ac:spMkLst>
        </pc:spChg>
        <pc:spChg chg="add mod">
          <ac:chgData name="Gerardo Trujillo" userId="f2b77a62-f980-4b0f-8f9f-1c6c821301ce" providerId="ADAL" clId="{5F0B9912-2327-0E43-BE22-FE418234686D}" dt="2022-06-27T21:34:38.560" v="437" actId="1076"/>
          <ac:spMkLst>
            <pc:docMk/>
            <pc:sldMk cId="185486488" sldId="316"/>
            <ac:spMk id="42" creationId="{E39CCF64-4F74-B71E-BE24-7A8F9733BB45}"/>
          </ac:spMkLst>
        </pc:spChg>
        <pc:spChg chg="add mod">
          <ac:chgData name="Gerardo Trujillo" userId="f2b77a62-f980-4b0f-8f9f-1c6c821301ce" providerId="ADAL" clId="{5F0B9912-2327-0E43-BE22-FE418234686D}" dt="2022-06-27T21:34:45.791" v="439" actId="1076"/>
          <ac:spMkLst>
            <pc:docMk/>
            <pc:sldMk cId="185486488" sldId="316"/>
            <ac:spMk id="43" creationId="{63DAE293-0B98-0528-A8B8-3395634E4121}"/>
          </ac:spMkLst>
        </pc:spChg>
        <pc:spChg chg="mod">
          <ac:chgData name="Gerardo Trujillo" userId="f2b77a62-f980-4b0f-8f9f-1c6c821301ce" providerId="ADAL" clId="{5F0B9912-2327-0E43-BE22-FE418234686D}" dt="2022-06-27T21:34:11.744" v="432" actId="12788"/>
          <ac:spMkLst>
            <pc:docMk/>
            <pc:sldMk cId="185486488" sldId="316"/>
            <ac:spMk id="6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4:11.744" v="432" actId="12788"/>
          <ac:spMkLst>
            <pc:docMk/>
            <pc:sldMk cId="185486488" sldId="316"/>
            <ac:spMk id="6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4:29.009" v="435" actId="1076"/>
          <ac:spMkLst>
            <pc:docMk/>
            <pc:sldMk cId="185486488" sldId="316"/>
            <ac:spMk id="69" creationId="{00000000-0000-0000-0000-000000000000}"/>
          </ac:spMkLst>
        </pc:spChg>
        <pc:spChg chg="del">
          <ac:chgData name="Gerardo Trujillo" userId="f2b77a62-f980-4b0f-8f9f-1c6c821301ce" providerId="ADAL" clId="{5F0B9912-2327-0E43-BE22-FE418234686D}" dt="2022-06-27T21:32:39.339" v="389" actId="478"/>
          <ac:spMkLst>
            <pc:docMk/>
            <pc:sldMk cId="185486488" sldId="316"/>
            <ac:spMk id="7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4:45.791" v="439" actId="1076"/>
          <ac:spMkLst>
            <pc:docMk/>
            <pc:sldMk cId="185486488" sldId="316"/>
            <ac:spMk id="71" creationId="{00000000-0000-0000-0000-000000000000}"/>
          </ac:spMkLst>
        </pc:spChg>
        <pc:spChg chg="del mod">
          <ac:chgData name="Gerardo Trujillo" userId="f2b77a62-f980-4b0f-8f9f-1c6c821301ce" providerId="ADAL" clId="{5F0B9912-2327-0E43-BE22-FE418234686D}" dt="2022-06-27T21:32:39.339" v="389" actId="478"/>
          <ac:spMkLst>
            <pc:docMk/>
            <pc:sldMk cId="185486488" sldId="316"/>
            <ac:spMk id="7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4:16.194" v="433" actId="12788"/>
          <ac:spMkLst>
            <pc:docMk/>
            <pc:sldMk cId="185486488" sldId="316"/>
            <ac:spMk id="79" creationId="{00000000-0000-0000-0000-000000000000}"/>
          </ac:spMkLst>
        </pc:spChg>
        <pc:spChg chg="del mod">
          <ac:chgData name="Gerardo Trujillo" userId="f2b77a62-f980-4b0f-8f9f-1c6c821301ce" providerId="ADAL" clId="{5F0B9912-2327-0E43-BE22-FE418234686D}" dt="2022-06-27T21:32:39.339" v="389" actId="478"/>
          <ac:spMkLst>
            <pc:docMk/>
            <pc:sldMk cId="185486488" sldId="316"/>
            <ac:spMk id="8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4:38.560" v="437" actId="1076"/>
          <ac:spMkLst>
            <pc:docMk/>
            <pc:sldMk cId="185486488" sldId="316"/>
            <ac:spMk id="81" creationId="{00000000-0000-0000-0000-000000000000}"/>
          </ac:spMkLst>
        </pc:spChg>
        <pc:spChg chg="del mod">
          <ac:chgData name="Gerardo Trujillo" userId="f2b77a62-f980-4b0f-8f9f-1c6c821301ce" providerId="ADAL" clId="{5F0B9912-2327-0E43-BE22-FE418234686D}" dt="2022-06-27T21:32:39.339" v="389" actId="478"/>
          <ac:spMkLst>
            <pc:docMk/>
            <pc:sldMk cId="185486488" sldId="316"/>
            <ac:spMk id="8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9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9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3:42.711" v="429" actId="408"/>
          <ac:spMkLst>
            <pc:docMk/>
            <pc:sldMk cId="185486488" sldId="316"/>
            <ac:spMk id="92" creationId="{00000000-0000-0000-0000-000000000000}"/>
          </ac:spMkLst>
        </pc:spChg>
        <pc:grpChg chg="mod">
          <ac:chgData name="Gerardo Trujillo" userId="f2b77a62-f980-4b0f-8f9f-1c6c821301ce" providerId="ADAL" clId="{5F0B9912-2327-0E43-BE22-FE418234686D}" dt="2022-06-27T21:34:03.522" v="431" actId="12788"/>
          <ac:grpSpMkLst>
            <pc:docMk/>
            <pc:sldMk cId="185486488" sldId="316"/>
            <ac:grpSpMk id="6" creationId="{00000000-0000-0000-0000-000000000000}"/>
          </ac:grpSpMkLst>
        </pc:grpChg>
        <pc:grpChg chg="mod">
          <ac:chgData name="Gerardo Trujillo" userId="f2b77a62-f980-4b0f-8f9f-1c6c821301ce" providerId="ADAL" clId="{5F0B9912-2327-0E43-BE22-FE418234686D}" dt="2022-06-27T21:33:42.711" v="429" actId="408"/>
          <ac:grpSpMkLst>
            <pc:docMk/>
            <pc:sldMk cId="185486488" sldId="316"/>
            <ac:grpSpMk id="7" creationId="{00000000-0000-0000-0000-000000000000}"/>
          </ac:grpSpMkLst>
        </pc:grpChg>
        <pc:grpChg chg="mod">
          <ac:chgData name="Gerardo Trujillo" userId="f2b77a62-f980-4b0f-8f9f-1c6c821301ce" providerId="ADAL" clId="{5F0B9912-2327-0E43-BE22-FE418234686D}" dt="2022-06-27T21:33:42.711" v="429" actId="408"/>
          <ac:grpSpMkLst>
            <pc:docMk/>
            <pc:sldMk cId="185486488" sldId="316"/>
            <ac:grpSpMk id="8" creationId="{00000000-0000-0000-0000-000000000000}"/>
          </ac:grpSpMkLst>
        </pc:grpChg>
        <pc:grpChg chg="mod">
          <ac:chgData name="Gerardo Trujillo" userId="f2b77a62-f980-4b0f-8f9f-1c6c821301ce" providerId="ADAL" clId="{5F0B9912-2327-0E43-BE22-FE418234686D}" dt="2022-06-27T21:33:42.711" v="429" actId="408"/>
          <ac:grpSpMkLst>
            <pc:docMk/>
            <pc:sldMk cId="185486488" sldId="316"/>
            <ac:grpSpMk id="9" creationId="{00000000-0000-0000-0000-000000000000}"/>
          </ac:grpSpMkLst>
        </pc:grpChg>
        <pc:grpChg chg="mod">
          <ac:chgData name="Gerardo Trujillo" userId="f2b77a62-f980-4b0f-8f9f-1c6c821301ce" providerId="ADAL" clId="{5F0B9912-2327-0E43-BE22-FE418234686D}" dt="2022-06-27T21:33:42.711" v="429" actId="408"/>
          <ac:grpSpMkLst>
            <pc:docMk/>
            <pc:sldMk cId="185486488" sldId="316"/>
            <ac:grpSpMk id="10" creationId="{00000000-0000-0000-0000-000000000000}"/>
          </ac:grpSpMkLst>
        </pc:grpChg>
        <pc:picChg chg="mod">
          <ac:chgData name="Gerardo Trujillo" userId="f2b77a62-f980-4b0f-8f9f-1c6c821301ce" providerId="ADAL" clId="{5F0B9912-2327-0E43-BE22-FE418234686D}" dt="2022-06-27T21:34:03.522" v="431" actId="12788"/>
          <ac:picMkLst>
            <pc:docMk/>
            <pc:sldMk cId="185486488" sldId="316"/>
            <ac:picMk id="39" creationId="{95382FAE-8DFC-E052-92AB-E9E7AB1E4725}"/>
          </ac:picMkLst>
        </pc:picChg>
        <pc:cxnChg chg="mod">
          <ac:chgData name="Gerardo Trujillo" userId="f2b77a62-f980-4b0f-8f9f-1c6c821301ce" providerId="ADAL" clId="{5F0B9912-2327-0E43-BE22-FE418234686D}" dt="2022-06-27T21:33:42.711" v="429" actId="408"/>
          <ac:cxnSpMkLst>
            <pc:docMk/>
            <pc:sldMk cId="185486488" sldId="316"/>
            <ac:cxnSpMk id="55" creationId="{00000000-0000-0000-0000-000000000000}"/>
          </ac:cxnSpMkLst>
        </pc:cxnChg>
        <pc:cxnChg chg="mod">
          <ac:chgData name="Gerardo Trujillo" userId="f2b77a62-f980-4b0f-8f9f-1c6c821301ce" providerId="ADAL" clId="{5F0B9912-2327-0E43-BE22-FE418234686D}" dt="2022-06-27T21:33:42.711" v="429" actId="408"/>
          <ac:cxnSpMkLst>
            <pc:docMk/>
            <pc:sldMk cId="185486488" sldId="316"/>
            <ac:cxnSpMk id="77" creationId="{00000000-0000-0000-0000-000000000000}"/>
          </ac:cxnSpMkLst>
        </pc:cxnChg>
        <pc:cxnChg chg="mod">
          <ac:chgData name="Gerardo Trujillo" userId="f2b77a62-f980-4b0f-8f9f-1c6c821301ce" providerId="ADAL" clId="{5F0B9912-2327-0E43-BE22-FE418234686D}" dt="2022-06-27T21:33:42.711" v="429" actId="408"/>
          <ac:cxnSpMkLst>
            <pc:docMk/>
            <pc:sldMk cId="185486488" sldId="316"/>
            <ac:cxnSpMk id="78" creationId="{00000000-0000-0000-0000-000000000000}"/>
          </ac:cxnSpMkLst>
        </pc:cxnChg>
      </pc:sldChg>
      <pc:sldChg chg="addSp delSp modSp mod modNotesTx">
        <pc:chgData name="Gerardo Trujillo" userId="f2b77a62-f980-4b0f-8f9f-1c6c821301ce" providerId="ADAL" clId="{5F0B9912-2327-0E43-BE22-FE418234686D}" dt="2022-06-27T21:31:18.542" v="382" actId="554"/>
        <pc:sldMkLst>
          <pc:docMk/>
          <pc:sldMk cId="2917425544" sldId="344"/>
        </pc:sldMkLst>
        <pc:spChg chg="mod">
          <ac:chgData name="Gerardo Trujillo" userId="f2b77a62-f980-4b0f-8f9f-1c6c821301ce" providerId="ADAL" clId="{5F0B9912-2327-0E43-BE22-FE418234686D}" dt="2022-06-27T21:31:08.583" v="381" actId="790"/>
          <ac:spMkLst>
            <pc:docMk/>
            <pc:sldMk cId="2917425544" sldId="344"/>
            <ac:spMk id="2" creationId="{341DF35F-626F-3344-9D0C-79B862775BB7}"/>
          </ac:spMkLst>
        </pc:spChg>
        <pc:spChg chg="del">
          <ac:chgData name="Gerardo Trujillo" userId="f2b77a62-f980-4b0f-8f9f-1c6c821301ce" providerId="ADAL" clId="{5F0B9912-2327-0E43-BE22-FE418234686D}" dt="2022-06-27T21:22:24.978" v="41" actId="478"/>
          <ac:spMkLst>
            <pc:docMk/>
            <pc:sldMk cId="2917425544" sldId="344"/>
            <ac:spMk id="38" creationId="{00000000-0000-0000-0000-000000000000}"/>
          </ac:spMkLst>
        </pc:spChg>
        <pc:spChg chg="del">
          <ac:chgData name="Gerardo Trujillo" userId="f2b77a62-f980-4b0f-8f9f-1c6c821301ce" providerId="ADAL" clId="{5F0B9912-2327-0E43-BE22-FE418234686D}" dt="2022-06-27T21:22:24.978" v="41" actId="478"/>
          <ac:spMkLst>
            <pc:docMk/>
            <pc:sldMk cId="2917425544" sldId="344"/>
            <ac:spMk id="4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2.324" v="85" actId="12788"/>
          <ac:spMkLst>
            <pc:docMk/>
            <pc:sldMk cId="2917425544" sldId="344"/>
            <ac:spMk id="9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2.324" v="85" actId="12788"/>
          <ac:spMkLst>
            <pc:docMk/>
            <pc:sldMk cId="2917425544" sldId="344"/>
            <ac:spMk id="9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2.324" v="85" actId="12788"/>
          <ac:spMkLst>
            <pc:docMk/>
            <pc:sldMk cId="2917425544" sldId="344"/>
            <ac:spMk id="9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2.324" v="85" actId="12788"/>
          <ac:spMkLst>
            <pc:docMk/>
            <pc:sldMk cId="2917425544" sldId="344"/>
            <ac:spMk id="9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2.324" v="85" actId="12788"/>
          <ac:spMkLst>
            <pc:docMk/>
            <pc:sldMk cId="2917425544" sldId="344"/>
            <ac:spMk id="9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08.583" v="381" actId="790"/>
          <ac:spMkLst>
            <pc:docMk/>
            <pc:sldMk cId="2917425544" sldId="344"/>
            <ac:spMk id="9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18.542" v="382" actId="554"/>
          <ac:spMkLst>
            <pc:docMk/>
            <pc:sldMk cId="2917425544" sldId="344"/>
            <ac:spMk id="10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9.689" v="86" actId="12788"/>
          <ac:spMkLst>
            <pc:docMk/>
            <pc:sldMk cId="2917425544" sldId="344"/>
            <ac:spMk id="10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9.689" v="86" actId="12788"/>
          <ac:spMkLst>
            <pc:docMk/>
            <pc:sldMk cId="2917425544" sldId="344"/>
            <ac:spMk id="10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9.689" v="86" actId="12788"/>
          <ac:spMkLst>
            <pc:docMk/>
            <pc:sldMk cId="2917425544" sldId="344"/>
            <ac:spMk id="10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9.689" v="86" actId="12788"/>
          <ac:spMkLst>
            <pc:docMk/>
            <pc:sldMk cId="2917425544" sldId="344"/>
            <ac:spMk id="11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09.689" v="86" actId="12788"/>
          <ac:spMkLst>
            <pc:docMk/>
            <pc:sldMk cId="2917425544" sldId="344"/>
            <ac:spMk id="11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08.583" v="381" actId="790"/>
          <ac:spMkLst>
            <pc:docMk/>
            <pc:sldMk cId="2917425544" sldId="344"/>
            <ac:spMk id="12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18.542" v="382" actId="554"/>
          <ac:spMkLst>
            <pc:docMk/>
            <pc:sldMk cId="2917425544" sldId="344"/>
            <ac:spMk id="12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16.285" v="87" actId="12788"/>
          <ac:spMkLst>
            <pc:docMk/>
            <pc:sldMk cId="2917425544" sldId="344"/>
            <ac:spMk id="12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16.285" v="87" actId="12788"/>
          <ac:spMkLst>
            <pc:docMk/>
            <pc:sldMk cId="2917425544" sldId="344"/>
            <ac:spMk id="13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16.285" v="87" actId="12788"/>
          <ac:spMkLst>
            <pc:docMk/>
            <pc:sldMk cId="2917425544" sldId="344"/>
            <ac:spMk id="13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16.285" v="87" actId="12788"/>
          <ac:spMkLst>
            <pc:docMk/>
            <pc:sldMk cId="2917425544" sldId="344"/>
            <ac:spMk id="13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24:16.285" v="87" actId="12788"/>
          <ac:spMkLst>
            <pc:docMk/>
            <pc:sldMk cId="2917425544" sldId="344"/>
            <ac:spMk id="13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08.583" v="381" actId="790"/>
          <ac:spMkLst>
            <pc:docMk/>
            <pc:sldMk cId="2917425544" sldId="344"/>
            <ac:spMk id="13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1:18.542" v="382" actId="554"/>
          <ac:spMkLst>
            <pc:docMk/>
            <pc:sldMk cId="2917425544" sldId="344"/>
            <ac:spMk id="138" creationId="{00000000-0000-0000-0000-000000000000}"/>
          </ac:spMkLst>
        </pc:spChg>
        <pc:spChg chg="del">
          <ac:chgData name="Gerardo Trujillo" userId="f2b77a62-f980-4b0f-8f9f-1c6c821301ce" providerId="ADAL" clId="{5F0B9912-2327-0E43-BE22-FE418234686D}" dt="2022-06-27T21:22:24.978" v="41" actId="478"/>
          <ac:spMkLst>
            <pc:docMk/>
            <pc:sldMk cId="2917425544" sldId="344"/>
            <ac:spMk id="139" creationId="{00000000-0000-0000-0000-000000000000}"/>
          </ac:spMkLst>
        </pc:spChg>
        <pc:spChg chg="del">
          <ac:chgData name="Gerardo Trujillo" userId="f2b77a62-f980-4b0f-8f9f-1c6c821301ce" providerId="ADAL" clId="{5F0B9912-2327-0E43-BE22-FE418234686D}" dt="2022-06-27T21:20:21.036" v="21" actId="478"/>
          <ac:spMkLst>
            <pc:docMk/>
            <pc:sldMk cId="2917425544" sldId="344"/>
            <ac:spMk id="140" creationId="{00000000-0000-0000-0000-000000000000}"/>
          </ac:spMkLst>
        </pc:spChg>
        <pc:spChg chg="del">
          <ac:chgData name="Gerardo Trujillo" userId="f2b77a62-f980-4b0f-8f9f-1c6c821301ce" providerId="ADAL" clId="{5F0B9912-2327-0E43-BE22-FE418234686D}" dt="2022-06-27T21:22:24.978" v="41" actId="478"/>
          <ac:spMkLst>
            <pc:docMk/>
            <pc:sldMk cId="2917425544" sldId="344"/>
            <ac:spMk id="141" creationId="{00000000-0000-0000-0000-000000000000}"/>
          </ac:spMkLst>
        </pc:spChg>
        <pc:spChg chg="del mod">
          <ac:chgData name="Gerardo Trujillo" userId="f2b77a62-f980-4b0f-8f9f-1c6c821301ce" providerId="ADAL" clId="{5F0B9912-2327-0E43-BE22-FE418234686D}" dt="2022-06-27T21:20:23.208" v="22" actId="478"/>
          <ac:spMkLst>
            <pc:docMk/>
            <pc:sldMk cId="2917425544" sldId="344"/>
            <ac:spMk id="142" creationId="{00000000-0000-0000-0000-000000000000}"/>
          </ac:spMkLst>
        </pc:spChg>
        <pc:grpChg chg="add mod">
          <ac:chgData name="Gerardo Trujillo" userId="f2b77a62-f980-4b0f-8f9f-1c6c821301ce" providerId="ADAL" clId="{5F0B9912-2327-0E43-BE22-FE418234686D}" dt="2022-06-27T21:31:08.583" v="381" actId="790"/>
          <ac:grpSpMkLst>
            <pc:docMk/>
            <pc:sldMk cId="2917425544" sldId="344"/>
            <ac:grpSpMk id="4" creationId="{537C8AF7-6F06-70E2-6CEC-1EEDC5D1C88F}"/>
          </ac:grpSpMkLst>
        </pc:grpChg>
        <pc:grpChg chg="add mod">
          <ac:chgData name="Gerardo Trujillo" userId="f2b77a62-f980-4b0f-8f9f-1c6c821301ce" providerId="ADAL" clId="{5F0B9912-2327-0E43-BE22-FE418234686D}" dt="2022-06-27T21:31:08.583" v="381" actId="790"/>
          <ac:grpSpMkLst>
            <pc:docMk/>
            <pc:sldMk cId="2917425544" sldId="344"/>
            <ac:grpSpMk id="5" creationId="{F233D7F7-8ABA-B123-0B11-8EF5FE108973}"/>
          </ac:grpSpMkLst>
        </pc:grpChg>
        <pc:grpChg chg="add mod">
          <ac:chgData name="Gerardo Trujillo" userId="f2b77a62-f980-4b0f-8f9f-1c6c821301ce" providerId="ADAL" clId="{5F0B9912-2327-0E43-BE22-FE418234686D}" dt="2022-06-27T21:31:08.583" v="381" actId="790"/>
          <ac:grpSpMkLst>
            <pc:docMk/>
            <pc:sldMk cId="2917425544" sldId="344"/>
            <ac:grpSpMk id="6" creationId="{176F1A2D-07D7-95DC-1526-A460963D60D3}"/>
          </ac:grpSpMkLst>
        </pc:grpChg>
        <pc:graphicFrameChg chg="add mod">
          <ac:chgData name="Gerardo Trujillo" userId="f2b77a62-f980-4b0f-8f9f-1c6c821301ce" providerId="ADAL" clId="{5F0B9912-2327-0E43-BE22-FE418234686D}" dt="2022-06-27T21:31:08.583" v="381" actId="790"/>
          <ac:graphicFrameMkLst>
            <pc:docMk/>
            <pc:sldMk cId="2917425544" sldId="344"/>
            <ac:graphicFrameMk id="3" creationId="{A74991BB-4D94-5250-E198-68EC0C299AF7}"/>
          </ac:graphicFrameMkLst>
        </pc:graphicFrameChg>
        <pc:graphicFrameChg chg="add mod">
          <ac:chgData name="Gerardo Trujillo" userId="f2b77a62-f980-4b0f-8f9f-1c6c821301ce" providerId="ADAL" clId="{5F0B9912-2327-0E43-BE22-FE418234686D}" dt="2022-06-27T21:31:08.583" v="381" actId="790"/>
          <ac:graphicFrameMkLst>
            <pc:docMk/>
            <pc:sldMk cId="2917425544" sldId="344"/>
            <ac:graphicFrameMk id="35" creationId="{6ECD959F-7726-DD2A-9141-C3C6E0E685A7}"/>
          </ac:graphicFrameMkLst>
        </pc:graphicFrameChg>
        <pc:graphicFrameChg chg="add mod">
          <ac:chgData name="Gerardo Trujillo" userId="f2b77a62-f980-4b0f-8f9f-1c6c821301ce" providerId="ADAL" clId="{5F0B9912-2327-0E43-BE22-FE418234686D}" dt="2022-06-27T21:31:08.583" v="381" actId="790"/>
          <ac:graphicFrameMkLst>
            <pc:docMk/>
            <pc:sldMk cId="2917425544" sldId="344"/>
            <ac:graphicFrameMk id="36" creationId="{656F75C4-6E82-57AC-3ACB-D1973E5EF60B}"/>
          </ac:graphicFrameMkLst>
        </pc:graphicFrameChg>
        <pc:graphicFrameChg chg="del mod">
          <ac:chgData name="Gerardo Trujillo" userId="f2b77a62-f980-4b0f-8f9f-1c6c821301ce" providerId="ADAL" clId="{5F0B9912-2327-0E43-BE22-FE418234686D}" dt="2022-06-27T21:22:24.978" v="41" actId="478"/>
          <ac:graphicFrameMkLst>
            <pc:docMk/>
            <pc:sldMk cId="2917425544" sldId="344"/>
            <ac:graphicFrameMk id="83" creationId="{00000000-0000-0000-0000-000000000000}"/>
          </ac:graphicFrameMkLst>
        </pc:graphicFrameChg>
        <pc:graphicFrameChg chg="del mod">
          <ac:chgData name="Gerardo Trujillo" userId="f2b77a62-f980-4b0f-8f9f-1c6c821301ce" providerId="ADAL" clId="{5F0B9912-2327-0E43-BE22-FE418234686D}" dt="2022-06-27T21:22:24.978" v="41" actId="478"/>
          <ac:graphicFrameMkLst>
            <pc:docMk/>
            <pc:sldMk cId="2917425544" sldId="344"/>
            <ac:graphicFrameMk id="101" creationId="{00000000-0000-0000-0000-000000000000}"/>
          </ac:graphicFrameMkLst>
        </pc:graphicFrameChg>
        <pc:graphicFrameChg chg="del">
          <ac:chgData name="Gerardo Trujillo" userId="f2b77a62-f980-4b0f-8f9f-1c6c821301ce" providerId="ADAL" clId="{5F0B9912-2327-0E43-BE22-FE418234686D}" dt="2022-06-27T21:20:18.762" v="19" actId="478"/>
          <ac:graphicFrameMkLst>
            <pc:docMk/>
            <pc:sldMk cId="2917425544" sldId="344"/>
            <ac:graphicFrameMk id="125" creationId="{00000000-0000-0000-0000-000000000000}"/>
          </ac:graphicFrameMkLst>
        </pc:graphicFrameChg>
        <pc:picChg chg="mod">
          <ac:chgData name="Gerardo Trujillo" userId="f2b77a62-f980-4b0f-8f9f-1c6c821301ce" providerId="ADAL" clId="{5F0B9912-2327-0E43-BE22-FE418234686D}" dt="2022-06-27T21:23:10.404" v="52" actId="1076"/>
          <ac:picMkLst>
            <pc:docMk/>
            <pc:sldMk cId="2917425544" sldId="344"/>
            <ac:picMk id="34" creationId="{3C10C84B-4782-3504-F865-8489AF0E9A8D}"/>
          </ac:picMkLst>
        </pc:picChg>
      </pc:sldChg>
      <pc:sldChg chg="del">
        <pc:chgData name="Gerardo Trujillo" userId="f2b77a62-f980-4b0f-8f9f-1c6c821301ce" providerId="ADAL" clId="{5F0B9912-2327-0E43-BE22-FE418234686D}" dt="2022-06-27T21:35:25.915" v="440" actId="2696"/>
        <pc:sldMkLst>
          <pc:docMk/>
          <pc:sldMk cId="221944036" sldId="345"/>
        </pc:sldMkLst>
      </pc:sldChg>
      <pc:sldChg chg="modSp mod">
        <pc:chgData name="Gerardo Trujillo" userId="f2b77a62-f980-4b0f-8f9f-1c6c821301ce" providerId="ADAL" clId="{5F0B9912-2327-0E43-BE22-FE418234686D}" dt="2022-06-27T21:37:14.136" v="451" actId="790"/>
        <pc:sldMkLst>
          <pc:docMk/>
          <pc:sldMk cId="3464892325" sldId="372"/>
        </pc:sldMkLst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2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4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9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9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1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4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5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5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5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5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6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6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6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6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7:14.136" v="451" actId="790"/>
          <ac:spMkLst>
            <pc:docMk/>
            <pc:sldMk cId="3464892325" sldId="372"/>
            <ac:spMk id="179" creationId="{00000000-0000-0000-0000-000000000000}"/>
          </ac:spMkLst>
        </pc:spChg>
      </pc:sldChg>
      <pc:sldChg chg="delSp modSp mod">
        <pc:chgData name="Gerardo Trujillo" userId="f2b77a62-f980-4b0f-8f9f-1c6c821301ce" providerId="ADAL" clId="{5F0B9912-2327-0E43-BE22-FE418234686D}" dt="2022-06-27T21:37:08.684" v="450" actId="478"/>
        <pc:sldMkLst>
          <pc:docMk/>
          <pc:sldMk cId="1062931243" sldId="374"/>
        </pc:sldMkLst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1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2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2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2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2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3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4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4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5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6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5:58.146" v="441" actId="14100"/>
          <ac:spMkLst>
            <pc:docMk/>
            <pc:sldMk cId="1062931243" sldId="374"/>
            <ac:spMk id="61" creationId="{00000000-0000-0000-0000-000000000000}"/>
          </ac:spMkLst>
        </pc:spChg>
        <pc:picChg chg="mod">
          <ac:chgData name="Gerardo Trujillo" userId="f2b77a62-f980-4b0f-8f9f-1c6c821301ce" providerId="ADAL" clId="{5F0B9912-2327-0E43-BE22-FE418234686D}" dt="2022-06-27T21:35:58.146" v="441" actId="14100"/>
          <ac:picMkLst>
            <pc:docMk/>
            <pc:sldMk cId="1062931243" sldId="374"/>
            <ac:picMk id="28" creationId="{0A9078D8-A526-FB69-8F00-138379C96AF9}"/>
          </ac:picMkLst>
        </pc:picChg>
        <pc:cxnChg chg="del mod">
          <ac:chgData name="Gerardo Trujillo" userId="f2b77a62-f980-4b0f-8f9f-1c6c821301ce" providerId="ADAL" clId="{5F0B9912-2327-0E43-BE22-FE418234686D}" dt="2022-06-27T21:37:08.684" v="450" actId="478"/>
          <ac:cxnSpMkLst>
            <pc:docMk/>
            <pc:sldMk cId="1062931243" sldId="374"/>
            <ac:cxnSpMk id="49" creationId="{00000000-0000-0000-0000-000000000000}"/>
          </ac:cxnSpMkLst>
        </pc:cxnChg>
      </pc:sldChg>
      <pc:sldChg chg="modSp mod">
        <pc:chgData name="Gerardo Trujillo" userId="f2b77a62-f980-4b0f-8f9f-1c6c821301ce" providerId="ADAL" clId="{5F0B9912-2327-0E43-BE22-FE418234686D}" dt="2022-06-27T21:36:44.230" v="447" actId="1076"/>
        <pc:sldMkLst>
          <pc:docMk/>
          <pc:sldMk cId="1214831392" sldId="378"/>
        </pc:sldMkLst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2" creationId="{ACF84A8F-956E-5647-B0D6-D1D35B678F7B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1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1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1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1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44.230" v="447" actId="1076"/>
          <ac:spMkLst>
            <pc:docMk/>
            <pc:sldMk cId="1214831392" sldId="378"/>
            <ac:spMk id="4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5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52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44.230" v="447" actId="1076"/>
          <ac:spMkLst>
            <pc:docMk/>
            <pc:sldMk cId="1214831392" sldId="378"/>
            <ac:spMk id="5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55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5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44.230" v="447" actId="1076"/>
          <ac:spMkLst>
            <pc:docMk/>
            <pc:sldMk cId="1214831392" sldId="378"/>
            <ac:spMk id="5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59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0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44.230" v="447" actId="1076"/>
          <ac:spMkLst>
            <pc:docMk/>
            <pc:sldMk cId="1214831392" sldId="378"/>
            <ac:spMk id="61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3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6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7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32.756" v="446" actId="790"/>
          <ac:spMkLst>
            <pc:docMk/>
            <pc:sldMk cId="1214831392" sldId="378"/>
            <ac:spMk id="69" creationId="{00000000-0000-0000-0000-000000000000}"/>
          </ac:spMkLst>
        </pc:spChg>
        <pc:cxnChg chg="mod">
          <ac:chgData name="Gerardo Trujillo" userId="f2b77a62-f980-4b0f-8f9f-1c6c821301ce" providerId="ADAL" clId="{5F0B9912-2327-0E43-BE22-FE418234686D}" dt="2022-06-27T21:36:44.230" v="447" actId="1076"/>
          <ac:cxnSpMkLst>
            <pc:docMk/>
            <pc:sldMk cId="1214831392" sldId="378"/>
            <ac:cxnSpMk id="65" creationId="{00000000-0000-0000-0000-000000000000}"/>
          </ac:cxnSpMkLst>
        </pc:cxnChg>
      </pc:sldChg>
      <pc:sldChg chg="delSp modSp mod">
        <pc:chgData name="Gerardo Trujillo" userId="f2b77a62-f980-4b0f-8f9f-1c6c821301ce" providerId="ADAL" clId="{5F0B9912-2327-0E43-BE22-FE418234686D}" dt="2022-06-27T21:36:58.930" v="449" actId="478"/>
        <pc:sldMkLst>
          <pc:docMk/>
          <pc:sldMk cId="3353039490" sldId="491"/>
        </pc:sldMkLst>
        <pc:spChg chg="del mod">
          <ac:chgData name="Gerardo Trujillo" userId="f2b77a62-f980-4b0f-8f9f-1c6c821301ce" providerId="ADAL" clId="{5F0B9912-2327-0E43-BE22-FE418234686D}" dt="2022-06-27T21:36:58.930" v="449" actId="478"/>
          <ac:spMkLst>
            <pc:docMk/>
            <pc:sldMk cId="3353039490" sldId="491"/>
            <ac:spMk id="14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55.292" v="448" actId="790"/>
          <ac:spMkLst>
            <pc:docMk/>
            <pc:sldMk cId="3353039490" sldId="491"/>
            <ac:spMk id="28" creationId="{00000000-0000-0000-0000-000000000000}"/>
          </ac:spMkLst>
        </pc:spChg>
        <pc:spChg chg="mod">
          <ac:chgData name="Gerardo Trujillo" userId="f2b77a62-f980-4b0f-8f9f-1c6c821301ce" providerId="ADAL" clId="{5F0B9912-2327-0E43-BE22-FE418234686D}" dt="2022-06-27T21:36:55.292" v="448" actId="790"/>
          <ac:spMkLst>
            <pc:docMk/>
            <pc:sldMk cId="3353039490" sldId="491"/>
            <ac:spMk id="29" creationId="{00000000-0000-0000-0000-000000000000}"/>
          </ac:spMkLst>
        </pc:spChg>
      </pc:sldChg>
    </pc:docChg>
  </pc:docChgLst>
  <pc:docChgLst>
    <pc:chgData name="Lucia Belén Carrillo Monjaraz" userId="S::cmanager@noria.mx::f8e9f424-8151-493d-8d2b-2700b42caf7b" providerId="AD" clId="Web-{C0226B7F-CC32-6DA1-F726-5AA35C95C790}"/>
    <pc:docChg chg="modSld">
      <pc:chgData name="Lucia Belén Carrillo Monjaraz" userId="S::cmanager@noria.mx::f8e9f424-8151-493d-8d2b-2700b42caf7b" providerId="AD" clId="Web-{C0226B7F-CC32-6DA1-F726-5AA35C95C790}" dt="2022-08-05T21:39:39.727" v="3" actId="20577"/>
      <pc:docMkLst>
        <pc:docMk/>
      </pc:docMkLst>
      <pc:sldChg chg="modSp">
        <pc:chgData name="Lucia Belén Carrillo Monjaraz" userId="S::cmanager@noria.mx::f8e9f424-8151-493d-8d2b-2700b42caf7b" providerId="AD" clId="Web-{C0226B7F-CC32-6DA1-F726-5AA35C95C790}" dt="2022-08-05T21:39:39.727" v="3" actId="20577"/>
        <pc:sldMkLst>
          <pc:docMk/>
          <pc:sldMk cId="3169086246" sldId="1154"/>
        </pc:sldMkLst>
        <pc:spChg chg="mod">
          <ac:chgData name="Lucia Belén Carrillo Monjaraz" userId="S::cmanager@noria.mx::f8e9f424-8151-493d-8d2b-2700b42caf7b" providerId="AD" clId="Web-{C0226B7F-CC32-6DA1-F726-5AA35C95C790}" dt="2022-08-05T21:39:39.727" v="3" actId="20577"/>
          <ac:spMkLst>
            <pc:docMk/>
            <pc:sldMk cId="3169086246" sldId="1154"/>
            <ac:spMk id="4" creationId="{79260979-50AB-299C-3BF1-BFA17633C55F}"/>
          </ac:spMkLst>
        </pc:spChg>
      </pc:sldChg>
    </pc:docChg>
  </pc:docChgLst>
  <pc:docChgLst>
    <pc:chgData name="Marisol León" userId="e1084f91-3605-43d1-a7ff-413c940f9801" providerId="ADAL" clId="{43EAE0A6-FA61-49B6-B722-2F3B7635B3A3}"/>
    <pc:docChg chg="custSel modSld">
      <pc:chgData name="Marisol León" userId="e1084f91-3605-43d1-a7ff-413c940f9801" providerId="ADAL" clId="{43EAE0A6-FA61-49B6-B722-2F3B7635B3A3}" dt="2022-08-05T15:53:17.071" v="248" actId="20577"/>
      <pc:docMkLst>
        <pc:docMk/>
      </pc:docMkLst>
      <pc:sldChg chg="modSp mod">
        <pc:chgData name="Marisol León" userId="e1084f91-3605-43d1-a7ff-413c940f9801" providerId="ADAL" clId="{43EAE0A6-FA61-49B6-B722-2F3B7635B3A3}" dt="2022-07-22T21:01:07.234" v="2" actId="14100"/>
        <pc:sldMkLst>
          <pc:docMk/>
          <pc:sldMk cId="3158971622" sldId="1140"/>
        </pc:sldMkLst>
        <pc:picChg chg="mod">
          <ac:chgData name="Marisol León" userId="e1084f91-3605-43d1-a7ff-413c940f9801" providerId="ADAL" clId="{43EAE0A6-FA61-49B6-B722-2F3B7635B3A3}" dt="2022-07-22T21:01:07.234" v="2" actId="14100"/>
          <ac:picMkLst>
            <pc:docMk/>
            <pc:sldMk cId="3158971622" sldId="1140"/>
            <ac:picMk id="3" creationId="{812388AC-392C-F771-E785-38BDA4057D10}"/>
          </ac:picMkLst>
        </pc:picChg>
      </pc:sldChg>
      <pc:sldChg chg="modSp mod">
        <pc:chgData name="Marisol León" userId="e1084f91-3605-43d1-a7ff-413c940f9801" providerId="ADAL" clId="{43EAE0A6-FA61-49B6-B722-2F3B7635B3A3}" dt="2022-07-22T21:09:09.013" v="6" actId="20577"/>
        <pc:sldMkLst>
          <pc:docMk/>
          <pc:sldMk cId="4169669295" sldId="1152"/>
        </pc:sldMkLst>
        <pc:spChg chg="mod">
          <ac:chgData name="Marisol León" userId="e1084f91-3605-43d1-a7ff-413c940f9801" providerId="ADAL" clId="{43EAE0A6-FA61-49B6-B722-2F3B7635B3A3}" dt="2022-07-22T21:09:09.013" v="6" actId="20577"/>
          <ac:spMkLst>
            <pc:docMk/>
            <pc:sldMk cId="4169669295" sldId="1152"/>
            <ac:spMk id="4" creationId="{4DB33D41-4687-28F3-4C1C-44D4B4F1B889}"/>
          </ac:spMkLst>
        </pc:spChg>
      </pc:sldChg>
      <pc:sldChg chg="modSp mod">
        <pc:chgData name="Marisol León" userId="e1084f91-3605-43d1-a7ff-413c940f9801" providerId="ADAL" clId="{43EAE0A6-FA61-49B6-B722-2F3B7635B3A3}" dt="2022-07-22T21:10:06.041" v="9" actId="313"/>
        <pc:sldMkLst>
          <pc:docMk/>
          <pc:sldMk cId="1052558846" sldId="1153"/>
        </pc:sldMkLst>
        <pc:spChg chg="mod">
          <ac:chgData name="Marisol León" userId="e1084f91-3605-43d1-a7ff-413c940f9801" providerId="ADAL" clId="{43EAE0A6-FA61-49B6-B722-2F3B7635B3A3}" dt="2022-07-22T21:10:06.041" v="9" actId="313"/>
          <ac:spMkLst>
            <pc:docMk/>
            <pc:sldMk cId="1052558846" sldId="1153"/>
            <ac:spMk id="3" creationId="{5246CDA2-393A-5370-E135-25152F2781B7}"/>
          </ac:spMkLst>
        </pc:spChg>
      </pc:sldChg>
      <pc:sldChg chg="modSp mod">
        <pc:chgData name="Marisol León" userId="e1084f91-3605-43d1-a7ff-413c940f9801" providerId="ADAL" clId="{43EAE0A6-FA61-49B6-B722-2F3B7635B3A3}" dt="2022-07-22T21:11:36.979" v="77" actId="1038"/>
        <pc:sldMkLst>
          <pc:docMk/>
          <pc:sldMk cId="3169086246" sldId="1154"/>
        </pc:sldMkLst>
        <pc:spChg chg="mod">
          <ac:chgData name="Marisol León" userId="e1084f91-3605-43d1-a7ff-413c940f9801" providerId="ADAL" clId="{43EAE0A6-FA61-49B6-B722-2F3B7635B3A3}" dt="2022-07-22T21:10:56.883" v="10" actId="14100"/>
          <ac:spMkLst>
            <pc:docMk/>
            <pc:sldMk cId="3169086246" sldId="1154"/>
            <ac:spMk id="4" creationId="{79260979-50AB-299C-3BF1-BFA17633C55F}"/>
          </ac:spMkLst>
        </pc:spChg>
        <pc:picChg chg="mod">
          <ac:chgData name="Marisol León" userId="e1084f91-3605-43d1-a7ff-413c940f9801" providerId="ADAL" clId="{43EAE0A6-FA61-49B6-B722-2F3B7635B3A3}" dt="2022-07-22T21:11:36.979" v="77" actId="1038"/>
          <ac:picMkLst>
            <pc:docMk/>
            <pc:sldMk cId="3169086246" sldId="1154"/>
            <ac:picMk id="5" creationId="{0B166851-0402-2856-6118-543425DBFC66}"/>
          </ac:picMkLst>
        </pc:picChg>
      </pc:sldChg>
      <pc:sldChg chg="modSp mod">
        <pc:chgData name="Marisol León" userId="e1084f91-3605-43d1-a7ff-413c940f9801" providerId="ADAL" clId="{43EAE0A6-FA61-49B6-B722-2F3B7635B3A3}" dt="2022-07-22T20:31:18.242" v="1" actId="20577"/>
        <pc:sldMkLst>
          <pc:docMk/>
          <pc:sldMk cId="3587705404" sldId="1164"/>
        </pc:sldMkLst>
        <pc:spChg chg="mod">
          <ac:chgData name="Marisol León" userId="e1084f91-3605-43d1-a7ff-413c940f9801" providerId="ADAL" clId="{43EAE0A6-FA61-49B6-B722-2F3B7635B3A3}" dt="2022-07-22T20:31:18.242" v="1" actId="20577"/>
          <ac:spMkLst>
            <pc:docMk/>
            <pc:sldMk cId="3587705404" sldId="1164"/>
            <ac:spMk id="4" creationId="{28C4EA76-536B-C216-33C1-041F1665E9ED}"/>
          </ac:spMkLst>
        </pc:spChg>
      </pc:sldChg>
      <pc:sldChg chg="modSp mod">
        <pc:chgData name="Marisol León" userId="e1084f91-3605-43d1-a7ff-413c940f9801" providerId="ADAL" clId="{43EAE0A6-FA61-49B6-B722-2F3B7635B3A3}" dt="2022-08-05T15:53:17.071" v="248" actId="20577"/>
        <pc:sldMkLst>
          <pc:docMk/>
          <pc:sldMk cId="3793990741" sldId="1165"/>
        </pc:sldMkLst>
        <pc:spChg chg="mod">
          <ac:chgData name="Marisol León" userId="e1084f91-3605-43d1-a7ff-413c940f9801" providerId="ADAL" clId="{43EAE0A6-FA61-49B6-B722-2F3B7635B3A3}" dt="2022-08-05T15:53:17.071" v="248" actId="20577"/>
          <ac:spMkLst>
            <pc:docMk/>
            <pc:sldMk cId="3793990741" sldId="1165"/>
            <ac:spMk id="6" creationId="{D441237E-0576-280B-486D-4370C1CE725C}"/>
          </ac:spMkLst>
        </pc:spChg>
      </pc:sldChg>
    </pc:docChg>
  </pc:docChgLst>
  <pc:docChgLst>
    <pc:chgData name="Marisol del Carmen Gutierrez Rivera" userId="0963d25f-23fb-408d-a877-4ef32fce1de0" providerId="ADAL" clId="{33223E83-5E68-40BB-82FA-624FE2CDA1EB}"/>
    <pc:docChg chg="undo custSel addSld delSld modSld modSection">
      <pc:chgData name="Marisol del Carmen Gutierrez Rivera" userId="0963d25f-23fb-408d-a877-4ef32fce1de0" providerId="ADAL" clId="{33223E83-5E68-40BB-82FA-624FE2CDA1EB}" dt="2022-07-22T21:04:23.754" v="1450" actId="20577"/>
      <pc:docMkLst>
        <pc:docMk/>
      </pc:docMkLst>
      <pc:sldChg chg="del">
        <pc:chgData name="Marisol del Carmen Gutierrez Rivera" userId="0963d25f-23fb-408d-a877-4ef32fce1de0" providerId="ADAL" clId="{33223E83-5E68-40BB-82FA-624FE2CDA1EB}" dt="2022-07-22T20:36:42.702" v="1397" actId="47"/>
        <pc:sldMkLst>
          <pc:docMk/>
          <pc:sldMk cId="2666196177" sldId="258"/>
        </pc:sldMkLst>
      </pc:sldChg>
      <pc:sldChg chg="del">
        <pc:chgData name="Marisol del Carmen Gutierrez Rivera" userId="0963d25f-23fb-408d-a877-4ef32fce1de0" providerId="ADAL" clId="{33223E83-5E68-40BB-82FA-624FE2CDA1EB}" dt="2022-07-22T16:31:37.638" v="674" actId="47"/>
        <pc:sldMkLst>
          <pc:docMk/>
          <pc:sldMk cId="863571329" sldId="259"/>
        </pc:sldMkLst>
      </pc:sldChg>
      <pc:sldChg chg="del">
        <pc:chgData name="Marisol del Carmen Gutierrez Rivera" userId="0963d25f-23fb-408d-a877-4ef32fce1de0" providerId="ADAL" clId="{33223E83-5E68-40BB-82FA-624FE2CDA1EB}" dt="2022-07-22T16:34:19.070" v="715" actId="47"/>
        <pc:sldMkLst>
          <pc:docMk/>
          <pc:sldMk cId="3374781201" sldId="261"/>
        </pc:sldMkLst>
      </pc:sldChg>
      <pc:sldChg chg="delSp modSp del mod modAnim">
        <pc:chgData name="Marisol del Carmen Gutierrez Rivera" userId="0963d25f-23fb-408d-a877-4ef32fce1de0" providerId="ADAL" clId="{33223E83-5E68-40BB-82FA-624FE2CDA1EB}" dt="2022-07-22T15:05:27.596" v="71" actId="47"/>
        <pc:sldMkLst>
          <pc:docMk/>
          <pc:sldMk cId="3869162568" sldId="264"/>
        </pc:sldMkLst>
        <pc:spChg chg="mod">
          <ac:chgData name="Marisol del Carmen Gutierrez Rivera" userId="0963d25f-23fb-408d-a877-4ef32fce1de0" providerId="ADAL" clId="{33223E83-5E68-40BB-82FA-624FE2CDA1EB}" dt="2022-07-22T15:03:14.196" v="61" actId="20577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Marisol del Carmen Gutierrez Rivera" userId="0963d25f-23fb-408d-a877-4ef32fce1de0" providerId="ADAL" clId="{33223E83-5E68-40BB-82FA-624FE2CDA1EB}" dt="2022-07-22T15:03:05.288" v="58" actId="1076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Marisol del Carmen Gutierrez Rivera" userId="0963d25f-23fb-408d-a877-4ef32fce1de0" providerId="ADAL" clId="{33223E83-5E68-40BB-82FA-624FE2CDA1EB}" dt="2022-07-22T15:03:05.288" v="58" actId="1076"/>
          <ac:spMkLst>
            <pc:docMk/>
            <pc:sldMk cId="3869162568" sldId="264"/>
            <ac:spMk id="7" creationId="{5F1CC6A6-B6AD-48B4-B15E-C05F9B6F7EBD}"/>
          </ac:spMkLst>
        </pc:spChg>
        <pc:picChg chg="mod">
          <ac:chgData name="Marisol del Carmen Gutierrez Rivera" userId="0963d25f-23fb-408d-a877-4ef32fce1de0" providerId="ADAL" clId="{33223E83-5E68-40BB-82FA-624FE2CDA1EB}" dt="2022-07-22T15:03:44.589" v="64" actId="1076"/>
          <ac:picMkLst>
            <pc:docMk/>
            <pc:sldMk cId="3869162568" sldId="264"/>
            <ac:picMk id="9" creationId="{86481696-A521-45FE-9CB8-1BE0CD00EB21}"/>
          </ac:picMkLst>
        </pc:picChg>
        <pc:picChg chg="del mod">
          <ac:chgData name="Marisol del Carmen Gutierrez Rivera" userId="0963d25f-23fb-408d-a877-4ef32fce1de0" providerId="ADAL" clId="{33223E83-5E68-40BB-82FA-624FE2CDA1EB}" dt="2022-07-22T14:43:20.356" v="12" actId="478"/>
          <ac:picMkLst>
            <pc:docMk/>
            <pc:sldMk cId="3869162568" sldId="264"/>
            <ac:picMk id="12" creationId="{3F1D6D98-2633-95B5-42A7-3D91E86AC387}"/>
          </ac:picMkLst>
        </pc:picChg>
      </pc:sldChg>
      <pc:sldChg chg="modSp del mod">
        <pc:chgData name="Marisol del Carmen Gutierrez Rivera" userId="0963d25f-23fb-408d-a877-4ef32fce1de0" providerId="ADAL" clId="{33223E83-5E68-40BB-82FA-624FE2CDA1EB}" dt="2022-07-22T17:10:18.236" v="1044" actId="47"/>
        <pc:sldMkLst>
          <pc:docMk/>
          <pc:sldMk cId="137390379" sldId="267"/>
        </pc:sldMkLst>
        <pc:grpChg chg="mod">
          <ac:chgData name="Marisol del Carmen Gutierrez Rivera" userId="0963d25f-23fb-408d-a877-4ef32fce1de0" providerId="ADAL" clId="{33223E83-5E68-40BB-82FA-624FE2CDA1EB}" dt="2022-07-22T17:06:35.557" v="994" actId="1076"/>
          <ac:grpSpMkLst>
            <pc:docMk/>
            <pc:sldMk cId="137390379" sldId="267"/>
            <ac:grpSpMk id="4" creationId="{CEBF8D82-C00B-4CEE-B9BF-B9F6B2975482}"/>
          </ac:grpSpMkLst>
        </pc:grpChg>
      </pc:sldChg>
      <pc:sldChg chg="modSp del mod">
        <pc:chgData name="Marisol del Carmen Gutierrez Rivera" userId="0963d25f-23fb-408d-a877-4ef32fce1de0" providerId="ADAL" clId="{33223E83-5E68-40BB-82FA-624FE2CDA1EB}" dt="2022-07-22T17:36:34.251" v="1234" actId="47"/>
        <pc:sldMkLst>
          <pc:docMk/>
          <pc:sldMk cId="1601237975" sldId="282"/>
        </pc:sldMkLst>
        <pc:spChg chg="mod">
          <ac:chgData name="Marisol del Carmen Gutierrez Rivera" userId="0963d25f-23fb-408d-a877-4ef32fce1de0" providerId="ADAL" clId="{33223E83-5E68-40BB-82FA-624FE2CDA1EB}" dt="2022-07-22T17:35:22.836" v="1208" actId="1076"/>
          <ac:spMkLst>
            <pc:docMk/>
            <pc:sldMk cId="1601237975" sldId="282"/>
            <ac:spMk id="3" creationId="{DB8FA81A-138F-4161-9814-E344FA965ACE}"/>
          </ac:spMkLst>
        </pc:spChg>
        <pc:spChg chg="mod">
          <ac:chgData name="Marisol del Carmen Gutierrez Rivera" userId="0963d25f-23fb-408d-a877-4ef32fce1de0" providerId="ADAL" clId="{33223E83-5E68-40BB-82FA-624FE2CDA1EB}" dt="2022-07-22T17:35:22.836" v="1208" actId="1076"/>
          <ac:spMkLst>
            <pc:docMk/>
            <pc:sldMk cId="1601237975" sldId="282"/>
            <ac:spMk id="10" creationId="{B78DEC71-FDAE-4286-9D8A-787AE376CB0C}"/>
          </ac:spMkLst>
        </pc:spChg>
        <pc:picChg chg="mod">
          <ac:chgData name="Marisol del Carmen Gutierrez Rivera" userId="0963d25f-23fb-408d-a877-4ef32fce1de0" providerId="ADAL" clId="{33223E83-5E68-40BB-82FA-624FE2CDA1EB}" dt="2022-07-22T17:35:22.836" v="1208" actId="1076"/>
          <ac:picMkLst>
            <pc:docMk/>
            <pc:sldMk cId="1601237975" sldId="282"/>
            <ac:picMk id="4" creationId="{57EECB03-8FE6-48D4-8375-10F61FEA3953}"/>
          </ac:picMkLst>
        </pc:picChg>
      </pc:sldChg>
      <pc:sldChg chg="addSp delSp modSp del mod">
        <pc:chgData name="Marisol del Carmen Gutierrez Rivera" userId="0963d25f-23fb-408d-a877-4ef32fce1de0" providerId="ADAL" clId="{33223E83-5E68-40BB-82FA-624FE2CDA1EB}" dt="2022-07-22T16:06:57.539" v="148" actId="47"/>
        <pc:sldMkLst>
          <pc:docMk/>
          <pc:sldMk cId="761292672" sldId="304"/>
        </pc:sldMkLst>
        <pc:spChg chg="mod">
          <ac:chgData name="Marisol del Carmen Gutierrez Rivera" userId="0963d25f-23fb-408d-a877-4ef32fce1de0" providerId="ADAL" clId="{33223E83-5E68-40BB-82FA-624FE2CDA1EB}" dt="2022-07-22T16:06:14.850" v="136" actId="1076"/>
          <ac:spMkLst>
            <pc:docMk/>
            <pc:sldMk cId="761292672" sldId="304"/>
            <ac:spMk id="2" creationId="{594AC7D7-C871-D445-BBF3-98272E1D08F0}"/>
          </ac:spMkLst>
        </pc:spChg>
        <pc:spChg chg="add del">
          <ac:chgData name="Marisol del Carmen Gutierrez Rivera" userId="0963d25f-23fb-408d-a877-4ef32fce1de0" providerId="ADAL" clId="{33223E83-5E68-40BB-82FA-624FE2CDA1EB}" dt="2022-07-22T16:06:05.917" v="134" actId="478"/>
          <ac:spMkLst>
            <pc:docMk/>
            <pc:sldMk cId="761292672" sldId="304"/>
            <ac:spMk id="3" creationId="{CB1227BE-960B-0921-D8DC-365903AE1CA5}"/>
          </ac:spMkLst>
        </pc:spChg>
        <pc:grpChg chg="mod">
          <ac:chgData name="Marisol del Carmen Gutierrez Rivera" userId="0963d25f-23fb-408d-a877-4ef32fce1de0" providerId="ADAL" clId="{33223E83-5E68-40BB-82FA-624FE2CDA1EB}" dt="2022-07-22T16:06:14.850" v="136" actId="1076"/>
          <ac:grpSpMkLst>
            <pc:docMk/>
            <pc:sldMk cId="761292672" sldId="304"/>
            <ac:grpSpMk id="14" creationId="{A7BF1621-0BC2-5F1D-7F4B-36155209697B}"/>
          </ac:grpSpMkLst>
        </pc:grpChg>
      </pc:sldChg>
      <pc:sldChg chg="del">
        <pc:chgData name="Marisol del Carmen Gutierrez Rivera" userId="0963d25f-23fb-408d-a877-4ef32fce1de0" providerId="ADAL" clId="{33223E83-5E68-40BB-82FA-624FE2CDA1EB}" dt="2022-07-22T15:54:16.254" v="86" actId="47"/>
        <pc:sldMkLst>
          <pc:docMk/>
          <pc:sldMk cId="320231445" sldId="505"/>
        </pc:sldMkLst>
      </pc:sldChg>
      <pc:sldChg chg="del">
        <pc:chgData name="Marisol del Carmen Gutierrez Rivera" userId="0963d25f-23fb-408d-a877-4ef32fce1de0" providerId="ADAL" clId="{33223E83-5E68-40BB-82FA-624FE2CDA1EB}" dt="2022-07-22T16:05:56.532" v="132" actId="47"/>
        <pc:sldMkLst>
          <pc:docMk/>
          <pc:sldMk cId="3133938622" sldId="506"/>
        </pc:sldMkLst>
      </pc:sldChg>
      <pc:sldChg chg="del">
        <pc:chgData name="Marisol del Carmen Gutierrez Rivera" userId="0963d25f-23fb-408d-a877-4ef32fce1de0" providerId="ADAL" clId="{33223E83-5E68-40BB-82FA-624FE2CDA1EB}" dt="2022-07-22T16:08:15.569" v="182" actId="47"/>
        <pc:sldMkLst>
          <pc:docMk/>
          <pc:sldMk cId="1116139126" sldId="507"/>
        </pc:sldMkLst>
      </pc:sldChg>
      <pc:sldChg chg="del">
        <pc:chgData name="Marisol del Carmen Gutierrez Rivera" userId="0963d25f-23fb-408d-a877-4ef32fce1de0" providerId="ADAL" clId="{33223E83-5E68-40BB-82FA-624FE2CDA1EB}" dt="2022-07-22T16:10:52.768" v="206" actId="47"/>
        <pc:sldMkLst>
          <pc:docMk/>
          <pc:sldMk cId="4286106690" sldId="508"/>
        </pc:sldMkLst>
      </pc:sldChg>
      <pc:sldChg chg="add del">
        <pc:chgData name="Marisol del Carmen Gutierrez Rivera" userId="0963d25f-23fb-408d-a877-4ef32fce1de0" providerId="ADAL" clId="{33223E83-5E68-40BB-82FA-624FE2CDA1EB}" dt="2022-07-22T16:12:42.050" v="311" actId="47"/>
        <pc:sldMkLst>
          <pc:docMk/>
          <pc:sldMk cId="4074554115" sldId="510"/>
        </pc:sldMkLst>
      </pc:sldChg>
      <pc:sldChg chg="del">
        <pc:chgData name="Marisol del Carmen Gutierrez Rivera" userId="0963d25f-23fb-408d-a877-4ef32fce1de0" providerId="ADAL" clId="{33223E83-5E68-40BB-82FA-624FE2CDA1EB}" dt="2022-07-22T16:14:50.166" v="371" actId="47"/>
        <pc:sldMkLst>
          <pc:docMk/>
          <pc:sldMk cId="1189383249" sldId="511"/>
        </pc:sldMkLst>
      </pc:sldChg>
      <pc:sldChg chg="del">
        <pc:chgData name="Marisol del Carmen Gutierrez Rivera" userId="0963d25f-23fb-408d-a877-4ef32fce1de0" providerId="ADAL" clId="{33223E83-5E68-40BB-82FA-624FE2CDA1EB}" dt="2022-07-22T16:16:05.942" v="403" actId="47"/>
        <pc:sldMkLst>
          <pc:docMk/>
          <pc:sldMk cId="341746766" sldId="512"/>
        </pc:sldMkLst>
      </pc:sldChg>
      <pc:sldChg chg="del">
        <pc:chgData name="Marisol del Carmen Gutierrez Rivera" userId="0963d25f-23fb-408d-a877-4ef32fce1de0" providerId="ADAL" clId="{33223E83-5E68-40BB-82FA-624FE2CDA1EB}" dt="2022-07-22T16:17:11.632" v="416" actId="47"/>
        <pc:sldMkLst>
          <pc:docMk/>
          <pc:sldMk cId="1044227872" sldId="513"/>
        </pc:sldMkLst>
      </pc:sldChg>
      <pc:sldChg chg="del">
        <pc:chgData name="Marisol del Carmen Gutierrez Rivera" userId="0963d25f-23fb-408d-a877-4ef32fce1de0" providerId="ADAL" clId="{33223E83-5E68-40BB-82FA-624FE2CDA1EB}" dt="2022-07-22T16:17:58.323" v="480" actId="47"/>
        <pc:sldMkLst>
          <pc:docMk/>
          <pc:sldMk cId="329437056" sldId="514"/>
        </pc:sldMkLst>
      </pc:sldChg>
      <pc:sldChg chg="del">
        <pc:chgData name="Marisol del Carmen Gutierrez Rivera" userId="0963d25f-23fb-408d-a877-4ef32fce1de0" providerId="ADAL" clId="{33223E83-5E68-40BB-82FA-624FE2CDA1EB}" dt="2022-07-22T16:18:30.684" v="491" actId="47"/>
        <pc:sldMkLst>
          <pc:docMk/>
          <pc:sldMk cId="3883911896" sldId="515"/>
        </pc:sldMkLst>
      </pc:sldChg>
      <pc:sldChg chg="del">
        <pc:chgData name="Marisol del Carmen Gutierrez Rivera" userId="0963d25f-23fb-408d-a877-4ef32fce1de0" providerId="ADAL" clId="{33223E83-5E68-40BB-82FA-624FE2CDA1EB}" dt="2022-07-22T16:19:50.549" v="534" actId="47"/>
        <pc:sldMkLst>
          <pc:docMk/>
          <pc:sldMk cId="475111922" sldId="516"/>
        </pc:sldMkLst>
      </pc:sldChg>
      <pc:sldChg chg="del">
        <pc:chgData name="Marisol del Carmen Gutierrez Rivera" userId="0963d25f-23fb-408d-a877-4ef32fce1de0" providerId="ADAL" clId="{33223E83-5E68-40BB-82FA-624FE2CDA1EB}" dt="2022-07-22T16:20:27.409" v="543" actId="47"/>
        <pc:sldMkLst>
          <pc:docMk/>
          <pc:sldMk cId="315561682" sldId="517"/>
        </pc:sldMkLst>
      </pc:sldChg>
      <pc:sldChg chg="del">
        <pc:chgData name="Marisol del Carmen Gutierrez Rivera" userId="0963d25f-23fb-408d-a877-4ef32fce1de0" providerId="ADAL" clId="{33223E83-5E68-40BB-82FA-624FE2CDA1EB}" dt="2022-07-22T16:21:43.140" v="571" actId="47"/>
        <pc:sldMkLst>
          <pc:docMk/>
          <pc:sldMk cId="3112865798" sldId="518"/>
        </pc:sldMkLst>
      </pc:sldChg>
      <pc:sldChg chg="del">
        <pc:chgData name="Marisol del Carmen Gutierrez Rivera" userId="0963d25f-23fb-408d-a877-4ef32fce1de0" providerId="ADAL" clId="{33223E83-5E68-40BB-82FA-624FE2CDA1EB}" dt="2022-07-22T16:23:43.164" v="600" actId="47"/>
        <pc:sldMkLst>
          <pc:docMk/>
          <pc:sldMk cId="2169021602" sldId="519"/>
        </pc:sldMkLst>
      </pc:sldChg>
      <pc:sldChg chg="del">
        <pc:chgData name="Marisol del Carmen Gutierrez Rivera" userId="0963d25f-23fb-408d-a877-4ef32fce1de0" providerId="ADAL" clId="{33223E83-5E68-40BB-82FA-624FE2CDA1EB}" dt="2022-07-22T16:35:53.525" v="751" actId="47"/>
        <pc:sldMkLst>
          <pc:docMk/>
          <pc:sldMk cId="2585722885" sldId="520"/>
        </pc:sldMkLst>
      </pc:sldChg>
      <pc:sldChg chg="del">
        <pc:chgData name="Marisol del Carmen Gutierrez Rivera" userId="0963d25f-23fb-408d-a877-4ef32fce1de0" providerId="ADAL" clId="{33223E83-5E68-40BB-82FA-624FE2CDA1EB}" dt="2022-07-22T16:37:34.779" v="784" actId="47"/>
        <pc:sldMkLst>
          <pc:docMk/>
          <pc:sldMk cId="4041424691" sldId="521"/>
        </pc:sldMkLst>
      </pc:sldChg>
      <pc:sldChg chg="modSp del mod">
        <pc:chgData name="Marisol del Carmen Gutierrez Rivera" userId="0963d25f-23fb-408d-a877-4ef32fce1de0" providerId="ADAL" clId="{33223E83-5E68-40BB-82FA-624FE2CDA1EB}" dt="2022-07-22T16:41:33.926" v="874" actId="47"/>
        <pc:sldMkLst>
          <pc:docMk/>
          <pc:sldMk cId="2053202315" sldId="522"/>
        </pc:sldMkLst>
        <pc:spChg chg="mod">
          <ac:chgData name="Marisol del Carmen Gutierrez Rivera" userId="0963d25f-23fb-408d-a877-4ef32fce1de0" providerId="ADAL" clId="{33223E83-5E68-40BB-82FA-624FE2CDA1EB}" dt="2022-07-22T16:37:42.012" v="789" actId="1076"/>
          <ac:spMkLst>
            <pc:docMk/>
            <pc:sldMk cId="2053202315" sldId="522"/>
            <ac:spMk id="3" creationId="{198C8ACB-A94D-4E57-937D-53D88AAACD52}"/>
          </ac:spMkLst>
        </pc:spChg>
        <pc:grpChg chg="mod">
          <ac:chgData name="Marisol del Carmen Gutierrez Rivera" userId="0963d25f-23fb-408d-a877-4ef32fce1de0" providerId="ADAL" clId="{33223E83-5E68-40BB-82FA-624FE2CDA1EB}" dt="2022-07-22T16:37:42.012" v="789" actId="1076"/>
          <ac:grpSpMkLst>
            <pc:docMk/>
            <pc:sldMk cId="2053202315" sldId="522"/>
            <ac:grpSpMk id="73" creationId="{FE72B683-FE02-614D-B5C5-2865A93F73C1}"/>
          </ac:grpSpMkLst>
        </pc:grpChg>
        <pc:grpChg chg="mod">
          <ac:chgData name="Marisol del Carmen Gutierrez Rivera" userId="0963d25f-23fb-408d-a877-4ef32fce1de0" providerId="ADAL" clId="{33223E83-5E68-40BB-82FA-624FE2CDA1EB}" dt="2022-07-22T16:37:42.012" v="789" actId="1076"/>
          <ac:grpSpMkLst>
            <pc:docMk/>
            <pc:sldMk cId="2053202315" sldId="522"/>
            <ac:grpSpMk id="76" creationId="{AFF5D17E-AE5F-FD48-8EB7-CBD5D031FFA8}"/>
          </ac:grpSpMkLst>
        </pc:grpChg>
        <pc:picChg chg="mod">
          <ac:chgData name="Marisol del Carmen Gutierrez Rivera" userId="0963d25f-23fb-408d-a877-4ef32fce1de0" providerId="ADAL" clId="{33223E83-5E68-40BB-82FA-624FE2CDA1EB}" dt="2022-07-22T16:37:42.012" v="789" actId="1076"/>
          <ac:picMkLst>
            <pc:docMk/>
            <pc:sldMk cId="2053202315" sldId="522"/>
            <ac:picMk id="7" creationId="{EF1AACA2-62FF-1E44-AA95-3B9903414436}"/>
          </ac:picMkLst>
        </pc:picChg>
      </pc:sldChg>
      <pc:sldChg chg="del">
        <pc:chgData name="Marisol del Carmen Gutierrez Rivera" userId="0963d25f-23fb-408d-a877-4ef32fce1de0" providerId="ADAL" clId="{33223E83-5E68-40BB-82FA-624FE2CDA1EB}" dt="2022-07-22T16:42:37.142" v="910" actId="47"/>
        <pc:sldMkLst>
          <pc:docMk/>
          <pc:sldMk cId="2581926227" sldId="523"/>
        </pc:sldMkLst>
      </pc:sldChg>
      <pc:sldChg chg="del">
        <pc:chgData name="Marisol del Carmen Gutierrez Rivera" userId="0963d25f-23fb-408d-a877-4ef32fce1de0" providerId="ADAL" clId="{33223E83-5E68-40BB-82FA-624FE2CDA1EB}" dt="2022-07-22T17:06:30.295" v="992" actId="47"/>
        <pc:sldMkLst>
          <pc:docMk/>
          <pc:sldMk cId="765921367" sldId="524"/>
        </pc:sldMkLst>
      </pc:sldChg>
      <pc:sldChg chg="del">
        <pc:chgData name="Marisol del Carmen Gutierrez Rivera" userId="0963d25f-23fb-408d-a877-4ef32fce1de0" providerId="ADAL" clId="{33223E83-5E68-40BB-82FA-624FE2CDA1EB}" dt="2022-07-22T16:57:49.904" v="952" actId="47"/>
        <pc:sldMkLst>
          <pc:docMk/>
          <pc:sldMk cId="2694303999" sldId="525"/>
        </pc:sldMkLst>
      </pc:sldChg>
      <pc:sldChg chg="modSp del mod">
        <pc:chgData name="Marisol del Carmen Gutierrez Rivera" userId="0963d25f-23fb-408d-a877-4ef32fce1de0" providerId="ADAL" clId="{33223E83-5E68-40BB-82FA-624FE2CDA1EB}" dt="2022-07-22T17:27:17.456" v="1117" actId="47"/>
        <pc:sldMkLst>
          <pc:docMk/>
          <pc:sldMk cId="2418786693" sldId="526"/>
        </pc:sldMkLst>
        <pc:spChg chg="mod">
          <ac:chgData name="Marisol del Carmen Gutierrez Rivera" userId="0963d25f-23fb-408d-a877-4ef32fce1de0" providerId="ADAL" clId="{33223E83-5E68-40BB-82FA-624FE2CDA1EB}" dt="2022-07-22T17:12:08.123" v="1067" actId="1076"/>
          <ac:spMkLst>
            <pc:docMk/>
            <pc:sldMk cId="2418786693" sldId="526"/>
            <ac:spMk id="8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12:08.123" v="1067" actId="1076"/>
          <ac:spMkLst>
            <pc:docMk/>
            <pc:sldMk cId="2418786693" sldId="526"/>
            <ac:spMk id="9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12:08.123" v="1067" actId="1076"/>
          <ac:spMkLst>
            <pc:docMk/>
            <pc:sldMk cId="2418786693" sldId="526"/>
            <ac:spMk id="17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12:08.123" v="1067" actId="1076"/>
          <ac:spMkLst>
            <pc:docMk/>
            <pc:sldMk cId="2418786693" sldId="526"/>
            <ac:spMk id="18" creationId="{00000000-0000-0000-0000-000000000000}"/>
          </ac:spMkLst>
        </pc:spChg>
      </pc:sldChg>
      <pc:sldChg chg="modSp del mod">
        <pc:chgData name="Marisol del Carmen Gutierrez Rivera" userId="0963d25f-23fb-408d-a877-4ef32fce1de0" providerId="ADAL" clId="{33223E83-5E68-40BB-82FA-624FE2CDA1EB}" dt="2022-07-22T17:35:00.753" v="1197" actId="47"/>
        <pc:sldMkLst>
          <pc:docMk/>
          <pc:sldMk cId="3144926382" sldId="527"/>
        </pc:sldMkLst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64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66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67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68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70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72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74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76" creationId="{00000000-0000-0000-0000-000000000000}"/>
          </ac:spMkLst>
        </pc:spChg>
        <pc:spChg chg="mod">
          <ac:chgData name="Marisol del Carmen Gutierrez Rivera" userId="0963d25f-23fb-408d-a877-4ef32fce1de0" providerId="ADAL" clId="{33223E83-5E68-40BB-82FA-624FE2CDA1EB}" dt="2022-07-22T17:27:24.320" v="1119" actId="1076"/>
          <ac:spMkLst>
            <pc:docMk/>
            <pc:sldMk cId="3144926382" sldId="527"/>
            <ac:spMk id="178" creationId="{00000000-0000-0000-0000-000000000000}"/>
          </ac:spMkLst>
        </pc:spChg>
      </pc:sldChg>
      <pc:sldChg chg="del">
        <pc:chgData name="Marisol del Carmen Gutierrez Rivera" userId="0963d25f-23fb-408d-a877-4ef32fce1de0" providerId="ADAL" clId="{33223E83-5E68-40BB-82FA-624FE2CDA1EB}" dt="2022-07-22T17:38:42.897" v="1258" actId="47"/>
        <pc:sldMkLst>
          <pc:docMk/>
          <pc:sldMk cId="2289506355" sldId="528"/>
        </pc:sldMkLst>
      </pc:sldChg>
      <pc:sldChg chg="del">
        <pc:chgData name="Marisol del Carmen Gutierrez Rivera" userId="0963d25f-23fb-408d-a877-4ef32fce1de0" providerId="ADAL" clId="{33223E83-5E68-40BB-82FA-624FE2CDA1EB}" dt="2022-07-22T17:45:24.298" v="1282" actId="47"/>
        <pc:sldMkLst>
          <pc:docMk/>
          <pc:sldMk cId="748054236" sldId="530"/>
        </pc:sldMkLst>
      </pc:sldChg>
      <pc:sldChg chg="del">
        <pc:chgData name="Marisol del Carmen Gutierrez Rivera" userId="0963d25f-23fb-408d-a877-4ef32fce1de0" providerId="ADAL" clId="{33223E83-5E68-40BB-82FA-624FE2CDA1EB}" dt="2022-07-22T17:50:40.310" v="1312" actId="47"/>
        <pc:sldMkLst>
          <pc:docMk/>
          <pc:sldMk cId="700955126" sldId="531"/>
        </pc:sldMkLst>
      </pc:sldChg>
      <pc:sldChg chg="del">
        <pc:chgData name="Marisol del Carmen Gutierrez Rivera" userId="0963d25f-23fb-408d-a877-4ef32fce1de0" providerId="ADAL" clId="{33223E83-5E68-40BB-82FA-624FE2CDA1EB}" dt="2022-07-22T20:39:17.371" v="1434" actId="47"/>
        <pc:sldMkLst>
          <pc:docMk/>
          <pc:sldMk cId="3474303879" sldId="532"/>
        </pc:sldMkLst>
      </pc:sldChg>
      <pc:sldChg chg="del">
        <pc:chgData name="Marisol del Carmen Gutierrez Rivera" userId="0963d25f-23fb-408d-a877-4ef32fce1de0" providerId="ADAL" clId="{33223E83-5E68-40BB-82FA-624FE2CDA1EB}" dt="2022-07-22T17:55:57.471" v="1348" actId="47"/>
        <pc:sldMkLst>
          <pc:docMk/>
          <pc:sldMk cId="2609684854" sldId="533"/>
        </pc:sldMkLst>
      </pc:sldChg>
      <pc:sldChg chg="del">
        <pc:chgData name="Marisol del Carmen Gutierrez Rivera" userId="0963d25f-23fb-408d-a877-4ef32fce1de0" providerId="ADAL" clId="{33223E83-5E68-40BB-82FA-624FE2CDA1EB}" dt="2022-07-22T17:53:09.167" v="1333" actId="47"/>
        <pc:sldMkLst>
          <pc:docMk/>
          <pc:sldMk cId="1117559800" sldId="535"/>
        </pc:sldMkLst>
      </pc:sldChg>
      <pc:sldChg chg="addSp delSp modSp add del mod modAnim">
        <pc:chgData name="Marisol del Carmen Gutierrez Rivera" userId="0963d25f-23fb-408d-a877-4ef32fce1de0" providerId="ADAL" clId="{33223E83-5E68-40BB-82FA-624FE2CDA1EB}" dt="2022-07-22T18:03:57.166" v="1392" actId="1037"/>
        <pc:sldMkLst>
          <pc:docMk/>
          <pc:sldMk cId="1223170018" sldId="1131"/>
        </pc:sldMkLst>
        <pc:spChg chg="del">
          <ac:chgData name="Marisol del Carmen Gutierrez Rivera" userId="0963d25f-23fb-408d-a877-4ef32fce1de0" providerId="ADAL" clId="{33223E83-5E68-40BB-82FA-624FE2CDA1EB}" dt="2022-07-22T15:05:15.086" v="69" actId="478"/>
          <ac:spMkLst>
            <pc:docMk/>
            <pc:sldMk cId="1223170018" sldId="1131"/>
            <ac:spMk id="2" creationId="{18D926A9-473A-2330-DE61-98BBA81424D8}"/>
          </ac:spMkLst>
        </pc:spChg>
        <pc:spChg chg="add mod">
          <ac:chgData name="Marisol del Carmen Gutierrez Rivera" userId="0963d25f-23fb-408d-a877-4ef32fce1de0" providerId="ADAL" clId="{33223E83-5E68-40BB-82FA-624FE2CDA1EB}" dt="2022-07-22T15:05:23.474" v="70"/>
          <ac:spMkLst>
            <pc:docMk/>
            <pc:sldMk cId="1223170018" sldId="1131"/>
            <ac:spMk id="3" creationId="{4678A547-2C17-A453-9762-BC842345CA50}"/>
          </ac:spMkLst>
        </pc:spChg>
        <pc:spChg chg="add mod">
          <ac:chgData name="Marisol del Carmen Gutierrez Rivera" userId="0963d25f-23fb-408d-a877-4ef32fce1de0" providerId="ADAL" clId="{33223E83-5E68-40BB-82FA-624FE2CDA1EB}" dt="2022-07-22T15:05:23.474" v="70"/>
          <ac:spMkLst>
            <pc:docMk/>
            <pc:sldMk cId="1223170018" sldId="1131"/>
            <ac:spMk id="4" creationId="{0D4FE327-D242-0C28-1C62-B6E74137A920}"/>
          </ac:spMkLst>
        </pc:spChg>
        <pc:spChg chg="add mod">
          <ac:chgData name="Marisol del Carmen Gutierrez Rivera" userId="0963d25f-23fb-408d-a877-4ef32fce1de0" providerId="ADAL" clId="{33223E83-5E68-40BB-82FA-624FE2CDA1EB}" dt="2022-07-22T15:05:23.474" v="70"/>
          <ac:spMkLst>
            <pc:docMk/>
            <pc:sldMk cId="1223170018" sldId="1131"/>
            <ac:spMk id="5" creationId="{B7A8ADA1-A220-D0D0-94CF-57F19E23021D}"/>
          </ac:spMkLst>
        </pc:spChg>
        <pc:picChg chg="add mod ord">
          <ac:chgData name="Marisol del Carmen Gutierrez Rivera" userId="0963d25f-23fb-408d-a877-4ef32fce1de0" providerId="ADAL" clId="{33223E83-5E68-40BB-82FA-624FE2CDA1EB}" dt="2022-07-22T18:03:57.166" v="1392" actId="1037"/>
          <ac:picMkLst>
            <pc:docMk/>
            <pc:sldMk cId="1223170018" sldId="1131"/>
            <ac:picMk id="6" creationId="{99866E88-750C-BA67-1494-E5C081E74F0A}"/>
          </ac:picMkLst>
        </pc:picChg>
        <pc:picChg chg="add mod">
          <ac:chgData name="Marisol del Carmen Gutierrez Rivera" userId="0963d25f-23fb-408d-a877-4ef32fce1de0" providerId="ADAL" clId="{33223E83-5E68-40BB-82FA-624FE2CDA1EB}" dt="2022-07-22T18:03:41.154" v="1372" actId="1036"/>
          <ac:picMkLst>
            <pc:docMk/>
            <pc:sldMk cId="1223170018" sldId="1131"/>
            <ac:picMk id="7" creationId="{58F7EE18-ABE9-22E7-8F00-6198D757B95D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1:03.492" v="215" actId="20577"/>
        <pc:sldMkLst>
          <pc:docMk/>
          <pc:sldMk cId="1804734793" sldId="1132"/>
        </pc:sldMkLst>
        <pc:spChg chg="del">
          <ac:chgData name="Marisol del Carmen Gutierrez Rivera" userId="0963d25f-23fb-408d-a877-4ef32fce1de0" providerId="ADAL" clId="{33223E83-5E68-40BB-82FA-624FE2CDA1EB}" dt="2022-07-22T15:52:31.571" v="73" actId="478"/>
          <ac:spMkLst>
            <pc:docMk/>
            <pc:sldMk cId="1804734793" sldId="1132"/>
            <ac:spMk id="2" creationId="{F6336C8A-1025-6ACF-2716-9D69111EFBD4}"/>
          </ac:spMkLst>
        </pc:spChg>
        <pc:spChg chg="add mod">
          <ac:chgData name="Marisol del Carmen Gutierrez Rivera" userId="0963d25f-23fb-408d-a877-4ef32fce1de0" providerId="ADAL" clId="{33223E83-5E68-40BB-82FA-624FE2CDA1EB}" dt="2022-07-22T16:11:03.492" v="215" actId="20577"/>
          <ac:spMkLst>
            <pc:docMk/>
            <pc:sldMk cId="1804734793" sldId="1132"/>
            <ac:spMk id="3" creationId="{10581D97-E1B2-F994-2695-CBE605B47595}"/>
          </ac:spMkLst>
        </pc:spChg>
        <pc:spChg chg="add mod">
          <ac:chgData name="Marisol del Carmen Gutierrez Rivera" userId="0963d25f-23fb-408d-a877-4ef32fce1de0" providerId="ADAL" clId="{33223E83-5E68-40BB-82FA-624FE2CDA1EB}" dt="2022-07-22T16:01:51.590" v="99" actId="1076"/>
          <ac:spMkLst>
            <pc:docMk/>
            <pc:sldMk cId="1804734793" sldId="1132"/>
            <ac:spMk id="4" creationId="{F5DD0F63-3937-8BA2-29C3-532A1EC1F030}"/>
          </ac:spMkLst>
        </pc:spChg>
        <pc:picChg chg="add mod">
          <ac:chgData name="Marisol del Carmen Gutierrez Rivera" userId="0963d25f-23fb-408d-a877-4ef32fce1de0" providerId="ADAL" clId="{33223E83-5E68-40BB-82FA-624FE2CDA1EB}" dt="2022-07-22T16:01:46.458" v="98" actId="1076"/>
          <ac:picMkLst>
            <pc:docMk/>
            <pc:sldMk cId="1804734793" sldId="1132"/>
            <ac:picMk id="5" creationId="{3028D9C7-40E7-0977-FCE0-8D35FD5AEF14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05:45.906" v="129" actId="1076"/>
        <pc:sldMkLst>
          <pc:docMk/>
          <pc:sldMk cId="3076961516" sldId="1133"/>
        </pc:sldMkLst>
        <pc:spChg chg="del">
          <ac:chgData name="Marisol del Carmen Gutierrez Rivera" userId="0963d25f-23fb-408d-a877-4ef32fce1de0" providerId="ADAL" clId="{33223E83-5E68-40BB-82FA-624FE2CDA1EB}" dt="2022-07-22T16:02:54.185" v="104" actId="478"/>
          <ac:spMkLst>
            <pc:docMk/>
            <pc:sldMk cId="3076961516" sldId="1133"/>
            <ac:spMk id="2" creationId="{8755BCDD-7224-CCD4-64D7-2721F3F03769}"/>
          </ac:spMkLst>
        </pc:spChg>
        <pc:spChg chg="add del mod">
          <ac:chgData name="Marisol del Carmen Gutierrez Rivera" userId="0963d25f-23fb-408d-a877-4ef32fce1de0" providerId="ADAL" clId="{33223E83-5E68-40BB-82FA-624FE2CDA1EB}" dt="2022-07-22T16:02:52.794" v="103"/>
          <ac:spMkLst>
            <pc:docMk/>
            <pc:sldMk cId="3076961516" sldId="1133"/>
            <ac:spMk id="3" creationId="{C7E70EF3-5555-08AD-F7AF-9C2131CC8A3D}"/>
          </ac:spMkLst>
        </pc:spChg>
        <pc:spChg chg="add del mod">
          <ac:chgData name="Marisol del Carmen Gutierrez Rivera" userId="0963d25f-23fb-408d-a877-4ef32fce1de0" providerId="ADAL" clId="{33223E83-5E68-40BB-82FA-624FE2CDA1EB}" dt="2022-07-22T16:02:52.794" v="103"/>
          <ac:spMkLst>
            <pc:docMk/>
            <pc:sldMk cId="3076961516" sldId="1133"/>
            <ac:spMk id="4" creationId="{9CC50503-29C0-E2B3-9554-DD039E2AE8D1}"/>
          </ac:spMkLst>
        </pc:spChg>
        <pc:spChg chg="add mod">
          <ac:chgData name="Marisol del Carmen Gutierrez Rivera" userId="0963d25f-23fb-408d-a877-4ef32fce1de0" providerId="ADAL" clId="{33223E83-5E68-40BB-82FA-624FE2CDA1EB}" dt="2022-07-22T16:05:15.288" v="120" actId="2711"/>
          <ac:spMkLst>
            <pc:docMk/>
            <pc:sldMk cId="3076961516" sldId="1133"/>
            <ac:spMk id="6" creationId="{2AEB81D7-BD97-F9E4-6520-D9F60CE03DE5}"/>
          </ac:spMkLst>
        </pc:spChg>
        <pc:spChg chg="add mod">
          <ac:chgData name="Marisol del Carmen Gutierrez Rivera" userId="0963d25f-23fb-408d-a877-4ef32fce1de0" providerId="ADAL" clId="{33223E83-5E68-40BB-82FA-624FE2CDA1EB}" dt="2022-07-22T16:05:45.906" v="129" actId="1076"/>
          <ac:spMkLst>
            <pc:docMk/>
            <pc:sldMk cId="3076961516" sldId="1133"/>
            <ac:spMk id="7" creationId="{CA80089B-4B31-0A04-F8B8-CDA217E411F3}"/>
          </ac:spMkLst>
        </pc:spChg>
        <pc:picChg chg="add del mod">
          <ac:chgData name="Marisol del Carmen Gutierrez Rivera" userId="0963d25f-23fb-408d-a877-4ef32fce1de0" providerId="ADAL" clId="{33223E83-5E68-40BB-82FA-624FE2CDA1EB}" dt="2022-07-22T16:02:52.794" v="103"/>
          <ac:picMkLst>
            <pc:docMk/>
            <pc:sldMk cId="3076961516" sldId="1133"/>
            <ac:picMk id="5" creationId="{70B1200E-3F71-C6D0-3A9C-2C88CD0F3969}"/>
          </ac:picMkLst>
        </pc:picChg>
        <pc:picChg chg="add mod">
          <ac:chgData name="Marisol del Carmen Gutierrez Rivera" userId="0963d25f-23fb-408d-a877-4ef32fce1de0" providerId="ADAL" clId="{33223E83-5E68-40BB-82FA-624FE2CDA1EB}" dt="2022-07-22T16:05:31.536" v="123" actId="1076"/>
          <ac:picMkLst>
            <pc:docMk/>
            <pc:sldMk cId="3076961516" sldId="1133"/>
            <ac:picMk id="8" creationId="{7E72CA0A-1358-B5F1-48BE-E03D9004A3D0}"/>
          </ac:picMkLst>
        </pc:picChg>
      </pc:sldChg>
      <pc:sldChg chg="addSp delSp modSp new mod modAnim">
        <pc:chgData name="Marisol del Carmen Gutierrez Rivera" userId="0963d25f-23fb-408d-a877-4ef32fce1de0" providerId="ADAL" clId="{33223E83-5E68-40BB-82FA-624FE2CDA1EB}" dt="2022-07-22T16:06:53.528" v="147" actId="1076"/>
        <pc:sldMkLst>
          <pc:docMk/>
          <pc:sldMk cId="3944159409" sldId="1134"/>
        </pc:sldMkLst>
        <pc:spChg chg="del">
          <ac:chgData name="Marisol del Carmen Gutierrez Rivera" userId="0963d25f-23fb-408d-a877-4ef32fce1de0" providerId="ADAL" clId="{33223E83-5E68-40BB-82FA-624FE2CDA1EB}" dt="2022-07-22T16:05:52.906" v="131" actId="478"/>
          <ac:spMkLst>
            <pc:docMk/>
            <pc:sldMk cId="3944159409" sldId="1134"/>
            <ac:spMk id="2" creationId="{5636F6F1-1545-68B3-DB64-755D7BCCD719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4" creationId="{3395E0EE-3B4A-F6BD-5FD8-37D3505EB949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5" creationId="{9714C915-7429-396F-5973-6EA30AA70D4E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6" creationId="{92FE3C8B-EE1A-7EEC-BE22-60545C041759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7" creationId="{A63A46E5-19D8-91A5-D243-2E91351D6B52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8" creationId="{6609BA7E-2C8C-6C83-8401-47D1E1B61311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9" creationId="{FCF8CF84-8603-80EA-7472-2BFD9469DBCD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0" creationId="{1511A0F6-A921-890D-F54A-6C94E2CC7A42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1" creationId="{7A222922-22D8-F2CF-8A16-A14490BB200B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2" creationId="{83D04CB0-BBC3-EF15-A82D-8CE964E83B25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3" creationId="{A0464CCE-4341-CB85-6FA6-1856508C788C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4" creationId="{7437EBB1-8276-C57A-212F-E524AF538650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5" creationId="{53DF2D06-B90E-E34C-921B-EB3EF7893436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6" creationId="{D423120D-76EA-F79D-6AAE-B0ECBDFF2C7F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7" creationId="{7DE4A069-8DD0-9FFA-8C58-D682257D4B67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8" creationId="{796D7722-CBD0-C775-0A12-CF2D3CBB6466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19" creationId="{9FF1DF8E-3990-9A79-B90F-668FFFB7B011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20" creationId="{A203B996-B3D2-9E68-E581-7748B06FD504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21" creationId="{72DC5AA3-03A4-A132-50BD-8289B3682E53}"/>
          </ac:spMkLst>
        </pc:spChg>
        <pc:spChg chg="mod">
          <ac:chgData name="Marisol del Carmen Gutierrez Rivera" userId="0963d25f-23fb-408d-a877-4ef32fce1de0" providerId="ADAL" clId="{33223E83-5E68-40BB-82FA-624FE2CDA1EB}" dt="2022-07-22T16:06:17.877" v="137"/>
          <ac:spMkLst>
            <pc:docMk/>
            <pc:sldMk cId="3944159409" sldId="1134"/>
            <ac:spMk id="25" creationId="{8FA833A1-D46D-38B0-5D16-DF6B4E6DDF3C}"/>
          </ac:spMkLst>
        </pc:spChg>
        <pc:spChg chg="add mod">
          <ac:chgData name="Marisol del Carmen Gutierrez Rivera" userId="0963d25f-23fb-408d-a877-4ef32fce1de0" providerId="ADAL" clId="{33223E83-5E68-40BB-82FA-624FE2CDA1EB}" dt="2022-07-22T16:06:53.528" v="147" actId="1076"/>
          <ac:spMkLst>
            <pc:docMk/>
            <pc:sldMk cId="3944159409" sldId="1134"/>
            <ac:spMk id="26" creationId="{461E2A54-9588-F3FB-1C10-600BF6F38BF0}"/>
          </ac:spMkLst>
        </pc:spChg>
        <pc:grpChg chg="add mod">
          <ac:chgData name="Marisol del Carmen Gutierrez Rivera" userId="0963d25f-23fb-408d-a877-4ef32fce1de0" providerId="ADAL" clId="{33223E83-5E68-40BB-82FA-624FE2CDA1EB}" dt="2022-07-22T16:06:24.173" v="138" actId="1076"/>
          <ac:grpSpMkLst>
            <pc:docMk/>
            <pc:sldMk cId="3944159409" sldId="1134"/>
            <ac:grpSpMk id="3" creationId="{FE49D425-0ECE-9E76-2B73-82F5071CDFAA}"/>
          </ac:grpSpMkLst>
        </pc:grpChg>
        <pc:cxnChg chg="mod">
          <ac:chgData name="Marisol del Carmen Gutierrez Rivera" userId="0963d25f-23fb-408d-a877-4ef32fce1de0" providerId="ADAL" clId="{33223E83-5E68-40BB-82FA-624FE2CDA1EB}" dt="2022-07-22T16:06:17.877" v="137"/>
          <ac:cxnSpMkLst>
            <pc:docMk/>
            <pc:sldMk cId="3944159409" sldId="1134"/>
            <ac:cxnSpMk id="22" creationId="{4129CF98-7856-7E1F-BFF5-538DAA1BBC77}"/>
          </ac:cxnSpMkLst>
        </pc:cxnChg>
        <pc:cxnChg chg="mod">
          <ac:chgData name="Marisol del Carmen Gutierrez Rivera" userId="0963d25f-23fb-408d-a877-4ef32fce1de0" providerId="ADAL" clId="{33223E83-5E68-40BB-82FA-624FE2CDA1EB}" dt="2022-07-22T16:06:17.877" v="137"/>
          <ac:cxnSpMkLst>
            <pc:docMk/>
            <pc:sldMk cId="3944159409" sldId="1134"/>
            <ac:cxnSpMk id="23" creationId="{43751F19-CC62-8D23-9017-9BFFD6A21226}"/>
          </ac:cxnSpMkLst>
        </pc:cxnChg>
        <pc:cxnChg chg="mod">
          <ac:chgData name="Marisol del Carmen Gutierrez Rivera" userId="0963d25f-23fb-408d-a877-4ef32fce1de0" providerId="ADAL" clId="{33223E83-5E68-40BB-82FA-624FE2CDA1EB}" dt="2022-07-22T16:06:17.877" v="137"/>
          <ac:cxnSpMkLst>
            <pc:docMk/>
            <pc:sldMk cId="3944159409" sldId="1134"/>
            <ac:cxnSpMk id="24" creationId="{DBC9AFCC-AA2F-3F7C-E416-200CF276216F}"/>
          </ac:cxnSpMkLst>
        </pc:cxnChg>
      </pc:sldChg>
      <pc:sldChg chg="addSp delSp modSp new mod">
        <pc:chgData name="Marisol del Carmen Gutierrez Rivera" userId="0963d25f-23fb-408d-a877-4ef32fce1de0" providerId="ADAL" clId="{33223E83-5E68-40BB-82FA-624FE2CDA1EB}" dt="2022-07-22T16:08:11.385" v="181" actId="1076"/>
        <pc:sldMkLst>
          <pc:docMk/>
          <pc:sldMk cId="1169198016" sldId="1135"/>
        </pc:sldMkLst>
        <pc:spChg chg="del">
          <ac:chgData name="Marisol del Carmen Gutierrez Rivera" userId="0963d25f-23fb-408d-a877-4ef32fce1de0" providerId="ADAL" clId="{33223E83-5E68-40BB-82FA-624FE2CDA1EB}" dt="2022-07-22T16:07:11.042" v="152" actId="478"/>
          <ac:spMkLst>
            <pc:docMk/>
            <pc:sldMk cId="1169198016" sldId="1135"/>
            <ac:spMk id="2" creationId="{070ED0CA-BDE6-9379-A35E-567B4B981DF2}"/>
          </ac:spMkLst>
        </pc:spChg>
        <pc:spChg chg="add del mod">
          <ac:chgData name="Marisol del Carmen Gutierrez Rivera" userId="0963d25f-23fb-408d-a877-4ef32fce1de0" providerId="ADAL" clId="{33223E83-5E68-40BB-82FA-624FE2CDA1EB}" dt="2022-07-22T16:07:08.943" v="151"/>
          <ac:spMkLst>
            <pc:docMk/>
            <pc:sldMk cId="1169198016" sldId="1135"/>
            <ac:spMk id="3" creationId="{E98DE835-767F-8CE2-7808-08CB9A3B30A8}"/>
          </ac:spMkLst>
        </pc:spChg>
        <pc:spChg chg="add del mod">
          <ac:chgData name="Marisol del Carmen Gutierrez Rivera" userId="0963d25f-23fb-408d-a877-4ef32fce1de0" providerId="ADAL" clId="{33223E83-5E68-40BB-82FA-624FE2CDA1EB}" dt="2022-07-22T16:07:08.943" v="151"/>
          <ac:spMkLst>
            <pc:docMk/>
            <pc:sldMk cId="1169198016" sldId="1135"/>
            <ac:spMk id="4" creationId="{1A716666-567F-8D7A-FA34-507C6C795816}"/>
          </ac:spMkLst>
        </pc:spChg>
        <pc:spChg chg="add mod">
          <ac:chgData name="Marisol del Carmen Gutierrez Rivera" userId="0963d25f-23fb-408d-a877-4ef32fce1de0" providerId="ADAL" clId="{33223E83-5E68-40BB-82FA-624FE2CDA1EB}" dt="2022-07-22T16:08:11.385" v="181" actId="1076"/>
          <ac:spMkLst>
            <pc:docMk/>
            <pc:sldMk cId="1169198016" sldId="1135"/>
            <ac:spMk id="6" creationId="{571C9B3D-9154-70AA-1FC0-C22965691466}"/>
          </ac:spMkLst>
        </pc:spChg>
        <pc:spChg chg="add mod">
          <ac:chgData name="Marisol del Carmen Gutierrez Rivera" userId="0963d25f-23fb-408d-a877-4ef32fce1de0" providerId="ADAL" clId="{33223E83-5E68-40BB-82FA-624FE2CDA1EB}" dt="2022-07-22T16:07:49.916" v="164" actId="1076"/>
          <ac:spMkLst>
            <pc:docMk/>
            <pc:sldMk cId="1169198016" sldId="1135"/>
            <ac:spMk id="7" creationId="{DDC9EAC6-AB96-A457-D7D7-A3DD0A39A105}"/>
          </ac:spMkLst>
        </pc:spChg>
        <pc:picChg chg="add del mod">
          <ac:chgData name="Marisol del Carmen Gutierrez Rivera" userId="0963d25f-23fb-408d-a877-4ef32fce1de0" providerId="ADAL" clId="{33223E83-5E68-40BB-82FA-624FE2CDA1EB}" dt="2022-07-22T16:07:08.943" v="151"/>
          <ac:picMkLst>
            <pc:docMk/>
            <pc:sldMk cId="1169198016" sldId="1135"/>
            <ac:picMk id="5" creationId="{E2F90DD9-68D5-C8AD-38DB-C07F2B69F71C}"/>
          </ac:picMkLst>
        </pc:picChg>
        <pc:picChg chg="add mod">
          <ac:chgData name="Marisol del Carmen Gutierrez Rivera" userId="0963d25f-23fb-408d-a877-4ef32fce1de0" providerId="ADAL" clId="{33223E83-5E68-40BB-82FA-624FE2CDA1EB}" dt="2022-07-22T16:07:45.772" v="163" actId="1076"/>
          <ac:picMkLst>
            <pc:docMk/>
            <pc:sldMk cId="1169198016" sldId="1135"/>
            <ac:picMk id="8" creationId="{53C06184-1FAE-C5CF-1D8C-F9385613E68F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0:49.623" v="205" actId="1076"/>
        <pc:sldMkLst>
          <pc:docMk/>
          <pc:sldMk cId="621926216" sldId="1136"/>
        </pc:sldMkLst>
        <pc:spChg chg="del">
          <ac:chgData name="Marisol del Carmen Gutierrez Rivera" userId="0963d25f-23fb-408d-a877-4ef32fce1de0" providerId="ADAL" clId="{33223E83-5E68-40BB-82FA-624FE2CDA1EB}" dt="2022-07-22T16:10:03.255" v="184" actId="478"/>
          <ac:spMkLst>
            <pc:docMk/>
            <pc:sldMk cId="621926216" sldId="1136"/>
            <ac:spMk id="2" creationId="{E7C55F4C-79B7-34A7-AD91-DE09FF97F9AB}"/>
          </ac:spMkLst>
        </pc:spChg>
        <pc:spChg chg="add mod">
          <ac:chgData name="Marisol del Carmen Gutierrez Rivera" userId="0963d25f-23fb-408d-a877-4ef32fce1de0" providerId="ADAL" clId="{33223E83-5E68-40BB-82FA-624FE2CDA1EB}" dt="2022-07-22T16:10:25.074" v="199" actId="1076"/>
          <ac:spMkLst>
            <pc:docMk/>
            <pc:sldMk cId="621926216" sldId="1136"/>
            <ac:spMk id="3" creationId="{23C47E7A-0090-C28C-5C52-6CD9E42056AF}"/>
          </ac:spMkLst>
        </pc:spChg>
        <pc:spChg chg="add mod">
          <ac:chgData name="Marisol del Carmen Gutierrez Rivera" userId="0963d25f-23fb-408d-a877-4ef32fce1de0" providerId="ADAL" clId="{33223E83-5E68-40BB-82FA-624FE2CDA1EB}" dt="2022-07-22T16:10:47.580" v="204" actId="1076"/>
          <ac:spMkLst>
            <pc:docMk/>
            <pc:sldMk cId="621926216" sldId="1136"/>
            <ac:spMk id="4" creationId="{4C81633E-6E80-AF7B-EFD1-A2CDF9580233}"/>
          </ac:spMkLst>
        </pc:spChg>
        <pc:picChg chg="add mod">
          <ac:chgData name="Marisol del Carmen Gutierrez Rivera" userId="0963d25f-23fb-408d-a877-4ef32fce1de0" providerId="ADAL" clId="{33223E83-5E68-40BB-82FA-624FE2CDA1EB}" dt="2022-07-22T16:10:49.623" v="205" actId="1076"/>
          <ac:picMkLst>
            <pc:docMk/>
            <pc:sldMk cId="621926216" sldId="1136"/>
            <ac:picMk id="5" creationId="{80EE8B60-7A66-C602-C787-8E1A42E2AA9F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2:33.957" v="306" actId="1076"/>
        <pc:sldMkLst>
          <pc:docMk/>
          <pc:sldMk cId="2000432000" sldId="1137"/>
        </pc:sldMkLst>
        <pc:spChg chg="del">
          <ac:chgData name="Marisol del Carmen Gutierrez Rivera" userId="0963d25f-23fb-408d-a877-4ef32fce1de0" providerId="ADAL" clId="{33223E83-5E68-40BB-82FA-624FE2CDA1EB}" dt="2022-07-22T16:11:25.769" v="221" actId="478"/>
          <ac:spMkLst>
            <pc:docMk/>
            <pc:sldMk cId="2000432000" sldId="1137"/>
            <ac:spMk id="2" creationId="{18546A24-40D5-FDC3-EAFF-BC21446F923F}"/>
          </ac:spMkLst>
        </pc:spChg>
        <pc:spChg chg="add del mod">
          <ac:chgData name="Marisol del Carmen Gutierrez Rivera" userId="0963d25f-23fb-408d-a877-4ef32fce1de0" providerId="ADAL" clId="{33223E83-5E68-40BB-82FA-624FE2CDA1EB}" dt="2022-07-22T16:11:23.733" v="220"/>
          <ac:spMkLst>
            <pc:docMk/>
            <pc:sldMk cId="2000432000" sldId="1137"/>
            <ac:spMk id="3" creationId="{0F18858A-983E-3F45-9D64-031D760CD7BB}"/>
          </ac:spMkLst>
        </pc:spChg>
        <pc:spChg chg="add del mod">
          <ac:chgData name="Marisol del Carmen Gutierrez Rivera" userId="0963d25f-23fb-408d-a877-4ef32fce1de0" providerId="ADAL" clId="{33223E83-5E68-40BB-82FA-624FE2CDA1EB}" dt="2022-07-22T16:11:23.733" v="220"/>
          <ac:spMkLst>
            <pc:docMk/>
            <pc:sldMk cId="2000432000" sldId="1137"/>
            <ac:spMk id="4" creationId="{9D6A5922-F8A5-0F2F-115B-C9EAEF88B87E}"/>
          </ac:spMkLst>
        </pc:spChg>
        <pc:spChg chg="add mod">
          <ac:chgData name="Marisol del Carmen Gutierrez Rivera" userId="0963d25f-23fb-408d-a877-4ef32fce1de0" providerId="ADAL" clId="{33223E83-5E68-40BB-82FA-624FE2CDA1EB}" dt="2022-07-22T16:12:31.074" v="305" actId="1076"/>
          <ac:spMkLst>
            <pc:docMk/>
            <pc:sldMk cId="2000432000" sldId="1137"/>
            <ac:spMk id="6" creationId="{74443579-A297-7AED-7B29-1776D95CFD90}"/>
          </ac:spMkLst>
        </pc:spChg>
        <pc:spChg chg="add mod">
          <ac:chgData name="Marisol del Carmen Gutierrez Rivera" userId="0963d25f-23fb-408d-a877-4ef32fce1de0" providerId="ADAL" clId="{33223E83-5E68-40BB-82FA-624FE2CDA1EB}" dt="2022-07-22T16:12:33.957" v="306" actId="1076"/>
          <ac:spMkLst>
            <pc:docMk/>
            <pc:sldMk cId="2000432000" sldId="1137"/>
            <ac:spMk id="7" creationId="{30B53106-BA40-E91D-7D20-870003EADA0C}"/>
          </ac:spMkLst>
        </pc:spChg>
        <pc:picChg chg="add del mod">
          <ac:chgData name="Marisol del Carmen Gutierrez Rivera" userId="0963d25f-23fb-408d-a877-4ef32fce1de0" providerId="ADAL" clId="{33223E83-5E68-40BB-82FA-624FE2CDA1EB}" dt="2022-07-22T16:11:23.733" v="220"/>
          <ac:picMkLst>
            <pc:docMk/>
            <pc:sldMk cId="2000432000" sldId="1137"/>
            <ac:picMk id="5" creationId="{D2ADEF18-D70A-9C61-CBE9-8E4626EE48C0}"/>
          </ac:picMkLst>
        </pc:picChg>
        <pc:picChg chg="add mod">
          <ac:chgData name="Marisol del Carmen Gutierrez Rivera" userId="0963d25f-23fb-408d-a877-4ef32fce1de0" providerId="ADAL" clId="{33223E83-5E68-40BB-82FA-624FE2CDA1EB}" dt="2022-07-22T16:12:11.524" v="278" actId="1037"/>
          <ac:picMkLst>
            <pc:docMk/>
            <pc:sldMk cId="2000432000" sldId="1137"/>
            <ac:picMk id="8" creationId="{68AF60DA-49FB-A250-D9E6-1F0CE6B34713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4:28.710" v="365" actId="1076"/>
        <pc:sldMkLst>
          <pc:docMk/>
          <pc:sldMk cId="3194857819" sldId="1138"/>
        </pc:sldMkLst>
        <pc:spChg chg="del">
          <ac:chgData name="Marisol del Carmen Gutierrez Rivera" userId="0963d25f-23fb-408d-a877-4ef32fce1de0" providerId="ADAL" clId="{33223E83-5E68-40BB-82FA-624FE2CDA1EB}" dt="2022-07-22T16:12:46.315" v="312" actId="478"/>
          <ac:spMkLst>
            <pc:docMk/>
            <pc:sldMk cId="3194857819" sldId="1138"/>
            <ac:spMk id="2" creationId="{3AFAFB01-58F7-6A67-81AA-471E91BC0BA3}"/>
          </ac:spMkLst>
        </pc:spChg>
        <pc:spChg chg="add mod">
          <ac:chgData name="Marisol del Carmen Gutierrez Rivera" userId="0963d25f-23fb-408d-a877-4ef32fce1de0" providerId="ADAL" clId="{33223E83-5E68-40BB-82FA-624FE2CDA1EB}" dt="2022-07-22T16:14:09.640" v="342" actId="1076"/>
          <ac:spMkLst>
            <pc:docMk/>
            <pc:sldMk cId="3194857819" sldId="1138"/>
            <ac:spMk id="3" creationId="{2CC6D4A2-2A67-FC49-0D7B-DEE4DC7E0B61}"/>
          </ac:spMkLst>
        </pc:spChg>
        <pc:spChg chg="add mod">
          <ac:chgData name="Marisol del Carmen Gutierrez Rivera" userId="0963d25f-23fb-408d-a877-4ef32fce1de0" providerId="ADAL" clId="{33223E83-5E68-40BB-82FA-624FE2CDA1EB}" dt="2022-07-22T16:14:28.710" v="365" actId="1076"/>
          <ac:spMkLst>
            <pc:docMk/>
            <pc:sldMk cId="3194857819" sldId="1138"/>
            <ac:spMk id="4" creationId="{50ABC2D6-6801-C9F4-AA5A-25CAC3DEA108}"/>
          </ac:spMkLst>
        </pc:spChg>
        <pc:picChg chg="add mod">
          <ac:chgData name="Marisol del Carmen Gutierrez Rivera" userId="0963d25f-23fb-408d-a877-4ef32fce1de0" providerId="ADAL" clId="{33223E83-5E68-40BB-82FA-624FE2CDA1EB}" dt="2022-07-22T16:14:22.345" v="364" actId="1035"/>
          <ac:picMkLst>
            <pc:docMk/>
            <pc:sldMk cId="3194857819" sldId="1138"/>
            <ac:picMk id="5" creationId="{291D348F-9C08-1DF2-6695-74E9A35A00E5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6:03.550" v="402" actId="1035"/>
        <pc:sldMkLst>
          <pc:docMk/>
          <pc:sldMk cId="3307762674" sldId="1139"/>
        </pc:sldMkLst>
        <pc:spChg chg="del">
          <ac:chgData name="Marisol del Carmen Gutierrez Rivera" userId="0963d25f-23fb-408d-a877-4ef32fce1de0" providerId="ADAL" clId="{33223E83-5E68-40BB-82FA-624FE2CDA1EB}" dt="2022-07-22T16:14:32.470" v="366" actId="478"/>
          <ac:spMkLst>
            <pc:docMk/>
            <pc:sldMk cId="3307762674" sldId="1139"/>
            <ac:spMk id="2" creationId="{9D0EA813-B6B2-BCC7-9D26-BF148C064595}"/>
          </ac:spMkLst>
        </pc:spChg>
        <pc:spChg chg="add mod">
          <ac:chgData name="Marisol del Carmen Gutierrez Rivera" userId="0963d25f-23fb-408d-a877-4ef32fce1de0" providerId="ADAL" clId="{33223E83-5E68-40BB-82FA-624FE2CDA1EB}" dt="2022-07-22T16:16:00.528" v="393" actId="1076"/>
          <ac:spMkLst>
            <pc:docMk/>
            <pc:sldMk cId="3307762674" sldId="1139"/>
            <ac:spMk id="3" creationId="{A66053D2-9B78-BC4B-E9AC-5C6E53D76EA8}"/>
          </ac:spMkLst>
        </pc:spChg>
        <pc:picChg chg="add mod">
          <ac:chgData name="Marisol del Carmen Gutierrez Rivera" userId="0963d25f-23fb-408d-a877-4ef32fce1de0" providerId="ADAL" clId="{33223E83-5E68-40BB-82FA-624FE2CDA1EB}" dt="2022-07-22T16:16:03.550" v="402" actId="1035"/>
          <ac:picMkLst>
            <pc:docMk/>
            <pc:sldMk cId="3307762674" sldId="1139"/>
            <ac:picMk id="4" creationId="{878668B5-B7BA-2F4E-1AB4-E7F01E9342FE}"/>
          </ac:picMkLst>
        </pc:picChg>
      </pc:sldChg>
      <pc:sldChg chg="new del">
        <pc:chgData name="Marisol del Carmen Gutierrez Rivera" userId="0963d25f-23fb-408d-a877-4ef32fce1de0" providerId="ADAL" clId="{33223E83-5E68-40BB-82FA-624FE2CDA1EB}" dt="2022-07-22T16:12:38.673" v="309" actId="680"/>
        <pc:sldMkLst>
          <pc:docMk/>
          <pc:sldMk cId="1947304561" sldId="1140"/>
        </pc:sldMkLst>
      </pc:sldChg>
      <pc:sldChg chg="addSp delSp modSp new mod">
        <pc:chgData name="Marisol del Carmen Gutierrez Rivera" userId="0963d25f-23fb-408d-a877-4ef32fce1de0" providerId="ADAL" clId="{33223E83-5E68-40BB-82FA-624FE2CDA1EB}" dt="2022-07-22T16:16:51.490" v="415" actId="1035"/>
        <pc:sldMkLst>
          <pc:docMk/>
          <pc:sldMk cId="3158971622" sldId="1140"/>
        </pc:sldMkLst>
        <pc:spChg chg="del">
          <ac:chgData name="Marisol del Carmen Gutierrez Rivera" userId="0963d25f-23fb-408d-a877-4ef32fce1de0" providerId="ADAL" clId="{33223E83-5E68-40BB-82FA-624FE2CDA1EB}" dt="2022-07-22T16:14:43.397" v="368" actId="478"/>
          <ac:spMkLst>
            <pc:docMk/>
            <pc:sldMk cId="3158971622" sldId="1140"/>
            <ac:spMk id="2" creationId="{B568CA97-A65A-BE3D-D4A2-8D84904798A4}"/>
          </ac:spMkLst>
        </pc:spChg>
        <pc:picChg chg="add mod">
          <ac:chgData name="Marisol del Carmen Gutierrez Rivera" userId="0963d25f-23fb-408d-a877-4ef32fce1de0" providerId="ADAL" clId="{33223E83-5E68-40BB-82FA-624FE2CDA1EB}" dt="2022-07-22T16:16:51.490" v="415" actId="1035"/>
          <ac:picMkLst>
            <pc:docMk/>
            <pc:sldMk cId="3158971622" sldId="1140"/>
            <ac:picMk id="3" creationId="{812388AC-392C-F771-E785-38BDA4057D10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7:47.809" v="479" actId="1035"/>
        <pc:sldMkLst>
          <pc:docMk/>
          <pc:sldMk cId="2804864590" sldId="1141"/>
        </pc:sldMkLst>
        <pc:spChg chg="del">
          <ac:chgData name="Marisol del Carmen Gutierrez Rivera" userId="0963d25f-23fb-408d-a877-4ef32fce1de0" providerId="ADAL" clId="{33223E83-5E68-40BB-82FA-624FE2CDA1EB}" dt="2022-07-22T16:14:47.289" v="370" actId="478"/>
          <ac:spMkLst>
            <pc:docMk/>
            <pc:sldMk cId="2804864590" sldId="1141"/>
            <ac:spMk id="2" creationId="{509F4DB9-37BC-A85D-902B-4024B7D5E74D}"/>
          </ac:spMkLst>
        </pc:spChg>
        <pc:spChg chg="add mod">
          <ac:chgData name="Marisol del Carmen Gutierrez Rivera" userId="0963d25f-23fb-408d-a877-4ef32fce1de0" providerId="ADAL" clId="{33223E83-5E68-40BB-82FA-624FE2CDA1EB}" dt="2022-07-22T16:17:47.809" v="479" actId="1035"/>
          <ac:spMkLst>
            <pc:docMk/>
            <pc:sldMk cId="2804864590" sldId="1141"/>
            <ac:spMk id="4" creationId="{4C65325C-965C-912A-89EA-61CF4FB0A9DD}"/>
          </ac:spMkLst>
        </pc:spChg>
        <pc:picChg chg="add mod">
          <ac:chgData name="Marisol del Carmen Gutierrez Rivera" userId="0963d25f-23fb-408d-a877-4ef32fce1de0" providerId="ADAL" clId="{33223E83-5E68-40BB-82FA-624FE2CDA1EB}" dt="2022-07-22T16:17:28.939" v="468" actId="1035"/>
          <ac:picMkLst>
            <pc:docMk/>
            <pc:sldMk cId="2804864590" sldId="1141"/>
            <ac:picMk id="3" creationId="{0636223F-E3B7-0EB1-878D-706E233F7B2E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8:24.859" v="490" actId="1076"/>
        <pc:sldMkLst>
          <pc:docMk/>
          <pc:sldMk cId="1661614648" sldId="1142"/>
        </pc:sldMkLst>
        <pc:spChg chg="del">
          <ac:chgData name="Marisol del Carmen Gutierrez Rivera" userId="0963d25f-23fb-408d-a877-4ef32fce1de0" providerId="ADAL" clId="{33223E83-5E68-40BB-82FA-624FE2CDA1EB}" dt="2022-07-22T16:18:14.947" v="488" actId="478"/>
          <ac:spMkLst>
            <pc:docMk/>
            <pc:sldMk cId="1661614648" sldId="1142"/>
            <ac:spMk id="2" creationId="{CB8B673F-A9F1-AFFB-F6BA-D62DB092F040}"/>
          </ac:spMkLst>
        </pc:spChg>
        <pc:picChg chg="add mod">
          <ac:chgData name="Marisol del Carmen Gutierrez Rivera" userId="0963d25f-23fb-408d-a877-4ef32fce1de0" providerId="ADAL" clId="{33223E83-5E68-40BB-82FA-624FE2CDA1EB}" dt="2022-07-22T16:18:24.859" v="490" actId="1076"/>
          <ac:picMkLst>
            <pc:docMk/>
            <pc:sldMk cId="1661614648" sldId="1142"/>
            <ac:picMk id="3" creationId="{44A4A2EB-7527-431F-FAE2-14B25539F9C5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19:47.677" v="533" actId="1076"/>
        <pc:sldMkLst>
          <pc:docMk/>
          <pc:sldMk cId="153236994" sldId="1143"/>
        </pc:sldMkLst>
        <pc:spChg chg="del">
          <ac:chgData name="Marisol del Carmen Gutierrez Rivera" userId="0963d25f-23fb-408d-a877-4ef32fce1de0" providerId="ADAL" clId="{33223E83-5E68-40BB-82FA-624FE2CDA1EB}" dt="2022-07-22T16:18:08.746" v="486" actId="478"/>
          <ac:spMkLst>
            <pc:docMk/>
            <pc:sldMk cId="153236994" sldId="1143"/>
            <ac:spMk id="2" creationId="{FC03A5FA-5848-7443-1786-9777AA79BECD}"/>
          </ac:spMkLst>
        </pc:spChg>
        <pc:spChg chg="add mod">
          <ac:chgData name="Marisol del Carmen Gutierrez Rivera" userId="0963d25f-23fb-408d-a877-4ef32fce1de0" providerId="ADAL" clId="{33223E83-5E68-40BB-82FA-624FE2CDA1EB}" dt="2022-07-22T16:18:59.831" v="522" actId="20577"/>
          <ac:spMkLst>
            <pc:docMk/>
            <pc:sldMk cId="153236994" sldId="1143"/>
            <ac:spMk id="3" creationId="{75643BAC-CCE4-9E8B-B9BF-E2A5FC3C55F3}"/>
          </ac:spMkLst>
        </pc:spChg>
        <pc:spChg chg="add mod">
          <ac:chgData name="Marisol del Carmen Gutierrez Rivera" userId="0963d25f-23fb-408d-a877-4ef32fce1de0" providerId="ADAL" clId="{33223E83-5E68-40BB-82FA-624FE2CDA1EB}" dt="2022-07-22T16:19:40.884" v="530" actId="1076"/>
          <ac:spMkLst>
            <pc:docMk/>
            <pc:sldMk cId="153236994" sldId="1143"/>
            <ac:spMk id="4" creationId="{7B86860C-355C-B1E8-D95E-A1174BBB3568}"/>
          </ac:spMkLst>
        </pc:spChg>
        <pc:picChg chg="add mod">
          <ac:chgData name="Marisol del Carmen Gutierrez Rivera" userId="0963d25f-23fb-408d-a877-4ef32fce1de0" providerId="ADAL" clId="{33223E83-5E68-40BB-82FA-624FE2CDA1EB}" dt="2022-07-22T16:19:47.677" v="533" actId="1076"/>
          <ac:picMkLst>
            <pc:docMk/>
            <pc:sldMk cId="153236994" sldId="1143"/>
            <ac:picMk id="5" creationId="{75193FA8-8205-7F9D-7192-89F371764F8B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20:19.992" v="542" actId="1076"/>
        <pc:sldMkLst>
          <pc:docMk/>
          <pc:sldMk cId="3285880220" sldId="1144"/>
        </pc:sldMkLst>
        <pc:spChg chg="del">
          <ac:chgData name="Marisol del Carmen Gutierrez Rivera" userId="0963d25f-23fb-408d-a877-4ef32fce1de0" providerId="ADAL" clId="{33223E83-5E68-40BB-82FA-624FE2CDA1EB}" dt="2022-07-22T16:18:10.536" v="487" actId="478"/>
          <ac:spMkLst>
            <pc:docMk/>
            <pc:sldMk cId="3285880220" sldId="1144"/>
            <ac:spMk id="2" creationId="{19373442-F031-FC18-F7EA-90C54C9A621F}"/>
          </ac:spMkLst>
        </pc:spChg>
        <pc:spChg chg="add mod">
          <ac:chgData name="Marisol del Carmen Gutierrez Rivera" userId="0963d25f-23fb-408d-a877-4ef32fce1de0" providerId="ADAL" clId="{33223E83-5E68-40BB-82FA-624FE2CDA1EB}" dt="2022-07-22T16:20:19.992" v="542" actId="1076"/>
          <ac:spMkLst>
            <pc:docMk/>
            <pc:sldMk cId="3285880220" sldId="1144"/>
            <ac:spMk id="3" creationId="{E9656E4D-28D6-A24E-B0E7-086910E5BCC9}"/>
          </ac:spMkLst>
        </pc:spChg>
        <pc:picChg chg="add mod">
          <ac:chgData name="Marisol del Carmen Gutierrez Rivera" userId="0963d25f-23fb-408d-a877-4ef32fce1de0" providerId="ADAL" clId="{33223E83-5E68-40BB-82FA-624FE2CDA1EB}" dt="2022-07-22T16:20:15.395" v="541" actId="14100"/>
          <ac:picMkLst>
            <pc:docMk/>
            <pc:sldMk cId="3285880220" sldId="1144"/>
            <ac:picMk id="4" creationId="{10F6C40C-C003-455D-C0CA-F49311BC0742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21:38.476" v="570" actId="1076"/>
        <pc:sldMkLst>
          <pc:docMk/>
          <pc:sldMk cId="177816016" sldId="1145"/>
        </pc:sldMkLst>
        <pc:spChg chg="del">
          <ac:chgData name="Marisol del Carmen Gutierrez Rivera" userId="0963d25f-23fb-408d-a877-4ef32fce1de0" providerId="ADAL" clId="{33223E83-5E68-40BB-82FA-624FE2CDA1EB}" dt="2022-07-22T16:18:06.110" v="485" actId="478"/>
          <ac:spMkLst>
            <pc:docMk/>
            <pc:sldMk cId="177816016" sldId="1145"/>
            <ac:spMk id="2" creationId="{3ACF7E6B-C934-6131-737D-FF7BA772529A}"/>
          </ac:spMkLst>
        </pc:spChg>
        <pc:spChg chg="add mod">
          <ac:chgData name="Marisol del Carmen Gutierrez Rivera" userId="0963d25f-23fb-408d-a877-4ef32fce1de0" providerId="ADAL" clId="{33223E83-5E68-40BB-82FA-624FE2CDA1EB}" dt="2022-07-22T16:21:38.476" v="570" actId="1076"/>
          <ac:spMkLst>
            <pc:docMk/>
            <pc:sldMk cId="177816016" sldId="1145"/>
            <ac:spMk id="3" creationId="{FADE35C8-296F-E17E-33AF-97A5E79D9737}"/>
          </ac:spMkLst>
        </pc:spChg>
        <pc:spChg chg="add mod">
          <ac:chgData name="Marisol del Carmen Gutierrez Rivera" userId="0963d25f-23fb-408d-a877-4ef32fce1de0" providerId="ADAL" clId="{33223E83-5E68-40BB-82FA-624FE2CDA1EB}" dt="2022-07-22T16:21:17.056" v="557" actId="313"/>
          <ac:spMkLst>
            <pc:docMk/>
            <pc:sldMk cId="177816016" sldId="1145"/>
            <ac:spMk id="4" creationId="{74405E4B-CA0C-4DE5-2F24-2DAE5B5F3A07}"/>
          </ac:spMkLst>
        </pc:spChg>
        <pc:picChg chg="add mod">
          <ac:chgData name="Marisol del Carmen Gutierrez Rivera" userId="0963d25f-23fb-408d-a877-4ef32fce1de0" providerId="ADAL" clId="{33223E83-5E68-40BB-82FA-624FE2CDA1EB}" dt="2022-07-22T16:21:34.245" v="569" actId="14100"/>
          <ac:picMkLst>
            <pc:docMk/>
            <pc:sldMk cId="177816016" sldId="1145"/>
            <ac:picMk id="5" creationId="{9AC9C77B-B847-C623-DE97-432619ED1321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23:37.072" v="599" actId="1076"/>
        <pc:sldMkLst>
          <pc:docMk/>
          <pc:sldMk cId="3768746174" sldId="1146"/>
        </pc:sldMkLst>
        <pc:spChg chg="del">
          <ac:chgData name="Marisol del Carmen Gutierrez Rivera" userId="0963d25f-23fb-408d-a877-4ef32fce1de0" providerId="ADAL" clId="{33223E83-5E68-40BB-82FA-624FE2CDA1EB}" dt="2022-07-22T16:22:00.272" v="583" actId="478"/>
          <ac:spMkLst>
            <pc:docMk/>
            <pc:sldMk cId="3768746174" sldId="1146"/>
            <ac:spMk id="2" creationId="{194099CF-690F-295E-69B0-A76F9F2B041C}"/>
          </ac:spMkLst>
        </pc:spChg>
        <pc:spChg chg="add mod">
          <ac:chgData name="Marisol del Carmen Gutierrez Rivera" userId="0963d25f-23fb-408d-a877-4ef32fce1de0" providerId="ADAL" clId="{33223E83-5E68-40BB-82FA-624FE2CDA1EB}" dt="2022-07-22T16:23:35.157" v="598" actId="1076"/>
          <ac:spMkLst>
            <pc:docMk/>
            <pc:sldMk cId="3768746174" sldId="1146"/>
            <ac:spMk id="3" creationId="{DA3FC3F9-F612-DEDF-9106-1BE2B3D9EE42}"/>
          </ac:spMkLst>
        </pc:spChg>
        <pc:picChg chg="add mod">
          <ac:chgData name="Marisol del Carmen Gutierrez Rivera" userId="0963d25f-23fb-408d-a877-4ef32fce1de0" providerId="ADAL" clId="{33223E83-5E68-40BB-82FA-624FE2CDA1EB}" dt="2022-07-22T16:23:37.072" v="599" actId="1076"/>
          <ac:picMkLst>
            <pc:docMk/>
            <pc:sldMk cId="3768746174" sldId="1146"/>
            <ac:picMk id="4" creationId="{E6C9070E-D639-7C7D-E3D6-502650A4DBA2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21:04:23.754" v="1450" actId="20577"/>
        <pc:sldMkLst>
          <pc:docMk/>
          <pc:sldMk cId="2996273643" sldId="1147"/>
        </pc:sldMkLst>
        <pc:spChg chg="del">
          <ac:chgData name="Marisol del Carmen Gutierrez Rivera" userId="0963d25f-23fb-408d-a877-4ef32fce1de0" providerId="ADAL" clId="{33223E83-5E68-40BB-82FA-624FE2CDA1EB}" dt="2022-07-22T16:21:58.583" v="582" actId="478"/>
          <ac:spMkLst>
            <pc:docMk/>
            <pc:sldMk cId="2996273643" sldId="1147"/>
            <ac:spMk id="2" creationId="{680FD26D-297F-F7E5-66C6-70C7894F5276}"/>
          </ac:spMkLst>
        </pc:spChg>
        <pc:spChg chg="add mod">
          <ac:chgData name="Marisol del Carmen Gutierrez Rivera" userId="0963d25f-23fb-408d-a877-4ef32fce1de0" providerId="ADAL" clId="{33223E83-5E68-40BB-82FA-624FE2CDA1EB}" dt="2022-07-22T21:04:23.754" v="1450" actId="20577"/>
          <ac:spMkLst>
            <pc:docMk/>
            <pc:sldMk cId="2996273643" sldId="1147"/>
            <ac:spMk id="3" creationId="{19948EC5-002C-86F3-EE4D-A6982CEF9A90}"/>
          </ac:spMkLst>
        </pc:spChg>
        <pc:spChg chg="add mod">
          <ac:chgData name="Marisol del Carmen Gutierrez Rivera" userId="0963d25f-23fb-408d-a877-4ef32fce1de0" providerId="ADAL" clId="{33223E83-5E68-40BB-82FA-624FE2CDA1EB}" dt="2022-07-22T16:24:32.778" v="615" actId="20577"/>
          <ac:spMkLst>
            <pc:docMk/>
            <pc:sldMk cId="2996273643" sldId="1147"/>
            <ac:spMk id="5" creationId="{A37FE545-7F93-2C53-4D46-E37AA492B630}"/>
          </ac:spMkLst>
        </pc:spChg>
        <pc:picChg chg="add mod">
          <ac:chgData name="Marisol del Carmen Gutierrez Rivera" userId="0963d25f-23fb-408d-a877-4ef32fce1de0" providerId="ADAL" clId="{33223E83-5E68-40BB-82FA-624FE2CDA1EB}" dt="2022-07-22T16:30:20.744" v="673" actId="1076"/>
          <ac:picMkLst>
            <pc:docMk/>
            <pc:sldMk cId="2996273643" sldId="1147"/>
            <ac:picMk id="4" creationId="{6B946BFC-6CC7-6376-8400-94DE58E59DEF}"/>
          </ac:picMkLst>
        </pc:picChg>
      </pc:sldChg>
      <pc:sldChg chg="addSp delSp modSp new add del mod">
        <pc:chgData name="Marisol del Carmen Gutierrez Rivera" userId="0963d25f-23fb-408d-a877-4ef32fce1de0" providerId="ADAL" clId="{33223E83-5E68-40BB-82FA-624FE2CDA1EB}" dt="2022-07-22T16:32:48.556" v="714" actId="14100"/>
        <pc:sldMkLst>
          <pc:docMk/>
          <pc:sldMk cId="3288411168" sldId="1148"/>
        </pc:sldMkLst>
        <pc:spChg chg="del">
          <ac:chgData name="Marisol del Carmen Gutierrez Rivera" userId="0963d25f-23fb-408d-a877-4ef32fce1de0" providerId="ADAL" clId="{33223E83-5E68-40BB-82FA-624FE2CDA1EB}" dt="2022-07-22T16:21:55.975" v="581" actId="478"/>
          <ac:spMkLst>
            <pc:docMk/>
            <pc:sldMk cId="3288411168" sldId="1148"/>
            <ac:spMk id="2" creationId="{AC4C7972-EC9F-4E8F-8FF5-73DDE3F04EEF}"/>
          </ac:spMkLst>
        </pc:spChg>
        <pc:spChg chg="add mod">
          <ac:chgData name="Marisol del Carmen Gutierrez Rivera" userId="0963d25f-23fb-408d-a877-4ef32fce1de0" providerId="ADAL" clId="{33223E83-5E68-40BB-82FA-624FE2CDA1EB}" dt="2022-07-22T16:32:41.791" v="712" actId="1037"/>
          <ac:spMkLst>
            <pc:docMk/>
            <pc:sldMk cId="3288411168" sldId="1148"/>
            <ac:spMk id="3" creationId="{D4855030-E568-7F16-F23B-42802B61139B}"/>
          </ac:spMkLst>
        </pc:spChg>
        <pc:spChg chg="add mod">
          <ac:chgData name="Marisol del Carmen Gutierrez Rivera" userId="0963d25f-23fb-408d-a877-4ef32fce1de0" providerId="ADAL" clId="{33223E83-5E68-40BB-82FA-624FE2CDA1EB}" dt="2022-07-22T16:32:44.745" v="713" actId="1076"/>
          <ac:spMkLst>
            <pc:docMk/>
            <pc:sldMk cId="3288411168" sldId="1148"/>
            <ac:spMk id="5" creationId="{03F53522-0E0B-CFB3-F646-870B5A2EAC15}"/>
          </ac:spMkLst>
        </pc:spChg>
        <pc:picChg chg="add mod">
          <ac:chgData name="Marisol del Carmen Gutierrez Rivera" userId="0963d25f-23fb-408d-a877-4ef32fce1de0" providerId="ADAL" clId="{33223E83-5E68-40BB-82FA-624FE2CDA1EB}" dt="2022-07-22T16:32:48.556" v="714" actId="14100"/>
          <ac:picMkLst>
            <pc:docMk/>
            <pc:sldMk cId="3288411168" sldId="1148"/>
            <ac:picMk id="4" creationId="{ECBFF936-807C-CF7F-B48F-F708C22CCD31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35:48.627" v="750" actId="1076"/>
        <pc:sldMkLst>
          <pc:docMk/>
          <pc:sldMk cId="1445877826" sldId="1149"/>
        </pc:sldMkLst>
        <pc:spChg chg="del">
          <ac:chgData name="Marisol del Carmen Gutierrez Rivera" userId="0963d25f-23fb-408d-a877-4ef32fce1de0" providerId="ADAL" clId="{33223E83-5E68-40BB-82FA-624FE2CDA1EB}" dt="2022-07-22T16:21:52.751" v="578" actId="478"/>
          <ac:spMkLst>
            <pc:docMk/>
            <pc:sldMk cId="1445877826" sldId="1149"/>
            <ac:spMk id="2" creationId="{29D84C16-6C62-62B9-1D10-C7162C26F2A0}"/>
          </ac:spMkLst>
        </pc:spChg>
        <pc:spChg chg="add mod">
          <ac:chgData name="Marisol del Carmen Gutierrez Rivera" userId="0963d25f-23fb-408d-a877-4ef32fce1de0" providerId="ADAL" clId="{33223E83-5E68-40BB-82FA-624FE2CDA1EB}" dt="2022-07-22T16:35:24.663" v="730" actId="1076"/>
          <ac:spMkLst>
            <pc:docMk/>
            <pc:sldMk cId="1445877826" sldId="1149"/>
            <ac:spMk id="3" creationId="{3FAD4B1D-BCF7-1EBD-219F-CE60706C2D03}"/>
          </ac:spMkLst>
        </pc:spChg>
        <pc:spChg chg="add mod">
          <ac:chgData name="Marisol del Carmen Gutierrez Rivera" userId="0963d25f-23fb-408d-a877-4ef32fce1de0" providerId="ADAL" clId="{33223E83-5E68-40BB-82FA-624FE2CDA1EB}" dt="2022-07-22T16:35:44.082" v="749" actId="1076"/>
          <ac:spMkLst>
            <pc:docMk/>
            <pc:sldMk cId="1445877826" sldId="1149"/>
            <ac:spMk id="4" creationId="{78E74D55-A87E-17FE-70B1-F6FBFB31E671}"/>
          </ac:spMkLst>
        </pc:spChg>
        <pc:picChg chg="add mod">
          <ac:chgData name="Marisol del Carmen Gutierrez Rivera" userId="0963d25f-23fb-408d-a877-4ef32fce1de0" providerId="ADAL" clId="{33223E83-5E68-40BB-82FA-624FE2CDA1EB}" dt="2022-07-22T16:35:48.627" v="750" actId="1076"/>
          <ac:picMkLst>
            <pc:docMk/>
            <pc:sldMk cId="1445877826" sldId="1149"/>
            <ac:picMk id="5" creationId="{C6F1B5EB-DE7F-0D1E-2814-B17C3446502F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37:11.389" v="773" actId="1076"/>
        <pc:sldMkLst>
          <pc:docMk/>
          <pc:sldMk cId="1072527657" sldId="1150"/>
        </pc:sldMkLst>
        <pc:spChg chg="del">
          <ac:chgData name="Marisol del Carmen Gutierrez Rivera" userId="0963d25f-23fb-408d-a877-4ef32fce1de0" providerId="ADAL" clId="{33223E83-5E68-40BB-82FA-624FE2CDA1EB}" dt="2022-07-22T16:21:50.508" v="577" actId="478"/>
          <ac:spMkLst>
            <pc:docMk/>
            <pc:sldMk cId="1072527657" sldId="1150"/>
            <ac:spMk id="2" creationId="{83D0444C-423B-0C83-B0ED-2ECF48C6AD41}"/>
          </ac:spMkLst>
        </pc:spChg>
        <pc:spChg chg="add mod">
          <ac:chgData name="Marisol del Carmen Gutierrez Rivera" userId="0963d25f-23fb-408d-a877-4ef32fce1de0" providerId="ADAL" clId="{33223E83-5E68-40BB-82FA-624FE2CDA1EB}" dt="2022-07-22T16:37:11.389" v="773" actId="1076"/>
          <ac:spMkLst>
            <pc:docMk/>
            <pc:sldMk cId="1072527657" sldId="1150"/>
            <ac:spMk id="3" creationId="{B7D68ACF-B489-11DB-4026-F4CA15FCF889}"/>
          </ac:spMkLst>
        </pc:spChg>
        <pc:spChg chg="add mod">
          <ac:chgData name="Marisol del Carmen Gutierrez Rivera" userId="0963d25f-23fb-408d-a877-4ef32fce1de0" providerId="ADAL" clId="{33223E83-5E68-40BB-82FA-624FE2CDA1EB}" dt="2022-07-22T16:37:11.389" v="773" actId="1076"/>
          <ac:spMkLst>
            <pc:docMk/>
            <pc:sldMk cId="1072527657" sldId="1150"/>
            <ac:spMk id="4" creationId="{49B3D600-22CF-D381-696C-F57BC3069595}"/>
          </ac:spMkLst>
        </pc:spChg>
        <pc:picChg chg="add mod">
          <ac:chgData name="Marisol del Carmen Gutierrez Rivera" userId="0963d25f-23fb-408d-a877-4ef32fce1de0" providerId="ADAL" clId="{33223E83-5E68-40BB-82FA-624FE2CDA1EB}" dt="2022-07-22T16:36:57.199" v="768" actId="14100"/>
          <ac:picMkLst>
            <pc:docMk/>
            <pc:sldMk cId="1072527657" sldId="1150"/>
            <ac:picMk id="5" creationId="{39FF1FE4-D2F4-9711-2D2E-47675538AB99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41:30.433" v="873" actId="1076"/>
        <pc:sldMkLst>
          <pc:docMk/>
          <pc:sldMk cId="946336488" sldId="1151"/>
        </pc:sldMkLst>
        <pc:spChg chg="del">
          <ac:chgData name="Marisol del Carmen Gutierrez Rivera" userId="0963d25f-23fb-408d-a877-4ef32fce1de0" providerId="ADAL" clId="{33223E83-5E68-40BB-82FA-624FE2CDA1EB}" dt="2022-07-22T16:37:21.904" v="779" actId="478"/>
          <ac:spMkLst>
            <pc:docMk/>
            <pc:sldMk cId="946336488" sldId="1151"/>
            <ac:spMk id="2" creationId="{F17E68CA-0510-D2B6-47C6-7F0C2F8EC439}"/>
          </ac:spMkLst>
        </pc:spChg>
        <pc:spChg chg="add mod">
          <ac:chgData name="Marisol del Carmen Gutierrez Rivera" userId="0963d25f-23fb-408d-a877-4ef32fce1de0" providerId="ADAL" clId="{33223E83-5E68-40BB-82FA-624FE2CDA1EB}" dt="2022-07-22T16:38:05.035" v="797" actId="1076"/>
          <ac:spMkLst>
            <pc:docMk/>
            <pc:sldMk cId="946336488" sldId="1151"/>
            <ac:spMk id="3" creationId="{6C6E3A23-E654-7F27-8310-5790AC7A0374}"/>
          </ac:spMkLst>
        </pc:spChg>
        <pc:spChg chg="add mod">
          <ac:chgData name="Marisol del Carmen Gutierrez Rivera" userId="0963d25f-23fb-408d-a877-4ef32fce1de0" providerId="ADAL" clId="{33223E83-5E68-40BB-82FA-624FE2CDA1EB}" dt="2022-07-22T16:41:23.228" v="872" actId="1076"/>
          <ac:spMkLst>
            <pc:docMk/>
            <pc:sldMk cId="946336488" sldId="1151"/>
            <ac:spMk id="4" creationId="{791BA0B7-0A7B-8962-9BB3-B93BB96BC76E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7" creationId="{93BC704D-4230-B4E8-49F8-96824EB06829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8" creationId="{D00FC104-E9C2-D019-BC42-ED7BC142998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9" creationId="{9425CDC4-91A3-4012-B74B-060D94620212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0" creationId="{0420E516-91C2-3B76-6C6E-4CE249DAD50E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1" creationId="{0D6EAE9C-AB03-C5AC-E65B-39566BAB40D4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2" creationId="{4CC313A1-2E34-A68B-4187-53706EED5D2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3" creationId="{F8A5743F-B5D7-566A-4087-B1805B643AC8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4" creationId="{D34128B8-C221-D110-C7C2-9777D419BE7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5" creationId="{F821DBE9-653C-6186-3163-EC140C79470A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6" creationId="{A59AF098-7029-852F-51CF-7EE0B549C9D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7" creationId="{447A11D8-1041-DA3F-A1BA-FD98FD3B5B11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8" creationId="{D5FBF969-C010-5F60-1791-02040C964621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19" creationId="{C75A1FF8-21F3-10C2-53B8-A37C152A2E6A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0" creationId="{21BD4557-C8DE-74C6-63B5-FB203CC08695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1" creationId="{F8D7D044-C028-9911-786E-E0718B1C3171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4" creationId="{A779C632-754A-1FD6-DECA-4F3FBC677994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5" creationId="{1F95676E-6C81-D770-2B86-407685641FA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6" creationId="{ED72E6B8-3C52-DE28-0F42-E5B42DF06FD6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7" creationId="{B6B59A9B-A777-ED61-EE4A-A7D865EB35FA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8" creationId="{0F3FD839-7AE1-EBD6-8446-71434A27424A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29" creationId="{602877D6-C10E-52B8-C298-85CBF952F45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0" creationId="{7664D099-F5CF-63BC-3457-9B521ADD15F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1" creationId="{C5E30C5F-3099-D0D1-EDC0-2F7032BBB9B5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2" creationId="{A59F0420-2AF7-9D3E-A836-8701FB335D8D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3" creationId="{7B3A5C0F-2890-32D0-5C44-68A468ADE29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4" creationId="{E73516F5-6CE1-EF87-9532-44C9A4C51C8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5" creationId="{38D1CF1A-8465-46B6-C4DB-1E7DB0D3974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6" creationId="{3F14DDEB-2259-B71E-76CE-79A6AA2EEE2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8" creationId="{CB54B865-0DA4-41E5-0FD6-733DEE76FB62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39" creationId="{C95F11BB-051A-005D-559B-B8822BE4FAE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0" creationId="{D6D2C279-2563-B52C-AECF-7F99073790B7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1" creationId="{286913BB-6B89-B80B-CD40-BFD9F7AB7E69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2" creationId="{3B97F082-7F5C-28ED-3F57-5B55804C3DC7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3" creationId="{2B05B624-C079-FE39-F043-20B7F346A27D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4" creationId="{6AB5A1C9-58E3-EC25-1390-FB7A626F0D7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5" creationId="{096C39BB-1D4B-40C6-9589-8F8409F0C374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6" creationId="{4C2DBB65-2D8E-2E0F-50BC-654CCE30B605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7" creationId="{FD9C6AB3-DB90-6FF1-B9C8-FB96F2DEC85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8" creationId="{8386F511-2E99-7D06-C8EE-2CDBEFBAA20D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49" creationId="{C4A6089F-0F1D-C81B-3059-C91398D09D74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0" creationId="{1265154C-49CF-0DAA-971D-54654BBCF82A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1" creationId="{CA94A8F2-9BE4-2280-6B79-77042C50E391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2" creationId="{A20A4D3D-6DFB-5661-5A99-9EC893900F85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5" creationId="{14CE3FEA-65B1-B12C-B3EC-646BE3E5846B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6" creationId="{C973A450-46A9-E5C4-6D74-215E578E79D4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7" creationId="{53BA7DFD-670B-62B2-FBBB-61CBE13D73EF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8" creationId="{0B411C79-206C-099F-0344-EAF579660B0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59" creationId="{6DA07690-AC5D-0FF3-242C-FCE0C8C21A02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0" creationId="{8F0EB492-E02A-2E2B-0BE0-9F62E63DA8C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1" creationId="{83D13022-45A5-0519-C061-D7CD7921F239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2" creationId="{D30D504F-7458-7EF8-E7E3-4AE42DC930C0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3" creationId="{D255F235-10AB-8637-262F-0FDE2EFEAA73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4" creationId="{BD6A1B97-D11D-64CE-3BD2-DC02707D6F0C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5" creationId="{04767D8E-E626-B2FE-3A15-422364CC0038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6" creationId="{6F03F720-96AC-CD27-6F65-02A13922164D}"/>
          </ac:spMkLst>
        </pc:spChg>
        <pc:spChg chg="mod">
          <ac:chgData name="Marisol del Carmen Gutierrez Rivera" userId="0963d25f-23fb-408d-a877-4ef32fce1de0" providerId="ADAL" clId="{33223E83-5E68-40BB-82FA-624FE2CDA1EB}" dt="2022-07-22T16:37:47.410" v="790"/>
          <ac:spMkLst>
            <pc:docMk/>
            <pc:sldMk cId="946336488" sldId="1151"/>
            <ac:spMk id="67" creationId="{F3528CE2-AA2F-A264-1302-F0B821594A6D}"/>
          </ac:spMkLst>
        </pc:spChg>
        <pc:grpChg chg="add mod">
          <ac:chgData name="Marisol del Carmen Gutierrez Rivera" userId="0963d25f-23fb-408d-a877-4ef32fce1de0" providerId="ADAL" clId="{33223E83-5E68-40BB-82FA-624FE2CDA1EB}" dt="2022-07-22T16:41:30.433" v="873" actId="1076"/>
          <ac:grpSpMkLst>
            <pc:docMk/>
            <pc:sldMk cId="946336488" sldId="1151"/>
            <ac:grpSpMk id="6" creationId="{E3AAE6B4-A8DD-73E3-5130-F5ADA82B9D49}"/>
          </ac:grpSpMkLst>
        </pc:grpChg>
        <pc:grpChg chg="mod">
          <ac:chgData name="Marisol del Carmen Gutierrez Rivera" userId="0963d25f-23fb-408d-a877-4ef32fce1de0" providerId="ADAL" clId="{33223E83-5E68-40BB-82FA-624FE2CDA1EB}" dt="2022-07-22T16:37:47.410" v="790"/>
          <ac:grpSpMkLst>
            <pc:docMk/>
            <pc:sldMk cId="946336488" sldId="1151"/>
            <ac:grpSpMk id="22" creationId="{3C910C89-2737-EC4A-B23F-42ABD06FA388}"/>
          </ac:grpSpMkLst>
        </pc:grpChg>
        <pc:grpChg chg="mod">
          <ac:chgData name="Marisol del Carmen Gutierrez Rivera" userId="0963d25f-23fb-408d-a877-4ef32fce1de0" providerId="ADAL" clId="{33223E83-5E68-40BB-82FA-624FE2CDA1EB}" dt="2022-07-22T16:37:47.410" v="790"/>
          <ac:grpSpMkLst>
            <pc:docMk/>
            <pc:sldMk cId="946336488" sldId="1151"/>
            <ac:grpSpMk id="23" creationId="{F5D72230-5291-1672-A0FA-F603322A0332}"/>
          </ac:grpSpMkLst>
        </pc:grpChg>
        <pc:grpChg chg="add mod">
          <ac:chgData name="Marisol del Carmen Gutierrez Rivera" userId="0963d25f-23fb-408d-a877-4ef32fce1de0" providerId="ADAL" clId="{33223E83-5E68-40BB-82FA-624FE2CDA1EB}" dt="2022-07-22T16:41:30.433" v="873" actId="1076"/>
          <ac:grpSpMkLst>
            <pc:docMk/>
            <pc:sldMk cId="946336488" sldId="1151"/>
            <ac:grpSpMk id="37" creationId="{FA97BC02-3035-827B-2648-5556DDCEADEF}"/>
          </ac:grpSpMkLst>
        </pc:grpChg>
        <pc:grpChg chg="mod">
          <ac:chgData name="Marisol del Carmen Gutierrez Rivera" userId="0963d25f-23fb-408d-a877-4ef32fce1de0" providerId="ADAL" clId="{33223E83-5E68-40BB-82FA-624FE2CDA1EB}" dt="2022-07-22T16:37:47.410" v="790"/>
          <ac:grpSpMkLst>
            <pc:docMk/>
            <pc:sldMk cId="946336488" sldId="1151"/>
            <ac:grpSpMk id="53" creationId="{F411B65B-E8A8-8E49-CF8E-D8A440514E05}"/>
          </ac:grpSpMkLst>
        </pc:grpChg>
        <pc:grpChg chg="mod">
          <ac:chgData name="Marisol del Carmen Gutierrez Rivera" userId="0963d25f-23fb-408d-a877-4ef32fce1de0" providerId="ADAL" clId="{33223E83-5E68-40BB-82FA-624FE2CDA1EB}" dt="2022-07-22T16:37:47.410" v="790"/>
          <ac:grpSpMkLst>
            <pc:docMk/>
            <pc:sldMk cId="946336488" sldId="1151"/>
            <ac:grpSpMk id="54" creationId="{C9C1CD27-9A0F-6458-C48D-FEF3CAA9802A}"/>
          </ac:grpSpMkLst>
        </pc:grpChg>
        <pc:picChg chg="add mod">
          <ac:chgData name="Marisol del Carmen Gutierrez Rivera" userId="0963d25f-23fb-408d-a877-4ef32fce1de0" providerId="ADAL" clId="{33223E83-5E68-40BB-82FA-624FE2CDA1EB}" dt="2022-07-22T16:41:30.433" v="873" actId="1076"/>
          <ac:picMkLst>
            <pc:docMk/>
            <pc:sldMk cId="946336488" sldId="1151"/>
            <ac:picMk id="5" creationId="{B81AA60A-1BC2-261F-2E92-6DE7845CB6E7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42:28.089" v="909" actId="20577"/>
        <pc:sldMkLst>
          <pc:docMk/>
          <pc:sldMk cId="4169669295" sldId="1152"/>
        </pc:sldMkLst>
        <pc:spChg chg="del">
          <ac:chgData name="Marisol del Carmen Gutierrez Rivera" userId="0963d25f-23fb-408d-a877-4ef32fce1de0" providerId="ADAL" clId="{33223E83-5E68-40BB-82FA-624FE2CDA1EB}" dt="2022-07-22T16:37:24.913" v="780" actId="478"/>
          <ac:spMkLst>
            <pc:docMk/>
            <pc:sldMk cId="4169669295" sldId="1152"/>
            <ac:spMk id="2" creationId="{C0BE2699-A48D-B717-C395-72A3FE72CDA1}"/>
          </ac:spMkLst>
        </pc:spChg>
        <pc:spChg chg="add mod">
          <ac:chgData name="Marisol del Carmen Gutierrez Rivera" userId="0963d25f-23fb-408d-a877-4ef32fce1de0" providerId="ADAL" clId="{33223E83-5E68-40BB-82FA-624FE2CDA1EB}" dt="2022-07-22T16:42:06.832" v="882" actId="1076"/>
          <ac:spMkLst>
            <pc:docMk/>
            <pc:sldMk cId="4169669295" sldId="1152"/>
            <ac:spMk id="4" creationId="{4DB33D41-4687-28F3-4C1C-44D4B4F1B889}"/>
          </ac:spMkLst>
        </pc:spChg>
        <pc:spChg chg="add mod">
          <ac:chgData name="Marisol del Carmen Gutierrez Rivera" userId="0963d25f-23fb-408d-a877-4ef32fce1de0" providerId="ADAL" clId="{33223E83-5E68-40BB-82FA-624FE2CDA1EB}" dt="2022-07-22T16:42:28.089" v="909" actId="20577"/>
          <ac:spMkLst>
            <pc:docMk/>
            <pc:sldMk cId="4169669295" sldId="1152"/>
            <ac:spMk id="5" creationId="{21B61FDE-6CD5-BBA5-6C3F-2EE88F80D854}"/>
          </ac:spMkLst>
        </pc:spChg>
        <pc:picChg chg="add mod">
          <ac:chgData name="Marisol del Carmen Gutierrez Rivera" userId="0963d25f-23fb-408d-a877-4ef32fce1de0" providerId="ADAL" clId="{33223E83-5E68-40BB-82FA-624FE2CDA1EB}" dt="2022-07-22T16:42:17.461" v="885" actId="1076"/>
          <ac:picMkLst>
            <pc:docMk/>
            <pc:sldMk cId="4169669295" sldId="1152"/>
            <ac:picMk id="3" creationId="{A95A683A-378B-B244-F30D-35F9DE326D84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6:57:28.203" v="951" actId="1038"/>
        <pc:sldMkLst>
          <pc:docMk/>
          <pc:sldMk cId="1052558846" sldId="1153"/>
        </pc:sldMkLst>
        <pc:spChg chg="del">
          <ac:chgData name="Marisol del Carmen Gutierrez Rivera" userId="0963d25f-23fb-408d-a877-4ef32fce1de0" providerId="ADAL" clId="{33223E83-5E68-40BB-82FA-624FE2CDA1EB}" dt="2022-07-22T16:37:27.684" v="781" actId="478"/>
          <ac:spMkLst>
            <pc:docMk/>
            <pc:sldMk cId="1052558846" sldId="1153"/>
            <ac:spMk id="2" creationId="{DBBA167F-75F2-4E1E-B352-406F4F19A630}"/>
          </ac:spMkLst>
        </pc:spChg>
        <pc:spChg chg="add mod">
          <ac:chgData name="Marisol del Carmen Gutierrez Rivera" userId="0963d25f-23fb-408d-a877-4ef32fce1de0" providerId="ADAL" clId="{33223E83-5E68-40BB-82FA-624FE2CDA1EB}" dt="2022-07-22T16:57:01.511" v="932" actId="1076"/>
          <ac:spMkLst>
            <pc:docMk/>
            <pc:sldMk cId="1052558846" sldId="1153"/>
            <ac:spMk id="3" creationId="{5246CDA2-393A-5370-E135-25152F2781B7}"/>
          </ac:spMkLst>
        </pc:spChg>
        <pc:spChg chg="add mod">
          <ac:chgData name="Marisol del Carmen Gutierrez Rivera" userId="0963d25f-23fb-408d-a877-4ef32fce1de0" providerId="ADAL" clId="{33223E83-5E68-40BB-82FA-624FE2CDA1EB}" dt="2022-07-22T16:57:28.203" v="951" actId="1038"/>
          <ac:spMkLst>
            <pc:docMk/>
            <pc:sldMk cId="1052558846" sldId="1153"/>
            <ac:spMk id="5" creationId="{D9ECEEA8-614D-0750-960D-9900168C4E36}"/>
          </ac:spMkLst>
        </pc:spChg>
        <pc:picChg chg="add mod">
          <ac:chgData name="Marisol del Carmen Gutierrez Rivera" userId="0963d25f-23fb-408d-a877-4ef32fce1de0" providerId="ADAL" clId="{33223E83-5E68-40BB-82FA-624FE2CDA1EB}" dt="2022-07-22T16:57:08.129" v="933" actId="1076"/>
          <ac:picMkLst>
            <pc:docMk/>
            <pc:sldMk cId="1052558846" sldId="1153"/>
            <ac:picMk id="4" creationId="{AF019035-8A4C-F389-1AA0-C06179562309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7:06:19.405" v="991" actId="1076"/>
        <pc:sldMkLst>
          <pc:docMk/>
          <pc:sldMk cId="3169086246" sldId="1154"/>
        </pc:sldMkLst>
        <pc:spChg chg="del">
          <ac:chgData name="Marisol del Carmen Gutierrez Rivera" userId="0963d25f-23fb-408d-a877-4ef32fce1de0" providerId="ADAL" clId="{33223E83-5E68-40BB-82FA-624FE2CDA1EB}" dt="2022-07-22T16:37:29.729" v="782" actId="478"/>
          <ac:spMkLst>
            <pc:docMk/>
            <pc:sldMk cId="3169086246" sldId="1154"/>
            <ac:spMk id="2" creationId="{6FA9BDD9-6A96-40E2-F661-C3D418A16C69}"/>
          </ac:spMkLst>
        </pc:spChg>
        <pc:spChg chg="add mod">
          <ac:chgData name="Marisol del Carmen Gutierrez Rivera" userId="0963d25f-23fb-408d-a877-4ef32fce1de0" providerId="ADAL" clId="{33223E83-5E68-40BB-82FA-624FE2CDA1EB}" dt="2022-07-22T17:05:54.126" v="983" actId="1036"/>
          <ac:spMkLst>
            <pc:docMk/>
            <pc:sldMk cId="3169086246" sldId="1154"/>
            <ac:spMk id="3" creationId="{77EC4EAD-05F7-3041-87B8-3175E09A405A}"/>
          </ac:spMkLst>
        </pc:spChg>
        <pc:spChg chg="add mod">
          <ac:chgData name="Marisol del Carmen Gutierrez Rivera" userId="0963d25f-23fb-408d-a877-4ef32fce1de0" providerId="ADAL" clId="{33223E83-5E68-40BB-82FA-624FE2CDA1EB}" dt="2022-07-22T17:06:05.021" v="986" actId="1076"/>
          <ac:spMkLst>
            <pc:docMk/>
            <pc:sldMk cId="3169086246" sldId="1154"/>
            <ac:spMk id="4" creationId="{79260979-50AB-299C-3BF1-BFA17633C55F}"/>
          </ac:spMkLst>
        </pc:spChg>
        <pc:picChg chg="add mod">
          <ac:chgData name="Marisol del Carmen Gutierrez Rivera" userId="0963d25f-23fb-408d-a877-4ef32fce1de0" providerId="ADAL" clId="{33223E83-5E68-40BB-82FA-624FE2CDA1EB}" dt="2022-07-22T17:06:19.405" v="991" actId="1076"/>
          <ac:picMkLst>
            <pc:docMk/>
            <pc:sldMk cId="3169086246" sldId="1154"/>
            <ac:picMk id="5" creationId="{0B166851-0402-2856-6118-543425DBFC66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20:41:39.589" v="1440" actId="1076"/>
        <pc:sldMkLst>
          <pc:docMk/>
          <pc:sldMk cId="74100204" sldId="1155"/>
        </pc:sldMkLst>
        <pc:spChg chg="del">
          <ac:chgData name="Marisol del Carmen Gutierrez Rivera" userId="0963d25f-23fb-408d-a877-4ef32fce1de0" providerId="ADAL" clId="{33223E83-5E68-40BB-82FA-624FE2CDA1EB}" dt="2022-07-22T16:37:32.474" v="783" actId="478"/>
          <ac:spMkLst>
            <pc:docMk/>
            <pc:sldMk cId="74100204" sldId="1155"/>
            <ac:spMk id="2" creationId="{A70A9D68-9E9A-1F9B-45AC-16C5AFC4DA4C}"/>
          </ac:spMkLst>
        </pc:spChg>
        <pc:spChg chg="add mod">
          <ac:chgData name="Marisol del Carmen Gutierrez Rivera" userId="0963d25f-23fb-408d-a877-4ef32fce1de0" providerId="ADAL" clId="{33223E83-5E68-40BB-82FA-624FE2CDA1EB}" dt="2022-07-22T17:07:10.280" v="1000" actId="1076"/>
          <ac:spMkLst>
            <pc:docMk/>
            <pc:sldMk cId="74100204" sldId="1155"/>
            <ac:spMk id="3" creationId="{19A9A28E-FE53-2178-F1AF-E3390FD64AC7}"/>
          </ac:spMkLst>
        </pc:spChg>
        <pc:grpChg chg="add mod">
          <ac:chgData name="Marisol del Carmen Gutierrez Rivera" userId="0963d25f-23fb-408d-a877-4ef32fce1de0" providerId="ADAL" clId="{33223E83-5E68-40BB-82FA-624FE2CDA1EB}" dt="2022-07-22T20:41:39.589" v="1440" actId="1076"/>
          <ac:grpSpMkLst>
            <pc:docMk/>
            <pc:sldMk cId="74100204" sldId="1155"/>
            <ac:grpSpMk id="6" creationId="{D6F4D347-DD0F-E456-D6B7-D323337EAB22}"/>
          </ac:grpSpMkLst>
        </pc:grpChg>
        <pc:picChg chg="add mod">
          <ac:chgData name="Marisol del Carmen Gutierrez Rivera" userId="0963d25f-23fb-408d-a877-4ef32fce1de0" providerId="ADAL" clId="{33223E83-5E68-40BB-82FA-624FE2CDA1EB}" dt="2022-07-22T20:41:39.589" v="1440" actId="1076"/>
          <ac:picMkLst>
            <pc:docMk/>
            <pc:sldMk cId="74100204" sldId="1155"/>
            <ac:picMk id="4" creationId="{C0264983-D165-FA8B-3FA2-DFA0F04BC634}"/>
          </ac:picMkLst>
        </pc:picChg>
        <pc:picChg chg="add mod">
          <ac:chgData name="Marisol del Carmen Gutierrez Rivera" userId="0963d25f-23fb-408d-a877-4ef32fce1de0" providerId="ADAL" clId="{33223E83-5E68-40BB-82FA-624FE2CDA1EB}" dt="2022-07-22T20:41:39.589" v="1440" actId="1076"/>
          <ac:picMkLst>
            <pc:docMk/>
            <pc:sldMk cId="74100204" sldId="1155"/>
            <ac:picMk id="5" creationId="{5762E998-F901-8E5E-3712-CB0989757733}"/>
          </ac:picMkLst>
        </pc:picChg>
        <pc:picChg chg="mod">
          <ac:chgData name="Marisol del Carmen Gutierrez Rivera" userId="0963d25f-23fb-408d-a877-4ef32fce1de0" providerId="ADAL" clId="{33223E83-5E68-40BB-82FA-624FE2CDA1EB}" dt="2022-07-22T17:06:39.150" v="995"/>
          <ac:picMkLst>
            <pc:docMk/>
            <pc:sldMk cId="74100204" sldId="1155"/>
            <ac:picMk id="7" creationId="{91CCAF2C-B8FF-22D1-AE04-7D86AB3EEF11}"/>
          </ac:picMkLst>
        </pc:picChg>
        <pc:picChg chg="mod">
          <ac:chgData name="Marisol del Carmen Gutierrez Rivera" userId="0963d25f-23fb-408d-a877-4ef32fce1de0" providerId="ADAL" clId="{33223E83-5E68-40BB-82FA-624FE2CDA1EB}" dt="2022-07-22T17:06:39.150" v="995"/>
          <ac:picMkLst>
            <pc:docMk/>
            <pc:sldMk cId="74100204" sldId="1155"/>
            <ac:picMk id="8" creationId="{20434935-D25A-5EAE-FBA4-70B022972835}"/>
          </ac:picMkLst>
        </pc:picChg>
      </pc:sldChg>
      <pc:sldChg chg="addSp delSp modSp new mod modAnim">
        <pc:chgData name="Marisol del Carmen Gutierrez Rivera" userId="0963d25f-23fb-408d-a877-4ef32fce1de0" providerId="ADAL" clId="{33223E83-5E68-40BB-82FA-624FE2CDA1EB}" dt="2022-07-22T17:28:06.519" v="1127" actId="113"/>
        <pc:sldMkLst>
          <pc:docMk/>
          <pc:sldMk cId="1920539526" sldId="1156"/>
        </pc:sldMkLst>
        <pc:spChg chg="del">
          <ac:chgData name="Marisol del Carmen Gutierrez Rivera" userId="0963d25f-23fb-408d-a877-4ef32fce1de0" providerId="ADAL" clId="{33223E83-5E68-40BB-82FA-624FE2CDA1EB}" dt="2022-07-22T17:11:27.897" v="1054" actId="478"/>
          <ac:spMkLst>
            <pc:docMk/>
            <pc:sldMk cId="1920539526" sldId="1156"/>
            <ac:spMk id="2" creationId="{CCC82284-64E1-AF7D-38EF-A5EB1745491D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3" creationId="{9E244876-EE59-AF77-23A5-E0192334C918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4" creationId="{D7FAF1E4-BFCA-D18C-2E42-0C85F14593EE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5" creationId="{F410F613-3624-7ACB-0A74-F02DD6D014F5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6" creationId="{1D884768-F80C-34CA-8AC9-D9407BDCEC29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7" creationId="{4056D7AE-CAD3-3692-65BF-390A6F089C95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8" creationId="{4D9F78CE-1E87-3C44-5802-8FF1491A8C32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9" creationId="{0E52E53E-F778-5505-1495-1D793F8BAAE5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0" creationId="{C8D28364-326A-7EE2-4487-2932D49D6DF2}"/>
          </ac:spMkLst>
        </pc:spChg>
        <pc:spChg chg="add mod">
          <ac:chgData name="Marisol del Carmen Gutierrez Rivera" userId="0963d25f-23fb-408d-a877-4ef32fce1de0" providerId="ADAL" clId="{33223E83-5E68-40BB-82FA-624FE2CDA1EB}" dt="2022-07-22T17:28:06.519" v="1127" actId="113"/>
          <ac:spMkLst>
            <pc:docMk/>
            <pc:sldMk cId="1920539526" sldId="1156"/>
            <ac:spMk id="11" creationId="{4E31B5C8-20D5-F74A-7714-14BDAA7F90A3}"/>
          </ac:spMkLst>
        </pc:spChg>
        <pc:spChg chg="add mod">
          <ac:chgData name="Marisol del Carmen Gutierrez Rivera" userId="0963d25f-23fb-408d-a877-4ef32fce1de0" providerId="ADAL" clId="{33223E83-5E68-40BB-82FA-624FE2CDA1EB}" dt="2022-07-22T17:28:06.519" v="1127" actId="113"/>
          <ac:spMkLst>
            <pc:docMk/>
            <pc:sldMk cId="1920539526" sldId="1156"/>
            <ac:spMk id="12" creationId="{36D98795-679A-8A06-2B98-3151CD704931}"/>
          </ac:spMkLst>
        </pc:spChg>
        <pc:spChg chg="add mod">
          <ac:chgData name="Marisol del Carmen Gutierrez Rivera" userId="0963d25f-23fb-408d-a877-4ef32fce1de0" providerId="ADAL" clId="{33223E83-5E68-40BB-82FA-624FE2CDA1EB}" dt="2022-07-22T17:28:06.519" v="1127" actId="113"/>
          <ac:spMkLst>
            <pc:docMk/>
            <pc:sldMk cId="1920539526" sldId="1156"/>
            <ac:spMk id="13" creationId="{D98198A5-7667-018A-FDFC-ABA86F2E95D9}"/>
          </ac:spMkLst>
        </pc:spChg>
        <pc:spChg chg="add mod">
          <ac:chgData name="Marisol del Carmen Gutierrez Rivera" userId="0963d25f-23fb-408d-a877-4ef32fce1de0" providerId="ADAL" clId="{33223E83-5E68-40BB-82FA-624FE2CDA1EB}" dt="2022-07-22T17:28:06.519" v="1127" actId="113"/>
          <ac:spMkLst>
            <pc:docMk/>
            <pc:sldMk cId="1920539526" sldId="1156"/>
            <ac:spMk id="14" creationId="{2F4CA3E6-5929-B2AA-8651-34C5BDCC1914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5" creationId="{08FB4D79-FE34-C640-C112-809FA705E7F7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6" creationId="{158245E2-C1BA-C9E3-CB94-7E1E26D72C44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7" creationId="{125EF918-414B-6D79-3074-0DB920607E88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8" creationId="{6F8E2CA0-3F7D-9B97-A3D1-193CF073DB8D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19" creationId="{7CBEC65E-8AE6-FFED-39A1-C05024385BEC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20" creationId="{CC132D27-1D04-63C5-88D2-8CA457BB77FF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21" creationId="{5A614E3A-C799-7615-E13D-4A98490F4B2F}"/>
          </ac:spMkLst>
        </pc:spChg>
        <pc:spChg chg="add mod">
          <ac:chgData name="Marisol del Carmen Gutierrez Rivera" userId="0963d25f-23fb-408d-a877-4ef32fce1de0" providerId="ADAL" clId="{33223E83-5E68-40BB-82FA-624FE2CDA1EB}" dt="2022-07-22T17:22:49.352" v="1114" actId="1076"/>
          <ac:spMkLst>
            <pc:docMk/>
            <pc:sldMk cId="1920539526" sldId="1156"/>
            <ac:spMk id="22" creationId="{79DE9875-A3E3-9041-CC00-DBC909E621E1}"/>
          </ac:spMkLst>
        </pc:spChg>
        <pc:spChg chg="add mod">
          <ac:chgData name="Marisol del Carmen Gutierrez Rivera" userId="0963d25f-23fb-408d-a877-4ef32fce1de0" providerId="ADAL" clId="{33223E83-5E68-40BB-82FA-624FE2CDA1EB}" dt="2022-07-22T17:28:06.519" v="1127" actId="113"/>
          <ac:spMkLst>
            <pc:docMk/>
            <pc:sldMk cId="1920539526" sldId="1156"/>
            <ac:spMk id="28" creationId="{8A18B37C-D865-8545-B35C-B5533382CB91}"/>
          </ac:spMkLst>
        </pc:spChg>
        <pc:spChg chg="add del mod">
          <ac:chgData name="Marisol del Carmen Gutierrez Rivera" userId="0963d25f-23fb-408d-a877-4ef32fce1de0" providerId="ADAL" clId="{33223E83-5E68-40BB-82FA-624FE2CDA1EB}" dt="2022-07-22T17:20:32.078" v="1106" actId="478"/>
          <ac:spMkLst>
            <pc:docMk/>
            <pc:sldMk cId="1920539526" sldId="1156"/>
            <ac:spMk id="31" creationId="{E0BD10D3-3010-308F-2C19-F90593A04C04}"/>
          </ac:spMkLst>
        </pc:spChg>
        <pc:spChg chg="add del mod">
          <ac:chgData name="Marisol del Carmen Gutierrez Rivera" userId="0963d25f-23fb-408d-a877-4ef32fce1de0" providerId="ADAL" clId="{33223E83-5E68-40BB-82FA-624FE2CDA1EB}" dt="2022-07-22T17:20:34.252" v="1107" actId="478"/>
          <ac:spMkLst>
            <pc:docMk/>
            <pc:sldMk cId="1920539526" sldId="1156"/>
            <ac:spMk id="41" creationId="{BF807444-51B5-5001-DEAE-C951B0475E1F}"/>
          </ac:spMkLst>
        </pc:spChg>
        <pc:spChg chg="add mod">
          <ac:chgData name="Marisol del Carmen Gutierrez Rivera" userId="0963d25f-23fb-408d-a877-4ef32fce1de0" providerId="ADAL" clId="{33223E83-5E68-40BB-82FA-624FE2CDA1EB}" dt="2022-07-22T17:22:38.727" v="1113" actId="1076"/>
          <ac:spMkLst>
            <pc:docMk/>
            <pc:sldMk cId="1920539526" sldId="1156"/>
            <ac:spMk id="42" creationId="{B21472AC-2962-3830-C417-FDEC704FECC5}"/>
          </ac:spMkLst>
        </pc:sp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3" creationId="{CBFD4F07-A3E2-04E0-F730-8C93E19307E1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4" creationId="{1B18E608-A8D5-B791-1468-BD8034C0EFF1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5" creationId="{AF6CDE14-6FE1-6EA4-658F-643536D72C7F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6" creationId="{A767A065-B491-0427-CFC1-898C4EA2CDD0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7" creationId="{1D75D056-D42C-4C3C-4C76-AD4A2D22377D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29" creationId="{C616DA68-18B7-6EFF-70C3-503E3A7FAE8A}"/>
          </ac:cxnSpMkLst>
        </pc:cxnChg>
        <pc:cxnChg chg="add mod">
          <ac:chgData name="Marisol del Carmen Gutierrez Rivera" userId="0963d25f-23fb-408d-a877-4ef32fce1de0" providerId="ADAL" clId="{33223E83-5E68-40BB-82FA-624FE2CDA1EB}" dt="2022-07-22T17:22:49.352" v="1114" actId="1076"/>
          <ac:cxnSpMkLst>
            <pc:docMk/>
            <pc:sldMk cId="1920539526" sldId="1156"/>
            <ac:cxnSpMk id="30" creationId="{7B64E25A-D938-CB7B-7987-7A094B626428}"/>
          </ac:cxnSpMkLst>
        </pc:cxnChg>
      </pc:sldChg>
      <pc:sldChg chg="addSp delSp modSp new mod modAnim">
        <pc:chgData name="Marisol del Carmen Gutierrez Rivera" userId="0963d25f-23fb-408d-a877-4ef32fce1de0" providerId="ADAL" clId="{33223E83-5E68-40BB-82FA-624FE2CDA1EB}" dt="2022-07-22T17:34:29.861" v="1196" actId="1036"/>
        <pc:sldMkLst>
          <pc:docMk/>
          <pc:sldMk cId="3057501711" sldId="1157"/>
        </pc:sldMkLst>
        <pc:spChg chg="del mod">
          <ac:chgData name="Marisol del Carmen Gutierrez Rivera" userId="0963d25f-23fb-408d-a877-4ef32fce1de0" providerId="ADAL" clId="{33223E83-5E68-40BB-82FA-624FE2CDA1EB}" dt="2022-07-22T17:11:30.121" v="1056" actId="478"/>
          <ac:spMkLst>
            <pc:docMk/>
            <pc:sldMk cId="3057501711" sldId="1157"/>
            <ac:spMk id="2" creationId="{29FB3303-B122-F5C6-8F91-FE5E9046D987}"/>
          </ac:spMkLst>
        </pc:spChg>
        <pc:spChg chg="add del mod">
          <ac:chgData name="Marisol del Carmen Gutierrez Rivera" userId="0963d25f-23fb-408d-a877-4ef32fce1de0" providerId="ADAL" clId="{33223E83-5E68-40BB-82FA-624FE2CDA1EB}" dt="2022-07-22T17:22:59.203" v="1115" actId="478"/>
          <ac:spMkLst>
            <pc:docMk/>
            <pc:sldMk cId="3057501711" sldId="1157"/>
            <ac:spMk id="3" creationId="{ADD010FD-42E2-AC0C-0A11-3E2E7733F602}"/>
          </ac:spMkLst>
        </pc:spChg>
        <pc:spChg chg="add del mod">
          <ac:chgData name="Marisol del Carmen Gutierrez Rivera" userId="0963d25f-23fb-408d-a877-4ef32fce1de0" providerId="ADAL" clId="{33223E83-5E68-40BB-82FA-624FE2CDA1EB}" dt="2022-07-22T17:23:05.743" v="1116" actId="478"/>
          <ac:spMkLst>
            <pc:docMk/>
            <pc:sldMk cId="3057501711" sldId="1157"/>
            <ac:spMk id="5" creationId="{67B75366-743B-AAAA-7133-E9759288209F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6" creationId="{3B94FBB8-7A0A-C107-76C6-3B210C1641BA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7" creationId="{C7003B2C-96F6-F340-D306-9179435B90B4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8" creationId="{BA52DACB-BD52-4138-6672-106CB4F2E638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9" creationId="{A4747185-FD6C-90C1-F174-F1BC90DA8BC1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10" creationId="{E545B33E-3005-1933-941F-366BE3BD02A4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11" creationId="{3F02462C-1CD8-1A24-5974-30E346A27B21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12" creationId="{B6992A64-EACF-753C-AEFC-79280C32D64B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13" creationId="{EF57160B-FC68-69FD-3C7D-51E10648A184}"/>
          </ac:spMkLst>
        </pc:spChg>
        <pc:spChg chg="add mod">
          <ac:chgData name="Marisol del Carmen Gutierrez Rivera" userId="0963d25f-23fb-408d-a877-4ef32fce1de0" providerId="ADAL" clId="{33223E83-5E68-40BB-82FA-624FE2CDA1EB}" dt="2022-07-22T17:34:29.861" v="1196" actId="1036"/>
          <ac:spMkLst>
            <pc:docMk/>
            <pc:sldMk cId="3057501711" sldId="1157"/>
            <ac:spMk id="14" creationId="{98254048-DCFC-8457-0B29-1117D7265E01}"/>
          </ac:spMkLst>
        </pc:spChg>
        <pc:spChg chg="add mod">
          <ac:chgData name="Marisol del Carmen Gutierrez Rivera" userId="0963d25f-23fb-408d-a877-4ef32fce1de0" providerId="ADAL" clId="{33223E83-5E68-40BB-82FA-624FE2CDA1EB}" dt="2022-07-22T17:27:48.903" v="1124" actId="1076"/>
          <ac:spMkLst>
            <pc:docMk/>
            <pc:sldMk cId="3057501711" sldId="1157"/>
            <ac:spMk id="15" creationId="{16372ED7-AB94-AD16-9933-B2C282D19C93}"/>
          </ac:spMkLst>
        </pc:spChg>
        <pc:picChg chg="add mod">
          <ac:chgData name="Marisol del Carmen Gutierrez Rivera" userId="0963d25f-23fb-408d-a877-4ef32fce1de0" providerId="ADAL" clId="{33223E83-5E68-40BB-82FA-624FE2CDA1EB}" dt="2022-07-22T17:34:29.861" v="1196" actId="1036"/>
          <ac:picMkLst>
            <pc:docMk/>
            <pc:sldMk cId="3057501711" sldId="1157"/>
            <ac:picMk id="16" creationId="{281B2EBA-B0C9-5681-7F48-E2AC7489A70D}"/>
          </ac:picMkLst>
        </pc:picChg>
      </pc:sldChg>
      <pc:sldChg chg="addSp delSp modSp new add del mod">
        <pc:chgData name="Marisol del Carmen Gutierrez Rivera" userId="0963d25f-23fb-408d-a877-4ef32fce1de0" providerId="ADAL" clId="{33223E83-5E68-40BB-82FA-624FE2CDA1EB}" dt="2022-07-22T17:36:28.186" v="1233" actId="1076"/>
        <pc:sldMkLst>
          <pc:docMk/>
          <pc:sldMk cId="1080231469" sldId="1158"/>
        </pc:sldMkLst>
        <pc:spChg chg="del">
          <ac:chgData name="Marisol del Carmen Gutierrez Rivera" userId="0963d25f-23fb-408d-a877-4ef32fce1de0" providerId="ADAL" clId="{33223E83-5E68-40BB-82FA-624FE2CDA1EB}" dt="2022-07-22T17:11:35.836" v="1059" actId="478"/>
          <ac:spMkLst>
            <pc:docMk/>
            <pc:sldMk cId="1080231469" sldId="1158"/>
            <ac:spMk id="2" creationId="{7F322227-3434-8BD7-2582-DDBEB0C47D76}"/>
          </ac:spMkLst>
        </pc:spChg>
        <pc:spChg chg="add mod">
          <ac:chgData name="Marisol del Carmen Gutierrez Rivera" userId="0963d25f-23fb-408d-a877-4ef32fce1de0" providerId="ADAL" clId="{33223E83-5E68-40BB-82FA-624FE2CDA1EB}" dt="2022-07-22T17:36:13.176" v="1221" actId="1076"/>
          <ac:spMkLst>
            <pc:docMk/>
            <pc:sldMk cId="1080231469" sldId="1158"/>
            <ac:spMk id="3" creationId="{6D44D8E4-372D-89C0-6343-EA2DFD521F73}"/>
          </ac:spMkLst>
        </pc:spChg>
        <pc:spChg chg="add mod">
          <ac:chgData name="Marisol del Carmen Gutierrez Rivera" userId="0963d25f-23fb-408d-a877-4ef32fce1de0" providerId="ADAL" clId="{33223E83-5E68-40BB-82FA-624FE2CDA1EB}" dt="2022-07-22T17:36:28.186" v="1233" actId="1076"/>
          <ac:spMkLst>
            <pc:docMk/>
            <pc:sldMk cId="1080231469" sldId="1158"/>
            <ac:spMk id="4" creationId="{8D9CCB8E-1379-A46B-BF6C-C064D1312027}"/>
          </ac:spMkLst>
        </pc:spChg>
        <pc:picChg chg="add mod ord">
          <ac:chgData name="Marisol del Carmen Gutierrez Rivera" userId="0963d25f-23fb-408d-a877-4ef32fce1de0" providerId="ADAL" clId="{33223E83-5E68-40BB-82FA-624FE2CDA1EB}" dt="2022-07-22T17:36:24.107" v="1232" actId="14100"/>
          <ac:picMkLst>
            <pc:docMk/>
            <pc:sldMk cId="1080231469" sldId="1158"/>
            <ac:picMk id="5" creationId="{C0110D8C-7434-8A36-DE0C-7821F351E69B}"/>
          </ac:picMkLst>
        </pc:picChg>
      </pc:sldChg>
      <pc:sldChg chg="addSp delSp modSp new mod modAnim">
        <pc:chgData name="Marisol del Carmen Gutierrez Rivera" userId="0963d25f-23fb-408d-a877-4ef32fce1de0" providerId="ADAL" clId="{33223E83-5E68-40BB-82FA-624FE2CDA1EB}" dt="2022-07-22T17:38:37.632" v="1257" actId="1076"/>
        <pc:sldMkLst>
          <pc:docMk/>
          <pc:sldMk cId="1248228765" sldId="1159"/>
        </pc:sldMkLst>
        <pc:spChg chg="del">
          <ac:chgData name="Marisol del Carmen Gutierrez Rivera" userId="0963d25f-23fb-408d-a877-4ef32fce1de0" providerId="ADAL" clId="{33223E83-5E68-40BB-82FA-624FE2CDA1EB}" dt="2022-07-22T17:11:40.378" v="1060" actId="478"/>
          <ac:spMkLst>
            <pc:docMk/>
            <pc:sldMk cId="1248228765" sldId="1159"/>
            <ac:spMk id="2" creationId="{72DF4743-1168-AF26-6852-CBB1E08D00C8}"/>
          </ac:spMkLst>
        </pc:spChg>
        <pc:spChg chg="add mod">
          <ac:chgData name="Marisol del Carmen Gutierrez Rivera" userId="0963d25f-23fb-408d-a877-4ef32fce1de0" providerId="ADAL" clId="{33223E83-5E68-40BB-82FA-624FE2CDA1EB}" dt="2022-07-22T17:38:37.632" v="1257" actId="1076"/>
          <ac:spMkLst>
            <pc:docMk/>
            <pc:sldMk cId="1248228765" sldId="1159"/>
            <ac:spMk id="3" creationId="{46E88A0E-63B8-F2F8-0768-B175FE52D9A9}"/>
          </ac:spMkLst>
        </pc:spChg>
        <pc:spChg chg="add mod">
          <ac:chgData name="Marisol del Carmen Gutierrez Rivera" userId="0963d25f-23fb-408d-a877-4ef32fce1de0" providerId="ADAL" clId="{33223E83-5E68-40BB-82FA-624FE2CDA1EB}" dt="2022-07-22T17:38:34.975" v="1256" actId="1076"/>
          <ac:spMkLst>
            <pc:docMk/>
            <pc:sldMk cId="1248228765" sldId="1159"/>
            <ac:spMk id="4" creationId="{BC175C00-6BC2-E9F1-E05D-3234527B1C4F}"/>
          </ac:spMkLst>
        </pc:spChg>
        <pc:spChg chg="add mod">
          <ac:chgData name="Marisol del Carmen Gutierrez Rivera" userId="0963d25f-23fb-408d-a877-4ef32fce1de0" providerId="ADAL" clId="{33223E83-5E68-40BB-82FA-624FE2CDA1EB}" dt="2022-07-22T17:38:00.223" v="1249" actId="1035"/>
          <ac:spMkLst>
            <pc:docMk/>
            <pc:sldMk cId="1248228765" sldId="1159"/>
            <ac:spMk id="5" creationId="{4D8CF5B7-F919-A927-D9B8-90275C4E3369}"/>
          </ac:spMkLst>
        </pc:spChg>
      </pc:sldChg>
      <pc:sldChg chg="addSp delSp modSp new mod">
        <pc:chgData name="Marisol del Carmen Gutierrez Rivera" userId="0963d25f-23fb-408d-a877-4ef32fce1de0" providerId="ADAL" clId="{33223E83-5E68-40BB-82FA-624FE2CDA1EB}" dt="2022-07-22T17:45:19.056" v="1281" actId="1076"/>
        <pc:sldMkLst>
          <pc:docMk/>
          <pc:sldMk cId="2276782168" sldId="1160"/>
        </pc:sldMkLst>
        <pc:spChg chg="del">
          <ac:chgData name="Marisol del Carmen Gutierrez Rivera" userId="0963d25f-23fb-408d-a877-4ef32fce1de0" providerId="ADAL" clId="{33223E83-5E68-40BB-82FA-624FE2CDA1EB}" dt="2022-07-22T17:11:44.158" v="1061" actId="478"/>
          <ac:spMkLst>
            <pc:docMk/>
            <pc:sldMk cId="2276782168" sldId="1160"/>
            <ac:spMk id="2" creationId="{2EEDB6AD-866B-36E0-4F5F-358D420F0414}"/>
          </ac:spMkLst>
        </pc:spChg>
        <pc:spChg chg="add del mod">
          <ac:chgData name="Marisol del Carmen Gutierrez Rivera" userId="0963d25f-23fb-408d-a877-4ef32fce1de0" providerId="ADAL" clId="{33223E83-5E68-40BB-82FA-624FE2CDA1EB}" dt="2022-07-22T17:40:52.486" v="1264"/>
          <ac:spMkLst>
            <pc:docMk/>
            <pc:sldMk cId="2276782168" sldId="1160"/>
            <ac:spMk id="3" creationId="{158CFAB2-5CC3-1385-917D-B7C595D1BF49}"/>
          </ac:spMkLst>
        </pc:spChg>
        <pc:spChg chg="add mod">
          <ac:chgData name="Marisol del Carmen Gutierrez Rivera" userId="0963d25f-23fb-408d-a877-4ef32fce1de0" providerId="ADAL" clId="{33223E83-5E68-40BB-82FA-624FE2CDA1EB}" dt="2022-07-22T17:41:51.616" v="1275" actId="1076"/>
          <ac:spMkLst>
            <pc:docMk/>
            <pc:sldMk cId="2276782168" sldId="1160"/>
            <ac:spMk id="6" creationId="{99D92C83-9660-3F92-F25B-38461795DF45}"/>
          </ac:spMkLst>
        </pc:spChg>
        <pc:picChg chg="add del mod">
          <ac:chgData name="Marisol del Carmen Gutierrez Rivera" userId="0963d25f-23fb-408d-a877-4ef32fce1de0" providerId="ADAL" clId="{33223E83-5E68-40BB-82FA-624FE2CDA1EB}" dt="2022-07-22T17:40:52.486" v="1264"/>
          <ac:picMkLst>
            <pc:docMk/>
            <pc:sldMk cId="2276782168" sldId="1160"/>
            <ac:picMk id="4" creationId="{F1978F2B-44CF-25C6-9992-950788149F06}"/>
          </ac:picMkLst>
        </pc:picChg>
        <pc:picChg chg="add del mod">
          <ac:chgData name="Marisol del Carmen Gutierrez Rivera" userId="0963d25f-23fb-408d-a877-4ef32fce1de0" providerId="ADAL" clId="{33223E83-5E68-40BB-82FA-624FE2CDA1EB}" dt="2022-07-22T17:40:52.486" v="1264"/>
          <ac:picMkLst>
            <pc:docMk/>
            <pc:sldMk cId="2276782168" sldId="1160"/>
            <ac:picMk id="5" creationId="{B53AED01-197C-E90B-33FD-C03170E9ACA2}"/>
          </ac:picMkLst>
        </pc:picChg>
        <pc:picChg chg="add mod">
          <ac:chgData name="Marisol del Carmen Gutierrez Rivera" userId="0963d25f-23fb-408d-a877-4ef32fce1de0" providerId="ADAL" clId="{33223E83-5E68-40BB-82FA-624FE2CDA1EB}" dt="2022-07-22T17:45:19.056" v="1281" actId="1076"/>
          <ac:picMkLst>
            <pc:docMk/>
            <pc:sldMk cId="2276782168" sldId="1160"/>
            <ac:picMk id="7" creationId="{D77614B8-4AD3-EA7E-BC85-A206C886E933}"/>
          </ac:picMkLst>
        </pc:picChg>
        <pc:picChg chg="add mod">
          <ac:chgData name="Marisol del Carmen Gutierrez Rivera" userId="0963d25f-23fb-408d-a877-4ef32fce1de0" providerId="ADAL" clId="{33223E83-5E68-40BB-82FA-624FE2CDA1EB}" dt="2022-07-22T17:45:13.044" v="1280" actId="1076"/>
          <ac:picMkLst>
            <pc:docMk/>
            <pc:sldMk cId="2276782168" sldId="1160"/>
            <ac:picMk id="8" creationId="{1B4F21B5-817B-CFF2-4B6F-D4999DA9217B}"/>
          </ac:picMkLst>
        </pc:picChg>
      </pc:sldChg>
      <pc:sldChg chg="addSp delSp modSp new mod modAnim">
        <pc:chgData name="Marisol del Carmen Gutierrez Rivera" userId="0963d25f-23fb-408d-a877-4ef32fce1de0" providerId="ADAL" clId="{33223E83-5E68-40BB-82FA-624FE2CDA1EB}" dt="2022-07-22T17:50:34.075" v="1311" actId="1038"/>
        <pc:sldMkLst>
          <pc:docMk/>
          <pc:sldMk cId="1591793295" sldId="1161"/>
        </pc:sldMkLst>
        <pc:spChg chg="del">
          <ac:chgData name="Marisol del Carmen Gutierrez Rivera" userId="0963d25f-23fb-408d-a877-4ef32fce1de0" providerId="ADAL" clId="{33223E83-5E68-40BB-82FA-624FE2CDA1EB}" dt="2022-07-22T17:11:46.795" v="1062" actId="478"/>
          <ac:spMkLst>
            <pc:docMk/>
            <pc:sldMk cId="1591793295" sldId="1161"/>
            <ac:spMk id="2" creationId="{400B8A9B-A1C6-318F-E278-91403126B129}"/>
          </ac:spMkLst>
        </pc:spChg>
        <pc:spChg chg="add mod">
          <ac:chgData name="Marisol del Carmen Gutierrez Rivera" userId="0963d25f-23fb-408d-a877-4ef32fce1de0" providerId="ADAL" clId="{33223E83-5E68-40BB-82FA-624FE2CDA1EB}" dt="2022-07-22T17:45:52.448" v="1292" actId="20577"/>
          <ac:spMkLst>
            <pc:docMk/>
            <pc:sldMk cId="1591793295" sldId="1161"/>
            <ac:spMk id="3" creationId="{FE50A28C-16C6-AB72-9CAF-76F0FC63D5E8}"/>
          </ac:spMkLst>
        </pc:spChg>
        <pc:spChg chg="add mod">
          <ac:chgData name="Marisol del Carmen Gutierrez Rivera" userId="0963d25f-23fb-408d-a877-4ef32fce1de0" providerId="ADAL" clId="{33223E83-5E68-40BB-82FA-624FE2CDA1EB}" dt="2022-07-22T17:50:31.698" v="1308" actId="1076"/>
          <ac:spMkLst>
            <pc:docMk/>
            <pc:sldMk cId="1591793295" sldId="1161"/>
            <ac:spMk id="4" creationId="{DA37D7AB-4EA8-669A-1888-EA4F2525A8F8}"/>
          </ac:spMkLst>
        </pc:spChg>
        <pc:picChg chg="add mod">
          <ac:chgData name="Marisol del Carmen Gutierrez Rivera" userId="0963d25f-23fb-408d-a877-4ef32fce1de0" providerId="ADAL" clId="{33223E83-5E68-40BB-82FA-624FE2CDA1EB}" dt="2022-07-22T17:50:34.075" v="1311" actId="1038"/>
          <ac:picMkLst>
            <pc:docMk/>
            <pc:sldMk cId="1591793295" sldId="1161"/>
            <ac:picMk id="5" creationId="{B1FF91BE-B093-F248-3320-9C8E6BE44F1B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7:52:31.922" v="1332" actId="1076"/>
        <pc:sldMkLst>
          <pc:docMk/>
          <pc:sldMk cId="2954083794" sldId="1162"/>
        </pc:sldMkLst>
        <pc:spChg chg="del">
          <ac:chgData name="Marisol del Carmen Gutierrez Rivera" userId="0963d25f-23fb-408d-a877-4ef32fce1de0" providerId="ADAL" clId="{33223E83-5E68-40BB-82FA-624FE2CDA1EB}" dt="2022-07-22T17:11:50.204" v="1063" actId="478"/>
          <ac:spMkLst>
            <pc:docMk/>
            <pc:sldMk cId="2954083794" sldId="1162"/>
            <ac:spMk id="2" creationId="{8E7B1B6C-FC53-8132-ED3A-CC18544FB445}"/>
          </ac:spMkLst>
        </pc:spChg>
        <pc:spChg chg="add mod">
          <ac:chgData name="Marisol del Carmen Gutierrez Rivera" userId="0963d25f-23fb-408d-a877-4ef32fce1de0" providerId="ADAL" clId="{33223E83-5E68-40BB-82FA-624FE2CDA1EB}" dt="2022-07-22T17:52:27.276" v="1330" actId="1076"/>
          <ac:spMkLst>
            <pc:docMk/>
            <pc:sldMk cId="2954083794" sldId="1162"/>
            <ac:spMk id="4" creationId="{30A2C8B8-E130-EC62-4BA9-9E928471D7CB}"/>
          </ac:spMkLst>
        </pc:spChg>
        <pc:spChg chg="add mod">
          <ac:chgData name="Marisol del Carmen Gutierrez Rivera" userId="0963d25f-23fb-408d-a877-4ef32fce1de0" providerId="ADAL" clId="{33223E83-5E68-40BB-82FA-624FE2CDA1EB}" dt="2022-07-22T17:50:57.895" v="1316" actId="2711"/>
          <ac:spMkLst>
            <pc:docMk/>
            <pc:sldMk cId="2954083794" sldId="1162"/>
            <ac:spMk id="5" creationId="{4071418D-7BE2-0054-2F28-EE3B51BAB93B}"/>
          </ac:spMkLst>
        </pc:spChg>
        <pc:picChg chg="add mod">
          <ac:chgData name="Marisol del Carmen Gutierrez Rivera" userId="0963d25f-23fb-408d-a877-4ef32fce1de0" providerId="ADAL" clId="{33223E83-5E68-40BB-82FA-624FE2CDA1EB}" dt="2022-07-22T17:52:31.922" v="1332" actId="1076"/>
          <ac:picMkLst>
            <pc:docMk/>
            <pc:sldMk cId="2954083794" sldId="1162"/>
            <ac:picMk id="3" creationId="{7BBCB4DC-4B39-C997-3CFD-F153940D2DD2}"/>
          </ac:picMkLst>
        </pc:picChg>
      </pc:sldChg>
      <pc:sldChg chg="addSp delSp modSp new mod modAnim">
        <pc:chgData name="Marisol del Carmen Gutierrez Rivera" userId="0963d25f-23fb-408d-a877-4ef32fce1de0" providerId="ADAL" clId="{33223E83-5E68-40BB-82FA-624FE2CDA1EB}" dt="2022-07-22T17:55:40.920" v="1347" actId="1076"/>
        <pc:sldMkLst>
          <pc:docMk/>
          <pc:sldMk cId="2513162023" sldId="1163"/>
        </pc:sldMkLst>
        <pc:spChg chg="del">
          <ac:chgData name="Marisol del Carmen Gutierrez Rivera" userId="0963d25f-23fb-408d-a877-4ef32fce1de0" providerId="ADAL" clId="{33223E83-5E68-40BB-82FA-624FE2CDA1EB}" dt="2022-07-22T17:11:53.298" v="1064" actId="478"/>
          <ac:spMkLst>
            <pc:docMk/>
            <pc:sldMk cId="2513162023" sldId="1163"/>
            <ac:spMk id="2" creationId="{9C08F5D2-488C-54DA-62B2-258FB4E089E3}"/>
          </ac:spMkLst>
        </pc:spChg>
        <pc:spChg chg="add mod">
          <ac:chgData name="Marisol del Carmen Gutierrez Rivera" userId="0963d25f-23fb-408d-a877-4ef32fce1de0" providerId="ADAL" clId="{33223E83-5E68-40BB-82FA-624FE2CDA1EB}" dt="2022-07-22T17:54:15.648" v="1344" actId="1076"/>
          <ac:spMkLst>
            <pc:docMk/>
            <pc:sldMk cId="2513162023" sldId="1163"/>
            <ac:spMk id="4" creationId="{BF89E83C-F0F1-0CDD-0BE6-D3CEFBF69FD6}"/>
          </ac:spMkLst>
        </pc:spChg>
        <pc:spChg chg="add mod">
          <ac:chgData name="Marisol del Carmen Gutierrez Rivera" userId="0963d25f-23fb-408d-a877-4ef32fce1de0" providerId="ADAL" clId="{33223E83-5E68-40BB-82FA-624FE2CDA1EB}" dt="2022-07-22T17:53:29.414" v="1337" actId="255"/>
          <ac:spMkLst>
            <pc:docMk/>
            <pc:sldMk cId="2513162023" sldId="1163"/>
            <ac:spMk id="5" creationId="{FC92F29C-925E-B602-AF5F-70F058913BCB}"/>
          </ac:spMkLst>
        </pc:spChg>
        <pc:picChg chg="add mod">
          <ac:chgData name="Marisol del Carmen Gutierrez Rivera" userId="0963d25f-23fb-408d-a877-4ef32fce1de0" providerId="ADAL" clId="{33223E83-5E68-40BB-82FA-624FE2CDA1EB}" dt="2022-07-22T17:55:40.920" v="1347" actId="1076"/>
          <ac:picMkLst>
            <pc:docMk/>
            <pc:sldMk cId="2513162023" sldId="1163"/>
            <ac:picMk id="3" creationId="{3946AA4C-EE1B-3F08-E996-274B600306D8}"/>
          </ac:picMkLst>
        </pc:picChg>
      </pc:sldChg>
      <pc:sldChg chg="addSp delSp modSp new mod">
        <pc:chgData name="Marisol del Carmen Gutierrez Rivera" userId="0963d25f-23fb-408d-a877-4ef32fce1de0" providerId="ADAL" clId="{33223E83-5E68-40BB-82FA-624FE2CDA1EB}" dt="2022-07-22T17:56:45.596" v="1360" actId="1076"/>
        <pc:sldMkLst>
          <pc:docMk/>
          <pc:sldMk cId="3587705404" sldId="1164"/>
        </pc:sldMkLst>
        <pc:spChg chg="del">
          <ac:chgData name="Marisol del Carmen Gutierrez Rivera" userId="0963d25f-23fb-408d-a877-4ef32fce1de0" providerId="ADAL" clId="{33223E83-5E68-40BB-82FA-624FE2CDA1EB}" dt="2022-07-22T17:11:55.951" v="1065" actId="478"/>
          <ac:spMkLst>
            <pc:docMk/>
            <pc:sldMk cId="3587705404" sldId="1164"/>
            <ac:spMk id="2" creationId="{481AAC7C-A7F6-2B37-036B-A6F042089355}"/>
          </ac:spMkLst>
        </pc:spChg>
        <pc:spChg chg="add mod">
          <ac:chgData name="Marisol del Carmen Gutierrez Rivera" userId="0963d25f-23fb-408d-a877-4ef32fce1de0" providerId="ADAL" clId="{33223E83-5E68-40BB-82FA-624FE2CDA1EB}" dt="2022-07-22T17:56:45.596" v="1360" actId="1076"/>
          <ac:spMkLst>
            <pc:docMk/>
            <pc:sldMk cId="3587705404" sldId="1164"/>
            <ac:spMk id="3" creationId="{441D479F-6849-E018-659C-A9FAD9E051CF}"/>
          </ac:spMkLst>
        </pc:spChg>
        <pc:spChg chg="add mod">
          <ac:chgData name="Marisol del Carmen Gutierrez Rivera" userId="0963d25f-23fb-408d-a877-4ef32fce1de0" providerId="ADAL" clId="{33223E83-5E68-40BB-82FA-624FE2CDA1EB}" dt="2022-07-22T17:56:23.858" v="1353" actId="1076"/>
          <ac:spMkLst>
            <pc:docMk/>
            <pc:sldMk cId="3587705404" sldId="1164"/>
            <ac:spMk id="4" creationId="{28C4EA76-536B-C216-33C1-041F1665E9ED}"/>
          </ac:spMkLst>
        </pc:spChg>
        <pc:picChg chg="add mod">
          <ac:chgData name="Marisol del Carmen Gutierrez Rivera" userId="0963d25f-23fb-408d-a877-4ef32fce1de0" providerId="ADAL" clId="{33223E83-5E68-40BB-82FA-624FE2CDA1EB}" dt="2022-07-22T17:56:32.127" v="1357" actId="14100"/>
          <ac:picMkLst>
            <pc:docMk/>
            <pc:sldMk cId="3587705404" sldId="1164"/>
            <ac:picMk id="5" creationId="{682BBD0B-04D1-10AB-91C8-50ECF7B0EC74}"/>
          </ac:picMkLst>
        </pc:picChg>
      </pc:sldChg>
      <pc:sldChg chg="new del">
        <pc:chgData name="Marisol del Carmen Gutierrez Rivera" userId="0963d25f-23fb-408d-a877-4ef32fce1de0" providerId="ADAL" clId="{33223E83-5E68-40BB-82FA-624FE2CDA1EB}" dt="2022-07-22T18:04:21.236" v="1394" actId="2696"/>
        <pc:sldMkLst>
          <pc:docMk/>
          <pc:sldMk cId="2159982730" sldId="1165"/>
        </pc:sldMkLst>
      </pc:sldChg>
      <pc:sldChg chg="modSp mod">
        <pc:chgData name="Marisol del Carmen Gutierrez Rivera" userId="0963d25f-23fb-408d-a877-4ef32fce1de0" providerId="ADAL" clId="{33223E83-5E68-40BB-82FA-624FE2CDA1EB}" dt="2022-07-22T20:38:16.944" v="1433" actId="2711"/>
        <pc:sldMkLst>
          <pc:docMk/>
          <pc:sldMk cId="3793990741" sldId="1165"/>
        </pc:sldMkLst>
        <pc:spChg chg="mod">
          <ac:chgData name="Marisol del Carmen Gutierrez Rivera" userId="0963d25f-23fb-408d-a877-4ef32fce1de0" providerId="ADAL" clId="{33223E83-5E68-40BB-82FA-624FE2CDA1EB}" dt="2022-07-22T20:38:16.944" v="1433" actId="2711"/>
          <ac:spMkLst>
            <pc:docMk/>
            <pc:sldMk cId="3793990741" sldId="1165"/>
            <ac:spMk id="4" creationId="{79A77CA5-8028-08F9-AC82-09021B24BA0C}"/>
          </ac:spMkLst>
        </pc:spChg>
      </pc:sldChg>
      <pc:sldChg chg="new del">
        <pc:chgData name="Marisol del Carmen Gutierrez Rivera" userId="0963d25f-23fb-408d-a877-4ef32fce1de0" providerId="ADAL" clId="{33223E83-5E68-40BB-82FA-624FE2CDA1EB}" dt="2022-07-22T18:04:45.488" v="1396" actId="2696"/>
        <pc:sldMkLst>
          <pc:docMk/>
          <pc:sldMk cId="4022650135" sldId="1165"/>
        </pc:sldMkLst>
      </pc:sldChg>
      <pc:sldMasterChg chg="delSldLayout">
        <pc:chgData name="Marisol del Carmen Gutierrez Rivera" userId="0963d25f-23fb-408d-a877-4ef32fce1de0" providerId="ADAL" clId="{33223E83-5E68-40BB-82FA-624FE2CDA1EB}" dt="2022-07-22T20:39:17.371" v="1434" actId="47"/>
        <pc:sldMasterMkLst>
          <pc:docMk/>
          <pc:sldMasterMk cId="2328870246" sldId="2147483664"/>
        </pc:sldMasterMkLst>
        <pc:sldLayoutChg chg="del">
          <pc:chgData name="Marisol del Carmen Gutierrez Rivera" userId="0963d25f-23fb-408d-a877-4ef32fce1de0" providerId="ADAL" clId="{33223E83-5E68-40BB-82FA-624FE2CDA1EB}" dt="2022-07-22T16:17:11.632" v="416" actId="47"/>
          <pc:sldLayoutMkLst>
            <pc:docMk/>
            <pc:sldMasterMk cId="2328870246" sldId="2147483664"/>
            <pc:sldLayoutMk cId="1632135930" sldId="2147483690"/>
          </pc:sldLayoutMkLst>
        </pc:sldLayoutChg>
        <pc:sldLayoutChg chg="del">
          <pc:chgData name="Marisol del Carmen Gutierrez Rivera" userId="0963d25f-23fb-408d-a877-4ef32fce1de0" providerId="ADAL" clId="{33223E83-5E68-40BB-82FA-624FE2CDA1EB}" dt="2022-07-22T16:37:34.779" v="784" actId="47"/>
          <pc:sldLayoutMkLst>
            <pc:docMk/>
            <pc:sldMasterMk cId="2328870246" sldId="2147483664"/>
            <pc:sldLayoutMk cId="452845144" sldId="2147483693"/>
          </pc:sldLayoutMkLst>
        </pc:sldLayoutChg>
        <pc:sldLayoutChg chg="del">
          <pc:chgData name="Marisol del Carmen Gutierrez Rivera" userId="0963d25f-23fb-408d-a877-4ef32fce1de0" providerId="ADAL" clId="{33223E83-5E68-40BB-82FA-624FE2CDA1EB}" dt="2022-07-22T20:39:17.371" v="1434" actId="47"/>
          <pc:sldLayoutMkLst>
            <pc:docMk/>
            <pc:sldMasterMk cId="2328870246" sldId="2147483664"/>
            <pc:sldLayoutMk cId="1156365193" sldId="2147483694"/>
          </pc:sldLayoutMkLst>
        </pc:sldLayoutChg>
        <pc:sldLayoutChg chg="del">
          <pc:chgData name="Marisol del Carmen Gutierrez Rivera" userId="0963d25f-23fb-408d-a877-4ef32fce1de0" providerId="ADAL" clId="{33223E83-5E68-40BB-82FA-624FE2CDA1EB}" dt="2022-07-22T17:50:40.310" v="1312" actId="47"/>
          <pc:sldLayoutMkLst>
            <pc:docMk/>
            <pc:sldMasterMk cId="2328870246" sldId="2147483664"/>
            <pc:sldLayoutMk cId="1363003327" sldId="2147483695"/>
          </pc:sldLayoutMkLst>
        </pc:sldLayoutChg>
        <pc:sldLayoutChg chg="del">
          <pc:chgData name="Marisol del Carmen Gutierrez Rivera" userId="0963d25f-23fb-408d-a877-4ef32fce1de0" providerId="ADAL" clId="{33223E83-5E68-40BB-82FA-624FE2CDA1EB}" dt="2022-07-22T17:45:24.298" v="1282" actId="47"/>
          <pc:sldLayoutMkLst>
            <pc:docMk/>
            <pc:sldMasterMk cId="2328870246" sldId="2147483664"/>
            <pc:sldLayoutMk cId="1355670332" sldId="2147483696"/>
          </pc:sldLayoutMkLst>
        </pc:sldLayoutChg>
      </pc:sldMasterChg>
    </pc:docChg>
  </pc:docChgLst>
  <pc:docChgLst>
    <pc:chgData name="Gloria Moncada Arenas" userId="d8a5062a-d71a-42ef-9777-a767ee448c70" providerId="ADAL" clId="{5E3D0DE8-FAA0-4E01-A311-1B14D7F8FBF6}"/>
    <pc:docChg chg="custSel modMainMaster">
      <pc:chgData name="Gloria Moncada Arenas" userId="d8a5062a-d71a-42ef-9777-a767ee448c70" providerId="ADAL" clId="{5E3D0DE8-FAA0-4E01-A311-1B14D7F8FBF6}" dt="2022-08-11T16:30:10.485" v="1" actId="478"/>
      <pc:docMkLst>
        <pc:docMk/>
      </pc:docMkLst>
      <pc:sldMasterChg chg="delSp mod">
        <pc:chgData name="Gloria Moncada Arenas" userId="d8a5062a-d71a-42ef-9777-a767ee448c70" providerId="ADAL" clId="{5E3D0DE8-FAA0-4E01-A311-1B14D7F8FBF6}" dt="2022-08-11T16:30:10.485" v="1" actId="478"/>
        <pc:sldMasterMkLst>
          <pc:docMk/>
          <pc:sldMasterMk cId="869845264" sldId="2147483697"/>
        </pc:sldMasterMkLst>
        <pc:cxnChg chg="del">
          <ac:chgData name="Gloria Moncada Arenas" userId="d8a5062a-d71a-42ef-9777-a767ee448c70" providerId="ADAL" clId="{5E3D0DE8-FAA0-4E01-A311-1B14D7F8FBF6}" dt="2022-08-11T16:30:06.411" v="0" actId="478"/>
          <ac:cxnSpMkLst>
            <pc:docMk/>
            <pc:sldMasterMk cId="869845264" sldId="2147483697"/>
            <ac:cxnSpMk id="5" creationId="{B94EA4CE-7B96-C8F7-C1D1-8C7F818DB2CE}"/>
          </ac:cxnSpMkLst>
        </pc:cxnChg>
        <pc:cxnChg chg="del">
          <ac:chgData name="Gloria Moncada Arenas" userId="d8a5062a-d71a-42ef-9777-a767ee448c70" providerId="ADAL" clId="{5E3D0DE8-FAA0-4E01-A311-1B14D7F8FBF6}" dt="2022-08-11T16:30:10.485" v="1" actId="478"/>
          <ac:cxnSpMkLst>
            <pc:docMk/>
            <pc:sldMasterMk cId="869845264" sldId="2147483697"/>
            <ac:cxnSpMk id="9" creationId="{1C9720AA-2C6C-BE8E-33AE-C644C08134D3}"/>
          </ac:cxnSpMkLst>
        </pc:cxnChg>
      </pc:sldMasterChg>
    </pc:docChg>
  </pc:docChgLst>
  <pc:docChgLst>
    <pc:chgData name="Mariana Jaqueline Castro Padilla" userId="S::coormkt@noria.mx::e7db9080-5215-47e6-b60f-971ff2e2f1d2" providerId="AD" clId="Web-{CAC8BA54-C601-6254-5F87-074DA2FE2E9C}"/>
    <pc:docChg chg="modSld">
      <pc:chgData name="Mariana Jaqueline Castro Padilla" userId="S::coormkt@noria.mx::e7db9080-5215-47e6-b60f-971ff2e2f1d2" providerId="AD" clId="Web-{CAC8BA54-C601-6254-5F87-074DA2FE2E9C}" dt="2022-08-17T14:57:20.325" v="2" actId="20577"/>
      <pc:docMkLst>
        <pc:docMk/>
      </pc:docMkLst>
      <pc:sldChg chg="modSp">
        <pc:chgData name="Mariana Jaqueline Castro Padilla" userId="S::coormkt@noria.mx::e7db9080-5215-47e6-b60f-971ff2e2f1d2" providerId="AD" clId="Web-{CAC8BA54-C601-6254-5F87-074DA2FE2E9C}" dt="2022-08-17T14:56:04.917" v="1" actId="20577"/>
        <pc:sldMkLst>
          <pc:docMk/>
          <pc:sldMk cId="1248228765" sldId="1159"/>
        </pc:sldMkLst>
        <pc:spChg chg="mod">
          <ac:chgData name="Mariana Jaqueline Castro Padilla" userId="S::coormkt@noria.mx::e7db9080-5215-47e6-b60f-971ff2e2f1d2" providerId="AD" clId="Web-{CAC8BA54-C601-6254-5F87-074DA2FE2E9C}" dt="2022-08-17T14:56:04.917" v="1" actId="20577"/>
          <ac:spMkLst>
            <pc:docMk/>
            <pc:sldMk cId="1248228765" sldId="1159"/>
            <ac:spMk id="3" creationId="{46E88A0E-63B8-F2F8-0768-B175FE52D9A9}"/>
          </ac:spMkLst>
        </pc:spChg>
      </pc:sldChg>
      <pc:sldChg chg="modSp">
        <pc:chgData name="Mariana Jaqueline Castro Padilla" userId="S::coormkt@noria.mx::e7db9080-5215-47e6-b60f-971ff2e2f1d2" providerId="AD" clId="Web-{CAC8BA54-C601-6254-5F87-074DA2FE2E9C}" dt="2022-08-17T14:57:20.325" v="2" actId="20577"/>
        <pc:sldMkLst>
          <pc:docMk/>
          <pc:sldMk cId="2954083794" sldId="1162"/>
        </pc:sldMkLst>
        <pc:spChg chg="mod">
          <ac:chgData name="Mariana Jaqueline Castro Padilla" userId="S::coormkt@noria.mx::e7db9080-5215-47e6-b60f-971ff2e2f1d2" providerId="AD" clId="Web-{CAC8BA54-C601-6254-5F87-074DA2FE2E9C}" dt="2022-08-17T14:57:20.325" v="2" actId="20577"/>
          <ac:spMkLst>
            <pc:docMk/>
            <pc:sldMk cId="2954083794" sldId="1162"/>
            <ac:spMk id="4" creationId="{30A2C8B8-E130-EC62-4BA9-9E928471D7CB}"/>
          </ac:spMkLst>
        </pc:spChg>
      </pc:sldChg>
    </pc:docChg>
  </pc:docChgLst>
  <pc:docChgLst>
    <pc:chgData name="Mariana Jaqueline Castro Padilla" userId="S::coormkt@noria.mx::e7db9080-5215-47e6-b60f-971ff2e2f1d2" providerId="AD" clId="Web-{B88916B5-7A8B-E61D-5008-31BE2CC74B55}"/>
    <pc:docChg chg="modSld">
      <pc:chgData name="Mariana Jaqueline Castro Padilla" userId="S::coormkt@noria.mx::e7db9080-5215-47e6-b60f-971ff2e2f1d2" providerId="AD" clId="Web-{B88916B5-7A8B-E61D-5008-31BE2CC74B55}" dt="2022-06-27T22:35:23.275" v="6"/>
      <pc:docMkLst>
        <pc:docMk/>
      </pc:docMkLst>
      <pc:sldChg chg="addSp">
        <pc:chgData name="Mariana Jaqueline Castro Padilla" userId="S::coormkt@noria.mx::e7db9080-5215-47e6-b60f-971ff2e2f1d2" providerId="AD" clId="Web-{B88916B5-7A8B-E61D-5008-31BE2CC74B55}" dt="2022-06-27T22:35:23.275" v="6"/>
        <pc:sldMkLst>
          <pc:docMk/>
          <pc:sldMk cId="2917425544" sldId="344"/>
        </pc:sldMkLst>
        <pc:spChg chg="add">
          <ac:chgData name="Mariana Jaqueline Castro Padilla" userId="S::coormkt@noria.mx::e7db9080-5215-47e6-b60f-971ff2e2f1d2" providerId="AD" clId="Web-{B88916B5-7A8B-E61D-5008-31BE2CC74B55}" dt="2022-06-27T22:35:23.275" v="6"/>
          <ac:spMkLst>
            <pc:docMk/>
            <pc:sldMk cId="2917425544" sldId="344"/>
            <ac:spMk id="7" creationId="{00233C85-BE5D-8A2A-90D3-231D796F0D40}"/>
          </ac:spMkLst>
        </pc:spChg>
      </pc:sldChg>
      <pc:sldChg chg="modSp">
        <pc:chgData name="Mariana Jaqueline Castro Padilla" userId="S::coormkt@noria.mx::e7db9080-5215-47e6-b60f-971ff2e2f1d2" providerId="AD" clId="Web-{B88916B5-7A8B-E61D-5008-31BE2CC74B55}" dt="2022-06-27T22:34:50.180" v="5" actId="20577"/>
        <pc:sldMkLst>
          <pc:docMk/>
          <pc:sldMk cId="3741936871" sldId="362"/>
        </pc:sldMkLst>
        <pc:spChg chg="mod">
          <ac:chgData name="Mariana Jaqueline Castro Padilla" userId="S::coormkt@noria.mx::e7db9080-5215-47e6-b60f-971ff2e2f1d2" providerId="AD" clId="Web-{B88916B5-7A8B-E61D-5008-31BE2CC74B55}" dt="2022-06-27T22:34:50.180" v="5" actId="20577"/>
          <ac:spMkLst>
            <pc:docMk/>
            <pc:sldMk cId="3741936871" sldId="362"/>
            <ac:spMk id="63" creationId="{00000000-0000-0000-0000-000000000000}"/>
          </ac:spMkLst>
        </pc:spChg>
      </pc:sldChg>
    </pc:docChg>
  </pc:docChgLst>
  <pc:docChgLst>
    <pc:chgData name="Mariana Jaqueline Castro Padilla" userId="S::coormkt@noria.mx::e7db9080-5215-47e6-b60f-971ff2e2f1d2" providerId="AD" clId="Web-{C89CBD9E-4F49-5AAE-AC02-BF08E8893E6F}"/>
    <pc:docChg chg="addSld delSld modSld modSection">
      <pc:chgData name="Mariana Jaqueline Castro Padilla" userId="S::coormkt@noria.mx::e7db9080-5215-47e6-b60f-971ff2e2f1d2" providerId="AD" clId="Web-{C89CBD9E-4F49-5AAE-AC02-BF08E8893E6F}" dt="2022-06-24T21:03:41.641" v="373" actId="1076"/>
      <pc:docMkLst>
        <pc:docMk/>
      </pc:docMkLst>
      <pc:sldChg chg="addSp delSp modSp">
        <pc:chgData name="Mariana Jaqueline Castro Padilla" userId="S::coormkt@noria.mx::e7db9080-5215-47e6-b60f-971ff2e2f1d2" providerId="AD" clId="Web-{C89CBD9E-4F49-5AAE-AC02-BF08E8893E6F}" dt="2022-06-24T21:03:41.641" v="373" actId="1076"/>
        <pc:sldMkLst>
          <pc:docMk/>
          <pc:sldMk cId="3869162568" sldId="264"/>
        </pc:sldMkLst>
        <pc:spChg chg="mod">
          <ac:chgData name="Mariana Jaqueline Castro Padilla" userId="S::coormkt@noria.mx::e7db9080-5215-47e6-b60f-971ff2e2f1d2" providerId="AD" clId="Web-{C89CBD9E-4F49-5AAE-AC02-BF08E8893E6F}" dt="2022-06-24T20:25:53.623" v="365" actId="20577"/>
          <ac:spMkLst>
            <pc:docMk/>
            <pc:sldMk cId="3869162568" sldId="264"/>
            <ac:spMk id="8" creationId="{8AFBBC59-AE4B-B14D-AFBB-F74054E370AB}"/>
          </ac:spMkLst>
        </pc:spChg>
        <pc:picChg chg="add del mod">
          <ac:chgData name="Mariana Jaqueline Castro Padilla" userId="S::coormkt@noria.mx::e7db9080-5215-47e6-b60f-971ff2e2f1d2" providerId="AD" clId="Web-{C89CBD9E-4F49-5AAE-AC02-BF08E8893E6F}" dt="2022-06-24T20:17:48.278" v="8"/>
          <ac:picMkLst>
            <pc:docMk/>
            <pc:sldMk cId="3869162568" sldId="264"/>
            <ac:picMk id="2" creationId="{3A4774C0-C921-43F9-64C6-B2D538A1144C}"/>
          </ac:picMkLst>
        </pc:picChg>
        <pc:picChg chg="add mod">
          <ac:chgData name="Mariana Jaqueline Castro Padilla" userId="S::coormkt@noria.mx::e7db9080-5215-47e6-b60f-971ff2e2f1d2" providerId="AD" clId="Web-{C89CBD9E-4F49-5AAE-AC02-BF08E8893E6F}" dt="2022-06-24T21:03:41.641" v="373" actId="1076"/>
          <ac:picMkLst>
            <pc:docMk/>
            <pc:sldMk cId="3869162568" sldId="264"/>
            <ac:picMk id="9" creationId="{86481696-A521-45FE-9CB8-1BE0CD00EB21}"/>
          </ac:picMkLst>
        </pc:picChg>
        <pc:picChg chg="del">
          <ac:chgData name="Mariana Jaqueline Castro Padilla" userId="S::coormkt@noria.mx::e7db9080-5215-47e6-b60f-971ff2e2f1d2" providerId="AD" clId="Web-{C89CBD9E-4F49-5AAE-AC02-BF08E8893E6F}" dt="2022-06-24T20:19:59.517" v="19"/>
          <ac:picMkLst>
            <pc:docMk/>
            <pc:sldMk cId="3869162568" sldId="264"/>
            <ac:picMk id="27" creationId="{2DA39DAF-6580-B1C1-244B-7D7DD070DBF7}"/>
          </ac:picMkLst>
        </pc:picChg>
        <pc:picChg chg="del mod ord">
          <ac:chgData name="Mariana Jaqueline Castro Padilla" userId="S::coormkt@noria.mx::e7db9080-5215-47e6-b60f-971ff2e2f1d2" providerId="AD" clId="Web-{C89CBD9E-4F49-5AAE-AC02-BF08E8893E6F}" dt="2022-06-24T20:26:08.264" v="370"/>
          <ac:picMkLst>
            <pc:docMk/>
            <pc:sldMk cId="3869162568" sldId="264"/>
            <ac:picMk id="29" creationId="{223A7350-C744-F91E-B7F5-237C12C48613}"/>
          </ac:picMkLst>
        </pc:picChg>
        <pc:cxnChg chg="mod">
          <ac:chgData name="Mariana Jaqueline Castro Padilla" userId="S::coormkt@noria.mx::e7db9080-5215-47e6-b60f-971ff2e2f1d2" providerId="AD" clId="Web-{C89CBD9E-4F49-5AAE-AC02-BF08E8893E6F}" dt="2022-06-24T20:22:41.319" v="211" actId="20577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add del replId">
        <pc:chgData name="Mariana Jaqueline Castro Padilla" userId="S::coormkt@noria.mx::e7db9080-5215-47e6-b60f-971ff2e2f1d2" providerId="AD" clId="Web-{C89CBD9E-4F49-5AAE-AC02-BF08E8893E6F}" dt="2022-06-24T21:03:35.016" v="372"/>
        <pc:sldMkLst>
          <pc:docMk/>
          <pc:sldMk cId="503632379" sldId="505"/>
        </pc:sldMkLst>
      </pc:sldChg>
    </pc:docChg>
  </pc:docChgLst>
  <pc:docChgLst>
    <pc:chgData name="Sergio German Muños Rios" userId="66cbb74c-f403-455f-9431-05505c8a10b1" providerId="ADAL" clId="{35E69440-E784-4607-805B-9F41B77BB506}"/>
    <pc:docChg chg="undo custSel modSld modMainMaster modNotesMaster">
      <pc:chgData name="Sergio German Muños Rios" userId="66cbb74c-f403-455f-9431-05505c8a10b1" providerId="ADAL" clId="{35E69440-E784-4607-805B-9F41B77BB506}" dt="2022-06-29T14:50:02.750" v="1348" actId="14826"/>
      <pc:docMkLst>
        <pc:docMk/>
      </pc:docMkLst>
      <pc:sldChg chg="addSp delSp modSp mod modAnim">
        <pc:chgData name="Sergio German Muños Rios" userId="66cbb74c-f403-455f-9431-05505c8a10b1" providerId="ADAL" clId="{35E69440-E784-4607-805B-9F41B77BB506}" dt="2022-06-27T20:34:31.095" v="1102" actId="207"/>
        <pc:sldMkLst>
          <pc:docMk/>
          <pc:sldMk cId="3869162568" sldId="26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Sergio German Muños Rios" userId="66cbb74c-f403-455f-9431-05505c8a10b1" providerId="ADAL" clId="{35E69440-E784-4607-805B-9F41B77BB506}" dt="2022-06-27T20:34:31.095" v="1102" actId="207"/>
          <ac:spMkLst>
            <pc:docMk/>
            <pc:sldMk cId="3869162568" sldId="264"/>
            <ac:spMk id="7" creationId="{5F1CC6A6-B6AD-48B4-B15E-C05F9B6F7EBD}"/>
          </ac:spMkLst>
        </pc:spChg>
        <pc:spChg chg="mod">
          <ac:chgData name="Sergio German Muños Rios" userId="66cbb74c-f403-455f-9431-05505c8a10b1" providerId="ADAL" clId="{35E69440-E784-4607-805B-9F41B77BB506}" dt="2022-06-27T20:34:21.155" v="1100" actId="207"/>
          <ac:spMkLst>
            <pc:docMk/>
            <pc:sldMk cId="3869162568" sldId="264"/>
            <ac:spMk id="8" creationId="{8AFBBC59-AE4B-B14D-AFBB-F74054E370AB}"/>
          </ac:spMkLst>
        </pc:spChg>
        <pc:graphicFrameChg chg="add del mod">
          <ac:chgData name="Sergio German Muños Rios" userId="66cbb74c-f403-455f-9431-05505c8a10b1" providerId="ADAL" clId="{35E69440-E784-4607-805B-9F41B77BB506}" dt="2022-06-24T21:00:31.333" v="892" actId="478"/>
          <ac:graphicFrameMkLst>
            <pc:docMk/>
            <pc:sldMk cId="3869162568" sldId="264"/>
            <ac:graphicFrameMk id="11" creationId="{3199C7E2-ADE4-5F9F-D469-97877D3D7959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1:14.953" v="630" actId="478"/>
          <ac:picMkLst>
            <pc:docMk/>
            <pc:sldMk cId="3869162568" sldId="264"/>
            <ac:picMk id="9" creationId="{672D8D18-708D-3852-3C1D-E016E59EA629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69162568" sldId="264"/>
            <ac:picMk id="9" creationId="{86481696-A521-45FE-9CB8-1BE0CD00EB21}"/>
          </ac:picMkLst>
        </pc:picChg>
        <pc:picChg chg="add del mod">
          <ac:chgData name="Sergio German Muños Rios" userId="66cbb74c-f403-455f-9431-05505c8a10b1" providerId="ADAL" clId="{35E69440-E784-4607-805B-9F41B77BB506}" dt="2022-06-24T21:00:13.768" v="886" actId="12084"/>
          <ac:picMkLst>
            <pc:docMk/>
            <pc:sldMk cId="3869162568" sldId="264"/>
            <ac:picMk id="10" creationId="{B7F89806-2D31-6EF6-5559-B4FB90053033}"/>
          </ac:picMkLst>
        </pc:picChg>
        <pc:picChg chg="del mod">
          <ac:chgData name="Sergio German Muños Rios" userId="66cbb74c-f403-455f-9431-05505c8a10b1" providerId="ADAL" clId="{35E69440-E784-4607-805B-9F41B77BB506}" dt="2022-06-24T17:22:55.139" v="747" actId="478"/>
          <ac:picMkLst>
            <pc:docMk/>
            <pc:sldMk cId="3869162568" sldId="264"/>
            <ac:picMk id="10" creationId="{B99ABAA9-15C1-4A6A-8BCC-F541BEDD18E9}"/>
          </ac:picMkLst>
        </pc:picChg>
        <pc:picChg chg="add del mod">
          <ac:chgData name="Sergio German Muños Rios" userId="66cbb74c-f403-455f-9431-05505c8a10b1" providerId="ADAL" clId="{35E69440-E784-4607-805B-9F41B77BB506}" dt="2022-06-24T13:56:49.067" v="72" actId="478"/>
          <ac:picMkLst>
            <pc:docMk/>
            <pc:sldMk cId="3869162568" sldId="264"/>
            <ac:picMk id="11" creationId="{177BC87E-F6E5-B740-9606-412E50748949}"/>
          </ac:picMkLst>
        </pc:picChg>
        <pc:picChg chg="add mod">
          <ac:chgData name="Sergio German Muños Rios" userId="66cbb74c-f403-455f-9431-05505c8a10b1" providerId="ADAL" clId="{35E69440-E784-4607-805B-9F41B77BB506}" dt="2022-06-27T19:59:07.554" v="1005" actId="1076"/>
          <ac:picMkLst>
            <pc:docMk/>
            <pc:sldMk cId="3869162568" sldId="264"/>
            <ac:picMk id="12" creationId="{3F1D6D98-2633-95B5-42A7-3D91E86AC387}"/>
          </ac:picMkLst>
        </pc:picChg>
        <pc:picChg chg="add del mod">
          <ac:chgData name="Sergio German Muños Rios" userId="66cbb74c-f403-455f-9431-05505c8a10b1" providerId="ADAL" clId="{35E69440-E784-4607-805B-9F41B77BB506}" dt="2022-06-24T17:15:37.587" v="724" actId="478"/>
          <ac:picMkLst>
            <pc:docMk/>
            <pc:sldMk cId="3869162568" sldId="264"/>
            <ac:picMk id="13" creationId="{5B61055E-4F66-D36E-464D-F5511B0CC884}"/>
          </ac:picMkLst>
        </pc:picChg>
        <pc:picChg chg="add mod or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69162568" sldId="264"/>
            <ac:picMk id="14" creationId="{2B25C542-5759-E75B-B020-0E25411ACD2C}"/>
          </ac:picMkLst>
        </pc:picChg>
        <pc:picChg chg="add del">
          <ac:chgData name="Sergio German Muños Rios" userId="66cbb74c-f403-455f-9431-05505c8a10b1" providerId="ADAL" clId="{35E69440-E784-4607-805B-9F41B77BB506}" dt="2022-06-24T17:20:55.392" v="726" actId="22"/>
          <ac:picMkLst>
            <pc:docMk/>
            <pc:sldMk cId="3869162568" sldId="264"/>
            <ac:picMk id="15" creationId="{E8A1AE8E-29E4-699A-7CD4-75F4E903D5E2}"/>
          </ac:picMkLst>
        </pc:picChg>
        <pc:picChg chg="add del mod">
          <ac:chgData name="Sergio German Muños Rios" userId="66cbb74c-f403-455f-9431-05505c8a10b1" providerId="ADAL" clId="{35E69440-E784-4607-805B-9F41B77BB506}" dt="2022-06-24T17:21:56.044" v="743" actId="478"/>
          <ac:picMkLst>
            <pc:docMk/>
            <pc:sldMk cId="3869162568" sldId="264"/>
            <ac:picMk id="17" creationId="{C27FB011-6BF4-5A2B-07AB-2231E055AC67}"/>
          </ac:picMkLst>
        </pc:picChg>
        <pc:picChg chg="add del mod">
          <ac:chgData name="Sergio German Muños Rios" userId="66cbb74c-f403-455f-9431-05505c8a10b1" providerId="ADAL" clId="{35E69440-E784-4607-805B-9F41B77BB506}" dt="2022-06-24T17:22:45.503" v="746" actId="478"/>
          <ac:picMkLst>
            <pc:docMk/>
            <pc:sldMk cId="3869162568" sldId="264"/>
            <ac:picMk id="19" creationId="{23C704C9-7D25-789C-FB2D-19D8FAE17DD3}"/>
          </ac:picMkLst>
        </pc:picChg>
        <pc:picChg chg="add del mod">
          <ac:chgData name="Sergio German Muños Rios" userId="66cbb74c-f403-455f-9431-05505c8a10b1" providerId="ADAL" clId="{35E69440-E784-4607-805B-9F41B77BB506}" dt="2022-06-24T17:34:16.899" v="750" actId="478"/>
          <ac:picMkLst>
            <pc:docMk/>
            <pc:sldMk cId="3869162568" sldId="264"/>
            <ac:picMk id="21" creationId="{D3E970A9-BE32-57BD-DD49-4FD3AAD8AC75}"/>
          </ac:picMkLst>
        </pc:picChg>
        <pc:picChg chg="add del mod">
          <ac:chgData name="Sergio German Muños Rios" userId="66cbb74c-f403-455f-9431-05505c8a10b1" providerId="ADAL" clId="{35E69440-E784-4607-805B-9F41B77BB506}" dt="2022-06-24T17:34:23.946" v="752" actId="478"/>
          <ac:picMkLst>
            <pc:docMk/>
            <pc:sldMk cId="3869162568" sldId="264"/>
            <ac:picMk id="23" creationId="{5285EA5A-A19D-811E-AA4D-AA720C510EA6}"/>
          </ac:picMkLst>
        </pc:picChg>
        <pc:picChg chg="add del mod">
          <ac:chgData name="Sergio German Muños Rios" userId="66cbb74c-f403-455f-9431-05505c8a10b1" providerId="ADAL" clId="{35E69440-E784-4607-805B-9F41B77BB506}" dt="2022-06-24T17:34:49.236" v="763" actId="478"/>
          <ac:picMkLst>
            <pc:docMk/>
            <pc:sldMk cId="3869162568" sldId="264"/>
            <ac:picMk id="25" creationId="{CD0D483B-6653-A540-2214-FF0D0C3205DB}"/>
          </ac:picMkLst>
        </pc:picChg>
        <pc:picChg chg="add mod">
          <ac:chgData name="Sergio German Muños Rios" userId="66cbb74c-f403-455f-9431-05505c8a10b1" providerId="ADAL" clId="{35E69440-E784-4607-805B-9F41B77BB506}" dt="2022-06-24T17:38:05.724" v="772" actId="1076"/>
          <ac:picMkLst>
            <pc:docMk/>
            <pc:sldMk cId="3869162568" sldId="264"/>
            <ac:picMk id="27" creationId="{2DA39DAF-6580-B1C1-244B-7D7DD070DBF7}"/>
          </ac:picMkLst>
        </pc:picChg>
        <pc:picChg chg="add mod">
          <ac:chgData name="Sergio German Muños Rios" userId="66cbb74c-f403-455f-9431-05505c8a10b1" providerId="ADAL" clId="{35E69440-E784-4607-805B-9F41B77BB506}" dt="2022-06-24T17:39:52.013" v="782" actId="14100"/>
          <ac:picMkLst>
            <pc:docMk/>
            <pc:sldMk cId="3869162568" sldId="264"/>
            <ac:picMk id="29" creationId="{223A7350-C744-F91E-B7F5-237C12C48613}"/>
          </ac:picMkLst>
        </pc:picChg>
        <pc:cxnChg chg="mod ord">
          <ac:chgData name="Sergio German Muños Rios" userId="66cbb74c-f403-455f-9431-05505c8a10b1" providerId="ADAL" clId="{35E69440-E784-4607-805B-9F41B77BB506}" dt="2022-06-27T20:34:24.623" v="1101" actId="208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addSp delSp modSp mod">
        <pc:chgData name="Sergio German Muños Rios" userId="66cbb74c-f403-455f-9431-05505c8a10b1" providerId="ADAL" clId="{35E69440-E784-4607-805B-9F41B77BB506}" dt="2022-06-27T20:33:26.241" v="1086" actId="207"/>
        <pc:sldMkLst>
          <pc:docMk/>
          <pc:sldMk cId="1554541908" sldId="273"/>
        </pc:sldMkLst>
        <pc:spChg chg="mod">
          <ac:chgData name="Sergio German Muños Rios" userId="66cbb74c-f403-455f-9431-05505c8a10b1" providerId="ADAL" clId="{35E69440-E784-4607-805B-9F41B77BB506}" dt="2022-06-27T20:33:26.241" v="1086" actId="207"/>
          <ac:spMkLst>
            <pc:docMk/>
            <pc:sldMk cId="1554541908" sldId="273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554541908" sldId="273"/>
            <ac:spMk id="3" creationId="{00000000-0000-0000-0000-000000000000}"/>
          </ac:spMkLst>
        </pc:spChg>
        <pc:picChg chg="del mod">
          <ac:chgData name="Sergio German Muños Rios" userId="66cbb74c-f403-455f-9431-05505c8a10b1" providerId="ADAL" clId="{35E69440-E784-4607-805B-9F41B77BB506}" dt="2022-06-24T14:12:55.633" v="127" actId="478"/>
          <ac:picMkLst>
            <pc:docMk/>
            <pc:sldMk cId="1554541908" sldId="273"/>
            <ac:picMk id="5" creationId="{4852E529-5CD2-FC45-9870-FDA42721601C}"/>
          </ac:picMkLst>
        </pc:picChg>
        <pc:picChg chg="add mod">
          <ac:chgData name="Sergio German Muños Rios" userId="66cbb74c-f403-455f-9431-05505c8a10b1" providerId="ADAL" clId="{35E69440-E784-4607-805B-9F41B77BB506}" dt="2022-06-27T19:59:33.074" v="1015"/>
          <ac:picMkLst>
            <pc:docMk/>
            <pc:sldMk cId="1554541908" sldId="273"/>
            <ac:picMk id="5" creationId="{68A0B431-2AC0-116C-1406-D9AEC2ABB83B}"/>
          </ac:picMkLst>
        </pc:picChg>
        <pc:picChg chg="add del mod">
          <ac:chgData name="Sergio German Muños Rios" userId="66cbb74c-f403-455f-9431-05505c8a10b1" providerId="ADAL" clId="{35E69440-E784-4607-805B-9F41B77BB506}" dt="2022-06-24T16:41:00.632" v="626" actId="478"/>
          <ac:picMkLst>
            <pc:docMk/>
            <pc:sldMk cId="1554541908" sldId="273"/>
            <ac:picMk id="6" creationId="{99D79C4F-3CBF-DA86-7D5F-2AA00BB1E91F}"/>
          </ac:picMkLst>
        </pc:picChg>
        <pc:picChg chg="add del mod">
          <ac:chgData name="Sergio German Muños Rios" userId="66cbb74c-f403-455f-9431-05505c8a10b1" providerId="ADAL" clId="{35E69440-E784-4607-805B-9F41B77BB506}" dt="2022-06-27T19:59:32.612" v="1014" actId="478"/>
          <ac:picMkLst>
            <pc:docMk/>
            <pc:sldMk cId="1554541908" sldId="273"/>
            <ac:picMk id="7" creationId="{BF7BC413-2E7D-A541-01D9-E6BBDF7791A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15:36.082" v="1085"/>
        <pc:sldMkLst>
          <pc:docMk/>
          <pc:sldMk cId="338444006" sldId="274"/>
        </pc:sldMkLst>
        <pc:spChg chg="del mod">
          <ac:chgData name="Sergio German Muños Rios" userId="66cbb74c-f403-455f-9431-05505c8a10b1" providerId="ADAL" clId="{35E69440-E784-4607-805B-9F41B77BB506}" dt="2022-06-27T20:15:35.689" v="1084" actId="478"/>
          <ac:spMkLst>
            <pc:docMk/>
            <pc:sldMk cId="338444006" sldId="274"/>
            <ac:spMk id="3" creationId="{241DDFA1-A9C3-4E45-8BAB-CFFBB69AF323}"/>
          </ac:spMkLst>
        </pc:spChg>
        <pc:spChg chg="add mod">
          <ac:chgData name="Sergio German Muños Rios" userId="66cbb74c-f403-455f-9431-05505c8a10b1" providerId="ADAL" clId="{35E69440-E784-4607-805B-9F41B77BB506}" dt="2022-06-27T20:15:36.082" v="1085"/>
          <ac:spMkLst>
            <pc:docMk/>
            <pc:sldMk cId="338444006" sldId="274"/>
            <ac:spMk id="4" creationId="{84B947DA-A7B2-87A7-77A3-1054195582A3}"/>
          </ac:spMkLst>
        </pc:spChg>
        <pc:picChg chg="del">
          <ac:chgData name="Sergio German Muños Rios" userId="66cbb74c-f403-455f-9431-05505c8a10b1" providerId="ADAL" clId="{35E69440-E784-4607-805B-9F41B77BB506}" dt="2022-06-24T14:13:37.041" v="138" actId="478"/>
          <ac:picMkLst>
            <pc:docMk/>
            <pc:sldMk cId="338444006" sldId="274"/>
            <ac:picMk id="4" creationId="{84B4D344-5E46-1F4E-A33A-8B42E79E7B79}"/>
          </ac:picMkLst>
        </pc:picChg>
        <pc:picChg chg="add del mod">
          <ac:chgData name="Sergio German Muños Rios" userId="66cbb74c-f403-455f-9431-05505c8a10b1" providerId="ADAL" clId="{35E69440-E784-4607-805B-9F41B77BB506}" dt="2022-06-24T16:07:41.387" v="561" actId="478"/>
          <ac:picMkLst>
            <pc:docMk/>
            <pc:sldMk cId="338444006" sldId="274"/>
            <ac:picMk id="5" creationId="{534389EE-C5A7-6248-7497-7A750EC57658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1:25.821" v="1054" actId="1076"/>
        <pc:sldMkLst>
          <pc:docMk/>
          <pc:sldMk cId="1132737551" sldId="275"/>
        </pc:sldMkLst>
        <pc:picChg chg="del">
          <ac:chgData name="Sergio German Muños Rios" userId="66cbb74c-f403-455f-9431-05505c8a10b1" providerId="ADAL" clId="{35E69440-E784-4607-805B-9F41B77BB506}" dt="2022-06-24T16:42:57.504" v="650" actId="478"/>
          <ac:picMkLst>
            <pc:docMk/>
            <pc:sldMk cId="1132737551" sldId="275"/>
            <ac:picMk id="2" creationId="{D0096D26-8C3E-A54E-9ADF-C92030AE56E9}"/>
          </ac:picMkLst>
        </pc:picChg>
        <pc:picChg chg="add mod">
          <ac:chgData name="Sergio German Muños Rios" userId="66cbb74c-f403-455f-9431-05505c8a10b1" providerId="ADAL" clId="{35E69440-E784-4607-805B-9F41B77BB506}" dt="2022-06-27T20:01:25.821" v="1054" actId="1076"/>
          <ac:picMkLst>
            <pc:docMk/>
            <pc:sldMk cId="1132737551" sldId="275"/>
            <ac:picMk id="3" creationId="{96F1BB5C-9E4A-7255-7D7F-E0227C62D73A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0:18.188" v="1025" actId="255"/>
        <pc:sldMkLst>
          <pc:docMk/>
          <pc:sldMk cId="148462388" sldId="276"/>
        </pc:sldMkLst>
        <pc:spChg chg="mod">
          <ac:chgData name="Sergio German Muños Rios" userId="66cbb74c-f403-455f-9431-05505c8a10b1" providerId="ADAL" clId="{35E69440-E784-4607-805B-9F41B77BB506}" dt="2022-06-27T20:00:18.188" v="1025" actId="255"/>
          <ac:spMkLst>
            <pc:docMk/>
            <pc:sldMk cId="148462388" sldId="276"/>
            <ac:spMk id="3" creationId="{3C766447-0BA1-D447-AEFA-74E10B5617E6}"/>
          </ac:spMkLst>
        </pc:spChg>
        <pc:picChg chg="del">
          <ac:chgData name="Sergio German Muños Rios" userId="66cbb74c-f403-455f-9431-05505c8a10b1" providerId="ADAL" clId="{35E69440-E784-4607-805B-9F41B77BB506}" dt="2022-06-24T14:24:48.868" v="255" actId="478"/>
          <ac:picMkLst>
            <pc:docMk/>
            <pc:sldMk cId="148462388" sldId="276"/>
            <ac:picMk id="4" creationId="{DB4C171F-1AB8-9948-9BE8-05B3DF677C5A}"/>
          </ac:picMkLst>
        </pc:picChg>
        <pc:picChg chg="add del mod">
          <ac:chgData name="Sergio German Muños Rios" userId="66cbb74c-f403-455f-9431-05505c8a10b1" providerId="ADAL" clId="{35E69440-E784-4607-805B-9F41B77BB506}" dt="2022-06-24T14:24:59.695" v="259" actId="478"/>
          <ac:picMkLst>
            <pc:docMk/>
            <pc:sldMk cId="148462388" sldId="276"/>
            <ac:picMk id="5" creationId="{A12DF4A9-4111-A1DC-C68A-C0723A6E78C0}"/>
          </ac:picMkLst>
        </pc:picChg>
        <pc:picChg chg="add del mod">
          <ac:chgData name="Sergio German Muños Rios" userId="66cbb74c-f403-455f-9431-05505c8a10b1" providerId="ADAL" clId="{35E69440-E784-4607-805B-9F41B77BB506}" dt="2022-06-24T16:07:29.877" v="558" actId="478"/>
          <ac:picMkLst>
            <pc:docMk/>
            <pc:sldMk cId="148462388" sldId="276"/>
            <ac:picMk id="6" creationId="{C91163B9-323F-926E-96CF-8BEEE99EF305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15:26.694" v="1081"/>
        <pc:sldMkLst>
          <pc:docMk/>
          <pc:sldMk cId="653891884" sldId="277"/>
        </pc:sldMkLst>
        <pc:spChg chg="del mod">
          <ac:chgData name="Sergio German Muños Rios" userId="66cbb74c-f403-455f-9431-05505c8a10b1" providerId="ADAL" clId="{35E69440-E784-4607-805B-9F41B77BB506}" dt="2022-06-27T20:15:26.218" v="1080" actId="478"/>
          <ac:spMkLst>
            <pc:docMk/>
            <pc:sldMk cId="653891884" sldId="277"/>
            <ac:spMk id="3" creationId="{71EBDBF6-DCCA-904E-9798-46866F3CC5A9}"/>
          </ac:spMkLst>
        </pc:spChg>
        <pc:spChg chg="add mod">
          <ac:chgData name="Sergio German Muños Rios" userId="66cbb74c-f403-455f-9431-05505c8a10b1" providerId="ADAL" clId="{35E69440-E784-4607-805B-9F41B77BB506}" dt="2022-06-27T20:15:26.694" v="1081"/>
          <ac:spMkLst>
            <pc:docMk/>
            <pc:sldMk cId="653891884" sldId="277"/>
            <ac:spMk id="4" creationId="{A72DFD8C-9F39-EC1D-E76D-08A856A54688}"/>
          </ac:spMkLst>
        </pc:spChg>
        <pc:picChg chg="del">
          <ac:chgData name="Sergio German Muños Rios" userId="66cbb74c-f403-455f-9431-05505c8a10b1" providerId="ADAL" clId="{35E69440-E784-4607-805B-9F41B77BB506}" dt="2022-06-24T14:13:20.920" v="133" actId="478"/>
          <ac:picMkLst>
            <pc:docMk/>
            <pc:sldMk cId="653891884" sldId="277"/>
            <ac:picMk id="4" creationId="{16AF5655-201D-E348-95C1-4B633AB652FF}"/>
          </ac:picMkLst>
        </pc:picChg>
        <pc:picChg chg="add del mod">
          <ac:chgData name="Sergio German Muños Rios" userId="66cbb74c-f403-455f-9431-05505c8a10b1" providerId="ADAL" clId="{35E69440-E784-4607-805B-9F41B77BB506}" dt="2022-06-24T16:07:32.892" v="559" actId="478"/>
          <ac:picMkLst>
            <pc:docMk/>
            <pc:sldMk cId="653891884" sldId="277"/>
            <ac:picMk id="5" creationId="{A5D756A5-7A8F-A138-AE7E-DB42AEF1FC74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15:30.873" v="1083"/>
        <pc:sldMkLst>
          <pc:docMk/>
          <pc:sldMk cId="2714631248" sldId="278"/>
        </pc:sldMkLst>
        <pc:spChg chg="del mod">
          <ac:chgData name="Sergio German Muños Rios" userId="66cbb74c-f403-455f-9431-05505c8a10b1" providerId="ADAL" clId="{35E69440-E784-4607-805B-9F41B77BB506}" dt="2022-06-27T20:15:30.393" v="1082" actId="478"/>
          <ac:spMkLst>
            <pc:docMk/>
            <pc:sldMk cId="2714631248" sldId="278"/>
            <ac:spMk id="3" creationId="{84510D11-372C-744A-84E2-6553502AB837}"/>
          </ac:spMkLst>
        </pc:spChg>
        <pc:spChg chg="add mod">
          <ac:chgData name="Sergio German Muños Rios" userId="66cbb74c-f403-455f-9431-05505c8a10b1" providerId="ADAL" clId="{35E69440-E784-4607-805B-9F41B77BB506}" dt="2022-06-27T20:15:30.873" v="1083"/>
          <ac:spMkLst>
            <pc:docMk/>
            <pc:sldMk cId="2714631248" sldId="278"/>
            <ac:spMk id="4" creationId="{AA11C98F-CCAF-7A5E-EBB7-4FE5FF5D79F4}"/>
          </ac:spMkLst>
        </pc:spChg>
        <pc:picChg chg="del">
          <ac:chgData name="Sergio German Muños Rios" userId="66cbb74c-f403-455f-9431-05505c8a10b1" providerId="ADAL" clId="{35E69440-E784-4607-805B-9F41B77BB506}" dt="2022-06-24T14:13:29.275" v="136" actId="478"/>
          <ac:picMkLst>
            <pc:docMk/>
            <pc:sldMk cId="2714631248" sldId="278"/>
            <ac:picMk id="4" creationId="{08DAADF5-6BD6-E14E-A6EE-A4D4D6D3C851}"/>
          </ac:picMkLst>
        </pc:picChg>
        <pc:picChg chg="add del mod">
          <ac:chgData name="Sergio German Muños Rios" userId="66cbb74c-f403-455f-9431-05505c8a10b1" providerId="ADAL" clId="{35E69440-E784-4607-805B-9F41B77BB506}" dt="2022-06-24T16:07:38.909" v="560" actId="478"/>
          <ac:picMkLst>
            <pc:docMk/>
            <pc:sldMk cId="2714631248" sldId="278"/>
            <ac:picMk id="5" creationId="{EFAA23BC-63CC-68C9-AB07-CCCA0E91EAF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1:59:25.543" v="1201" actId="207"/>
        <pc:sldMkLst>
          <pc:docMk/>
          <pc:sldMk cId="1780887156" sldId="297"/>
        </pc:sldMkLst>
        <pc:spChg chg="del mod">
          <ac:chgData name="Sergio German Muños Rios" userId="66cbb74c-f403-455f-9431-05505c8a10b1" providerId="ADAL" clId="{35E69440-E784-4607-805B-9F41B77BB506}" dt="2022-06-27T21:58:50.016" v="1189" actId="478"/>
          <ac:spMkLst>
            <pc:docMk/>
            <pc:sldMk cId="1780887156" sldId="297"/>
            <ac:spMk id="3" creationId="{AD78EE4E-FA4A-DB48-9B55-4A7F914B2FD4}"/>
          </ac:spMkLst>
        </pc:spChg>
        <pc:spChg chg="add del mod">
          <ac:chgData name="Sergio German Muños Rios" userId="66cbb74c-f403-455f-9431-05505c8a10b1" providerId="ADAL" clId="{35E69440-E784-4607-805B-9F41B77BB506}" dt="2022-06-27T21:59:19.610" v="1198" actId="478"/>
          <ac:spMkLst>
            <pc:docMk/>
            <pc:sldMk cId="1780887156" sldId="297"/>
            <ac:spMk id="6" creationId="{03BF1B18-E1B4-E6BB-7170-E8CDD31C220D}"/>
          </ac:spMkLst>
        </pc:spChg>
        <pc:spChg chg="add mod">
          <ac:chgData name="Sergio German Muños Rios" userId="66cbb74c-f403-455f-9431-05505c8a10b1" providerId="ADAL" clId="{35E69440-E784-4607-805B-9F41B77BB506}" dt="2022-06-27T21:59:25.543" v="1201" actId="207"/>
          <ac:spMkLst>
            <pc:docMk/>
            <pc:sldMk cId="1780887156" sldId="297"/>
            <ac:spMk id="8" creationId="{CEDA032C-D5BA-30D1-F6B4-B611A39E1EB7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8:27.041" v="1182" actId="164"/>
          <ac:spMkLst>
            <pc:docMk/>
            <pc:sldMk cId="1780887156" sldId="297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8:27.041" v="1182" actId="164"/>
          <ac:spMkLst>
            <pc:docMk/>
            <pc:sldMk cId="1780887156" sldId="297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8:27.041" v="1182" actId="164"/>
          <ac:spMkLst>
            <pc:docMk/>
            <pc:sldMk cId="1780887156" sldId="297"/>
            <ac:spMk id="6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8:27.041" v="1182" actId="164"/>
          <ac:spMkLst>
            <pc:docMk/>
            <pc:sldMk cId="1780887156" sldId="297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8:27.041" v="1182" actId="164"/>
          <ac:spMkLst>
            <pc:docMk/>
            <pc:sldMk cId="1780887156" sldId="297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69" creationId="{1D2D9F9A-F27A-344E-9702-23B80A8CBDA1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75" creationId="{536E244C-72D7-1741-B2C7-EC958B5559B4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76" creationId="{B950E709-9C36-D74D-AB00-1E84BB9D04A3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77" creationId="{735775CA-FE19-BB42-8903-7298B01874CC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8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8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8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8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0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12.944" v="1196" actId="1076"/>
          <ac:spMkLst>
            <pc:docMk/>
            <pc:sldMk cId="1780887156" sldId="297"/>
            <ac:spMk id="119" creationId="{00000000-0000-0000-0000-000000000000}"/>
          </ac:spMkLst>
        </pc:spChg>
        <pc:grpChg chg="add mod">
          <ac:chgData name="Sergio German Muños Rios" userId="66cbb74c-f403-455f-9431-05505c8a10b1" providerId="ADAL" clId="{35E69440-E784-4607-805B-9F41B77BB506}" dt="2022-06-27T21:58:41.449" v="1187" actId="1076"/>
          <ac:grpSpMkLst>
            <pc:docMk/>
            <pc:sldMk cId="1780887156" sldId="297"/>
            <ac:grpSpMk id="4" creationId="{99D6F72C-ED4B-F103-8615-9149B51CFF03}"/>
          </ac:grpSpMkLst>
        </pc:grpChg>
        <pc:graphicFrameChg chg="mod">
          <ac:chgData name="Sergio German Muños Rios" userId="66cbb74c-f403-455f-9431-05505c8a10b1" providerId="ADAL" clId="{35E69440-E784-4607-805B-9F41B77BB506}" dt="2022-06-27T21:58:36.582" v="1186" actId="14100"/>
          <ac:graphicFrameMkLst>
            <pc:docMk/>
            <pc:sldMk cId="1780887156" sldId="297"/>
            <ac:graphicFrameMk id="2" creationId="{00000000-0000-0000-0000-000000000000}"/>
          </ac:graphicFrameMkLst>
        </pc:graphicFrameChg>
        <pc:picChg chg="del">
          <ac:chgData name="Sergio German Muños Rios" userId="66cbb74c-f403-455f-9431-05505c8a10b1" providerId="ADAL" clId="{35E69440-E784-4607-805B-9F41B77BB506}" dt="2022-06-24T14:14:18.226" v="147" actId="478"/>
          <ac:picMkLst>
            <pc:docMk/>
            <pc:sldMk cId="1780887156" sldId="297"/>
            <ac:picMk id="45" creationId="{4C87BDAA-5F82-AB47-944A-ADE0E0F2AD59}"/>
          </ac:picMkLst>
        </pc:picChg>
        <pc:picChg chg="add mod">
          <ac:chgData name="Sergio German Muños Rios" userId="66cbb74c-f403-455f-9431-05505c8a10b1" providerId="ADAL" clId="{35E69440-E784-4607-805B-9F41B77BB506}" dt="2022-06-27T20:00:44.575" v="1035"/>
          <ac:picMkLst>
            <pc:docMk/>
            <pc:sldMk cId="1780887156" sldId="297"/>
            <ac:picMk id="45" creationId="{950693A6-0ADC-47A2-7744-73CC2493FD16}"/>
          </ac:picMkLst>
        </pc:picChg>
        <pc:picChg chg="add del mod">
          <ac:chgData name="Sergio German Muños Rios" userId="66cbb74c-f403-455f-9431-05505c8a10b1" providerId="ADAL" clId="{35E69440-E784-4607-805B-9F41B77BB506}" dt="2022-06-24T16:43:39.417" v="663" actId="478"/>
          <ac:picMkLst>
            <pc:docMk/>
            <pc:sldMk cId="1780887156" sldId="297"/>
            <ac:picMk id="46" creationId="{DC0C890F-F8E2-7455-8BE7-5A44BD11BF6B}"/>
          </ac:picMkLst>
        </pc:picChg>
        <pc:picChg chg="add del mod">
          <ac:chgData name="Sergio German Muños Rios" userId="66cbb74c-f403-455f-9431-05505c8a10b1" providerId="ADAL" clId="{35E69440-E784-4607-805B-9F41B77BB506}" dt="2022-06-27T20:00:44.131" v="1034" actId="478"/>
          <ac:picMkLst>
            <pc:docMk/>
            <pc:sldMk cId="1780887156" sldId="297"/>
            <ac:picMk id="47" creationId="{9037C6DA-BA25-FB85-8ABA-BA68AFA38788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2:01:12.860" v="1210" actId="1076"/>
        <pc:sldMkLst>
          <pc:docMk/>
          <pc:sldMk cId="3787678996" sldId="301"/>
        </pc:sldMkLst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0:36:54" v="1140" actId="207"/>
          <ac:spMkLst>
            <pc:docMk/>
            <pc:sldMk cId="3787678996" sldId="301"/>
            <ac:spMk id="4" creationId="{5C8DF43C-78D7-8048-9287-A26C5B81C0F1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50" creationId="{F3FB47D5-6991-1D4C-B603-D56A2EF6F07A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7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1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2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1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1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54.403" v="1207" actId="1076"/>
          <ac:spMkLst>
            <pc:docMk/>
            <pc:sldMk cId="3787678996" sldId="301"/>
            <ac:spMk id="1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05.925" v="1208" actId="1076"/>
          <ac:spMkLst>
            <pc:docMk/>
            <pc:sldMk cId="3787678996" sldId="301"/>
            <ac:spMk id="1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12.860" v="1210" actId="1076"/>
          <ac:spMkLst>
            <pc:docMk/>
            <pc:sldMk cId="3787678996" sldId="301"/>
            <ac:spMk id="1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9:45.333" v="1204" actId="1076"/>
          <ac:spMkLst>
            <pc:docMk/>
            <pc:sldMk cId="3787678996" sldId="301"/>
            <ac:spMk id="144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0:50.085" v="1037"/>
          <ac:picMkLst>
            <pc:docMk/>
            <pc:sldMk cId="3787678996" sldId="301"/>
            <ac:picMk id="32" creationId="{2A6CE9CE-3717-EBE2-D207-B0F40936D318}"/>
          </ac:picMkLst>
        </pc:picChg>
        <pc:picChg chg="del">
          <ac:chgData name="Sergio German Muños Rios" userId="66cbb74c-f403-455f-9431-05505c8a10b1" providerId="ADAL" clId="{35E69440-E784-4607-805B-9F41B77BB506}" dt="2022-06-24T14:14:25.090" v="149" actId="478"/>
          <ac:picMkLst>
            <pc:docMk/>
            <pc:sldMk cId="3787678996" sldId="301"/>
            <ac:picMk id="32" creationId="{8BDBC3D5-6DC4-CA40-9ACC-0461AB53F599}"/>
          </ac:picMkLst>
        </pc:picChg>
        <pc:picChg chg="add del mod">
          <ac:chgData name="Sergio German Muños Rios" userId="66cbb74c-f403-455f-9431-05505c8a10b1" providerId="ADAL" clId="{35E69440-E784-4607-805B-9F41B77BB506}" dt="2022-06-24T16:43:43.520" v="665" actId="478"/>
          <ac:picMkLst>
            <pc:docMk/>
            <pc:sldMk cId="3787678996" sldId="301"/>
            <ac:picMk id="33" creationId="{04120726-9AC5-E498-EAB0-2B01A88ACA8C}"/>
          </ac:picMkLst>
        </pc:picChg>
        <pc:picChg chg="add del mod">
          <ac:chgData name="Sergio German Muños Rios" userId="66cbb74c-f403-455f-9431-05505c8a10b1" providerId="ADAL" clId="{35E69440-E784-4607-805B-9F41B77BB506}" dt="2022-06-27T20:00:49.154" v="1036" actId="478"/>
          <ac:picMkLst>
            <pc:docMk/>
            <pc:sldMk cId="3787678996" sldId="301"/>
            <ac:picMk id="34" creationId="{7B290608-ACA7-3607-2ACD-A602F43A7A5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2:19:24.137" v="1290" actId="1076"/>
        <pc:sldMkLst>
          <pc:docMk/>
          <pc:sldMk cId="761292672" sldId="304"/>
        </pc:sldMkLst>
        <pc:spChg chg="mod">
          <ac:chgData name="Sergio German Muños Rios" userId="66cbb74c-f403-455f-9431-05505c8a10b1" providerId="ADAL" clId="{35E69440-E784-4607-805B-9F41B77BB506}" dt="2022-06-27T20:37:04.895" v="1144" actId="207"/>
          <ac:spMkLst>
            <pc:docMk/>
            <pc:sldMk cId="761292672" sldId="304"/>
            <ac:spMk id="2" creationId="{594AC7D7-C871-D445-BBF3-98272E1D08F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4" creationId="{5F390C18-0B98-C84A-A4D9-537DAE263A2F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1:31.492" v="1213" actId="164"/>
          <ac:spMkLst>
            <pc:docMk/>
            <pc:sldMk cId="761292672" sldId="304"/>
            <ac:spMk id="50" creationId="{00000000-0000-0000-0000-000000000000}"/>
          </ac:spMkLst>
        </pc:spChg>
        <pc:grpChg chg="add mod">
          <ac:chgData name="Sergio German Muños Rios" userId="66cbb74c-f403-455f-9431-05505c8a10b1" providerId="ADAL" clId="{35E69440-E784-4607-805B-9F41B77BB506}" dt="2022-06-27T22:01:42.641" v="1219" actId="1076"/>
          <ac:grpSpMkLst>
            <pc:docMk/>
            <pc:sldMk cId="761292672" sldId="304"/>
            <ac:grpSpMk id="14" creationId="{A7BF1621-0BC2-5F1D-7F4B-36155209697B}"/>
          </ac:grpSpMkLst>
        </pc:grpChg>
        <pc:picChg chg="del">
          <ac:chgData name="Sergio German Muños Rios" userId="66cbb74c-f403-455f-9431-05505c8a10b1" providerId="ADAL" clId="{35E69440-E784-4607-805B-9F41B77BB506}" dt="2022-06-24T14:14:30.027" v="151" actId="478"/>
          <ac:picMkLst>
            <pc:docMk/>
            <pc:sldMk cId="761292672" sldId="304"/>
            <ac:picMk id="34" creationId="{E304CE74-1173-4B45-8CD0-C9A3B9A5F95D}"/>
          </ac:picMkLst>
        </pc:picChg>
        <pc:picChg chg="add del mod">
          <ac:chgData name="Sergio German Muños Rios" userId="66cbb74c-f403-455f-9431-05505c8a10b1" providerId="ADAL" clId="{35E69440-E784-4607-805B-9F41B77BB506}" dt="2022-06-24T16:43:47.439" v="667" actId="478"/>
          <ac:picMkLst>
            <pc:docMk/>
            <pc:sldMk cId="761292672" sldId="304"/>
            <ac:picMk id="35" creationId="{8590BAB2-FE3B-5BE9-82D1-6836ADA3681F}"/>
          </ac:picMkLst>
        </pc:picChg>
        <pc:picChg chg="add mod">
          <ac:chgData name="Sergio German Muños Rios" userId="66cbb74c-f403-455f-9431-05505c8a10b1" providerId="ADAL" clId="{35E69440-E784-4607-805B-9F41B77BB506}" dt="2022-06-27T22:19:24.137" v="1290" actId="1076"/>
          <ac:picMkLst>
            <pc:docMk/>
            <pc:sldMk cId="761292672" sldId="304"/>
            <ac:picMk id="36" creationId="{F4C3EC8D-A955-267F-CD54-DC40BF5ABFBC}"/>
          </ac:picMkLst>
        </pc:pic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3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49" creationId="{5CD70095-6358-174C-A3BB-4446D6B011C8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51" creationId="{E73163F0-4350-7441-A55A-00840B81036A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5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6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6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2:01:31.492" v="1213" actId="164"/>
          <ac:cxnSpMkLst>
            <pc:docMk/>
            <pc:sldMk cId="761292672" sldId="304"/>
            <ac:cxnSpMk id="65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04:04.115" v="1235" actId="1076"/>
        <pc:sldMkLst>
          <pc:docMk/>
          <pc:sldMk cId="2005962176" sldId="308"/>
        </pc:sldMkLst>
        <pc:spChg chg="mod">
          <ac:chgData name="Sergio German Muños Rios" userId="66cbb74c-f403-455f-9431-05505c8a10b1" providerId="ADAL" clId="{35E69440-E784-4607-805B-9F41B77BB506}" dt="2022-06-27T20:37:19.952" v="1150" actId="207"/>
          <ac:spMkLst>
            <pc:docMk/>
            <pc:sldMk cId="2005962176" sldId="308"/>
            <ac:spMk id="2" creationId="{6D7DC468-428F-FF4D-8132-D68308B9E797}"/>
          </ac:spMkLst>
        </pc:spChg>
        <pc:spChg chg="mod">
          <ac:chgData name="Sergio German Muños Rios" userId="66cbb74c-f403-455f-9431-05505c8a10b1" providerId="ADAL" clId="{35E69440-E784-4607-805B-9F41B77BB506}" dt="2022-06-27T22:03:09.760" v="1225" actId="164"/>
          <ac:spMkLst>
            <pc:docMk/>
            <pc:sldMk cId="2005962176" sldId="308"/>
            <ac:spMk id="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3:56.613" v="1233" actId="1076"/>
          <ac:spMkLst>
            <pc:docMk/>
            <pc:sldMk cId="2005962176" sldId="308"/>
            <ac:spMk id="2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3:56.613" v="1233" actId="1076"/>
          <ac:spMkLst>
            <pc:docMk/>
            <pc:sldMk cId="2005962176" sldId="308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3:33.674" v="1229" actId="14100"/>
          <ac:spMkLst>
            <pc:docMk/>
            <pc:sldMk cId="2005962176" sldId="308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4:04.115" v="1235" actId="1076"/>
          <ac:spMkLst>
            <pc:docMk/>
            <pc:sldMk cId="2005962176" sldId="308"/>
            <ac:spMk id="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4:04.115" v="1235" actId="1076"/>
          <ac:spMkLst>
            <pc:docMk/>
            <pc:sldMk cId="2005962176" sldId="308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82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3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3:56.613" v="1233" actId="1076"/>
          <ac:grpSpMkLst>
            <pc:docMk/>
            <pc:sldMk cId="2005962176" sldId="308"/>
            <ac:grpSpMk id="4" creationId="{00000000-0000-0000-0000-000000000000}"/>
          </ac:grpSpMkLst>
        </pc:grpChg>
        <pc:grpChg chg="add mod">
          <ac:chgData name="Sergio German Muños Rios" userId="66cbb74c-f403-455f-9431-05505c8a10b1" providerId="ADAL" clId="{35E69440-E784-4607-805B-9F41B77BB506}" dt="2022-06-27T22:03:22.721" v="1227" actId="1076"/>
          <ac:grpSpMkLst>
            <pc:docMk/>
            <pc:sldMk cId="2005962176" sldId="308"/>
            <ac:grpSpMk id="5" creationId="{C4331AD8-7B79-1207-5F7C-DB6ABF4AEB61}"/>
          </ac:grpSpMkLst>
        </pc:grpChg>
        <pc:grpChg chg="mod">
          <ac:chgData name="Sergio German Muños Rios" userId="66cbb74c-f403-455f-9431-05505c8a10b1" providerId="ADAL" clId="{35E69440-E784-4607-805B-9F41B77BB506}" dt="2022-06-27T22:03:09.760" v="1225" actId="164"/>
          <ac:grpSpMkLst>
            <pc:docMk/>
            <pc:sldMk cId="2005962176" sldId="308"/>
            <ac:grpSpMk id="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3:09.760" v="1225" actId="164"/>
          <ac:grpSpMkLst>
            <pc:docMk/>
            <pc:sldMk cId="2005962176" sldId="308"/>
            <ac:grpSpMk id="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3:09.760" v="1225" actId="164"/>
          <ac:grpSpMkLst>
            <pc:docMk/>
            <pc:sldMk cId="2005962176" sldId="308"/>
            <ac:grpSpMk id="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3:09.760" v="1225" actId="164"/>
          <ac:grpSpMkLst>
            <pc:docMk/>
            <pc:sldMk cId="2005962176" sldId="308"/>
            <ac:grpSpMk id="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4:04.115" v="1235" actId="1076"/>
          <ac:grpSpMkLst>
            <pc:docMk/>
            <pc:sldMk cId="2005962176" sldId="308"/>
            <ac:grpSpMk id="2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5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4:04.115" v="1235" actId="1076"/>
          <ac:grpSpMkLst>
            <pc:docMk/>
            <pc:sldMk cId="2005962176" sldId="308"/>
            <ac:grpSpMk id="65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3:59.062" v="1234" actId="1076"/>
          <ac:grpSpMkLst>
            <pc:docMk/>
            <pc:sldMk cId="2005962176" sldId="308"/>
            <ac:grpSpMk id="71" creationId="{00000000-0000-0000-0000-000000000000}"/>
          </ac:grpSpMkLst>
        </pc:grpChg>
        <pc:picChg chg="add mod">
          <ac:chgData name="Sergio German Muños Rios" userId="66cbb74c-f403-455f-9431-05505c8a10b1" providerId="ADAL" clId="{35E69440-E784-4607-805B-9F41B77BB506}" dt="2022-06-27T20:00:56.410" v="1041"/>
          <ac:picMkLst>
            <pc:docMk/>
            <pc:sldMk cId="2005962176" sldId="308"/>
            <ac:picMk id="50" creationId="{949BBD30-19FA-FB94-7C0C-B5F9108220D3}"/>
          </ac:picMkLst>
        </pc:picChg>
        <pc:picChg chg="del">
          <ac:chgData name="Sergio German Muños Rios" userId="66cbb74c-f403-455f-9431-05505c8a10b1" providerId="ADAL" clId="{35E69440-E784-4607-805B-9F41B77BB506}" dt="2022-06-24T14:14:39.569" v="155" actId="478"/>
          <ac:picMkLst>
            <pc:docMk/>
            <pc:sldMk cId="2005962176" sldId="308"/>
            <ac:picMk id="50" creationId="{A297BB2E-922E-DB45-90E0-C73D6E83D1E8}"/>
          </ac:picMkLst>
        </pc:picChg>
        <pc:picChg chg="add del mod">
          <ac:chgData name="Sergio German Muños Rios" userId="66cbb74c-f403-455f-9431-05505c8a10b1" providerId="ADAL" clId="{35E69440-E784-4607-805B-9F41B77BB506}" dt="2022-06-27T20:00:55.436" v="1040" actId="478"/>
          <ac:picMkLst>
            <pc:docMk/>
            <pc:sldMk cId="2005962176" sldId="308"/>
            <ac:picMk id="51" creationId="{B3065B6E-F476-1CF3-69D6-2C39CECD7BD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1:57:46.477" v="1175"/>
        <pc:sldMkLst>
          <pc:docMk/>
          <pc:sldMk cId="185486488" sldId="316"/>
        </pc:sldMkLst>
        <pc:spChg chg="del mod">
          <ac:chgData name="Sergio German Muños Rios" userId="66cbb74c-f403-455f-9431-05505c8a10b1" providerId="ADAL" clId="{35E69440-E784-4607-805B-9F41B77BB506}" dt="2022-06-27T20:36:18.425" v="1126" actId="478"/>
          <ac:spMkLst>
            <pc:docMk/>
            <pc:sldMk cId="185486488" sldId="316"/>
            <ac:spMk id="2" creationId="{DCB397A7-1C40-734B-981E-EEB42C4D2C23}"/>
          </ac:spMkLst>
        </pc:spChg>
        <pc:spChg chg="add mod">
          <ac:chgData name="Sergio German Muños Rios" userId="66cbb74c-f403-455f-9431-05505c8a10b1" providerId="ADAL" clId="{35E69440-E784-4607-805B-9F41B77BB506}" dt="2022-06-27T20:36:24.041" v="1129" actId="207"/>
          <ac:spMkLst>
            <pc:docMk/>
            <pc:sldMk cId="185486488" sldId="316"/>
            <ac:spMk id="4" creationId="{048C4B09-8378-8F74-B29A-327965ECF75A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8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40" creationId="{0E737397-8103-605A-51FD-24A1A94232AC}"/>
          </ac:spMkLst>
        </pc:spChg>
        <pc:spChg chg="del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41" creationId="{0DD0C5A1-65F6-4D29-BD01-B1E11D4118AE}"/>
          </ac:spMkLst>
        </pc:spChg>
        <pc:spChg chg="del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42" creationId="{E39CCF64-4F74-B71E-BE24-7A8F9733BB45}"/>
          </ac:spMkLst>
        </pc:spChg>
        <pc:spChg chg="del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43" creationId="{63DAE293-0B98-0528-A8B8-3395634E4121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4" creationId="{B542933F-5EB0-8CBD-2F00-4F62CFB1BB2C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5" creationId="{6F04AE09-C25E-095E-AEAA-FDAAFBA67D70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6" creationId="{03FF5F86-E97E-FE7C-6163-EF63234BA78F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7" creationId="{1756DF86-F4E7-A2CE-0090-34F94EC0F486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8" creationId="{580899C2-5706-0E5B-0B40-49B61E47D704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49" creationId="{43F04589-DD75-C9DE-360B-343D8D8426BF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51" creationId="{9DDF8258-E2B5-DE4B-8AA7-60A026FFBC0B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53" creationId="{9711543D-B314-3AB1-9AD3-D2738792CBE6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58" creationId="{F71471BF-5C6A-56B2-ECBC-ED30C2DA9800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60" creationId="{3F86D939-25C7-13ED-5BA4-B964034A5F3B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62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64" creationId="{94CFD0B3-799F-F11D-7944-1BFF1FBA2DFE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66" creationId="{F5F2B06A-AF23-E820-077C-D3EFFD34BDB9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68" creationId="{0578D3C5-C588-4CA6-B9C9-511126105A45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0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72" creationId="{40040D5F-3050-8A09-1242-AFF332D18768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74" creationId="{9D93452F-E4A1-09B4-B920-6A74AE8C413F}"/>
          </ac:spMkLst>
        </pc:spChg>
        <pc:spChg chg="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76" creationId="{E4C2C153-4B4E-056A-7C38-1BDF4E80D13A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0" creationId="{00000000-0000-0000-0000-000000000000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80" creationId="{F4824520-6D2B-BF47-0DF3-D4A6D254D34A}"/>
          </ac:spMkLst>
        </pc:spChg>
        <pc:spChg chg="del mod">
          <ac:chgData name="Sergio German Muños Rios" userId="66cbb74c-f403-455f-9431-05505c8a10b1" providerId="ADAL" clId="{35E69440-E784-4607-805B-9F41B77BB506}" dt="2022-06-27T21:57:45.891" v="1174" actId="478"/>
          <ac:spMkLst>
            <pc:docMk/>
            <pc:sldMk cId="185486488" sldId="316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2" creationId="{00000000-0000-0000-0000-000000000000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82" creationId="{5E0A5BA5-5EB5-0524-26C4-B274E69CA9E4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83" creationId="{17E599E8-0203-165F-E959-0D82A9E6DBDE}"/>
          </ac:spMkLst>
        </pc:spChg>
        <pc:spChg chg="add mod">
          <ac:chgData name="Sergio German Muños Rios" userId="66cbb74c-f403-455f-9431-05505c8a10b1" providerId="ADAL" clId="{35E69440-E784-4607-805B-9F41B77BB506}" dt="2022-06-27T21:57:46.477" v="1175"/>
          <ac:spMkLst>
            <pc:docMk/>
            <pc:sldMk cId="185486488" sldId="316"/>
            <ac:spMk id="84" creationId="{68D7CB57-E47D-4D6D-B2DC-CFF2CB074556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3" creationId="{00000000-0000-0000-0000-000000000000}"/>
          </ac:spMkLst>
        </pc:spChg>
        <pc:grpChg chg="del mod">
          <ac:chgData name="Sergio German Muños Rios" userId="66cbb74c-f403-455f-9431-05505c8a10b1" providerId="ADAL" clId="{35E69440-E784-4607-805B-9F41B77BB506}" dt="2022-06-27T21:57:45.891" v="1174" actId="478"/>
          <ac:grpSpMkLst>
            <pc:docMk/>
            <pc:sldMk cId="185486488" sldId="316"/>
            <ac:grpSpMk id="6" creationId="{00000000-0000-0000-0000-000000000000}"/>
          </ac:grpSpMkLst>
        </pc:grpChg>
        <pc:grpChg chg="del mod">
          <ac:chgData name="Sergio German Muños Rios" userId="66cbb74c-f403-455f-9431-05505c8a10b1" providerId="ADAL" clId="{35E69440-E784-4607-805B-9F41B77BB506}" dt="2022-06-27T21:57:45.891" v="1174" actId="478"/>
          <ac:grpSpMkLst>
            <pc:docMk/>
            <pc:sldMk cId="185486488" sldId="316"/>
            <ac:grpSpMk id="7" creationId="{00000000-0000-0000-0000-000000000000}"/>
          </ac:grpSpMkLst>
        </pc:grpChg>
        <pc:grpChg chg="del mod">
          <ac:chgData name="Sergio German Muños Rios" userId="66cbb74c-f403-455f-9431-05505c8a10b1" providerId="ADAL" clId="{35E69440-E784-4607-805B-9F41B77BB506}" dt="2022-06-27T21:57:45.891" v="1174" actId="478"/>
          <ac:grpSpMkLst>
            <pc:docMk/>
            <pc:sldMk cId="185486488" sldId="316"/>
            <ac:grpSpMk id="8" creationId="{00000000-0000-0000-0000-000000000000}"/>
          </ac:grpSpMkLst>
        </pc:grpChg>
        <pc:grpChg chg="del mod">
          <ac:chgData name="Sergio German Muños Rios" userId="66cbb74c-f403-455f-9431-05505c8a10b1" providerId="ADAL" clId="{35E69440-E784-4607-805B-9F41B77BB506}" dt="2022-06-27T21:57:45.891" v="1174" actId="478"/>
          <ac:grpSpMkLst>
            <pc:docMk/>
            <pc:sldMk cId="185486488" sldId="316"/>
            <ac:grpSpMk id="9" creationId="{00000000-0000-0000-0000-000000000000}"/>
          </ac:grpSpMkLst>
        </pc:grpChg>
        <pc:grpChg chg="del mod">
          <ac:chgData name="Sergio German Muños Rios" userId="66cbb74c-f403-455f-9431-05505c8a10b1" providerId="ADAL" clId="{35E69440-E784-4607-805B-9F41B77BB506}" dt="2022-06-27T21:57:45.891" v="1174" actId="478"/>
          <ac:grpSpMkLst>
            <pc:docMk/>
            <pc:sldMk cId="185486488" sldId="316"/>
            <ac:grpSpMk id="10" creationId="{00000000-0000-0000-0000-000000000000}"/>
          </ac:grpSpMkLst>
        </pc:grpChg>
        <pc:grpChg chg="add mod">
          <ac:chgData name="Sergio German Muños Rios" userId="66cbb74c-f403-455f-9431-05505c8a10b1" providerId="ADAL" clId="{35E69440-E784-4607-805B-9F41B77BB506}" dt="2022-06-27T21:57:46.477" v="1175"/>
          <ac:grpSpMkLst>
            <pc:docMk/>
            <pc:sldMk cId="185486488" sldId="316"/>
            <ac:grpSpMk id="50" creationId="{D1B26D92-3CE9-C64D-E707-96BCAFB23907}"/>
          </ac:grpSpMkLst>
        </pc:grpChg>
        <pc:grpChg chg="add mod">
          <ac:chgData name="Sergio German Muños Rios" userId="66cbb74c-f403-455f-9431-05505c8a10b1" providerId="ADAL" clId="{35E69440-E784-4607-805B-9F41B77BB506}" dt="2022-06-27T21:57:46.477" v="1175"/>
          <ac:grpSpMkLst>
            <pc:docMk/>
            <pc:sldMk cId="185486488" sldId="316"/>
            <ac:grpSpMk id="57" creationId="{F702BC2A-6596-C332-BF17-948741D7B0E0}"/>
          </ac:grpSpMkLst>
        </pc:grpChg>
        <pc:grpChg chg="add mod">
          <ac:chgData name="Sergio German Muños Rios" userId="66cbb74c-f403-455f-9431-05505c8a10b1" providerId="ADAL" clId="{35E69440-E784-4607-805B-9F41B77BB506}" dt="2022-06-27T21:57:46.477" v="1175"/>
          <ac:grpSpMkLst>
            <pc:docMk/>
            <pc:sldMk cId="185486488" sldId="316"/>
            <ac:grpSpMk id="61" creationId="{CFA068FB-44B3-646C-142B-533B75CE4835}"/>
          </ac:grpSpMkLst>
        </pc:grpChg>
        <pc:grpChg chg="add mod">
          <ac:chgData name="Sergio German Muños Rios" userId="66cbb74c-f403-455f-9431-05505c8a10b1" providerId="ADAL" clId="{35E69440-E784-4607-805B-9F41B77BB506}" dt="2022-06-27T21:57:46.477" v="1175"/>
          <ac:grpSpMkLst>
            <pc:docMk/>
            <pc:sldMk cId="185486488" sldId="316"/>
            <ac:grpSpMk id="67" creationId="{AA635852-AC61-5E4D-279E-1019E4FE41B8}"/>
          </ac:grpSpMkLst>
        </pc:grpChg>
        <pc:grpChg chg="add mod">
          <ac:chgData name="Sergio German Muños Rios" userId="66cbb74c-f403-455f-9431-05505c8a10b1" providerId="ADAL" clId="{35E69440-E784-4607-805B-9F41B77BB506}" dt="2022-06-27T21:57:46.477" v="1175"/>
          <ac:grpSpMkLst>
            <pc:docMk/>
            <pc:sldMk cId="185486488" sldId="316"/>
            <ac:grpSpMk id="73" creationId="{CDEB8139-FDD2-7620-B35A-DE48BE508545}"/>
          </ac:grpSpMkLst>
        </pc:grpChg>
        <pc:picChg chg="add mod">
          <ac:chgData name="Sergio German Muños Rios" userId="66cbb74c-f403-455f-9431-05505c8a10b1" providerId="ADAL" clId="{35E69440-E784-4607-805B-9F41B77BB506}" dt="2022-06-27T20:00:35.738" v="1031" actId="1035"/>
          <ac:picMkLst>
            <pc:docMk/>
            <pc:sldMk cId="185486488" sldId="316"/>
            <ac:picMk id="39" creationId="{95382FAE-8DFC-E052-92AB-E9E7AB1E4725}"/>
          </ac:picMkLst>
        </pc:picChg>
        <pc:picChg chg="del">
          <ac:chgData name="Sergio German Muños Rios" userId="66cbb74c-f403-455f-9431-05505c8a10b1" providerId="ADAL" clId="{35E69440-E784-4607-805B-9F41B77BB506}" dt="2022-06-24T14:14:00.972" v="143" actId="478"/>
          <ac:picMkLst>
            <pc:docMk/>
            <pc:sldMk cId="185486488" sldId="316"/>
            <ac:picMk id="39" creationId="{FA9B7E03-D970-344A-A945-0BCEB5AB4B6C}"/>
          </ac:picMkLst>
        </pc:picChg>
        <pc:picChg chg="add del mod">
          <ac:chgData name="Sergio German Muños Rios" userId="66cbb74c-f403-455f-9431-05505c8a10b1" providerId="ADAL" clId="{35E69440-E784-4607-805B-9F41B77BB506}" dt="2022-06-24T16:43:29.873" v="659" actId="478"/>
          <ac:picMkLst>
            <pc:docMk/>
            <pc:sldMk cId="185486488" sldId="316"/>
            <ac:picMk id="40" creationId="{5B673071-3A4B-D29A-BEAC-598F427308C3}"/>
          </ac:picMkLst>
        </pc:picChg>
        <pc:picChg chg="add del mod">
          <ac:chgData name="Sergio German Muños Rios" userId="66cbb74c-f403-455f-9431-05505c8a10b1" providerId="ADAL" clId="{35E69440-E784-4607-805B-9F41B77BB506}" dt="2022-06-27T20:00:32.450" v="1028" actId="478"/>
          <ac:picMkLst>
            <pc:docMk/>
            <pc:sldMk cId="185486488" sldId="316"/>
            <ac:picMk id="41" creationId="{4A21764D-788E-8010-165C-87428DB943F1}"/>
          </ac:picMkLst>
        </pc:picChg>
        <pc:cxnChg chg="mod">
          <ac:chgData name="Sergio German Muños Rios" userId="66cbb74c-f403-455f-9431-05505c8a10b1" providerId="ADAL" clId="{35E69440-E784-4607-805B-9F41B77BB506}" dt="2022-06-27T21:57:46.477" v="1175"/>
          <ac:cxnSpMkLst>
            <pc:docMk/>
            <pc:sldMk cId="185486488" sldId="316"/>
            <ac:cxnSpMk id="52" creationId="{1FB11535-DFE8-5B58-A1BC-7C1FB7CDCDD6}"/>
          </ac:cxnSpMkLst>
        </pc:cxnChg>
        <pc:cxnChg chg="mod">
          <ac:chgData name="Sergio German Muños Rios" userId="66cbb74c-f403-455f-9431-05505c8a10b1" providerId="ADAL" clId="{35E69440-E784-4607-805B-9F41B77BB506}" dt="2022-06-27T21:57:45.891" v="1174" actId="478"/>
          <ac:cxnSpMkLst>
            <pc:docMk/>
            <pc:sldMk cId="185486488" sldId="316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1:57:45.891" v="1174" actId="478"/>
          <ac:cxnSpMkLst>
            <pc:docMk/>
            <pc:sldMk cId="185486488" sldId="316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1:57:45.891" v="1174" actId="478"/>
          <ac:cxnSpMkLst>
            <pc:docMk/>
            <pc:sldMk cId="185486488" sldId="316"/>
            <ac:cxnSpMk id="56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21:57:46.477" v="1175"/>
          <ac:cxnSpMkLst>
            <pc:docMk/>
            <pc:sldMk cId="185486488" sldId="316"/>
            <ac:cxnSpMk id="59" creationId="{A0DD4FBB-A8A8-2D59-78D2-A063F9390FCD}"/>
          </ac:cxnSpMkLst>
        </pc:cxnChg>
        <pc:cxnChg chg="mod">
          <ac:chgData name="Sergio German Muños Rios" userId="66cbb74c-f403-455f-9431-05505c8a10b1" providerId="ADAL" clId="{35E69440-E784-4607-805B-9F41B77BB506}" dt="2022-06-27T21:57:46.477" v="1175"/>
          <ac:cxnSpMkLst>
            <pc:docMk/>
            <pc:sldMk cId="185486488" sldId="316"/>
            <ac:cxnSpMk id="65" creationId="{86052367-ECCE-CAB6-32BB-4A5851812F6E}"/>
          </ac:cxnSpMkLst>
        </pc:cxnChg>
        <pc:cxnChg chg="mod">
          <ac:chgData name="Sergio German Muños Rios" userId="66cbb74c-f403-455f-9431-05505c8a10b1" providerId="ADAL" clId="{35E69440-E784-4607-805B-9F41B77BB506}" dt="2022-06-27T21:57:46.477" v="1175"/>
          <ac:cxnSpMkLst>
            <pc:docMk/>
            <pc:sldMk cId="185486488" sldId="316"/>
            <ac:cxnSpMk id="70" creationId="{54EB9A9F-0255-47E1-9568-600C29F45155}"/>
          </ac:cxnSpMkLst>
        </pc:cxnChg>
        <pc:cxnChg chg="mod">
          <ac:chgData name="Sergio German Muños Rios" userId="66cbb74c-f403-455f-9431-05505c8a10b1" providerId="ADAL" clId="{35E69440-E784-4607-805B-9F41B77BB506}" dt="2022-06-27T21:57:46.477" v="1175"/>
          <ac:cxnSpMkLst>
            <pc:docMk/>
            <pc:sldMk cId="185486488" sldId="316"/>
            <ac:cxnSpMk id="75" creationId="{280228E5-BF4E-EA54-F9FD-72D873AA22BD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7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78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12:46.733" v="1288" actId="1076"/>
        <pc:sldMkLst>
          <pc:docMk/>
          <pc:sldMk cId="1192637756" sldId="343"/>
        </pc:sldMkLst>
        <pc:spChg chg="mod">
          <ac:chgData name="Sergio German Muños Rios" userId="66cbb74c-f403-455f-9431-05505c8a10b1" providerId="ADAL" clId="{35E69440-E784-4607-805B-9F41B77BB506}" dt="2022-06-27T20:37:12.440" v="1147" actId="207"/>
          <ac:spMkLst>
            <pc:docMk/>
            <pc:sldMk cId="1192637756" sldId="343"/>
            <ac:spMk id="2" creationId="{6D6589FA-A769-AA48-BB7A-B1006C3703B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12:46.733" v="1288" actId="1076"/>
          <ac:spMkLst>
            <pc:docMk/>
            <pc:sldMk cId="1192637756" sldId="343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44.027" v="1220" actId="1076"/>
          <ac:spMkLst>
            <pc:docMk/>
            <pc:sldMk cId="1192637756" sldId="343"/>
            <ac:spMk id="6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44.027" v="1220" actId="1076"/>
          <ac:spMkLst>
            <pc:docMk/>
            <pc:sldMk cId="1192637756" sldId="343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12:46.733" v="1288" actId="1076"/>
          <ac:spMkLst>
            <pc:docMk/>
            <pc:sldMk cId="1192637756" sldId="343"/>
            <ac:spMk id="7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55.283" v="1223" actId="1076"/>
          <ac:spMkLst>
            <pc:docMk/>
            <pc:sldMk cId="1192637756" sldId="343"/>
            <ac:spMk id="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55.283" v="1223" actId="1076"/>
          <ac:spMkLst>
            <pc:docMk/>
            <pc:sldMk cId="1192637756" sldId="343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12:46.733" v="1288" actId="1076"/>
          <ac:spMkLst>
            <pc:docMk/>
            <pc:sldMk cId="1192637756" sldId="343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51.593" v="1222" actId="1076"/>
          <ac:spMkLst>
            <pc:docMk/>
            <pc:sldMk cId="1192637756" sldId="343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51.593" v="1222" actId="1076"/>
          <ac:spMkLst>
            <pc:docMk/>
            <pc:sldMk cId="1192637756" sldId="343"/>
            <ac:spMk id="8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12:46.733" v="1288" actId="1076"/>
          <ac:spMkLst>
            <pc:docMk/>
            <pc:sldMk cId="1192637756" sldId="343"/>
            <ac:spMk id="8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48.285" v="1221" actId="1076"/>
          <ac:spMkLst>
            <pc:docMk/>
            <pc:sldMk cId="1192637756" sldId="343"/>
            <ac:spMk id="8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2:48.285" v="1221" actId="1076"/>
          <ac:spMkLst>
            <pc:docMk/>
            <pc:sldMk cId="1192637756" sldId="343"/>
            <ac:spMk id="87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1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2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32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3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4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4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2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5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2:44.027" v="1220" actId="1076"/>
          <ac:grpSpMkLst>
            <pc:docMk/>
            <pc:sldMk cId="1192637756" sldId="343"/>
            <ac:grpSpMk id="5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2:55.283" v="1223" actId="1076"/>
          <ac:grpSpMkLst>
            <pc:docMk/>
            <pc:sldMk cId="1192637756" sldId="343"/>
            <ac:grpSpMk id="5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2:51.593" v="1222" actId="1076"/>
          <ac:grpSpMkLst>
            <pc:docMk/>
            <pc:sldMk cId="1192637756" sldId="343"/>
            <ac:grpSpMk id="60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22:02:48.285" v="1221" actId="1076"/>
          <ac:grpSpMkLst>
            <pc:docMk/>
            <pc:sldMk cId="1192637756" sldId="343"/>
            <ac:grpSpMk id="61" creationId="{00000000-0000-0000-0000-000000000000}"/>
          </ac:grpSpMkLst>
        </pc:gr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1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2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3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4" creationId="{00000000-0000-0000-0000-000000000000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3:50.440" v="669" actId="478"/>
          <ac:picMkLst>
            <pc:docMk/>
            <pc:sldMk cId="1192637756" sldId="343"/>
            <ac:picMk id="67" creationId="{40F0D5E4-AF99-391A-B512-90B64D937347}"/>
          </ac:picMkLst>
        </pc:picChg>
        <pc:picChg chg="add mod">
          <ac:chgData name="Sergio German Muños Rios" userId="66cbb74c-f403-455f-9431-05505c8a10b1" providerId="ADAL" clId="{35E69440-E784-4607-805B-9F41B77BB506}" dt="2022-06-27T20:00:53.361" v="1039"/>
          <ac:picMkLst>
            <pc:docMk/>
            <pc:sldMk cId="1192637756" sldId="343"/>
            <ac:picMk id="67" creationId="{798070EF-69DA-D697-8DEE-7FD571F61E54}"/>
          </ac:picMkLst>
        </pc:picChg>
        <pc:picChg chg="del">
          <ac:chgData name="Sergio German Muños Rios" userId="66cbb74c-f403-455f-9431-05505c8a10b1" providerId="ADAL" clId="{35E69440-E784-4607-805B-9F41B77BB506}" dt="2022-06-24T14:14:35.721" v="153" actId="478"/>
          <ac:picMkLst>
            <pc:docMk/>
            <pc:sldMk cId="1192637756" sldId="343"/>
            <ac:picMk id="68" creationId="{C42807CE-93AB-6E44-A09F-5D1316A02768}"/>
          </ac:picMkLst>
        </pc:picChg>
        <pc:picChg chg="add del mod">
          <ac:chgData name="Sergio German Muños Rios" userId="66cbb74c-f403-455f-9431-05505c8a10b1" providerId="ADAL" clId="{35E69440-E784-4607-805B-9F41B77BB506}" dt="2022-06-24T16:43:54.905" v="671" actId="478"/>
          <ac:picMkLst>
            <pc:docMk/>
            <pc:sldMk cId="1192637756" sldId="343"/>
            <ac:picMk id="69" creationId="{3D887F9C-CF06-291D-FFE7-5ACC02F9A902}"/>
          </ac:picMkLst>
        </pc:picChg>
        <pc:picChg chg="add del mod">
          <ac:chgData name="Sergio German Muños Rios" userId="66cbb74c-f403-455f-9431-05505c8a10b1" providerId="ADAL" clId="{35E69440-E784-4607-805B-9F41B77BB506}" dt="2022-06-27T20:00:52.452" v="1038" actId="478"/>
          <ac:picMkLst>
            <pc:docMk/>
            <pc:sldMk cId="1192637756" sldId="343"/>
            <ac:picMk id="70" creationId="{42C76183-6B33-0779-29F7-D67C0E64FCBB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2:18:49.667" v="1289" actId="1076"/>
        <pc:sldMkLst>
          <pc:docMk/>
          <pc:sldMk cId="2917425544" sldId="344"/>
        </pc:sldMkLst>
        <pc:spChg chg="mod">
          <ac:chgData name="Sergio German Muños Rios" userId="66cbb74c-f403-455f-9431-05505c8a10b1" providerId="ADAL" clId="{35E69440-E784-4607-805B-9F41B77BB506}" dt="2022-06-27T20:36:37.816" v="1134" actId="113"/>
          <ac:spMkLst>
            <pc:docMk/>
            <pc:sldMk cId="2917425544" sldId="344"/>
            <ac:spMk id="2" creationId="{341DF35F-626F-3344-9D0C-79B862775BB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2" creationId="{00000000-0000-0000-0000-000000000000}"/>
          </ac:spMkLst>
        </pc:spChg>
        <pc:graphicFrameChg chg="mod">
          <ac:chgData name="Sergio German Muños Rios" userId="66cbb74c-f403-455f-9431-05505c8a10b1" providerId="ADAL" clId="{35E69440-E784-4607-805B-9F41B77BB506}" dt="2022-06-27T22:10:44.385" v="1285" actId="207"/>
          <ac:graphicFrameMkLst>
            <pc:docMk/>
            <pc:sldMk cId="2917425544" sldId="344"/>
            <ac:graphicFrameMk id="3" creationId="{A74991BB-4D94-5250-E198-68EC0C299AF7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22:10:21.104" v="1282" actId="207"/>
          <ac:graphicFrameMkLst>
            <pc:docMk/>
            <pc:sldMk cId="2917425544" sldId="344"/>
            <ac:graphicFrameMk id="35" creationId="{6ECD959F-7726-DD2A-9141-C3C6E0E685A7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22:11:23.779" v="1287" actId="207"/>
          <ac:graphicFrameMkLst>
            <pc:docMk/>
            <pc:sldMk cId="2917425544" sldId="344"/>
            <ac:graphicFrameMk id="36" creationId="{656F75C4-6E82-57AC-3ACB-D1973E5EF60B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83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101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125" creationId="{00000000-0000-0000-0000-000000000000}"/>
          </ac:graphicFrameMkLst>
        </pc:graphicFrameChg>
        <pc:picChg chg="add mod">
          <ac:chgData name="Sergio German Muños Rios" userId="66cbb74c-f403-455f-9431-05505c8a10b1" providerId="ADAL" clId="{35E69440-E784-4607-805B-9F41B77BB506}" dt="2022-06-27T22:18:49.667" v="1289" actId="1076"/>
          <ac:picMkLst>
            <pc:docMk/>
            <pc:sldMk cId="2917425544" sldId="344"/>
            <ac:picMk id="34" creationId="{3C10C84B-4782-3504-F865-8489AF0E9A8D}"/>
          </ac:picMkLst>
        </pc:picChg>
        <pc:picChg chg="del">
          <ac:chgData name="Sergio German Muños Rios" userId="66cbb74c-f403-455f-9431-05505c8a10b1" providerId="ADAL" clId="{35E69440-E784-4607-805B-9F41B77BB506}" dt="2022-06-24T14:14:10.628" v="145" actId="478"/>
          <ac:picMkLst>
            <pc:docMk/>
            <pc:sldMk cId="2917425544" sldId="344"/>
            <ac:picMk id="34" creationId="{A31FF9A4-47D8-344F-B413-31A4D6E4A0F9}"/>
          </ac:picMkLst>
        </pc:picChg>
        <pc:picChg chg="add del mod">
          <ac:chgData name="Sergio German Muños Rios" userId="66cbb74c-f403-455f-9431-05505c8a10b1" providerId="ADAL" clId="{35E69440-E784-4607-805B-9F41B77BB506}" dt="2022-06-24T16:43:33.378" v="661" actId="478"/>
          <ac:picMkLst>
            <pc:docMk/>
            <pc:sldMk cId="2917425544" sldId="344"/>
            <ac:picMk id="35" creationId="{E4CE3054-9486-6FE2-D2B5-140E9A4AB83C}"/>
          </ac:picMkLst>
        </pc:picChg>
        <pc:picChg chg="add del mod">
          <ac:chgData name="Sergio German Muños Rios" userId="66cbb74c-f403-455f-9431-05505c8a10b1" providerId="ADAL" clId="{35E69440-E784-4607-805B-9F41B77BB506}" dt="2022-06-27T20:00:39.291" v="1032" actId="478"/>
          <ac:picMkLst>
            <pc:docMk/>
            <pc:sldMk cId="2917425544" sldId="344"/>
            <ac:picMk id="36" creationId="{0E65833A-DF8F-4CB9-FF79-DF53D7BD1490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0:37:27.376" v="1153" actId="207"/>
        <pc:sldMkLst>
          <pc:docMk/>
          <pc:sldMk cId="221944036" sldId="345"/>
        </pc:sldMkLst>
        <pc:spChg chg="mod">
          <ac:chgData name="Sergio German Muños Rios" userId="66cbb74c-f403-455f-9431-05505c8a10b1" providerId="ADAL" clId="{35E69440-E784-4607-805B-9F41B77BB506}" dt="2022-06-27T20:37:27.376" v="1153" actId="207"/>
          <ac:spMkLst>
            <pc:docMk/>
            <pc:sldMk cId="221944036" sldId="345"/>
            <ac:spMk id="2" creationId="{24A2B9F6-5A1B-EF47-AFD7-7D751AF21911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3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10" creationId="{00000000-0000-0000-0000-000000000000}"/>
          </ac:grpSpMkLst>
        </pc:grpChg>
        <pc:picChg chg="del">
          <ac:chgData name="Sergio German Muños Rios" userId="66cbb74c-f403-455f-9431-05505c8a10b1" providerId="ADAL" clId="{35E69440-E784-4607-805B-9F41B77BB506}" dt="2022-06-24T14:14:45.016" v="157" actId="478"/>
          <ac:picMkLst>
            <pc:docMk/>
            <pc:sldMk cId="221944036" sldId="345"/>
            <ac:picMk id="39" creationId="{1CED00CE-2038-3345-B4E5-4C1334BA5A36}"/>
          </ac:picMkLst>
        </pc:picChg>
        <pc:picChg chg="add del mod">
          <ac:chgData name="Sergio German Muños Rios" userId="66cbb74c-f403-455f-9431-05505c8a10b1" providerId="ADAL" clId="{35E69440-E784-4607-805B-9F41B77BB506}" dt="2022-06-24T16:44:00.953" v="673" actId="478"/>
          <ac:picMkLst>
            <pc:docMk/>
            <pc:sldMk cId="221944036" sldId="345"/>
            <ac:picMk id="40" creationId="{E306DB4C-43D3-B937-764F-B0FFFD541FE9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21944036" sldId="345"/>
            <ac:picMk id="41" creationId="{EB0107DA-B6E4-8119-279A-0F8BCC8E3E4D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6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7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78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05:50.230" v="1239" actId="165"/>
        <pc:sldMkLst>
          <pc:docMk/>
          <pc:sldMk cId="3741936871" sldId="362"/>
        </pc:sldMkLst>
        <pc:spChg chg="mod">
          <ac:chgData name="Sergio German Muños Rios" userId="66cbb74c-f403-455f-9431-05505c8a10b1" providerId="ADAL" clId="{35E69440-E784-4607-805B-9F41B77BB506}" dt="2022-06-27T20:37:33.663" v="1156" actId="207"/>
          <ac:spMkLst>
            <pc:docMk/>
            <pc:sldMk cId="3741936871" sldId="362"/>
            <ac:spMk id="2" creationId="{29FC4D17-5A44-F442-830A-583C09B43DA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1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1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4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4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4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4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5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5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5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6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7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7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7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5:50.230" v="1239" actId="165"/>
          <ac:spMkLst>
            <pc:docMk/>
            <pc:sldMk cId="3741936871" sldId="362"/>
            <ac:spMk id="86" creationId="{00000000-0000-0000-0000-000000000000}"/>
          </ac:spMkLst>
        </pc:spChg>
        <pc:grpChg chg="add del mod">
          <ac:chgData name="Sergio German Muños Rios" userId="66cbb74c-f403-455f-9431-05505c8a10b1" providerId="ADAL" clId="{35E69440-E784-4607-805B-9F41B77BB506}" dt="2022-06-27T22:05:50.230" v="1239" actId="165"/>
          <ac:grpSpMkLst>
            <pc:docMk/>
            <pc:sldMk cId="3741936871" sldId="362"/>
            <ac:grpSpMk id="3" creationId="{4C00F9BF-F910-8C3D-4D8B-FEFA0C6FF55B}"/>
          </ac:grpSpMkLst>
        </pc:grpChg>
        <pc:picChg chg="add mod">
          <ac:chgData name="Sergio German Muños Rios" userId="66cbb74c-f403-455f-9431-05505c8a10b1" providerId="ADAL" clId="{35E69440-E784-4607-805B-9F41B77BB506}" dt="2022-06-27T20:00:59.141" v="1043"/>
          <ac:picMkLst>
            <pc:docMk/>
            <pc:sldMk cId="3741936871" sldId="362"/>
            <ac:picMk id="34" creationId="{0704725B-D2C2-84FD-CD1B-3E32592C0DF3}"/>
          </ac:picMkLst>
        </pc:picChg>
        <pc:picChg chg="del mod">
          <ac:chgData name="Sergio German Muños Rios" userId="66cbb74c-f403-455f-9431-05505c8a10b1" providerId="ADAL" clId="{35E69440-E784-4607-805B-9F41B77BB506}" dt="2022-06-24T14:24:12.876" v="251" actId="478"/>
          <ac:picMkLst>
            <pc:docMk/>
            <pc:sldMk cId="3741936871" sldId="362"/>
            <ac:picMk id="34" creationId="{6BDB6684-C3CF-EF41-96A8-DB43B7CEAC09}"/>
          </ac:picMkLst>
        </pc:picChg>
        <pc:picChg chg="add del mod">
          <ac:chgData name="Sergio German Muños Rios" userId="66cbb74c-f403-455f-9431-05505c8a10b1" providerId="ADAL" clId="{35E69440-E784-4607-805B-9F41B77BB506}" dt="2022-06-24T16:44:04.723" v="675" actId="478"/>
          <ac:picMkLst>
            <pc:docMk/>
            <pc:sldMk cId="3741936871" sldId="362"/>
            <ac:picMk id="35" creationId="{99D7DC77-442D-C8C0-BB09-36B727841EC9}"/>
          </ac:picMkLst>
        </pc:picChg>
        <pc:picChg chg="add del mod">
          <ac:chgData name="Sergio German Muños Rios" userId="66cbb74c-f403-455f-9431-05505c8a10b1" providerId="ADAL" clId="{35E69440-E784-4607-805B-9F41B77BB506}" dt="2022-06-27T20:00:58.140" v="1042" actId="478"/>
          <ac:picMkLst>
            <pc:docMk/>
            <pc:sldMk cId="3741936871" sldId="362"/>
            <ac:picMk id="36" creationId="{7BC9027B-21B1-6B92-8166-2090ED2EA8A4}"/>
          </ac:picMkLst>
        </pc:picChg>
        <pc:cxnChg chg="mod topLvl">
          <ac:chgData name="Sergio German Muños Rios" userId="66cbb74c-f403-455f-9431-05505c8a10b1" providerId="ADAL" clId="{35E69440-E784-4607-805B-9F41B77BB506}" dt="2022-06-27T22:05:50.230" v="1239" actId="165"/>
          <ac:cxnSpMkLst>
            <pc:docMk/>
            <pc:sldMk cId="3741936871" sldId="362"/>
            <ac:cxnSpMk id="16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5:50.230" v="1239" actId="165"/>
          <ac:cxnSpMkLst>
            <pc:docMk/>
            <pc:sldMk cId="3741936871" sldId="362"/>
            <ac:cxnSpMk id="20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5:50.230" v="1239" actId="165"/>
          <ac:cxnSpMkLst>
            <pc:docMk/>
            <pc:sldMk cId="3741936871" sldId="362"/>
            <ac:cxnSpMk id="77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5:50.230" v="1239" actId="165"/>
          <ac:cxnSpMkLst>
            <pc:docMk/>
            <pc:sldMk cId="3741936871" sldId="362"/>
            <ac:cxnSpMk id="78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5:50.230" v="1239" actId="165"/>
          <ac:cxnSpMkLst>
            <pc:docMk/>
            <pc:sldMk cId="3741936871" sldId="362"/>
            <ac:cxnSpMk id="80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06:32.285" v="1251" actId="14100"/>
        <pc:sldMkLst>
          <pc:docMk/>
          <pc:sldMk cId="902897980" sldId="363"/>
        </pc:sldMkLst>
        <pc:spChg chg="mod">
          <ac:chgData name="Sergio German Muños Rios" userId="66cbb74c-f403-455f-9431-05505c8a10b1" providerId="ADAL" clId="{35E69440-E784-4607-805B-9F41B77BB506}" dt="2022-06-27T20:37:40.055" v="1159" actId="207"/>
          <ac:spMkLst>
            <pc:docMk/>
            <pc:sldMk cId="902897980" sldId="363"/>
            <ac:spMk id="2" creationId="{812C10CC-845A-2B43-9444-75E1263FCEC5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5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3.307" v="198" actId="478"/>
          <ac:spMkLst>
            <pc:docMk/>
            <pc:sldMk cId="902897980" sldId="363"/>
            <ac:spMk id="60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8.827" v="200" actId="478"/>
          <ac:spMkLst>
            <pc:docMk/>
            <pc:sldMk cId="902897980" sldId="363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2.401" v="197" actId="478"/>
          <ac:spMkLst>
            <pc:docMk/>
            <pc:sldMk cId="902897980" sldId="363"/>
            <ac:spMk id="6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6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65" creationId="{00000000-0000-0000-0000-000000000000}"/>
          </ac:spMkLst>
        </pc:spChg>
        <pc:spChg chg="add del 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68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00.464" v="201" actId="478"/>
          <ac:spMkLst>
            <pc:docMk/>
            <pc:sldMk cId="902897980" sldId="363"/>
            <ac:spMk id="6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21.331" v="208" actId="478"/>
          <ac:spMkLst>
            <pc:docMk/>
            <pc:sldMk cId="902897980" sldId="363"/>
            <ac:spMk id="71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8.076" v="199" actId="478"/>
          <ac:spMkLst>
            <pc:docMk/>
            <pc:sldMk cId="902897980" sldId="363"/>
            <ac:spMk id="7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7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7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7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77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19.226" v="207" actId="478"/>
          <ac:spMkLst>
            <pc:docMk/>
            <pc:sldMk cId="902897980" sldId="363"/>
            <ac:spMk id="78" creationId="{00000000-0000-0000-0000-000000000000}"/>
          </ac:spMkLst>
        </pc:spChg>
        <pc:spChg chg="del mod topLvl">
          <ac:chgData name="Sergio German Muños Rios" userId="66cbb74c-f403-455f-9431-05505c8a10b1" providerId="ADAL" clId="{35E69440-E784-4607-805B-9F41B77BB506}" dt="2022-06-27T22:06:11.263" v="1244" actId="478"/>
          <ac:spMkLst>
            <pc:docMk/>
            <pc:sldMk cId="902897980" sldId="363"/>
            <ac:spMk id="80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18.362" v="206" actId="478"/>
          <ac:spMkLst>
            <pc:docMk/>
            <pc:sldMk cId="902897980" sldId="363"/>
            <ac:spMk id="8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8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83" creationId="{00000000-0000-0000-0000-000000000000}"/>
          </ac:spMkLst>
        </pc:spChg>
        <pc:spChg chg="add del 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0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05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6.195" v="193" actId="478"/>
          <ac:spMkLst>
            <pc:docMk/>
            <pc:sldMk cId="902897980" sldId="363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08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6.891" v="194" actId="478"/>
          <ac:spMkLst>
            <pc:docMk/>
            <pc:sldMk cId="902897980" sldId="363"/>
            <ac:spMk id="10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1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1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3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3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3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4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4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4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4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4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5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52" creationId="{00000000-0000-0000-0000-000000000000}"/>
          </ac:spMkLst>
        </pc:spChg>
        <pc:spChg chg="add del 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1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9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49.394" v="196" actId="478"/>
          <ac:spMkLst>
            <pc:docMk/>
            <pc:sldMk cId="902897980" sldId="363"/>
            <ac:spMk id="2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202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8.753" v="195" actId="478"/>
          <ac:spMkLst>
            <pc:docMk/>
            <pc:sldMk cId="902897980" sldId="363"/>
            <ac:spMk id="20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20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08.786" v="1243" actId="165"/>
          <ac:spMkLst>
            <pc:docMk/>
            <pc:sldMk cId="902897980" sldId="363"/>
            <ac:spMk id="205" creationId="{00000000-0000-0000-0000-000000000000}"/>
          </ac:spMkLst>
        </pc:spChg>
        <pc:grpChg chg="add del mod">
          <ac:chgData name="Sergio German Muños Rios" userId="66cbb74c-f403-455f-9431-05505c8a10b1" providerId="ADAL" clId="{35E69440-E784-4607-805B-9F41B77BB506}" dt="2022-06-27T22:06:08.786" v="1243" actId="165"/>
          <ac:grpSpMkLst>
            <pc:docMk/>
            <pc:sldMk cId="902897980" sldId="363"/>
            <ac:grpSpMk id="3" creationId="{315F085A-96CB-B45B-EB28-3FE5EBEA612C}"/>
          </ac:grpSpMkLst>
        </pc:grpChg>
        <pc:picChg chg="add mod">
          <ac:chgData name="Sergio German Muños Rios" userId="66cbb74c-f403-455f-9431-05505c8a10b1" providerId="ADAL" clId="{35E69440-E784-4607-805B-9F41B77BB506}" dt="2022-06-27T20:01:05.060" v="1045"/>
          <ac:picMkLst>
            <pc:docMk/>
            <pc:sldMk cId="902897980" sldId="363"/>
            <ac:picMk id="42" creationId="{2FE180C6-E5DB-9906-3AB9-485BD72D26EA}"/>
          </ac:picMkLst>
        </pc:picChg>
        <pc:picChg chg="del">
          <ac:chgData name="Sergio German Muños Rios" userId="66cbb74c-f403-455f-9431-05505c8a10b1" providerId="ADAL" clId="{35E69440-E784-4607-805B-9F41B77BB506}" dt="2022-06-24T14:14:49.376" v="159" actId="478"/>
          <ac:picMkLst>
            <pc:docMk/>
            <pc:sldMk cId="902897980" sldId="363"/>
            <ac:picMk id="54" creationId="{B7BAF500-7A10-E445-8C24-3393EB6404AD}"/>
          </ac:picMkLst>
        </pc:picChg>
        <pc:picChg chg="add del mod">
          <ac:chgData name="Sergio German Muños Rios" userId="66cbb74c-f403-455f-9431-05505c8a10b1" providerId="ADAL" clId="{35E69440-E784-4607-805B-9F41B77BB506}" dt="2022-06-24T16:44:08.952" v="677" actId="478"/>
          <ac:picMkLst>
            <pc:docMk/>
            <pc:sldMk cId="902897980" sldId="363"/>
            <ac:picMk id="55" creationId="{21536905-9BBC-B536-3E85-52B0A41629E5}"/>
          </ac:picMkLst>
        </pc:picChg>
        <pc:picChg chg="add del mod">
          <ac:chgData name="Sergio German Muños Rios" userId="66cbb74c-f403-455f-9431-05505c8a10b1" providerId="ADAL" clId="{35E69440-E784-4607-805B-9F41B77BB506}" dt="2022-06-27T20:01:00.812" v="1044" actId="478"/>
          <ac:picMkLst>
            <pc:docMk/>
            <pc:sldMk cId="902897980" sldId="363"/>
            <ac:picMk id="56" creationId="{0D75A4F9-13A9-BD7D-4E8A-44BFEFA86266}"/>
          </ac:picMkLst>
        </pc:picChg>
        <pc:cxnChg chg="mod topLvl">
          <ac:chgData name="Sergio German Muños Rios" userId="66cbb74c-f403-455f-9431-05505c8a10b1" providerId="ADAL" clId="{35E69440-E784-4607-805B-9F41B77BB506}" dt="2022-06-27T22:06:29.183" v="1250" actId="14100"/>
          <ac:cxnSpMkLst>
            <pc:docMk/>
            <pc:sldMk cId="902897980" sldId="363"/>
            <ac:cxnSpMk id="15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6:19.682" v="1246" actId="14100"/>
          <ac:cxnSpMkLst>
            <pc:docMk/>
            <pc:sldMk cId="902897980" sldId="363"/>
            <ac:cxnSpMk id="153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6:32.285" v="1251" actId="14100"/>
          <ac:cxnSpMkLst>
            <pc:docMk/>
            <pc:sldMk cId="902897980" sldId="363"/>
            <ac:cxnSpMk id="154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6:24.650" v="1248" actId="14100"/>
          <ac:cxnSpMkLst>
            <pc:docMk/>
            <pc:sldMk cId="902897980" sldId="363"/>
            <ac:cxnSpMk id="155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6:16.864" v="1245" actId="14100"/>
          <ac:cxnSpMkLst>
            <pc:docMk/>
            <pc:sldMk cId="902897980" sldId="363"/>
            <ac:cxnSpMk id="156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07:01.483" v="1257" actId="1076"/>
        <pc:sldMkLst>
          <pc:docMk/>
          <pc:sldMk cId="3464892325" sldId="372"/>
        </pc:sldMkLst>
        <pc:spChg chg="mod">
          <ac:chgData name="Sergio German Muños Rios" userId="66cbb74c-f403-455f-9431-05505c8a10b1" providerId="ADAL" clId="{35E69440-E784-4607-805B-9F41B77BB506}" dt="2022-06-27T20:37:46.976" v="1162" actId="113"/>
          <ac:spMkLst>
            <pc:docMk/>
            <pc:sldMk cId="3464892325" sldId="372"/>
            <ac:spMk id="2" creationId="{F4FE1739-15EF-7647-9AF8-F26B77874EFC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2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4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1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4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5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5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53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5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6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6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6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6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2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4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06:59.329" v="1256" actId="165"/>
          <ac:spMkLst>
            <pc:docMk/>
            <pc:sldMk cId="3464892325" sldId="372"/>
            <ac:spMk id="179" creationId="{00000000-0000-0000-0000-000000000000}"/>
          </ac:spMkLst>
        </pc:spChg>
        <pc:grpChg chg="add del mod">
          <ac:chgData name="Sergio German Muños Rios" userId="66cbb74c-f403-455f-9431-05505c8a10b1" providerId="ADAL" clId="{35E69440-E784-4607-805B-9F41B77BB506}" dt="2022-06-27T22:06:59.329" v="1256" actId="165"/>
          <ac:grpSpMkLst>
            <pc:docMk/>
            <pc:sldMk cId="3464892325" sldId="372"/>
            <ac:grpSpMk id="3" creationId="{D752B35D-89FC-EBFD-BCF1-DC977413E940}"/>
          </ac:grpSpMkLst>
        </pc:grpChg>
        <pc:grpChg chg="mod topLvl">
          <ac:chgData name="Sergio German Muños Rios" userId="66cbb74c-f403-455f-9431-05505c8a10b1" providerId="ADAL" clId="{35E69440-E784-4607-805B-9F41B77BB506}" dt="2022-06-27T22:06:59.329" v="1256" actId="165"/>
          <ac:grpSpMkLst>
            <pc:docMk/>
            <pc:sldMk cId="3464892325" sldId="372"/>
            <ac:grpSpMk id="56" creationId="{00000000-0000-0000-0000-000000000000}"/>
          </ac:grpSpMkLst>
        </pc:grpChg>
        <pc:grpChg chg="mod topLvl">
          <ac:chgData name="Sergio German Muños Rios" userId="66cbb74c-f403-455f-9431-05505c8a10b1" providerId="ADAL" clId="{35E69440-E784-4607-805B-9F41B77BB506}" dt="2022-06-27T22:06:59.329" v="1256" actId="165"/>
          <ac:grpSpMkLst>
            <pc:docMk/>
            <pc:sldMk cId="3464892325" sldId="372"/>
            <ac:grpSpMk id="57" creationId="{00000000-0000-0000-0000-000000000000}"/>
          </ac:grpSpMkLst>
        </pc:grpChg>
        <pc:grpChg chg="mod topLvl">
          <ac:chgData name="Sergio German Muños Rios" userId="66cbb74c-f403-455f-9431-05505c8a10b1" providerId="ADAL" clId="{35E69440-E784-4607-805B-9F41B77BB506}" dt="2022-06-27T22:06:59.329" v="1256" actId="165"/>
          <ac:grpSpMkLst>
            <pc:docMk/>
            <pc:sldMk cId="3464892325" sldId="372"/>
            <ac:grpSpMk id="89" creationId="{00000000-0000-0000-0000-000000000000}"/>
          </ac:grpSpMkLst>
        </pc:grpChg>
        <pc:grpChg chg="mod topLvl">
          <ac:chgData name="Sergio German Muños Rios" userId="66cbb74c-f403-455f-9431-05505c8a10b1" providerId="ADAL" clId="{35E69440-E784-4607-805B-9F41B77BB506}" dt="2022-06-27T22:06:59.329" v="1256" actId="165"/>
          <ac:grpSpMkLst>
            <pc:docMk/>
            <pc:sldMk cId="3464892325" sldId="372"/>
            <ac:grpSpMk id="90" creationId="{00000000-0000-0000-0000-000000000000}"/>
          </ac:grpSpMkLst>
        </pc:grpChg>
        <pc:picChg chg="del">
          <ac:chgData name="Sergio German Muños Rios" userId="66cbb74c-f403-455f-9431-05505c8a10b1" providerId="ADAL" clId="{35E69440-E784-4607-805B-9F41B77BB506}" dt="2022-06-24T15:04:33.488" v="453" actId="478"/>
          <ac:picMkLst>
            <pc:docMk/>
            <pc:sldMk cId="3464892325" sldId="372"/>
            <ac:picMk id="39" creationId="{3477E78F-0039-9B48-B2EB-0678A2EC5E5D}"/>
          </ac:picMkLst>
        </pc:picChg>
        <pc:picChg chg="add mod">
          <ac:chgData name="Sergio German Muños Rios" userId="66cbb74c-f403-455f-9431-05505c8a10b1" providerId="ADAL" clId="{35E69440-E784-4607-805B-9F41B77BB506}" dt="2022-06-27T22:07:01.483" v="1257" actId="1076"/>
          <ac:picMkLst>
            <pc:docMk/>
            <pc:sldMk cId="3464892325" sldId="372"/>
            <ac:picMk id="40" creationId="{81502D2B-4177-D1FC-1275-7B2BF4D7DCCC}"/>
          </ac:picMkLst>
        </pc:picChg>
        <pc:cxnChg chg="mod topLvl">
          <ac:chgData name="Sergio German Muños Rios" userId="66cbb74c-f403-455f-9431-05505c8a10b1" providerId="ADAL" clId="{35E69440-E784-4607-805B-9F41B77BB506}" dt="2022-06-27T22:06:59.329" v="1256" actId="165"/>
          <ac:cxnSpMkLst>
            <pc:docMk/>
            <pc:sldMk cId="3464892325" sldId="372"/>
            <ac:cxnSpMk id="27" creationId="{00000000-0000-0000-0000-000000000000}"/>
          </ac:cxnSpMkLst>
        </pc:cxnChg>
        <pc:cxnChg chg="mod topLvl">
          <ac:chgData name="Sergio German Muños Rios" userId="66cbb74c-f403-455f-9431-05505c8a10b1" providerId="ADAL" clId="{35E69440-E784-4607-805B-9F41B77BB506}" dt="2022-06-27T22:06:59.329" v="1256" actId="165"/>
          <ac:cxnSpMkLst>
            <pc:docMk/>
            <pc:sldMk cId="3464892325" sldId="372"/>
            <ac:cxnSpMk id="150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41:56.694" v="1346" actId="1076"/>
        <pc:sldMkLst>
          <pc:docMk/>
          <pc:sldMk cId="1062931243" sldId="374"/>
        </pc:sldMkLst>
        <pc:spChg chg="mod">
          <ac:chgData name="Sergio German Muños Rios" userId="66cbb74c-f403-455f-9431-05505c8a10b1" providerId="ADAL" clId="{35E69440-E784-4607-805B-9F41B77BB506}" dt="2022-06-27T20:37:53.192" v="1165" actId="113"/>
          <ac:spMkLst>
            <pc:docMk/>
            <pc:sldMk cId="1062931243" sldId="374"/>
            <ac:spMk id="2" creationId="{A096AE94-61BB-624C-B474-1E62230B61C4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2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2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2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41:56.694" v="1346" actId="1076"/>
          <ac:spMkLst>
            <pc:docMk/>
            <pc:sldMk cId="1062931243" sldId="374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7:10.174" v="1260" actId="164"/>
          <ac:spMkLst>
            <pc:docMk/>
            <pc:sldMk cId="1062931243" sldId="374"/>
            <ac:spMk id="3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3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3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41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4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5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6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7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8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59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60" creationId="{00000000-0000-0000-0000-000000000000}"/>
          </ac:spMkLst>
        </pc:spChg>
        <pc:spChg chg="mod topLvl">
          <ac:chgData name="Sergio German Muños Rios" userId="66cbb74c-f403-455f-9431-05505c8a10b1" providerId="ADAL" clId="{35E69440-E784-4607-805B-9F41B77BB506}" dt="2022-06-27T22:41:27.627" v="1337" actId="165"/>
          <ac:spMkLst>
            <pc:docMk/>
            <pc:sldMk cId="1062931243" sldId="374"/>
            <ac:spMk id="61" creationId="{00000000-0000-0000-0000-000000000000}"/>
          </ac:spMkLst>
        </pc:spChg>
        <pc:grpChg chg="add mod">
          <ac:chgData name="Sergio German Muños Rios" userId="66cbb74c-f403-455f-9431-05505c8a10b1" providerId="ADAL" clId="{35E69440-E784-4607-805B-9F41B77BB506}" dt="2022-06-27T22:07:17.763" v="1262" actId="1076"/>
          <ac:grpSpMkLst>
            <pc:docMk/>
            <pc:sldMk cId="1062931243" sldId="374"/>
            <ac:grpSpMk id="3" creationId="{55376BE8-25B7-93EA-24A2-6A7C5CD2F869}"/>
          </ac:grpSpMkLst>
        </pc:grpChg>
        <pc:grpChg chg="add del mod">
          <ac:chgData name="Sergio German Muños Rios" userId="66cbb74c-f403-455f-9431-05505c8a10b1" providerId="ADAL" clId="{35E69440-E784-4607-805B-9F41B77BB506}" dt="2022-06-27T22:41:27.627" v="1337" actId="165"/>
          <ac:grpSpMkLst>
            <pc:docMk/>
            <pc:sldMk cId="1062931243" sldId="374"/>
            <ac:grpSpMk id="4" creationId="{32175CE5-1C18-2B48-632A-C47B716685EB}"/>
          </ac:grpSpMkLst>
        </pc:grpChg>
        <pc:picChg chg="add mod">
          <ac:chgData name="Sergio German Muños Rios" userId="66cbb74c-f403-455f-9431-05505c8a10b1" providerId="ADAL" clId="{35E69440-E784-4607-805B-9F41B77BB506}" dt="2022-06-27T20:01:08.862" v="1047"/>
          <ac:picMkLst>
            <pc:docMk/>
            <pc:sldMk cId="1062931243" sldId="374"/>
            <ac:picMk id="28" creationId="{0A9078D8-A526-FB69-8F00-138379C96AF9}"/>
          </ac:picMkLst>
        </pc:picChg>
        <pc:picChg chg="add del mod">
          <ac:chgData name="Sergio German Muños Rios" userId="66cbb74c-f403-455f-9431-05505c8a10b1" providerId="ADAL" clId="{35E69440-E784-4607-805B-9F41B77BB506}" dt="2022-06-24T16:44:12.633" v="679" actId="478"/>
          <ac:picMkLst>
            <pc:docMk/>
            <pc:sldMk cId="1062931243" sldId="374"/>
            <ac:picMk id="28" creationId="{50A4BB72-35F3-7138-FA77-9046F2C2A2CF}"/>
          </ac:picMkLst>
        </pc:picChg>
        <pc:picChg chg="del">
          <ac:chgData name="Sergio German Muños Rios" userId="66cbb74c-f403-455f-9431-05505c8a10b1" providerId="ADAL" clId="{35E69440-E784-4607-805B-9F41B77BB506}" dt="2022-06-24T15:04:38.963" v="455" actId="478"/>
          <ac:picMkLst>
            <pc:docMk/>
            <pc:sldMk cId="1062931243" sldId="374"/>
            <ac:picMk id="30" creationId="{DA49F986-6BA7-774A-9F06-C98B2DA06999}"/>
          </ac:picMkLst>
        </pc:picChg>
        <pc:picChg chg="add del mod">
          <ac:chgData name="Sergio German Muños Rios" userId="66cbb74c-f403-455f-9431-05505c8a10b1" providerId="ADAL" clId="{35E69440-E784-4607-805B-9F41B77BB506}" dt="2022-06-27T20:01:08.130" v="1046" actId="478"/>
          <ac:picMkLst>
            <pc:docMk/>
            <pc:sldMk cId="1062931243" sldId="374"/>
            <ac:picMk id="32" creationId="{9C47CF4F-71F3-7258-02CF-453D6DD40AA2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062931243" sldId="374"/>
            <ac:cxnSpMk id="49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38:07.783" v="1171" actId="2711"/>
        <pc:sldMkLst>
          <pc:docMk/>
          <pc:sldMk cId="1214831392" sldId="378"/>
        </pc:sldMkLst>
        <pc:spChg chg="mod">
          <ac:chgData name="Sergio German Muños Rios" userId="66cbb74c-f403-455f-9431-05505c8a10b1" providerId="ADAL" clId="{35E69440-E784-4607-805B-9F41B77BB506}" dt="2022-06-27T20:38:07.783" v="1171" actId="2711"/>
          <ac:spMkLst>
            <pc:docMk/>
            <pc:sldMk cId="1214831392" sldId="378"/>
            <ac:spMk id="2" creationId="{ACF84A8F-956E-5647-B0D6-D1D35B678F7B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4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9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16.330" v="1051"/>
          <ac:picMkLst>
            <pc:docMk/>
            <pc:sldMk cId="1214831392" sldId="378"/>
            <ac:picMk id="25" creationId="{D71B027F-79BD-D22D-D327-FE6C0D48278D}"/>
          </ac:picMkLst>
        </pc:picChg>
        <pc:picChg chg="del">
          <ac:chgData name="Sergio German Muños Rios" userId="66cbb74c-f403-455f-9431-05505c8a10b1" providerId="ADAL" clId="{35E69440-E784-4607-805B-9F41B77BB506}" dt="2022-06-24T16:44:19.762" v="683" actId="478"/>
          <ac:picMkLst>
            <pc:docMk/>
            <pc:sldMk cId="1214831392" sldId="378"/>
            <ac:picMk id="25" creationId="{FF72A071-11D3-894B-818F-515637518FCD}"/>
          </ac:picMkLst>
        </pc:picChg>
        <pc:picChg chg="add del mod">
          <ac:chgData name="Sergio German Muños Rios" userId="66cbb74c-f403-455f-9431-05505c8a10b1" providerId="ADAL" clId="{35E69440-E784-4607-805B-9F41B77BB506}" dt="2022-06-27T20:01:12.692" v="1050" actId="478"/>
          <ac:picMkLst>
            <pc:docMk/>
            <pc:sldMk cId="1214831392" sldId="378"/>
            <ac:picMk id="26" creationId="{2382E279-F12D-D9F2-6DA3-7E712E078C10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214831392" sldId="378"/>
            <ac:cxnSpMk id="65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2:08:35.685" v="1274" actId="1076"/>
        <pc:sldMkLst>
          <pc:docMk/>
          <pc:sldMk cId="3353039490" sldId="491"/>
        </pc:sldMkLst>
        <pc:spChg chg="mod">
          <ac:chgData name="Sergio German Muños Rios" userId="66cbb74c-f403-455f-9431-05505c8a10b1" providerId="ADAL" clId="{35E69440-E784-4607-805B-9F41B77BB506}" dt="2022-06-27T20:37:59.185" v="1168" actId="113"/>
          <ac:spMkLst>
            <pc:docMk/>
            <pc:sldMk cId="3353039490" sldId="491"/>
            <ac:spMk id="2" creationId="{E9C1FBD2-E744-8042-A47F-40EAF276FE28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1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22:08:35.685" v="1274" actId="1076"/>
          <ac:spMkLst>
            <pc:docMk/>
            <pc:sldMk cId="3353039490" sldId="491"/>
            <ac:spMk id="41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11.308" v="1049"/>
          <ac:picMkLst>
            <pc:docMk/>
            <pc:sldMk cId="3353039490" sldId="491"/>
            <ac:picMk id="22" creationId="{6F192750-9B3F-A453-9EF6-3B28171810C4}"/>
          </ac:picMkLst>
        </pc:picChg>
        <pc:picChg chg="del">
          <ac:chgData name="Sergio German Muños Rios" userId="66cbb74c-f403-455f-9431-05505c8a10b1" providerId="ADAL" clId="{35E69440-E784-4607-805B-9F41B77BB506}" dt="2022-06-24T15:04:44.133" v="457" actId="478"/>
          <ac:picMkLst>
            <pc:docMk/>
            <pc:sldMk cId="3353039490" sldId="491"/>
            <ac:picMk id="22" creationId="{F2DF1731-32BE-914E-8521-05BC6D7D0839}"/>
          </ac:picMkLst>
        </pc:picChg>
        <pc:picChg chg="add del mod">
          <ac:chgData name="Sergio German Muños Rios" userId="66cbb74c-f403-455f-9431-05505c8a10b1" providerId="ADAL" clId="{35E69440-E784-4607-805B-9F41B77BB506}" dt="2022-06-24T16:44:15.922" v="681" actId="478"/>
          <ac:picMkLst>
            <pc:docMk/>
            <pc:sldMk cId="3353039490" sldId="491"/>
            <ac:picMk id="23" creationId="{EB69C80B-C39E-D73E-B2C6-203AF39FE117}"/>
          </ac:picMkLst>
        </pc:picChg>
        <pc:picChg chg="add del mod">
          <ac:chgData name="Sergio German Muños Rios" userId="66cbb74c-f403-455f-9431-05505c8a10b1" providerId="ADAL" clId="{35E69440-E784-4607-805B-9F41B77BB506}" dt="2022-06-27T20:01:10.514" v="1048" actId="478"/>
          <ac:picMkLst>
            <pc:docMk/>
            <pc:sldMk cId="3353039490" sldId="491"/>
            <ac:picMk id="24" creationId="{F84FD42D-7391-2FEB-222E-0DE3EF0BDEF3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5:01.680" v="1111" actId="207"/>
        <pc:sldMkLst>
          <pc:docMk/>
          <pc:sldMk cId="378822971" sldId="493"/>
        </pc:sldMkLst>
        <pc:spChg chg="mod">
          <ac:chgData name="Sergio German Muños Rios" userId="66cbb74c-f403-455f-9431-05505c8a10b1" providerId="ADAL" clId="{35E69440-E784-4607-805B-9F41B77BB506}" dt="2022-06-27T20:35:01.680" v="1111" actId="207"/>
          <ac:spMkLst>
            <pc:docMk/>
            <pc:sldMk cId="378822971" sldId="493"/>
            <ac:spMk id="4" creationId="{4F7D6D05-2B25-8D4E-826F-736D942787D1}"/>
          </ac:spMkLst>
        </pc:spChg>
        <pc:picChg chg="add del mod">
          <ac:chgData name="Sergio German Muños Rios" userId="66cbb74c-f403-455f-9431-05505c8a10b1" providerId="ADAL" clId="{35E69440-E784-4607-805B-9F41B77BB506}" dt="2022-06-24T13:58:47.808" v="92"/>
          <ac:picMkLst>
            <pc:docMk/>
            <pc:sldMk cId="378822971" sldId="493"/>
            <ac:picMk id="3" creationId="{8CCB3023-871E-C790-807A-44F5DC4A77EC}"/>
          </ac:picMkLst>
        </pc:picChg>
        <pc:picChg chg="del">
          <ac:chgData name="Sergio German Muños Rios" userId="66cbb74c-f403-455f-9431-05505c8a10b1" providerId="ADAL" clId="{35E69440-E784-4607-805B-9F41B77BB506}" dt="2022-06-24T13:58:33.418" v="88" actId="478"/>
          <ac:picMkLst>
            <pc:docMk/>
            <pc:sldMk cId="378822971" sldId="493"/>
            <ac:picMk id="6" creationId="{1194F02E-2630-244E-9DCA-6E94571DFA7C}"/>
          </ac:picMkLst>
        </pc:picChg>
        <pc:picChg chg="add mod">
          <ac:chgData name="Sergio German Muños Rios" userId="66cbb74c-f403-455f-9431-05505c8a10b1" providerId="ADAL" clId="{35E69440-E784-4607-805B-9F41B77BB506}" dt="2022-06-27T19:59:44.947" v="1017"/>
          <ac:picMkLst>
            <pc:docMk/>
            <pc:sldMk cId="378822971" sldId="493"/>
            <ac:picMk id="6" creationId="{759A0220-7EF6-68A0-FAD8-BFF12DF37836}"/>
          </ac:picMkLst>
        </pc:picChg>
        <pc:picChg chg="add del mod">
          <ac:chgData name="Sergio German Muños Rios" userId="66cbb74c-f403-455f-9431-05505c8a10b1" providerId="ADAL" clId="{35E69440-E784-4607-805B-9F41B77BB506}" dt="2022-06-24T16:40:52.369" v="624" actId="478"/>
          <ac:picMkLst>
            <pc:docMk/>
            <pc:sldMk cId="378822971" sldId="493"/>
            <ac:picMk id="7" creationId="{ED5349B8-F137-1288-55A3-A96D9CD23335}"/>
          </ac:picMkLst>
        </pc:picChg>
        <pc:picChg chg="add del mod">
          <ac:chgData name="Sergio German Muños Rios" userId="66cbb74c-f403-455f-9431-05505c8a10b1" providerId="ADAL" clId="{35E69440-E784-4607-805B-9F41B77BB506}" dt="2022-06-27T19:59:43.388" v="1016" actId="478"/>
          <ac:picMkLst>
            <pc:docMk/>
            <pc:sldMk cId="378822971" sldId="493"/>
            <ac:picMk id="8" creationId="{94FF24AC-6DD5-7B85-E59E-402B84C75404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5:05.992" v="1112" actId="207"/>
        <pc:sldMkLst>
          <pc:docMk/>
          <pc:sldMk cId="78869457" sldId="494"/>
        </pc:sldMkLst>
        <pc:spChg chg="mod">
          <ac:chgData name="Sergio German Muños Rios" userId="66cbb74c-f403-455f-9431-05505c8a10b1" providerId="ADAL" clId="{35E69440-E784-4607-805B-9F41B77BB506}" dt="2022-06-27T20:35:05.992" v="1112" actId="207"/>
          <ac:spMkLst>
            <pc:docMk/>
            <pc:sldMk cId="78869457" sldId="494"/>
            <ac:spMk id="4" creationId="{13EF3650-1337-DB4E-8BDA-064DACBD874C}"/>
          </ac:spMkLst>
        </pc:spChg>
        <pc:picChg chg="add mod">
          <ac:chgData name="Sergio German Muños Rios" userId="66cbb74c-f403-455f-9431-05505c8a10b1" providerId="ADAL" clId="{35E69440-E784-4607-805B-9F41B77BB506}" dt="2022-06-27T19:59:52.467" v="1019"/>
          <ac:picMkLst>
            <pc:docMk/>
            <pc:sldMk cId="78869457" sldId="494"/>
            <ac:picMk id="7" creationId="{59CF00AD-9E4E-2468-3C6D-7FFBF995010D}"/>
          </ac:picMkLst>
        </pc:picChg>
        <pc:picChg chg="del">
          <ac:chgData name="Sergio German Muños Rios" userId="66cbb74c-f403-455f-9431-05505c8a10b1" providerId="ADAL" clId="{35E69440-E784-4607-805B-9F41B77BB506}" dt="2022-06-24T14:13:03.931" v="129" actId="478"/>
          <ac:picMkLst>
            <pc:docMk/>
            <pc:sldMk cId="78869457" sldId="494"/>
            <ac:picMk id="7" creationId="{DA593E0C-220F-F54B-B174-02B078102C55}"/>
          </ac:picMkLst>
        </pc:picChg>
        <pc:picChg chg="add del mod">
          <ac:chgData name="Sergio German Muños Rios" userId="66cbb74c-f403-455f-9431-05505c8a10b1" providerId="ADAL" clId="{35E69440-E784-4607-805B-9F41B77BB506}" dt="2022-06-24T16:40:44.336" v="622" actId="478"/>
          <ac:picMkLst>
            <pc:docMk/>
            <pc:sldMk cId="78869457" sldId="494"/>
            <ac:picMk id="8" creationId="{2F43110E-5698-343B-F368-4BCE06607F75}"/>
          </ac:picMkLst>
        </pc:picChg>
        <pc:picChg chg="add del mod">
          <ac:chgData name="Sergio German Muños Rios" userId="66cbb74c-f403-455f-9431-05505c8a10b1" providerId="ADAL" clId="{35E69440-E784-4607-805B-9F41B77BB506}" dt="2022-06-27T19:59:51.980" v="1018" actId="478"/>
          <ac:picMkLst>
            <pc:docMk/>
            <pc:sldMk cId="78869457" sldId="494"/>
            <ac:picMk id="9" creationId="{AA9DB4C7-BE53-51BB-B634-0259DF4EDB6C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5:34.104" v="1118" actId="2711"/>
        <pc:sldMkLst>
          <pc:docMk/>
          <pc:sldMk cId="1819358047" sldId="495"/>
        </pc:sldMkLst>
        <pc:spChg chg="mod">
          <ac:chgData name="Sergio German Muños Rios" userId="66cbb74c-f403-455f-9431-05505c8a10b1" providerId="ADAL" clId="{35E69440-E784-4607-805B-9F41B77BB506}" dt="2022-06-27T20:35:15.640" v="1115" actId="113"/>
          <ac:spMkLst>
            <pc:docMk/>
            <pc:sldMk cId="1819358047" sldId="495"/>
            <ac:spMk id="5" creationId="{ADFBC4A5-BAED-6A48-9F37-EE68C0033358}"/>
          </ac:spMkLst>
        </pc:spChg>
        <pc:spChg chg="mod">
          <ac:chgData name="Sergio German Muños Rios" userId="66cbb74c-f403-455f-9431-05505c8a10b1" providerId="ADAL" clId="{35E69440-E784-4607-805B-9F41B77BB506}" dt="2022-06-27T20:35:34.104" v="1118" actId="2711"/>
          <ac:spMkLst>
            <pc:docMk/>
            <pc:sldMk cId="1819358047" sldId="495"/>
            <ac:spMk id="6" creationId="{70EBAE1E-628C-3942-8DAD-D69F14B537AF}"/>
          </ac:spMkLst>
        </pc:spChg>
        <pc:spChg chg="mod">
          <ac:chgData name="Sergio German Muños Rios" userId="66cbb74c-f403-455f-9431-05505c8a10b1" providerId="ADAL" clId="{35E69440-E784-4607-805B-9F41B77BB506}" dt="2022-06-27T20:35:34.104" v="1118" actId="2711"/>
          <ac:spMkLst>
            <pc:docMk/>
            <pc:sldMk cId="1819358047" sldId="495"/>
            <ac:spMk id="8" creationId="{82CC6DAB-5F58-2143-92CB-D5A8F42339F4}"/>
          </ac:spMkLst>
        </pc:spChg>
        <pc:picChg chg="del">
          <ac:chgData name="Sergio German Muños Rios" userId="66cbb74c-f403-455f-9431-05505c8a10b1" providerId="ADAL" clId="{35E69440-E784-4607-805B-9F41B77BB506}" dt="2022-06-24T16:06:40.860" v="541" actId="478"/>
          <ac:picMkLst>
            <pc:docMk/>
            <pc:sldMk cId="1819358047" sldId="495"/>
            <ac:picMk id="10" creationId="{23A1D0CE-5DC9-DD45-BE57-2C21985D16F0}"/>
          </ac:picMkLst>
        </pc:picChg>
        <pc:picChg chg="add del mod">
          <ac:chgData name="Sergio German Muños Rios" userId="66cbb74c-f403-455f-9431-05505c8a10b1" providerId="ADAL" clId="{35E69440-E784-4607-805B-9F41B77BB506}" dt="2022-06-24T16:40:39.480" v="620" actId="478"/>
          <ac:picMkLst>
            <pc:docMk/>
            <pc:sldMk cId="1819358047" sldId="495"/>
            <ac:picMk id="11" creationId="{A660A99A-F0CC-0EB8-3885-903602438E10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1819358047" sldId="495"/>
            <ac:picMk id="12" creationId="{55481C19-A4EE-915B-4297-952929E5C5DF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5:52.937" v="1121" actId="207"/>
        <pc:sldMkLst>
          <pc:docMk/>
          <pc:sldMk cId="1558173928" sldId="496"/>
        </pc:sldMkLst>
        <pc:spChg chg="mod">
          <ac:chgData name="Sergio German Muños Rios" userId="66cbb74c-f403-455f-9431-05505c8a10b1" providerId="ADAL" clId="{35E69440-E784-4607-805B-9F41B77BB506}" dt="2022-06-27T20:35:52.937" v="1121" actId="207"/>
          <ac:spMkLst>
            <pc:docMk/>
            <pc:sldMk cId="1558173928" sldId="496"/>
            <ac:spMk id="7" creationId="{BFCD17AB-F7AF-B94C-9ABE-590D642FFA51}"/>
          </ac:spMkLst>
        </pc:spChg>
        <pc:picChg chg="add mod">
          <ac:chgData name="Sergio German Muños Rios" userId="66cbb74c-f403-455f-9431-05505c8a10b1" providerId="ADAL" clId="{35E69440-E784-4607-805B-9F41B77BB506}" dt="2022-06-27T19:59:56.452" v="1021"/>
          <ac:picMkLst>
            <pc:docMk/>
            <pc:sldMk cId="1558173928" sldId="496"/>
            <ac:picMk id="4" creationId="{0E602856-0A17-18CB-5344-6B96125E3207}"/>
          </ac:picMkLst>
        </pc:picChg>
        <pc:picChg chg="add del mod">
          <ac:chgData name="Sergio German Muños Rios" userId="66cbb74c-f403-455f-9431-05505c8a10b1" providerId="ADAL" clId="{35E69440-E784-4607-805B-9F41B77BB506}" dt="2022-06-24T16:40:25.289" v="616" actId="478"/>
          <ac:picMkLst>
            <pc:docMk/>
            <pc:sldMk cId="1558173928" sldId="496"/>
            <ac:picMk id="4" creationId="{B9F330D9-0BDD-AB1B-7317-636AEBBDB3D3}"/>
          </ac:picMkLst>
        </pc:picChg>
        <pc:picChg chg="add del mod">
          <ac:chgData name="Sergio German Muños Rios" userId="66cbb74c-f403-455f-9431-05505c8a10b1" providerId="ADAL" clId="{35E69440-E784-4607-805B-9F41B77BB506}" dt="2022-06-24T16:40:28.078" v="618"/>
          <ac:picMkLst>
            <pc:docMk/>
            <pc:sldMk cId="1558173928" sldId="496"/>
            <ac:picMk id="5" creationId="{CC0CBE91-D8CF-5C03-D159-4533F20513A6}"/>
          </ac:picMkLst>
        </pc:picChg>
        <pc:picChg chg="add del mod">
          <ac:chgData name="Sergio German Muños Rios" userId="66cbb74c-f403-455f-9431-05505c8a10b1" providerId="ADAL" clId="{35E69440-E784-4607-805B-9F41B77BB506}" dt="2022-06-27T19:59:56.090" v="1020" actId="478"/>
          <ac:picMkLst>
            <pc:docMk/>
            <pc:sldMk cId="1558173928" sldId="496"/>
            <ac:picMk id="6" creationId="{7EC989B6-C2B6-68F4-73FB-784F4E570FD2}"/>
          </ac:picMkLst>
        </pc:picChg>
        <pc:picChg chg="del">
          <ac:chgData name="Sergio German Muños Rios" userId="66cbb74c-f403-455f-9431-05505c8a10b1" providerId="ADAL" clId="{35E69440-E784-4607-805B-9F41B77BB506}" dt="2022-06-24T14:13:09.386" v="131" actId="478"/>
          <ac:picMkLst>
            <pc:docMk/>
            <pc:sldMk cId="1558173928" sldId="496"/>
            <ac:picMk id="8" creationId="{6BE450B4-0F10-CE4A-8F46-4A9DB802B89D}"/>
          </ac:picMkLst>
        </pc:picChg>
      </pc:sldChg>
      <pc:sldChg chg="addSp delSp mod">
        <pc:chgData name="Sergio German Muños Rios" userId="66cbb74c-f403-455f-9431-05505c8a10b1" providerId="ADAL" clId="{35E69440-E784-4607-805B-9F41B77BB506}" dt="2022-06-24T16:49:17.590" v="694" actId="22"/>
        <pc:sldMkLst>
          <pc:docMk/>
          <pc:sldMk cId="3959244721" sldId="497"/>
        </pc:sldMkLst>
        <pc:picChg chg="add del">
          <ac:chgData name="Sergio German Muños Rios" userId="66cbb74c-f403-455f-9431-05505c8a10b1" providerId="ADAL" clId="{35E69440-E784-4607-805B-9F41B77BB506}" dt="2022-06-24T16:49:17.590" v="694" actId="22"/>
          <ac:picMkLst>
            <pc:docMk/>
            <pc:sldMk cId="3959244721" sldId="497"/>
            <ac:picMk id="3" creationId="{64CBDF8F-8FB4-F8D7-26FF-7879B1D3D4D7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6:14.687" v="1125" actId="207"/>
        <pc:sldMkLst>
          <pc:docMk/>
          <pc:sldMk cId="2534542049" sldId="498"/>
        </pc:sldMkLst>
        <pc:spChg chg="mod">
          <ac:chgData name="Sergio German Muños Rios" userId="66cbb74c-f403-455f-9431-05505c8a10b1" providerId="ADAL" clId="{35E69440-E784-4607-805B-9F41B77BB506}" dt="2022-06-27T20:36:14.687" v="1125" actId="207"/>
          <ac:spMkLst>
            <pc:docMk/>
            <pc:sldMk cId="2534542049" sldId="498"/>
            <ac:spMk id="2" creationId="{97CBB231-21FF-5F47-B488-AD3B5D37C6D3}"/>
          </ac:spMkLst>
        </pc:spChg>
        <pc:spChg chg="add del mod">
          <ac:chgData name="Sergio German Muños Rios" userId="66cbb74c-f403-455f-9431-05505c8a10b1" providerId="ADAL" clId="{35E69440-E784-4607-805B-9F41B77BB506}" dt="2022-06-24T16:15:06.316" v="596" actId="478"/>
          <ac:spMkLst>
            <pc:docMk/>
            <pc:sldMk cId="2534542049" sldId="498"/>
            <ac:spMk id="21" creationId="{E81DF281-57A4-8A4F-9ADD-A0D634331A4B}"/>
          </ac:spMkLst>
        </pc:sp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5" creationId="{37B4F76C-93BA-5F98-036B-F9907A8E169A}"/>
          </ac:picMkLst>
        </pc:picChg>
        <pc:picChg chg="del mod">
          <ac:chgData name="Sergio German Muños Rios" userId="66cbb74c-f403-455f-9431-05505c8a10b1" providerId="ADAL" clId="{35E69440-E784-4607-805B-9F41B77BB506}" dt="2022-06-24T16:14:56.323" v="595" actId="478"/>
          <ac:picMkLst>
            <pc:docMk/>
            <pc:sldMk cId="2534542049" sldId="498"/>
            <ac:picMk id="6" creationId="{73708604-446E-0449-9A24-DB7D5D42D841}"/>
          </ac:picMkLst>
        </pc:picChg>
        <pc:picChg chg="del mod">
          <ac:chgData name="Sergio German Muños Rios" userId="66cbb74c-f403-455f-9431-05505c8a10b1" providerId="ADAL" clId="{35E69440-E784-4607-805B-9F41B77BB506}" dt="2022-06-24T16:10:25.805" v="569" actId="478"/>
          <ac:picMkLst>
            <pc:docMk/>
            <pc:sldMk cId="2534542049" sldId="498"/>
            <ac:picMk id="8" creationId="{075B16C3-803F-1C4C-AABB-A511C56015AD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9" creationId="{B57DAA53-33F3-42EB-787B-46523396428B}"/>
          </ac:picMkLst>
        </pc:picChg>
        <pc:picChg chg="del mod">
          <ac:chgData name="Sergio German Muños Rios" userId="66cbb74c-f403-455f-9431-05505c8a10b1" providerId="ADAL" clId="{35E69440-E784-4607-805B-9F41B77BB506}" dt="2022-06-24T16:12:55.278" v="579" actId="478"/>
          <ac:picMkLst>
            <pc:docMk/>
            <pc:sldMk cId="2534542049" sldId="498"/>
            <ac:picMk id="10" creationId="{20C7180A-089A-1641-A937-FC2374DCD5ED}"/>
          </ac:picMkLst>
        </pc:picChg>
        <pc:picChg chg="add mod">
          <ac:chgData name="Sergio German Muños Rios" userId="66cbb74c-f403-455f-9431-05505c8a10b1" providerId="ADAL" clId="{35E69440-E784-4607-805B-9F41B77BB506}" dt="2022-06-27T20:00:28.782" v="1027"/>
          <ac:picMkLst>
            <pc:docMk/>
            <pc:sldMk cId="2534542049" sldId="498"/>
            <ac:picMk id="11" creationId="{430A6EF8-852C-BC14-1EE9-D2F9B1CEB2C6}"/>
          </ac:picMkLst>
        </pc:picChg>
        <pc:picChg chg="add del mod">
          <ac:chgData name="Sergio German Muños Rios" userId="66cbb74c-f403-455f-9431-05505c8a10b1" providerId="ADAL" clId="{35E69440-E784-4607-805B-9F41B77BB506}" dt="2022-06-24T16:43:26.192" v="657" actId="478"/>
          <ac:picMkLst>
            <pc:docMk/>
            <pc:sldMk cId="2534542049" sldId="498"/>
            <ac:picMk id="11" creationId="{5DA30D98-C390-6A75-1175-35DB20E20326}"/>
          </ac:picMkLst>
        </pc:picChg>
        <pc:picChg chg="del mod">
          <ac:chgData name="Sergio German Muños Rios" userId="66cbb74c-f403-455f-9431-05505c8a10b1" providerId="ADAL" clId="{35E69440-E784-4607-805B-9F41B77BB506}" dt="2022-06-24T16:13:38.396" v="587" actId="478"/>
          <ac:picMkLst>
            <pc:docMk/>
            <pc:sldMk cId="2534542049" sldId="498"/>
            <ac:picMk id="12" creationId="{7E301F9E-2E3B-604A-A340-8691862DD7D5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4" creationId="{FC726E6F-A332-644C-8404-5DEE92F67989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5" creationId="{66F1F41C-6712-2062-6ABC-2795D6B2D4F8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6" creationId="{0CAFFBF7-9437-A84C-8D8F-AAB304890220}"/>
          </ac:picMkLst>
        </pc:picChg>
        <pc:picChg chg="del">
          <ac:chgData name="Sergio German Muños Rios" userId="66cbb74c-f403-455f-9431-05505c8a10b1" providerId="ADAL" clId="{35E69440-E784-4607-805B-9F41B77BB506}" dt="2022-06-24T14:13:42.449" v="140" actId="478"/>
          <ac:picMkLst>
            <pc:docMk/>
            <pc:sldMk cId="2534542049" sldId="498"/>
            <ac:picMk id="17" creationId="{A16F768F-4898-0E46-984F-B17C16720A83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9" creationId="{22819979-CCCC-8980-5C84-07DBA3F6E4DF}"/>
          </ac:picMkLst>
        </pc:picChg>
        <pc:picChg chg="add del mod">
          <ac:chgData name="Sergio German Muños Rios" userId="66cbb74c-f403-455f-9431-05505c8a10b1" providerId="ADAL" clId="{35E69440-E784-4607-805B-9F41B77BB506}" dt="2022-06-27T20:00:28.323" v="1026" actId="478"/>
          <ac:picMkLst>
            <pc:docMk/>
            <pc:sldMk cId="2534542049" sldId="498"/>
            <ac:picMk id="22" creationId="{2255FEDD-5063-6E87-4740-896AD0667C3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6:00.096" v="1124" actId="207"/>
        <pc:sldMkLst>
          <pc:docMk/>
          <pc:sldMk cId="3827639589" sldId="499"/>
        </pc:sldMkLst>
        <pc:spChg chg="mod">
          <ac:chgData name="Sergio German Muños Rios" userId="66cbb74c-f403-455f-9431-05505c8a10b1" providerId="ADAL" clId="{35E69440-E784-4607-805B-9F41B77BB506}" dt="2022-06-27T20:36:00.096" v="1124" actId="207"/>
          <ac:spMkLst>
            <pc:docMk/>
            <pc:sldMk cId="3827639589" sldId="499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27639589" sldId="499"/>
            <ac:spMk id="3" creationId="{9C0A1984-A8D2-F74F-845C-D097443F88A3}"/>
          </ac:spMkLst>
        </pc:sp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27639589" sldId="499"/>
            <ac:picMk id="5" creationId="{12576A09-765A-5F4D-926F-E8BFE446392E}"/>
          </ac:picMkLst>
        </pc:picChg>
        <pc:picChg chg="add del mod">
          <ac:chgData name="Sergio German Muños Rios" userId="66cbb74c-f403-455f-9431-05505c8a10b1" providerId="ADAL" clId="{35E69440-E784-4607-805B-9F41B77BB506}" dt="2022-06-27T19:59:59.877" v="1022" actId="478"/>
          <ac:picMkLst>
            <pc:docMk/>
            <pc:sldMk cId="3827639589" sldId="499"/>
            <ac:picMk id="6" creationId="{89604ECE-6C02-2EED-946E-1D5AC85DF810}"/>
          </ac:picMkLst>
        </pc:picChg>
        <pc:picChg chg="add mod">
          <ac:chgData name="Sergio German Muños Rios" userId="66cbb74c-f403-455f-9431-05505c8a10b1" providerId="ADAL" clId="{35E69440-E784-4607-805B-9F41B77BB506}" dt="2022-06-27T20:00:00.671" v="1023"/>
          <ac:picMkLst>
            <pc:docMk/>
            <pc:sldMk cId="3827639589" sldId="499"/>
            <ac:picMk id="7" creationId="{920F9BA6-E6DE-3F1B-5AA1-A04C72DF4D5E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4:16.462" v="1099" actId="1076"/>
        <pc:sldMkLst>
          <pc:docMk/>
          <pc:sldMk cId="1388398626" sldId="500"/>
        </pc:sldMkLst>
        <pc:spChg chg="mod">
          <ac:chgData name="Sergio German Muños Rios" userId="66cbb74c-f403-455f-9431-05505c8a10b1" providerId="ADAL" clId="{35E69440-E784-4607-805B-9F41B77BB506}" dt="2022-06-27T20:34:16.462" v="1099" actId="1076"/>
          <ac:spMkLst>
            <pc:docMk/>
            <pc:sldMk cId="1388398626" sldId="500"/>
            <ac:spMk id="2" creationId="{97CBB231-21FF-5F47-B488-AD3B5D37C6D3}"/>
          </ac:spMkLst>
        </pc:spChg>
        <pc:picChg chg="add del mod">
          <ac:chgData name="Sergio German Muños Rios" userId="66cbb74c-f403-455f-9431-05505c8a10b1" providerId="ADAL" clId="{35E69440-E784-4607-805B-9F41B77BB506}" dt="2022-06-24T16:41:10.647" v="628" actId="478"/>
          <ac:picMkLst>
            <pc:docMk/>
            <pc:sldMk cId="1388398626" sldId="500"/>
            <ac:picMk id="4" creationId="{E10BCC9F-DA6C-BF5B-41A8-5BE53803F752}"/>
          </ac:picMkLst>
        </pc:picChg>
        <pc:picChg chg="add del mod">
          <ac:chgData name="Sergio German Muños Rios" userId="66cbb74c-f403-455f-9431-05505c8a10b1" providerId="ADAL" clId="{35E69440-E784-4607-805B-9F41B77BB506}" dt="2022-06-27T19:59:23.721" v="1011" actId="478"/>
          <ac:picMkLst>
            <pc:docMk/>
            <pc:sldMk cId="1388398626" sldId="500"/>
            <ac:picMk id="5" creationId="{B9A6E21F-4F57-8A0E-8F54-F7372F1E10B8}"/>
          </ac:picMkLst>
        </pc:picChg>
        <pc:picChg chg="add mod">
          <ac:chgData name="Sergio German Muños Rios" userId="66cbb74c-f403-455f-9431-05505c8a10b1" providerId="ADAL" clId="{35E69440-E784-4607-805B-9F41B77BB506}" dt="2022-06-27T19:59:24.441" v="1012"/>
          <ac:picMkLst>
            <pc:docMk/>
            <pc:sldMk cId="1388398626" sldId="500"/>
            <ac:picMk id="6" creationId="{3A122792-6BEA-54C7-8A58-EA7CC8B583E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4:42.057" v="1104" actId="113"/>
        <pc:sldMkLst>
          <pc:docMk/>
          <pc:sldMk cId="142860148" sldId="501"/>
        </pc:sldMkLst>
        <pc:spChg chg="mod">
          <ac:chgData name="Sergio German Muños Rios" userId="66cbb74c-f403-455f-9431-05505c8a10b1" providerId="ADAL" clId="{35E69440-E784-4607-805B-9F41B77BB506}" dt="2022-06-27T20:34:42.057" v="1104" actId="113"/>
          <ac:spMkLst>
            <pc:docMk/>
            <pc:sldMk cId="142860148" sldId="501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42860148" sldId="501"/>
            <ac:spMk id="3" creationId="{9C0A1984-A8D2-F74F-845C-D097443F88A3}"/>
          </ac:spMkLst>
        </pc:spChg>
        <pc:picChg chg="del">
          <ac:chgData name="Sergio German Muños Rios" userId="66cbb74c-f403-455f-9431-05505c8a10b1" providerId="ADAL" clId="{35E69440-E784-4607-805B-9F41B77BB506}" dt="2022-06-24T17:48:55.512" v="809" actId="478"/>
          <ac:picMkLst>
            <pc:docMk/>
            <pc:sldMk cId="142860148" sldId="501"/>
            <ac:picMk id="5" creationId="{5F3C0067-C386-E142-8609-EE4A95C9E9AE}"/>
          </ac:picMkLst>
        </pc:picChg>
        <pc:picChg chg="add del mod">
          <ac:chgData name="Sergio German Muños Rios" userId="66cbb74c-f403-455f-9431-05505c8a10b1" providerId="ADAL" clId="{35E69440-E784-4607-805B-9F41B77BB506}" dt="2022-06-24T16:47:24.807" v="692" actId="478"/>
          <ac:picMkLst>
            <pc:docMk/>
            <pc:sldMk cId="142860148" sldId="501"/>
            <ac:picMk id="6" creationId="{2E5DFFF0-41FE-7548-2B50-0BE43BC809D1}"/>
          </ac:picMkLst>
        </pc:picChg>
        <pc:picChg chg="add del">
          <ac:chgData name="Sergio German Muños Rios" userId="66cbb74c-f403-455f-9431-05505c8a10b1" providerId="ADAL" clId="{35E69440-E784-4607-805B-9F41B77BB506}" dt="2022-06-24T17:48:57.889" v="811" actId="22"/>
          <ac:picMkLst>
            <pc:docMk/>
            <pc:sldMk cId="142860148" sldId="501"/>
            <ac:picMk id="8" creationId="{621F0F9E-F141-FDAB-A56F-220EF9D744BF}"/>
          </ac:picMkLst>
        </pc:picChg>
        <pc:picChg chg="add del">
          <ac:chgData name="Sergio German Muños Rios" userId="66cbb74c-f403-455f-9431-05505c8a10b1" providerId="ADAL" clId="{35E69440-E784-4607-805B-9F41B77BB506}" dt="2022-06-24T17:49:04.422" v="813" actId="22"/>
          <ac:picMkLst>
            <pc:docMk/>
            <pc:sldMk cId="142860148" sldId="501"/>
            <ac:picMk id="10" creationId="{5881440D-B459-72FB-B300-6DD74E137224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142860148" sldId="501"/>
            <ac:picMk id="12" creationId="{720266AD-8C6F-A343-A566-1336965BAC42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38:14.096" v="1173" actId="207"/>
        <pc:sldMkLst>
          <pc:docMk/>
          <pc:sldMk cId="85003943" sldId="502"/>
        </pc:sldMkLst>
        <pc:spChg chg="mod">
          <ac:chgData name="Sergio German Muños Rios" userId="66cbb74c-f403-455f-9431-05505c8a10b1" providerId="ADAL" clId="{35E69440-E784-4607-805B-9F41B77BB506}" dt="2022-06-27T20:38:14.096" v="1173" actId="207"/>
          <ac:spMkLst>
            <pc:docMk/>
            <pc:sldMk cId="85003943" sldId="502"/>
            <ac:spMk id="2" creationId="{97CBB231-21FF-5F47-B488-AD3B5D37C6D3}"/>
          </ac:spMkLst>
        </pc:s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85003943" sldId="502"/>
            <ac:graphicFrameMk id="7" creationId="{6A6AF561-6C53-4A2B-9EC1-17DE3231F667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3:10.832" v="654" actId="478"/>
          <ac:picMkLst>
            <pc:docMk/>
            <pc:sldMk cId="85003943" sldId="502"/>
            <ac:picMk id="4" creationId="{C2F47721-309B-1A66-F9F9-92C61D10FC63}"/>
          </ac:picMkLst>
        </pc:picChg>
        <pc:picChg chg="add del mod">
          <ac:chgData name="Sergio German Muños Rios" userId="66cbb74c-f403-455f-9431-05505c8a10b1" providerId="ADAL" clId="{35E69440-E784-4607-805B-9F41B77BB506}" dt="2022-06-24T16:43:13.107" v="656"/>
          <ac:picMkLst>
            <pc:docMk/>
            <pc:sldMk cId="85003943" sldId="502"/>
            <ac:picMk id="5" creationId="{391EB405-760C-B959-9C9B-E193E89D11CB}"/>
          </ac:picMkLst>
        </pc:picChg>
        <pc:picChg chg="add mod">
          <ac:chgData name="Sergio German Muños Rios" userId="66cbb74c-f403-455f-9431-05505c8a10b1" providerId="ADAL" clId="{35E69440-E784-4607-805B-9F41B77BB506}" dt="2022-06-27T20:01:20.103" v="1053"/>
          <ac:picMkLst>
            <pc:docMk/>
            <pc:sldMk cId="85003943" sldId="502"/>
            <ac:picMk id="5" creationId="{F9B842D6-72F7-7F27-3D21-D5478C1CAC0F}"/>
          </ac:picMkLst>
        </pc:picChg>
        <pc:picChg chg="add del mod">
          <ac:chgData name="Sergio German Muños Rios" userId="66cbb74c-f403-455f-9431-05505c8a10b1" providerId="ADAL" clId="{35E69440-E784-4607-805B-9F41B77BB506}" dt="2022-06-27T20:01:19.275" v="1052" actId="478"/>
          <ac:picMkLst>
            <pc:docMk/>
            <pc:sldMk cId="85003943" sldId="502"/>
            <ac:picMk id="6" creationId="{A9AC962B-5FF9-9891-7AA3-E6B4A6CD2D90}"/>
          </ac:picMkLst>
        </pc:picChg>
      </pc:sldChg>
      <pc:sldChg chg="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2467286792" sldId="503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467286792" sldId="503"/>
            <ac:spMk id="17" creationId="{0DA1282D-6CB5-DF4E-A5CE-CB65D8B959D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467286792" sldId="503"/>
            <ac:spMk id="18" creationId="{28252A68-7FAF-E541-9A99-D2EBC906A657}"/>
          </ac:spMkLst>
        </pc:spChg>
        <pc:picChg chg="del">
          <ac:chgData name="Sergio German Muños Rios" userId="66cbb74c-f403-455f-9431-05505c8a10b1" providerId="ADAL" clId="{35E69440-E784-4607-805B-9F41B77BB506}" dt="2022-06-24T21:02:39.099" v="904" actId="478"/>
          <ac:picMkLst>
            <pc:docMk/>
            <pc:sldMk cId="2467286792" sldId="503"/>
            <ac:picMk id="3" creationId="{38FD6A54-2BB0-41BF-BAB8-F3B6AE6DD965}"/>
          </ac:picMkLst>
        </pc:picChg>
        <pc:picChg chg="del">
          <ac:chgData name="Sergio German Muños Rios" userId="66cbb74c-f403-455f-9431-05505c8a10b1" providerId="ADAL" clId="{35E69440-E784-4607-805B-9F41B77BB506}" dt="2022-06-24T16:43:05.641" v="653" actId="478"/>
          <ac:picMkLst>
            <pc:docMk/>
            <pc:sldMk cId="2467286792" sldId="503"/>
            <ac:picMk id="19" creationId="{57DB3591-459D-8E46-BABD-5334A4B90065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1:57:46.540" v="1176" actId="27636"/>
        <pc:sldMkLst>
          <pc:docMk/>
          <pc:sldMk cId="2158094475" sldId="504"/>
        </pc:sldMkLst>
        <pc:spChg chg="mod">
          <ac:chgData name="Sergio German Muños Rios" userId="66cbb74c-f403-455f-9431-05505c8a10b1" providerId="ADAL" clId="{35E69440-E784-4607-805B-9F41B77BB506}" dt="2022-06-27T21:57:46.540" v="1176" actId="27636"/>
          <ac:spMkLst>
            <pc:docMk/>
            <pc:sldMk cId="2158094475" sldId="504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158094475" sldId="504"/>
            <ac:spMk id="3" creationId="{9C0A1984-A8D2-F74F-845C-D097443F88A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158094475" sldId="504"/>
            <ac:spMk id="9" creationId="{2A68E2FE-1BD5-9740-8179-BD8C8D5E4D9E}"/>
          </ac:spMkLst>
        </pc:spChg>
        <pc:spChg chg="del">
          <ac:chgData name="Sergio German Muños Rios" userId="66cbb74c-f403-455f-9431-05505c8a10b1" providerId="ADAL" clId="{35E69440-E784-4607-805B-9F41B77BB506}" dt="2022-06-24T15:35:42.937" v="538" actId="478"/>
          <ac:spMkLst>
            <pc:docMk/>
            <pc:sldMk cId="2158094475" sldId="504"/>
            <ac:spMk id="10" creationId="{FFDA309F-CAD6-F94B-841F-B4D52504A6F7}"/>
          </ac:spMkLst>
        </pc:spChg>
        <pc:spChg chg="del">
          <ac:chgData name="Sergio German Muños Rios" userId="66cbb74c-f403-455f-9431-05505c8a10b1" providerId="ADAL" clId="{35E69440-E784-4607-805B-9F41B77BB506}" dt="2022-06-24T15:35:42.299" v="537" actId="478"/>
          <ac:spMkLst>
            <pc:docMk/>
            <pc:sldMk cId="2158094475" sldId="504"/>
            <ac:spMk id="11" creationId="{E686E671-D75D-4E42-8D90-04A30E9DB818}"/>
          </ac:spMkLst>
        </pc:spChg>
        <pc:spChg chg="del">
          <ac:chgData name="Sergio German Muños Rios" userId="66cbb74c-f403-455f-9431-05505c8a10b1" providerId="ADAL" clId="{35E69440-E784-4607-805B-9F41B77BB506}" dt="2022-06-24T15:35:41.416" v="536" actId="478"/>
          <ac:spMkLst>
            <pc:docMk/>
            <pc:sldMk cId="2158094475" sldId="504"/>
            <ac:spMk id="12" creationId="{57095953-6BF8-D24C-B52F-476002906CAC}"/>
          </ac:spMkLst>
        </pc:spChg>
        <pc:picChg chg="add del">
          <ac:chgData name="Sergio German Muños Rios" userId="66cbb74c-f403-455f-9431-05505c8a10b1" providerId="ADAL" clId="{35E69440-E784-4607-805B-9F41B77BB506}" dt="2022-06-24T19:38:52.554" v="869" actId="478"/>
          <ac:picMkLst>
            <pc:docMk/>
            <pc:sldMk cId="2158094475" sldId="504"/>
            <ac:picMk id="5" creationId="{1F31D27F-0B78-0629-44E5-E0812EE37E29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158094475" sldId="504"/>
            <ac:picMk id="6" creationId="{3AD473DB-4F13-4642-BBDE-74F1428E3733}"/>
          </ac:picMkLst>
        </pc:picChg>
        <pc:picChg chg="del mod">
          <ac:chgData name="Sergio German Muños Rios" userId="66cbb74c-f403-455f-9431-05505c8a10b1" providerId="ADAL" clId="{35E69440-E784-4607-805B-9F41B77BB506}" dt="2022-06-24T19:38:49.631" v="867" actId="478"/>
          <ac:picMkLst>
            <pc:docMk/>
            <pc:sldMk cId="2158094475" sldId="504"/>
            <ac:picMk id="8" creationId="{4148185F-1FB1-384A-8BC4-5CBC3D84CF1B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158094475" sldId="504"/>
            <ac:picMk id="10" creationId="{FEC0B2EE-225F-5EDB-8E78-B689D64F159B}"/>
          </ac:picMkLst>
        </pc:picChg>
      </pc:sldChg>
      <pc:sldMasterChg chg="addSp delSp modSp mod">
        <pc:chgData name="Sergio German Muños Rios" userId="66cbb74c-f403-455f-9431-05505c8a10b1" providerId="ADAL" clId="{35E69440-E784-4607-805B-9F41B77BB506}" dt="2022-06-27T22:22:58.577" v="1295" actId="1076"/>
        <pc:sldMasterMkLst>
          <pc:docMk/>
          <pc:sldMasterMk cId="1423575879" sldId="2147483654"/>
        </pc:sldMasterMkLst>
        <pc:spChg chg="mod">
          <ac:chgData name="Sergio German Muños Rios" userId="66cbb74c-f403-455f-9431-05505c8a10b1" providerId="ADAL" clId="{35E69440-E784-4607-805B-9F41B77BB506}" dt="2022-06-27T22:22:58.577" v="1295" actId="1076"/>
          <ac:spMkLst>
            <pc:docMk/>
            <pc:sldMasterMk cId="1423575879" sldId="2147483654"/>
            <ac:spMk id="12" creationId="{9C74C144-40F3-5346-8E0E-B3FCA2487984}"/>
          </ac:spMkLst>
        </pc:spChg>
        <pc:picChg chg="add mod ord">
          <ac:chgData name="Sergio German Muños Rios" userId="66cbb74c-f403-455f-9431-05505c8a10b1" providerId="ADAL" clId="{35E69440-E784-4607-805B-9F41B77BB506}" dt="2022-06-27T20:04:58.713" v="1057" actId="14826"/>
          <ac:picMkLst>
            <pc:docMk/>
            <pc:sldMasterMk cId="1423575879" sldId="2147483654"/>
            <ac:picMk id="3" creationId="{68CFA87B-F0B0-969B-AA0B-2A94603FE4F9}"/>
          </ac:picMkLst>
        </pc:picChg>
        <pc:picChg chg="add del mod">
          <ac:chgData name="Sergio German Muños Rios" userId="66cbb74c-f403-455f-9431-05505c8a10b1" providerId="ADAL" clId="{35E69440-E784-4607-805B-9F41B77BB506}" dt="2022-06-27T19:50:14.339" v="928" actId="478"/>
          <ac:picMkLst>
            <pc:docMk/>
            <pc:sldMasterMk cId="1423575879" sldId="2147483654"/>
            <ac:picMk id="4" creationId="{EE6F5418-7380-7380-483B-85CDAEB31330}"/>
          </ac:picMkLst>
        </pc:picChg>
        <pc:picChg chg="add del mod">
          <ac:chgData name="Sergio German Muños Rios" userId="66cbb74c-f403-455f-9431-05505c8a10b1" providerId="ADAL" clId="{35E69440-E784-4607-805B-9F41B77BB506}" dt="2022-06-27T19:48:59.938" v="923" actId="478"/>
          <ac:picMkLst>
            <pc:docMk/>
            <pc:sldMasterMk cId="1423575879" sldId="2147483654"/>
            <ac:picMk id="5" creationId="{65B32B04-1F45-042E-AB3D-4D9D75A0E9E6}"/>
          </ac:picMkLst>
        </pc:picChg>
        <pc:picChg chg="add mod">
          <ac:chgData name="Sergio German Muños Rios" userId="66cbb74c-f403-455f-9431-05505c8a10b1" providerId="ADAL" clId="{35E69440-E784-4607-805B-9F41B77BB506}" dt="2022-06-27T19:49:05.419" v="926" actId="1076"/>
          <ac:picMkLst>
            <pc:docMk/>
            <pc:sldMasterMk cId="1423575879" sldId="2147483654"/>
            <ac:picMk id="7" creationId="{FEF6F12D-5095-2D9C-0EA1-C73CF11A1B1D}"/>
          </ac:picMkLst>
        </pc:picChg>
        <pc:picChg chg="del">
          <ac:chgData name="Sergio German Muños Rios" userId="66cbb74c-f403-455f-9431-05505c8a10b1" providerId="ADAL" clId="{35E69440-E784-4607-805B-9F41B77BB506}" dt="2022-06-23T13:42:53.744" v="1" actId="478"/>
          <ac:picMkLst>
            <pc:docMk/>
            <pc:sldMasterMk cId="1423575879" sldId="2147483654"/>
            <ac:picMk id="8" creationId="{5B4A2D9E-471E-5347-ACB8-F86914D0365B}"/>
          </ac:picMkLst>
        </pc:picChg>
        <pc:picChg chg="add mod">
          <ac:chgData name="Sergio German Muños Rios" userId="66cbb74c-f403-455f-9431-05505c8a10b1" providerId="ADAL" clId="{35E69440-E784-4607-805B-9F41B77BB506}" dt="2022-06-27T22:22:56.305" v="1294" actId="1076"/>
          <ac:picMkLst>
            <pc:docMk/>
            <pc:sldMasterMk cId="1423575879" sldId="2147483654"/>
            <ac:picMk id="8" creationId="{DC5B4672-EBB4-19C9-C563-35A1617A1853}"/>
          </ac:picMkLst>
        </pc:picChg>
        <pc:picChg chg="del mod">
          <ac:chgData name="Sergio German Muños Rios" userId="66cbb74c-f403-455f-9431-05505c8a10b1" providerId="ADAL" clId="{35E69440-E784-4607-805B-9F41B77BB506}" dt="2022-06-24T13:14:04.876" v="21" actId="478"/>
          <ac:picMkLst>
            <pc:docMk/>
            <pc:sldMasterMk cId="1423575879" sldId="2147483654"/>
            <ac:picMk id="9" creationId="{CD947141-F5FB-4BC0-AB62-3873AACECDFA}"/>
          </ac:picMkLst>
        </pc:picChg>
        <pc:picChg chg="add mod">
          <ac:chgData name="Sergio German Muños Rios" userId="66cbb74c-f403-455f-9431-05505c8a10b1" providerId="ADAL" clId="{35E69440-E784-4607-805B-9F41B77BB506}" dt="2022-06-27T19:51:12.171" v="959" actId="14100"/>
          <ac:picMkLst>
            <pc:docMk/>
            <pc:sldMasterMk cId="1423575879" sldId="2147483654"/>
            <ac:picMk id="10" creationId="{13BAEC7B-4FB0-58E4-8E8C-D1994FBAB653}"/>
          </ac:picMkLst>
        </pc:picChg>
        <pc:picChg chg="del mod">
          <ac:chgData name="Sergio German Muños Rios" userId="66cbb74c-f403-455f-9431-05505c8a10b1" providerId="ADAL" clId="{35E69440-E784-4607-805B-9F41B77BB506}" dt="2022-06-24T13:14:06.028" v="22" actId="478"/>
          <ac:picMkLst>
            <pc:docMk/>
            <pc:sldMasterMk cId="1423575879" sldId="2147483654"/>
            <ac:picMk id="10" creationId="{AD2EF376-0C87-479D-BDFF-41D9164BDBC7}"/>
          </ac:picMkLst>
        </pc:picChg>
        <pc:picChg chg="add del mod">
          <ac:chgData name="Sergio German Muños Rios" userId="66cbb74c-f403-455f-9431-05505c8a10b1" providerId="ADAL" clId="{35E69440-E784-4607-805B-9F41B77BB506}" dt="2022-06-24T17:08:40.578" v="709" actId="478"/>
          <ac:picMkLst>
            <pc:docMk/>
            <pc:sldMasterMk cId="1423575879" sldId="2147483654"/>
            <ac:picMk id="11" creationId="{8D5F1FF7-1290-65C5-A831-94EF09A923EB}"/>
          </ac:picMkLst>
        </pc:picChg>
        <pc:picChg chg="del mod">
          <ac:chgData name="Sergio German Muños Rios" userId="66cbb74c-f403-455f-9431-05505c8a10b1" providerId="ADAL" clId="{35E69440-E784-4607-805B-9F41B77BB506}" dt="2022-06-24T16:56:00.298" v="700" actId="478"/>
          <ac:picMkLst>
            <pc:docMk/>
            <pc:sldMasterMk cId="1423575879" sldId="2147483654"/>
            <ac:picMk id="14" creationId="{12E2530C-2382-EF4A-8A2B-7D026D533A5F}"/>
          </ac:picMkLst>
        </pc:picChg>
        <pc:picChg chg="del">
          <ac:chgData name="Sergio German Muños Rios" userId="66cbb74c-f403-455f-9431-05505c8a10b1" providerId="ADAL" clId="{35E69440-E784-4607-805B-9F41B77BB506}" dt="2022-06-23T13:42:51.515" v="0" actId="478"/>
          <ac:picMkLst>
            <pc:docMk/>
            <pc:sldMasterMk cId="1423575879" sldId="2147483654"/>
            <ac:picMk id="16" creationId="{B794F1B0-CCA6-4546-A56D-CFE515C8AEE0}"/>
          </ac:picMkLst>
        </pc:picChg>
      </pc:sldMasterChg>
      <pc:sldMasterChg chg="addSp delSp modSp mod modSldLayout">
        <pc:chgData name="Sergio German Muños Rios" userId="66cbb74c-f403-455f-9431-05505c8a10b1" providerId="ADAL" clId="{35E69440-E784-4607-805B-9F41B77BB506}" dt="2022-06-29T14:50:02.750" v="1348" actId="14826"/>
        <pc:sldMasterMkLst>
          <pc:docMk/>
          <pc:sldMasterMk cId="2328870246" sldId="2147483664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2328870246" sldId="2147483664"/>
            <ac:spMk id="2" creationId="{82EF0B20-CA6B-B343-A7C3-35803DE14995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2328870246" sldId="2147483664"/>
            <ac:spMk id="4" creationId="{246F1726-08FA-0D46-9455-FB5016143C7D}"/>
          </ac:spMkLst>
        </pc:spChg>
        <pc:picChg chg="add del">
          <ac:chgData name="Sergio German Muños Rios" userId="66cbb74c-f403-455f-9431-05505c8a10b1" providerId="ADAL" clId="{35E69440-E784-4607-805B-9F41B77BB506}" dt="2022-06-24T13:40:45.157" v="62" actId="478"/>
          <ac:picMkLst>
            <pc:docMk/>
            <pc:sldMasterMk cId="2328870246" sldId="2147483664"/>
            <ac:picMk id="5" creationId="{73A97FA3-84C1-436E-A548-50F5A0684691}"/>
          </ac:picMkLst>
        </pc:picChg>
        <pc:picChg chg="mod">
          <ac:chgData name="Sergio German Muños Rios" userId="66cbb74c-f403-455f-9431-05505c8a10b1" providerId="ADAL" clId="{35E69440-E784-4607-805B-9F41B77BB506}" dt="2022-06-27T19:52:16.964" v="966" actId="14826"/>
          <ac:picMkLst>
            <pc:docMk/>
            <pc:sldMasterMk cId="2328870246" sldId="2147483664"/>
            <ac:picMk id="6" creationId="{12D7B3E8-A1C9-47FA-8B2B-7190871E5F7E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asterMk cId="2328870246" sldId="2147483664"/>
            <ac:picMk id="7" creationId="{17A15D31-28D5-154E-8DBA-65D2663FD5C8}"/>
          </ac:picMkLst>
        </pc:picChg>
        <pc:picChg chg="add del mod ord">
          <ac:chgData name="Sergio German Muños Rios" userId="66cbb74c-f403-455f-9431-05505c8a10b1" providerId="ADAL" clId="{35E69440-E784-4607-805B-9F41B77BB506}" dt="2022-06-24T14:10:31.618" v="114" actId="478"/>
          <ac:picMkLst>
            <pc:docMk/>
            <pc:sldMasterMk cId="2328870246" sldId="2147483664"/>
            <ac:picMk id="8" creationId="{79101537-E0DD-3CFA-24C0-AEC31F6B6DB9}"/>
          </ac:picMkLst>
        </pc:picChg>
        <pc:picChg chg="add del mod ord">
          <ac:chgData name="Sergio German Muños Rios" userId="66cbb74c-f403-455f-9431-05505c8a10b1" providerId="ADAL" clId="{35E69440-E784-4607-805B-9F41B77BB506}" dt="2022-06-24T17:50:35.470" v="823" actId="478"/>
          <ac:picMkLst>
            <pc:docMk/>
            <pc:sldMasterMk cId="2328870246" sldId="2147483664"/>
            <ac:picMk id="10" creationId="{280F308A-7305-6E9E-EF44-BE131C41B66B}"/>
          </ac:picMkLst>
        </pc:picChg>
        <pc:picChg chg="add del mod">
          <ac:chgData name="Sergio German Muños Rios" userId="66cbb74c-f403-455f-9431-05505c8a10b1" providerId="ADAL" clId="{35E69440-E784-4607-805B-9F41B77BB506}" dt="2022-06-24T17:50:47.494" v="826" actId="478"/>
          <ac:picMkLst>
            <pc:docMk/>
            <pc:sldMasterMk cId="2328870246" sldId="2147483664"/>
            <ac:picMk id="12" creationId="{06C7B987-62A8-E883-768D-BB736247EB88}"/>
          </ac:picMkLst>
        </pc:picChg>
        <pc:picChg chg="add mod">
          <ac:chgData name="Sergio German Muños Rios" userId="66cbb74c-f403-455f-9431-05505c8a10b1" providerId="ADAL" clId="{35E69440-E784-4607-805B-9F41B77BB506}" dt="2022-06-29T14:50:02.750" v="1348" actId="14826"/>
          <ac:picMkLst>
            <pc:docMk/>
            <pc:sldMasterMk cId="2328870246" sldId="2147483664"/>
            <ac:picMk id="14" creationId="{1279DE94-B4DA-38ED-9E2C-D808B94F24EA}"/>
          </ac:picMkLst>
        </pc:picChg>
        <pc:sldLayoutChg chg="modSp mod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885134393" sldId="2147483665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85134393" sldId="2147483665"/>
              <ac:spMk id="3" creationId="{D09EFECD-D350-FF42-8E0B-475F1F781277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85134393" sldId="2147483665"/>
              <ac:spMk id="4" creationId="{17F333C8-057C-B545-82C5-3C58AD9BA9DB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4T17:51:36.561" v="845" actId="207"/>
          <pc:sldLayoutMkLst>
            <pc:docMk/>
            <pc:sldMasterMk cId="2328870246" sldId="2147483664"/>
            <pc:sldLayoutMk cId="3597157349" sldId="2147483667"/>
          </pc:sldLayoutMkLst>
          <pc:spChg chg="mod">
            <ac:chgData name="Sergio German Muños Rios" userId="66cbb74c-f403-455f-9431-05505c8a10b1" providerId="ADAL" clId="{35E69440-E784-4607-805B-9F41B77BB506}" dt="2022-06-24T17:51:36.561" v="845" actId="207"/>
            <ac:spMkLst>
              <pc:docMk/>
              <pc:sldMasterMk cId="2328870246" sldId="2147483664"/>
              <pc:sldLayoutMk cId="3597157349" sldId="2147483667"/>
              <ac:spMk id="2" creationId="{F8EBC6E8-F6FF-794E-BB8A-AA4522592AA4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2165010878" sldId="2147483668"/>
          </pc:sldLayoutMkLst>
          <pc:spChg chg="mod">
            <ac:chgData name="Sergio German Muños Rios" userId="66cbb74c-f403-455f-9431-05505c8a10b1" providerId="ADAL" clId="{35E69440-E784-4607-805B-9F41B77BB506}" dt="2022-06-24T17:52:48.639" v="855" actId="113"/>
            <ac:spMkLst>
              <pc:docMk/>
              <pc:sldMasterMk cId="2328870246" sldId="2147483664"/>
              <pc:sldLayoutMk cId="2165010878" sldId="2147483668"/>
              <ac:spMk id="2" creationId="{65737CF7-C54A-2144-A3B1-C71895AA317B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165010878" sldId="2147483668"/>
              <ac:spMk id="6" creationId="{4860E7F8-4458-3B42-B1E0-C752FB120E1D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165010878" sldId="2147483668"/>
              <ac:spMk id="11" creationId="{B7DAC05E-D73B-BD48-BF77-D3D88165B86A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2357215842" sldId="2147483669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0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1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2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3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820942176" sldId="2147483671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5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6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7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362423775" sldId="2147483673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8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9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10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624917825" sldId="2147483674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624917825" sldId="2147483674"/>
              <ac:spMk id="4" creationId="{FD520EB3-AF1E-B945-9553-94896C589D63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624917825" sldId="2147483674"/>
              <ac:spMk id="5" creationId="{DDA3008A-2A83-764F-B6B9-A3E9D98113A8}"/>
            </ac:spMkLst>
          </pc:spChg>
        </pc:sldLayoutChg>
        <pc:sldLayoutChg chg="addSp delSp modSp mod">
          <pc:chgData name="Sergio German Muños Rios" userId="66cbb74c-f403-455f-9431-05505c8a10b1" providerId="ADAL" clId="{35E69440-E784-4607-805B-9F41B77BB506}" dt="2022-06-27T22:21:25.287" v="1291" actId="14826"/>
          <pc:sldLayoutMkLst>
            <pc:docMk/>
            <pc:sldMasterMk cId="2328870246" sldId="2147483664"/>
            <pc:sldLayoutMk cId="1414725451" sldId="2147483682"/>
          </pc:sldLayoutMkLst>
          <pc:picChg chg="add del mod">
            <ac:chgData name="Sergio German Muños Rios" userId="66cbb74c-f403-455f-9431-05505c8a10b1" providerId="ADAL" clId="{35E69440-E784-4607-805B-9F41B77BB506}" dt="2022-06-24T16:41:36.839" v="632" actId="478"/>
            <ac:picMkLst>
              <pc:docMk/>
              <pc:sldMasterMk cId="2328870246" sldId="2147483664"/>
              <pc:sldLayoutMk cId="1414725451" sldId="2147483682"/>
              <ac:picMk id="3" creationId="{E4DDB9D5-B236-CCF4-0446-FDDE866FCE2A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1:48.341" v="483" actId="478"/>
            <ac:picMkLst>
              <pc:docMk/>
              <pc:sldMasterMk cId="2328870246" sldId="2147483664"/>
              <pc:sldLayoutMk cId="1414725451" sldId="2147483682"/>
              <ac:picMk id="5" creationId="{31DA3199-93F6-F63E-0120-11DCB05C5D76}"/>
            </ac:picMkLst>
          </pc:picChg>
          <pc:picChg chg="add mod">
            <ac:chgData name="Sergio German Muños Rios" userId="66cbb74c-f403-455f-9431-05505c8a10b1" providerId="ADAL" clId="{35E69440-E784-4607-805B-9F41B77BB506}" dt="2022-06-27T20:13:27.928" v="1062" actId="14826"/>
            <ac:picMkLst>
              <pc:docMk/>
              <pc:sldMasterMk cId="2328870246" sldId="2147483664"/>
              <pc:sldLayoutMk cId="1414725451" sldId="2147483682"/>
              <ac:picMk id="6" creationId="{662E267B-92DC-F896-10AE-05C3D9E5F482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3:57.610" v="970" actId="478"/>
            <ac:picMkLst>
              <pc:docMk/>
              <pc:sldMasterMk cId="2328870246" sldId="2147483664"/>
              <pc:sldLayoutMk cId="1414725451" sldId="2147483682"/>
              <ac:picMk id="7" creationId="{78EA3352-EF50-1741-808C-B13395A6F27E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1.655" v="977"/>
            <ac:picMkLst>
              <pc:docMk/>
              <pc:sldMasterMk cId="2328870246" sldId="2147483664"/>
              <pc:sldLayoutMk cId="1414725451" sldId="2147483682"/>
              <ac:picMk id="8" creationId="{161E7117-EEE3-CA9D-1679-9CB4205E20C2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08.863" v="485" actId="478"/>
            <ac:picMkLst>
              <pc:docMk/>
              <pc:sldMasterMk cId="2328870246" sldId="2147483664"/>
              <pc:sldLayoutMk cId="1414725451" sldId="2147483682"/>
              <ac:picMk id="8" creationId="{A32FC4F5-DCD7-BAF7-7EAC-3C0774F8492E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14.927" v="489" actId="478"/>
            <ac:picMkLst>
              <pc:docMk/>
              <pc:sldMasterMk cId="2328870246" sldId="2147483664"/>
              <pc:sldLayoutMk cId="1414725451" sldId="2147483682"/>
              <ac:picMk id="10" creationId="{D38C424C-E1EB-B948-A531-5949184D7321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32.151" v="493" actId="478"/>
            <ac:picMkLst>
              <pc:docMk/>
              <pc:sldMasterMk cId="2328870246" sldId="2147483664"/>
              <pc:sldLayoutMk cId="1414725451" sldId="2147483682"/>
              <ac:picMk id="12" creationId="{1524C61B-3005-3001-5263-27571428C66E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1.146" v="976" actId="478"/>
            <ac:picMkLst>
              <pc:docMk/>
              <pc:sldMasterMk cId="2328870246" sldId="2147483664"/>
              <pc:sldLayoutMk cId="1414725451" sldId="2147483682"/>
              <ac:picMk id="14" creationId="{0383FAC1-11FF-A035-4AAF-1DBB2A20134D}"/>
            </ac:picMkLst>
          </pc:picChg>
          <pc:picChg chg="add mod">
            <ac:chgData name="Sergio German Muños Rios" userId="66cbb74c-f403-455f-9431-05505c8a10b1" providerId="ADAL" clId="{35E69440-E784-4607-805B-9F41B77BB506}" dt="2022-06-27T19:54:16.972" v="975" actId="14100"/>
            <ac:picMkLst>
              <pc:docMk/>
              <pc:sldMasterMk cId="2328870246" sldId="2147483664"/>
              <pc:sldLayoutMk cId="1414725451" sldId="2147483682"/>
              <ac:picMk id="17" creationId="{080D5C41-F902-6AE7-EF0A-08FC9C95427D}"/>
            </ac:picMkLst>
          </pc:picChg>
          <pc:picChg chg="mod">
            <ac:chgData name="Sergio German Muños Rios" userId="66cbb74c-f403-455f-9431-05505c8a10b1" providerId="ADAL" clId="{35E69440-E784-4607-805B-9F41B77BB506}" dt="2022-06-27T22:21:25.287" v="1291" actId="14826"/>
            <ac:picMkLst>
              <pc:docMk/>
              <pc:sldMasterMk cId="2328870246" sldId="2147483664"/>
              <pc:sldLayoutMk cId="1414725451" sldId="2147483682"/>
              <ac:picMk id="474" creationId="{E8BDA0C5-A8E3-4B71-9895-98F296EE74D8}"/>
            </ac:picMkLst>
          </pc:picChg>
          <pc:picChg chg="del mod">
            <ac:chgData name="Sergio German Muños Rios" userId="66cbb74c-f403-455f-9431-05505c8a10b1" providerId="ADAL" clId="{35E69440-E784-4607-805B-9F41B77BB506}" dt="2022-06-24T15:11:14.432" v="479" actId="478"/>
            <ac:picMkLst>
              <pc:docMk/>
              <pc:sldMasterMk cId="2328870246" sldId="2147483664"/>
              <pc:sldLayoutMk cId="1414725451" sldId="2147483682"/>
              <ac:picMk id="475" creationId="{ED00BAF7-5585-4571-B058-CFA4A7D51201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20:14:11.148" v="1072" actId="14826"/>
          <pc:sldLayoutMkLst>
            <pc:docMk/>
            <pc:sldMasterMk cId="2328870246" sldId="2147483664"/>
            <pc:sldLayoutMk cId="1048516442" sldId="2147483683"/>
          </pc:sldLayoutMkLst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5" creationId="{50952E89-A3EB-7CBB-5FB7-D4C8CFAB9DF6}"/>
            </ac:picMkLst>
          </pc:picChg>
          <pc:picChg chg="add mod">
            <ac:chgData name="Sergio German Muños Rios" userId="66cbb74c-f403-455f-9431-05505c8a10b1" providerId="ADAL" clId="{35E69440-E784-4607-805B-9F41B77BB506}" dt="2022-06-27T20:13:35.940" v="1064"/>
            <ac:picMkLst>
              <pc:docMk/>
              <pc:sldMasterMk cId="2328870246" sldId="2147483664"/>
              <pc:sldLayoutMk cId="1048516442" sldId="2147483683"/>
              <ac:picMk id="6" creationId="{2238CF97-F0EE-768F-E411-69054490BBD5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6" creationId="{F288A4F6-409E-CC01-0EB2-E6B5B53C2645}"/>
            </ac:picMkLst>
          </pc:picChg>
          <pc:picChg chg="del">
            <ac:chgData name="Sergio German Muños Rios" userId="66cbb74c-f403-455f-9431-05505c8a10b1" providerId="ADAL" clId="{35E69440-E784-4607-805B-9F41B77BB506}" dt="2022-06-24T15:29:04.369" v="507" actId="478"/>
            <ac:picMkLst>
              <pc:docMk/>
              <pc:sldMasterMk cId="2328870246" sldId="2147483664"/>
              <pc:sldLayoutMk cId="1048516442" sldId="2147483683"/>
              <ac:picMk id="7" creationId="{70B3EC30-8BB3-B543-9AF4-CD816FEC2740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9.945" v="979"/>
            <ac:picMkLst>
              <pc:docMk/>
              <pc:sldMasterMk cId="2328870246" sldId="2147483664"/>
              <pc:sldLayoutMk cId="1048516442" sldId="2147483683"/>
              <ac:picMk id="7" creationId="{C7EC7B06-4B3C-F0D6-EDAA-0C145F010A1E}"/>
            </ac:picMkLst>
          </pc:picChg>
          <pc:picChg chg="add del mod">
            <ac:chgData name="Sergio German Muños Rios" userId="66cbb74c-f403-455f-9431-05505c8a10b1" providerId="ADAL" clId="{35E69440-E784-4607-805B-9F41B77BB506}" dt="2022-06-27T20:13:35.499" v="1063" actId="478"/>
            <ac:picMkLst>
              <pc:docMk/>
              <pc:sldMasterMk cId="2328870246" sldId="2147483664"/>
              <pc:sldLayoutMk cId="1048516442" sldId="2147483683"/>
              <ac:picMk id="8" creationId="{410D7D07-B6BD-B3F8-574E-ABD119B64A5C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03.376" v="639" actId="478"/>
            <ac:picMkLst>
              <pc:docMk/>
              <pc:sldMasterMk cId="2328870246" sldId="2147483664"/>
              <pc:sldLayoutMk cId="1048516442" sldId="2147483683"/>
              <ac:picMk id="8" creationId="{AA817CEB-B592-22D5-D456-C5746AC2033B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9" creationId="{4B35ED67-4569-5260-46DA-A68E858D219C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9.945" v="979"/>
            <ac:picMkLst>
              <pc:docMk/>
              <pc:sldMasterMk cId="2328870246" sldId="2147483664"/>
              <pc:sldLayoutMk cId="1048516442" sldId="2147483683"/>
              <ac:picMk id="10" creationId="{3EB14B8E-54AC-3685-847A-4787EFEA290B}"/>
            </ac:picMkLst>
          </pc:picChg>
          <pc:picChg chg="mod">
            <ac:chgData name="Sergio German Muños Rios" userId="66cbb74c-f403-455f-9431-05505c8a10b1" providerId="ADAL" clId="{35E69440-E784-4607-805B-9F41B77BB506}" dt="2022-06-27T20:14:11.148" v="1072" actId="14826"/>
            <ac:picMkLst>
              <pc:docMk/>
              <pc:sldMasterMk cId="2328870246" sldId="2147483664"/>
              <pc:sldLayoutMk cId="1048516442" sldId="2147483683"/>
              <ac:picMk id="460" creationId="{C95731D4-0918-4E75-B7D7-397C732A7D95}"/>
            </ac:picMkLst>
          </pc:picChg>
          <pc:picChg chg="del">
            <ac:chgData name="Sergio German Muños Rios" userId="66cbb74c-f403-455f-9431-05505c8a10b1" providerId="ADAL" clId="{35E69440-E784-4607-805B-9F41B77BB506}" dt="2022-06-24T15:28:35.209" v="501" actId="478"/>
            <ac:picMkLst>
              <pc:docMk/>
              <pc:sldMasterMk cId="2328870246" sldId="2147483664"/>
              <pc:sldLayoutMk cId="1048516442" sldId="2147483683"/>
              <ac:picMk id="464" creationId="{6C35D92B-BFB5-4E14-91A6-D55463EDF567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20:13:39.149" v="1066"/>
          <pc:sldLayoutMkLst>
            <pc:docMk/>
            <pc:sldMasterMk cId="2328870246" sldId="2147483664"/>
            <pc:sldLayoutMk cId="1217239249" sldId="2147483685"/>
          </pc:sldLayoutMkLst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5" creationId="{3AC2112A-B7CC-7786-3F3C-047C9F593BB5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6" creationId="{001AED97-9A8C-ED97-7460-53F7FE9EE3F2}"/>
            </ac:picMkLst>
          </pc:picChg>
          <pc:picChg chg="add mod">
            <ac:chgData name="Sergio German Muños Rios" userId="66cbb74c-f403-455f-9431-05505c8a10b1" providerId="ADAL" clId="{35E69440-E784-4607-805B-9F41B77BB506}" dt="2022-06-27T20:13:39.149" v="1066"/>
            <ac:picMkLst>
              <pc:docMk/>
              <pc:sldMasterMk cId="2328870246" sldId="2147483664"/>
              <pc:sldLayoutMk cId="1217239249" sldId="2147483685"/>
              <ac:picMk id="6" creationId="{C83A39FC-A6DC-35A6-330A-C399B58B7861}"/>
            </ac:picMkLst>
          </pc:picChg>
          <pc:picChg chg="add mod">
            <ac:chgData name="Sergio German Muños Rios" userId="66cbb74c-f403-455f-9431-05505c8a10b1" providerId="ADAL" clId="{35E69440-E784-4607-805B-9F41B77BB506}" dt="2022-06-27T19:54:45.608" v="981"/>
            <ac:picMkLst>
              <pc:docMk/>
              <pc:sldMasterMk cId="2328870246" sldId="2147483664"/>
              <pc:sldLayoutMk cId="1217239249" sldId="2147483685"/>
              <ac:picMk id="7" creationId="{0A7FD607-FED4-51D6-36AB-1B2E716B8FB9}"/>
            </ac:picMkLst>
          </pc:picChg>
          <pc:picChg chg="del">
            <ac:chgData name="Sergio German Muños Rios" userId="66cbb74c-f403-455f-9431-05505c8a10b1" providerId="ADAL" clId="{35E69440-E784-4607-805B-9F41B77BB506}" dt="2022-06-24T15:29:08.786" v="509" actId="478"/>
            <ac:picMkLst>
              <pc:docMk/>
              <pc:sldMasterMk cId="2328870246" sldId="2147483664"/>
              <pc:sldLayoutMk cId="1217239249" sldId="2147483685"/>
              <ac:picMk id="7" creationId="{D50E8324-E895-AC49-8D21-94EF07FAEFAF}"/>
            </ac:picMkLst>
          </pc:picChg>
          <pc:picChg chg="add del mod">
            <ac:chgData name="Sergio German Muños Rios" userId="66cbb74c-f403-455f-9431-05505c8a10b1" providerId="ADAL" clId="{35E69440-E784-4607-805B-9F41B77BB506}" dt="2022-06-27T20:13:38.769" v="1065" actId="478"/>
            <ac:picMkLst>
              <pc:docMk/>
              <pc:sldMasterMk cId="2328870246" sldId="2147483664"/>
              <pc:sldLayoutMk cId="1217239249" sldId="2147483685"/>
              <ac:picMk id="8" creationId="{3907576B-EDF6-30E9-4A9D-26EB4B5AE0B8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21.782" v="644" actId="478"/>
            <ac:picMkLst>
              <pc:docMk/>
              <pc:sldMasterMk cId="2328870246" sldId="2147483664"/>
              <pc:sldLayoutMk cId="1217239249" sldId="2147483685"/>
              <ac:picMk id="8" creationId="{87E381F9-1450-9114-F209-940344437710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9" creationId="{F2D48799-E3CE-7572-330B-47C85051EBD7}"/>
            </ac:picMkLst>
          </pc:picChg>
          <pc:picChg chg="add mod">
            <ac:chgData name="Sergio German Muños Rios" userId="66cbb74c-f403-455f-9431-05505c8a10b1" providerId="ADAL" clId="{35E69440-E784-4607-805B-9F41B77BB506}" dt="2022-06-27T19:54:45.608" v="981"/>
            <ac:picMkLst>
              <pc:docMk/>
              <pc:sldMasterMk cId="2328870246" sldId="2147483664"/>
              <pc:sldLayoutMk cId="1217239249" sldId="2147483685"/>
              <ac:picMk id="10" creationId="{61D0774D-68B7-7809-4EA1-CC374F1F9437}"/>
            </ac:picMkLst>
          </pc:picChg>
          <pc:picChg chg="mod">
            <ac:chgData name="Sergio German Muños Rios" userId="66cbb74c-f403-455f-9431-05505c8a10b1" providerId="ADAL" clId="{35E69440-E784-4607-805B-9F41B77BB506}" dt="2022-06-27T19:55:09.392" v="985" actId="14826"/>
            <ac:picMkLst>
              <pc:docMk/>
              <pc:sldMasterMk cId="2328870246" sldId="2147483664"/>
              <pc:sldLayoutMk cId="1217239249" sldId="2147483685"/>
              <ac:picMk id="932" creationId="{2D18413A-53ED-448C-AB9D-6C4C8059AE1F}"/>
            </ac:picMkLst>
          </pc:picChg>
          <pc:picChg chg="del">
            <ac:chgData name="Sergio German Muños Rios" userId="66cbb74c-f403-455f-9431-05505c8a10b1" providerId="ADAL" clId="{35E69440-E784-4607-805B-9F41B77BB506}" dt="2022-06-24T15:28:40.922" v="503" actId="478"/>
            <ac:picMkLst>
              <pc:docMk/>
              <pc:sldMasterMk cId="2328870246" sldId="2147483664"/>
              <pc:sldLayoutMk cId="1217239249" sldId="2147483685"/>
              <ac:picMk id="933" creationId="{ED14E113-B736-4BF9-9C50-D84F95D80A3E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20:13:42.439" v="1068"/>
          <pc:sldLayoutMkLst>
            <pc:docMk/>
            <pc:sldMasterMk cId="2328870246" sldId="2147483664"/>
            <pc:sldLayoutMk cId="581422459" sldId="2147483687"/>
          </pc:sldLayoutMkLst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5" creationId="{BC918387-AC9B-278C-4A83-14B48EE41A5F}"/>
            </ac:picMkLst>
          </pc:picChg>
          <pc:picChg chg="del">
            <ac:chgData name="Sergio German Muños Rios" userId="66cbb74c-f403-455f-9431-05505c8a10b1" providerId="ADAL" clId="{35E69440-E784-4607-805B-9F41B77BB506}" dt="2022-06-24T15:29:12.535" v="511" actId="478"/>
            <ac:picMkLst>
              <pc:docMk/>
              <pc:sldMasterMk cId="2328870246" sldId="2147483664"/>
              <pc:sldLayoutMk cId="581422459" sldId="2147483687"/>
              <ac:picMk id="6" creationId="{C48AC38A-FBC5-2645-A18B-FC298A99BD2A}"/>
            </ac:picMkLst>
          </pc:picChg>
          <pc:picChg chg="add mod">
            <ac:chgData name="Sergio German Muños Rios" userId="66cbb74c-f403-455f-9431-05505c8a10b1" providerId="ADAL" clId="{35E69440-E784-4607-805B-9F41B77BB506}" dt="2022-06-27T19:54:51.288" v="983"/>
            <ac:picMkLst>
              <pc:docMk/>
              <pc:sldMasterMk cId="2328870246" sldId="2147483664"/>
              <pc:sldLayoutMk cId="581422459" sldId="2147483687"/>
              <ac:picMk id="6" creationId="{CB19962B-5D6C-B3E1-3441-C5D82E48D8D6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7" creationId="{C9C52ECF-97DF-B8E4-E684-AB8DDE94104A}"/>
            </ac:picMkLst>
          </pc:picChg>
          <pc:picChg chg="add mod">
            <ac:chgData name="Sergio German Muños Rios" userId="66cbb74c-f403-455f-9431-05505c8a10b1" providerId="ADAL" clId="{35E69440-E784-4607-805B-9F41B77BB506}" dt="2022-06-27T20:13:42.439" v="1068"/>
            <ac:picMkLst>
              <pc:docMk/>
              <pc:sldMasterMk cId="2328870246" sldId="2147483664"/>
              <pc:sldLayoutMk cId="581422459" sldId="2147483687"/>
              <ac:picMk id="7" creationId="{EEA52256-7DEB-1272-3023-8ECAFDE90040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34.848" v="648" actId="478"/>
            <ac:picMkLst>
              <pc:docMk/>
              <pc:sldMasterMk cId="2328870246" sldId="2147483664"/>
              <pc:sldLayoutMk cId="581422459" sldId="2147483687"/>
              <ac:picMk id="8" creationId="{75B4BEEF-4DF7-C37B-3B00-72C4BA6B5973}"/>
            </ac:picMkLst>
          </pc:picChg>
          <pc:picChg chg="add del mod">
            <ac:chgData name="Sergio German Muños Rios" userId="66cbb74c-f403-455f-9431-05505c8a10b1" providerId="ADAL" clId="{35E69440-E784-4607-805B-9F41B77BB506}" dt="2022-06-27T20:13:42.058" v="1067" actId="478"/>
            <ac:picMkLst>
              <pc:docMk/>
              <pc:sldMasterMk cId="2328870246" sldId="2147483664"/>
              <pc:sldLayoutMk cId="581422459" sldId="2147483687"/>
              <ac:picMk id="8" creationId="{D564470A-2498-7C05-9E00-527377DC02F4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9" creationId="{686A32CC-00C3-2884-E530-E1AD07539CD6}"/>
            </ac:picMkLst>
          </pc:picChg>
          <pc:picChg chg="add mod">
            <ac:chgData name="Sergio German Muños Rios" userId="66cbb74c-f403-455f-9431-05505c8a10b1" providerId="ADAL" clId="{35E69440-E784-4607-805B-9F41B77BB506}" dt="2022-06-27T19:54:51.288" v="983"/>
            <ac:picMkLst>
              <pc:docMk/>
              <pc:sldMasterMk cId="2328870246" sldId="2147483664"/>
              <pc:sldLayoutMk cId="581422459" sldId="2147483687"/>
              <ac:picMk id="10" creationId="{A820D578-21E5-A4A3-6B86-B2D57BA7604C}"/>
            </ac:picMkLst>
          </pc:picChg>
          <pc:picChg chg="mod">
            <ac:chgData name="Sergio German Muños Rios" userId="66cbb74c-f403-455f-9431-05505c8a10b1" providerId="ADAL" clId="{35E69440-E784-4607-805B-9F41B77BB506}" dt="2022-06-27T19:54:59.741" v="984" actId="14826"/>
            <ac:picMkLst>
              <pc:docMk/>
              <pc:sldMasterMk cId="2328870246" sldId="2147483664"/>
              <pc:sldLayoutMk cId="581422459" sldId="2147483687"/>
              <ac:picMk id="924" creationId="{8A1B2119-8259-4180-AC52-76CAFD0BE6C0}"/>
            </ac:picMkLst>
          </pc:picChg>
          <pc:picChg chg="del">
            <ac:chgData name="Sergio German Muños Rios" userId="66cbb74c-f403-455f-9431-05505c8a10b1" providerId="ADAL" clId="{35E69440-E784-4607-805B-9F41B77BB506}" dt="2022-06-24T15:28:46.184" v="505" actId="478"/>
            <ac:picMkLst>
              <pc:docMk/>
              <pc:sldMasterMk cId="2328870246" sldId="2147483664"/>
              <pc:sldLayoutMk cId="581422459" sldId="2147483687"/>
              <ac:picMk id="925" creationId="{292BAFE9-EF4A-4B29-A8F4-54FAC858DE03}"/>
            </ac:picMkLst>
          </pc:picChg>
        </pc:sldLayoutChg>
      </pc:sldMasterChg>
      <pc:sldMasterChg chg="addSp delSp modSp mod delAnim modAnim modSldLayout">
        <pc:chgData name="Sergio German Muños Rios" userId="66cbb74c-f403-455f-9431-05505c8a10b1" providerId="ADAL" clId="{35E69440-E784-4607-805B-9F41B77BB506}" dt="2022-06-27T20:14:20.845" v="1073" actId="14826"/>
        <pc:sldMasterMkLst>
          <pc:docMk/>
          <pc:sldMasterMk cId="1764657274" sldId="2147483678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1764657274" sldId="2147483678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1764657274" sldId="2147483678"/>
            <ac:spMk id="3" creationId="{00000000-0000-0000-0000-000000000000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1" creationId="{09CEA3E4-FFED-B8FF-F7C9-669AB52ACB57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2" creationId="{5AFD39A0-09A2-E783-CAFD-08BB1950ACF0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4" creationId="{6B8EBE48-C76B-EA46-99BF-2C49A0796506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5" creationId="{010C0112-80A8-1B4A-8A9D-46AA9E1FE90B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6" creationId="{AFBCC25F-336D-D548-A9D2-D14B4A986BFC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7" creationId="{F1C66EBB-168D-BF0F-84C7-39A5DBFD47EE}"/>
          </ac:spMkLst>
        </pc:spChg>
        <pc:spChg chg="add mod">
          <ac:chgData name="Sergio German Muños Rios" userId="66cbb74c-f403-455f-9431-05505c8a10b1" providerId="ADAL" clId="{35E69440-E784-4607-805B-9F41B77BB506}" dt="2022-06-27T19:57:13.619" v="995"/>
          <ac:spMkLst>
            <pc:docMk/>
            <pc:sldMasterMk cId="1764657274" sldId="2147483678"/>
            <ac:spMk id="18" creationId="{309D4FBA-741D-8B31-3CB4-F18CBD23B14A}"/>
          </ac:spMkLst>
        </pc:spChg>
        <pc:spChg chg="add mod">
          <ac:chgData name="Sergio German Muños Rios" userId="66cbb74c-f403-455f-9431-05505c8a10b1" providerId="ADAL" clId="{35E69440-E784-4607-805B-9F41B77BB506}" dt="2022-06-27T19:57:13.619" v="995"/>
          <ac:spMkLst>
            <pc:docMk/>
            <pc:sldMasterMk cId="1764657274" sldId="2147483678"/>
            <ac:spMk id="19" creationId="{BD19D78D-2C62-CB1D-8144-36BA348CEDC9}"/>
          </ac:spMkLst>
        </pc:sp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asterMk cId="1764657274" sldId="2147483678"/>
            <ac:picMk id="7" creationId="{00000000-0000-0000-0000-000000000000}"/>
          </ac:picMkLst>
        </pc:picChg>
        <pc:picChg chg="mod">
          <ac:chgData name="Sergio German Muños Rios" userId="66cbb74c-f403-455f-9431-05505c8a10b1" providerId="ADAL" clId="{35E69440-E784-4607-805B-9F41B77BB506}" dt="2022-06-27T20:14:20.845" v="1073" actId="14826"/>
          <ac:picMkLst>
            <pc:docMk/>
            <pc:sldMasterMk cId="1764657274" sldId="2147483678"/>
            <ac:picMk id="8" creationId="{00000000-0000-0000-0000-000000000000}"/>
          </ac:picMkLst>
        </pc:picChg>
        <pc:picChg chg="add del mod">
          <ac:chgData name="Sergio German Muños Rios" userId="66cbb74c-f403-455f-9431-05505c8a10b1" providerId="ADAL" clId="{35E69440-E784-4607-805B-9F41B77BB506}" dt="2022-06-27T20:13:54.625" v="1069" actId="478"/>
          <ac:picMkLst>
            <pc:docMk/>
            <pc:sldMasterMk cId="1764657274" sldId="2147483678"/>
            <ac:picMk id="10" creationId="{96D0B5CE-3687-4E73-3214-28D6C62F4733}"/>
          </ac:picMkLst>
        </pc:picChg>
        <pc:picChg chg="del">
          <ac:chgData name="Sergio German Muños Rios" userId="66cbb74c-f403-455f-9431-05505c8a10b1" providerId="ADAL" clId="{35E69440-E784-4607-805B-9F41B77BB506}" dt="2022-06-24T15:29:34.153" v="514" actId="478"/>
          <ac:picMkLst>
            <pc:docMk/>
            <pc:sldMasterMk cId="1764657274" sldId="2147483678"/>
            <ac:picMk id="12" creationId="{A722B1D0-E621-46A3-973F-B17E22C3982A}"/>
          </ac:picMkLst>
        </pc:picChg>
        <pc:picChg chg="add del mod">
          <ac:chgData name="Sergio German Muños Rios" userId="66cbb74c-f403-455f-9431-05505c8a10b1" providerId="ADAL" clId="{35E69440-E784-4607-805B-9F41B77BB506}" dt="2022-06-27T19:55:45.755" v="989" actId="478"/>
          <ac:picMkLst>
            <pc:docMk/>
            <pc:sldMasterMk cId="1764657274" sldId="2147483678"/>
            <ac:picMk id="13" creationId="{7064FEFA-4536-EBEA-926B-CF6105078824}"/>
          </ac:picMkLst>
        </pc:picChg>
        <pc:picChg chg="add mod">
          <ac:chgData name="Sergio German Muños Rios" userId="66cbb74c-f403-455f-9431-05505c8a10b1" providerId="ADAL" clId="{35E69440-E784-4607-805B-9F41B77BB506}" dt="2022-06-27T20:13:58.021" v="1071" actId="1076"/>
          <ac:picMkLst>
            <pc:docMk/>
            <pc:sldMasterMk cId="1764657274" sldId="2147483678"/>
            <ac:picMk id="13" creationId="{FE0CD3CD-2E4E-C813-96A5-C91538D25964}"/>
          </ac:picMkLst>
        </pc:picChg>
        <pc:picChg chg="del">
          <ac:chgData name="Sergio German Muños Rios" userId="66cbb74c-f403-455f-9431-05505c8a10b1" providerId="ADAL" clId="{35E69440-E784-4607-805B-9F41B77BB506}" dt="2022-06-24T15:29:34.884" v="515" actId="478"/>
          <ac:picMkLst>
            <pc:docMk/>
            <pc:sldMasterMk cId="1764657274" sldId="2147483678"/>
            <ac:picMk id="17" creationId="{43554E4D-0154-4A68-83FF-B3F54D2ACB35}"/>
          </ac:picMkLst>
        </pc:picChg>
        <pc:picChg chg="del">
          <ac:chgData name="Sergio German Muños Rios" userId="66cbb74c-f403-455f-9431-05505c8a10b1" providerId="ADAL" clId="{35E69440-E784-4607-805B-9F41B77BB506}" dt="2022-06-24T15:29:36.071" v="516" actId="478"/>
          <ac:picMkLst>
            <pc:docMk/>
            <pc:sldMasterMk cId="1764657274" sldId="2147483678"/>
            <ac:picMk id="18" creationId="{D0967916-9938-1849-BF76-10ED5B04643B}"/>
          </ac:picMkLst>
        </pc:picChg>
        <pc:picChg chg="add del mod">
          <ac:chgData name="Sergio German Muños Rios" userId="66cbb74c-f403-455f-9431-05505c8a10b1" providerId="ADAL" clId="{35E69440-E784-4607-805B-9F41B77BB506}" dt="2022-06-24T15:29:41.777" v="519" actId="478"/>
          <ac:picMkLst>
            <pc:docMk/>
            <pc:sldMasterMk cId="1764657274" sldId="2147483678"/>
            <ac:picMk id="19" creationId="{036C3317-120F-5637-A1AE-7941ED5BEB95}"/>
          </ac:picMkLst>
        </pc:picChg>
        <pc:sldLayoutChg chg="delSp modSp mod">
          <pc:chgData name="Sergio German Muños Rios" userId="66cbb74c-f403-455f-9431-05505c8a10b1" providerId="ADAL" clId="{35E69440-E784-4607-805B-9F41B77BB506}" dt="2022-06-27T19:57:18.811" v="996" actId="478"/>
          <pc:sldLayoutMkLst>
            <pc:docMk/>
            <pc:sldMasterMk cId="1764657274" sldId="2147483678"/>
            <pc:sldLayoutMk cId="4149245387" sldId="2147483679"/>
          </pc:sldLayoutMkLst>
          <pc:spChg chg="del mod">
            <ac:chgData name="Sergio German Muños Rios" userId="66cbb74c-f403-455f-9431-05505c8a10b1" providerId="ADAL" clId="{35E69440-E784-4607-805B-9F41B77BB506}" dt="2022-06-27T19:57:18.811" v="996" actId="478"/>
            <ac:spMkLst>
              <pc:docMk/>
              <pc:sldMasterMk cId="1764657274" sldId="2147483678"/>
              <pc:sldLayoutMk cId="4149245387" sldId="2147483679"/>
              <ac:spMk id="2" creationId="{56612F64-8F29-412F-B03F-E28FCE0B56D3}"/>
            </ac:spMkLst>
          </pc:spChg>
          <pc:spChg chg="del mod">
            <ac:chgData name="Sergio German Muños Rios" userId="66cbb74c-f403-455f-9431-05505c8a10b1" providerId="ADAL" clId="{35E69440-E784-4607-805B-9F41B77BB506}" dt="2022-06-27T19:57:18.811" v="996" actId="478"/>
            <ac:spMkLst>
              <pc:docMk/>
              <pc:sldMasterMk cId="1764657274" sldId="2147483678"/>
              <pc:sldLayoutMk cId="4149245387" sldId="2147483679"/>
              <ac:spMk id="3" creationId="{2DD25769-158D-4B03-9DBF-5D608E006FBA}"/>
            </ac:spMkLst>
          </pc:spChg>
        </pc:sldLayoutChg>
      </pc:sldMasterChg>
      <pc:sldMasterChg chg="addSp delSp modSp mod modSldLayout">
        <pc:chgData name="Sergio German Muños Rios" userId="66cbb74c-f403-455f-9431-05505c8a10b1" providerId="ADAL" clId="{35E69440-E784-4607-805B-9F41B77BB506}" dt="2022-06-27T20:07:28.213" v="1060" actId="14826"/>
        <pc:sldMasterMkLst>
          <pc:docMk/>
          <pc:sldMasterMk cId="496375632" sldId="2147483691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496375632" sldId="2147483691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496375632" sldId="2147483691"/>
            <ac:spMk id="3" creationId="{00000000-0000-0000-0000-000000000000}"/>
          </ac:spMkLst>
        </pc:spChg>
        <pc:picChg chg="mod">
          <ac:chgData name="Sergio German Muños Rios" userId="66cbb74c-f403-455f-9431-05505c8a10b1" providerId="ADAL" clId="{35E69440-E784-4607-805B-9F41B77BB506}" dt="2022-06-27T20:07:22.098" v="1059" actId="1076"/>
          <ac:picMkLst>
            <pc:docMk/>
            <pc:sldMasterMk cId="496375632" sldId="2147483691"/>
            <ac:picMk id="7" creationId="{00000000-0000-0000-0000-000000000000}"/>
          </ac:picMkLst>
        </pc:picChg>
        <pc:picChg chg="del">
          <ac:chgData name="Sergio German Muños Rios" userId="66cbb74c-f403-455f-9431-05505c8a10b1" providerId="ADAL" clId="{35E69440-E784-4607-805B-9F41B77BB506}" dt="2022-06-24T15:31:41.832" v="530" actId="478"/>
          <ac:picMkLst>
            <pc:docMk/>
            <pc:sldMasterMk cId="496375632" sldId="2147483691"/>
            <ac:picMk id="8" creationId="{7CF31994-DEF1-4F45-806A-352A4F34BEAE}"/>
          </ac:picMkLst>
        </pc:picChg>
        <pc:picChg chg="add mod">
          <ac:chgData name="Sergio German Muños Rios" userId="66cbb74c-f403-455f-9431-05505c8a10b1" providerId="ADAL" clId="{35E69440-E784-4607-805B-9F41B77BB506}" dt="2022-06-27T19:51:50.106" v="965"/>
          <ac:picMkLst>
            <pc:docMk/>
            <pc:sldMasterMk cId="496375632" sldId="2147483691"/>
            <ac:picMk id="8" creationId="{DC5FF421-343A-D49C-1354-3214FA8D405F}"/>
          </ac:picMkLst>
        </pc:picChg>
        <pc:picChg chg="del">
          <ac:chgData name="Sergio German Muños Rios" userId="66cbb74c-f403-455f-9431-05505c8a10b1" providerId="ADAL" clId="{35E69440-E784-4607-805B-9F41B77BB506}" dt="2022-06-24T15:31:23.225" v="527" actId="478"/>
          <ac:picMkLst>
            <pc:docMk/>
            <pc:sldMasterMk cId="496375632" sldId="2147483691"/>
            <ac:picMk id="9" creationId="{B78E7CE0-5E8D-433A-A07E-E1EAC9068AEA}"/>
          </ac:picMkLst>
        </pc:picChg>
        <pc:picChg chg="del">
          <ac:chgData name="Sergio German Muños Rios" userId="66cbb74c-f403-455f-9431-05505c8a10b1" providerId="ADAL" clId="{35E69440-E784-4607-805B-9F41B77BB506}" dt="2022-06-24T15:31:23.946" v="528" actId="478"/>
          <ac:picMkLst>
            <pc:docMk/>
            <pc:sldMasterMk cId="496375632" sldId="2147483691"/>
            <ac:picMk id="10" creationId="{A747A35B-5D0B-4CA6-BB4C-C462CA45A834}"/>
          </ac:picMkLst>
        </pc:picChg>
        <pc:picChg chg="add del mod">
          <ac:chgData name="Sergio German Muños Rios" userId="66cbb74c-f403-455f-9431-05505c8a10b1" providerId="ADAL" clId="{35E69440-E784-4607-805B-9F41B77BB506}" dt="2022-06-27T19:51:49.643" v="964" actId="478"/>
          <ac:picMkLst>
            <pc:docMk/>
            <pc:sldMasterMk cId="496375632" sldId="2147483691"/>
            <ac:picMk id="11" creationId="{5989B1CD-D426-8C56-A65F-F81859A51E7D}"/>
          </ac:picMkLst>
        </pc:picChg>
        <pc:picChg chg="add mod">
          <ac:chgData name="Sergio German Muños Rios" userId="66cbb74c-f403-455f-9431-05505c8a10b1" providerId="ADAL" clId="{35E69440-E784-4607-805B-9F41B77BB506}" dt="2022-06-27T20:07:28.213" v="1060" actId="14826"/>
          <ac:picMkLst>
            <pc:docMk/>
            <pc:sldMasterMk cId="496375632" sldId="2147483691"/>
            <ac:picMk id="12" creationId="{692A9988-F1C1-A0AA-EF52-C54DC9FB42BF}"/>
          </ac:picMkLst>
        </pc:pic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496375632" sldId="2147483691"/>
            <pc:sldLayoutMk cId="3191674521" sldId="2147483692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496375632" sldId="2147483691"/>
              <pc:sldLayoutMk cId="3191674521" sldId="2147483692"/>
              <ac:spMk id="2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496375632" sldId="2147483691"/>
              <pc:sldLayoutMk cId="3191674521" sldId="2147483692"/>
              <ac:spMk id="3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17/08/2022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2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.png"/><Relationship Id="rId5" Type="http://schemas.openxmlformats.org/officeDocument/2006/relationships/image" Target="../media/image22.sv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.png"/><Relationship Id="rId5" Type="http://schemas.openxmlformats.org/officeDocument/2006/relationships/image" Target="../media/image22.svg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3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.png"/><Relationship Id="rId5" Type="http://schemas.openxmlformats.org/officeDocument/2006/relationships/image" Target="../media/image22.sv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3.svg"/><Relationship Id="rId5" Type="http://schemas.openxmlformats.org/officeDocument/2006/relationships/image" Target="../media/image2.png"/><Relationship Id="rId4" Type="http://schemas.openxmlformats.org/officeDocument/2006/relationships/image" Target="../media/image2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080D5C41-F902-6AE7-EF0A-08FC9C9542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61E7117-EEE3-CA9D-1679-9CB4205E20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7EC7B06-4B3C-F0D6-EDAA-0C145F010A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EB14B8E-54AC-3685-847A-4787EFEA29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0A7FD607-FED4-51D6-36AB-1B2E716B8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61D0774D-68B7-7809-4EA1-CC374F1F943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B19962B-5D6C-B3E1-3441-C5D82E48D8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820D578-21E5-A4A3-6B86-B2D57BA760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44542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5169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5926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37471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5727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9213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674953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11025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290B021B-F2F9-30B4-A986-BC7966B5B65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08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A68450E-7C32-3AC5-5FF4-67C9D333A6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88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" y="0"/>
            <a:ext cx="12214383" cy="685800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B17B9EF2-8D81-BEA6-898A-35A20832F3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971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E6C8EA6C-2ED7-41C9-11D2-296A21BD4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88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bg>
      <p:bgPr>
        <a:solidFill>
          <a:srgbClr val="124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verde, oscuro, tabla, hombre&#10;&#10;Descripción generada automáticamente">
            <a:extLst>
              <a:ext uri="{FF2B5EF4-FFF2-40B4-BE49-F238E27FC236}">
                <a16:creationId xmlns:a16="http://schemas.microsoft.com/office/drawing/2014/main" id="{41B0EEA3-BC24-4655-8B67-11A30C33C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2" name="Google Shape;10;p2">
            <a:extLst>
              <a:ext uri="{FF2B5EF4-FFF2-40B4-BE49-F238E27FC236}">
                <a16:creationId xmlns:a16="http://schemas.microsoft.com/office/drawing/2014/main" id="{983F6096-3A4D-4170-BFA6-431C5A30E42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379130" y="4224966"/>
            <a:ext cx="6328126" cy="20964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5500">
                <a:solidFill>
                  <a:schemeClr val="bg1"/>
                </a:solidFill>
                <a:latin typeface="Gotham Bold" pitchFamily="50" charset="0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pic>
        <p:nvPicPr>
          <p:cNvPr id="14" name="Imagen 13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F25BAE29-8FFA-4A10-82E7-1C51C5F6EC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113" y="536557"/>
            <a:ext cx="2177143" cy="8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58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bg>
      <p:bgPr>
        <a:solidFill>
          <a:srgbClr val="124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5CFED3BD-D764-E800-AA53-173E22DE9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Google Shape;10;p2">
            <a:extLst>
              <a:ext uri="{FF2B5EF4-FFF2-40B4-BE49-F238E27FC236}">
                <a16:creationId xmlns:a16="http://schemas.microsoft.com/office/drawing/2014/main" id="{C1B7F03A-5410-434C-A5D0-5839A1397094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4657679" y="2904881"/>
            <a:ext cx="6328126" cy="10482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7200">
                <a:solidFill>
                  <a:schemeClr val="bg1"/>
                </a:solidFill>
                <a:latin typeface="Gotham Bold" pitchFamily="50" charset="0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lang="es-MX"/>
              <a:t>GRACIAS</a:t>
            </a:r>
            <a:endParaRPr/>
          </a:p>
        </p:txBody>
      </p:sp>
      <p:pic>
        <p:nvPicPr>
          <p:cNvPr id="15" name="Imagen 14" descr="Interfaz de usuario gráfica, Texto&#10;&#10;Descripción generada automáticamente con confianza media">
            <a:extLst>
              <a:ext uri="{FF2B5EF4-FFF2-40B4-BE49-F238E27FC236}">
                <a16:creationId xmlns:a16="http://schemas.microsoft.com/office/drawing/2014/main" id="{5D88CEC1-AE95-48C0-A9AE-4F98DA95A0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3" y="3077882"/>
            <a:ext cx="1737718" cy="70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69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6446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29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40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8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0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8.sv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8.svg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7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19.sv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heme" Target="../theme/theme6.xml"/><Relationship Id="rId7" Type="http://schemas.openxmlformats.org/officeDocument/2006/relationships/image" Target="../media/image22.sv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jpeg"/><Relationship Id="rId7" Type="http://schemas.openxmlformats.org/officeDocument/2006/relationships/image" Target="../media/image22.sv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49" y="4759"/>
            <a:ext cx="12165242" cy="684848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652741" y="3466161"/>
            <a:ext cx="890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“Como hacer…”</a:t>
            </a:r>
          </a:p>
          <a:p>
            <a:pPr algn="ctr"/>
            <a:r>
              <a:rPr lang="es-MX" sz="2400" b="1" i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Aprende nuevas y útiles herramientas, métodos y técnicas.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711811" y="2833427"/>
            <a:ext cx="790917" cy="63273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BAEC7B-4FB0-58E4-8E8C-D1994FBAB6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2809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1"/>
            <a:ext cx="12182140" cy="685799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FF421-343A-D49C-1354-3214FA8D405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D7B3E8-A1C9-47FA-8B2B-7190871E5F7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19680" y="253605"/>
            <a:ext cx="1609345" cy="476843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2" y="5632071"/>
            <a:ext cx="11821841" cy="14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82" r:id="rId9"/>
    <p:sldLayoutId id="2147483683" r:id="rId10"/>
    <p:sldLayoutId id="2147483685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0"/>
            <a:ext cx="12182140" cy="6857999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1C66EBB-168D-BF0F-84C7-39A5DBFD47EE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09D4FBA-741D-8B31-3CB4-F18CBD23B14A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Escribe aquí tu nombre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78D-2C62-CB1D-8144-36BA348CEDC9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escribe aquí tu email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FE0CD3CD-2E4E-C813-96A5-C91538D259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98144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D7B3E8-A1C9-47FA-8B2B-7190871E5F7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8" y="5630766"/>
            <a:ext cx="11821841" cy="14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4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913">
          <p15:clr>
            <a:srgbClr val="F26B43"/>
          </p15:clr>
        </p15:guide>
        <p15:guide id="3" pos="7317">
          <p15:clr>
            <a:srgbClr val="F26B43"/>
          </p15:clr>
        </p15:guide>
        <p15:guide id="4" pos="363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2160">
          <p15:clr>
            <a:srgbClr val="F26B43"/>
          </p15:clr>
        </p15:guide>
        <p15:guide id="7" orient="horz" pos="686">
          <p15:clr>
            <a:srgbClr val="F26B43"/>
          </p15:clr>
        </p15:guide>
        <p15:guide id="8" pos="3961">
          <p15:clr>
            <a:srgbClr val="F26B43"/>
          </p15:clr>
        </p15:guide>
        <p15:guide id="9" pos="371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CE18628-189E-1F29-3072-84238C4A8A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10" name="Imagen 9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185A5793-E0F3-F31B-DECC-D1122697F1C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5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3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550"/>
            <a:ext cx="12192000" cy="6863550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4" y="3137198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15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301308" y="2513233"/>
            <a:ext cx="3589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FE0CD3CD-2E4E-C813-96A5-C91538D25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8144" y="6114951"/>
            <a:ext cx="680111" cy="544089"/>
          </a:xfrm>
          <a:prstGeom prst="rect">
            <a:avLst/>
          </a:prstGeom>
        </p:spPr>
      </p:pic>
      <p:pic>
        <p:nvPicPr>
          <p:cNvPr id="14" name="Imagen 13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7C485526-8D58-DAA6-642F-BDE2DCF21AB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185" y="6121838"/>
            <a:ext cx="1324315" cy="52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D441237E-0576-280B-486D-4370C1CE7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4975" y="2350254"/>
            <a:ext cx="8782050" cy="2157491"/>
          </a:xfrm>
        </p:spPr>
        <p:txBody>
          <a:bodyPr anchor="ctr">
            <a:normAutofit fontScale="90000"/>
          </a:bodyPr>
          <a:lstStyle/>
          <a:p>
            <a:r>
              <a:rPr lang="es-MX" sz="6700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“</a:t>
            </a:r>
            <a:r>
              <a:rPr lang="es-MX" sz="6700">
                <a:latin typeface="Century Gothic" panose="020B0502020202020204" pitchFamily="34" charset="0"/>
              </a:rPr>
              <a:t>POR AQUÍ ES UN CAMINO</a:t>
            </a:r>
            <a:r>
              <a:rPr lang="es-MX" sz="6700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…”</a:t>
            </a:r>
            <a:br>
              <a:rPr lang="es-MX" sz="6700" b="1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</a:br>
            <a:br>
              <a:rPr lang="es-MX" sz="4800" b="1" i="0">
                <a:solidFill>
                  <a:schemeClr val="bg1"/>
                </a:solidFill>
                <a:effectLst/>
                <a:latin typeface="Gotham Narrow Black" pitchFamily="50" charset="0"/>
              </a:rPr>
            </a:br>
            <a:r>
              <a:rPr lang="es-MX" sz="3900">
                <a:latin typeface="Century Gothic" panose="020B0502020202020204" pitchFamily="34" charset="0"/>
              </a:rPr>
              <a:t>VAMOS A COMPARTIR NUESTRAS EXPERIENCIAS, LOGROS, TROPIEZOS Y DESCUBRIMIENTOS</a:t>
            </a:r>
            <a:r>
              <a:rPr lang="es-MX" sz="3900" b="1" i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.</a:t>
            </a:r>
            <a:endParaRPr lang="es-MX" sz="3900">
              <a:latin typeface="Century Gothic" panose="020B0502020202020204" pitchFamily="34" charset="0"/>
            </a:endParaRP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79A77CA5-8028-08F9-AC82-09021B24B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4160" y="5689918"/>
            <a:ext cx="9144000" cy="91408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s-CO" sz="2500" b="1" err="1">
                <a:latin typeface="Century Gothic" panose="020B0502020202020204" pitchFamily="34" charset="0"/>
              </a:rPr>
              <a:t>Roman</a:t>
            </a:r>
            <a:r>
              <a:rPr lang="es-CO" sz="2500" b="1">
                <a:latin typeface="Century Gothic" panose="020B0502020202020204" pitchFamily="34" charset="0"/>
              </a:rPr>
              <a:t> </a:t>
            </a:r>
            <a:r>
              <a:rPr lang="es-CO" sz="2500" b="1" err="1">
                <a:latin typeface="Century Gothic" panose="020B0502020202020204" pitchFamily="34" charset="0"/>
              </a:rPr>
              <a:t>Megela</a:t>
            </a:r>
            <a:endParaRPr lang="es-CO" sz="2500" b="1">
              <a:latin typeface="Century Gothic" panose="020B0502020202020204" pitchFamily="34" charset="0"/>
            </a:endParaRPr>
          </a:p>
          <a:p>
            <a:pPr algn="r"/>
            <a:r>
              <a:rPr lang="es-CO" sz="2500"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3793990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66053D2-9B78-BC4B-E9AC-5C6E53D76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524" y="540444"/>
            <a:ext cx="11537985" cy="649163"/>
          </a:xfrm>
        </p:spPr>
        <p:txBody>
          <a:bodyPr/>
          <a:lstStyle/>
          <a:p>
            <a:r>
              <a:rPr lang="en-US" sz="4000" b="1" kern="1200" cap="none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RAF B-24 LIBERATOR</a:t>
            </a:r>
            <a:endParaRPr lang="es-ES" sz="4000">
              <a:latin typeface="Century Gothic" panose="020B0502020202020204" pitchFamily="34" charset="0"/>
            </a:endParaRPr>
          </a:p>
        </p:txBody>
      </p:sp>
      <p:pic>
        <p:nvPicPr>
          <p:cNvPr id="4" name="Bildobjekt 2">
            <a:extLst>
              <a:ext uri="{FF2B5EF4-FFF2-40B4-BE49-F238E27FC236}">
                <a16:creationId xmlns:a16="http://schemas.microsoft.com/office/drawing/2014/main" id="{878668B5-B7BA-2F4E-1AB4-E7F01E9342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120" r="-1" b="18235"/>
          <a:stretch/>
        </p:blipFill>
        <p:spPr>
          <a:xfrm>
            <a:off x="535646" y="1373817"/>
            <a:ext cx="11102951" cy="4376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7762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ar chart, histogram&#10;&#10;Description automatically generated">
            <a:extLst>
              <a:ext uri="{FF2B5EF4-FFF2-40B4-BE49-F238E27FC236}">
                <a16:creationId xmlns:a16="http://schemas.microsoft.com/office/drawing/2014/main" id="{812388AC-392C-F771-E785-38BDA4057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71" y="340242"/>
            <a:ext cx="9261657" cy="57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1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0636223F-E3B7-0EB1-878D-706E233F7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77" y="1071713"/>
            <a:ext cx="8939221" cy="50288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65325C-965C-912A-89EA-61CF4FB0A9DD}"/>
              </a:ext>
            </a:extLst>
          </p:cNvPr>
          <p:cNvSpPr txBox="1"/>
          <p:nvPr/>
        </p:nvSpPr>
        <p:spPr>
          <a:xfrm>
            <a:off x="1793289" y="350275"/>
            <a:ext cx="8939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err="1">
                <a:latin typeface="Century Gothic" panose="020B0502020202020204" pitchFamily="34" charset="0"/>
              </a:rPr>
              <a:t>Nowlan</a:t>
            </a:r>
            <a:r>
              <a:rPr lang="es-ES" sz="4000" b="1">
                <a:latin typeface="Century Gothic" panose="020B0502020202020204" pitchFamily="34" charset="0"/>
              </a:rPr>
              <a:t> and </a:t>
            </a:r>
            <a:r>
              <a:rPr lang="es-ES" sz="4000" b="1" err="1">
                <a:latin typeface="Century Gothic" panose="020B0502020202020204" pitchFamily="34" charset="0"/>
              </a:rPr>
              <a:t>Heap</a:t>
            </a:r>
            <a:r>
              <a:rPr lang="es-ES" sz="4000" b="1">
                <a:latin typeface="Century Gothic" panose="020B0502020202020204" pitchFamily="34" charset="0"/>
              </a:rPr>
              <a:t> 1960</a:t>
            </a:r>
          </a:p>
        </p:txBody>
      </p:sp>
    </p:spTree>
    <p:extLst>
      <p:ext uri="{BB962C8B-B14F-4D97-AF65-F5344CB8AC3E}">
        <p14:creationId xmlns:p14="http://schemas.microsoft.com/office/powerpoint/2010/main" val="2804864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iagram&#10;&#10;Description automatically generated">
            <a:extLst>
              <a:ext uri="{FF2B5EF4-FFF2-40B4-BE49-F238E27FC236}">
                <a16:creationId xmlns:a16="http://schemas.microsoft.com/office/drawing/2014/main" id="{44A4A2EB-7527-431F-FAE2-14B25539F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276" y="293995"/>
            <a:ext cx="7207447" cy="578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14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5643BAC-CCE4-9E8B-B9BF-E2A5FC3C5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554" y="345135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Mortalidad Infantil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B86860C-355C-B1E8-D95E-A1174BBB3568}"/>
              </a:ext>
            </a:extLst>
          </p:cNvPr>
          <p:cNvSpPr txBox="1"/>
          <p:nvPr/>
        </p:nvSpPr>
        <p:spPr>
          <a:xfrm>
            <a:off x="1676316" y="4512613"/>
            <a:ext cx="88393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000" b="0" i="0">
                <a:solidFill>
                  <a:srgbClr val="000000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Una falla temprana o rápida de la máquina generalmente debido a componentes defectuosos o un procedimiento de instalación incorrecto.</a:t>
            </a:r>
            <a:endParaRPr lang="es-ES" sz="30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75193FA8-8205-7F9D-7192-89F37176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60" y="1739519"/>
            <a:ext cx="8088680" cy="234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6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9656E4D-28D6-A24E-B0E7-086910E5B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617" y="2946082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La base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0F6C40C-C003-455D-C0CA-F49311BC0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387" y="402903"/>
            <a:ext cx="7468716" cy="559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80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FADE35C8-296F-E17E-33AF-97A5E79D9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87" y="534709"/>
            <a:ext cx="4754879" cy="1499616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¿Qué es una base?</a:t>
            </a:r>
          </a:p>
        </p:txBody>
      </p:sp>
      <p:sp>
        <p:nvSpPr>
          <p:cNvPr id="4" name="Platshållare för innehåll 2">
            <a:extLst>
              <a:ext uri="{FF2B5EF4-FFF2-40B4-BE49-F238E27FC236}">
                <a16:creationId xmlns:a16="http://schemas.microsoft.com/office/drawing/2014/main" id="{74405E4B-CA0C-4DE5-2F24-2DAE5B5F3A07}"/>
              </a:ext>
            </a:extLst>
          </p:cNvPr>
          <p:cNvSpPr txBox="1">
            <a:spLocks/>
          </p:cNvSpPr>
          <p:nvPr/>
        </p:nvSpPr>
        <p:spPr>
          <a:xfrm>
            <a:off x="834887" y="2288759"/>
            <a:ext cx="3728235" cy="31710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/>
              <a:t>Es una estructura diseñada para soportar la maquinaria.</a:t>
            </a:r>
          </a:p>
          <a:p>
            <a:pPr marL="0" indent="0">
              <a:buNone/>
            </a:pPr>
            <a:r>
              <a:rPr lang="es-ES"/>
              <a:t>La base transfiere y disipa las fuerzas dinámicas y las estáticas producidas por la maquinaria.</a:t>
            </a:r>
          </a:p>
        </p:txBody>
      </p:sp>
      <p:pic>
        <p:nvPicPr>
          <p:cNvPr id="5" name="Platshållare för innehåll 6" descr="En bild som visar byggnad, blå, sitter, lastbil&#10;&#10;Automatiskt genererad beskrivning">
            <a:extLst>
              <a:ext uri="{FF2B5EF4-FFF2-40B4-BE49-F238E27FC236}">
                <a16:creationId xmlns:a16="http://schemas.microsoft.com/office/drawing/2014/main" id="{9AC9C77B-B847-C623-DE97-432619ED13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928" y="324165"/>
            <a:ext cx="5263542" cy="57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6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A3FC3F9-F612-DEDF-9106-1BE2B3D9EE42}"/>
              </a:ext>
            </a:extLst>
          </p:cNvPr>
          <p:cNvSpPr txBox="1">
            <a:spLocks/>
          </p:cNvSpPr>
          <p:nvPr/>
        </p:nvSpPr>
        <p:spPr>
          <a:xfrm>
            <a:off x="932541" y="2664680"/>
            <a:ext cx="3950177" cy="15286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/>
              <a:t>Condición geométrica donde la superficie no representa ninguna variación en su planitud.</a:t>
            </a:r>
          </a:p>
        </p:txBody>
      </p:sp>
      <p:pic>
        <p:nvPicPr>
          <p:cNvPr id="4" name="Platshållare för bild 5" descr="En bild som visar inomhus, bord, byggnad, fönster&#10;&#10;Automatiskt genererad beskrivning">
            <a:extLst>
              <a:ext uri="{FF2B5EF4-FFF2-40B4-BE49-F238E27FC236}">
                <a16:creationId xmlns:a16="http://schemas.microsoft.com/office/drawing/2014/main" id="{E6C9070E-D639-7C7D-E3D6-502650A4DB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2519" y="323259"/>
            <a:ext cx="5285173" cy="57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46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19948EC5-002C-86F3-EE4D-A6982CEF9A90}"/>
              </a:ext>
            </a:extLst>
          </p:cNvPr>
          <p:cNvSpPr txBox="1">
            <a:spLocks/>
          </p:cNvSpPr>
          <p:nvPr/>
        </p:nvSpPr>
        <p:spPr>
          <a:xfrm>
            <a:off x="476798" y="1521660"/>
            <a:ext cx="3837749" cy="3591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Cuando la superficie presenta irregularidades, como por ejemplo superficie encorvada, coronada o retorcida.</a:t>
            </a:r>
          </a:p>
          <a:p>
            <a:pPr marL="0" indent="0">
              <a:buNone/>
            </a:pPr>
            <a:r>
              <a:rPr lang="es-ES" dirty="0"/>
              <a:t>Cuando la corrosión o la fricción daña la superficie produciendo irregularidades. </a:t>
            </a:r>
          </a:p>
          <a:p>
            <a:pPr marL="0" indent="0">
              <a:buNone/>
            </a:pPr>
            <a:endParaRPr lang="sv-SE"/>
          </a:p>
        </p:txBody>
      </p:sp>
      <p:pic>
        <p:nvPicPr>
          <p:cNvPr id="4" name="Bildobjekt 8" descr="En bild som visar gul, inomhus, bord&#10;&#10;Automatiskt genererad beskrivning">
            <a:extLst>
              <a:ext uri="{FF2B5EF4-FFF2-40B4-BE49-F238E27FC236}">
                <a16:creationId xmlns:a16="http://schemas.microsoft.com/office/drawing/2014/main" id="{6B946BFC-6CC7-6376-8400-94DE58E59D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94"/>
          <a:stretch/>
        </p:blipFill>
        <p:spPr>
          <a:xfrm>
            <a:off x="4622309" y="1364236"/>
            <a:ext cx="6987881" cy="448615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37FE545-7F93-2C53-4D46-E37AA492B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99" y="398401"/>
            <a:ext cx="9097604" cy="965835"/>
          </a:xfrm>
        </p:spPr>
        <p:txBody>
          <a:bodyPr/>
          <a:lstStyle/>
          <a:p>
            <a:r>
              <a:rPr lang="sv-SE" sz="4000">
                <a:latin typeface="Century Gothic" panose="020B0502020202020204" pitchFamily="34" charset="0"/>
              </a:rPr>
              <a:t>¿Cuándo la base NO es plana?</a:t>
            </a:r>
          </a:p>
        </p:txBody>
      </p:sp>
    </p:spTree>
    <p:extLst>
      <p:ext uri="{BB962C8B-B14F-4D97-AF65-F5344CB8AC3E}">
        <p14:creationId xmlns:p14="http://schemas.microsoft.com/office/powerpoint/2010/main" val="2996273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3">
            <a:extLst>
              <a:ext uri="{FF2B5EF4-FFF2-40B4-BE49-F238E27FC236}">
                <a16:creationId xmlns:a16="http://schemas.microsoft.com/office/drawing/2014/main" id="{D4855030-E568-7F16-F23B-42802B61139B}"/>
              </a:ext>
            </a:extLst>
          </p:cNvPr>
          <p:cNvSpPr txBox="1">
            <a:spLocks/>
          </p:cNvSpPr>
          <p:nvPr/>
        </p:nvSpPr>
        <p:spPr>
          <a:xfrm>
            <a:off x="516720" y="1846555"/>
            <a:ext cx="4754562" cy="4184712"/>
          </a:xfrm>
          <a:prstGeom prst="rect">
            <a:avLst/>
          </a:prstGeom>
        </p:spPr>
        <p:txBody>
          <a:bodyPr lIns="91440" tIns="45720" rIns="91440" bIns="4572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La mayoría de la maquinaria está diseñada para operar en una superficie plana. </a:t>
            </a:r>
            <a:endParaRPr lang="es-ES"/>
          </a:p>
          <a:p>
            <a:pPr marL="0" indent="0">
              <a:buNone/>
            </a:pPr>
            <a:r>
              <a:rPr lang="es-ES" dirty="0"/>
              <a:t>Cuando la base NO esta plana, la carcasa de la maquinaria está forzada en cambiar su geometría.  </a:t>
            </a:r>
            <a:endParaRPr lang="es-ES" dirty="0">
              <a:cs typeface="Calibri"/>
            </a:endParaRPr>
          </a:p>
          <a:p>
            <a:pPr marL="0" indent="0">
              <a:buNone/>
            </a:pPr>
            <a:r>
              <a:rPr lang="es-ES" dirty="0"/>
              <a:t>Fuerzas no deseadas aplican cargas sobre la carcasa y consecuentemente sobre los ejes, rodamientos, sellos y tuberías.</a:t>
            </a:r>
            <a:endParaRPr lang="es-ES" dirty="0">
              <a:cs typeface="Calibri" panose="020F0502020204030204"/>
            </a:endParaRP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sv-SE"/>
          </a:p>
        </p:txBody>
      </p:sp>
      <p:pic>
        <p:nvPicPr>
          <p:cNvPr id="4" name="Platshållare för innehåll 7">
            <a:extLst>
              <a:ext uri="{FF2B5EF4-FFF2-40B4-BE49-F238E27FC236}">
                <a16:creationId xmlns:a16="http://schemas.microsoft.com/office/drawing/2014/main" id="{ECBFF936-807C-CF7F-B48F-F708C22CCD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4254" y="1739388"/>
            <a:ext cx="6312511" cy="3897932"/>
          </a:xfrm>
          <a:prstGeom prst="rect">
            <a:avLst/>
          </a:prstGeom>
        </p:spPr>
      </p:pic>
      <p:sp>
        <p:nvSpPr>
          <p:cNvPr id="5" name="Rubrik 1">
            <a:extLst>
              <a:ext uri="{FF2B5EF4-FFF2-40B4-BE49-F238E27FC236}">
                <a16:creationId xmlns:a16="http://schemas.microsoft.com/office/drawing/2014/main" id="{03F53522-0E0B-CFB3-F646-870B5A2EA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20" y="425418"/>
            <a:ext cx="9720072" cy="1092664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¿Por qué necesitamos una base completamente plana?</a:t>
            </a:r>
          </a:p>
        </p:txBody>
      </p:sp>
    </p:spTree>
    <p:extLst>
      <p:ext uri="{BB962C8B-B14F-4D97-AF65-F5344CB8AC3E}">
        <p14:creationId xmlns:p14="http://schemas.microsoft.com/office/powerpoint/2010/main" val="3288411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4 Subtítulo">
            <a:extLst>
              <a:ext uri="{FF2B5EF4-FFF2-40B4-BE49-F238E27FC236}">
                <a16:creationId xmlns:a16="http://schemas.microsoft.com/office/drawing/2014/main" id="{4678A547-2C17-A453-9762-BC842345CA50}"/>
              </a:ext>
            </a:extLst>
          </p:cNvPr>
          <p:cNvSpPr txBox="1">
            <a:spLocks/>
          </p:cNvSpPr>
          <p:nvPr/>
        </p:nvSpPr>
        <p:spPr>
          <a:xfrm>
            <a:off x="4841520" y="1303371"/>
            <a:ext cx="6700141" cy="292206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</a:rPr>
              <a:t>Instalación y </a:t>
            </a:r>
            <a:r>
              <a:rPr lang="es-MX" sz="4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</a:rPr>
              <a:t>Comisionamiento</a:t>
            </a: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</a:rPr>
              <a:t>.</a:t>
            </a:r>
          </a:p>
          <a:p>
            <a:pPr algn="l"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</a:rPr>
              <a:t>Cómo aplanar la curva de mortalidad infantil. </a:t>
            </a:r>
            <a:endParaRPr lang="es-MX" sz="4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endParaRPr lang="es-MX" sz="3600">
              <a:solidFill>
                <a:srgbClr val="292F60"/>
              </a:solidFill>
            </a:endParaRPr>
          </a:p>
        </p:txBody>
      </p:sp>
      <p:sp>
        <p:nvSpPr>
          <p:cNvPr id="4" name="15 CuadroTexto">
            <a:extLst>
              <a:ext uri="{FF2B5EF4-FFF2-40B4-BE49-F238E27FC236}">
                <a16:creationId xmlns:a16="http://schemas.microsoft.com/office/drawing/2014/main" id="{0D4FE327-D242-0C28-1C62-B6E74137A920}"/>
              </a:ext>
            </a:extLst>
          </p:cNvPr>
          <p:cNvSpPr txBox="1"/>
          <p:nvPr/>
        </p:nvSpPr>
        <p:spPr>
          <a:xfrm>
            <a:off x="4841520" y="4470135"/>
            <a:ext cx="7251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b="1">
                <a:solidFill>
                  <a:srgbClr val="601111"/>
                </a:solidFill>
                <a:latin typeface="Century Gothic" panose="020B0502020202020204" pitchFamily="34" charset="0"/>
              </a:rPr>
              <a:t>ROMAN MEGELA</a:t>
            </a:r>
          </a:p>
        </p:txBody>
      </p:sp>
      <p:sp>
        <p:nvSpPr>
          <p:cNvPr id="5" name="16 CuadroTexto">
            <a:extLst>
              <a:ext uri="{FF2B5EF4-FFF2-40B4-BE49-F238E27FC236}">
                <a16:creationId xmlns:a16="http://schemas.microsoft.com/office/drawing/2014/main" id="{B7A8ADA1-A220-D0D0-94CF-57F19E23021D}"/>
              </a:ext>
            </a:extLst>
          </p:cNvPr>
          <p:cNvSpPr txBox="1"/>
          <p:nvPr/>
        </p:nvSpPr>
        <p:spPr>
          <a:xfrm>
            <a:off x="4841520" y="4965081"/>
            <a:ext cx="6448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Ingeniero senior de confiabilidad  / roman.megela@easylaser.com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58F7EE18-ABE9-22E7-8F00-6198D757B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8857" y="1235589"/>
            <a:ext cx="3888381" cy="4376871"/>
          </a:xfrm>
          <a:prstGeom prst="rect">
            <a:avLst/>
          </a:prstGeom>
        </p:spPr>
      </p:pic>
      <p:pic>
        <p:nvPicPr>
          <p:cNvPr id="6" name="Imagen 9">
            <a:extLst>
              <a:ext uri="{FF2B5EF4-FFF2-40B4-BE49-F238E27FC236}">
                <a16:creationId xmlns:a16="http://schemas.microsoft.com/office/drawing/2014/main" id="{99866E88-750C-BA67-1494-E5C081E74F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16666"/>
          <a:stretch/>
        </p:blipFill>
        <p:spPr>
          <a:xfrm>
            <a:off x="1096898" y="1509199"/>
            <a:ext cx="2816571" cy="2814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2317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1">
            <a:extLst>
              <a:ext uri="{FF2B5EF4-FFF2-40B4-BE49-F238E27FC236}">
                <a16:creationId xmlns:a16="http://schemas.microsoft.com/office/drawing/2014/main" id="{3FAD4B1D-BCF7-1EBD-219F-CE60706C2D03}"/>
              </a:ext>
            </a:extLst>
          </p:cNvPr>
          <p:cNvSpPr txBox="1">
            <a:spLocks/>
          </p:cNvSpPr>
          <p:nvPr/>
        </p:nvSpPr>
        <p:spPr>
          <a:xfrm>
            <a:off x="571366" y="2201662"/>
            <a:ext cx="3059601" cy="2454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/>
              <a:t>Durante la instalación de la nueva maquinaria.</a:t>
            </a:r>
          </a:p>
          <a:p>
            <a:pPr marL="0" indent="0">
              <a:buNone/>
            </a:pPr>
            <a:r>
              <a:rPr lang="es-ES"/>
              <a:t>En cualquier caso la máquina ha sido quitada de la base.</a:t>
            </a:r>
          </a:p>
          <a:p>
            <a:pPr marL="0" indent="0">
              <a:buNone/>
            </a:pPr>
            <a:endParaRPr lang="sv-SE"/>
          </a:p>
        </p:txBody>
      </p:sp>
      <p:sp>
        <p:nvSpPr>
          <p:cNvPr id="4" name="Rubrik 3">
            <a:extLst>
              <a:ext uri="{FF2B5EF4-FFF2-40B4-BE49-F238E27FC236}">
                <a16:creationId xmlns:a16="http://schemas.microsoft.com/office/drawing/2014/main" id="{78E74D55-A87E-17FE-70B1-F6FBFB31E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123" y="391662"/>
            <a:ext cx="9720072" cy="611515"/>
          </a:xfrm>
        </p:spPr>
        <p:txBody>
          <a:bodyPr/>
          <a:lstStyle/>
          <a:p>
            <a:r>
              <a:rPr lang="en-US" sz="4000">
                <a:latin typeface="Century Gothic" panose="020B0502020202020204" pitchFamily="34" charset="0"/>
              </a:rPr>
              <a:t>¿</a:t>
            </a:r>
            <a:r>
              <a:rPr lang="en-US" sz="4000" err="1">
                <a:latin typeface="Century Gothic" panose="020B0502020202020204" pitchFamily="34" charset="0"/>
              </a:rPr>
              <a:t>Cuándo</a:t>
            </a:r>
            <a:r>
              <a:rPr lang="en-US" sz="4000">
                <a:latin typeface="Century Gothic" panose="020B0502020202020204" pitchFamily="34" charset="0"/>
              </a:rPr>
              <a:t> se debe </a:t>
            </a:r>
            <a:r>
              <a:rPr lang="en-US" sz="4000" err="1">
                <a:latin typeface="Century Gothic" panose="020B0502020202020204" pitchFamily="34" charset="0"/>
              </a:rPr>
              <a:t>medir</a:t>
            </a:r>
            <a:r>
              <a:rPr lang="en-US" sz="4000">
                <a:latin typeface="Century Gothic" panose="020B0502020202020204" pitchFamily="34" charset="0"/>
              </a:rPr>
              <a:t> la </a:t>
            </a:r>
            <a:r>
              <a:rPr lang="en-US" sz="4000" err="1">
                <a:latin typeface="Century Gothic" panose="020B0502020202020204" pitchFamily="34" charset="0"/>
              </a:rPr>
              <a:t>Planitud</a:t>
            </a:r>
            <a:r>
              <a:rPr lang="en-US" sz="4000">
                <a:latin typeface="Century Gothic" panose="020B0502020202020204" pitchFamily="34" charset="0"/>
              </a:rPr>
              <a:t>?</a:t>
            </a:r>
            <a:endParaRPr lang="sv-SE" sz="4000">
              <a:latin typeface="Century Gothic" panose="020B0502020202020204" pitchFamily="34" charset="0"/>
            </a:endParaRPr>
          </a:p>
        </p:txBody>
      </p:sp>
      <p:pic>
        <p:nvPicPr>
          <p:cNvPr id="5" name="Platshållare för innehåll 16">
            <a:extLst>
              <a:ext uri="{FF2B5EF4-FFF2-40B4-BE49-F238E27FC236}">
                <a16:creationId xmlns:a16="http://schemas.microsoft.com/office/drawing/2014/main" id="{C6F1B5EB-DE7F-0D1E-2814-B17C34465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072" y="1099657"/>
            <a:ext cx="6992397" cy="465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778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B7D68ACF-B489-11DB-4026-F4CA15FCF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010" y="1715439"/>
            <a:ext cx="4754879" cy="450713"/>
          </a:xfrm>
        </p:spPr>
        <p:txBody>
          <a:bodyPr/>
          <a:lstStyle/>
          <a:p>
            <a:r>
              <a:rPr lang="en-GB" sz="4000">
                <a:latin typeface="Century Gothic" panose="020B0502020202020204" pitchFamily="34" charset="0"/>
              </a:rPr>
              <a:t>Nivel </a:t>
            </a:r>
          </a:p>
        </p:txBody>
      </p:sp>
      <p:sp>
        <p:nvSpPr>
          <p:cNvPr id="4" name="Platshållare för innehåll 6">
            <a:extLst>
              <a:ext uri="{FF2B5EF4-FFF2-40B4-BE49-F238E27FC236}">
                <a16:creationId xmlns:a16="http://schemas.microsoft.com/office/drawing/2014/main" id="{49B3D600-22CF-D381-696C-F57BC3069595}"/>
              </a:ext>
            </a:extLst>
          </p:cNvPr>
          <p:cNvSpPr txBox="1">
            <a:spLocks/>
          </p:cNvSpPr>
          <p:nvPr/>
        </p:nvSpPr>
        <p:spPr>
          <a:xfrm>
            <a:off x="826010" y="2504883"/>
            <a:ext cx="3382005" cy="26827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/>
              <a:t>Condición geométrica de una línea o superficie la cual está a 90 grados respecto al centro de la gravedad. </a:t>
            </a:r>
          </a:p>
          <a:p>
            <a:pPr marL="0" indent="0">
              <a:buNone/>
            </a:pPr>
            <a:endParaRPr lang="sv-SE"/>
          </a:p>
        </p:txBody>
      </p:sp>
      <p:pic>
        <p:nvPicPr>
          <p:cNvPr id="5" name="Platshållare för innehåll 3">
            <a:extLst>
              <a:ext uri="{FF2B5EF4-FFF2-40B4-BE49-F238E27FC236}">
                <a16:creationId xmlns:a16="http://schemas.microsoft.com/office/drawing/2014/main" id="{39FF1FE4-D2F4-9711-2D2E-47675538AB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5123" y="351273"/>
            <a:ext cx="5273693" cy="57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27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6C6E3A23-E654-7F27-8310-5790AC7A0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56" y="268286"/>
            <a:ext cx="9720072" cy="882830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¿Por qué el nivel es importante?</a:t>
            </a:r>
          </a:p>
        </p:txBody>
      </p:sp>
      <p:sp>
        <p:nvSpPr>
          <p:cNvPr id="4" name="Platshållare för innehåll 2">
            <a:extLst>
              <a:ext uri="{FF2B5EF4-FFF2-40B4-BE49-F238E27FC236}">
                <a16:creationId xmlns:a16="http://schemas.microsoft.com/office/drawing/2014/main" id="{791BA0B7-0A7B-8962-9BB3-B93BB96BC76E}"/>
              </a:ext>
            </a:extLst>
          </p:cNvPr>
          <p:cNvSpPr txBox="1">
            <a:spLocks/>
          </p:cNvSpPr>
          <p:nvPr/>
        </p:nvSpPr>
        <p:spPr>
          <a:xfrm>
            <a:off x="820101" y="1897635"/>
            <a:ext cx="5060902" cy="305702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La mayoría de la maquinaria está diseñada para operar en una superficie nivelada.</a:t>
            </a:r>
            <a:endParaRPr lang="es-ES"/>
          </a:p>
          <a:p>
            <a:r>
              <a:rPr lang="es-ES" dirty="0"/>
              <a:t>Afecta gravemente la lubricación.</a:t>
            </a:r>
            <a:endParaRPr lang="es-ES" dirty="0">
              <a:cs typeface="Calibri"/>
            </a:endParaRPr>
          </a:p>
          <a:p>
            <a:r>
              <a:rPr lang="es-ES" dirty="0"/>
              <a:t>Cambia las fuerzas de carga respecto a los rodamientos y afecta su vida operativa.</a:t>
            </a:r>
            <a:endParaRPr lang="es-ES" dirty="0">
              <a:cs typeface="Calibri"/>
            </a:endParaRPr>
          </a:p>
        </p:txBody>
      </p:sp>
      <p:pic>
        <p:nvPicPr>
          <p:cNvPr id="5" name="Bild 6">
            <a:extLst>
              <a:ext uri="{FF2B5EF4-FFF2-40B4-BE49-F238E27FC236}">
                <a16:creationId xmlns:a16="http://schemas.microsoft.com/office/drawing/2014/main" id="{B81AA60A-1BC2-261F-2E92-6DE7845CB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07794" y="1255673"/>
            <a:ext cx="4346653" cy="4346653"/>
          </a:xfrm>
          <a:prstGeom prst="rect">
            <a:avLst/>
          </a:prstGeom>
        </p:spPr>
      </p:pic>
      <p:grpSp>
        <p:nvGrpSpPr>
          <p:cNvPr id="6" name="Grupp 72">
            <a:extLst>
              <a:ext uri="{FF2B5EF4-FFF2-40B4-BE49-F238E27FC236}">
                <a16:creationId xmlns:a16="http://schemas.microsoft.com/office/drawing/2014/main" id="{E3AAE6B4-A8DD-73E3-5130-F5ADA82B9D49}"/>
              </a:ext>
            </a:extLst>
          </p:cNvPr>
          <p:cNvGrpSpPr/>
          <p:nvPr/>
        </p:nvGrpSpPr>
        <p:grpSpPr>
          <a:xfrm rot="20387296">
            <a:off x="6536524" y="1313664"/>
            <a:ext cx="4121563" cy="1129083"/>
            <a:chOff x="7972425" y="2415875"/>
            <a:chExt cx="3390900" cy="928921"/>
          </a:xfrm>
        </p:grpSpPr>
        <p:sp>
          <p:nvSpPr>
            <p:cNvPr id="7" name="Frihandsfigur 42">
              <a:extLst>
                <a:ext uri="{FF2B5EF4-FFF2-40B4-BE49-F238E27FC236}">
                  <a16:creationId xmlns:a16="http://schemas.microsoft.com/office/drawing/2014/main" id="{93BC704D-4230-B4E8-49F8-96824EB06829}"/>
                </a:ext>
              </a:extLst>
            </p:cNvPr>
            <p:cNvSpPr/>
            <p:nvPr/>
          </p:nvSpPr>
          <p:spPr>
            <a:xfrm>
              <a:off x="7972425" y="2415875"/>
              <a:ext cx="3390900" cy="928921"/>
            </a:xfrm>
            <a:custGeom>
              <a:avLst/>
              <a:gdLst>
                <a:gd name="connsiteX0" fmla="*/ 3344540 w 3390900"/>
                <a:gd name="connsiteY0" fmla="*/ 928921 h 928921"/>
                <a:gd name="connsiteX1" fmla="*/ 46360 w 3390900"/>
                <a:gd name="connsiteY1" fmla="*/ 928921 h 928921"/>
                <a:gd name="connsiteX2" fmla="*/ 0 w 3390900"/>
                <a:gd name="connsiteY2" fmla="*/ 882561 h 928921"/>
                <a:gd name="connsiteX3" fmla="*/ 0 w 3390900"/>
                <a:gd name="connsiteY3" fmla="*/ 46360 h 928921"/>
                <a:gd name="connsiteX4" fmla="*/ 46360 w 3390900"/>
                <a:gd name="connsiteY4" fmla="*/ 0 h 928921"/>
                <a:gd name="connsiteX5" fmla="*/ 1182656 w 3390900"/>
                <a:gd name="connsiteY5" fmla="*/ 0 h 928921"/>
                <a:gd name="connsiteX6" fmla="*/ 1695450 w 3390900"/>
                <a:gd name="connsiteY6" fmla="*/ 60467 h 928921"/>
                <a:gd name="connsiteX7" fmla="*/ 2208244 w 3390900"/>
                <a:gd name="connsiteY7" fmla="*/ 0 h 928921"/>
                <a:gd name="connsiteX8" fmla="*/ 3344540 w 3390900"/>
                <a:gd name="connsiteY8" fmla="*/ 0 h 928921"/>
                <a:gd name="connsiteX9" fmla="*/ 3390900 w 3390900"/>
                <a:gd name="connsiteY9" fmla="*/ 46360 h 928921"/>
                <a:gd name="connsiteX10" fmla="*/ 3390900 w 3390900"/>
                <a:gd name="connsiteY10" fmla="*/ 882561 h 928921"/>
                <a:gd name="connsiteX11" fmla="*/ 3344540 w 3390900"/>
                <a:gd name="connsiteY11" fmla="*/ 928921 h 92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0900" h="928921">
                  <a:moveTo>
                    <a:pt x="3344540" y="928921"/>
                  </a:moveTo>
                  <a:lnTo>
                    <a:pt x="46360" y="928921"/>
                  </a:lnTo>
                  <a:cubicBezTo>
                    <a:pt x="20756" y="928921"/>
                    <a:pt x="0" y="908165"/>
                    <a:pt x="0" y="882561"/>
                  </a:cubicBezTo>
                  <a:lnTo>
                    <a:pt x="0" y="46360"/>
                  </a:lnTo>
                  <a:cubicBezTo>
                    <a:pt x="0" y="20756"/>
                    <a:pt x="20756" y="0"/>
                    <a:pt x="46360" y="0"/>
                  </a:cubicBezTo>
                  <a:lnTo>
                    <a:pt x="1182656" y="0"/>
                  </a:lnTo>
                  <a:lnTo>
                    <a:pt x="1695450" y="60467"/>
                  </a:lnTo>
                  <a:lnTo>
                    <a:pt x="2208244" y="0"/>
                  </a:lnTo>
                  <a:lnTo>
                    <a:pt x="3344540" y="0"/>
                  </a:lnTo>
                  <a:cubicBezTo>
                    <a:pt x="3370144" y="0"/>
                    <a:pt x="3390900" y="20756"/>
                    <a:pt x="3390900" y="46360"/>
                  </a:cubicBezTo>
                  <a:lnTo>
                    <a:pt x="3390900" y="882561"/>
                  </a:lnTo>
                  <a:cubicBezTo>
                    <a:pt x="3390900" y="908165"/>
                    <a:pt x="3370144" y="928921"/>
                    <a:pt x="3344540" y="928921"/>
                  </a:cubicBezTo>
                  <a:close/>
                </a:path>
              </a:pathLst>
            </a:custGeom>
            <a:solidFill>
              <a:srgbClr val="F9EF63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8" name="Frihandsfigur 43">
              <a:extLst>
                <a:ext uri="{FF2B5EF4-FFF2-40B4-BE49-F238E27FC236}">
                  <a16:creationId xmlns:a16="http://schemas.microsoft.com/office/drawing/2014/main" id="{D00FC104-E9C2-D019-BC42-ED7BC142998C}"/>
                </a:ext>
              </a:extLst>
            </p:cNvPr>
            <p:cNvSpPr/>
            <p:nvPr/>
          </p:nvSpPr>
          <p:spPr>
            <a:xfrm>
              <a:off x="7972425" y="2415875"/>
              <a:ext cx="3390893" cy="928914"/>
            </a:xfrm>
            <a:custGeom>
              <a:avLst/>
              <a:gdLst>
                <a:gd name="connsiteX0" fmla="*/ 3344269 w 3390893"/>
                <a:gd name="connsiteY0" fmla="*/ 0 h 928914"/>
                <a:gd name="connsiteX1" fmla="*/ 3184903 w 3390893"/>
                <a:gd name="connsiteY1" fmla="*/ 0 h 928914"/>
                <a:gd name="connsiteX2" fmla="*/ 3184903 w 3390893"/>
                <a:gd name="connsiteY2" fmla="*/ 676286 h 928914"/>
                <a:gd name="connsiteX3" fmla="*/ 3138272 w 3390893"/>
                <a:gd name="connsiteY3" fmla="*/ 722917 h 928914"/>
                <a:gd name="connsiteX4" fmla="*/ 0 w 3390893"/>
                <a:gd name="connsiteY4" fmla="*/ 722917 h 928914"/>
                <a:gd name="connsiteX5" fmla="*/ 0 w 3390893"/>
                <a:gd name="connsiteY5" fmla="*/ 882283 h 928914"/>
                <a:gd name="connsiteX6" fmla="*/ 46631 w 3390893"/>
                <a:gd name="connsiteY6" fmla="*/ 928915 h 928914"/>
                <a:gd name="connsiteX7" fmla="*/ 3344262 w 3390893"/>
                <a:gd name="connsiteY7" fmla="*/ 928915 h 928914"/>
                <a:gd name="connsiteX8" fmla="*/ 3390893 w 3390893"/>
                <a:gd name="connsiteY8" fmla="*/ 882283 h 928914"/>
                <a:gd name="connsiteX9" fmla="*/ 3390893 w 3390893"/>
                <a:gd name="connsiteY9" fmla="*/ 46638 h 928914"/>
                <a:gd name="connsiteX10" fmla="*/ 3344269 w 3390893"/>
                <a:gd name="connsiteY10" fmla="*/ 0 h 9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0893" h="928914">
                  <a:moveTo>
                    <a:pt x="3344269" y="0"/>
                  </a:moveTo>
                  <a:lnTo>
                    <a:pt x="3184903" y="0"/>
                  </a:lnTo>
                  <a:lnTo>
                    <a:pt x="3184903" y="676286"/>
                  </a:lnTo>
                  <a:cubicBezTo>
                    <a:pt x="3184903" y="702042"/>
                    <a:pt x="3164028" y="722917"/>
                    <a:pt x="3138272" y="722917"/>
                  </a:cubicBezTo>
                  <a:lnTo>
                    <a:pt x="0" y="722917"/>
                  </a:lnTo>
                  <a:lnTo>
                    <a:pt x="0" y="882283"/>
                  </a:lnTo>
                  <a:cubicBezTo>
                    <a:pt x="0" y="908039"/>
                    <a:pt x="20882" y="928915"/>
                    <a:pt x="46631" y="928915"/>
                  </a:cubicBezTo>
                  <a:lnTo>
                    <a:pt x="3344262" y="928915"/>
                  </a:lnTo>
                  <a:cubicBezTo>
                    <a:pt x="3370018" y="928915"/>
                    <a:pt x="3390893" y="908039"/>
                    <a:pt x="3390893" y="882283"/>
                  </a:cubicBezTo>
                  <a:lnTo>
                    <a:pt x="3390893" y="46638"/>
                  </a:lnTo>
                  <a:cubicBezTo>
                    <a:pt x="3390900" y="20882"/>
                    <a:pt x="3370025" y="0"/>
                    <a:pt x="3344269" y="0"/>
                  </a:cubicBezTo>
                  <a:close/>
                </a:path>
              </a:pathLst>
            </a:custGeom>
            <a:solidFill>
              <a:srgbClr val="F4DD45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9" name="Frihandsfigur 44">
              <a:extLst>
                <a:ext uri="{FF2B5EF4-FFF2-40B4-BE49-F238E27FC236}">
                  <a16:creationId xmlns:a16="http://schemas.microsoft.com/office/drawing/2014/main" id="{9425CDC4-91A3-4012-B74B-060D94620212}"/>
                </a:ext>
              </a:extLst>
            </p:cNvPr>
            <p:cNvSpPr/>
            <p:nvPr/>
          </p:nvSpPr>
          <p:spPr>
            <a:xfrm>
              <a:off x="9181141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CBE6B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0" name="Frihandsfigur 45">
              <a:extLst>
                <a:ext uri="{FF2B5EF4-FFF2-40B4-BE49-F238E27FC236}">
                  <a16:creationId xmlns:a16="http://schemas.microsoft.com/office/drawing/2014/main" id="{0420E516-91C2-3B76-6C6E-4CE249DAD50E}"/>
                </a:ext>
              </a:extLst>
            </p:cNvPr>
            <p:cNvSpPr/>
            <p:nvPr/>
          </p:nvSpPr>
          <p:spPr>
            <a:xfrm>
              <a:off x="9617912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1" name="Frihandsfigur 46">
              <a:extLst>
                <a:ext uri="{FF2B5EF4-FFF2-40B4-BE49-F238E27FC236}">
                  <a16:creationId xmlns:a16="http://schemas.microsoft.com/office/drawing/2014/main" id="{0D6EAE9C-AB03-C5AC-E65B-39566BAB40D4}"/>
                </a:ext>
              </a:extLst>
            </p:cNvPr>
            <p:cNvSpPr/>
            <p:nvPr/>
          </p:nvSpPr>
          <p:spPr>
            <a:xfrm>
              <a:off x="8307607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2" name="Frihandsfigur 47">
              <a:extLst>
                <a:ext uri="{FF2B5EF4-FFF2-40B4-BE49-F238E27FC236}">
                  <a16:creationId xmlns:a16="http://schemas.microsoft.com/office/drawing/2014/main" id="{4CC313A1-2E34-A68B-4187-53706EED5D20}"/>
                </a:ext>
              </a:extLst>
            </p:cNvPr>
            <p:cNvSpPr/>
            <p:nvPr/>
          </p:nvSpPr>
          <p:spPr>
            <a:xfrm>
              <a:off x="8744377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3" name="Frihandsfigur 48">
              <a:extLst>
                <a:ext uri="{FF2B5EF4-FFF2-40B4-BE49-F238E27FC236}">
                  <a16:creationId xmlns:a16="http://schemas.microsoft.com/office/drawing/2014/main" id="{F8A5743F-B5D7-566A-4087-B1805B643AC8}"/>
                </a:ext>
              </a:extLst>
            </p:cNvPr>
            <p:cNvSpPr/>
            <p:nvPr/>
          </p:nvSpPr>
          <p:spPr>
            <a:xfrm>
              <a:off x="10491446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4" name="Frihandsfigur 49">
              <a:extLst>
                <a:ext uri="{FF2B5EF4-FFF2-40B4-BE49-F238E27FC236}">
                  <a16:creationId xmlns:a16="http://schemas.microsoft.com/office/drawing/2014/main" id="{D34128B8-C221-D110-C7C2-9777D419BE70}"/>
                </a:ext>
              </a:extLst>
            </p:cNvPr>
            <p:cNvSpPr/>
            <p:nvPr/>
          </p:nvSpPr>
          <p:spPr>
            <a:xfrm>
              <a:off x="10928216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5" name="Frihandsfigur 50">
              <a:extLst>
                <a:ext uri="{FF2B5EF4-FFF2-40B4-BE49-F238E27FC236}">
                  <a16:creationId xmlns:a16="http://schemas.microsoft.com/office/drawing/2014/main" id="{F821DBE9-653C-6186-3163-EC140C79470A}"/>
                </a:ext>
              </a:extLst>
            </p:cNvPr>
            <p:cNvSpPr/>
            <p:nvPr/>
          </p:nvSpPr>
          <p:spPr>
            <a:xfrm>
              <a:off x="10054682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CBE6B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6" name="Frihandsfigur 51">
              <a:extLst>
                <a:ext uri="{FF2B5EF4-FFF2-40B4-BE49-F238E27FC236}">
                  <a16:creationId xmlns:a16="http://schemas.microsoft.com/office/drawing/2014/main" id="{A59AF098-7029-852F-51CF-7EE0B549C9D0}"/>
                </a:ext>
              </a:extLst>
            </p:cNvPr>
            <p:cNvSpPr/>
            <p:nvPr/>
          </p:nvSpPr>
          <p:spPr>
            <a:xfrm>
              <a:off x="9181141" y="3138792"/>
              <a:ext cx="99925" cy="205997"/>
            </a:xfrm>
            <a:custGeom>
              <a:avLst/>
              <a:gdLst>
                <a:gd name="connsiteX0" fmla="*/ 0 w 99925"/>
                <a:gd name="connsiteY0" fmla="*/ 0 h 205997"/>
                <a:gd name="connsiteX1" fmla="*/ 99926 w 99925"/>
                <a:gd name="connsiteY1" fmla="*/ 0 h 205997"/>
                <a:gd name="connsiteX2" fmla="*/ 99926 w 99925"/>
                <a:gd name="connsiteY2" fmla="*/ 205997 h 205997"/>
                <a:gd name="connsiteX3" fmla="*/ 0 w 99925"/>
                <a:gd name="connsiteY3" fmla="*/ 205997 h 20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25" h="205997">
                  <a:moveTo>
                    <a:pt x="0" y="0"/>
                  </a:moveTo>
                  <a:lnTo>
                    <a:pt x="99926" y="0"/>
                  </a:lnTo>
                  <a:lnTo>
                    <a:pt x="99926" y="205997"/>
                  </a:lnTo>
                  <a:lnTo>
                    <a:pt x="0" y="205997"/>
                  </a:ln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7" name="Frihandsfigur 52">
              <a:extLst>
                <a:ext uri="{FF2B5EF4-FFF2-40B4-BE49-F238E27FC236}">
                  <a16:creationId xmlns:a16="http://schemas.microsoft.com/office/drawing/2014/main" id="{447A11D8-1041-DA3F-A1BA-FD98FD3B5B11}"/>
                </a:ext>
              </a:extLst>
            </p:cNvPr>
            <p:cNvSpPr/>
            <p:nvPr/>
          </p:nvSpPr>
          <p:spPr>
            <a:xfrm>
              <a:off x="10054682" y="3138792"/>
              <a:ext cx="99925" cy="205997"/>
            </a:xfrm>
            <a:custGeom>
              <a:avLst/>
              <a:gdLst>
                <a:gd name="connsiteX0" fmla="*/ 0 w 99925"/>
                <a:gd name="connsiteY0" fmla="*/ 0 h 205997"/>
                <a:gd name="connsiteX1" fmla="*/ 99926 w 99925"/>
                <a:gd name="connsiteY1" fmla="*/ 0 h 205997"/>
                <a:gd name="connsiteX2" fmla="*/ 99926 w 99925"/>
                <a:gd name="connsiteY2" fmla="*/ 205997 h 205997"/>
                <a:gd name="connsiteX3" fmla="*/ 0 w 99925"/>
                <a:gd name="connsiteY3" fmla="*/ 205997 h 20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25" h="205997">
                  <a:moveTo>
                    <a:pt x="0" y="0"/>
                  </a:moveTo>
                  <a:lnTo>
                    <a:pt x="99926" y="0"/>
                  </a:lnTo>
                  <a:lnTo>
                    <a:pt x="99926" y="205997"/>
                  </a:lnTo>
                  <a:lnTo>
                    <a:pt x="0" y="205997"/>
                  </a:ln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8" name="Frihandsfigur 53">
              <a:extLst>
                <a:ext uri="{FF2B5EF4-FFF2-40B4-BE49-F238E27FC236}">
                  <a16:creationId xmlns:a16="http://schemas.microsoft.com/office/drawing/2014/main" id="{D5FBF969-C010-5F60-1791-02040C964621}"/>
                </a:ext>
              </a:extLst>
            </p:cNvPr>
            <p:cNvSpPr/>
            <p:nvPr/>
          </p:nvSpPr>
          <p:spPr>
            <a:xfrm>
              <a:off x="9255006" y="2415875"/>
              <a:ext cx="825737" cy="403384"/>
            </a:xfrm>
            <a:custGeom>
              <a:avLst/>
              <a:gdLst>
                <a:gd name="connsiteX0" fmla="*/ 726394 w 825737"/>
                <a:gd name="connsiteY0" fmla="*/ 403385 h 403384"/>
                <a:gd name="connsiteX1" fmla="*/ 99343 w 825737"/>
                <a:gd name="connsiteY1" fmla="*/ 403385 h 403384"/>
                <a:gd name="connsiteX2" fmla="*/ 0 w 825737"/>
                <a:gd name="connsiteY2" fmla="*/ 304042 h 403384"/>
                <a:gd name="connsiteX3" fmla="*/ 0 w 825737"/>
                <a:gd name="connsiteY3" fmla="*/ 0 h 403384"/>
                <a:gd name="connsiteX4" fmla="*/ 825737 w 825737"/>
                <a:gd name="connsiteY4" fmla="*/ 0 h 403384"/>
                <a:gd name="connsiteX5" fmla="*/ 825737 w 825737"/>
                <a:gd name="connsiteY5" fmla="*/ 304042 h 403384"/>
                <a:gd name="connsiteX6" fmla="*/ 726394 w 825737"/>
                <a:gd name="connsiteY6" fmla="*/ 403385 h 40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737" h="403384">
                  <a:moveTo>
                    <a:pt x="726394" y="403385"/>
                  </a:moveTo>
                  <a:lnTo>
                    <a:pt x="99343" y="403385"/>
                  </a:lnTo>
                  <a:cubicBezTo>
                    <a:pt x="44479" y="403385"/>
                    <a:pt x="0" y="358906"/>
                    <a:pt x="0" y="304042"/>
                  </a:cubicBezTo>
                  <a:lnTo>
                    <a:pt x="0" y="0"/>
                  </a:lnTo>
                  <a:lnTo>
                    <a:pt x="825737" y="0"/>
                  </a:lnTo>
                  <a:lnTo>
                    <a:pt x="825737" y="304042"/>
                  </a:lnTo>
                  <a:cubicBezTo>
                    <a:pt x="825737" y="358906"/>
                    <a:pt x="781258" y="403385"/>
                    <a:pt x="726394" y="403385"/>
                  </a:cubicBezTo>
                  <a:close/>
                </a:path>
              </a:pathLst>
            </a:custGeom>
            <a:solidFill>
              <a:srgbClr val="ADE092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9" name="Frihandsfigur 54">
              <a:extLst>
                <a:ext uri="{FF2B5EF4-FFF2-40B4-BE49-F238E27FC236}">
                  <a16:creationId xmlns:a16="http://schemas.microsoft.com/office/drawing/2014/main" id="{C75A1FF8-21F3-10C2-53B8-A37C152A2E6A}"/>
                </a:ext>
              </a:extLst>
            </p:cNvPr>
            <p:cNvSpPr/>
            <p:nvPr/>
          </p:nvSpPr>
          <p:spPr>
            <a:xfrm>
              <a:off x="9255005" y="2415875"/>
              <a:ext cx="943451" cy="403378"/>
            </a:xfrm>
            <a:custGeom>
              <a:avLst/>
              <a:gdLst>
                <a:gd name="connsiteX0" fmla="*/ 602640 w 825730"/>
                <a:gd name="connsiteY0" fmla="*/ 0 h 403378"/>
                <a:gd name="connsiteX1" fmla="*/ 602640 w 825730"/>
                <a:gd name="connsiteY1" fmla="*/ 80362 h 403378"/>
                <a:gd name="connsiteX2" fmla="*/ 502714 w 825730"/>
                <a:gd name="connsiteY2" fmla="*/ 180287 h 403378"/>
                <a:gd name="connsiteX3" fmla="*/ 0 w 825730"/>
                <a:gd name="connsiteY3" fmla="*/ 180287 h 403378"/>
                <a:gd name="connsiteX4" fmla="*/ 0 w 825730"/>
                <a:gd name="connsiteY4" fmla="*/ 303452 h 403378"/>
                <a:gd name="connsiteX5" fmla="*/ 99926 w 825730"/>
                <a:gd name="connsiteY5" fmla="*/ 403378 h 403378"/>
                <a:gd name="connsiteX6" fmla="*/ 725805 w 825730"/>
                <a:gd name="connsiteY6" fmla="*/ 403378 h 403378"/>
                <a:gd name="connsiteX7" fmla="*/ 825730 w 825730"/>
                <a:gd name="connsiteY7" fmla="*/ 303452 h 403378"/>
                <a:gd name="connsiteX8" fmla="*/ 825730 w 825730"/>
                <a:gd name="connsiteY8" fmla="*/ 0 h 40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5730" h="403378">
                  <a:moveTo>
                    <a:pt x="602640" y="0"/>
                  </a:moveTo>
                  <a:lnTo>
                    <a:pt x="602640" y="80362"/>
                  </a:lnTo>
                  <a:cubicBezTo>
                    <a:pt x="602640" y="135550"/>
                    <a:pt x="557902" y="180287"/>
                    <a:pt x="502714" y="180287"/>
                  </a:cubicBezTo>
                  <a:lnTo>
                    <a:pt x="0" y="180287"/>
                  </a:lnTo>
                  <a:lnTo>
                    <a:pt x="0" y="303452"/>
                  </a:lnTo>
                  <a:cubicBezTo>
                    <a:pt x="0" y="358641"/>
                    <a:pt x="44737" y="403378"/>
                    <a:pt x="99926" y="403378"/>
                  </a:cubicBezTo>
                  <a:lnTo>
                    <a:pt x="725805" y="403378"/>
                  </a:lnTo>
                  <a:cubicBezTo>
                    <a:pt x="780993" y="403378"/>
                    <a:pt x="825730" y="358641"/>
                    <a:pt x="825730" y="303452"/>
                  </a:cubicBezTo>
                  <a:lnTo>
                    <a:pt x="825730" y="0"/>
                  </a:lnTo>
                  <a:close/>
                </a:path>
              </a:pathLst>
            </a:custGeom>
            <a:solidFill>
              <a:srgbClr val="6DD4A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20" name="Frihandsfigur 55">
              <a:extLst>
                <a:ext uri="{FF2B5EF4-FFF2-40B4-BE49-F238E27FC236}">
                  <a16:creationId xmlns:a16="http://schemas.microsoft.com/office/drawing/2014/main" id="{21BD4557-C8DE-74C6-63B5-FB203CC08695}"/>
                </a:ext>
              </a:extLst>
            </p:cNvPr>
            <p:cNvSpPr/>
            <p:nvPr/>
          </p:nvSpPr>
          <p:spPr>
            <a:xfrm>
              <a:off x="9155074" y="2415875"/>
              <a:ext cx="1025594" cy="503310"/>
            </a:xfrm>
            <a:custGeom>
              <a:avLst/>
              <a:gdLst>
                <a:gd name="connsiteX0" fmla="*/ 825737 w 1025594"/>
                <a:gd name="connsiteY0" fmla="*/ 503310 h 503310"/>
                <a:gd name="connsiteX1" fmla="*/ 199858 w 1025594"/>
                <a:gd name="connsiteY1" fmla="*/ 503310 h 503310"/>
                <a:gd name="connsiteX2" fmla="*/ 0 w 1025594"/>
                <a:gd name="connsiteY2" fmla="*/ 303452 h 503310"/>
                <a:gd name="connsiteX3" fmla="*/ 0 w 1025594"/>
                <a:gd name="connsiteY3" fmla="*/ 0 h 503310"/>
                <a:gd name="connsiteX4" fmla="*/ 199858 w 1025594"/>
                <a:gd name="connsiteY4" fmla="*/ 0 h 503310"/>
                <a:gd name="connsiteX5" fmla="*/ 199858 w 1025594"/>
                <a:gd name="connsiteY5" fmla="*/ 290127 h 503310"/>
                <a:gd name="connsiteX6" fmla="*/ 213183 w 1025594"/>
                <a:gd name="connsiteY6" fmla="*/ 303452 h 503310"/>
                <a:gd name="connsiteX7" fmla="*/ 812412 w 1025594"/>
                <a:gd name="connsiteY7" fmla="*/ 303452 h 503310"/>
                <a:gd name="connsiteX8" fmla="*/ 825737 w 1025594"/>
                <a:gd name="connsiteY8" fmla="*/ 290127 h 503310"/>
                <a:gd name="connsiteX9" fmla="*/ 825737 w 1025594"/>
                <a:gd name="connsiteY9" fmla="*/ 0 h 503310"/>
                <a:gd name="connsiteX10" fmla="*/ 1025595 w 1025594"/>
                <a:gd name="connsiteY10" fmla="*/ 0 h 503310"/>
                <a:gd name="connsiteX11" fmla="*/ 1025595 w 1025594"/>
                <a:gd name="connsiteY11" fmla="*/ 303452 h 503310"/>
                <a:gd name="connsiteX12" fmla="*/ 825737 w 1025594"/>
                <a:gd name="connsiteY12" fmla="*/ 503310 h 50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5594" h="503310">
                  <a:moveTo>
                    <a:pt x="825737" y="503310"/>
                  </a:moveTo>
                  <a:lnTo>
                    <a:pt x="199858" y="503310"/>
                  </a:lnTo>
                  <a:cubicBezTo>
                    <a:pt x="89481" y="503310"/>
                    <a:pt x="0" y="413829"/>
                    <a:pt x="0" y="303452"/>
                  </a:cubicBezTo>
                  <a:lnTo>
                    <a:pt x="0" y="0"/>
                  </a:lnTo>
                  <a:lnTo>
                    <a:pt x="199858" y="0"/>
                  </a:lnTo>
                  <a:lnTo>
                    <a:pt x="199858" y="290127"/>
                  </a:lnTo>
                  <a:cubicBezTo>
                    <a:pt x="199858" y="297485"/>
                    <a:pt x="205825" y="303452"/>
                    <a:pt x="213183" y="303452"/>
                  </a:cubicBezTo>
                  <a:lnTo>
                    <a:pt x="812412" y="303452"/>
                  </a:lnTo>
                  <a:cubicBezTo>
                    <a:pt x="819770" y="303452"/>
                    <a:pt x="825737" y="297485"/>
                    <a:pt x="825737" y="290127"/>
                  </a:cubicBezTo>
                  <a:lnTo>
                    <a:pt x="825737" y="0"/>
                  </a:lnTo>
                  <a:lnTo>
                    <a:pt x="1025595" y="0"/>
                  </a:lnTo>
                  <a:lnTo>
                    <a:pt x="1025595" y="303452"/>
                  </a:lnTo>
                  <a:cubicBezTo>
                    <a:pt x="1025595" y="413836"/>
                    <a:pt x="936120" y="503310"/>
                    <a:pt x="825737" y="503310"/>
                  </a:cubicBezTo>
                  <a:close/>
                </a:path>
              </a:pathLst>
            </a:custGeom>
            <a:solidFill>
              <a:srgbClr val="057096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21" name="Frihandsfigur 56">
              <a:extLst>
                <a:ext uri="{FF2B5EF4-FFF2-40B4-BE49-F238E27FC236}">
                  <a16:creationId xmlns:a16="http://schemas.microsoft.com/office/drawing/2014/main" id="{F8D7D044-C028-9911-786E-E0718B1C3171}"/>
                </a:ext>
              </a:extLst>
            </p:cNvPr>
            <p:cNvSpPr/>
            <p:nvPr/>
          </p:nvSpPr>
          <p:spPr>
            <a:xfrm>
              <a:off x="9172863" y="2415875"/>
              <a:ext cx="1007805" cy="503316"/>
            </a:xfrm>
            <a:custGeom>
              <a:avLst/>
              <a:gdLst>
                <a:gd name="connsiteX0" fmla="*/ 907880 w 1007805"/>
                <a:gd name="connsiteY0" fmla="*/ 0 h 503316"/>
                <a:gd name="connsiteX1" fmla="*/ 907880 w 1007805"/>
                <a:gd name="connsiteY1" fmla="*/ 276617 h 503316"/>
                <a:gd name="connsiteX2" fmla="*/ 781112 w 1007805"/>
                <a:gd name="connsiteY2" fmla="*/ 403385 h 503316"/>
                <a:gd name="connsiteX3" fmla="*/ 82143 w 1007805"/>
                <a:gd name="connsiteY3" fmla="*/ 403385 h 503316"/>
                <a:gd name="connsiteX4" fmla="*/ 0 w 1007805"/>
                <a:gd name="connsiteY4" fmla="*/ 385715 h 503316"/>
                <a:gd name="connsiteX5" fmla="*/ 182069 w 1007805"/>
                <a:gd name="connsiteY5" fmla="*/ 503317 h 503316"/>
                <a:gd name="connsiteX6" fmla="*/ 807948 w 1007805"/>
                <a:gd name="connsiteY6" fmla="*/ 503317 h 503316"/>
                <a:gd name="connsiteX7" fmla="*/ 1007806 w 1007805"/>
                <a:gd name="connsiteY7" fmla="*/ 303459 h 503316"/>
                <a:gd name="connsiteX8" fmla="*/ 1007806 w 1007805"/>
                <a:gd name="connsiteY8" fmla="*/ 0 h 50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7805" h="503316">
                  <a:moveTo>
                    <a:pt x="907880" y="0"/>
                  </a:moveTo>
                  <a:lnTo>
                    <a:pt x="907880" y="276617"/>
                  </a:lnTo>
                  <a:cubicBezTo>
                    <a:pt x="907880" y="346627"/>
                    <a:pt x="851129" y="403385"/>
                    <a:pt x="781112" y="403385"/>
                  </a:cubicBezTo>
                  <a:lnTo>
                    <a:pt x="82143" y="403385"/>
                  </a:lnTo>
                  <a:cubicBezTo>
                    <a:pt x="52850" y="403385"/>
                    <a:pt x="25061" y="397033"/>
                    <a:pt x="0" y="385715"/>
                  </a:cubicBezTo>
                  <a:cubicBezTo>
                    <a:pt x="31419" y="454990"/>
                    <a:pt x="101184" y="503317"/>
                    <a:pt x="182069" y="503317"/>
                  </a:cubicBezTo>
                  <a:lnTo>
                    <a:pt x="807948" y="503317"/>
                  </a:lnTo>
                  <a:cubicBezTo>
                    <a:pt x="918146" y="503317"/>
                    <a:pt x="1007806" y="413663"/>
                    <a:pt x="1007806" y="303459"/>
                  </a:cubicBezTo>
                  <a:lnTo>
                    <a:pt x="1007806" y="0"/>
                  </a:lnTo>
                  <a:close/>
                </a:path>
              </a:pathLst>
            </a:custGeom>
            <a:solidFill>
              <a:srgbClr val="055E7F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grpSp>
          <p:nvGrpSpPr>
            <p:cNvPr id="22" name="Bild 8">
              <a:extLst>
                <a:ext uri="{FF2B5EF4-FFF2-40B4-BE49-F238E27FC236}">
                  <a16:creationId xmlns:a16="http://schemas.microsoft.com/office/drawing/2014/main" id="{3C910C89-2737-EC4A-B23F-42ABD06FA388}"/>
                </a:ext>
              </a:extLst>
            </p:cNvPr>
            <p:cNvGrpSpPr/>
            <p:nvPr/>
          </p:nvGrpSpPr>
          <p:grpSpPr>
            <a:xfrm>
              <a:off x="8177554" y="2551405"/>
              <a:ext cx="657861" cy="657860"/>
              <a:chOff x="8177554" y="2551405"/>
              <a:chExt cx="657861" cy="657860"/>
            </a:xfrm>
          </p:grpSpPr>
          <p:sp>
            <p:nvSpPr>
              <p:cNvPr id="31" name="Frihandsfigur 58">
                <a:extLst>
                  <a:ext uri="{FF2B5EF4-FFF2-40B4-BE49-F238E27FC236}">
                    <a16:creationId xmlns:a16="http://schemas.microsoft.com/office/drawing/2014/main" id="{C5E30C5F-3099-D0D1-EDC0-2F7032BBB9B5}"/>
                  </a:ext>
                </a:extLst>
              </p:cNvPr>
              <p:cNvSpPr/>
              <p:nvPr/>
            </p:nvSpPr>
            <p:spPr>
              <a:xfrm>
                <a:off x="8227510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2" name="Frihandsfigur 59">
                <a:extLst>
                  <a:ext uri="{FF2B5EF4-FFF2-40B4-BE49-F238E27FC236}">
                    <a16:creationId xmlns:a16="http://schemas.microsoft.com/office/drawing/2014/main" id="{A59F0420-2AF7-9D3E-A836-8701FB335D8D}"/>
                  </a:ext>
                </a:extLst>
              </p:cNvPr>
              <p:cNvSpPr/>
              <p:nvPr/>
            </p:nvSpPr>
            <p:spPr>
              <a:xfrm>
                <a:off x="8227510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3" name="Frihandsfigur 60">
                <a:extLst>
                  <a:ext uri="{FF2B5EF4-FFF2-40B4-BE49-F238E27FC236}">
                    <a16:creationId xmlns:a16="http://schemas.microsoft.com/office/drawing/2014/main" id="{7B3A5C0F-2890-32D0-5C44-68A468ADE293}"/>
                  </a:ext>
                </a:extLst>
              </p:cNvPr>
              <p:cNvSpPr/>
              <p:nvPr/>
            </p:nvSpPr>
            <p:spPr>
              <a:xfrm>
                <a:off x="8259724" y="2633581"/>
                <a:ext cx="525721" cy="525721"/>
              </a:xfrm>
              <a:custGeom>
                <a:avLst/>
                <a:gdLst>
                  <a:gd name="connsiteX0" fmla="*/ 376880 w 525721"/>
                  <a:gd name="connsiteY0" fmla="*/ 0 h 525721"/>
                  <a:gd name="connsiteX1" fmla="*/ 409087 w 525721"/>
                  <a:gd name="connsiteY1" fmla="*/ 130119 h 525721"/>
                  <a:gd name="connsiteX2" fmla="*/ 130119 w 525721"/>
                  <a:gd name="connsiteY2" fmla="*/ 409087 h 525721"/>
                  <a:gd name="connsiteX3" fmla="*/ 0 w 525721"/>
                  <a:gd name="connsiteY3" fmla="*/ 376880 h 525721"/>
                  <a:gd name="connsiteX4" fmla="*/ 246754 w 525721"/>
                  <a:gd name="connsiteY4" fmla="*/ 525722 h 525721"/>
                  <a:gd name="connsiteX5" fmla="*/ 525722 w 525721"/>
                  <a:gd name="connsiteY5" fmla="*/ 246754 h 525721"/>
                  <a:gd name="connsiteX6" fmla="*/ 376880 w 525721"/>
                  <a:gd name="connsiteY6" fmla="*/ 0 h 52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21" h="525721">
                    <a:moveTo>
                      <a:pt x="376880" y="0"/>
                    </a:moveTo>
                    <a:cubicBezTo>
                      <a:pt x="397411" y="38856"/>
                      <a:pt x="409087" y="83117"/>
                      <a:pt x="409087" y="130119"/>
                    </a:cubicBezTo>
                    <a:cubicBezTo>
                      <a:pt x="409087" y="284187"/>
                      <a:pt x="284187" y="409087"/>
                      <a:pt x="130119" y="409087"/>
                    </a:cubicBezTo>
                    <a:cubicBezTo>
                      <a:pt x="83117" y="409087"/>
                      <a:pt x="38856" y="397411"/>
                      <a:pt x="0" y="376880"/>
                    </a:cubicBezTo>
                    <a:cubicBezTo>
                      <a:pt x="46771" y="465381"/>
                      <a:pt x="139696" y="525722"/>
                      <a:pt x="246754" y="525722"/>
                    </a:cubicBezTo>
                    <a:cubicBezTo>
                      <a:pt x="400822" y="525722"/>
                      <a:pt x="525722" y="400822"/>
                      <a:pt x="525722" y="246754"/>
                    </a:cubicBezTo>
                    <a:cubicBezTo>
                      <a:pt x="525722" y="139689"/>
                      <a:pt x="465381" y="46764"/>
                      <a:pt x="376880" y="0"/>
                    </a:cubicBezTo>
                    <a:close/>
                  </a:path>
                </a:pathLst>
              </a:custGeom>
              <a:solidFill>
                <a:srgbClr val="055E7F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4" name="Frihandsfigur 61">
                <a:extLst>
                  <a:ext uri="{FF2B5EF4-FFF2-40B4-BE49-F238E27FC236}">
                    <a16:creationId xmlns:a16="http://schemas.microsoft.com/office/drawing/2014/main" id="{E73516F5-6CE1-EF87-9532-44C9A4C51C83}"/>
                  </a:ext>
                </a:extLst>
              </p:cNvPr>
              <p:cNvSpPr/>
              <p:nvPr/>
            </p:nvSpPr>
            <p:spPr>
              <a:xfrm>
                <a:off x="8227510" y="2773535"/>
                <a:ext cx="557935" cy="213600"/>
              </a:xfrm>
              <a:custGeom>
                <a:avLst/>
                <a:gdLst>
                  <a:gd name="connsiteX0" fmla="*/ 0 w 557935"/>
                  <a:gd name="connsiteY0" fmla="*/ 106800 h 213600"/>
                  <a:gd name="connsiteX1" fmla="*/ 21220 w 557935"/>
                  <a:gd name="connsiteY1" fmla="*/ 213600 h 213600"/>
                  <a:gd name="connsiteX2" fmla="*/ 536716 w 557935"/>
                  <a:gd name="connsiteY2" fmla="*/ 213600 h 213600"/>
                  <a:gd name="connsiteX3" fmla="*/ 557936 w 557935"/>
                  <a:gd name="connsiteY3" fmla="*/ 106800 h 213600"/>
                  <a:gd name="connsiteX4" fmla="*/ 536716 w 557935"/>
                  <a:gd name="connsiteY4" fmla="*/ 0 h 213600"/>
                  <a:gd name="connsiteX5" fmla="*/ 21220 w 557935"/>
                  <a:gd name="connsiteY5" fmla="*/ 0 h 213600"/>
                  <a:gd name="connsiteX6" fmla="*/ 0 w 557935"/>
                  <a:gd name="connsiteY6" fmla="*/ 106800 h 21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935" h="213600">
                    <a:moveTo>
                      <a:pt x="0" y="106800"/>
                    </a:moveTo>
                    <a:cubicBezTo>
                      <a:pt x="0" y="144637"/>
                      <a:pt x="7570" y="180698"/>
                      <a:pt x="21220" y="213600"/>
                    </a:cubicBezTo>
                    <a:lnTo>
                      <a:pt x="536716" y="213600"/>
                    </a:lnTo>
                    <a:cubicBezTo>
                      <a:pt x="550366" y="180698"/>
                      <a:pt x="557936" y="144637"/>
                      <a:pt x="557936" y="106800"/>
                    </a:cubicBezTo>
                    <a:cubicBezTo>
                      <a:pt x="557936" y="68964"/>
                      <a:pt x="550366" y="32902"/>
                      <a:pt x="536716" y="0"/>
                    </a:cubicBezTo>
                    <a:lnTo>
                      <a:pt x="21220" y="0"/>
                    </a:lnTo>
                    <a:cubicBezTo>
                      <a:pt x="7570" y="32902"/>
                      <a:pt x="0" y="68964"/>
                      <a:pt x="0" y="106800"/>
                    </a:cubicBezTo>
                    <a:close/>
                  </a:path>
                </a:pathLst>
              </a:custGeom>
              <a:solidFill>
                <a:srgbClr val="ADE092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5" name="Frihandsfigur 62">
                <a:extLst>
                  <a:ext uri="{FF2B5EF4-FFF2-40B4-BE49-F238E27FC236}">
                    <a16:creationId xmlns:a16="http://schemas.microsoft.com/office/drawing/2014/main" id="{38D1CF1A-8465-46B6-C4DB-1E7DB0D39743}"/>
                  </a:ext>
                </a:extLst>
              </p:cNvPr>
              <p:cNvSpPr/>
              <p:nvPr/>
            </p:nvSpPr>
            <p:spPr>
              <a:xfrm>
                <a:off x="8556891" y="2773535"/>
                <a:ext cx="228548" cy="213593"/>
              </a:xfrm>
              <a:custGeom>
                <a:avLst/>
                <a:gdLst>
                  <a:gd name="connsiteX0" fmla="*/ 207335 w 228548"/>
                  <a:gd name="connsiteY0" fmla="*/ 0 h 213593"/>
                  <a:gd name="connsiteX1" fmla="*/ 111668 w 228548"/>
                  <a:gd name="connsiteY1" fmla="*/ 0 h 213593"/>
                  <a:gd name="connsiteX2" fmla="*/ 0 w 228548"/>
                  <a:gd name="connsiteY2" fmla="*/ 213594 h 213593"/>
                  <a:gd name="connsiteX3" fmla="*/ 207328 w 228548"/>
                  <a:gd name="connsiteY3" fmla="*/ 213594 h 213593"/>
                  <a:gd name="connsiteX4" fmla="*/ 228548 w 228548"/>
                  <a:gd name="connsiteY4" fmla="*/ 106793 h 213593"/>
                  <a:gd name="connsiteX5" fmla="*/ 207335 w 228548"/>
                  <a:gd name="connsiteY5" fmla="*/ 0 h 21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548" h="213593">
                    <a:moveTo>
                      <a:pt x="207335" y="0"/>
                    </a:moveTo>
                    <a:lnTo>
                      <a:pt x="111668" y="0"/>
                    </a:lnTo>
                    <a:cubicBezTo>
                      <a:pt x="108635" y="87375"/>
                      <a:pt x="65493" y="164551"/>
                      <a:pt x="0" y="213594"/>
                    </a:cubicBezTo>
                    <a:lnTo>
                      <a:pt x="207328" y="213594"/>
                    </a:lnTo>
                    <a:cubicBezTo>
                      <a:pt x="220978" y="180691"/>
                      <a:pt x="228548" y="144630"/>
                      <a:pt x="228548" y="106793"/>
                    </a:cubicBezTo>
                    <a:cubicBezTo>
                      <a:pt x="228548" y="68957"/>
                      <a:pt x="220985" y="32902"/>
                      <a:pt x="207335" y="0"/>
                    </a:cubicBezTo>
                    <a:close/>
                  </a:path>
                </a:pathLst>
              </a:custGeom>
              <a:solidFill>
                <a:srgbClr val="6DD4A1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6" name="Frihandsfigur 63">
                <a:extLst>
                  <a:ext uri="{FF2B5EF4-FFF2-40B4-BE49-F238E27FC236}">
                    <a16:creationId xmlns:a16="http://schemas.microsoft.com/office/drawing/2014/main" id="{3F14DDEB-2259-B71E-76CE-79A6AA2EEE20}"/>
                  </a:ext>
                </a:extLst>
              </p:cNvPr>
              <p:cNvSpPr/>
              <p:nvPr/>
            </p:nvSpPr>
            <p:spPr>
              <a:xfrm>
                <a:off x="8177554" y="2551405"/>
                <a:ext cx="657861" cy="657860"/>
              </a:xfrm>
              <a:custGeom>
                <a:avLst/>
                <a:gdLst>
                  <a:gd name="connsiteX0" fmla="*/ 328931 w 657861"/>
                  <a:gd name="connsiteY0" fmla="*/ 657861 h 657860"/>
                  <a:gd name="connsiteX1" fmla="*/ 0 w 657861"/>
                  <a:gd name="connsiteY1" fmla="*/ 328931 h 657860"/>
                  <a:gd name="connsiteX2" fmla="*/ 328931 w 657861"/>
                  <a:gd name="connsiteY2" fmla="*/ 0 h 657860"/>
                  <a:gd name="connsiteX3" fmla="*/ 657861 w 657861"/>
                  <a:gd name="connsiteY3" fmla="*/ 328931 h 657860"/>
                  <a:gd name="connsiteX4" fmla="*/ 328931 w 657861"/>
                  <a:gd name="connsiteY4" fmla="*/ 657861 h 657860"/>
                  <a:gd name="connsiteX5" fmla="*/ 328931 w 657861"/>
                  <a:gd name="connsiteY5" fmla="*/ 99926 h 657860"/>
                  <a:gd name="connsiteX6" fmla="*/ 99926 w 657861"/>
                  <a:gd name="connsiteY6" fmla="*/ 328931 h 657860"/>
                  <a:gd name="connsiteX7" fmla="*/ 328931 w 657861"/>
                  <a:gd name="connsiteY7" fmla="*/ 557936 h 657860"/>
                  <a:gd name="connsiteX8" fmla="*/ 557936 w 657861"/>
                  <a:gd name="connsiteY8" fmla="*/ 328931 h 657860"/>
                  <a:gd name="connsiteX9" fmla="*/ 328931 w 657861"/>
                  <a:gd name="connsiteY9" fmla="*/ 99926 h 65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861" h="657860">
                    <a:moveTo>
                      <a:pt x="328931" y="657861"/>
                    </a:moveTo>
                    <a:cubicBezTo>
                      <a:pt x="147557" y="657861"/>
                      <a:pt x="0" y="510304"/>
                      <a:pt x="0" y="328931"/>
                    </a:cubicBezTo>
                    <a:cubicBezTo>
                      <a:pt x="0" y="147557"/>
                      <a:pt x="147557" y="0"/>
                      <a:pt x="328931" y="0"/>
                    </a:cubicBezTo>
                    <a:cubicBezTo>
                      <a:pt x="510304" y="0"/>
                      <a:pt x="657861" y="147557"/>
                      <a:pt x="657861" y="328931"/>
                    </a:cubicBezTo>
                    <a:cubicBezTo>
                      <a:pt x="657861" y="510304"/>
                      <a:pt x="510304" y="657861"/>
                      <a:pt x="328931" y="657861"/>
                    </a:cubicBezTo>
                    <a:close/>
                    <a:moveTo>
                      <a:pt x="328931" y="99926"/>
                    </a:moveTo>
                    <a:cubicBezTo>
                      <a:pt x="202659" y="99926"/>
                      <a:pt x="99926" y="202659"/>
                      <a:pt x="99926" y="328931"/>
                    </a:cubicBezTo>
                    <a:cubicBezTo>
                      <a:pt x="99926" y="455202"/>
                      <a:pt x="202659" y="557936"/>
                      <a:pt x="328931" y="557936"/>
                    </a:cubicBezTo>
                    <a:cubicBezTo>
                      <a:pt x="455202" y="557936"/>
                      <a:pt x="557936" y="455202"/>
                      <a:pt x="557936" y="328931"/>
                    </a:cubicBezTo>
                    <a:cubicBezTo>
                      <a:pt x="557936" y="202659"/>
                      <a:pt x="455195" y="99926"/>
                      <a:pt x="328931" y="99926"/>
                    </a:cubicBezTo>
                    <a:close/>
                  </a:path>
                </a:pathLst>
              </a:custGeom>
              <a:solidFill>
                <a:srgbClr val="004C67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</p:grpSp>
        <p:grpSp>
          <p:nvGrpSpPr>
            <p:cNvPr id="23" name="Bild 8">
              <a:extLst>
                <a:ext uri="{FF2B5EF4-FFF2-40B4-BE49-F238E27FC236}">
                  <a16:creationId xmlns:a16="http://schemas.microsoft.com/office/drawing/2014/main" id="{F5D72230-5291-1672-A0FA-F603322A0332}"/>
                </a:ext>
              </a:extLst>
            </p:cNvPr>
            <p:cNvGrpSpPr/>
            <p:nvPr/>
          </p:nvGrpSpPr>
          <p:grpSpPr>
            <a:xfrm>
              <a:off x="10500334" y="2551405"/>
              <a:ext cx="657861" cy="657860"/>
              <a:chOff x="10500334" y="2551405"/>
              <a:chExt cx="657861" cy="657860"/>
            </a:xfrm>
          </p:grpSpPr>
          <p:sp>
            <p:nvSpPr>
              <p:cNvPr id="25" name="Frihandsfigur 65">
                <a:extLst>
                  <a:ext uri="{FF2B5EF4-FFF2-40B4-BE49-F238E27FC236}">
                    <a16:creationId xmlns:a16="http://schemas.microsoft.com/office/drawing/2014/main" id="{1F95676E-6C81-D770-2B86-407685641FAC}"/>
                  </a:ext>
                </a:extLst>
              </p:cNvPr>
              <p:cNvSpPr/>
              <p:nvPr/>
            </p:nvSpPr>
            <p:spPr>
              <a:xfrm>
                <a:off x="10550303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26" name="Frihandsfigur 66">
                <a:extLst>
                  <a:ext uri="{FF2B5EF4-FFF2-40B4-BE49-F238E27FC236}">
                    <a16:creationId xmlns:a16="http://schemas.microsoft.com/office/drawing/2014/main" id="{ED72E6B8-3C52-DE28-0F42-E5B42DF06FD6}"/>
                  </a:ext>
                </a:extLst>
              </p:cNvPr>
              <p:cNvSpPr/>
              <p:nvPr/>
            </p:nvSpPr>
            <p:spPr>
              <a:xfrm>
                <a:off x="10550303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27" name="Frihandsfigur 67">
                <a:extLst>
                  <a:ext uri="{FF2B5EF4-FFF2-40B4-BE49-F238E27FC236}">
                    <a16:creationId xmlns:a16="http://schemas.microsoft.com/office/drawing/2014/main" id="{B6B59A9B-A777-ED61-EE4A-A7D865EB35FA}"/>
                  </a:ext>
                </a:extLst>
              </p:cNvPr>
              <p:cNvSpPr/>
              <p:nvPr/>
            </p:nvSpPr>
            <p:spPr>
              <a:xfrm>
                <a:off x="10582510" y="2633581"/>
                <a:ext cx="525721" cy="525721"/>
              </a:xfrm>
              <a:custGeom>
                <a:avLst/>
                <a:gdLst>
                  <a:gd name="connsiteX0" fmla="*/ 376880 w 525721"/>
                  <a:gd name="connsiteY0" fmla="*/ 0 h 525721"/>
                  <a:gd name="connsiteX1" fmla="*/ 409087 w 525721"/>
                  <a:gd name="connsiteY1" fmla="*/ 130119 h 525721"/>
                  <a:gd name="connsiteX2" fmla="*/ 130119 w 525721"/>
                  <a:gd name="connsiteY2" fmla="*/ 409087 h 525721"/>
                  <a:gd name="connsiteX3" fmla="*/ 0 w 525721"/>
                  <a:gd name="connsiteY3" fmla="*/ 376880 h 525721"/>
                  <a:gd name="connsiteX4" fmla="*/ 246754 w 525721"/>
                  <a:gd name="connsiteY4" fmla="*/ 525722 h 525721"/>
                  <a:gd name="connsiteX5" fmla="*/ 525722 w 525721"/>
                  <a:gd name="connsiteY5" fmla="*/ 246754 h 525721"/>
                  <a:gd name="connsiteX6" fmla="*/ 376880 w 525721"/>
                  <a:gd name="connsiteY6" fmla="*/ 0 h 52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21" h="525721">
                    <a:moveTo>
                      <a:pt x="376880" y="0"/>
                    </a:moveTo>
                    <a:cubicBezTo>
                      <a:pt x="397411" y="38856"/>
                      <a:pt x="409087" y="83117"/>
                      <a:pt x="409087" y="130119"/>
                    </a:cubicBezTo>
                    <a:cubicBezTo>
                      <a:pt x="409087" y="284187"/>
                      <a:pt x="284187" y="409087"/>
                      <a:pt x="130119" y="409087"/>
                    </a:cubicBezTo>
                    <a:cubicBezTo>
                      <a:pt x="83117" y="409087"/>
                      <a:pt x="38856" y="397411"/>
                      <a:pt x="0" y="376880"/>
                    </a:cubicBezTo>
                    <a:cubicBezTo>
                      <a:pt x="46771" y="465381"/>
                      <a:pt x="139696" y="525722"/>
                      <a:pt x="246754" y="525722"/>
                    </a:cubicBezTo>
                    <a:cubicBezTo>
                      <a:pt x="400822" y="525722"/>
                      <a:pt x="525722" y="400822"/>
                      <a:pt x="525722" y="246754"/>
                    </a:cubicBezTo>
                    <a:cubicBezTo>
                      <a:pt x="525729" y="139689"/>
                      <a:pt x="465381" y="46764"/>
                      <a:pt x="376880" y="0"/>
                    </a:cubicBezTo>
                    <a:close/>
                  </a:path>
                </a:pathLst>
              </a:custGeom>
              <a:solidFill>
                <a:srgbClr val="055E7F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28" name="Frihandsfigur 68">
                <a:extLst>
                  <a:ext uri="{FF2B5EF4-FFF2-40B4-BE49-F238E27FC236}">
                    <a16:creationId xmlns:a16="http://schemas.microsoft.com/office/drawing/2014/main" id="{0F3FD839-7AE1-EBD6-8446-71434A27424A}"/>
                  </a:ext>
                </a:extLst>
              </p:cNvPr>
              <p:cNvSpPr/>
              <p:nvPr/>
            </p:nvSpPr>
            <p:spPr>
              <a:xfrm>
                <a:off x="10550303" y="2773535"/>
                <a:ext cx="557935" cy="213600"/>
              </a:xfrm>
              <a:custGeom>
                <a:avLst/>
                <a:gdLst>
                  <a:gd name="connsiteX0" fmla="*/ 0 w 557935"/>
                  <a:gd name="connsiteY0" fmla="*/ 106800 h 213600"/>
                  <a:gd name="connsiteX1" fmla="*/ 21220 w 557935"/>
                  <a:gd name="connsiteY1" fmla="*/ 213600 h 213600"/>
                  <a:gd name="connsiteX2" fmla="*/ 536716 w 557935"/>
                  <a:gd name="connsiteY2" fmla="*/ 213600 h 213600"/>
                  <a:gd name="connsiteX3" fmla="*/ 557936 w 557935"/>
                  <a:gd name="connsiteY3" fmla="*/ 106800 h 213600"/>
                  <a:gd name="connsiteX4" fmla="*/ 536716 w 557935"/>
                  <a:gd name="connsiteY4" fmla="*/ 0 h 213600"/>
                  <a:gd name="connsiteX5" fmla="*/ 21220 w 557935"/>
                  <a:gd name="connsiteY5" fmla="*/ 0 h 213600"/>
                  <a:gd name="connsiteX6" fmla="*/ 0 w 557935"/>
                  <a:gd name="connsiteY6" fmla="*/ 106800 h 21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935" h="213600">
                    <a:moveTo>
                      <a:pt x="0" y="106800"/>
                    </a:moveTo>
                    <a:cubicBezTo>
                      <a:pt x="0" y="144637"/>
                      <a:pt x="7570" y="180698"/>
                      <a:pt x="21220" y="213600"/>
                    </a:cubicBezTo>
                    <a:lnTo>
                      <a:pt x="536716" y="213600"/>
                    </a:lnTo>
                    <a:cubicBezTo>
                      <a:pt x="550366" y="180698"/>
                      <a:pt x="557936" y="144637"/>
                      <a:pt x="557936" y="106800"/>
                    </a:cubicBezTo>
                    <a:cubicBezTo>
                      <a:pt x="557936" y="68964"/>
                      <a:pt x="550366" y="32902"/>
                      <a:pt x="536716" y="0"/>
                    </a:cubicBezTo>
                    <a:lnTo>
                      <a:pt x="21220" y="0"/>
                    </a:lnTo>
                    <a:cubicBezTo>
                      <a:pt x="7570" y="32902"/>
                      <a:pt x="0" y="68964"/>
                      <a:pt x="0" y="106800"/>
                    </a:cubicBezTo>
                    <a:close/>
                  </a:path>
                </a:pathLst>
              </a:custGeom>
              <a:solidFill>
                <a:srgbClr val="ADE092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29" name="Frihandsfigur 69">
                <a:extLst>
                  <a:ext uri="{FF2B5EF4-FFF2-40B4-BE49-F238E27FC236}">
                    <a16:creationId xmlns:a16="http://schemas.microsoft.com/office/drawing/2014/main" id="{602877D6-C10E-52B8-C298-85CBF952F45C}"/>
                  </a:ext>
                </a:extLst>
              </p:cNvPr>
              <p:cNvSpPr/>
              <p:nvPr/>
            </p:nvSpPr>
            <p:spPr>
              <a:xfrm>
                <a:off x="10879684" y="2773535"/>
                <a:ext cx="228548" cy="213593"/>
              </a:xfrm>
              <a:custGeom>
                <a:avLst/>
                <a:gdLst>
                  <a:gd name="connsiteX0" fmla="*/ 207335 w 228548"/>
                  <a:gd name="connsiteY0" fmla="*/ 0 h 213593"/>
                  <a:gd name="connsiteX1" fmla="*/ 111668 w 228548"/>
                  <a:gd name="connsiteY1" fmla="*/ 0 h 213593"/>
                  <a:gd name="connsiteX2" fmla="*/ 0 w 228548"/>
                  <a:gd name="connsiteY2" fmla="*/ 213594 h 213593"/>
                  <a:gd name="connsiteX3" fmla="*/ 207328 w 228548"/>
                  <a:gd name="connsiteY3" fmla="*/ 213594 h 213593"/>
                  <a:gd name="connsiteX4" fmla="*/ 228548 w 228548"/>
                  <a:gd name="connsiteY4" fmla="*/ 106793 h 213593"/>
                  <a:gd name="connsiteX5" fmla="*/ 207335 w 228548"/>
                  <a:gd name="connsiteY5" fmla="*/ 0 h 21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548" h="213593">
                    <a:moveTo>
                      <a:pt x="207335" y="0"/>
                    </a:moveTo>
                    <a:lnTo>
                      <a:pt x="111668" y="0"/>
                    </a:lnTo>
                    <a:cubicBezTo>
                      <a:pt x="108635" y="87375"/>
                      <a:pt x="65493" y="164551"/>
                      <a:pt x="0" y="213594"/>
                    </a:cubicBezTo>
                    <a:lnTo>
                      <a:pt x="207328" y="213594"/>
                    </a:lnTo>
                    <a:cubicBezTo>
                      <a:pt x="220978" y="180691"/>
                      <a:pt x="228548" y="144630"/>
                      <a:pt x="228548" y="106793"/>
                    </a:cubicBezTo>
                    <a:cubicBezTo>
                      <a:pt x="228548" y="68957"/>
                      <a:pt x="220985" y="32902"/>
                      <a:pt x="207335" y="0"/>
                    </a:cubicBezTo>
                    <a:close/>
                  </a:path>
                </a:pathLst>
              </a:custGeom>
              <a:solidFill>
                <a:srgbClr val="6DD4A1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30" name="Frihandsfigur 70">
                <a:extLst>
                  <a:ext uri="{FF2B5EF4-FFF2-40B4-BE49-F238E27FC236}">
                    <a16:creationId xmlns:a16="http://schemas.microsoft.com/office/drawing/2014/main" id="{7664D099-F5CF-63BC-3457-9B521ADD15FC}"/>
                  </a:ext>
                </a:extLst>
              </p:cNvPr>
              <p:cNvSpPr/>
              <p:nvPr/>
            </p:nvSpPr>
            <p:spPr>
              <a:xfrm>
                <a:off x="10500334" y="2551405"/>
                <a:ext cx="657861" cy="657860"/>
              </a:xfrm>
              <a:custGeom>
                <a:avLst/>
                <a:gdLst>
                  <a:gd name="connsiteX0" fmla="*/ 328930 w 657861"/>
                  <a:gd name="connsiteY0" fmla="*/ 657861 h 657860"/>
                  <a:gd name="connsiteX1" fmla="*/ 0 w 657861"/>
                  <a:gd name="connsiteY1" fmla="*/ 328931 h 657860"/>
                  <a:gd name="connsiteX2" fmla="*/ 328930 w 657861"/>
                  <a:gd name="connsiteY2" fmla="*/ 0 h 657860"/>
                  <a:gd name="connsiteX3" fmla="*/ 657861 w 657861"/>
                  <a:gd name="connsiteY3" fmla="*/ 328931 h 657860"/>
                  <a:gd name="connsiteX4" fmla="*/ 328930 w 657861"/>
                  <a:gd name="connsiteY4" fmla="*/ 657861 h 657860"/>
                  <a:gd name="connsiteX5" fmla="*/ 328930 w 657861"/>
                  <a:gd name="connsiteY5" fmla="*/ 99926 h 657860"/>
                  <a:gd name="connsiteX6" fmla="*/ 99925 w 657861"/>
                  <a:gd name="connsiteY6" fmla="*/ 328931 h 657860"/>
                  <a:gd name="connsiteX7" fmla="*/ 328930 w 657861"/>
                  <a:gd name="connsiteY7" fmla="*/ 557936 h 657860"/>
                  <a:gd name="connsiteX8" fmla="*/ 557935 w 657861"/>
                  <a:gd name="connsiteY8" fmla="*/ 328931 h 657860"/>
                  <a:gd name="connsiteX9" fmla="*/ 328930 w 657861"/>
                  <a:gd name="connsiteY9" fmla="*/ 99926 h 65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861" h="657860">
                    <a:moveTo>
                      <a:pt x="328930" y="657861"/>
                    </a:moveTo>
                    <a:cubicBezTo>
                      <a:pt x="147557" y="657861"/>
                      <a:pt x="0" y="510304"/>
                      <a:pt x="0" y="328931"/>
                    </a:cubicBezTo>
                    <a:cubicBezTo>
                      <a:pt x="0" y="147557"/>
                      <a:pt x="147557" y="0"/>
                      <a:pt x="328930" y="0"/>
                    </a:cubicBezTo>
                    <a:cubicBezTo>
                      <a:pt x="510304" y="0"/>
                      <a:pt x="657861" y="147557"/>
                      <a:pt x="657861" y="328931"/>
                    </a:cubicBezTo>
                    <a:cubicBezTo>
                      <a:pt x="657861" y="510304"/>
                      <a:pt x="510310" y="657861"/>
                      <a:pt x="328930" y="657861"/>
                    </a:cubicBezTo>
                    <a:close/>
                    <a:moveTo>
                      <a:pt x="328930" y="99926"/>
                    </a:moveTo>
                    <a:cubicBezTo>
                      <a:pt x="202659" y="99926"/>
                      <a:pt x="99925" y="202659"/>
                      <a:pt x="99925" y="328931"/>
                    </a:cubicBezTo>
                    <a:cubicBezTo>
                      <a:pt x="99925" y="455202"/>
                      <a:pt x="202659" y="557936"/>
                      <a:pt x="328930" y="557936"/>
                    </a:cubicBezTo>
                    <a:cubicBezTo>
                      <a:pt x="455202" y="557936"/>
                      <a:pt x="557935" y="455202"/>
                      <a:pt x="557935" y="328931"/>
                    </a:cubicBezTo>
                    <a:cubicBezTo>
                      <a:pt x="557935" y="202659"/>
                      <a:pt x="455202" y="99926"/>
                      <a:pt x="328930" y="99926"/>
                    </a:cubicBezTo>
                    <a:close/>
                  </a:path>
                </a:pathLst>
              </a:custGeom>
              <a:solidFill>
                <a:srgbClr val="004C67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</p:grpSp>
        <p:sp>
          <p:nvSpPr>
            <p:cNvPr id="24" name="Frihandsfigur 71">
              <a:extLst>
                <a:ext uri="{FF2B5EF4-FFF2-40B4-BE49-F238E27FC236}">
                  <a16:creationId xmlns:a16="http://schemas.microsoft.com/office/drawing/2014/main" id="{A779C632-754A-1FD6-DECA-4F3FBC677994}"/>
                </a:ext>
              </a:extLst>
            </p:cNvPr>
            <p:cNvSpPr/>
            <p:nvPr/>
          </p:nvSpPr>
          <p:spPr>
            <a:xfrm>
              <a:off x="9775323" y="2508197"/>
              <a:ext cx="192771" cy="101276"/>
            </a:xfrm>
            <a:custGeom>
              <a:avLst/>
              <a:gdLst>
                <a:gd name="connsiteX0" fmla="*/ 142424 w 192771"/>
                <a:gd name="connsiteY0" fmla="*/ 0 h 101276"/>
                <a:gd name="connsiteX1" fmla="*/ 50340 w 192771"/>
                <a:gd name="connsiteY1" fmla="*/ 0 h 101276"/>
                <a:gd name="connsiteX2" fmla="*/ 0 w 192771"/>
                <a:gd name="connsiteY2" fmla="*/ 50340 h 101276"/>
                <a:gd name="connsiteX3" fmla="*/ 0 w 192771"/>
                <a:gd name="connsiteY3" fmla="*/ 50936 h 101276"/>
                <a:gd name="connsiteX4" fmla="*/ 50340 w 192771"/>
                <a:gd name="connsiteY4" fmla="*/ 101277 h 101276"/>
                <a:gd name="connsiteX5" fmla="*/ 142424 w 192771"/>
                <a:gd name="connsiteY5" fmla="*/ 101277 h 101276"/>
                <a:gd name="connsiteX6" fmla="*/ 192771 w 192771"/>
                <a:gd name="connsiteY6" fmla="*/ 50930 h 101276"/>
                <a:gd name="connsiteX7" fmla="*/ 192771 w 192771"/>
                <a:gd name="connsiteY7" fmla="*/ 50334 h 101276"/>
                <a:gd name="connsiteX8" fmla="*/ 142424 w 192771"/>
                <a:gd name="connsiteY8" fmla="*/ 0 h 10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771" h="101276">
                  <a:moveTo>
                    <a:pt x="142424" y="0"/>
                  </a:moveTo>
                  <a:lnTo>
                    <a:pt x="50340" y="0"/>
                  </a:lnTo>
                  <a:cubicBezTo>
                    <a:pt x="22538" y="0"/>
                    <a:pt x="0" y="22538"/>
                    <a:pt x="0" y="50340"/>
                  </a:cubicBezTo>
                  <a:lnTo>
                    <a:pt x="0" y="50936"/>
                  </a:lnTo>
                  <a:cubicBezTo>
                    <a:pt x="0" y="78739"/>
                    <a:pt x="22538" y="101277"/>
                    <a:pt x="50340" y="101277"/>
                  </a:cubicBezTo>
                  <a:lnTo>
                    <a:pt x="142424" y="101277"/>
                  </a:lnTo>
                  <a:cubicBezTo>
                    <a:pt x="170227" y="101277"/>
                    <a:pt x="192771" y="78739"/>
                    <a:pt x="192771" y="50930"/>
                  </a:cubicBezTo>
                  <a:lnTo>
                    <a:pt x="192771" y="50334"/>
                  </a:lnTo>
                  <a:cubicBezTo>
                    <a:pt x="192765" y="22538"/>
                    <a:pt x="170227" y="0"/>
                    <a:pt x="142424" y="0"/>
                  </a:cubicBezTo>
                  <a:close/>
                </a:path>
              </a:pathLst>
            </a:custGeom>
            <a:solidFill>
              <a:srgbClr val="FFF9C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</p:grpSp>
      <p:grpSp>
        <p:nvGrpSpPr>
          <p:cNvPr id="37" name="Grupp 75">
            <a:extLst>
              <a:ext uri="{FF2B5EF4-FFF2-40B4-BE49-F238E27FC236}">
                <a16:creationId xmlns:a16="http://schemas.microsoft.com/office/drawing/2014/main" id="{FA97BC02-3035-827B-2648-5556DDCEADEF}"/>
              </a:ext>
            </a:extLst>
          </p:cNvPr>
          <p:cNvGrpSpPr/>
          <p:nvPr/>
        </p:nvGrpSpPr>
        <p:grpSpPr>
          <a:xfrm rot="21043290">
            <a:off x="6613458" y="4325351"/>
            <a:ext cx="4172979" cy="1143168"/>
            <a:chOff x="7972425" y="2415875"/>
            <a:chExt cx="3390900" cy="928921"/>
          </a:xfrm>
        </p:grpSpPr>
        <p:sp>
          <p:nvSpPr>
            <p:cNvPr id="38" name="Frihandsfigur 76">
              <a:extLst>
                <a:ext uri="{FF2B5EF4-FFF2-40B4-BE49-F238E27FC236}">
                  <a16:creationId xmlns:a16="http://schemas.microsoft.com/office/drawing/2014/main" id="{CB54B865-0DA4-41E5-0FD6-733DEE76FB62}"/>
                </a:ext>
              </a:extLst>
            </p:cNvPr>
            <p:cNvSpPr/>
            <p:nvPr/>
          </p:nvSpPr>
          <p:spPr>
            <a:xfrm>
              <a:off x="7972425" y="2415875"/>
              <a:ext cx="3390900" cy="928921"/>
            </a:xfrm>
            <a:custGeom>
              <a:avLst/>
              <a:gdLst>
                <a:gd name="connsiteX0" fmla="*/ 3344540 w 3390900"/>
                <a:gd name="connsiteY0" fmla="*/ 928921 h 928921"/>
                <a:gd name="connsiteX1" fmla="*/ 46360 w 3390900"/>
                <a:gd name="connsiteY1" fmla="*/ 928921 h 928921"/>
                <a:gd name="connsiteX2" fmla="*/ 0 w 3390900"/>
                <a:gd name="connsiteY2" fmla="*/ 882561 h 928921"/>
                <a:gd name="connsiteX3" fmla="*/ 0 w 3390900"/>
                <a:gd name="connsiteY3" fmla="*/ 46360 h 928921"/>
                <a:gd name="connsiteX4" fmla="*/ 46360 w 3390900"/>
                <a:gd name="connsiteY4" fmla="*/ 0 h 928921"/>
                <a:gd name="connsiteX5" fmla="*/ 1182656 w 3390900"/>
                <a:gd name="connsiteY5" fmla="*/ 0 h 928921"/>
                <a:gd name="connsiteX6" fmla="*/ 1695450 w 3390900"/>
                <a:gd name="connsiteY6" fmla="*/ 60467 h 928921"/>
                <a:gd name="connsiteX7" fmla="*/ 2208244 w 3390900"/>
                <a:gd name="connsiteY7" fmla="*/ 0 h 928921"/>
                <a:gd name="connsiteX8" fmla="*/ 3344540 w 3390900"/>
                <a:gd name="connsiteY8" fmla="*/ 0 h 928921"/>
                <a:gd name="connsiteX9" fmla="*/ 3390900 w 3390900"/>
                <a:gd name="connsiteY9" fmla="*/ 46360 h 928921"/>
                <a:gd name="connsiteX10" fmla="*/ 3390900 w 3390900"/>
                <a:gd name="connsiteY10" fmla="*/ 882561 h 928921"/>
                <a:gd name="connsiteX11" fmla="*/ 3344540 w 3390900"/>
                <a:gd name="connsiteY11" fmla="*/ 928921 h 92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0900" h="928921">
                  <a:moveTo>
                    <a:pt x="3344540" y="928921"/>
                  </a:moveTo>
                  <a:lnTo>
                    <a:pt x="46360" y="928921"/>
                  </a:lnTo>
                  <a:cubicBezTo>
                    <a:pt x="20756" y="928921"/>
                    <a:pt x="0" y="908165"/>
                    <a:pt x="0" y="882561"/>
                  </a:cubicBezTo>
                  <a:lnTo>
                    <a:pt x="0" y="46360"/>
                  </a:lnTo>
                  <a:cubicBezTo>
                    <a:pt x="0" y="20756"/>
                    <a:pt x="20756" y="0"/>
                    <a:pt x="46360" y="0"/>
                  </a:cubicBezTo>
                  <a:lnTo>
                    <a:pt x="1182656" y="0"/>
                  </a:lnTo>
                  <a:lnTo>
                    <a:pt x="1695450" y="60467"/>
                  </a:lnTo>
                  <a:lnTo>
                    <a:pt x="2208244" y="0"/>
                  </a:lnTo>
                  <a:lnTo>
                    <a:pt x="3344540" y="0"/>
                  </a:lnTo>
                  <a:cubicBezTo>
                    <a:pt x="3370144" y="0"/>
                    <a:pt x="3390900" y="20756"/>
                    <a:pt x="3390900" y="46360"/>
                  </a:cubicBezTo>
                  <a:lnTo>
                    <a:pt x="3390900" y="882561"/>
                  </a:lnTo>
                  <a:cubicBezTo>
                    <a:pt x="3390900" y="908165"/>
                    <a:pt x="3370144" y="928921"/>
                    <a:pt x="3344540" y="928921"/>
                  </a:cubicBezTo>
                  <a:close/>
                </a:path>
              </a:pathLst>
            </a:custGeom>
            <a:solidFill>
              <a:srgbClr val="F9EF63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39" name="Frihandsfigur 77">
              <a:extLst>
                <a:ext uri="{FF2B5EF4-FFF2-40B4-BE49-F238E27FC236}">
                  <a16:creationId xmlns:a16="http://schemas.microsoft.com/office/drawing/2014/main" id="{C95F11BB-051A-005D-559B-B8822BE4FAEC}"/>
                </a:ext>
              </a:extLst>
            </p:cNvPr>
            <p:cNvSpPr/>
            <p:nvPr/>
          </p:nvSpPr>
          <p:spPr>
            <a:xfrm>
              <a:off x="7972425" y="2415875"/>
              <a:ext cx="3390893" cy="928914"/>
            </a:xfrm>
            <a:custGeom>
              <a:avLst/>
              <a:gdLst>
                <a:gd name="connsiteX0" fmla="*/ 3344269 w 3390893"/>
                <a:gd name="connsiteY0" fmla="*/ 0 h 928914"/>
                <a:gd name="connsiteX1" fmla="*/ 3184903 w 3390893"/>
                <a:gd name="connsiteY1" fmla="*/ 0 h 928914"/>
                <a:gd name="connsiteX2" fmla="*/ 3184903 w 3390893"/>
                <a:gd name="connsiteY2" fmla="*/ 676286 h 928914"/>
                <a:gd name="connsiteX3" fmla="*/ 3138272 w 3390893"/>
                <a:gd name="connsiteY3" fmla="*/ 722917 h 928914"/>
                <a:gd name="connsiteX4" fmla="*/ 0 w 3390893"/>
                <a:gd name="connsiteY4" fmla="*/ 722917 h 928914"/>
                <a:gd name="connsiteX5" fmla="*/ 0 w 3390893"/>
                <a:gd name="connsiteY5" fmla="*/ 882283 h 928914"/>
                <a:gd name="connsiteX6" fmla="*/ 46631 w 3390893"/>
                <a:gd name="connsiteY6" fmla="*/ 928915 h 928914"/>
                <a:gd name="connsiteX7" fmla="*/ 3344262 w 3390893"/>
                <a:gd name="connsiteY7" fmla="*/ 928915 h 928914"/>
                <a:gd name="connsiteX8" fmla="*/ 3390893 w 3390893"/>
                <a:gd name="connsiteY8" fmla="*/ 882283 h 928914"/>
                <a:gd name="connsiteX9" fmla="*/ 3390893 w 3390893"/>
                <a:gd name="connsiteY9" fmla="*/ 46638 h 928914"/>
                <a:gd name="connsiteX10" fmla="*/ 3344269 w 3390893"/>
                <a:gd name="connsiteY10" fmla="*/ 0 h 9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0893" h="928914">
                  <a:moveTo>
                    <a:pt x="3344269" y="0"/>
                  </a:moveTo>
                  <a:lnTo>
                    <a:pt x="3184903" y="0"/>
                  </a:lnTo>
                  <a:lnTo>
                    <a:pt x="3184903" y="676286"/>
                  </a:lnTo>
                  <a:cubicBezTo>
                    <a:pt x="3184903" y="702042"/>
                    <a:pt x="3164028" y="722917"/>
                    <a:pt x="3138272" y="722917"/>
                  </a:cubicBezTo>
                  <a:lnTo>
                    <a:pt x="0" y="722917"/>
                  </a:lnTo>
                  <a:lnTo>
                    <a:pt x="0" y="882283"/>
                  </a:lnTo>
                  <a:cubicBezTo>
                    <a:pt x="0" y="908039"/>
                    <a:pt x="20882" y="928915"/>
                    <a:pt x="46631" y="928915"/>
                  </a:cubicBezTo>
                  <a:lnTo>
                    <a:pt x="3344262" y="928915"/>
                  </a:lnTo>
                  <a:cubicBezTo>
                    <a:pt x="3370018" y="928915"/>
                    <a:pt x="3390893" y="908039"/>
                    <a:pt x="3390893" y="882283"/>
                  </a:cubicBezTo>
                  <a:lnTo>
                    <a:pt x="3390893" y="46638"/>
                  </a:lnTo>
                  <a:cubicBezTo>
                    <a:pt x="3390900" y="20882"/>
                    <a:pt x="3370025" y="0"/>
                    <a:pt x="3344269" y="0"/>
                  </a:cubicBezTo>
                  <a:close/>
                </a:path>
              </a:pathLst>
            </a:custGeom>
            <a:solidFill>
              <a:srgbClr val="F4DD45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0" name="Frihandsfigur 78">
              <a:extLst>
                <a:ext uri="{FF2B5EF4-FFF2-40B4-BE49-F238E27FC236}">
                  <a16:creationId xmlns:a16="http://schemas.microsoft.com/office/drawing/2014/main" id="{D6D2C279-2563-B52C-AECF-7F99073790B7}"/>
                </a:ext>
              </a:extLst>
            </p:cNvPr>
            <p:cNvSpPr/>
            <p:nvPr/>
          </p:nvSpPr>
          <p:spPr>
            <a:xfrm>
              <a:off x="9181141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CBE6B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1" name="Frihandsfigur 79">
              <a:extLst>
                <a:ext uri="{FF2B5EF4-FFF2-40B4-BE49-F238E27FC236}">
                  <a16:creationId xmlns:a16="http://schemas.microsoft.com/office/drawing/2014/main" id="{286913BB-6B89-B80B-CD40-BFD9F7AB7E69}"/>
                </a:ext>
              </a:extLst>
            </p:cNvPr>
            <p:cNvSpPr/>
            <p:nvPr/>
          </p:nvSpPr>
          <p:spPr>
            <a:xfrm>
              <a:off x="9617912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2" name="Frihandsfigur 80">
              <a:extLst>
                <a:ext uri="{FF2B5EF4-FFF2-40B4-BE49-F238E27FC236}">
                  <a16:creationId xmlns:a16="http://schemas.microsoft.com/office/drawing/2014/main" id="{3B97F082-7F5C-28ED-3F57-5B55804C3DC7}"/>
                </a:ext>
              </a:extLst>
            </p:cNvPr>
            <p:cNvSpPr/>
            <p:nvPr/>
          </p:nvSpPr>
          <p:spPr>
            <a:xfrm>
              <a:off x="8307607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3" name="Frihandsfigur 81">
              <a:extLst>
                <a:ext uri="{FF2B5EF4-FFF2-40B4-BE49-F238E27FC236}">
                  <a16:creationId xmlns:a16="http://schemas.microsoft.com/office/drawing/2014/main" id="{2B05B624-C079-FE39-F043-20B7F346A27D}"/>
                </a:ext>
              </a:extLst>
            </p:cNvPr>
            <p:cNvSpPr/>
            <p:nvPr/>
          </p:nvSpPr>
          <p:spPr>
            <a:xfrm>
              <a:off x="8744377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4" name="Frihandsfigur 82">
              <a:extLst>
                <a:ext uri="{FF2B5EF4-FFF2-40B4-BE49-F238E27FC236}">
                  <a16:creationId xmlns:a16="http://schemas.microsoft.com/office/drawing/2014/main" id="{6AB5A1C9-58E3-EC25-1390-FB7A626F0D73}"/>
                </a:ext>
              </a:extLst>
            </p:cNvPr>
            <p:cNvSpPr/>
            <p:nvPr/>
          </p:nvSpPr>
          <p:spPr>
            <a:xfrm>
              <a:off x="10491446" y="3161542"/>
              <a:ext cx="99925" cy="183254"/>
            </a:xfrm>
            <a:custGeom>
              <a:avLst/>
              <a:gdLst>
                <a:gd name="connsiteX0" fmla="*/ 99926 w 99925"/>
                <a:gd name="connsiteY0" fmla="*/ 183254 h 183254"/>
                <a:gd name="connsiteX1" fmla="*/ 0 w 99925"/>
                <a:gd name="connsiteY1" fmla="*/ 183254 h 183254"/>
                <a:gd name="connsiteX2" fmla="*/ 0 w 99925"/>
                <a:gd name="connsiteY2" fmla="*/ 49963 h 183254"/>
                <a:gd name="connsiteX3" fmla="*/ 49963 w 99925"/>
                <a:gd name="connsiteY3" fmla="*/ 0 h 183254"/>
                <a:gd name="connsiteX4" fmla="*/ 99926 w 99925"/>
                <a:gd name="connsiteY4" fmla="*/ 49963 h 18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183254">
                  <a:moveTo>
                    <a:pt x="99926" y="183254"/>
                  </a:moveTo>
                  <a:lnTo>
                    <a:pt x="0" y="183254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5" name="Frihandsfigur 83">
              <a:extLst>
                <a:ext uri="{FF2B5EF4-FFF2-40B4-BE49-F238E27FC236}">
                  <a16:creationId xmlns:a16="http://schemas.microsoft.com/office/drawing/2014/main" id="{096C39BB-1D4B-40C6-9589-8F8409F0C374}"/>
                </a:ext>
              </a:extLst>
            </p:cNvPr>
            <p:cNvSpPr/>
            <p:nvPr/>
          </p:nvSpPr>
          <p:spPr>
            <a:xfrm>
              <a:off x="10928216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6" name="Frihandsfigur 84">
              <a:extLst>
                <a:ext uri="{FF2B5EF4-FFF2-40B4-BE49-F238E27FC236}">
                  <a16:creationId xmlns:a16="http://schemas.microsoft.com/office/drawing/2014/main" id="{4C2DBB65-2D8E-2E0F-50BC-654CCE30B605}"/>
                </a:ext>
              </a:extLst>
            </p:cNvPr>
            <p:cNvSpPr/>
            <p:nvPr/>
          </p:nvSpPr>
          <p:spPr>
            <a:xfrm>
              <a:off x="10054682" y="3057139"/>
              <a:ext cx="99925" cy="287656"/>
            </a:xfrm>
            <a:custGeom>
              <a:avLst/>
              <a:gdLst>
                <a:gd name="connsiteX0" fmla="*/ 99926 w 99925"/>
                <a:gd name="connsiteY0" fmla="*/ 287657 h 287656"/>
                <a:gd name="connsiteX1" fmla="*/ 0 w 99925"/>
                <a:gd name="connsiteY1" fmla="*/ 287657 h 287656"/>
                <a:gd name="connsiteX2" fmla="*/ 0 w 99925"/>
                <a:gd name="connsiteY2" fmla="*/ 49963 h 287656"/>
                <a:gd name="connsiteX3" fmla="*/ 49963 w 99925"/>
                <a:gd name="connsiteY3" fmla="*/ 0 h 287656"/>
                <a:gd name="connsiteX4" fmla="*/ 99926 w 99925"/>
                <a:gd name="connsiteY4" fmla="*/ 49963 h 28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25" h="287656">
                  <a:moveTo>
                    <a:pt x="99926" y="287657"/>
                  </a:moveTo>
                  <a:lnTo>
                    <a:pt x="0" y="287657"/>
                  </a:lnTo>
                  <a:lnTo>
                    <a:pt x="0" y="49963"/>
                  </a:lnTo>
                  <a:cubicBezTo>
                    <a:pt x="0" y="22365"/>
                    <a:pt x="22372" y="0"/>
                    <a:pt x="49963" y="0"/>
                  </a:cubicBezTo>
                  <a:cubicBezTo>
                    <a:pt x="77560" y="0"/>
                    <a:pt x="99926" y="22372"/>
                    <a:pt x="99926" y="49963"/>
                  </a:cubicBezTo>
                  <a:close/>
                </a:path>
              </a:pathLst>
            </a:custGeom>
            <a:solidFill>
              <a:srgbClr val="ECBE6B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7" name="Frihandsfigur 85">
              <a:extLst>
                <a:ext uri="{FF2B5EF4-FFF2-40B4-BE49-F238E27FC236}">
                  <a16:creationId xmlns:a16="http://schemas.microsoft.com/office/drawing/2014/main" id="{FD9C6AB3-DB90-6FF1-B9C8-FB96F2DEC850}"/>
                </a:ext>
              </a:extLst>
            </p:cNvPr>
            <p:cNvSpPr/>
            <p:nvPr/>
          </p:nvSpPr>
          <p:spPr>
            <a:xfrm>
              <a:off x="9181141" y="3138792"/>
              <a:ext cx="99925" cy="205997"/>
            </a:xfrm>
            <a:custGeom>
              <a:avLst/>
              <a:gdLst>
                <a:gd name="connsiteX0" fmla="*/ 0 w 99925"/>
                <a:gd name="connsiteY0" fmla="*/ 0 h 205997"/>
                <a:gd name="connsiteX1" fmla="*/ 99926 w 99925"/>
                <a:gd name="connsiteY1" fmla="*/ 0 h 205997"/>
                <a:gd name="connsiteX2" fmla="*/ 99926 w 99925"/>
                <a:gd name="connsiteY2" fmla="*/ 205997 h 205997"/>
                <a:gd name="connsiteX3" fmla="*/ 0 w 99925"/>
                <a:gd name="connsiteY3" fmla="*/ 205997 h 20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25" h="205997">
                  <a:moveTo>
                    <a:pt x="0" y="0"/>
                  </a:moveTo>
                  <a:lnTo>
                    <a:pt x="99926" y="0"/>
                  </a:lnTo>
                  <a:lnTo>
                    <a:pt x="99926" y="205997"/>
                  </a:lnTo>
                  <a:lnTo>
                    <a:pt x="0" y="205997"/>
                  </a:ln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8" name="Frihandsfigur 86">
              <a:extLst>
                <a:ext uri="{FF2B5EF4-FFF2-40B4-BE49-F238E27FC236}">
                  <a16:creationId xmlns:a16="http://schemas.microsoft.com/office/drawing/2014/main" id="{8386F511-2E99-7D06-C8EE-2CDBEFBAA20D}"/>
                </a:ext>
              </a:extLst>
            </p:cNvPr>
            <p:cNvSpPr/>
            <p:nvPr/>
          </p:nvSpPr>
          <p:spPr>
            <a:xfrm>
              <a:off x="10054682" y="3138792"/>
              <a:ext cx="99925" cy="205997"/>
            </a:xfrm>
            <a:custGeom>
              <a:avLst/>
              <a:gdLst>
                <a:gd name="connsiteX0" fmla="*/ 0 w 99925"/>
                <a:gd name="connsiteY0" fmla="*/ 0 h 205997"/>
                <a:gd name="connsiteX1" fmla="*/ 99926 w 99925"/>
                <a:gd name="connsiteY1" fmla="*/ 0 h 205997"/>
                <a:gd name="connsiteX2" fmla="*/ 99926 w 99925"/>
                <a:gd name="connsiteY2" fmla="*/ 205997 h 205997"/>
                <a:gd name="connsiteX3" fmla="*/ 0 w 99925"/>
                <a:gd name="connsiteY3" fmla="*/ 205997 h 20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25" h="205997">
                  <a:moveTo>
                    <a:pt x="0" y="0"/>
                  </a:moveTo>
                  <a:lnTo>
                    <a:pt x="99926" y="0"/>
                  </a:lnTo>
                  <a:lnTo>
                    <a:pt x="99926" y="205997"/>
                  </a:lnTo>
                  <a:lnTo>
                    <a:pt x="0" y="205997"/>
                  </a:lnTo>
                  <a:close/>
                </a:path>
              </a:pathLst>
            </a:custGeom>
            <a:solidFill>
              <a:srgbClr val="E7A56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49" name="Frihandsfigur 87">
              <a:extLst>
                <a:ext uri="{FF2B5EF4-FFF2-40B4-BE49-F238E27FC236}">
                  <a16:creationId xmlns:a16="http://schemas.microsoft.com/office/drawing/2014/main" id="{C4A6089F-0F1D-C81B-3059-C91398D09D74}"/>
                </a:ext>
              </a:extLst>
            </p:cNvPr>
            <p:cNvSpPr/>
            <p:nvPr/>
          </p:nvSpPr>
          <p:spPr>
            <a:xfrm>
              <a:off x="9255006" y="2415875"/>
              <a:ext cx="825737" cy="403384"/>
            </a:xfrm>
            <a:custGeom>
              <a:avLst/>
              <a:gdLst>
                <a:gd name="connsiteX0" fmla="*/ 726394 w 825737"/>
                <a:gd name="connsiteY0" fmla="*/ 403385 h 403384"/>
                <a:gd name="connsiteX1" fmla="*/ 99343 w 825737"/>
                <a:gd name="connsiteY1" fmla="*/ 403385 h 403384"/>
                <a:gd name="connsiteX2" fmla="*/ 0 w 825737"/>
                <a:gd name="connsiteY2" fmla="*/ 304042 h 403384"/>
                <a:gd name="connsiteX3" fmla="*/ 0 w 825737"/>
                <a:gd name="connsiteY3" fmla="*/ 0 h 403384"/>
                <a:gd name="connsiteX4" fmla="*/ 825737 w 825737"/>
                <a:gd name="connsiteY4" fmla="*/ 0 h 403384"/>
                <a:gd name="connsiteX5" fmla="*/ 825737 w 825737"/>
                <a:gd name="connsiteY5" fmla="*/ 304042 h 403384"/>
                <a:gd name="connsiteX6" fmla="*/ 726394 w 825737"/>
                <a:gd name="connsiteY6" fmla="*/ 403385 h 40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737" h="403384">
                  <a:moveTo>
                    <a:pt x="726394" y="403385"/>
                  </a:moveTo>
                  <a:lnTo>
                    <a:pt x="99343" y="403385"/>
                  </a:lnTo>
                  <a:cubicBezTo>
                    <a:pt x="44479" y="403385"/>
                    <a:pt x="0" y="358906"/>
                    <a:pt x="0" y="304042"/>
                  </a:cubicBezTo>
                  <a:lnTo>
                    <a:pt x="0" y="0"/>
                  </a:lnTo>
                  <a:lnTo>
                    <a:pt x="825737" y="0"/>
                  </a:lnTo>
                  <a:lnTo>
                    <a:pt x="825737" y="304042"/>
                  </a:lnTo>
                  <a:cubicBezTo>
                    <a:pt x="825737" y="358906"/>
                    <a:pt x="781258" y="403385"/>
                    <a:pt x="726394" y="403385"/>
                  </a:cubicBezTo>
                  <a:close/>
                </a:path>
              </a:pathLst>
            </a:custGeom>
            <a:solidFill>
              <a:srgbClr val="ADE092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50" name="Frihandsfigur 88">
              <a:extLst>
                <a:ext uri="{FF2B5EF4-FFF2-40B4-BE49-F238E27FC236}">
                  <a16:creationId xmlns:a16="http://schemas.microsoft.com/office/drawing/2014/main" id="{1265154C-49CF-0DAA-971D-54654BBCF82A}"/>
                </a:ext>
              </a:extLst>
            </p:cNvPr>
            <p:cNvSpPr/>
            <p:nvPr/>
          </p:nvSpPr>
          <p:spPr>
            <a:xfrm>
              <a:off x="9255005" y="2415875"/>
              <a:ext cx="943451" cy="403378"/>
            </a:xfrm>
            <a:custGeom>
              <a:avLst/>
              <a:gdLst>
                <a:gd name="connsiteX0" fmla="*/ 602640 w 825730"/>
                <a:gd name="connsiteY0" fmla="*/ 0 h 403378"/>
                <a:gd name="connsiteX1" fmla="*/ 602640 w 825730"/>
                <a:gd name="connsiteY1" fmla="*/ 80362 h 403378"/>
                <a:gd name="connsiteX2" fmla="*/ 502714 w 825730"/>
                <a:gd name="connsiteY2" fmla="*/ 180287 h 403378"/>
                <a:gd name="connsiteX3" fmla="*/ 0 w 825730"/>
                <a:gd name="connsiteY3" fmla="*/ 180287 h 403378"/>
                <a:gd name="connsiteX4" fmla="*/ 0 w 825730"/>
                <a:gd name="connsiteY4" fmla="*/ 303452 h 403378"/>
                <a:gd name="connsiteX5" fmla="*/ 99926 w 825730"/>
                <a:gd name="connsiteY5" fmla="*/ 403378 h 403378"/>
                <a:gd name="connsiteX6" fmla="*/ 725805 w 825730"/>
                <a:gd name="connsiteY6" fmla="*/ 403378 h 403378"/>
                <a:gd name="connsiteX7" fmla="*/ 825730 w 825730"/>
                <a:gd name="connsiteY7" fmla="*/ 303452 h 403378"/>
                <a:gd name="connsiteX8" fmla="*/ 825730 w 825730"/>
                <a:gd name="connsiteY8" fmla="*/ 0 h 40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5730" h="403378">
                  <a:moveTo>
                    <a:pt x="602640" y="0"/>
                  </a:moveTo>
                  <a:lnTo>
                    <a:pt x="602640" y="80362"/>
                  </a:lnTo>
                  <a:cubicBezTo>
                    <a:pt x="602640" y="135550"/>
                    <a:pt x="557902" y="180287"/>
                    <a:pt x="502714" y="180287"/>
                  </a:cubicBezTo>
                  <a:lnTo>
                    <a:pt x="0" y="180287"/>
                  </a:lnTo>
                  <a:lnTo>
                    <a:pt x="0" y="303452"/>
                  </a:lnTo>
                  <a:cubicBezTo>
                    <a:pt x="0" y="358641"/>
                    <a:pt x="44737" y="403378"/>
                    <a:pt x="99926" y="403378"/>
                  </a:cubicBezTo>
                  <a:lnTo>
                    <a:pt x="725805" y="403378"/>
                  </a:lnTo>
                  <a:cubicBezTo>
                    <a:pt x="780993" y="403378"/>
                    <a:pt x="825730" y="358641"/>
                    <a:pt x="825730" y="303452"/>
                  </a:cubicBezTo>
                  <a:lnTo>
                    <a:pt x="825730" y="0"/>
                  </a:lnTo>
                  <a:close/>
                </a:path>
              </a:pathLst>
            </a:custGeom>
            <a:solidFill>
              <a:srgbClr val="6DD4A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51" name="Frihandsfigur 89">
              <a:extLst>
                <a:ext uri="{FF2B5EF4-FFF2-40B4-BE49-F238E27FC236}">
                  <a16:creationId xmlns:a16="http://schemas.microsoft.com/office/drawing/2014/main" id="{CA94A8F2-9BE4-2280-6B79-77042C50E391}"/>
                </a:ext>
              </a:extLst>
            </p:cNvPr>
            <p:cNvSpPr/>
            <p:nvPr/>
          </p:nvSpPr>
          <p:spPr>
            <a:xfrm>
              <a:off x="9155074" y="2415875"/>
              <a:ext cx="1025594" cy="503310"/>
            </a:xfrm>
            <a:custGeom>
              <a:avLst/>
              <a:gdLst>
                <a:gd name="connsiteX0" fmla="*/ 825737 w 1025594"/>
                <a:gd name="connsiteY0" fmla="*/ 503310 h 503310"/>
                <a:gd name="connsiteX1" fmla="*/ 199858 w 1025594"/>
                <a:gd name="connsiteY1" fmla="*/ 503310 h 503310"/>
                <a:gd name="connsiteX2" fmla="*/ 0 w 1025594"/>
                <a:gd name="connsiteY2" fmla="*/ 303452 h 503310"/>
                <a:gd name="connsiteX3" fmla="*/ 0 w 1025594"/>
                <a:gd name="connsiteY3" fmla="*/ 0 h 503310"/>
                <a:gd name="connsiteX4" fmla="*/ 199858 w 1025594"/>
                <a:gd name="connsiteY4" fmla="*/ 0 h 503310"/>
                <a:gd name="connsiteX5" fmla="*/ 199858 w 1025594"/>
                <a:gd name="connsiteY5" fmla="*/ 290127 h 503310"/>
                <a:gd name="connsiteX6" fmla="*/ 213183 w 1025594"/>
                <a:gd name="connsiteY6" fmla="*/ 303452 h 503310"/>
                <a:gd name="connsiteX7" fmla="*/ 812412 w 1025594"/>
                <a:gd name="connsiteY7" fmla="*/ 303452 h 503310"/>
                <a:gd name="connsiteX8" fmla="*/ 825737 w 1025594"/>
                <a:gd name="connsiteY8" fmla="*/ 290127 h 503310"/>
                <a:gd name="connsiteX9" fmla="*/ 825737 w 1025594"/>
                <a:gd name="connsiteY9" fmla="*/ 0 h 503310"/>
                <a:gd name="connsiteX10" fmla="*/ 1025595 w 1025594"/>
                <a:gd name="connsiteY10" fmla="*/ 0 h 503310"/>
                <a:gd name="connsiteX11" fmla="*/ 1025595 w 1025594"/>
                <a:gd name="connsiteY11" fmla="*/ 303452 h 503310"/>
                <a:gd name="connsiteX12" fmla="*/ 825737 w 1025594"/>
                <a:gd name="connsiteY12" fmla="*/ 503310 h 50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5594" h="503310">
                  <a:moveTo>
                    <a:pt x="825737" y="503310"/>
                  </a:moveTo>
                  <a:lnTo>
                    <a:pt x="199858" y="503310"/>
                  </a:lnTo>
                  <a:cubicBezTo>
                    <a:pt x="89481" y="503310"/>
                    <a:pt x="0" y="413829"/>
                    <a:pt x="0" y="303452"/>
                  </a:cubicBezTo>
                  <a:lnTo>
                    <a:pt x="0" y="0"/>
                  </a:lnTo>
                  <a:lnTo>
                    <a:pt x="199858" y="0"/>
                  </a:lnTo>
                  <a:lnTo>
                    <a:pt x="199858" y="290127"/>
                  </a:lnTo>
                  <a:cubicBezTo>
                    <a:pt x="199858" y="297485"/>
                    <a:pt x="205825" y="303452"/>
                    <a:pt x="213183" y="303452"/>
                  </a:cubicBezTo>
                  <a:lnTo>
                    <a:pt x="812412" y="303452"/>
                  </a:lnTo>
                  <a:cubicBezTo>
                    <a:pt x="819770" y="303452"/>
                    <a:pt x="825737" y="297485"/>
                    <a:pt x="825737" y="290127"/>
                  </a:cubicBezTo>
                  <a:lnTo>
                    <a:pt x="825737" y="0"/>
                  </a:lnTo>
                  <a:lnTo>
                    <a:pt x="1025595" y="0"/>
                  </a:lnTo>
                  <a:lnTo>
                    <a:pt x="1025595" y="303452"/>
                  </a:lnTo>
                  <a:cubicBezTo>
                    <a:pt x="1025595" y="413836"/>
                    <a:pt x="936120" y="503310"/>
                    <a:pt x="825737" y="503310"/>
                  </a:cubicBezTo>
                  <a:close/>
                </a:path>
              </a:pathLst>
            </a:custGeom>
            <a:solidFill>
              <a:srgbClr val="057096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52" name="Frihandsfigur 90">
              <a:extLst>
                <a:ext uri="{FF2B5EF4-FFF2-40B4-BE49-F238E27FC236}">
                  <a16:creationId xmlns:a16="http://schemas.microsoft.com/office/drawing/2014/main" id="{A20A4D3D-6DFB-5661-5A99-9EC893900F85}"/>
                </a:ext>
              </a:extLst>
            </p:cNvPr>
            <p:cNvSpPr/>
            <p:nvPr/>
          </p:nvSpPr>
          <p:spPr>
            <a:xfrm>
              <a:off x="9172863" y="2415875"/>
              <a:ext cx="1007805" cy="503316"/>
            </a:xfrm>
            <a:custGeom>
              <a:avLst/>
              <a:gdLst>
                <a:gd name="connsiteX0" fmla="*/ 907880 w 1007805"/>
                <a:gd name="connsiteY0" fmla="*/ 0 h 503316"/>
                <a:gd name="connsiteX1" fmla="*/ 907880 w 1007805"/>
                <a:gd name="connsiteY1" fmla="*/ 276617 h 503316"/>
                <a:gd name="connsiteX2" fmla="*/ 781112 w 1007805"/>
                <a:gd name="connsiteY2" fmla="*/ 403385 h 503316"/>
                <a:gd name="connsiteX3" fmla="*/ 82143 w 1007805"/>
                <a:gd name="connsiteY3" fmla="*/ 403385 h 503316"/>
                <a:gd name="connsiteX4" fmla="*/ 0 w 1007805"/>
                <a:gd name="connsiteY4" fmla="*/ 385715 h 503316"/>
                <a:gd name="connsiteX5" fmla="*/ 182069 w 1007805"/>
                <a:gd name="connsiteY5" fmla="*/ 503317 h 503316"/>
                <a:gd name="connsiteX6" fmla="*/ 807948 w 1007805"/>
                <a:gd name="connsiteY6" fmla="*/ 503317 h 503316"/>
                <a:gd name="connsiteX7" fmla="*/ 1007806 w 1007805"/>
                <a:gd name="connsiteY7" fmla="*/ 303459 h 503316"/>
                <a:gd name="connsiteX8" fmla="*/ 1007806 w 1007805"/>
                <a:gd name="connsiteY8" fmla="*/ 0 h 50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7805" h="503316">
                  <a:moveTo>
                    <a:pt x="907880" y="0"/>
                  </a:moveTo>
                  <a:lnTo>
                    <a:pt x="907880" y="276617"/>
                  </a:lnTo>
                  <a:cubicBezTo>
                    <a:pt x="907880" y="346627"/>
                    <a:pt x="851129" y="403385"/>
                    <a:pt x="781112" y="403385"/>
                  </a:cubicBezTo>
                  <a:lnTo>
                    <a:pt x="82143" y="403385"/>
                  </a:lnTo>
                  <a:cubicBezTo>
                    <a:pt x="52850" y="403385"/>
                    <a:pt x="25061" y="397033"/>
                    <a:pt x="0" y="385715"/>
                  </a:cubicBezTo>
                  <a:cubicBezTo>
                    <a:pt x="31419" y="454990"/>
                    <a:pt x="101184" y="503317"/>
                    <a:pt x="182069" y="503317"/>
                  </a:cubicBezTo>
                  <a:lnTo>
                    <a:pt x="807948" y="503317"/>
                  </a:lnTo>
                  <a:cubicBezTo>
                    <a:pt x="918146" y="503317"/>
                    <a:pt x="1007806" y="413663"/>
                    <a:pt x="1007806" y="303459"/>
                  </a:cubicBezTo>
                  <a:lnTo>
                    <a:pt x="1007806" y="0"/>
                  </a:lnTo>
                  <a:close/>
                </a:path>
              </a:pathLst>
            </a:custGeom>
            <a:solidFill>
              <a:srgbClr val="055E7F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grpSp>
          <p:nvGrpSpPr>
            <p:cNvPr id="53" name="Bild 8">
              <a:extLst>
                <a:ext uri="{FF2B5EF4-FFF2-40B4-BE49-F238E27FC236}">
                  <a16:creationId xmlns:a16="http://schemas.microsoft.com/office/drawing/2014/main" id="{F411B65B-E8A8-8E49-CF8E-D8A440514E05}"/>
                </a:ext>
              </a:extLst>
            </p:cNvPr>
            <p:cNvGrpSpPr/>
            <p:nvPr/>
          </p:nvGrpSpPr>
          <p:grpSpPr>
            <a:xfrm>
              <a:off x="8177554" y="2551405"/>
              <a:ext cx="657861" cy="657860"/>
              <a:chOff x="8177554" y="2551405"/>
              <a:chExt cx="657861" cy="657860"/>
            </a:xfrm>
          </p:grpSpPr>
          <p:sp>
            <p:nvSpPr>
              <p:cNvPr id="62" name="Frihandsfigur 100">
                <a:extLst>
                  <a:ext uri="{FF2B5EF4-FFF2-40B4-BE49-F238E27FC236}">
                    <a16:creationId xmlns:a16="http://schemas.microsoft.com/office/drawing/2014/main" id="{D30D504F-7458-7EF8-E7E3-4AE42DC930C0}"/>
                  </a:ext>
                </a:extLst>
              </p:cNvPr>
              <p:cNvSpPr/>
              <p:nvPr/>
            </p:nvSpPr>
            <p:spPr>
              <a:xfrm>
                <a:off x="8227510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3" name="Frihandsfigur 101">
                <a:extLst>
                  <a:ext uri="{FF2B5EF4-FFF2-40B4-BE49-F238E27FC236}">
                    <a16:creationId xmlns:a16="http://schemas.microsoft.com/office/drawing/2014/main" id="{D255F235-10AB-8637-262F-0FDE2EFEAA73}"/>
                  </a:ext>
                </a:extLst>
              </p:cNvPr>
              <p:cNvSpPr/>
              <p:nvPr/>
            </p:nvSpPr>
            <p:spPr>
              <a:xfrm>
                <a:off x="8227510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4" name="Frihandsfigur 102">
                <a:extLst>
                  <a:ext uri="{FF2B5EF4-FFF2-40B4-BE49-F238E27FC236}">
                    <a16:creationId xmlns:a16="http://schemas.microsoft.com/office/drawing/2014/main" id="{BD6A1B97-D11D-64CE-3BD2-DC02707D6F0C}"/>
                  </a:ext>
                </a:extLst>
              </p:cNvPr>
              <p:cNvSpPr/>
              <p:nvPr/>
            </p:nvSpPr>
            <p:spPr>
              <a:xfrm>
                <a:off x="8259724" y="2633581"/>
                <a:ext cx="525721" cy="525721"/>
              </a:xfrm>
              <a:custGeom>
                <a:avLst/>
                <a:gdLst>
                  <a:gd name="connsiteX0" fmla="*/ 376880 w 525721"/>
                  <a:gd name="connsiteY0" fmla="*/ 0 h 525721"/>
                  <a:gd name="connsiteX1" fmla="*/ 409087 w 525721"/>
                  <a:gd name="connsiteY1" fmla="*/ 130119 h 525721"/>
                  <a:gd name="connsiteX2" fmla="*/ 130119 w 525721"/>
                  <a:gd name="connsiteY2" fmla="*/ 409087 h 525721"/>
                  <a:gd name="connsiteX3" fmla="*/ 0 w 525721"/>
                  <a:gd name="connsiteY3" fmla="*/ 376880 h 525721"/>
                  <a:gd name="connsiteX4" fmla="*/ 246754 w 525721"/>
                  <a:gd name="connsiteY4" fmla="*/ 525722 h 525721"/>
                  <a:gd name="connsiteX5" fmla="*/ 525722 w 525721"/>
                  <a:gd name="connsiteY5" fmla="*/ 246754 h 525721"/>
                  <a:gd name="connsiteX6" fmla="*/ 376880 w 525721"/>
                  <a:gd name="connsiteY6" fmla="*/ 0 h 52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21" h="525721">
                    <a:moveTo>
                      <a:pt x="376880" y="0"/>
                    </a:moveTo>
                    <a:cubicBezTo>
                      <a:pt x="397411" y="38856"/>
                      <a:pt x="409087" y="83117"/>
                      <a:pt x="409087" y="130119"/>
                    </a:cubicBezTo>
                    <a:cubicBezTo>
                      <a:pt x="409087" y="284187"/>
                      <a:pt x="284187" y="409087"/>
                      <a:pt x="130119" y="409087"/>
                    </a:cubicBezTo>
                    <a:cubicBezTo>
                      <a:pt x="83117" y="409087"/>
                      <a:pt x="38856" y="397411"/>
                      <a:pt x="0" y="376880"/>
                    </a:cubicBezTo>
                    <a:cubicBezTo>
                      <a:pt x="46771" y="465381"/>
                      <a:pt x="139696" y="525722"/>
                      <a:pt x="246754" y="525722"/>
                    </a:cubicBezTo>
                    <a:cubicBezTo>
                      <a:pt x="400822" y="525722"/>
                      <a:pt x="525722" y="400822"/>
                      <a:pt x="525722" y="246754"/>
                    </a:cubicBezTo>
                    <a:cubicBezTo>
                      <a:pt x="525722" y="139689"/>
                      <a:pt x="465381" y="46764"/>
                      <a:pt x="376880" y="0"/>
                    </a:cubicBezTo>
                    <a:close/>
                  </a:path>
                </a:pathLst>
              </a:custGeom>
              <a:solidFill>
                <a:srgbClr val="055E7F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5" name="Frihandsfigur 103">
                <a:extLst>
                  <a:ext uri="{FF2B5EF4-FFF2-40B4-BE49-F238E27FC236}">
                    <a16:creationId xmlns:a16="http://schemas.microsoft.com/office/drawing/2014/main" id="{04767D8E-E626-B2FE-3A15-422364CC0038}"/>
                  </a:ext>
                </a:extLst>
              </p:cNvPr>
              <p:cNvSpPr/>
              <p:nvPr/>
            </p:nvSpPr>
            <p:spPr>
              <a:xfrm>
                <a:off x="8227510" y="2773535"/>
                <a:ext cx="557935" cy="213600"/>
              </a:xfrm>
              <a:custGeom>
                <a:avLst/>
                <a:gdLst>
                  <a:gd name="connsiteX0" fmla="*/ 0 w 557935"/>
                  <a:gd name="connsiteY0" fmla="*/ 106800 h 213600"/>
                  <a:gd name="connsiteX1" fmla="*/ 21220 w 557935"/>
                  <a:gd name="connsiteY1" fmla="*/ 213600 h 213600"/>
                  <a:gd name="connsiteX2" fmla="*/ 536716 w 557935"/>
                  <a:gd name="connsiteY2" fmla="*/ 213600 h 213600"/>
                  <a:gd name="connsiteX3" fmla="*/ 557936 w 557935"/>
                  <a:gd name="connsiteY3" fmla="*/ 106800 h 213600"/>
                  <a:gd name="connsiteX4" fmla="*/ 536716 w 557935"/>
                  <a:gd name="connsiteY4" fmla="*/ 0 h 213600"/>
                  <a:gd name="connsiteX5" fmla="*/ 21220 w 557935"/>
                  <a:gd name="connsiteY5" fmla="*/ 0 h 213600"/>
                  <a:gd name="connsiteX6" fmla="*/ 0 w 557935"/>
                  <a:gd name="connsiteY6" fmla="*/ 106800 h 21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935" h="213600">
                    <a:moveTo>
                      <a:pt x="0" y="106800"/>
                    </a:moveTo>
                    <a:cubicBezTo>
                      <a:pt x="0" y="144637"/>
                      <a:pt x="7570" y="180698"/>
                      <a:pt x="21220" y="213600"/>
                    </a:cubicBezTo>
                    <a:lnTo>
                      <a:pt x="536716" y="213600"/>
                    </a:lnTo>
                    <a:cubicBezTo>
                      <a:pt x="550366" y="180698"/>
                      <a:pt x="557936" y="144637"/>
                      <a:pt x="557936" y="106800"/>
                    </a:cubicBezTo>
                    <a:cubicBezTo>
                      <a:pt x="557936" y="68964"/>
                      <a:pt x="550366" y="32902"/>
                      <a:pt x="536716" y="0"/>
                    </a:cubicBezTo>
                    <a:lnTo>
                      <a:pt x="21220" y="0"/>
                    </a:lnTo>
                    <a:cubicBezTo>
                      <a:pt x="7570" y="32902"/>
                      <a:pt x="0" y="68964"/>
                      <a:pt x="0" y="106800"/>
                    </a:cubicBezTo>
                    <a:close/>
                  </a:path>
                </a:pathLst>
              </a:custGeom>
              <a:solidFill>
                <a:srgbClr val="ADE092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6" name="Frihandsfigur 104">
                <a:extLst>
                  <a:ext uri="{FF2B5EF4-FFF2-40B4-BE49-F238E27FC236}">
                    <a16:creationId xmlns:a16="http://schemas.microsoft.com/office/drawing/2014/main" id="{6F03F720-96AC-CD27-6F65-02A13922164D}"/>
                  </a:ext>
                </a:extLst>
              </p:cNvPr>
              <p:cNvSpPr/>
              <p:nvPr/>
            </p:nvSpPr>
            <p:spPr>
              <a:xfrm>
                <a:off x="8556891" y="2773535"/>
                <a:ext cx="228548" cy="213593"/>
              </a:xfrm>
              <a:custGeom>
                <a:avLst/>
                <a:gdLst>
                  <a:gd name="connsiteX0" fmla="*/ 207335 w 228548"/>
                  <a:gd name="connsiteY0" fmla="*/ 0 h 213593"/>
                  <a:gd name="connsiteX1" fmla="*/ 111668 w 228548"/>
                  <a:gd name="connsiteY1" fmla="*/ 0 h 213593"/>
                  <a:gd name="connsiteX2" fmla="*/ 0 w 228548"/>
                  <a:gd name="connsiteY2" fmla="*/ 213594 h 213593"/>
                  <a:gd name="connsiteX3" fmla="*/ 207328 w 228548"/>
                  <a:gd name="connsiteY3" fmla="*/ 213594 h 213593"/>
                  <a:gd name="connsiteX4" fmla="*/ 228548 w 228548"/>
                  <a:gd name="connsiteY4" fmla="*/ 106793 h 213593"/>
                  <a:gd name="connsiteX5" fmla="*/ 207335 w 228548"/>
                  <a:gd name="connsiteY5" fmla="*/ 0 h 21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548" h="213593">
                    <a:moveTo>
                      <a:pt x="207335" y="0"/>
                    </a:moveTo>
                    <a:lnTo>
                      <a:pt x="111668" y="0"/>
                    </a:lnTo>
                    <a:cubicBezTo>
                      <a:pt x="108635" y="87375"/>
                      <a:pt x="65493" y="164551"/>
                      <a:pt x="0" y="213594"/>
                    </a:cubicBezTo>
                    <a:lnTo>
                      <a:pt x="207328" y="213594"/>
                    </a:lnTo>
                    <a:cubicBezTo>
                      <a:pt x="220978" y="180691"/>
                      <a:pt x="228548" y="144630"/>
                      <a:pt x="228548" y="106793"/>
                    </a:cubicBezTo>
                    <a:cubicBezTo>
                      <a:pt x="228548" y="68957"/>
                      <a:pt x="220985" y="32902"/>
                      <a:pt x="207335" y="0"/>
                    </a:cubicBezTo>
                    <a:close/>
                  </a:path>
                </a:pathLst>
              </a:custGeom>
              <a:solidFill>
                <a:srgbClr val="6DD4A1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7" name="Frihandsfigur 105">
                <a:extLst>
                  <a:ext uri="{FF2B5EF4-FFF2-40B4-BE49-F238E27FC236}">
                    <a16:creationId xmlns:a16="http://schemas.microsoft.com/office/drawing/2014/main" id="{F3528CE2-AA2F-A264-1302-F0B821594A6D}"/>
                  </a:ext>
                </a:extLst>
              </p:cNvPr>
              <p:cNvSpPr/>
              <p:nvPr/>
            </p:nvSpPr>
            <p:spPr>
              <a:xfrm>
                <a:off x="8177554" y="2551405"/>
                <a:ext cx="657861" cy="657860"/>
              </a:xfrm>
              <a:custGeom>
                <a:avLst/>
                <a:gdLst>
                  <a:gd name="connsiteX0" fmla="*/ 328931 w 657861"/>
                  <a:gd name="connsiteY0" fmla="*/ 657861 h 657860"/>
                  <a:gd name="connsiteX1" fmla="*/ 0 w 657861"/>
                  <a:gd name="connsiteY1" fmla="*/ 328931 h 657860"/>
                  <a:gd name="connsiteX2" fmla="*/ 328931 w 657861"/>
                  <a:gd name="connsiteY2" fmla="*/ 0 h 657860"/>
                  <a:gd name="connsiteX3" fmla="*/ 657861 w 657861"/>
                  <a:gd name="connsiteY3" fmla="*/ 328931 h 657860"/>
                  <a:gd name="connsiteX4" fmla="*/ 328931 w 657861"/>
                  <a:gd name="connsiteY4" fmla="*/ 657861 h 657860"/>
                  <a:gd name="connsiteX5" fmla="*/ 328931 w 657861"/>
                  <a:gd name="connsiteY5" fmla="*/ 99926 h 657860"/>
                  <a:gd name="connsiteX6" fmla="*/ 99926 w 657861"/>
                  <a:gd name="connsiteY6" fmla="*/ 328931 h 657860"/>
                  <a:gd name="connsiteX7" fmla="*/ 328931 w 657861"/>
                  <a:gd name="connsiteY7" fmla="*/ 557936 h 657860"/>
                  <a:gd name="connsiteX8" fmla="*/ 557936 w 657861"/>
                  <a:gd name="connsiteY8" fmla="*/ 328931 h 657860"/>
                  <a:gd name="connsiteX9" fmla="*/ 328931 w 657861"/>
                  <a:gd name="connsiteY9" fmla="*/ 99926 h 65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861" h="657860">
                    <a:moveTo>
                      <a:pt x="328931" y="657861"/>
                    </a:moveTo>
                    <a:cubicBezTo>
                      <a:pt x="147557" y="657861"/>
                      <a:pt x="0" y="510304"/>
                      <a:pt x="0" y="328931"/>
                    </a:cubicBezTo>
                    <a:cubicBezTo>
                      <a:pt x="0" y="147557"/>
                      <a:pt x="147557" y="0"/>
                      <a:pt x="328931" y="0"/>
                    </a:cubicBezTo>
                    <a:cubicBezTo>
                      <a:pt x="510304" y="0"/>
                      <a:pt x="657861" y="147557"/>
                      <a:pt x="657861" y="328931"/>
                    </a:cubicBezTo>
                    <a:cubicBezTo>
                      <a:pt x="657861" y="510304"/>
                      <a:pt x="510304" y="657861"/>
                      <a:pt x="328931" y="657861"/>
                    </a:cubicBezTo>
                    <a:close/>
                    <a:moveTo>
                      <a:pt x="328931" y="99926"/>
                    </a:moveTo>
                    <a:cubicBezTo>
                      <a:pt x="202659" y="99926"/>
                      <a:pt x="99926" y="202659"/>
                      <a:pt x="99926" y="328931"/>
                    </a:cubicBezTo>
                    <a:cubicBezTo>
                      <a:pt x="99926" y="455202"/>
                      <a:pt x="202659" y="557936"/>
                      <a:pt x="328931" y="557936"/>
                    </a:cubicBezTo>
                    <a:cubicBezTo>
                      <a:pt x="455202" y="557936"/>
                      <a:pt x="557936" y="455202"/>
                      <a:pt x="557936" y="328931"/>
                    </a:cubicBezTo>
                    <a:cubicBezTo>
                      <a:pt x="557936" y="202659"/>
                      <a:pt x="455195" y="99926"/>
                      <a:pt x="328931" y="99926"/>
                    </a:cubicBezTo>
                    <a:close/>
                  </a:path>
                </a:pathLst>
              </a:custGeom>
              <a:solidFill>
                <a:srgbClr val="004C67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</p:grpSp>
        <p:grpSp>
          <p:nvGrpSpPr>
            <p:cNvPr id="54" name="Bild 8">
              <a:extLst>
                <a:ext uri="{FF2B5EF4-FFF2-40B4-BE49-F238E27FC236}">
                  <a16:creationId xmlns:a16="http://schemas.microsoft.com/office/drawing/2014/main" id="{C9C1CD27-9A0F-6458-C48D-FEF3CAA9802A}"/>
                </a:ext>
              </a:extLst>
            </p:cNvPr>
            <p:cNvGrpSpPr/>
            <p:nvPr/>
          </p:nvGrpSpPr>
          <p:grpSpPr>
            <a:xfrm>
              <a:off x="10500334" y="2551405"/>
              <a:ext cx="657861" cy="657860"/>
              <a:chOff x="10500334" y="2551405"/>
              <a:chExt cx="657861" cy="657860"/>
            </a:xfrm>
          </p:grpSpPr>
          <p:sp>
            <p:nvSpPr>
              <p:cNvPr id="56" name="Frihandsfigur 94">
                <a:extLst>
                  <a:ext uri="{FF2B5EF4-FFF2-40B4-BE49-F238E27FC236}">
                    <a16:creationId xmlns:a16="http://schemas.microsoft.com/office/drawing/2014/main" id="{C973A450-46A9-E5C4-6D74-215E578E79D4}"/>
                  </a:ext>
                </a:extLst>
              </p:cNvPr>
              <p:cNvSpPr/>
              <p:nvPr/>
            </p:nvSpPr>
            <p:spPr>
              <a:xfrm>
                <a:off x="10550303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57" name="Frihandsfigur 95">
                <a:extLst>
                  <a:ext uri="{FF2B5EF4-FFF2-40B4-BE49-F238E27FC236}">
                    <a16:creationId xmlns:a16="http://schemas.microsoft.com/office/drawing/2014/main" id="{53BA7DFD-670B-62B2-FBBB-61CBE13D73EF}"/>
                  </a:ext>
                </a:extLst>
              </p:cNvPr>
              <p:cNvSpPr/>
              <p:nvPr/>
            </p:nvSpPr>
            <p:spPr>
              <a:xfrm>
                <a:off x="10550303" y="2601368"/>
                <a:ext cx="557935" cy="557935"/>
              </a:xfrm>
              <a:custGeom>
                <a:avLst/>
                <a:gdLst>
                  <a:gd name="connsiteX0" fmla="*/ 557936 w 557935"/>
                  <a:gd name="connsiteY0" fmla="*/ 278968 h 557935"/>
                  <a:gd name="connsiteX1" fmla="*/ 278968 w 557935"/>
                  <a:gd name="connsiteY1" fmla="*/ 557936 h 557935"/>
                  <a:gd name="connsiteX2" fmla="*/ 0 w 557935"/>
                  <a:gd name="connsiteY2" fmla="*/ 278968 h 557935"/>
                  <a:gd name="connsiteX3" fmla="*/ 278968 w 557935"/>
                  <a:gd name="connsiteY3" fmla="*/ 0 h 557935"/>
                  <a:gd name="connsiteX4" fmla="*/ 557936 w 557935"/>
                  <a:gd name="connsiteY4" fmla="*/ 278968 h 55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5" h="557935">
                    <a:moveTo>
                      <a:pt x="557936" y="278968"/>
                    </a:moveTo>
                    <a:cubicBezTo>
                      <a:pt x="557936" y="433037"/>
                      <a:pt x="433037" y="557936"/>
                      <a:pt x="278968" y="557936"/>
                    </a:cubicBezTo>
                    <a:cubicBezTo>
                      <a:pt x="124898" y="557936"/>
                      <a:pt x="0" y="433037"/>
                      <a:pt x="0" y="278968"/>
                    </a:cubicBezTo>
                    <a:cubicBezTo>
                      <a:pt x="0" y="124898"/>
                      <a:pt x="124898" y="0"/>
                      <a:pt x="278968" y="0"/>
                    </a:cubicBezTo>
                    <a:cubicBezTo>
                      <a:pt x="433037" y="0"/>
                      <a:pt x="557936" y="124898"/>
                      <a:pt x="557936" y="278968"/>
                    </a:cubicBezTo>
                    <a:close/>
                  </a:path>
                </a:pathLst>
              </a:custGeom>
              <a:solidFill>
                <a:srgbClr val="057096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58" name="Frihandsfigur 96">
                <a:extLst>
                  <a:ext uri="{FF2B5EF4-FFF2-40B4-BE49-F238E27FC236}">
                    <a16:creationId xmlns:a16="http://schemas.microsoft.com/office/drawing/2014/main" id="{0B411C79-206C-099F-0344-EAF579660B03}"/>
                  </a:ext>
                </a:extLst>
              </p:cNvPr>
              <p:cNvSpPr/>
              <p:nvPr/>
            </p:nvSpPr>
            <p:spPr>
              <a:xfrm>
                <a:off x="10582510" y="2633581"/>
                <a:ext cx="525721" cy="525721"/>
              </a:xfrm>
              <a:custGeom>
                <a:avLst/>
                <a:gdLst>
                  <a:gd name="connsiteX0" fmla="*/ 376880 w 525721"/>
                  <a:gd name="connsiteY0" fmla="*/ 0 h 525721"/>
                  <a:gd name="connsiteX1" fmla="*/ 409087 w 525721"/>
                  <a:gd name="connsiteY1" fmla="*/ 130119 h 525721"/>
                  <a:gd name="connsiteX2" fmla="*/ 130119 w 525721"/>
                  <a:gd name="connsiteY2" fmla="*/ 409087 h 525721"/>
                  <a:gd name="connsiteX3" fmla="*/ 0 w 525721"/>
                  <a:gd name="connsiteY3" fmla="*/ 376880 h 525721"/>
                  <a:gd name="connsiteX4" fmla="*/ 246754 w 525721"/>
                  <a:gd name="connsiteY4" fmla="*/ 525722 h 525721"/>
                  <a:gd name="connsiteX5" fmla="*/ 525722 w 525721"/>
                  <a:gd name="connsiteY5" fmla="*/ 246754 h 525721"/>
                  <a:gd name="connsiteX6" fmla="*/ 376880 w 525721"/>
                  <a:gd name="connsiteY6" fmla="*/ 0 h 52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21" h="525721">
                    <a:moveTo>
                      <a:pt x="376880" y="0"/>
                    </a:moveTo>
                    <a:cubicBezTo>
                      <a:pt x="397411" y="38856"/>
                      <a:pt x="409087" y="83117"/>
                      <a:pt x="409087" y="130119"/>
                    </a:cubicBezTo>
                    <a:cubicBezTo>
                      <a:pt x="409087" y="284187"/>
                      <a:pt x="284187" y="409087"/>
                      <a:pt x="130119" y="409087"/>
                    </a:cubicBezTo>
                    <a:cubicBezTo>
                      <a:pt x="83117" y="409087"/>
                      <a:pt x="38856" y="397411"/>
                      <a:pt x="0" y="376880"/>
                    </a:cubicBezTo>
                    <a:cubicBezTo>
                      <a:pt x="46771" y="465381"/>
                      <a:pt x="139696" y="525722"/>
                      <a:pt x="246754" y="525722"/>
                    </a:cubicBezTo>
                    <a:cubicBezTo>
                      <a:pt x="400822" y="525722"/>
                      <a:pt x="525722" y="400822"/>
                      <a:pt x="525722" y="246754"/>
                    </a:cubicBezTo>
                    <a:cubicBezTo>
                      <a:pt x="525729" y="139689"/>
                      <a:pt x="465381" y="46764"/>
                      <a:pt x="376880" y="0"/>
                    </a:cubicBezTo>
                    <a:close/>
                  </a:path>
                </a:pathLst>
              </a:custGeom>
              <a:solidFill>
                <a:srgbClr val="055E7F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59" name="Frihandsfigur 97">
                <a:extLst>
                  <a:ext uri="{FF2B5EF4-FFF2-40B4-BE49-F238E27FC236}">
                    <a16:creationId xmlns:a16="http://schemas.microsoft.com/office/drawing/2014/main" id="{6DA07690-AC5D-0FF3-242C-FCE0C8C21A02}"/>
                  </a:ext>
                </a:extLst>
              </p:cNvPr>
              <p:cNvSpPr/>
              <p:nvPr/>
            </p:nvSpPr>
            <p:spPr>
              <a:xfrm>
                <a:off x="10550303" y="2773535"/>
                <a:ext cx="557935" cy="213600"/>
              </a:xfrm>
              <a:custGeom>
                <a:avLst/>
                <a:gdLst>
                  <a:gd name="connsiteX0" fmla="*/ 0 w 557935"/>
                  <a:gd name="connsiteY0" fmla="*/ 106800 h 213600"/>
                  <a:gd name="connsiteX1" fmla="*/ 21220 w 557935"/>
                  <a:gd name="connsiteY1" fmla="*/ 213600 h 213600"/>
                  <a:gd name="connsiteX2" fmla="*/ 536716 w 557935"/>
                  <a:gd name="connsiteY2" fmla="*/ 213600 h 213600"/>
                  <a:gd name="connsiteX3" fmla="*/ 557936 w 557935"/>
                  <a:gd name="connsiteY3" fmla="*/ 106800 h 213600"/>
                  <a:gd name="connsiteX4" fmla="*/ 536716 w 557935"/>
                  <a:gd name="connsiteY4" fmla="*/ 0 h 213600"/>
                  <a:gd name="connsiteX5" fmla="*/ 21220 w 557935"/>
                  <a:gd name="connsiteY5" fmla="*/ 0 h 213600"/>
                  <a:gd name="connsiteX6" fmla="*/ 0 w 557935"/>
                  <a:gd name="connsiteY6" fmla="*/ 106800 h 21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935" h="213600">
                    <a:moveTo>
                      <a:pt x="0" y="106800"/>
                    </a:moveTo>
                    <a:cubicBezTo>
                      <a:pt x="0" y="144637"/>
                      <a:pt x="7570" y="180698"/>
                      <a:pt x="21220" y="213600"/>
                    </a:cubicBezTo>
                    <a:lnTo>
                      <a:pt x="536716" y="213600"/>
                    </a:lnTo>
                    <a:cubicBezTo>
                      <a:pt x="550366" y="180698"/>
                      <a:pt x="557936" y="144637"/>
                      <a:pt x="557936" y="106800"/>
                    </a:cubicBezTo>
                    <a:cubicBezTo>
                      <a:pt x="557936" y="68964"/>
                      <a:pt x="550366" y="32902"/>
                      <a:pt x="536716" y="0"/>
                    </a:cubicBezTo>
                    <a:lnTo>
                      <a:pt x="21220" y="0"/>
                    </a:lnTo>
                    <a:cubicBezTo>
                      <a:pt x="7570" y="32902"/>
                      <a:pt x="0" y="68964"/>
                      <a:pt x="0" y="106800"/>
                    </a:cubicBezTo>
                    <a:close/>
                  </a:path>
                </a:pathLst>
              </a:custGeom>
              <a:solidFill>
                <a:srgbClr val="ADE092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0" name="Frihandsfigur 98">
                <a:extLst>
                  <a:ext uri="{FF2B5EF4-FFF2-40B4-BE49-F238E27FC236}">
                    <a16:creationId xmlns:a16="http://schemas.microsoft.com/office/drawing/2014/main" id="{8F0EB492-E02A-2E2B-0BE0-9F62E63DA8CC}"/>
                  </a:ext>
                </a:extLst>
              </p:cNvPr>
              <p:cNvSpPr/>
              <p:nvPr/>
            </p:nvSpPr>
            <p:spPr>
              <a:xfrm>
                <a:off x="10879684" y="2773535"/>
                <a:ext cx="228548" cy="213593"/>
              </a:xfrm>
              <a:custGeom>
                <a:avLst/>
                <a:gdLst>
                  <a:gd name="connsiteX0" fmla="*/ 207335 w 228548"/>
                  <a:gd name="connsiteY0" fmla="*/ 0 h 213593"/>
                  <a:gd name="connsiteX1" fmla="*/ 111668 w 228548"/>
                  <a:gd name="connsiteY1" fmla="*/ 0 h 213593"/>
                  <a:gd name="connsiteX2" fmla="*/ 0 w 228548"/>
                  <a:gd name="connsiteY2" fmla="*/ 213594 h 213593"/>
                  <a:gd name="connsiteX3" fmla="*/ 207328 w 228548"/>
                  <a:gd name="connsiteY3" fmla="*/ 213594 h 213593"/>
                  <a:gd name="connsiteX4" fmla="*/ 228548 w 228548"/>
                  <a:gd name="connsiteY4" fmla="*/ 106793 h 213593"/>
                  <a:gd name="connsiteX5" fmla="*/ 207335 w 228548"/>
                  <a:gd name="connsiteY5" fmla="*/ 0 h 21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548" h="213593">
                    <a:moveTo>
                      <a:pt x="207335" y="0"/>
                    </a:moveTo>
                    <a:lnTo>
                      <a:pt x="111668" y="0"/>
                    </a:lnTo>
                    <a:cubicBezTo>
                      <a:pt x="108635" y="87375"/>
                      <a:pt x="65493" y="164551"/>
                      <a:pt x="0" y="213594"/>
                    </a:cubicBezTo>
                    <a:lnTo>
                      <a:pt x="207328" y="213594"/>
                    </a:lnTo>
                    <a:cubicBezTo>
                      <a:pt x="220978" y="180691"/>
                      <a:pt x="228548" y="144630"/>
                      <a:pt x="228548" y="106793"/>
                    </a:cubicBezTo>
                    <a:cubicBezTo>
                      <a:pt x="228548" y="68957"/>
                      <a:pt x="220985" y="32902"/>
                      <a:pt x="207335" y="0"/>
                    </a:cubicBezTo>
                    <a:close/>
                  </a:path>
                </a:pathLst>
              </a:custGeom>
              <a:solidFill>
                <a:srgbClr val="6DD4A1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  <p:sp>
            <p:nvSpPr>
              <p:cNvPr id="61" name="Frihandsfigur 99">
                <a:extLst>
                  <a:ext uri="{FF2B5EF4-FFF2-40B4-BE49-F238E27FC236}">
                    <a16:creationId xmlns:a16="http://schemas.microsoft.com/office/drawing/2014/main" id="{83D13022-45A5-0519-C061-D7CD7921F239}"/>
                  </a:ext>
                </a:extLst>
              </p:cNvPr>
              <p:cNvSpPr/>
              <p:nvPr/>
            </p:nvSpPr>
            <p:spPr>
              <a:xfrm>
                <a:off x="10500334" y="2551405"/>
                <a:ext cx="657861" cy="657860"/>
              </a:xfrm>
              <a:custGeom>
                <a:avLst/>
                <a:gdLst>
                  <a:gd name="connsiteX0" fmla="*/ 328930 w 657861"/>
                  <a:gd name="connsiteY0" fmla="*/ 657861 h 657860"/>
                  <a:gd name="connsiteX1" fmla="*/ 0 w 657861"/>
                  <a:gd name="connsiteY1" fmla="*/ 328931 h 657860"/>
                  <a:gd name="connsiteX2" fmla="*/ 328930 w 657861"/>
                  <a:gd name="connsiteY2" fmla="*/ 0 h 657860"/>
                  <a:gd name="connsiteX3" fmla="*/ 657861 w 657861"/>
                  <a:gd name="connsiteY3" fmla="*/ 328931 h 657860"/>
                  <a:gd name="connsiteX4" fmla="*/ 328930 w 657861"/>
                  <a:gd name="connsiteY4" fmla="*/ 657861 h 657860"/>
                  <a:gd name="connsiteX5" fmla="*/ 328930 w 657861"/>
                  <a:gd name="connsiteY5" fmla="*/ 99926 h 657860"/>
                  <a:gd name="connsiteX6" fmla="*/ 99925 w 657861"/>
                  <a:gd name="connsiteY6" fmla="*/ 328931 h 657860"/>
                  <a:gd name="connsiteX7" fmla="*/ 328930 w 657861"/>
                  <a:gd name="connsiteY7" fmla="*/ 557936 h 657860"/>
                  <a:gd name="connsiteX8" fmla="*/ 557935 w 657861"/>
                  <a:gd name="connsiteY8" fmla="*/ 328931 h 657860"/>
                  <a:gd name="connsiteX9" fmla="*/ 328930 w 657861"/>
                  <a:gd name="connsiteY9" fmla="*/ 99926 h 65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861" h="657860">
                    <a:moveTo>
                      <a:pt x="328930" y="657861"/>
                    </a:moveTo>
                    <a:cubicBezTo>
                      <a:pt x="147557" y="657861"/>
                      <a:pt x="0" y="510304"/>
                      <a:pt x="0" y="328931"/>
                    </a:cubicBezTo>
                    <a:cubicBezTo>
                      <a:pt x="0" y="147557"/>
                      <a:pt x="147557" y="0"/>
                      <a:pt x="328930" y="0"/>
                    </a:cubicBezTo>
                    <a:cubicBezTo>
                      <a:pt x="510304" y="0"/>
                      <a:pt x="657861" y="147557"/>
                      <a:pt x="657861" y="328931"/>
                    </a:cubicBezTo>
                    <a:cubicBezTo>
                      <a:pt x="657861" y="510304"/>
                      <a:pt x="510310" y="657861"/>
                      <a:pt x="328930" y="657861"/>
                    </a:cubicBezTo>
                    <a:close/>
                    <a:moveTo>
                      <a:pt x="328930" y="99926"/>
                    </a:moveTo>
                    <a:cubicBezTo>
                      <a:pt x="202659" y="99926"/>
                      <a:pt x="99925" y="202659"/>
                      <a:pt x="99925" y="328931"/>
                    </a:cubicBezTo>
                    <a:cubicBezTo>
                      <a:pt x="99925" y="455202"/>
                      <a:pt x="202659" y="557936"/>
                      <a:pt x="328930" y="557936"/>
                    </a:cubicBezTo>
                    <a:cubicBezTo>
                      <a:pt x="455202" y="557936"/>
                      <a:pt x="557935" y="455202"/>
                      <a:pt x="557935" y="328931"/>
                    </a:cubicBezTo>
                    <a:cubicBezTo>
                      <a:pt x="557935" y="202659"/>
                      <a:pt x="455202" y="99926"/>
                      <a:pt x="328930" y="99926"/>
                    </a:cubicBezTo>
                    <a:close/>
                  </a:path>
                </a:pathLst>
              </a:custGeom>
              <a:solidFill>
                <a:srgbClr val="004C67"/>
              </a:solidFill>
              <a:ln w="6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sv-SE"/>
              </a:p>
            </p:txBody>
          </p:sp>
        </p:grpSp>
        <p:sp>
          <p:nvSpPr>
            <p:cNvPr id="55" name="Frihandsfigur 93">
              <a:extLst>
                <a:ext uri="{FF2B5EF4-FFF2-40B4-BE49-F238E27FC236}">
                  <a16:creationId xmlns:a16="http://schemas.microsoft.com/office/drawing/2014/main" id="{14CE3FEA-65B1-B12C-B3EC-646BE3E5846B}"/>
                </a:ext>
              </a:extLst>
            </p:cNvPr>
            <p:cNvSpPr/>
            <p:nvPr/>
          </p:nvSpPr>
          <p:spPr>
            <a:xfrm>
              <a:off x="9775323" y="2508197"/>
              <a:ext cx="192771" cy="101276"/>
            </a:xfrm>
            <a:custGeom>
              <a:avLst/>
              <a:gdLst>
                <a:gd name="connsiteX0" fmla="*/ 142424 w 192771"/>
                <a:gd name="connsiteY0" fmla="*/ 0 h 101276"/>
                <a:gd name="connsiteX1" fmla="*/ 50340 w 192771"/>
                <a:gd name="connsiteY1" fmla="*/ 0 h 101276"/>
                <a:gd name="connsiteX2" fmla="*/ 0 w 192771"/>
                <a:gd name="connsiteY2" fmla="*/ 50340 h 101276"/>
                <a:gd name="connsiteX3" fmla="*/ 0 w 192771"/>
                <a:gd name="connsiteY3" fmla="*/ 50936 h 101276"/>
                <a:gd name="connsiteX4" fmla="*/ 50340 w 192771"/>
                <a:gd name="connsiteY4" fmla="*/ 101277 h 101276"/>
                <a:gd name="connsiteX5" fmla="*/ 142424 w 192771"/>
                <a:gd name="connsiteY5" fmla="*/ 101277 h 101276"/>
                <a:gd name="connsiteX6" fmla="*/ 192771 w 192771"/>
                <a:gd name="connsiteY6" fmla="*/ 50930 h 101276"/>
                <a:gd name="connsiteX7" fmla="*/ 192771 w 192771"/>
                <a:gd name="connsiteY7" fmla="*/ 50334 h 101276"/>
                <a:gd name="connsiteX8" fmla="*/ 142424 w 192771"/>
                <a:gd name="connsiteY8" fmla="*/ 0 h 10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771" h="101276">
                  <a:moveTo>
                    <a:pt x="142424" y="0"/>
                  </a:moveTo>
                  <a:lnTo>
                    <a:pt x="50340" y="0"/>
                  </a:lnTo>
                  <a:cubicBezTo>
                    <a:pt x="22538" y="0"/>
                    <a:pt x="0" y="22538"/>
                    <a:pt x="0" y="50340"/>
                  </a:cubicBezTo>
                  <a:lnTo>
                    <a:pt x="0" y="50936"/>
                  </a:lnTo>
                  <a:cubicBezTo>
                    <a:pt x="0" y="78739"/>
                    <a:pt x="22538" y="101277"/>
                    <a:pt x="50340" y="101277"/>
                  </a:cubicBezTo>
                  <a:lnTo>
                    <a:pt x="142424" y="101277"/>
                  </a:lnTo>
                  <a:cubicBezTo>
                    <a:pt x="170227" y="101277"/>
                    <a:pt x="192771" y="78739"/>
                    <a:pt x="192771" y="50930"/>
                  </a:cubicBezTo>
                  <a:lnTo>
                    <a:pt x="192771" y="50334"/>
                  </a:lnTo>
                  <a:cubicBezTo>
                    <a:pt x="192765" y="22538"/>
                    <a:pt x="170227" y="0"/>
                    <a:pt x="142424" y="0"/>
                  </a:cubicBezTo>
                  <a:close/>
                </a:path>
              </a:pathLst>
            </a:custGeom>
            <a:solidFill>
              <a:srgbClr val="FFF9C1"/>
            </a:solidFill>
            <a:ln w="6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946336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tshållare för innehåll 3" descr="En bild som visar utrustning, foto, svart, vit&#10;&#10;Automatiskt genererad beskrivning">
            <a:extLst>
              <a:ext uri="{FF2B5EF4-FFF2-40B4-BE49-F238E27FC236}">
                <a16:creationId xmlns:a16="http://schemas.microsoft.com/office/drawing/2014/main" id="{A95A683A-378B-B244-F30D-35F9DE326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84" y="1283017"/>
            <a:ext cx="6279108" cy="4709331"/>
          </a:xfrm>
          <a:prstGeom prst="rect">
            <a:avLst/>
          </a:prstGeom>
        </p:spPr>
      </p:pic>
      <p:sp>
        <p:nvSpPr>
          <p:cNvPr id="4" name="Platshållare för innehåll 4">
            <a:extLst>
              <a:ext uri="{FF2B5EF4-FFF2-40B4-BE49-F238E27FC236}">
                <a16:creationId xmlns:a16="http://schemas.microsoft.com/office/drawing/2014/main" id="{4DB33D41-4687-28F3-4C1C-44D4B4F1B889}"/>
              </a:ext>
            </a:extLst>
          </p:cNvPr>
          <p:cNvSpPr txBox="1">
            <a:spLocks/>
          </p:cNvSpPr>
          <p:nvPr/>
        </p:nvSpPr>
        <p:spPr>
          <a:xfrm>
            <a:off x="7713695" y="1543050"/>
            <a:ext cx="3845703" cy="37719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dirty="0"/>
              <a:t>Los </a:t>
            </a:r>
            <a:r>
              <a:rPr lang="sv-SE" dirty="0" err="1"/>
              <a:t>efectos</a:t>
            </a:r>
            <a:r>
              <a:rPr lang="sv-SE" dirty="0"/>
              <a:t> de la Pata </a:t>
            </a:r>
            <a:r>
              <a:rPr lang="sv-SE" dirty="0" err="1"/>
              <a:t>Coja</a:t>
            </a:r>
            <a:r>
              <a:rPr lang="sv-SE" dirty="0"/>
              <a:t> </a:t>
            </a:r>
            <a:r>
              <a:rPr lang="sv-SE" dirty="0" err="1"/>
              <a:t>afectan</a:t>
            </a:r>
            <a:r>
              <a:rPr lang="sv-SE" dirty="0"/>
              <a:t> </a:t>
            </a:r>
            <a:r>
              <a:rPr lang="sv-SE" dirty="0" err="1"/>
              <a:t>directamente</a:t>
            </a:r>
            <a:r>
              <a:rPr lang="sv-SE" dirty="0"/>
              <a:t> la </a:t>
            </a:r>
            <a:r>
              <a:rPr lang="sv-SE" dirty="0" err="1"/>
              <a:t>carcasa</a:t>
            </a:r>
            <a:r>
              <a:rPr lang="sv-SE" dirty="0"/>
              <a:t> de la </a:t>
            </a:r>
            <a:r>
              <a:rPr lang="sv-SE" dirty="0" err="1"/>
              <a:t>maquina</a:t>
            </a:r>
            <a:r>
              <a:rPr lang="sv-SE" dirty="0"/>
              <a:t>. </a:t>
            </a:r>
            <a:endParaRPr lang="sv-SE"/>
          </a:p>
          <a:p>
            <a:pPr marL="0" indent="0">
              <a:buNone/>
            </a:pPr>
            <a:r>
              <a:rPr lang="sv-SE" dirty="0" err="1"/>
              <a:t>Tiene</a:t>
            </a:r>
            <a:r>
              <a:rPr lang="sv-SE" dirty="0"/>
              <a:t> </a:t>
            </a:r>
            <a:r>
              <a:rPr lang="sv-SE" dirty="0" err="1"/>
              <a:t>impacto</a:t>
            </a:r>
            <a:r>
              <a:rPr lang="sv-SE" dirty="0"/>
              <a:t> </a:t>
            </a:r>
            <a:r>
              <a:rPr lang="sv-SE" dirty="0" err="1"/>
              <a:t>directo</a:t>
            </a:r>
            <a:r>
              <a:rPr lang="sv-SE" dirty="0"/>
              <a:t> en la </a:t>
            </a:r>
            <a:r>
              <a:rPr lang="sv-SE" dirty="0" err="1"/>
              <a:t>alineación</a:t>
            </a:r>
            <a:r>
              <a:rPr lang="sv-SE" dirty="0"/>
              <a:t> de los </a:t>
            </a:r>
            <a:r>
              <a:rPr lang="sv-SE" dirty="0" err="1"/>
              <a:t>ejes</a:t>
            </a:r>
            <a:r>
              <a:rPr lang="sv-SE" dirty="0"/>
              <a:t>. </a:t>
            </a:r>
            <a:endParaRPr lang="sv-SE" dirty="0">
              <a:cs typeface="Calibri"/>
            </a:endParaRPr>
          </a:p>
          <a:p>
            <a:pPr marL="0" indent="0">
              <a:buNone/>
            </a:pPr>
            <a:r>
              <a:rPr lang="sv-SE" dirty="0"/>
              <a:t>La Pata </a:t>
            </a:r>
            <a:r>
              <a:rPr lang="sv-SE" dirty="0" err="1"/>
              <a:t>Coja</a:t>
            </a:r>
            <a:r>
              <a:rPr lang="sv-SE" dirty="0"/>
              <a:t> y sus </a:t>
            </a:r>
            <a:r>
              <a:rPr lang="sv-SE" dirty="0" err="1"/>
              <a:t>efectos</a:t>
            </a:r>
            <a:r>
              <a:rPr lang="sv-SE" dirty="0"/>
              <a:t> en la </a:t>
            </a:r>
            <a:r>
              <a:rPr lang="sv-SE" dirty="0" err="1"/>
              <a:t>maquinaria</a:t>
            </a:r>
            <a:r>
              <a:rPr lang="sv-SE" dirty="0"/>
              <a:t> </a:t>
            </a:r>
            <a:r>
              <a:rPr lang="sv-SE" dirty="0" err="1"/>
              <a:t>rotativa</a:t>
            </a:r>
            <a:r>
              <a:rPr lang="sv-SE" dirty="0"/>
              <a:t> </a:t>
            </a:r>
            <a:r>
              <a:rPr lang="sv-SE" dirty="0" err="1"/>
              <a:t>es</a:t>
            </a:r>
            <a:r>
              <a:rPr lang="sv-SE" dirty="0"/>
              <a:t> </a:t>
            </a:r>
            <a:r>
              <a:rPr lang="sv-SE" dirty="0" err="1"/>
              <a:t>muy</a:t>
            </a:r>
            <a:r>
              <a:rPr lang="sv-SE" dirty="0"/>
              <a:t> </a:t>
            </a:r>
            <a:r>
              <a:rPr lang="sv-SE" dirty="0" err="1"/>
              <a:t>subestimada</a:t>
            </a:r>
            <a:r>
              <a:rPr lang="sv-SE" dirty="0"/>
              <a:t>. </a:t>
            </a:r>
            <a:endParaRPr lang="sv-SE" dirty="0">
              <a:cs typeface="Calibri"/>
            </a:endParaRPr>
          </a:p>
          <a:p>
            <a:pPr marL="0" indent="0">
              <a:buNone/>
            </a:pPr>
            <a:endParaRPr lang="en-GB"/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21B61FDE-6CD5-BBA5-6C3F-2EE88F80D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43" y="317182"/>
            <a:ext cx="9097604" cy="965835"/>
          </a:xfrm>
        </p:spPr>
        <p:txBody>
          <a:bodyPr/>
          <a:lstStyle/>
          <a:p>
            <a:r>
              <a:rPr lang="en-GB" sz="4000">
                <a:latin typeface="Century Gothic" panose="020B0502020202020204" pitchFamily="34" charset="0"/>
              </a:rPr>
              <a:t>PATA COJA</a:t>
            </a:r>
          </a:p>
        </p:txBody>
      </p:sp>
    </p:spTree>
    <p:extLst>
      <p:ext uri="{BB962C8B-B14F-4D97-AF65-F5344CB8AC3E}">
        <p14:creationId xmlns:p14="http://schemas.microsoft.com/office/powerpoint/2010/main" val="4169669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1">
            <a:extLst>
              <a:ext uri="{FF2B5EF4-FFF2-40B4-BE49-F238E27FC236}">
                <a16:creationId xmlns:a16="http://schemas.microsoft.com/office/drawing/2014/main" id="{5246CDA2-393A-5370-E135-25152F2781B7}"/>
              </a:ext>
            </a:extLst>
          </p:cNvPr>
          <p:cNvSpPr txBox="1">
            <a:spLocks/>
          </p:cNvSpPr>
          <p:nvPr/>
        </p:nvSpPr>
        <p:spPr>
          <a:xfrm>
            <a:off x="599923" y="1203468"/>
            <a:ext cx="5239513" cy="4760595"/>
          </a:xfrm>
          <a:prstGeom prst="rect">
            <a:avLst/>
          </a:prstGeom>
        </p:spPr>
        <p:txBody>
          <a:bodyPr lIns="91440" tIns="45720" rIns="91440" bIns="45720" anchor="t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La maquinaria rotativa está generalmente instalada sobre una superficie plana. </a:t>
            </a:r>
            <a:endParaRPr lang="es-ES"/>
          </a:p>
          <a:p>
            <a:pPr marL="0" indent="0">
              <a:buNone/>
            </a:pPr>
            <a:r>
              <a:rPr lang="es-ES" dirty="0"/>
              <a:t>La superficie de la “pata” de la maquina descansa sobre la superficie de la base. Es esencial que esa superficie este en pleno contacto con la superficie de la base.  </a:t>
            </a:r>
            <a:endParaRPr lang="es-ES" dirty="0">
              <a:cs typeface="Calibri"/>
            </a:endParaRPr>
          </a:p>
          <a:p>
            <a:pPr marL="0" indent="0">
              <a:buNone/>
            </a:pPr>
            <a:r>
              <a:rPr lang="es-ES" dirty="0"/>
              <a:t>Es esencial que todas las “patas” de la maquina estén descansando al mismo tiempo sin ningún espacio adicional entre ellas.  </a:t>
            </a:r>
            <a:endParaRPr lang="es-ES" dirty="0">
              <a:cs typeface="Calibri"/>
            </a:endParaRPr>
          </a:p>
        </p:txBody>
      </p:sp>
      <p:pic>
        <p:nvPicPr>
          <p:cNvPr id="4" name="Platshållare för innehåll 5" descr="En bild som visar smutsig&#10;&#10;Automatiskt genererad beskrivning">
            <a:extLst>
              <a:ext uri="{FF2B5EF4-FFF2-40B4-BE49-F238E27FC236}">
                <a16:creationId xmlns:a16="http://schemas.microsoft.com/office/drawing/2014/main" id="{AF019035-8A4C-F389-1AA0-C0617956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33986" y="1114267"/>
            <a:ext cx="5619495" cy="4214621"/>
          </a:xfrm>
          <a:prstGeom prst="rect">
            <a:avLst/>
          </a:prstGeom>
        </p:spPr>
      </p:pic>
      <p:sp>
        <p:nvSpPr>
          <p:cNvPr id="5" name="Rubrik 3">
            <a:extLst>
              <a:ext uri="{FF2B5EF4-FFF2-40B4-BE49-F238E27FC236}">
                <a16:creationId xmlns:a16="http://schemas.microsoft.com/office/drawing/2014/main" id="{D9ECEEA8-614D-0750-960D-9900168C4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935" y="411830"/>
            <a:ext cx="9097604" cy="482918"/>
          </a:xfrm>
        </p:spPr>
        <p:txBody>
          <a:bodyPr/>
          <a:lstStyle/>
          <a:p>
            <a:r>
              <a:rPr lang="sv-SE" sz="4000">
                <a:latin typeface="Century Gothic" panose="020B0502020202020204" pitchFamily="34" charset="0"/>
              </a:rPr>
              <a:t>¿Qué es la Pata Coja?</a:t>
            </a:r>
            <a:endParaRPr lang="en-GB" sz="4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5588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6">
            <a:extLst>
              <a:ext uri="{FF2B5EF4-FFF2-40B4-BE49-F238E27FC236}">
                <a16:creationId xmlns:a16="http://schemas.microsoft.com/office/drawing/2014/main" id="{77EC4EAD-05F7-3041-87B8-3175E09A4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201" y="114717"/>
            <a:ext cx="9720072" cy="1100709"/>
          </a:xfrm>
        </p:spPr>
        <p:txBody>
          <a:bodyPr/>
          <a:lstStyle/>
          <a:p>
            <a:r>
              <a:rPr lang="sv-SE" sz="4000">
                <a:latin typeface="Century Gothic" panose="020B0502020202020204" pitchFamily="34" charset="0"/>
              </a:rPr>
              <a:t>Las consecuencias de la Pata Coja</a:t>
            </a:r>
            <a:endParaRPr lang="en-GB" sz="4000">
              <a:latin typeface="Century Gothic" panose="020B0502020202020204" pitchFamily="34" charset="0"/>
            </a:endParaRPr>
          </a:p>
        </p:txBody>
      </p:sp>
      <p:sp>
        <p:nvSpPr>
          <p:cNvPr id="4" name="Platshållare för innehåll 8">
            <a:extLst>
              <a:ext uri="{FF2B5EF4-FFF2-40B4-BE49-F238E27FC236}">
                <a16:creationId xmlns:a16="http://schemas.microsoft.com/office/drawing/2014/main" id="{79260979-50AB-299C-3BF1-BFA17633C55F}"/>
              </a:ext>
            </a:extLst>
          </p:cNvPr>
          <p:cNvSpPr txBox="1">
            <a:spLocks/>
          </p:cNvSpPr>
          <p:nvPr/>
        </p:nvSpPr>
        <p:spPr>
          <a:xfrm>
            <a:off x="447066" y="1843434"/>
            <a:ext cx="7357231" cy="33299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Modificación de la geometría de la carcasa</a:t>
            </a:r>
          </a:p>
          <a:p>
            <a:r>
              <a:rPr lang="es-ES" dirty="0"/>
              <a:t>Inducción del estrés en la carcasa</a:t>
            </a:r>
            <a:endParaRPr lang="es-ES" dirty="0">
              <a:cs typeface="Calibri"/>
            </a:endParaRPr>
          </a:p>
          <a:p>
            <a:r>
              <a:rPr lang="es-ES" dirty="0"/>
              <a:t>Modificación de las cargas en los rodamientos </a:t>
            </a:r>
            <a:endParaRPr lang="es-ES" dirty="0">
              <a:cs typeface="Calibri"/>
            </a:endParaRPr>
          </a:p>
          <a:p>
            <a:r>
              <a:rPr lang="es-ES" dirty="0"/>
              <a:t>Modificación</a:t>
            </a:r>
            <a:r>
              <a:rPr lang="sv-SE" dirty="0"/>
              <a:t> de la </a:t>
            </a:r>
            <a:r>
              <a:rPr lang="es-ES" dirty="0"/>
              <a:t>película</a:t>
            </a:r>
            <a:r>
              <a:rPr lang="sv-SE" dirty="0"/>
              <a:t> de </a:t>
            </a:r>
            <a:r>
              <a:rPr lang="sv-SE" dirty="0" err="1"/>
              <a:t>lubricación</a:t>
            </a:r>
            <a:endParaRPr lang="sv-SE" dirty="0" err="1">
              <a:cs typeface="Calibri"/>
            </a:endParaRPr>
          </a:p>
          <a:p>
            <a:r>
              <a:rPr lang="es-ES" dirty="0"/>
              <a:t>Modificación</a:t>
            </a:r>
            <a:r>
              <a:rPr lang="sv-SE" dirty="0"/>
              <a:t> de la </a:t>
            </a:r>
            <a:r>
              <a:rPr lang="sv-SE" dirty="0" err="1"/>
              <a:t>posición</a:t>
            </a:r>
            <a:r>
              <a:rPr lang="sv-SE" dirty="0"/>
              <a:t> de los </a:t>
            </a:r>
            <a:r>
              <a:rPr lang="sv-SE" dirty="0" err="1"/>
              <a:t>sellos</a:t>
            </a:r>
            <a:endParaRPr lang="sv-SE" dirty="0" err="1">
              <a:cs typeface="Calibri"/>
            </a:endParaRPr>
          </a:p>
          <a:p>
            <a:r>
              <a:rPr lang="es-ES" dirty="0"/>
              <a:t>Excentricidad</a:t>
            </a:r>
            <a:r>
              <a:rPr lang="sv-SE" dirty="0"/>
              <a:t> en los </a:t>
            </a:r>
            <a:r>
              <a:rPr lang="sv-SE" dirty="0" err="1"/>
              <a:t>acoplamientos</a:t>
            </a:r>
            <a:endParaRPr lang="sv-SE" dirty="0" err="1">
              <a:cs typeface="Calibri"/>
            </a:endParaRPr>
          </a:p>
          <a:p>
            <a:endParaRPr lang="es-ES"/>
          </a:p>
        </p:txBody>
      </p:sp>
      <p:pic>
        <p:nvPicPr>
          <p:cNvPr id="5" name="Bildobjekt 9">
            <a:extLst>
              <a:ext uri="{FF2B5EF4-FFF2-40B4-BE49-F238E27FC236}">
                <a16:creationId xmlns:a16="http://schemas.microsoft.com/office/drawing/2014/main" id="{0B166851-0402-2856-6118-543425DBFC6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67" y="1414932"/>
            <a:ext cx="5513856" cy="4411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9086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19A9A28E-FE53-2178-F1AF-E3390FD64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489" y="428108"/>
            <a:ext cx="9720072" cy="557313"/>
          </a:xfrm>
        </p:spPr>
        <p:txBody>
          <a:bodyPr/>
          <a:lstStyle/>
          <a:p>
            <a:r>
              <a:rPr lang="es-ES" sz="4000">
                <a:solidFill>
                  <a:schemeClr val="tx1"/>
                </a:solidFill>
                <a:latin typeface="Century Gothic" panose="020B0502020202020204" pitchFamily="34" charset="0"/>
              </a:rPr>
              <a:t>Alineamiento de ejes </a:t>
            </a:r>
            <a:endParaRPr lang="sv-SE" sz="4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Content Placeholder 12" descr="A picture containing sitting, indoor&#10;&#10;Description automatically generated">
            <a:extLst>
              <a:ext uri="{FF2B5EF4-FFF2-40B4-BE49-F238E27FC236}">
                <a16:creationId xmlns:a16="http://schemas.microsoft.com/office/drawing/2014/main" id="{C0264983-D165-FA8B-3FA2-DFA0F04BC6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767198" y="1519950"/>
            <a:ext cx="7229538" cy="3818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13" descr="A picture containing building&#10;&#10;Description automatically generated">
            <a:extLst>
              <a:ext uri="{FF2B5EF4-FFF2-40B4-BE49-F238E27FC236}">
                <a16:creationId xmlns:a16="http://schemas.microsoft.com/office/drawing/2014/main" id="{5762E998-F901-8E5E-3712-CB09897577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32" y="729870"/>
            <a:ext cx="2068723" cy="2068723"/>
          </a:xfrm>
          <a:prstGeom prst="rect">
            <a:avLst/>
          </a:prstGeom>
        </p:spPr>
      </p:pic>
      <p:grpSp>
        <p:nvGrpSpPr>
          <p:cNvPr id="6" name="Group 3">
            <a:extLst>
              <a:ext uri="{FF2B5EF4-FFF2-40B4-BE49-F238E27FC236}">
                <a16:creationId xmlns:a16="http://schemas.microsoft.com/office/drawing/2014/main" id="{D6F4D347-DD0F-E456-D6B7-D323337EAB22}"/>
              </a:ext>
            </a:extLst>
          </p:cNvPr>
          <p:cNvGrpSpPr/>
          <p:nvPr/>
        </p:nvGrpSpPr>
        <p:grpSpPr>
          <a:xfrm>
            <a:off x="8246791" y="3429000"/>
            <a:ext cx="2449787" cy="2068723"/>
            <a:chOff x="6598213" y="4007720"/>
            <a:chExt cx="1983050" cy="1674588"/>
          </a:xfrm>
        </p:grpSpPr>
        <p:pic>
          <p:nvPicPr>
            <p:cNvPr id="7" name="Picture 14" descr="A picture containing building, window&#10;&#10;Description automatically generated">
              <a:extLst>
                <a:ext uri="{FF2B5EF4-FFF2-40B4-BE49-F238E27FC236}">
                  <a16:creationId xmlns:a16="http://schemas.microsoft.com/office/drawing/2014/main" id="{91CCAF2C-B8FF-22D1-AE04-7D86AB3EE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8213" y="4007720"/>
              <a:ext cx="1674588" cy="1674588"/>
            </a:xfrm>
            <a:prstGeom prst="rect">
              <a:avLst/>
            </a:prstGeom>
          </p:spPr>
        </p:pic>
        <p:pic>
          <p:nvPicPr>
            <p:cNvPr id="8" name="Picture 15">
              <a:extLst>
                <a:ext uri="{FF2B5EF4-FFF2-40B4-BE49-F238E27FC236}">
                  <a16:creationId xmlns:a16="http://schemas.microsoft.com/office/drawing/2014/main" id="{20434935-D25A-5EAE-FBA4-70B022972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5580" y="4728674"/>
              <a:ext cx="1005683" cy="9536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1002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9E244876-EE59-AF77-23A5-E0192334C918}"/>
              </a:ext>
            </a:extLst>
          </p:cNvPr>
          <p:cNvSpPr>
            <a:spLocks noEditPoints="1"/>
          </p:cNvSpPr>
          <p:nvPr/>
        </p:nvSpPr>
        <p:spPr bwMode="auto">
          <a:xfrm>
            <a:off x="4639658" y="3822196"/>
            <a:ext cx="1642615" cy="1642615"/>
          </a:xfrm>
          <a:custGeom>
            <a:avLst/>
            <a:gdLst>
              <a:gd name="T0" fmla="*/ 1041 w 1041"/>
              <a:gd name="T1" fmla="*/ 521 h 1040"/>
              <a:gd name="T2" fmla="*/ 981 w 1041"/>
              <a:gd name="T3" fmla="*/ 446 h 1040"/>
              <a:gd name="T4" fmla="*/ 1019 w 1041"/>
              <a:gd name="T5" fmla="*/ 369 h 1040"/>
              <a:gd name="T6" fmla="*/ 939 w 1041"/>
              <a:gd name="T7" fmla="*/ 314 h 1040"/>
              <a:gd name="T8" fmla="*/ 951 w 1041"/>
              <a:gd name="T9" fmla="*/ 228 h 1040"/>
              <a:gd name="T10" fmla="*/ 859 w 1041"/>
              <a:gd name="T11" fmla="*/ 199 h 1040"/>
              <a:gd name="T12" fmla="*/ 845 w 1041"/>
              <a:gd name="T13" fmla="*/ 114 h 1040"/>
              <a:gd name="T14" fmla="*/ 748 w 1041"/>
              <a:gd name="T15" fmla="*/ 114 h 1040"/>
              <a:gd name="T16" fmla="*/ 709 w 1041"/>
              <a:gd name="T17" fmla="*/ 36 h 1040"/>
              <a:gd name="T18" fmla="*/ 617 w 1041"/>
              <a:gd name="T19" fmla="*/ 64 h 1040"/>
              <a:gd name="T20" fmla="*/ 557 w 1041"/>
              <a:gd name="T21" fmla="*/ 2 h 1040"/>
              <a:gd name="T22" fmla="*/ 485 w 1041"/>
              <a:gd name="T23" fmla="*/ 2 h 1040"/>
              <a:gd name="T24" fmla="*/ 425 w 1041"/>
              <a:gd name="T25" fmla="*/ 64 h 1040"/>
              <a:gd name="T26" fmla="*/ 332 w 1041"/>
              <a:gd name="T27" fmla="*/ 36 h 1040"/>
              <a:gd name="T28" fmla="*/ 293 w 1041"/>
              <a:gd name="T29" fmla="*/ 114 h 1040"/>
              <a:gd name="T30" fmla="*/ 197 w 1041"/>
              <a:gd name="T31" fmla="*/ 114 h 1040"/>
              <a:gd name="T32" fmla="*/ 183 w 1041"/>
              <a:gd name="T33" fmla="*/ 199 h 1040"/>
              <a:gd name="T34" fmla="*/ 91 w 1041"/>
              <a:gd name="T35" fmla="*/ 228 h 1040"/>
              <a:gd name="T36" fmla="*/ 103 w 1041"/>
              <a:gd name="T37" fmla="*/ 314 h 1040"/>
              <a:gd name="T38" fmla="*/ 23 w 1041"/>
              <a:gd name="T39" fmla="*/ 369 h 1040"/>
              <a:gd name="T40" fmla="*/ 60 w 1041"/>
              <a:gd name="T41" fmla="*/ 446 h 1040"/>
              <a:gd name="T42" fmla="*/ 0 w 1041"/>
              <a:gd name="T43" fmla="*/ 521 h 1040"/>
              <a:gd name="T44" fmla="*/ 55 w 1041"/>
              <a:gd name="T45" fmla="*/ 535 h 1040"/>
              <a:gd name="T46" fmla="*/ 7 w 1041"/>
              <a:gd name="T47" fmla="*/ 605 h 1040"/>
              <a:gd name="T48" fmla="*/ 79 w 1041"/>
              <a:gd name="T49" fmla="*/ 672 h 1040"/>
              <a:gd name="T50" fmla="*/ 54 w 1041"/>
              <a:gd name="T51" fmla="*/ 752 h 1040"/>
              <a:gd name="T52" fmla="*/ 143 w 1041"/>
              <a:gd name="T53" fmla="*/ 795 h 1040"/>
              <a:gd name="T54" fmla="*/ 143 w 1041"/>
              <a:gd name="T55" fmla="*/ 878 h 1040"/>
              <a:gd name="T56" fmla="*/ 240 w 1041"/>
              <a:gd name="T57" fmla="*/ 893 h 1040"/>
              <a:gd name="T58" fmla="*/ 264 w 1041"/>
              <a:gd name="T59" fmla="*/ 974 h 1040"/>
              <a:gd name="T60" fmla="*/ 362 w 1041"/>
              <a:gd name="T61" fmla="*/ 959 h 1040"/>
              <a:gd name="T62" fmla="*/ 407 w 1041"/>
              <a:gd name="T63" fmla="*/ 1029 h 1040"/>
              <a:gd name="T64" fmla="*/ 497 w 1041"/>
              <a:gd name="T65" fmla="*/ 987 h 1040"/>
              <a:gd name="T66" fmla="*/ 545 w 1041"/>
              <a:gd name="T67" fmla="*/ 987 h 1040"/>
              <a:gd name="T68" fmla="*/ 634 w 1041"/>
              <a:gd name="T69" fmla="*/ 1029 h 1040"/>
              <a:gd name="T70" fmla="*/ 680 w 1041"/>
              <a:gd name="T71" fmla="*/ 959 h 1040"/>
              <a:gd name="T72" fmla="*/ 778 w 1041"/>
              <a:gd name="T73" fmla="*/ 974 h 1040"/>
              <a:gd name="T74" fmla="*/ 801 w 1041"/>
              <a:gd name="T75" fmla="*/ 893 h 1040"/>
              <a:gd name="T76" fmla="*/ 899 w 1041"/>
              <a:gd name="T77" fmla="*/ 878 h 1040"/>
              <a:gd name="T78" fmla="*/ 898 w 1041"/>
              <a:gd name="T79" fmla="*/ 795 h 1040"/>
              <a:gd name="T80" fmla="*/ 987 w 1041"/>
              <a:gd name="T81" fmla="*/ 752 h 1040"/>
              <a:gd name="T82" fmla="*/ 962 w 1041"/>
              <a:gd name="T83" fmla="*/ 672 h 1040"/>
              <a:gd name="T84" fmla="*/ 1034 w 1041"/>
              <a:gd name="T85" fmla="*/ 605 h 1040"/>
              <a:gd name="T86" fmla="*/ 987 w 1041"/>
              <a:gd name="T87" fmla="*/ 535 h 1040"/>
              <a:gd name="T88" fmla="*/ 521 w 1041"/>
              <a:gd name="T89" fmla="*/ 906 h 1040"/>
              <a:gd name="T90" fmla="*/ 521 w 1041"/>
              <a:gd name="T91" fmla="*/ 134 h 1040"/>
              <a:gd name="T92" fmla="*/ 521 w 1041"/>
              <a:gd name="T93" fmla="*/ 906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41" h="1040">
                <a:moveTo>
                  <a:pt x="1041" y="523"/>
                </a:moveTo>
                <a:cubicBezTo>
                  <a:pt x="1041" y="522"/>
                  <a:pt x="1041" y="521"/>
                  <a:pt x="1041" y="521"/>
                </a:cubicBezTo>
                <a:cubicBezTo>
                  <a:pt x="1041" y="497"/>
                  <a:pt x="1040" y="473"/>
                  <a:pt x="1036" y="450"/>
                </a:cubicBezTo>
                <a:cubicBezTo>
                  <a:pt x="981" y="446"/>
                  <a:pt x="981" y="446"/>
                  <a:pt x="981" y="446"/>
                </a:cubicBezTo>
                <a:cubicBezTo>
                  <a:pt x="978" y="429"/>
                  <a:pt x="975" y="413"/>
                  <a:pt x="970" y="396"/>
                </a:cubicBezTo>
                <a:cubicBezTo>
                  <a:pt x="1019" y="369"/>
                  <a:pt x="1019" y="369"/>
                  <a:pt x="1019" y="369"/>
                </a:cubicBezTo>
                <a:cubicBezTo>
                  <a:pt x="1011" y="345"/>
                  <a:pt x="1003" y="323"/>
                  <a:pt x="993" y="301"/>
                </a:cubicBezTo>
                <a:cubicBezTo>
                  <a:pt x="939" y="314"/>
                  <a:pt x="939" y="314"/>
                  <a:pt x="939" y="314"/>
                </a:cubicBezTo>
                <a:cubicBezTo>
                  <a:pt x="931" y="298"/>
                  <a:pt x="922" y="283"/>
                  <a:pt x="913" y="269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8" y="208"/>
                  <a:pt x="923" y="189"/>
                  <a:pt x="907" y="172"/>
                </a:cubicBezTo>
                <a:cubicBezTo>
                  <a:pt x="859" y="199"/>
                  <a:pt x="859" y="199"/>
                  <a:pt x="859" y="199"/>
                </a:cubicBezTo>
                <a:cubicBezTo>
                  <a:pt x="847" y="187"/>
                  <a:pt x="834" y="175"/>
                  <a:pt x="821" y="164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826" y="99"/>
                  <a:pt x="806" y="85"/>
                  <a:pt x="786" y="73"/>
                </a:cubicBezTo>
                <a:cubicBezTo>
                  <a:pt x="748" y="114"/>
                  <a:pt x="748" y="114"/>
                  <a:pt x="748" y="114"/>
                </a:cubicBezTo>
                <a:cubicBezTo>
                  <a:pt x="733" y="105"/>
                  <a:pt x="717" y="97"/>
                  <a:pt x="701" y="91"/>
                </a:cubicBezTo>
                <a:cubicBezTo>
                  <a:pt x="709" y="36"/>
                  <a:pt x="709" y="36"/>
                  <a:pt x="709" y="36"/>
                </a:cubicBezTo>
                <a:cubicBezTo>
                  <a:pt x="687" y="27"/>
                  <a:pt x="664" y="20"/>
                  <a:pt x="641" y="14"/>
                </a:cubicBezTo>
                <a:cubicBezTo>
                  <a:pt x="617" y="64"/>
                  <a:pt x="617" y="64"/>
                  <a:pt x="617" y="64"/>
                </a:cubicBezTo>
                <a:cubicBezTo>
                  <a:pt x="600" y="61"/>
                  <a:pt x="582" y="58"/>
                  <a:pt x="565" y="57"/>
                </a:cubicBezTo>
                <a:cubicBezTo>
                  <a:pt x="557" y="2"/>
                  <a:pt x="557" y="2"/>
                  <a:pt x="557" y="2"/>
                </a:cubicBezTo>
                <a:cubicBezTo>
                  <a:pt x="545" y="1"/>
                  <a:pt x="533" y="0"/>
                  <a:pt x="521" y="0"/>
                </a:cubicBezTo>
                <a:cubicBezTo>
                  <a:pt x="509" y="0"/>
                  <a:pt x="497" y="1"/>
                  <a:pt x="485" y="2"/>
                </a:cubicBezTo>
                <a:cubicBezTo>
                  <a:pt x="477" y="57"/>
                  <a:pt x="477" y="57"/>
                  <a:pt x="477" y="57"/>
                </a:cubicBezTo>
                <a:cubicBezTo>
                  <a:pt x="459" y="58"/>
                  <a:pt x="442" y="61"/>
                  <a:pt x="425" y="64"/>
                </a:cubicBezTo>
                <a:cubicBezTo>
                  <a:pt x="401" y="14"/>
                  <a:pt x="401" y="14"/>
                  <a:pt x="401" y="14"/>
                </a:cubicBezTo>
                <a:cubicBezTo>
                  <a:pt x="377" y="20"/>
                  <a:pt x="354" y="27"/>
                  <a:pt x="332" y="36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25" y="97"/>
                  <a:pt x="309" y="105"/>
                  <a:pt x="293" y="114"/>
                </a:cubicBezTo>
                <a:cubicBezTo>
                  <a:pt x="256" y="73"/>
                  <a:pt x="256" y="73"/>
                  <a:pt x="256" y="73"/>
                </a:cubicBezTo>
                <a:cubicBezTo>
                  <a:pt x="235" y="85"/>
                  <a:pt x="215" y="99"/>
                  <a:pt x="197" y="11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08" y="175"/>
                  <a:pt x="195" y="187"/>
                  <a:pt x="183" y="19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19" y="189"/>
                  <a:pt x="104" y="208"/>
                  <a:pt x="91" y="228"/>
                </a:cubicBezTo>
                <a:cubicBezTo>
                  <a:pt x="128" y="269"/>
                  <a:pt x="128" y="269"/>
                  <a:pt x="128" y="269"/>
                </a:cubicBezTo>
                <a:cubicBezTo>
                  <a:pt x="119" y="283"/>
                  <a:pt x="111" y="298"/>
                  <a:pt x="103" y="314"/>
                </a:cubicBezTo>
                <a:cubicBezTo>
                  <a:pt x="49" y="301"/>
                  <a:pt x="49" y="301"/>
                  <a:pt x="49" y="301"/>
                </a:cubicBezTo>
                <a:cubicBezTo>
                  <a:pt x="39" y="323"/>
                  <a:pt x="30" y="345"/>
                  <a:pt x="23" y="369"/>
                </a:cubicBezTo>
                <a:cubicBezTo>
                  <a:pt x="71" y="396"/>
                  <a:pt x="71" y="396"/>
                  <a:pt x="71" y="396"/>
                </a:cubicBezTo>
                <a:cubicBezTo>
                  <a:pt x="67" y="413"/>
                  <a:pt x="63" y="429"/>
                  <a:pt x="60" y="446"/>
                </a:cubicBezTo>
                <a:cubicBezTo>
                  <a:pt x="5" y="450"/>
                  <a:pt x="5" y="450"/>
                  <a:pt x="5" y="450"/>
                </a:cubicBezTo>
                <a:cubicBezTo>
                  <a:pt x="2" y="473"/>
                  <a:pt x="0" y="497"/>
                  <a:pt x="0" y="521"/>
                </a:cubicBezTo>
                <a:cubicBezTo>
                  <a:pt x="0" y="521"/>
                  <a:pt x="0" y="522"/>
                  <a:pt x="0" y="523"/>
                </a:cubicBezTo>
                <a:cubicBezTo>
                  <a:pt x="55" y="535"/>
                  <a:pt x="55" y="535"/>
                  <a:pt x="55" y="535"/>
                </a:cubicBezTo>
                <a:cubicBezTo>
                  <a:pt x="55" y="552"/>
                  <a:pt x="57" y="568"/>
                  <a:pt x="59" y="585"/>
                </a:cubicBezTo>
                <a:cubicBezTo>
                  <a:pt x="7" y="605"/>
                  <a:pt x="7" y="605"/>
                  <a:pt x="7" y="605"/>
                </a:cubicBezTo>
                <a:cubicBezTo>
                  <a:pt x="11" y="629"/>
                  <a:pt x="17" y="653"/>
                  <a:pt x="24" y="676"/>
                </a:cubicBezTo>
                <a:cubicBezTo>
                  <a:pt x="79" y="672"/>
                  <a:pt x="79" y="672"/>
                  <a:pt x="79" y="672"/>
                </a:cubicBezTo>
                <a:cubicBezTo>
                  <a:pt x="85" y="687"/>
                  <a:pt x="91" y="703"/>
                  <a:pt x="98" y="718"/>
                </a:cubicBezTo>
                <a:cubicBezTo>
                  <a:pt x="54" y="752"/>
                  <a:pt x="54" y="752"/>
                  <a:pt x="54" y="752"/>
                </a:cubicBezTo>
                <a:cubicBezTo>
                  <a:pt x="65" y="774"/>
                  <a:pt x="78" y="795"/>
                  <a:pt x="92" y="815"/>
                </a:cubicBezTo>
                <a:cubicBezTo>
                  <a:pt x="143" y="795"/>
                  <a:pt x="143" y="795"/>
                  <a:pt x="143" y="795"/>
                </a:cubicBezTo>
                <a:cubicBezTo>
                  <a:pt x="153" y="808"/>
                  <a:pt x="163" y="821"/>
                  <a:pt x="174" y="833"/>
                </a:cubicBezTo>
                <a:cubicBezTo>
                  <a:pt x="143" y="878"/>
                  <a:pt x="143" y="878"/>
                  <a:pt x="143" y="878"/>
                </a:cubicBezTo>
                <a:cubicBezTo>
                  <a:pt x="160" y="896"/>
                  <a:pt x="178" y="913"/>
                  <a:pt x="197" y="928"/>
                </a:cubicBezTo>
                <a:cubicBezTo>
                  <a:pt x="240" y="893"/>
                  <a:pt x="240" y="893"/>
                  <a:pt x="240" y="893"/>
                </a:cubicBezTo>
                <a:cubicBezTo>
                  <a:pt x="253" y="903"/>
                  <a:pt x="267" y="912"/>
                  <a:pt x="280" y="921"/>
                </a:cubicBezTo>
                <a:cubicBezTo>
                  <a:pt x="264" y="974"/>
                  <a:pt x="264" y="974"/>
                  <a:pt x="264" y="974"/>
                </a:cubicBezTo>
                <a:cubicBezTo>
                  <a:pt x="285" y="986"/>
                  <a:pt x="307" y="996"/>
                  <a:pt x="331" y="1005"/>
                </a:cubicBezTo>
                <a:cubicBezTo>
                  <a:pt x="362" y="959"/>
                  <a:pt x="362" y="959"/>
                  <a:pt x="362" y="959"/>
                </a:cubicBezTo>
                <a:cubicBezTo>
                  <a:pt x="377" y="965"/>
                  <a:pt x="392" y="969"/>
                  <a:pt x="408" y="973"/>
                </a:cubicBezTo>
                <a:cubicBezTo>
                  <a:pt x="407" y="1029"/>
                  <a:pt x="407" y="1029"/>
                  <a:pt x="407" y="1029"/>
                </a:cubicBezTo>
                <a:cubicBezTo>
                  <a:pt x="431" y="1034"/>
                  <a:pt x="456" y="1038"/>
                  <a:pt x="481" y="1040"/>
                </a:cubicBezTo>
                <a:cubicBezTo>
                  <a:pt x="497" y="987"/>
                  <a:pt x="497" y="987"/>
                  <a:pt x="497" y="987"/>
                </a:cubicBezTo>
                <a:cubicBezTo>
                  <a:pt x="505" y="987"/>
                  <a:pt x="513" y="987"/>
                  <a:pt x="521" y="987"/>
                </a:cubicBezTo>
                <a:cubicBezTo>
                  <a:pt x="529" y="987"/>
                  <a:pt x="537" y="987"/>
                  <a:pt x="545" y="987"/>
                </a:cubicBezTo>
                <a:cubicBezTo>
                  <a:pt x="561" y="1040"/>
                  <a:pt x="561" y="1040"/>
                  <a:pt x="561" y="1040"/>
                </a:cubicBezTo>
                <a:cubicBezTo>
                  <a:pt x="586" y="1038"/>
                  <a:pt x="610" y="1034"/>
                  <a:pt x="634" y="1029"/>
                </a:cubicBezTo>
                <a:cubicBezTo>
                  <a:pt x="634" y="973"/>
                  <a:pt x="634" y="973"/>
                  <a:pt x="634" y="973"/>
                </a:cubicBezTo>
                <a:cubicBezTo>
                  <a:pt x="650" y="969"/>
                  <a:pt x="665" y="965"/>
                  <a:pt x="680" y="959"/>
                </a:cubicBezTo>
                <a:cubicBezTo>
                  <a:pt x="711" y="1005"/>
                  <a:pt x="711" y="1005"/>
                  <a:pt x="711" y="1005"/>
                </a:cubicBezTo>
                <a:cubicBezTo>
                  <a:pt x="734" y="996"/>
                  <a:pt x="756" y="986"/>
                  <a:pt x="778" y="974"/>
                </a:cubicBezTo>
                <a:cubicBezTo>
                  <a:pt x="761" y="921"/>
                  <a:pt x="761" y="921"/>
                  <a:pt x="761" y="921"/>
                </a:cubicBezTo>
                <a:cubicBezTo>
                  <a:pt x="775" y="912"/>
                  <a:pt x="788" y="903"/>
                  <a:pt x="801" y="893"/>
                </a:cubicBezTo>
                <a:cubicBezTo>
                  <a:pt x="845" y="928"/>
                  <a:pt x="845" y="928"/>
                  <a:pt x="845" y="928"/>
                </a:cubicBezTo>
                <a:cubicBezTo>
                  <a:pt x="864" y="913"/>
                  <a:pt x="882" y="896"/>
                  <a:pt x="899" y="878"/>
                </a:cubicBezTo>
                <a:cubicBezTo>
                  <a:pt x="867" y="833"/>
                  <a:pt x="867" y="833"/>
                  <a:pt x="867" y="833"/>
                </a:cubicBezTo>
                <a:cubicBezTo>
                  <a:pt x="878" y="821"/>
                  <a:pt x="889" y="808"/>
                  <a:pt x="898" y="795"/>
                </a:cubicBezTo>
                <a:cubicBezTo>
                  <a:pt x="950" y="815"/>
                  <a:pt x="950" y="815"/>
                  <a:pt x="950" y="815"/>
                </a:cubicBezTo>
                <a:cubicBezTo>
                  <a:pt x="964" y="795"/>
                  <a:pt x="976" y="774"/>
                  <a:pt x="987" y="752"/>
                </a:cubicBezTo>
                <a:cubicBezTo>
                  <a:pt x="944" y="718"/>
                  <a:pt x="944" y="718"/>
                  <a:pt x="944" y="718"/>
                </a:cubicBezTo>
                <a:cubicBezTo>
                  <a:pt x="951" y="703"/>
                  <a:pt x="957" y="687"/>
                  <a:pt x="962" y="672"/>
                </a:cubicBezTo>
                <a:cubicBezTo>
                  <a:pt x="1018" y="676"/>
                  <a:pt x="1018" y="676"/>
                  <a:pt x="1018" y="676"/>
                </a:cubicBezTo>
                <a:cubicBezTo>
                  <a:pt x="1025" y="653"/>
                  <a:pt x="1030" y="629"/>
                  <a:pt x="1034" y="605"/>
                </a:cubicBezTo>
                <a:cubicBezTo>
                  <a:pt x="983" y="585"/>
                  <a:pt x="983" y="585"/>
                  <a:pt x="983" y="585"/>
                </a:cubicBezTo>
                <a:cubicBezTo>
                  <a:pt x="985" y="568"/>
                  <a:pt x="986" y="552"/>
                  <a:pt x="987" y="535"/>
                </a:cubicBezTo>
                <a:lnTo>
                  <a:pt x="1041" y="523"/>
                </a:lnTo>
                <a:close/>
                <a:moveTo>
                  <a:pt x="521" y="906"/>
                </a:moveTo>
                <a:cubicBezTo>
                  <a:pt x="308" y="906"/>
                  <a:pt x="135" y="733"/>
                  <a:pt x="135" y="520"/>
                </a:cubicBezTo>
                <a:cubicBezTo>
                  <a:pt x="135" y="307"/>
                  <a:pt x="308" y="134"/>
                  <a:pt x="521" y="134"/>
                </a:cubicBezTo>
                <a:cubicBezTo>
                  <a:pt x="734" y="134"/>
                  <a:pt x="907" y="307"/>
                  <a:pt x="907" y="520"/>
                </a:cubicBezTo>
                <a:cubicBezTo>
                  <a:pt x="907" y="733"/>
                  <a:pt x="734" y="906"/>
                  <a:pt x="521" y="90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D7FAF1E4-BFCA-D18C-2E42-0C85F14593EE}"/>
              </a:ext>
            </a:extLst>
          </p:cNvPr>
          <p:cNvSpPr>
            <a:spLocks noEditPoints="1"/>
          </p:cNvSpPr>
          <p:nvPr/>
        </p:nvSpPr>
        <p:spPr bwMode="auto">
          <a:xfrm>
            <a:off x="2971128" y="3978123"/>
            <a:ext cx="768883" cy="780983"/>
          </a:xfrm>
          <a:custGeom>
            <a:avLst/>
            <a:gdLst>
              <a:gd name="T0" fmla="*/ 487 w 487"/>
              <a:gd name="T1" fmla="*/ 277 h 494"/>
              <a:gd name="T2" fmla="*/ 487 w 487"/>
              <a:gd name="T3" fmla="*/ 213 h 494"/>
              <a:gd name="T4" fmla="*/ 439 w 487"/>
              <a:gd name="T5" fmla="*/ 206 h 494"/>
              <a:gd name="T6" fmla="*/ 418 w 487"/>
              <a:gd name="T7" fmla="*/ 149 h 494"/>
              <a:gd name="T8" fmla="*/ 449 w 487"/>
              <a:gd name="T9" fmla="*/ 113 h 494"/>
              <a:gd name="T10" fmla="*/ 408 w 487"/>
              <a:gd name="T11" fmla="*/ 63 h 494"/>
              <a:gd name="T12" fmla="*/ 366 w 487"/>
              <a:gd name="T13" fmla="*/ 89 h 494"/>
              <a:gd name="T14" fmla="*/ 313 w 487"/>
              <a:gd name="T15" fmla="*/ 59 h 494"/>
              <a:gd name="T16" fmla="*/ 314 w 487"/>
              <a:gd name="T17" fmla="*/ 11 h 494"/>
              <a:gd name="T18" fmla="*/ 251 w 487"/>
              <a:gd name="T19" fmla="*/ 0 h 494"/>
              <a:gd name="T20" fmla="*/ 235 w 487"/>
              <a:gd name="T21" fmla="*/ 47 h 494"/>
              <a:gd name="T22" fmla="*/ 176 w 487"/>
              <a:gd name="T23" fmla="*/ 59 h 494"/>
              <a:gd name="T24" fmla="*/ 145 w 487"/>
              <a:gd name="T25" fmla="*/ 20 h 494"/>
              <a:gd name="T26" fmla="*/ 90 w 487"/>
              <a:gd name="T27" fmla="*/ 52 h 494"/>
              <a:gd name="T28" fmla="*/ 108 w 487"/>
              <a:gd name="T29" fmla="*/ 100 h 494"/>
              <a:gd name="T30" fmla="*/ 71 w 487"/>
              <a:gd name="T31" fmla="*/ 145 h 494"/>
              <a:gd name="T32" fmla="*/ 22 w 487"/>
              <a:gd name="T33" fmla="*/ 135 h 494"/>
              <a:gd name="T34" fmla="*/ 0 w 487"/>
              <a:gd name="T35" fmla="*/ 196 h 494"/>
              <a:gd name="T36" fmla="*/ 45 w 487"/>
              <a:gd name="T37" fmla="*/ 220 h 494"/>
              <a:gd name="T38" fmla="*/ 43 w 487"/>
              <a:gd name="T39" fmla="*/ 247 h 494"/>
              <a:gd name="T40" fmla="*/ 46 w 487"/>
              <a:gd name="T41" fmla="*/ 279 h 494"/>
              <a:gd name="T42" fmla="*/ 1 w 487"/>
              <a:gd name="T43" fmla="*/ 303 h 494"/>
              <a:gd name="T44" fmla="*/ 23 w 487"/>
              <a:gd name="T45" fmla="*/ 363 h 494"/>
              <a:gd name="T46" fmla="*/ 74 w 487"/>
              <a:gd name="T47" fmla="*/ 353 h 494"/>
              <a:gd name="T48" fmla="*/ 112 w 487"/>
              <a:gd name="T49" fmla="*/ 398 h 494"/>
              <a:gd name="T50" fmla="*/ 93 w 487"/>
              <a:gd name="T51" fmla="*/ 445 h 494"/>
              <a:gd name="T52" fmla="*/ 149 w 487"/>
              <a:gd name="T53" fmla="*/ 477 h 494"/>
              <a:gd name="T54" fmla="*/ 181 w 487"/>
              <a:gd name="T55" fmla="*/ 437 h 494"/>
              <a:gd name="T56" fmla="*/ 239 w 487"/>
              <a:gd name="T57" fmla="*/ 447 h 494"/>
              <a:gd name="T58" fmla="*/ 255 w 487"/>
              <a:gd name="T59" fmla="*/ 494 h 494"/>
              <a:gd name="T60" fmla="*/ 318 w 487"/>
              <a:gd name="T61" fmla="*/ 483 h 494"/>
              <a:gd name="T62" fmla="*/ 317 w 487"/>
              <a:gd name="T63" fmla="*/ 433 h 494"/>
              <a:gd name="T64" fmla="*/ 369 w 487"/>
              <a:gd name="T65" fmla="*/ 403 h 494"/>
              <a:gd name="T66" fmla="*/ 411 w 487"/>
              <a:gd name="T67" fmla="*/ 428 h 494"/>
              <a:gd name="T68" fmla="*/ 452 w 487"/>
              <a:gd name="T69" fmla="*/ 379 h 494"/>
              <a:gd name="T70" fmla="*/ 419 w 487"/>
              <a:gd name="T71" fmla="*/ 342 h 494"/>
              <a:gd name="T72" fmla="*/ 440 w 487"/>
              <a:gd name="T73" fmla="*/ 285 h 494"/>
              <a:gd name="T74" fmla="*/ 487 w 487"/>
              <a:gd name="T75" fmla="*/ 277 h 494"/>
              <a:gd name="T76" fmla="*/ 243 w 487"/>
              <a:gd name="T77" fmla="*/ 393 h 494"/>
              <a:gd name="T78" fmla="*/ 97 w 487"/>
              <a:gd name="T79" fmla="*/ 247 h 494"/>
              <a:gd name="T80" fmla="*/ 243 w 487"/>
              <a:gd name="T81" fmla="*/ 101 h 494"/>
              <a:gd name="T82" fmla="*/ 390 w 487"/>
              <a:gd name="T83" fmla="*/ 247 h 494"/>
              <a:gd name="T84" fmla="*/ 243 w 487"/>
              <a:gd name="T85" fmla="*/ 3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7" h="494">
                <a:moveTo>
                  <a:pt x="487" y="277"/>
                </a:moveTo>
                <a:cubicBezTo>
                  <a:pt x="487" y="213"/>
                  <a:pt x="487" y="213"/>
                  <a:pt x="487" y="213"/>
                </a:cubicBezTo>
                <a:cubicBezTo>
                  <a:pt x="439" y="206"/>
                  <a:pt x="439" y="206"/>
                  <a:pt x="439" y="206"/>
                </a:cubicBezTo>
                <a:cubicBezTo>
                  <a:pt x="435" y="186"/>
                  <a:pt x="428" y="166"/>
                  <a:pt x="418" y="149"/>
                </a:cubicBezTo>
                <a:cubicBezTo>
                  <a:pt x="449" y="113"/>
                  <a:pt x="449" y="113"/>
                  <a:pt x="449" y="113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2" y="67"/>
                  <a:pt x="313" y="59"/>
                </a:cubicBezTo>
                <a:cubicBezTo>
                  <a:pt x="314" y="11"/>
                  <a:pt x="314" y="11"/>
                  <a:pt x="314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7"/>
                  <a:pt x="235" y="47"/>
                  <a:pt x="235" y="47"/>
                </a:cubicBezTo>
                <a:cubicBezTo>
                  <a:pt x="214" y="48"/>
                  <a:pt x="195" y="52"/>
                  <a:pt x="176" y="59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4" y="113"/>
                  <a:pt x="81" y="128"/>
                  <a:pt x="71" y="145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0" y="196"/>
                  <a:pt x="0" y="196"/>
                  <a:pt x="0" y="196"/>
                </a:cubicBezTo>
                <a:cubicBezTo>
                  <a:pt x="45" y="220"/>
                  <a:pt x="45" y="220"/>
                  <a:pt x="45" y="220"/>
                </a:cubicBezTo>
                <a:cubicBezTo>
                  <a:pt x="44" y="229"/>
                  <a:pt x="43" y="238"/>
                  <a:pt x="43" y="247"/>
                </a:cubicBezTo>
                <a:cubicBezTo>
                  <a:pt x="43" y="258"/>
                  <a:pt x="44" y="268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3"/>
                  <a:pt x="23" y="363"/>
                  <a:pt x="23" y="363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4" y="370"/>
                  <a:pt x="97" y="385"/>
                  <a:pt x="112" y="398"/>
                </a:cubicBezTo>
                <a:cubicBezTo>
                  <a:pt x="93" y="445"/>
                  <a:pt x="93" y="445"/>
                  <a:pt x="93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6"/>
                  <a:pt x="239" y="447"/>
                </a:cubicBezTo>
                <a:cubicBezTo>
                  <a:pt x="255" y="494"/>
                  <a:pt x="255" y="494"/>
                  <a:pt x="255" y="494"/>
                </a:cubicBezTo>
                <a:cubicBezTo>
                  <a:pt x="318" y="483"/>
                  <a:pt x="318" y="483"/>
                  <a:pt x="318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3" y="415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9" y="324"/>
                  <a:pt x="436" y="305"/>
                  <a:pt x="440" y="285"/>
                </a:cubicBezTo>
                <a:lnTo>
                  <a:pt x="487" y="277"/>
                </a:lnTo>
                <a:close/>
                <a:moveTo>
                  <a:pt x="243" y="393"/>
                </a:moveTo>
                <a:cubicBezTo>
                  <a:pt x="163" y="393"/>
                  <a:pt x="97" y="328"/>
                  <a:pt x="97" y="247"/>
                </a:cubicBezTo>
                <a:cubicBezTo>
                  <a:pt x="97" y="166"/>
                  <a:pt x="163" y="101"/>
                  <a:pt x="243" y="101"/>
                </a:cubicBezTo>
                <a:cubicBezTo>
                  <a:pt x="324" y="101"/>
                  <a:pt x="390" y="166"/>
                  <a:pt x="390" y="247"/>
                </a:cubicBezTo>
                <a:cubicBezTo>
                  <a:pt x="390" y="328"/>
                  <a:pt x="324" y="393"/>
                  <a:pt x="243" y="3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F410F613-3624-7ACB-0A74-F02DD6D014F5}"/>
              </a:ext>
            </a:extLst>
          </p:cNvPr>
          <p:cNvSpPr>
            <a:spLocks noEditPoints="1"/>
          </p:cNvSpPr>
          <p:nvPr/>
        </p:nvSpPr>
        <p:spPr bwMode="auto">
          <a:xfrm>
            <a:off x="5941223" y="3362479"/>
            <a:ext cx="775605" cy="778293"/>
          </a:xfrm>
          <a:custGeom>
            <a:avLst/>
            <a:gdLst>
              <a:gd name="T0" fmla="*/ 491 w 491"/>
              <a:gd name="T1" fmla="*/ 209 h 493"/>
              <a:gd name="T2" fmla="*/ 473 w 491"/>
              <a:gd name="T3" fmla="*/ 147 h 493"/>
              <a:gd name="T4" fmla="*/ 425 w 491"/>
              <a:gd name="T5" fmla="*/ 153 h 493"/>
              <a:gd name="T6" fmla="*/ 389 w 491"/>
              <a:gd name="T7" fmla="*/ 104 h 493"/>
              <a:gd name="T8" fmla="*/ 409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6 h 493"/>
              <a:gd name="T20" fmla="*/ 185 w 491"/>
              <a:gd name="T21" fmla="*/ 56 h 493"/>
              <a:gd name="T22" fmla="*/ 132 w 491"/>
              <a:gd name="T23" fmla="*/ 83 h 493"/>
              <a:gd name="T24" fmla="*/ 92 w 491"/>
              <a:gd name="T25" fmla="*/ 54 h 493"/>
              <a:gd name="T26" fmla="*/ 47 w 491"/>
              <a:gd name="T27" fmla="*/ 101 h 493"/>
              <a:gd name="T28" fmla="*/ 78 w 491"/>
              <a:gd name="T29" fmla="*/ 141 h 493"/>
              <a:gd name="T30" fmla="*/ 55 w 491"/>
              <a:gd name="T31" fmla="*/ 195 h 493"/>
              <a:gd name="T32" fmla="*/ 4 w 491"/>
              <a:gd name="T33" fmla="*/ 199 h 493"/>
              <a:gd name="T34" fmla="*/ 0 w 491"/>
              <a:gd name="T35" fmla="*/ 263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0 h 493"/>
              <a:gd name="T42" fmla="*/ 30 w 491"/>
              <a:gd name="T43" fmla="*/ 366 h 493"/>
              <a:gd name="T44" fmla="*/ 68 w 491"/>
              <a:gd name="T45" fmla="*/ 418 h 493"/>
              <a:gd name="T46" fmla="*/ 114 w 491"/>
              <a:gd name="T47" fmla="*/ 394 h 493"/>
              <a:gd name="T48" fmla="*/ 162 w 491"/>
              <a:gd name="T49" fmla="*/ 427 h 493"/>
              <a:gd name="T50" fmla="*/ 157 w 491"/>
              <a:gd name="T51" fmla="*/ 477 h 493"/>
              <a:gd name="T52" fmla="*/ 220 w 491"/>
              <a:gd name="T53" fmla="*/ 493 h 493"/>
              <a:gd name="T54" fmla="*/ 240 w 491"/>
              <a:gd name="T55" fmla="*/ 446 h 493"/>
              <a:gd name="T56" fmla="*/ 298 w 491"/>
              <a:gd name="T57" fmla="*/ 440 h 493"/>
              <a:gd name="T58" fmla="*/ 327 w 491"/>
              <a:gd name="T59" fmla="*/ 481 h 493"/>
              <a:gd name="T60" fmla="*/ 384 w 491"/>
              <a:gd name="T61" fmla="*/ 453 h 493"/>
              <a:gd name="T62" fmla="*/ 370 w 491"/>
              <a:gd name="T63" fmla="*/ 405 h 493"/>
              <a:gd name="T64" fmla="*/ 411 w 491"/>
              <a:gd name="T65" fmla="*/ 362 h 493"/>
              <a:gd name="T66" fmla="*/ 458 w 491"/>
              <a:gd name="T67" fmla="*/ 375 h 493"/>
              <a:gd name="T68" fmla="*/ 485 w 491"/>
              <a:gd name="T69" fmla="*/ 316 h 493"/>
              <a:gd name="T70" fmla="*/ 443 w 491"/>
              <a:gd name="T71" fmla="*/ 290 h 493"/>
              <a:gd name="T72" fmla="*/ 447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7 w 491"/>
              <a:gd name="T79" fmla="*/ 286 h 493"/>
              <a:gd name="T80" fmla="*/ 208 w 491"/>
              <a:gd name="T81" fmla="*/ 105 h 493"/>
              <a:gd name="T82" fmla="*/ 389 w 491"/>
              <a:gd name="T83" fmla="*/ 206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3" y="147"/>
                  <a:pt x="473" y="147"/>
                  <a:pt x="473" y="147"/>
                </a:cubicBezTo>
                <a:cubicBezTo>
                  <a:pt x="425" y="153"/>
                  <a:pt x="425" y="153"/>
                  <a:pt x="425" y="153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09" y="61"/>
                  <a:pt x="409" y="61"/>
                  <a:pt x="409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4" y="48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66" y="63"/>
                  <a:pt x="148" y="72"/>
                  <a:pt x="132" y="83"/>
                </a:cubicBezTo>
                <a:cubicBezTo>
                  <a:pt x="92" y="54"/>
                  <a:pt x="92" y="54"/>
                  <a:pt x="92" y="54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68" y="158"/>
                  <a:pt x="60" y="176"/>
                  <a:pt x="55" y="195"/>
                </a:cubicBezTo>
                <a:cubicBezTo>
                  <a:pt x="4" y="199"/>
                  <a:pt x="4" y="199"/>
                  <a:pt x="4" y="199"/>
                </a:cubicBezTo>
                <a:cubicBezTo>
                  <a:pt x="0" y="263"/>
                  <a:pt x="0" y="263"/>
                  <a:pt x="0" y="263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1" y="283"/>
                  <a:pt x="53" y="292"/>
                  <a:pt x="56" y="301"/>
                </a:cubicBezTo>
                <a:cubicBezTo>
                  <a:pt x="59" y="311"/>
                  <a:pt x="62" y="321"/>
                  <a:pt x="67" y="330"/>
                </a:cubicBezTo>
                <a:cubicBezTo>
                  <a:pt x="30" y="366"/>
                  <a:pt x="30" y="366"/>
                  <a:pt x="30" y="366"/>
                </a:cubicBezTo>
                <a:cubicBezTo>
                  <a:pt x="68" y="418"/>
                  <a:pt x="68" y="418"/>
                  <a:pt x="68" y="418"/>
                </a:cubicBezTo>
                <a:cubicBezTo>
                  <a:pt x="114" y="394"/>
                  <a:pt x="114" y="394"/>
                  <a:pt x="114" y="394"/>
                </a:cubicBezTo>
                <a:cubicBezTo>
                  <a:pt x="128" y="408"/>
                  <a:pt x="145" y="418"/>
                  <a:pt x="162" y="427"/>
                </a:cubicBezTo>
                <a:cubicBezTo>
                  <a:pt x="157" y="477"/>
                  <a:pt x="157" y="477"/>
                  <a:pt x="157" y="477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8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4" y="453"/>
                  <a:pt x="384" y="453"/>
                  <a:pt x="384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1" y="362"/>
                </a:cubicBezTo>
                <a:cubicBezTo>
                  <a:pt x="458" y="375"/>
                  <a:pt x="458" y="375"/>
                  <a:pt x="458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3" y="290"/>
                  <a:pt x="443" y="290"/>
                  <a:pt x="443" y="290"/>
                </a:cubicBezTo>
                <a:cubicBezTo>
                  <a:pt x="448" y="270"/>
                  <a:pt x="449" y="249"/>
                  <a:pt x="447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0" y="409"/>
                  <a:pt x="129" y="364"/>
                  <a:pt x="107" y="286"/>
                </a:cubicBezTo>
                <a:cubicBezTo>
                  <a:pt x="85" y="208"/>
                  <a:pt x="130" y="127"/>
                  <a:pt x="208" y="105"/>
                </a:cubicBezTo>
                <a:cubicBezTo>
                  <a:pt x="286" y="83"/>
                  <a:pt x="367" y="128"/>
                  <a:pt x="389" y="206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1D884768-F80C-34CA-8AC9-D9407BDCEC29}"/>
              </a:ext>
            </a:extLst>
          </p:cNvPr>
          <p:cNvSpPr>
            <a:spLocks noEditPoints="1"/>
          </p:cNvSpPr>
          <p:nvPr/>
        </p:nvSpPr>
        <p:spPr bwMode="auto">
          <a:xfrm>
            <a:off x="7804802" y="3138669"/>
            <a:ext cx="1311941" cy="1307909"/>
          </a:xfrm>
          <a:custGeom>
            <a:avLst/>
            <a:gdLst>
              <a:gd name="T0" fmla="*/ 831 w 831"/>
              <a:gd name="T1" fmla="*/ 435 h 828"/>
              <a:gd name="T2" fmla="*/ 756 w 831"/>
              <a:gd name="T3" fmla="*/ 359 h 828"/>
              <a:gd name="T4" fmla="*/ 803 w 831"/>
              <a:gd name="T5" fmla="*/ 264 h 828"/>
              <a:gd name="T6" fmla="*/ 702 w 831"/>
              <a:gd name="T7" fmla="*/ 224 h 828"/>
              <a:gd name="T8" fmla="*/ 707 w 831"/>
              <a:gd name="T9" fmla="*/ 119 h 828"/>
              <a:gd name="T10" fmla="*/ 597 w 831"/>
              <a:gd name="T11" fmla="*/ 122 h 828"/>
              <a:gd name="T12" fmla="*/ 560 w 831"/>
              <a:gd name="T13" fmla="*/ 26 h 828"/>
              <a:gd name="T14" fmla="*/ 460 w 831"/>
              <a:gd name="T15" fmla="*/ 73 h 828"/>
              <a:gd name="T16" fmla="*/ 416 w 831"/>
              <a:gd name="T17" fmla="*/ 0 h 828"/>
              <a:gd name="T18" fmla="*/ 371 w 831"/>
              <a:gd name="T19" fmla="*/ 73 h 828"/>
              <a:gd name="T20" fmla="*/ 271 w 831"/>
              <a:gd name="T21" fmla="*/ 26 h 828"/>
              <a:gd name="T22" fmla="*/ 234 w 831"/>
              <a:gd name="T23" fmla="*/ 122 h 828"/>
              <a:gd name="T24" fmla="*/ 124 w 831"/>
              <a:gd name="T25" fmla="*/ 119 h 828"/>
              <a:gd name="T26" fmla="*/ 129 w 831"/>
              <a:gd name="T27" fmla="*/ 224 h 828"/>
              <a:gd name="T28" fmla="*/ 28 w 831"/>
              <a:gd name="T29" fmla="*/ 264 h 828"/>
              <a:gd name="T30" fmla="*/ 75 w 831"/>
              <a:gd name="T31" fmla="*/ 359 h 828"/>
              <a:gd name="T32" fmla="*/ 0 w 831"/>
              <a:gd name="T33" fmla="*/ 435 h 828"/>
              <a:gd name="T34" fmla="*/ 82 w 831"/>
              <a:gd name="T35" fmla="*/ 503 h 828"/>
              <a:gd name="T36" fmla="*/ 43 w 831"/>
              <a:gd name="T37" fmla="*/ 601 h 828"/>
              <a:gd name="T38" fmla="*/ 146 w 831"/>
              <a:gd name="T39" fmla="*/ 631 h 828"/>
              <a:gd name="T40" fmla="*/ 149 w 831"/>
              <a:gd name="T41" fmla="*/ 735 h 828"/>
              <a:gd name="T42" fmla="*/ 255 w 831"/>
              <a:gd name="T43" fmla="*/ 721 h 828"/>
              <a:gd name="T44" fmla="*/ 299 w 831"/>
              <a:gd name="T45" fmla="*/ 815 h 828"/>
              <a:gd name="T46" fmla="*/ 391 w 831"/>
              <a:gd name="T47" fmla="*/ 760 h 828"/>
              <a:gd name="T48" fmla="*/ 440 w 831"/>
              <a:gd name="T49" fmla="*/ 760 h 828"/>
              <a:gd name="T50" fmla="*/ 532 w 831"/>
              <a:gd name="T51" fmla="*/ 815 h 828"/>
              <a:gd name="T52" fmla="*/ 576 w 831"/>
              <a:gd name="T53" fmla="*/ 721 h 828"/>
              <a:gd name="T54" fmla="*/ 682 w 831"/>
              <a:gd name="T55" fmla="*/ 735 h 828"/>
              <a:gd name="T56" fmla="*/ 685 w 831"/>
              <a:gd name="T57" fmla="*/ 631 h 828"/>
              <a:gd name="T58" fmla="*/ 788 w 831"/>
              <a:gd name="T59" fmla="*/ 601 h 828"/>
              <a:gd name="T60" fmla="*/ 749 w 831"/>
              <a:gd name="T61" fmla="*/ 503 h 828"/>
              <a:gd name="T62" fmla="*/ 416 w 831"/>
              <a:gd name="T63" fmla="*/ 692 h 828"/>
              <a:gd name="T64" fmla="*/ 416 w 831"/>
              <a:gd name="T65" fmla="*/ 136 h 828"/>
              <a:gd name="T66" fmla="*/ 416 w 831"/>
              <a:gd name="T67" fmla="*/ 692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1" h="828">
                <a:moveTo>
                  <a:pt x="824" y="496"/>
                </a:moveTo>
                <a:cubicBezTo>
                  <a:pt x="828" y="476"/>
                  <a:pt x="830" y="456"/>
                  <a:pt x="831" y="435"/>
                </a:cubicBezTo>
                <a:cubicBezTo>
                  <a:pt x="761" y="413"/>
                  <a:pt x="761" y="413"/>
                  <a:pt x="761" y="413"/>
                </a:cubicBezTo>
                <a:cubicBezTo>
                  <a:pt x="760" y="394"/>
                  <a:pt x="759" y="376"/>
                  <a:pt x="756" y="359"/>
                </a:cubicBezTo>
                <a:cubicBezTo>
                  <a:pt x="821" y="322"/>
                  <a:pt x="821" y="322"/>
                  <a:pt x="821" y="322"/>
                </a:cubicBezTo>
                <a:cubicBezTo>
                  <a:pt x="816" y="302"/>
                  <a:pt x="810" y="283"/>
                  <a:pt x="803" y="264"/>
                </a:cubicBezTo>
                <a:cubicBezTo>
                  <a:pt x="730" y="273"/>
                  <a:pt x="730" y="273"/>
                  <a:pt x="730" y="273"/>
                </a:cubicBezTo>
                <a:cubicBezTo>
                  <a:pt x="722" y="256"/>
                  <a:pt x="713" y="239"/>
                  <a:pt x="702" y="224"/>
                </a:cubicBezTo>
                <a:cubicBezTo>
                  <a:pt x="747" y="164"/>
                  <a:pt x="747" y="164"/>
                  <a:pt x="747" y="164"/>
                </a:cubicBezTo>
                <a:cubicBezTo>
                  <a:pt x="735" y="148"/>
                  <a:pt x="721" y="133"/>
                  <a:pt x="707" y="119"/>
                </a:cubicBezTo>
                <a:cubicBezTo>
                  <a:pt x="644" y="157"/>
                  <a:pt x="644" y="157"/>
                  <a:pt x="644" y="157"/>
                </a:cubicBezTo>
                <a:cubicBezTo>
                  <a:pt x="629" y="144"/>
                  <a:pt x="614" y="133"/>
                  <a:pt x="597" y="122"/>
                </a:cubicBezTo>
                <a:cubicBezTo>
                  <a:pt x="613" y="50"/>
                  <a:pt x="613" y="50"/>
                  <a:pt x="613" y="50"/>
                </a:cubicBezTo>
                <a:cubicBezTo>
                  <a:pt x="596" y="40"/>
                  <a:pt x="578" y="32"/>
                  <a:pt x="560" y="26"/>
                </a:cubicBezTo>
                <a:cubicBezTo>
                  <a:pt x="517" y="86"/>
                  <a:pt x="517" y="86"/>
                  <a:pt x="517" y="86"/>
                </a:cubicBezTo>
                <a:cubicBezTo>
                  <a:pt x="498" y="80"/>
                  <a:pt x="479" y="76"/>
                  <a:pt x="460" y="73"/>
                </a:cubicBezTo>
                <a:cubicBezTo>
                  <a:pt x="445" y="1"/>
                  <a:pt x="445" y="1"/>
                  <a:pt x="445" y="1"/>
                </a:cubicBezTo>
                <a:cubicBezTo>
                  <a:pt x="435" y="0"/>
                  <a:pt x="425" y="0"/>
                  <a:pt x="416" y="0"/>
                </a:cubicBezTo>
                <a:cubicBezTo>
                  <a:pt x="406" y="0"/>
                  <a:pt x="396" y="0"/>
                  <a:pt x="386" y="1"/>
                </a:cubicBezTo>
                <a:cubicBezTo>
                  <a:pt x="371" y="73"/>
                  <a:pt x="371" y="73"/>
                  <a:pt x="371" y="73"/>
                </a:cubicBezTo>
                <a:cubicBezTo>
                  <a:pt x="352" y="76"/>
                  <a:pt x="333" y="80"/>
                  <a:pt x="314" y="86"/>
                </a:cubicBezTo>
                <a:cubicBezTo>
                  <a:pt x="271" y="26"/>
                  <a:pt x="271" y="26"/>
                  <a:pt x="271" y="26"/>
                </a:cubicBezTo>
                <a:cubicBezTo>
                  <a:pt x="253" y="32"/>
                  <a:pt x="235" y="40"/>
                  <a:pt x="218" y="50"/>
                </a:cubicBezTo>
                <a:cubicBezTo>
                  <a:pt x="234" y="122"/>
                  <a:pt x="234" y="122"/>
                  <a:pt x="234" y="122"/>
                </a:cubicBezTo>
                <a:cubicBezTo>
                  <a:pt x="217" y="133"/>
                  <a:pt x="202" y="144"/>
                  <a:pt x="187" y="157"/>
                </a:cubicBezTo>
                <a:cubicBezTo>
                  <a:pt x="124" y="119"/>
                  <a:pt x="124" y="119"/>
                  <a:pt x="124" y="119"/>
                </a:cubicBezTo>
                <a:cubicBezTo>
                  <a:pt x="110" y="133"/>
                  <a:pt x="97" y="148"/>
                  <a:pt x="84" y="16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18" y="239"/>
                  <a:pt x="109" y="256"/>
                  <a:pt x="101" y="273"/>
                </a:cubicBezTo>
                <a:cubicBezTo>
                  <a:pt x="28" y="264"/>
                  <a:pt x="28" y="264"/>
                  <a:pt x="28" y="264"/>
                </a:cubicBezTo>
                <a:cubicBezTo>
                  <a:pt x="21" y="283"/>
                  <a:pt x="15" y="302"/>
                  <a:pt x="10" y="322"/>
                </a:cubicBezTo>
                <a:cubicBezTo>
                  <a:pt x="75" y="359"/>
                  <a:pt x="75" y="359"/>
                  <a:pt x="75" y="359"/>
                </a:cubicBezTo>
                <a:cubicBezTo>
                  <a:pt x="72" y="376"/>
                  <a:pt x="71" y="394"/>
                  <a:pt x="70" y="413"/>
                </a:cubicBezTo>
                <a:cubicBezTo>
                  <a:pt x="0" y="435"/>
                  <a:pt x="0" y="435"/>
                  <a:pt x="0" y="435"/>
                </a:cubicBezTo>
                <a:cubicBezTo>
                  <a:pt x="1" y="456"/>
                  <a:pt x="3" y="476"/>
                  <a:pt x="7" y="496"/>
                </a:cubicBezTo>
                <a:cubicBezTo>
                  <a:pt x="82" y="503"/>
                  <a:pt x="82" y="503"/>
                  <a:pt x="82" y="503"/>
                </a:cubicBezTo>
                <a:cubicBezTo>
                  <a:pt x="86" y="520"/>
                  <a:pt x="92" y="536"/>
                  <a:pt x="98" y="552"/>
                </a:cubicBezTo>
                <a:cubicBezTo>
                  <a:pt x="43" y="601"/>
                  <a:pt x="43" y="601"/>
                  <a:pt x="43" y="601"/>
                </a:cubicBezTo>
                <a:cubicBezTo>
                  <a:pt x="52" y="620"/>
                  <a:pt x="63" y="638"/>
                  <a:pt x="75" y="655"/>
                </a:cubicBezTo>
                <a:cubicBezTo>
                  <a:pt x="146" y="631"/>
                  <a:pt x="146" y="631"/>
                  <a:pt x="146" y="631"/>
                </a:cubicBezTo>
                <a:cubicBezTo>
                  <a:pt x="156" y="644"/>
                  <a:pt x="168" y="656"/>
                  <a:pt x="180" y="668"/>
                </a:cubicBezTo>
                <a:cubicBezTo>
                  <a:pt x="149" y="735"/>
                  <a:pt x="149" y="735"/>
                  <a:pt x="149" y="735"/>
                </a:cubicBezTo>
                <a:cubicBezTo>
                  <a:pt x="165" y="749"/>
                  <a:pt x="182" y="761"/>
                  <a:pt x="200" y="772"/>
                </a:cubicBezTo>
                <a:cubicBezTo>
                  <a:pt x="255" y="721"/>
                  <a:pt x="255" y="721"/>
                  <a:pt x="255" y="721"/>
                </a:cubicBezTo>
                <a:cubicBezTo>
                  <a:pt x="270" y="729"/>
                  <a:pt x="285" y="736"/>
                  <a:pt x="300" y="741"/>
                </a:cubicBezTo>
                <a:cubicBezTo>
                  <a:pt x="299" y="815"/>
                  <a:pt x="299" y="815"/>
                  <a:pt x="299" y="815"/>
                </a:cubicBezTo>
                <a:cubicBezTo>
                  <a:pt x="320" y="821"/>
                  <a:pt x="340" y="825"/>
                  <a:pt x="362" y="828"/>
                </a:cubicBezTo>
                <a:cubicBezTo>
                  <a:pt x="391" y="760"/>
                  <a:pt x="391" y="760"/>
                  <a:pt x="391" y="760"/>
                </a:cubicBezTo>
                <a:cubicBezTo>
                  <a:pt x="399" y="761"/>
                  <a:pt x="407" y="761"/>
                  <a:pt x="416" y="761"/>
                </a:cubicBezTo>
                <a:cubicBezTo>
                  <a:pt x="424" y="761"/>
                  <a:pt x="432" y="761"/>
                  <a:pt x="440" y="760"/>
                </a:cubicBezTo>
                <a:cubicBezTo>
                  <a:pt x="469" y="828"/>
                  <a:pt x="469" y="828"/>
                  <a:pt x="469" y="828"/>
                </a:cubicBezTo>
                <a:cubicBezTo>
                  <a:pt x="491" y="825"/>
                  <a:pt x="511" y="821"/>
                  <a:pt x="532" y="815"/>
                </a:cubicBezTo>
                <a:cubicBezTo>
                  <a:pt x="531" y="741"/>
                  <a:pt x="531" y="741"/>
                  <a:pt x="531" y="741"/>
                </a:cubicBezTo>
                <a:cubicBezTo>
                  <a:pt x="546" y="736"/>
                  <a:pt x="561" y="729"/>
                  <a:pt x="576" y="721"/>
                </a:cubicBezTo>
                <a:cubicBezTo>
                  <a:pt x="631" y="772"/>
                  <a:pt x="631" y="772"/>
                  <a:pt x="631" y="772"/>
                </a:cubicBezTo>
                <a:cubicBezTo>
                  <a:pt x="649" y="761"/>
                  <a:pt x="666" y="749"/>
                  <a:pt x="682" y="735"/>
                </a:cubicBezTo>
                <a:cubicBezTo>
                  <a:pt x="651" y="668"/>
                  <a:pt x="651" y="668"/>
                  <a:pt x="651" y="668"/>
                </a:cubicBezTo>
                <a:cubicBezTo>
                  <a:pt x="663" y="656"/>
                  <a:pt x="675" y="644"/>
                  <a:pt x="685" y="631"/>
                </a:cubicBezTo>
                <a:cubicBezTo>
                  <a:pt x="756" y="655"/>
                  <a:pt x="756" y="655"/>
                  <a:pt x="756" y="655"/>
                </a:cubicBezTo>
                <a:cubicBezTo>
                  <a:pt x="768" y="638"/>
                  <a:pt x="779" y="620"/>
                  <a:pt x="788" y="601"/>
                </a:cubicBezTo>
                <a:cubicBezTo>
                  <a:pt x="733" y="552"/>
                  <a:pt x="733" y="552"/>
                  <a:pt x="733" y="552"/>
                </a:cubicBezTo>
                <a:cubicBezTo>
                  <a:pt x="739" y="536"/>
                  <a:pt x="745" y="520"/>
                  <a:pt x="749" y="503"/>
                </a:cubicBezTo>
                <a:lnTo>
                  <a:pt x="824" y="496"/>
                </a:lnTo>
                <a:close/>
                <a:moveTo>
                  <a:pt x="416" y="692"/>
                </a:moveTo>
                <a:cubicBezTo>
                  <a:pt x="262" y="692"/>
                  <a:pt x="138" y="567"/>
                  <a:pt x="138" y="414"/>
                </a:cubicBezTo>
                <a:cubicBezTo>
                  <a:pt x="138" y="261"/>
                  <a:pt x="262" y="136"/>
                  <a:pt x="416" y="136"/>
                </a:cubicBezTo>
                <a:cubicBezTo>
                  <a:pt x="569" y="136"/>
                  <a:pt x="693" y="261"/>
                  <a:pt x="693" y="414"/>
                </a:cubicBezTo>
                <a:cubicBezTo>
                  <a:pt x="693" y="567"/>
                  <a:pt x="569" y="692"/>
                  <a:pt x="416" y="6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4056D7AE-CAD3-3692-65BF-390A6F089C95}"/>
              </a:ext>
            </a:extLst>
          </p:cNvPr>
          <p:cNvSpPr>
            <a:spLocks noEditPoints="1"/>
          </p:cNvSpPr>
          <p:nvPr/>
        </p:nvSpPr>
        <p:spPr bwMode="auto">
          <a:xfrm>
            <a:off x="6597720" y="3686278"/>
            <a:ext cx="1293123" cy="1290435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6 w 819"/>
              <a:gd name="T7" fmla="*/ 220 h 817"/>
              <a:gd name="T8" fmla="*/ 710 w 819"/>
              <a:gd name="T9" fmla="*/ 132 h 817"/>
              <a:gd name="T10" fmla="*/ 617 w 819"/>
              <a:gd name="T11" fmla="*/ 126 h 817"/>
              <a:gd name="T12" fmla="*/ 588 w 819"/>
              <a:gd name="T13" fmla="*/ 41 h 817"/>
              <a:gd name="T14" fmla="*/ 499 w 819"/>
              <a:gd name="T15" fmla="*/ 70 h 817"/>
              <a:gd name="T16" fmla="*/ 441 w 819"/>
              <a:gd name="T17" fmla="*/ 2 h 817"/>
              <a:gd name="T18" fmla="*/ 379 w 819"/>
              <a:gd name="T19" fmla="*/ 2 h 817"/>
              <a:gd name="T20" fmla="*/ 321 w 819"/>
              <a:gd name="T21" fmla="*/ 70 h 817"/>
              <a:gd name="T22" fmla="*/ 231 w 819"/>
              <a:gd name="T23" fmla="*/ 41 h 817"/>
              <a:gd name="T24" fmla="*/ 203 w 819"/>
              <a:gd name="T25" fmla="*/ 126 h 817"/>
              <a:gd name="T26" fmla="*/ 109 w 819"/>
              <a:gd name="T27" fmla="*/ 132 h 817"/>
              <a:gd name="T28" fmla="*/ 114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6 h 817"/>
              <a:gd name="T48" fmla="*/ 304 w 819"/>
              <a:gd name="T49" fmla="*/ 745 h 817"/>
              <a:gd name="T50" fmla="*/ 368 w 819"/>
              <a:gd name="T51" fmla="*/ 817 h 817"/>
              <a:gd name="T52" fmla="*/ 410 w 819"/>
              <a:gd name="T53" fmla="*/ 762 h 817"/>
              <a:gd name="T54" fmla="*/ 451 w 819"/>
              <a:gd name="T55" fmla="*/ 817 h 817"/>
              <a:gd name="T56" fmla="*/ 516 w 819"/>
              <a:gd name="T57" fmla="*/ 745 h 817"/>
              <a:gd name="T58" fmla="*/ 594 w 819"/>
              <a:gd name="T59" fmla="*/ 776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10 w 819"/>
              <a:gd name="T71" fmla="*/ 704 h 817"/>
              <a:gd name="T72" fmla="*/ 410 w 819"/>
              <a:gd name="T73" fmla="*/ 114 h 817"/>
              <a:gd name="T74" fmla="*/ 410 w 819"/>
              <a:gd name="T75" fmla="*/ 70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8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8" y="311"/>
                  <a:pt x="743" y="297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1"/>
                  <a:pt x="774" y="222"/>
                  <a:pt x="764" y="204"/>
                </a:cubicBezTo>
                <a:cubicBezTo>
                  <a:pt x="706" y="220"/>
                  <a:pt x="706" y="220"/>
                  <a:pt x="706" y="220"/>
                </a:cubicBezTo>
                <a:cubicBezTo>
                  <a:pt x="698" y="207"/>
                  <a:pt x="688" y="195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1" y="102"/>
                  <a:pt x="664" y="89"/>
                </a:cubicBezTo>
                <a:cubicBezTo>
                  <a:pt x="617" y="126"/>
                  <a:pt x="617" y="126"/>
                  <a:pt x="617" y="126"/>
                </a:cubicBezTo>
                <a:cubicBezTo>
                  <a:pt x="604" y="116"/>
                  <a:pt x="591" y="108"/>
                  <a:pt x="577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30" y="18"/>
                </a:cubicBezTo>
                <a:cubicBezTo>
                  <a:pt x="499" y="70"/>
                  <a:pt x="499" y="70"/>
                  <a:pt x="499" y="70"/>
                </a:cubicBezTo>
                <a:cubicBezTo>
                  <a:pt x="483" y="66"/>
                  <a:pt x="468" y="63"/>
                  <a:pt x="452" y="61"/>
                </a:cubicBezTo>
                <a:cubicBezTo>
                  <a:pt x="441" y="2"/>
                  <a:pt x="441" y="2"/>
                  <a:pt x="441" y="2"/>
                </a:cubicBezTo>
                <a:cubicBezTo>
                  <a:pt x="431" y="1"/>
                  <a:pt x="420" y="0"/>
                  <a:pt x="410" y="0"/>
                </a:cubicBezTo>
                <a:cubicBezTo>
                  <a:pt x="399" y="0"/>
                  <a:pt x="389" y="1"/>
                  <a:pt x="379" y="2"/>
                </a:cubicBezTo>
                <a:cubicBezTo>
                  <a:pt x="368" y="61"/>
                  <a:pt x="368" y="61"/>
                  <a:pt x="368" y="61"/>
                </a:cubicBezTo>
                <a:cubicBezTo>
                  <a:pt x="352" y="63"/>
                  <a:pt x="336" y="66"/>
                  <a:pt x="321" y="70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3" y="100"/>
                  <a:pt x="243" y="100"/>
                  <a:pt x="243" y="100"/>
                </a:cubicBezTo>
                <a:cubicBezTo>
                  <a:pt x="229" y="108"/>
                  <a:pt x="216" y="116"/>
                  <a:pt x="203" y="126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9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5"/>
                  <a:pt x="122" y="207"/>
                  <a:pt x="114" y="220"/>
                </a:cubicBezTo>
                <a:cubicBezTo>
                  <a:pt x="56" y="204"/>
                  <a:pt x="56" y="204"/>
                  <a:pt x="56" y="204"/>
                </a:cubicBezTo>
                <a:cubicBezTo>
                  <a:pt x="45" y="222"/>
                  <a:pt x="36" y="241"/>
                  <a:pt x="28" y="260"/>
                </a:cubicBezTo>
                <a:cubicBezTo>
                  <a:pt x="77" y="297"/>
                  <a:pt x="77" y="297"/>
                  <a:pt x="77" y="297"/>
                </a:cubicBezTo>
                <a:cubicBezTo>
                  <a:pt x="72" y="311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2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1" y="455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4" y="517"/>
                  <a:pt x="20" y="537"/>
                  <a:pt x="27" y="557"/>
                </a:cubicBezTo>
                <a:cubicBezTo>
                  <a:pt x="88" y="551"/>
                  <a:pt x="88" y="551"/>
                  <a:pt x="88" y="551"/>
                </a:cubicBezTo>
                <a:cubicBezTo>
                  <a:pt x="93" y="564"/>
                  <a:pt x="100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2"/>
                  <a:pt x="92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70" y="668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7" y="754"/>
                  <a:pt x="205" y="766"/>
                  <a:pt x="225" y="776"/>
                </a:cubicBezTo>
                <a:cubicBezTo>
                  <a:pt x="265" y="731"/>
                  <a:pt x="265" y="731"/>
                  <a:pt x="265" y="731"/>
                </a:cubicBezTo>
                <a:cubicBezTo>
                  <a:pt x="278" y="736"/>
                  <a:pt x="291" y="741"/>
                  <a:pt x="304" y="745"/>
                </a:cubicBezTo>
                <a:cubicBezTo>
                  <a:pt x="303" y="806"/>
                  <a:pt x="303" y="806"/>
                  <a:pt x="303" y="806"/>
                </a:cubicBezTo>
                <a:cubicBezTo>
                  <a:pt x="324" y="811"/>
                  <a:pt x="346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3" y="762"/>
                  <a:pt x="410" y="762"/>
                </a:cubicBezTo>
                <a:cubicBezTo>
                  <a:pt x="417" y="762"/>
                  <a:pt x="423" y="761"/>
                  <a:pt x="430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4" y="815"/>
                  <a:pt x="495" y="811"/>
                  <a:pt x="516" y="806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29" y="741"/>
                  <a:pt x="542" y="736"/>
                  <a:pt x="554" y="731"/>
                </a:cubicBezTo>
                <a:cubicBezTo>
                  <a:pt x="594" y="776"/>
                  <a:pt x="594" y="776"/>
                  <a:pt x="594" y="776"/>
                </a:cubicBezTo>
                <a:cubicBezTo>
                  <a:pt x="614" y="766"/>
                  <a:pt x="633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8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8" y="669"/>
                  <a:pt x="741" y="652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2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800" y="537"/>
                  <a:pt x="806" y="517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9" y="455"/>
                  <a:pt x="760" y="440"/>
                  <a:pt x="761" y="425"/>
                </a:cubicBezTo>
                <a:close/>
                <a:moveTo>
                  <a:pt x="410" y="704"/>
                </a:moveTo>
                <a:cubicBezTo>
                  <a:pt x="247" y="704"/>
                  <a:pt x="114" y="572"/>
                  <a:pt x="114" y="409"/>
                </a:cubicBezTo>
                <a:cubicBezTo>
                  <a:pt x="114" y="246"/>
                  <a:pt x="247" y="114"/>
                  <a:pt x="410" y="114"/>
                </a:cubicBezTo>
                <a:cubicBezTo>
                  <a:pt x="573" y="114"/>
                  <a:pt x="705" y="246"/>
                  <a:pt x="705" y="409"/>
                </a:cubicBezTo>
                <a:cubicBezTo>
                  <a:pt x="705" y="572"/>
                  <a:pt x="573" y="704"/>
                  <a:pt x="410" y="70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4D9F78CE-1E87-3C44-5802-8FF1491A8C32}"/>
              </a:ext>
            </a:extLst>
          </p:cNvPr>
          <p:cNvSpPr>
            <a:spLocks noEditPoints="1"/>
          </p:cNvSpPr>
          <p:nvPr/>
        </p:nvSpPr>
        <p:spPr bwMode="auto">
          <a:xfrm>
            <a:off x="3580428" y="3176978"/>
            <a:ext cx="1294467" cy="1289091"/>
          </a:xfrm>
          <a:custGeom>
            <a:avLst/>
            <a:gdLst>
              <a:gd name="T0" fmla="*/ 820 w 820"/>
              <a:gd name="T1" fmla="*/ 409 h 817"/>
              <a:gd name="T2" fmla="*/ 755 w 820"/>
              <a:gd name="T3" fmla="*/ 340 h 817"/>
              <a:gd name="T4" fmla="*/ 791 w 820"/>
              <a:gd name="T5" fmla="*/ 260 h 817"/>
              <a:gd name="T6" fmla="*/ 706 w 820"/>
              <a:gd name="T7" fmla="*/ 220 h 817"/>
              <a:gd name="T8" fmla="*/ 711 w 820"/>
              <a:gd name="T9" fmla="*/ 131 h 817"/>
              <a:gd name="T10" fmla="*/ 617 w 820"/>
              <a:gd name="T11" fmla="*/ 125 h 817"/>
              <a:gd name="T12" fmla="*/ 588 w 820"/>
              <a:gd name="T13" fmla="*/ 41 h 817"/>
              <a:gd name="T14" fmla="*/ 499 w 820"/>
              <a:gd name="T15" fmla="*/ 69 h 817"/>
              <a:gd name="T16" fmla="*/ 441 w 820"/>
              <a:gd name="T17" fmla="*/ 1 h 817"/>
              <a:gd name="T18" fmla="*/ 379 w 820"/>
              <a:gd name="T19" fmla="*/ 1 h 817"/>
              <a:gd name="T20" fmla="*/ 321 w 820"/>
              <a:gd name="T21" fmla="*/ 69 h 817"/>
              <a:gd name="T22" fmla="*/ 232 w 820"/>
              <a:gd name="T23" fmla="*/ 41 h 817"/>
              <a:gd name="T24" fmla="*/ 203 w 820"/>
              <a:gd name="T25" fmla="*/ 125 h 817"/>
              <a:gd name="T26" fmla="*/ 109 w 820"/>
              <a:gd name="T27" fmla="*/ 131 h 817"/>
              <a:gd name="T28" fmla="*/ 114 w 820"/>
              <a:gd name="T29" fmla="*/ 220 h 817"/>
              <a:gd name="T30" fmla="*/ 28 w 820"/>
              <a:gd name="T31" fmla="*/ 260 h 817"/>
              <a:gd name="T32" fmla="*/ 65 w 820"/>
              <a:gd name="T33" fmla="*/ 340 h 817"/>
              <a:gd name="T34" fmla="*/ 0 w 820"/>
              <a:gd name="T35" fmla="*/ 409 h 817"/>
              <a:gd name="T36" fmla="*/ 63 w 820"/>
              <a:gd name="T37" fmla="*/ 468 h 817"/>
              <a:gd name="T38" fmla="*/ 28 w 820"/>
              <a:gd name="T39" fmla="*/ 557 h 817"/>
              <a:gd name="T40" fmla="*/ 107 w 820"/>
              <a:gd name="T41" fmla="*/ 589 h 817"/>
              <a:gd name="T42" fmla="*/ 106 w 820"/>
              <a:gd name="T43" fmla="*/ 684 h 817"/>
              <a:gd name="T44" fmla="*/ 191 w 820"/>
              <a:gd name="T45" fmla="*/ 685 h 817"/>
              <a:gd name="T46" fmla="*/ 225 w 820"/>
              <a:gd name="T47" fmla="*/ 775 h 817"/>
              <a:gd name="T48" fmla="*/ 304 w 820"/>
              <a:gd name="T49" fmla="*/ 745 h 817"/>
              <a:gd name="T50" fmla="*/ 368 w 820"/>
              <a:gd name="T51" fmla="*/ 817 h 817"/>
              <a:gd name="T52" fmla="*/ 410 w 820"/>
              <a:gd name="T53" fmla="*/ 761 h 817"/>
              <a:gd name="T54" fmla="*/ 452 w 820"/>
              <a:gd name="T55" fmla="*/ 817 h 817"/>
              <a:gd name="T56" fmla="*/ 516 w 820"/>
              <a:gd name="T57" fmla="*/ 745 h 817"/>
              <a:gd name="T58" fmla="*/ 595 w 820"/>
              <a:gd name="T59" fmla="*/ 775 h 817"/>
              <a:gd name="T60" fmla="*/ 629 w 820"/>
              <a:gd name="T61" fmla="*/ 685 h 817"/>
              <a:gd name="T62" fmla="*/ 713 w 820"/>
              <a:gd name="T63" fmla="*/ 684 h 817"/>
              <a:gd name="T64" fmla="*/ 712 w 820"/>
              <a:gd name="T65" fmla="*/ 589 h 817"/>
              <a:gd name="T66" fmla="*/ 792 w 820"/>
              <a:gd name="T67" fmla="*/ 557 h 817"/>
              <a:gd name="T68" fmla="*/ 757 w 820"/>
              <a:gd name="T69" fmla="*/ 468 h 817"/>
              <a:gd name="T70" fmla="*/ 410 w 820"/>
              <a:gd name="T71" fmla="*/ 694 h 817"/>
              <a:gd name="T72" fmla="*/ 410 w 820"/>
              <a:gd name="T73" fmla="*/ 122 h 817"/>
              <a:gd name="T74" fmla="*/ 410 w 820"/>
              <a:gd name="T75" fmla="*/ 69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0" h="817">
                <a:moveTo>
                  <a:pt x="761" y="425"/>
                </a:moveTo>
                <a:cubicBezTo>
                  <a:pt x="820" y="409"/>
                  <a:pt x="820" y="409"/>
                  <a:pt x="820" y="409"/>
                </a:cubicBezTo>
                <a:cubicBezTo>
                  <a:pt x="819" y="387"/>
                  <a:pt x="818" y="366"/>
                  <a:pt x="814" y="345"/>
                </a:cubicBezTo>
                <a:cubicBezTo>
                  <a:pt x="755" y="340"/>
                  <a:pt x="755" y="340"/>
                  <a:pt x="755" y="340"/>
                </a:cubicBezTo>
                <a:cubicBezTo>
                  <a:pt x="752" y="325"/>
                  <a:pt x="748" y="310"/>
                  <a:pt x="743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4" y="240"/>
                  <a:pt x="774" y="221"/>
                  <a:pt x="764" y="203"/>
                </a:cubicBezTo>
                <a:cubicBezTo>
                  <a:pt x="706" y="220"/>
                  <a:pt x="706" y="220"/>
                  <a:pt x="706" y="220"/>
                </a:cubicBezTo>
                <a:cubicBezTo>
                  <a:pt x="698" y="207"/>
                  <a:pt x="688" y="194"/>
                  <a:pt x="678" y="182"/>
                </a:cubicBezTo>
                <a:cubicBezTo>
                  <a:pt x="711" y="131"/>
                  <a:pt x="711" y="131"/>
                  <a:pt x="711" y="131"/>
                </a:cubicBezTo>
                <a:cubicBezTo>
                  <a:pt x="696" y="116"/>
                  <a:pt x="681" y="102"/>
                  <a:pt x="665" y="89"/>
                </a:cubicBezTo>
                <a:cubicBezTo>
                  <a:pt x="617" y="125"/>
                  <a:pt x="617" y="125"/>
                  <a:pt x="617" y="125"/>
                </a:cubicBezTo>
                <a:cubicBezTo>
                  <a:pt x="604" y="116"/>
                  <a:pt x="591" y="107"/>
                  <a:pt x="577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70" y="31"/>
                  <a:pt x="550" y="24"/>
                  <a:pt x="530" y="18"/>
                </a:cubicBezTo>
                <a:cubicBezTo>
                  <a:pt x="499" y="69"/>
                  <a:pt x="499" y="69"/>
                  <a:pt x="499" y="69"/>
                </a:cubicBezTo>
                <a:cubicBezTo>
                  <a:pt x="484" y="65"/>
                  <a:pt x="468" y="62"/>
                  <a:pt x="452" y="60"/>
                </a:cubicBezTo>
                <a:cubicBezTo>
                  <a:pt x="441" y="1"/>
                  <a:pt x="441" y="1"/>
                  <a:pt x="441" y="1"/>
                </a:cubicBezTo>
                <a:cubicBezTo>
                  <a:pt x="431" y="0"/>
                  <a:pt x="420" y="0"/>
                  <a:pt x="410" y="0"/>
                </a:cubicBezTo>
                <a:cubicBezTo>
                  <a:pt x="399" y="0"/>
                  <a:pt x="389" y="0"/>
                  <a:pt x="379" y="1"/>
                </a:cubicBezTo>
                <a:cubicBezTo>
                  <a:pt x="368" y="60"/>
                  <a:pt x="368" y="60"/>
                  <a:pt x="368" y="60"/>
                </a:cubicBezTo>
                <a:cubicBezTo>
                  <a:pt x="352" y="62"/>
                  <a:pt x="336" y="65"/>
                  <a:pt x="321" y="69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70" y="24"/>
                  <a:pt x="250" y="31"/>
                  <a:pt x="232" y="41"/>
                </a:cubicBezTo>
                <a:cubicBezTo>
                  <a:pt x="243" y="100"/>
                  <a:pt x="243" y="100"/>
                  <a:pt x="243" y="100"/>
                </a:cubicBezTo>
                <a:cubicBezTo>
                  <a:pt x="229" y="107"/>
                  <a:pt x="216" y="116"/>
                  <a:pt x="203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9" y="102"/>
                  <a:pt x="123" y="116"/>
                  <a:pt x="109" y="131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31" y="194"/>
                  <a:pt x="122" y="207"/>
                  <a:pt x="114" y="220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46" y="221"/>
                  <a:pt x="36" y="240"/>
                  <a:pt x="28" y="260"/>
                </a:cubicBezTo>
                <a:cubicBezTo>
                  <a:pt x="77" y="296"/>
                  <a:pt x="77" y="296"/>
                  <a:pt x="77" y="296"/>
                </a:cubicBezTo>
                <a:cubicBezTo>
                  <a:pt x="72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2" y="366"/>
                  <a:pt x="0" y="387"/>
                  <a:pt x="0" y="409"/>
                </a:cubicBezTo>
                <a:cubicBezTo>
                  <a:pt x="59" y="425"/>
                  <a:pt x="59" y="425"/>
                  <a:pt x="59" y="425"/>
                </a:cubicBezTo>
                <a:cubicBezTo>
                  <a:pt x="59" y="440"/>
                  <a:pt x="61" y="454"/>
                  <a:pt x="63" y="468"/>
                </a:cubicBezTo>
                <a:cubicBezTo>
                  <a:pt x="9" y="495"/>
                  <a:pt x="9" y="495"/>
                  <a:pt x="9" y="495"/>
                </a:cubicBezTo>
                <a:cubicBezTo>
                  <a:pt x="14" y="516"/>
                  <a:pt x="20" y="537"/>
                  <a:pt x="28" y="557"/>
                </a:cubicBezTo>
                <a:cubicBezTo>
                  <a:pt x="88" y="551"/>
                  <a:pt x="88" y="551"/>
                  <a:pt x="88" y="551"/>
                </a:cubicBezTo>
                <a:cubicBezTo>
                  <a:pt x="94" y="564"/>
                  <a:pt x="100" y="577"/>
                  <a:pt x="107" y="589"/>
                </a:cubicBezTo>
                <a:cubicBezTo>
                  <a:pt x="67" y="633"/>
                  <a:pt x="67" y="633"/>
                  <a:pt x="67" y="633"/>
                </a:cubicBezTo>
                <a:cubicBezTo>
                  <a:pt x="79" y="651"/>
                  <a:pt x="92" y="668"/>
                  <a:pt x="106" y="684"/>
                </a:cubicBezTo>
                <a:cubicBezTo>
                  <a:pt x="160" y="657"/>
                  <a:pt x="160" y="657"/>
                  <a:pt x="160" y="657"/>
                </a:cubicBezTo>
                <a:cubicBezTo>
                  <a:pt x="170" y="667"/>
                  <a:pt x="180" y="676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7" y="754"/>
                  <a:pt x="206" y="765"/>
                  <a:pt x="225" y="775"/>
                </a:cubicBezTo>
                <a:cubicBezTo>
                  <a:pt x="266" y="730"/>
                  <a:pt x="266" y="730"/>
                  <a:pt x="266" y="730"/>
                </a:cubicBezTo>
                <a:cubicBezTo>
                  <a:pt x="278" y="736"/>
                  <a:pt x="291" y="741"/>
                  <a:pt x="304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6" y="815"/>
                  <a:pt x="368" y="817"/>
                </a:cubicBezTo>
                <a:cubicBezTo>
                  <a:pt x="390" y="760"/>
                  <a:pt x="390" y="760"/>
                  <a:pt x="390" y="760"/>
                </a:cubicBezTo>
                <a:cubicBezTo>
                  <a:pt x="396" y="761"/>
                  <a:pt x="403" y="761"/>
                  <a:pt x="410" y="761"/>
                </a:cubicBezTo>
                <a:cubicBezTo>
                  <a:pt x="417" y="761"/>
                  <a:pt x="423" y="761"/>
                  <a:pt x="430" y="760"/>
                </a:cubicBezTo>
                <a:cubicBezTo>
                  <a:pt x="452" y="817"/>
                  <a:pt x="452" y="817"/>
                  <a:pt x="452" y="817"/>
                </a:cubicBezTo>
                <a:cubicBezTo>
                  <a:pt x="474" y="815"/>
                  <a:pt x="495" y="811"/>
                  <a:pt x="516" y="805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29" y="741"/>
                  <a:pt x="542" y="736"/>
                  <a:pt x="554" y="730"/>
                </a:cubicBezTo>
                <a:cubicBezTo>
                  <a:pt x="595" y="775"/>
                  <a:pt x="595" y="775"/>
                  <a:pt x="595" y="775"/>
                </a:cubicBezTo>
                <a:cubicBezTo>
                  <a:pt x="614" y="765"/>
                  <a:pt x="633" y="754"/>
                  <a:pt x="651" y="741"/>
                </a:cubicBezTo>
                <a:cubicBezTo>
                  <a:pt x="629" y="685"/>
                  <a:pt x="629" y="685"/>
                  <a:pt x="629" y="685"/>
                </a:cubicBezTo>
                <a:cubicBezTo>
                  <a:pt x="639" y="676"/>
                  <a:pt x="650" y="667"/>
                  <a:pt x="659" y="657"/>
                </a:cubicBezTo>
                <a:cubicBezTo>
                  <a:pt x="713" y="684"/>
                  <a:pt x="713" y="684"/>
                  <a:pt x="713" y="684"/>
                </a:cubicBezTo>
                <a:cubicBezTo>
                  <a:pt x="728" y="668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20" y="577"/>
                  <a:pt x="726" y="564"/>
                  <a:pt x="732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800" y="537"/>
                  <a:pt x="806" y="516"/>
                  <a:pt x="811" y="495"/>
                </a:cubicBezTo>
                <a:cubicBezTo>
                  <a:pt x="757" y="468"/>
                  <a:pt x="757" y="468"/>
                  <a:pt x="757" y="468"/>
                </a:cubicBezTo>
                <a:cubicBezTo>
                  <a:pt x="759" y="454"/>
                  <a:pt x="761" y="440"/>
                  <a:pt x="761" y="425"/>
                </a:cubicBezTo>
                <a:close/>
                <a:moveTo>
                  <a:pt x="410" y="694"/>
                </a:moveTo>
                <a:cubicBezTo>
                  <a:pt x="252" y="694"/>
                  <a:pt x="124" y="566"/>
                  <a:pt x="124" y="408"/>
                </a:cubicBezTo>
                <a:cubicBezTo>
                  <a:pt x="124" y="250"/>
                  <a:pt x="252" y="122"/>
                  <a:pt x="410" y="122"/>
                </a:cubicBezTo>
                <a:cubicBezTo>
                  <a:pt x="568" y="122"/>
                  <a:pt x="696" y="250"/>
                  <a:pt x="696" y="408"/>
                </a:cubicBezTo>
                <a:cubicBezTo>
                  <a:pt x="696" y="566"/>
                  <a:pt x="568" y="694"/>
                  <a:pt x="410" y="6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E52E53E-F778-5505-1495-1D793F8BAAE5}"/>
              </a:ext>
            </a:extLst>
          </p:cNvPr>
          <p:cNvSpPr>
            <a:spLocks noEditPoints="1"/>
          </p:cNvSpPr>
          <p:nvPr/>
        </p:nvSpPr>
        <p:spPr bwMode="auto">
          <a:xfrm>
            <a:off x="7818490" y="4446577"/>
            <a:ext cx="775605" cy="778293"/>
          </a:xfrm>
          <a:custGeom>
            <a:avLst/>
            <a:gdLst>
              <a:gd name="T0" fmla="*/ 491 w 491"/>
              <a:gd name="T1" fmla="*/ 209 h 493"/>
              <a:gd name="T2" fmla="*/ 473 w 491"/>
              <a:gd name="T3" fmla="*/ 147 h 493"/>
              <a:gd name="T4" fmla="*/ 425 w 491"/>
              <a:gd name="T5" fmla="*/ 153 h 493"/>
              <a:gd name="T6" fmla="*/ 389 w 491"/>
              <a:gd name="T7" fmla="*/ 104 h 493"/>
              <a:gd name="T8" fmla="*/ 409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6 h 493"/>
              <a:gd name="T20" fmla="*/ 185 w 491"/>
              <a:gd name="T21" fmla="*/ 56 h 493"/>
              <a:gd name="T22" fmla="*/ 132 w 491"/>
              <a:gd name="T23" fmla="*/ 83 h 493"/>
              <a:gd name="T24" fmla="*/ 92 w 491"/>
              <a:gd name="T25" fmla="*/ 54 h 493"/>
              <a:gd name="T26" fmla="*/ 47 w 491"/>
              <a:gd name="T27" fmla="*/ 101 h 493"/>
              <a:gd name="T28" fmla="*/ 78 w 491"/>
              <a:gd name="T29" fmla="*/ 141 h 493"/>
              <a:gd name="T30" fmla="*/ 55 w 491"/>
              <a:gd name="T31" fmla="*/ 195 h 493"/>
              <a:gd name="T32" fmla="*/ 4 w 491"/>
              <a:gd name="T33" fmla="*/ 199 h 493"/>
              <a:gd name="T34" fmla="*/ 0 w 491"/>
              <a:gd name="T35" fmla="*/ 263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0 h 493"/>
              <a:gd name="T42" fmla="*/ 30 w 491"/>
              <a:gd name="T43" fmla="*/ 366 h 493"/>
              <a:gd name="T44" fmla="*/ 68 w 491"/>
              <a:gd name="T45" fmla="*/ 418 h 493"/>
              <a:gd name="T46" fmla="*/ 114 w 491"/>
              <a:gd name="T47" fmla="*/ 394 h 493"/>
              <a:gd name="T48" fmla="*/ 162 w 491"/>
              <a:gd name="T49" fmla="*/ 427 h 493"/>
              <a:gd name="T50" fmla="*/ 157 w 491"/>
              <a:gd name="T51" fmla="*/ 477 h 493"/>
              <a:gd name="T52" fmla="*/ 220 w 491"/>
              <a:gd name="T53" fmla="*/ 493 h 493"/>
              <a:gd name="T54" fmla="*/ 240 w 491"/>
              <a:gd name="T55" fmla="*/ 446 h 493"/>
              <a:gd name="T56" fmla="*/ 298 w 491"/>
              <a:gd name="T57" fmla="*/ 440 h 493"/>
              <a:gd name="T58" fmla="*/ 327 w 491"/>
              <a:gd name="T59" fmla="*/ 481 h 493"/>
              <a:gd name="T60" fmla="*/ 384 w 491"/>
              <a:gd name="T61" fmla="*/ 453 h 493"/>
              <a:gd name="T62" fmla="*/ 370 w 491"/>
              <a:gd name="T63" fmla="*/ 405 h 493"/>
              <a:gd name="T64" fmla="*/ 411 w 491"/>
              <a:gd name="T65" fmla="*/ 362 h 493"/>
              <a:gd name="T66" fmla="*/ 458 w 491"/>
              <a:gd name="T67" fmla="*/ 375 h 493"/>
              <a:gd name="T68" fmla="*/ 485 w 491"/>
              <a:gd name="T69" fmla="*/ 316 h 493"/>
              <a:gd name="T70" fmla="*/ 443 w 491"/>
              <a:gd name="T71" fmla="*/ 290 h 493"/>
              <a:gd name="T72" fmla="*/ 447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7 w 491"/>
              <a:gd name="T79" fmla="*/ 286 h 493"/>
              <a:gd name="T80" fmla="*/ 208 w 491"/>
              <a:gd name="T81" fmla="*/ 105 h 493"/>
              <a:gd name="T82" fmla="*/ 389 w 491"/>
              <a:gd name="T83" fmla="*/ 206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3" y="147"/>
                  <a:pt x="473" y="147"/>
                  <a:pt x="473" y="147"/>
                </a:cubicBezTo>
                <a:cubicBezTo>
                  <a:pt x="425" y="153"/>
                  <a:pt x="425" y="153"/>
                  <a:pt x="425" y="153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09" y="61"/>
                  <a:pt x="409" y="61"/>
                  <a:pt x="409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4" y="48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66" y="63"/>
                  <a:pt x="148" y="72"/>
                  <a:pt x="132" y="83"/>
                </a:cubicBezTo>
                <a:cubicBezTo>
                  <a:pt x="92" y="54"/>
                  <a:pt x="92" y="54"/>
                  <a:pt x="92" y="54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68" y="158"/>
                  <a:pt x="60" y="176"/>
                  <a:pt x="55" y="195"/>
                </a:cubicBezTo>
                <a:cubicBezTo>
                  <a:pt x="4" y="199"/>
                  <a:pt x="4" y="199"/>
                  <a:pt x="4" y="199"/>
                </a:cubicBezTo>
                <a:cubicBezTo>
                  <a:pt x="0" y="263"/>
                  <a:pt x="0" y="263"/>
                  <a:pt x="0" y="263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1" y="283"/>
                  <a:pt x="53" y="292"/>
                  <a:pt x="56" y="301"/>
                </a:cubicBezTo>
                <a:cubicBezTo>
                  <a:pt x="59" y="311"/>
                  <a:pt x="62" y="321"/>
                  <a:pt x="67" y="330"/>
                </a:cubicBezTo>
                <a:cubicBezTo>
                  <a:pt x="30" y="366"/>
                  <a:pt x="30" y="366"/>
                  <a:pt x="30" y="366"/>
                </a:cubicBezTo>
                <a:cubicBezTo>
                  <a:pt x="68" y="418"/>
                  <a:pt x="68" y="418"/>
                  <a:pt x="68" y="418"/>
                </a:cubicBezTo>
                <a:cubicBezTo>
                  <a:pt x="114" y="394"/>
                  <a:pt x="114" y="394"/>
                  <a:pt x="114" y="394"/>
                </a:cubicBezTo>
                <a:cubicBezTo>
                  <a:pt x="128" y="408"/>
                  <a:pt x="145" y="418"/>
                  <a:pt x="162" y="427"/>
                </a:cubicBezTo>
                <a:cubicBezTo>
                  <a:pt x="157" y="477"/>
                  <a:pt x="157" y="477"/>
                  <a:pt x="157" y="477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8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4" y="453"/>
                  <a:pt x="384" y="453"/>
                  <a:pt x="384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1" y="362"/>
                </a:cubicBezTo>
                <a:cubicBezTo>
                  <a:pt x="458" y="375"/>
                  <a:pt x="458" y="375"/>
                  <a:pt x="458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3" y="290"/>
                  <a:pt x="443" y="290"/>
                  <a:pt x="443" y="290"/>
                </a:cubicBezTo>
                <a:cubicBezTo>
                  <a:pt x="448" y="270"/>
                  <a:pt x="449" y="249"/>
                  <a:pt x="447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0" y="409"/>
                  <a:pt x="129" y="364"/>
                  <a:pt x="107" y="286"/>
                </a:cubicBezTo>
                <a:cubicBezTo>
                  <a:pt x="85" y="208"/>
                  <a:pt x="130" y="127"/>
                  <a:pt x="208" y="105"/>
                </a:cubicBezTo>
                <a:cubicBezTo>
                  <a:pt x="286" y="83"/>
                  <a:pt x="367" y="128"/>
                  <a:pt x="389" y="206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C8D28364-326A-7EE2-4487-2932D49D6DF2}"/>
              </a:ext>
            </a:extLst>
          </p:cNvPr>
          <p:cNvSpPr>
            <a:spLocks noEditPoints="1"/>
          </p:cNvSpPr>
          <p:nvPr/>
        </p:nvSpPr>
        <p:spPr bwMode="auto">
          <a:xfrm>
            <a:off x="9022175" y="3980623"/>
            <a:ext cx="768883" cy="780983"/>
          </a:xfrm>
          <a:custGeom>
            <a:avLst/>
            <a:gdLst>
              <a:gd name="T0" fmla="*/ 487 w 487"/>
              <a:gd name="T1" fmla="*/ 277 h 494"/>
              <a:gd name="T2" fmla="*/ 487 w 487"/>
              <a:gd name="T3" fmla="*/ 213 h 494"/>
              <a:gd name="T4" fmla="*/ 439 w 487"/>
              <a:gd name="T5" fmla="*/ 206 h 494"/>
              <a:gd name="T6" fmla="*/ 418 w 487"/>
              <a:gd name="T7" fmla="*/ 149 h 494"/>
              <a:gd name="T8" fmla="*/ 449 w 487"/>
              <a:gd name="T9" fmla="*/ 113 h 494"/>
              <a:gd name="T10" fmla="*/ 408 w 487"/>
              <a:gd name="T11" fmla="*/ 63 h 494"/>
              <a:gd name="T12" fmla="*/ 366 w 487"/>
              <a:gd name="T13" fmla="*/ 89 h 494"/>
              <a:gd name="T14" fmla="*/ 313 w 487"/>
              <a:gd name="T15" fmla="*/ 59 h 494"/>
              <a:gd name="T16" fmla="*/ 314 w 487"/>
              <a:gd name="T17" fmla="*/ 11 h 494"/>
              <a:gd name="T18" fmla="*/ 251 w 487"/>
              <a:gd name="T19" fmla="*/ 0 h 494"/>
              <a:gd name="T20" fmla="*/ 235 w 487"/>
              <a:gd name="T21" fmla="*/ 47 h 494"/>
              <a:gd name="T22" fmla="*/ 176 w 487"/>
              <a:gd name="T23" fmla="*/ 59 h 494"/>
              <a:gd name="T24" fmla="*/ 145 w 487"/>
              <a:gd name="T25" fmla="*/ 20 h 494"/>
              <a:gd name="T26" fmla="*/ 90 w 487"/>
              <a:gd name="T27" fmla="*/ 52 h 494"/>
              <a:gd name="T28" fmla="*/ 108 w 487"/>
              <a:gd name="T29" fmla="*/ 100 h 494"/>
              <a:gd name="T30" fmla="*/ 71 w 487"/>
              <a:gd name="T31" fmla="*/ 145 h 494"/>
              <a:gd name="T32" fmla="*/ 22 w 487"/>
              <a:gd name="T33" fmla="*/ 135 h 494"/>
              <a:gd name="T34" fmla="*/ 0 w 487"/>
              <a:gd name="T35" fmla="*/ 196 h 494"/>
              <a:gd name="T36" fmla="*/ 45 w 487"/>
              <a:gd name="T37" fmla="*/ 220 h 494"/>
              <a:gd name="T38" fmla="*/ 43 w 487"/>
              <a:gd name="T39" fmla="*/ 247 h 494"/>
              <a:gd name="T40" fmla="*/ 46 w 487"/>
              <a:gd name="T41" fmla="*/ 279 h 494"/>
              <a:gd name="T42" fmla="*/ 1 w 487"/>
              <a:gd name="T43" fmla="*/ 303 h 494"/>
              <a:gd name="T44" fmla="*/ 23 w 487"/>
              <a:gd name="T45" fmla="*/ 363 h 494"/>
              <a:gd name="T46" fmla="*/ 74 w 487"/>
              <a:gd name="T47" fmla="*/ 353 h 494"/>
              <a:gd name="T48" fmla="*/ 112 w 487"/>
              <a:gd name="T49" fmla="*/ 398 h 494"/>
              <a:gd name="T50" fmla="*/ 93 w 487"/>
              <a:gd name="T51" fmla="*/ 445 h 494"/>
              <a:gd name="T52" fmla="*/ 149 w 487"/>
              <a:gd name="T53" fmla="*/ 477 h 494"/>
              <a:gd name="T54" fmla="*/ 181 w 487"/>
              <a:gd name="T55" fmla="*/ 437 h 494"/>
              <a:gd name="T56" fmla="*/ 239 w 487"/>
              <a:gd name="T57" fmla="*/ 447 h 494"/>
              <a:gd name="T58" fmla="*/ 255 w 487"/>
              <a:gd name="T59" fmla="*/ 494 h 494"/>
              <a:gd name="T60" fmla="*/ 318 w 487"/>
              <a:gd name="T61" fmla="*/ 483 h 494"/>
              <a:gd name="T62" fmla="*/ 317 w 487"/>
              <a:gd name="T63" fmla="*/ 433 h 494"/>
              <a:gd name="T64" fmla="*/ 369 w 487"/>
              <a:gd name="T65" fmla="*/ 403 h 494"/>
              <a:gd name="T66" fmla="*/ 411 w 487"/>
              <a:gd name="T67" fmla="*/ 428 h 494"/>
              <a:gd name="T68" fmla="*/ 452 w 487"/>
              <a:gd name="T69" fmla="*/ 379 h 494"/>
              <a:gd name="T70" fmla="*/ 419 w 487"/>
              <a:gd name="T71" fmla="*/ 342 h 494"/>
              <a:gd name="T72" fmla="*/ 440 w 487"/>
              <a:gd name="T73" fmla="*/ 285 h 494"/>
              <a:gd name="T74" fmla="*/ 487 w 487"/>
              <a:gd name="T75" fmla="*/ 277 h 494"/>
              <a:gd name="T76" fmla="*/ 243 w 487"/>
              <a:gd name="T77" fmla="*/ 393 h 494"/>
              <a:gd name="T78" fmla="*/ 97 w 487"/>
              <a:gd name="T79" fmla="*/ 247 h 494"/>
              <a:gd name="T80" fmla="*/ 243 w 487"/>
              <a:gd name="T81" fmla="*/ 101 h 494"/>
              <a:gd name="T82" fmla="*/ 390 w 487"/>
              <a:gd name="T83" fmla="*/ 247 h 494"/>
              <a:gd name="T84" fmla="*/ 243 w 487"/>
              <a:gd name="T85" fmla="*/ 3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7" h="494">
                <a:moveTo>
                  <a:pt x="487" y="277"/>
                </a:moveTo>
                <a:cubicBezTo>
                  <a:pt x="487" y="213"/>
                  <a:pt x="487" y="213"/>
                  <a:pt x="487" y="213"/>
                </a:cubicBezTo>
                <a:cubicBezTo>
                  <a:pt x="439" y="206"/>
                  <a:pt x="439" y="206"/>
                  <a:pt x="439" y="206"/>
                </a:cubicBezTo>
                <a:cubicBezTo>
                  <a:pt x="435" y="186"/>
                  <a:pt x="428" y="166"/>
                  <a:pt x="418" y="149"/>
                </a:cubicBezTo>
                <a:cubicBezTo>
                  <a:pt x="449" y="113"/>
                  <a:pt x="449" y="113"/>
                  <a:pt x="449" y="113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2" y="67"/>
                  <a:pt x="313" y="59"/>
                </a:cubicBezTo>
                <a:cubicBezTo>
                  <a:pt x="314" y="11"/>
                  <a:pt x="314" y="11"/>
                  <a:pt x="314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7"/>
                  <a:pt x="235" y="47"/>
                  <a:pt x="235" y="47"/>
                </a:cubicBezTo>
                <a:cubicBezTo>
                  <a:pt x="214" y="48"/>
                  <a:pt x="195" y="52"/>
                  <a:pt x="176" y="59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4" y="113"/>
                  <a:pt x="81" y="128"/>
                  <a:pt x="71" y="145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0" y="196"/>
                  <a:pt x="0" y="196"/>
                  <a:pt x="0" y="196"/>
                </a:cubicBezTo>
                <a:cubicBezTo>
                  <a:pt x="45" y="220"/>
                  <a:pt x="45" y="220"/>
                  <a:pt x="45" y="220"/>
                </a:cubicBezTo>
                <a:cubicBezTo>
                  <a:pt x="44" y="229"/>
                  <a:pt x="43" y="238"/>
                  <a:pt x="43" y="247"/>
                </a:cubicBezTo>
                <a:cubicBezTo>
                  <a:pt x="43" y="258"/>
                  <a:pt x="44" y="268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3"/>
                  <a:pt x="23" y="363"/>
                  <a:pt x="23" y="363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4" y="370"/>
                  <a:pt x="97" y="385"/>
                  <a:pt x="112" y="398"/>
                </a:cubicBezTo>
                <a:cubicBezTo>
                  <a:pt x="93" y="445"/>
                  <a:pt x="93" y="445"/>
                  <a:pt x="93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6"/>
                  <a:pt x="239" y="447"/>
                </a:cubicBezTo>
                <a:cubicBezTo>
                  <a:pt x="255" y="494"/>
                  <a:pt x="255" y="494"/>
                  <a:pt x="255" y="494"/>
                </a:cubicBezTo>
                <a:cubicBezTo>
                  <a:pt x="318" y="483"/>
                  <a:pt x="318" y="483"/>
                  <a:pt x="318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3" y="415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9" y="324"/>
                  <a:pt x="436" y="305"/>
                  <a:pt x="440" y="285"/>
                </a:cubicBezTo>
                <a:lnTo>
                  <a:pt x="487" y="277"/>
                </a:lnTo>
                <a:close/>
                <a:moveTo>
                  <a:pt x="243" y="393"/>
                </a:moveTo>
                <a:cubicBezTo>
                  <a:pt x="163" y="393"/>
                  <a:pt x="97" y="328"/>
                  <a:pt x="97" y="247"/>
                </a:cubicBezTo>
                <a:cubicBezTo>
                  <a:pt x="97" y="166"/>
                  <a:pt x="163" y="101"/>
                  <a:pt x="243" y="101"/>
                </a:cubicBezTo>
                <a:cubicBezTo>
                  <a:pt x="324" y="101"/>
                  <a:pt x="390" y="166"/>
                  <a:pt x="390" y="247"/>
                </a:cubicBezTo>
                <a:cubicBezTo>
                  <a:pt x="390" y="328"/>
                  <a:pt x="324" y="393"/>
                  <a:pt x="243" y="3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1" name="TextBox 38">
            <a:extLst>
              <a:ext uri="{FF2B5EF4-FFF2-40B4-BE49-F238E27FC236}">
                <a16:creationId xmlns:a16="http://schemas.microsoft.com/office/drawing/2014/main" id="{4E31B5C8-20D5-F74A-7714-14BDAA7F90A3}"/>
              </a:ext>
            </a:extLst>
          </p:cNvPr>
          <p:cNvSpPr txBox="1"/>
          <p:nvPr/>
        </p:nvSpPr>
        <p:spPr>
          <a:xfrm>
            <a:off x="1037362" y="3354735"/>
            <a:ext cx="1860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Reducir las fallas de los sellos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36D98795-679A-8A06-2B98-3151CD704931}"/>
              </a:ext>
            </a:extLst>
          </p:cNvPr>
          <p:cNvSpPr txBox="1"/>
          <p:nvPr/>
        </p:nvSpPr>
        <p:spPr>
          <a:xfrm>
            <a:off x="4502375" y="2662279"/>
            <a:ext cx="2056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Reducir la tensión de los rotores </a:t>
            </a:r>
          </a:p>
        </p:txBody>
      </p:sp>
      <p:sp>
        <p:nvSpPr>
          <p:cNvPr id="13" name="TextBox 40">
            <a:extLst>
              <a:ext uri="{FF2B5EF4-FFF2-40B4-BE49-F238E27FC236}">
                <a16:creationId xmlns:a16="http://schemas.microsoft.com/office/drawing/2014/main" id="{D98198A5-7667-018A-FDFC-ABA86F2E95D9}"/>
              </a:ext>
            </a:extLst>
          </p:cNvPr>
          <p:cNvSpPr txBox="1"/>
          <p:nvPr/>
        </p:nvSpPr>
        <p:spPr>
          <a:xfrm>
            <a:off x="6687190" y="5418530"/>
            <a:ext cx="2407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Disminuir el consumo energético</a:t>
            </a:r>
          </a:p>
        </p:txBody>
      </p:sp>
      <p:sp>
        <p:nvSpPr>
          <p:cNvPr id="14" name="TextBox 42">
            <a:extLst>
              <a:ext uri="{FF2B5EF4-FFF2-40B4-BE49-F238E27FC236}">
                <a16:creationId xmlns:a16="http://schemas.microsoft.com/office/drawing/2014/main" id="{2F4CA3E6-5929-B2AA-8651-34C5BDCC1914}"/>
              </a:ext>
            </a:extLst>
          </p:cNvPr>
          <p:cNvSpPr txBox="1"/>
          <p:nvPr/>
        </p:nvSpPr>
        <p:spPr>
          <a:xfrm>
            <a:off x="9160577" y="2708404"/>
            <a:ext cx="2305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Reducir las fallas de los acoplamientos</a:t>
            </a:r>
          </a:p>
        </p:txBody>
      </p:sp>
      <p:sp>
        <p:nvSpPr>
          <p:cNvPr id="15" name="Oval 16">
            <a:extLst>
              <a:ext uri="{FF2B5EF4-FFF2-40B4-BE49-F238E27FC236}">
                <a16:creationId xmlns:a16="http://schemas.microsoft.com/office/drawing/2014/main" id="{08FB4D79-FE34-C640-C112-809FA705E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693" y="3454556"/>
            <a:ext cx="733935" cy="7339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6" name="Freeform 61">
            <a:extLst>
              <a:ext uri="{FF2B5EF4-FFF2-40B4-BE49-F238E27FC236}">
                <a16:creationId xmlns:a16="http://schemas.microsoft.com/office/drawing/2014/main" id="{158245E2-C1BA-C9E3-CB94-7E1E26D72C44}"/>
              </a:ext>
            </a:extLst>
          </p:cNvPr>
          <p:cNvSpPr>
            <a:spLocks noEditPoints="1"/>
          </p:cNvSpPr>
          <p:nvPr/>
        </p:nvSpPr>
        <p:spPr bwMode="auto">
          <a:xfrm>
            <a:off x="4088787" y="3683242"/>
            <a:ext cx="269367" cy="267782"/>
          </a:xfrm>
          <a:custGeom>
            <a:avLst/>
            <a:gdLst>
              <a:gd name="T0" fmla="*/ 58 w 72"/>
              <a:gd name="T1" fmla="*/ 15 h 69"/>
              <a:gd name="T2" fmla="*/ 35 w 72"/>
              <a:gd name="T3" fmla="*/ 0 h 69"/>
              <a:gd name="T4" fmla="*/ 34 w 72"/>
              <a:gd name="T5" fmla="*/ 1 h 69"/>
              <a:gd name="T6" fmla="*/ 8 w 72"/>
              <a:gd name="T7" fmla="*/ 15 h 69"/>
              <a:gd name="T8" fmla="*/ 0 w 72"/>
              <a:gd name="T9" fmla="*/ 61 h 69"/>
              <a:gd name="T10" fmla="*/ 64 w 72"/>
              <a:gd name="T11" fmla="*/ 69 h 69"/>
              <a:gd name="T12" fmla="*/ 72 w 72"/>
              <a:gd name="T13" fmla="*/ 23 h 69"/>
              <a:gd name="T14" fmla="*/ 34 w 72"/>
              <a:gd name="T15" fmla="*/ 4 h 69"/>
              <a:gd name="T16" fmla="*/ 38 w 72"/>
              <a:gd name="T17" fmla="*/ 3 h 69"/>
              <a:gd name="T18" fmla="*/ 18 w 72"/>
              <a:gd name="T19" fmla="*/ 15 h 69"/>
              <a:gd name="T20" fmla="*/ 69 w 72"/>
              <a:gd name="T21" fmla="*/ 61 h 69"/>
              <a:gd name="T22" fmla="*/ 8 w 72"/>
              <a:gd name="T23" fmla="*/ 66 h 69"/>
              <a:gd name="T24" fmla="*/ 3 w 72"/>
              <a:gd name="T25" fmla="*/ 23 h 69"/>
              <a:gd name="T26" fmla="*/ 64 w 72"/>
              <a:gd name="T27" fmla="*/ 18 h 69"/>
              <a:gd name="T28" fmla="*/ 69 w 72"/>
              <a:gd name="T29" fmla="*/ 61 h 69"/>
              <a:gd name="T30" fmla="*/ 38 w 72"/>
              <a:gd name="T31" fmla="*/ 32 h 69"/>
              <a:gd name="T32" fmla="*/ 27 w 72"/>
              <a:gd name="T33" fmla="*/ 32 h 69"/>
              <a:gd name="T34" fmla="*/ 32 w 72"/>
              <a:gd name="T35" fmla="*/ 28 h 69"/>
              <a:gd name="T36" fmla="*/ 32 w 72"/>
              <a:gd name="T37" fmla="*/ 35 h 69"/>
              <a:gd name="T38" fmla="*/ 32 w 72"/>
              <a:gd name="T39" fmla="*/ 28 h 69"/>
              <a:gd name="T40" fmla="*/ 7 w 72"/>
              <a:gd name="T41" fmla="*/ 21 h 69"/>
              <a:gd name="T42" fmla="*/ 6 w 72"/>
              <a:gd name="T43" fmla="*/ 49 h 69"/>
              <a:gd name="T44" fmla="*/ 6 w 72"/>
              <a:gd name="T45" fmla="*/ 62 h 69"/>
              <a:gd name="T46" fmla="*/ 21 w 72"/>
              <a:gd name="T47" fmla="*/ 63 h 69"/>
              <a:gd name="T48" fmla="*/ 65 w 72"/>
              <a:gd name="T49" fmla="*/ 63 h 69"/>
              <a:gd name="T50" fmla="*/ 66 w 72"/>
              <a:gd name="T51" fmla="*/ 50 h 69"/>
              <a:gd name="T52" fmla="*/ 66 w 72"/>
              <a:gd name="T53" fmla="*/ 22 h 69"/>
              <a:gd name="T54" fmla="*/ 8 w 72"/>
              <a:gd name="T55" fmla="*/ 49 h 69"/>
              <a:gd name="T56" fmla="*/ 18 w 72"/>
              <a:gd name="T57" fmla="*/ 41 h 69"/>
              <a:gd name="T58" fmla="*/ 27 w 72"/>
              <a:gd name="T59" fmla="*/ 41 h 69"/>
              <a:gd name="T60" fmla="*/ 35 w 72"/>
              <a:gd name="T61" fmla="*/ 47 h 69"/>
              <a:gd name="T62" fmla="*/ 34 w 72"/>
              <a:gd name="T63" fmla="*/ 50 h 69"/>
              <a:gd name="T64" fmla="*/ 11 w 72"/>
              <a:gd name="T65" fmla="*/ 50 h 69"/>
              <a:gd name="T66" fmla="*/ 21 w 72"/>
              <a:gd name="T67" fmla="*/ 61 h 69"/>
              <a:gd name="T68" fmla="*/ 8 w 72"/>
              <a:gd name="T69" fmla="*/ 52 h 69"/>
              <a:gd name="T70" fmla="*/ 29 w 72"/>
              <a:gd name="T71" fmla="*/ 52 h 69"/>
              <a:gd name="T72" fmla="*/ 31 w 72"/>
              <a:gd name="T73" fmla="*/ 54 h 69"/>
              <a:gd name="T74" fmla="*/ 34 w 72"/>
              <a:gd name="T75" fmla="*/ 56 h 69"/>
              <a:gd name="T76" fmla="*/ 21 w 72"/>
              <a:gd name="T77" fmla="*/ 61 h 69"/>
              <a:gd name="T78" fmla="*/ 28 w 72"/>
              <a:gd name="T79" fmla="*/ 61 h 69"/>
              <a:gd name="T80" fmla="*/ 36 w 72"/>
              <a:gd name="T81" fmla="*/ 57 h 69"/>
              <a:gd name="T82" fmla="*/ 32 w 72"/>
              <a:gd name="T83" fmla="*/ 52 h 69"/>
              <a:gd name="T84" fmla="*/ 37 w 72"/>
              <a:gd name="T85" fmla="*/ 52 h 69"/>
              <a:gd name="T86" fmla="*/ 40 w 72"/>
              <a:gd name="T87" fmla="*/ 54 h 69"/>
              <a:gd name="T88" fmla="*/ 42 w 72"/>
              <a:gd name="T89" fmla="*/ 58 h 69"/>
              <a:gd name="T90" fmla="*/ 64 w 72"/>
              <a:gd name="T91" fmla="*/ 61 h 69"/>
              <a:gd name="T92" fmla="*/ 43 w 72"/>
              <a:gd name="T93" fmla="*/ 60 h 69"/>
              <a:gd name="T94" fmla="*/ 41 w 72"/>
              <a:gd name="T95" fmla="*/ 52 h 69"/>
              <a:gd name="T96" fmla="*/ 61 w 72"/>
              <a:gd name="T97" fmla="*/ 52 h 69"/>
              <a:gd name="T98" fmla="*/ 64 w 72"/>
              <a:gd name="T99" fmla="*/ 61 h 69"/>
              <a:gd name="T100" fmla="*/ 61 w 72"/>
              <a:gd name="T101" fmla="*/ 50 h 69"/>
              <a:gd name="T102" fmla="*/ 38 w 72"/>
              <a:gd name="T103" fmla="*/ 50 h 69"/>
              <a:gd name="T104" fmla="*/ 36 w 72"/>
              <a:gd name="T105" fmla="*/ 46 h 69"/>
              <a:gd name="T106" fmla="*/ 41 w 72"/>
              <a:gd name="T107" fmla="*/ 38 h 69"/>
              <a:gd name="T108" fmla="*/ 62 w 72"/>
              <a:gd name="T109" fmla="*/ 47 h 69"/>
              <a:gd name="T110" fmla="*/ 64 w 72"/>
              <a:gd name="T111" fmla="*/ 46 h 69"/>
              <a:gd name="T112" fmla="*/ 52 w 72"/>
              <a:gd name="T113" fmla="*/ 36 h 69"/>
              <a:gd name="T114" fmla="*/ 32 w 72"/>
              <a:gd name="T115" fmla="*/ 43 h 69"/>
              <a:gd name="T116" fmla="*/ 16 w 72"/>
              <a:gd name="T117" fmla="*/ 39 h 69"/>
              <a:gd name="T118" fmla="*/ 8 w 72"/>
              <a:gd name="T119" fmla="*/ 46 h 69"/>
              <a:gd name="T120" fmla="*/ 64 w 72"/>
              <a:gd name="T121" fmla="*/ 2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" h="69">
                <a:moveTo>
                  <a:pt x="64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14" y="15"/>
                  <a:pt x="14" y="15"/>
                  <a:pt x="14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4" y="15"/>
                  <a:pt x="0" y="19"/>
                  <a:pt x="0" y="2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4" y="69"/>
                  <a:pt x="8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8" y="69"/>
                  <a:pt x="72" y="65"/>
                  <a:pt x="72" y="61"/>
                </a:cubicBezTo>
                <a:cubicBezTo>
                  <a:pt x="72" y="23"/>
                  <a:pt x="72" y="23"/>
                  <a:pt x="72" y="23"/>
                </a:cubicBezTo>
                <a:cubicBezTo>
                  <a:pt x="72" y="19"/>
                  <a:pt x="68" y="15"/>
                  <a:pt x="64" y="15"/>
                </a:cubicBezTo>
                <a:close/>
                <a:moveTo>
                  <a:pt x="34" y="4"/>
                </a:moveTo>
                <a:cubicBezTo>
                  <a:pt x="34" y="4"/>
                  <a:pt x="35" y="5"/>
                  <a:pt x="36" y="5"/>
                </a:cubicBezTo>
                <a:cubicBezTo>
                  <a:pt x="37" y="5"/>
                  <a:pt x="38" y="4"/>
                  <a:pt x="38" y="3"/>
                </a:cubicBezTo>
                <a:cubicBezTo>
                  <a:pt x="54" y="15"/>
                  <a:pt x="54" y="15"/>
                  <a:pt x="54" y="15"/>
                </a:cubicBezTo>
                <a:cubicBezTo>
                  <a:pt x="18" y="15"/>
                  <a:pt x="18" y="15"/>
                  <a:pt x="18" y="15"/>
                </a:cubicBezTo>
                <a:lnTo>
                  <a:pt x="34" y="4"/>
                </a:lnTo>
                <a:close/>
                <a:moveTo>
                  <a:pt x="69" y="61"/>
                </a:moveTo>
                <a:cubicBezTo>
                  <a:pt x="69" y="64"/>
                  <a:pt x="66" y="66"/>
                  <a:pt x="64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3" y="64"/>
                  <a:pt x="3" y="61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0"/>
                  <a:pt x="5" y="18"/>
                  <a:pt x="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6" y="18"/>
                  <a:pt x="69" y="20"/>
                  <a:pt x="69" y="23"/>
                </a:cubicBezTo>
                <a:lnTo>
                  <a:pt x="69" y="61"/>
                </a:lnTo>
                <a:close/>
                <a:moveTo>
                  <a:pt x="32" y="37"/>
                </a:moveTo>
                <a:cubicBezTo>
                  <a:pt x="35" y="37"/>
                  <a:pt x="38" y="35"/>
                  <a:pt x="38" y="32"/>
                </a:cubicBezTo>
                <a:cubicBezTo>
                  <a:pt x="38" y="29"/>
                  <a:pt x="35" y="26"/>
                  <a:pt x="32" y="26"/>
                </a:cubicBezTo>
                <a:cubicBezTo>
                  <a:pt x="29" y="26"/>
                  <a:pt x="27" y="29"/>
                  <a:pt x="27" y="32"/>
                </a:cubicBezTo>
                <a:cubicBezTo>
                  <a:pt x="27" y="35"/>
                  <a:pt x="29" y="37"/>
                  <a:pt x="32" y="37"/>
                </a:cubicBezTo>
                <a:close/>
                <a:moveTo>
                  <a:pt x="32" y="28"/>
                </a:moveTo>
                <a:cubicBezTo>
                  <a:pt x="34" y="28"/>
                  <a:pt x="36" y="30"/>
                  <a:pt x="36" y="32"/>
                </a:cubicBezTo>
                <a:cubicBezTo>
                  <a:pt x="36" y="34"/>
                  <a:pt x="34" y="35"/>
                  <a:pt x="32" y="35"/>
                </a:cubicBezTo>
                <a:cubicBezTo>
                  <a:pt x="30" y="35"/>
                  <a:pt x="29" y="34"/>
                  <a:pt x="29" y="32"/>
                </a:cubicBezTo>
                <a:cubicBezTo>
                  <a:pt x="29" y="30"/>
                  <a:pt x="30" y="28"/>
                  <a:pt x="32" y="28"/>
                </a:cubicBezTo>
                <a:close/>
                <a:moveTo>
                  <a:pt x="65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6" y="22"/>
                  <a:pt x="6" y="22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6" y="49"/>
                  <a:pt x="6" y="50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7" y="63"/>
                  <a:pt x="7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3"/>
                  <a:pt x="66" y="62"/>
                  <a:pt x="66" y="62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5" y="21"/>
                  <a:pt x="65" y="21"/>
                </a:cubicBezTo>
                <a:close/>
                <a:moveTo>
                  <a:pt x="8" y="49"/>
                </a:moveTo>
                <a:cubicBezTo>
                  <a:pt x="8" y="49"/>
                  <a:pt x="9" y="48"/>
                  <a:pt x="10" y="47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0"/>
                  <a:pt x="21" y="39"/>
                  <a:pt x="22" y="39"/>
                </a:cubicBezTo>
                <a:cubicBezTo>
                  <a:pt x="24" y="39"/>
                  <a:pt x="26" y="40"/>
                  <a:pt x="27" y="41"/>
                </a:cubicBezTo>
                <a:cubicBezTo>
                  <a:pt x="32" y="45"/>
                  <a:pt x="32" y="45"/>
                  <a:pt x="32" y="45"/>
                </a:cubicBezTo>
                <a:cubicBezTo>
                  <a:pt x="35" y="47"/>
                  <a:pt x="35" y="47"/>
                  <a:pt x="35" y="47"/>
                </a:cubicBezTo>
                <a:cubicBezTo>
                  <a:pt x="36" y="49"/>
                  <a:pt x="37" y="49"/>
                  <a:pt x="37" y="49"/>
                </a:cubicBezTo>
                <a:cubicBezTo>
                  <a:pt x="36" y="50"/>
                  <a:pt x="36" y="50"/>
                  <a:pt x="34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50"/>
                  <a:pt x="9" y="50"/>
                  <a:pt x="8" y="49"/>
                </a:cubicBezTo>
                <a:close/>
                <a:moveTo>
                  <a:pt x="21" y="61"/>
                </a:moveTo>
                <a:cubicBezTo>
                  <a:pt x="8" y="61"/>
                  <a:pt x="8" y="61"/>
                  <a:pt x="8" y="61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2"/>
                  <a:pt x="10" y="52"/>
                  <a:pt x="11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3"/>
                  <a:pt x="30" y="53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5"/>
                  <a:pt x="34" y="56"/>
                  <a:pt x="34" y="56"/>
                </a:cubicBezTo>
                <a:cubicBezTo>
                  <a:pt x="34" y="56"/>
                  <a:pt x="34" y="57"/>
                  <a:pt x="30" y="58"/>
                </a:cubicBezTo>
                <a:cubicBezTo>
                  <a:pt x="26" y="59"/>
                  <a:pt x="23" y="60"/>
                  <a:pt x="21" y="61"/>
                </a:cubicBezTo>
                <a:close/>
                <a:moveTo>
                  <a:pt x="36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9" y="61"/>
                  <a:pt x="30" y="61"/>
                  <a:pt x="30" y="60"/>
                </a:cubicBezTo>
                <a:cubicBezTo>
                  <a:pt x="34" y="59"/>
                  <a:pt x="36" y="58"/>
                  <a:pt x="36" y="57"/>
                </a:cubicBezTo>
                <a:cubicBezTo>
                  <a:pt x="36" y="55"/>
                  <a:pt x="34" y="53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8" y="53"/>
                  <a:pt x="38" y="53"/>
                  <a:pt x="39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2" y="55"/>
                  <a:pt x="45" y="56"/>
                  <a:pt x="45" y="57"/>
                </a:cubicBezTo>
                <a:cubicBezTo>
                  <a:pt x="45" y="57"/>
                  <a:pt x="45" y="57"/>
                  <a:pt x="42" y="58"/>
                </a:cubicBezTo>
                <a:lnTo>
                  <a:pt x="36" y="61"/>
                </a:lnTo>
                <a:close/>
                <a:moveTo>
                  <a:pt x="64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43" y="60"/>
                  <a:pt x="43" y="60"/>
                  <a:pt x="43" y="60"/>
                </a:cubicBezTo>
                <a:cubicBezTo>
                  <a:pt x="46" y="59"/>
                  <a:pt x="47" y="58"/>
                  <a:pt x="47" y="57"/>
                </a:cubicBezTo>
                <a:cubicBezTo>
                  <a:pt x="47" y="55"/>
                  <a:pt x="44" y="54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2" y="52"/>
                  <a:pt x="63" y="52"/>
                  <a:pt x="64" y="52"/>
                </a:cubicBezTo>
                <a:lnTo>
                  <a:pt x="64" y="61"/>
                </a:lnTo>
                <a:close/>
                <a:moveTo>
                  <a:pt x="64" y="49"/>
                </a:moveTo>
                <a:cubicBezTo>
                  <a:pt x="63" y="50"/>
                  <a:pt x="63" y="50"/>
                  <a:pt x="61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9" y="50"/>
                  <a:pt x="39" y="49"/>
                </a:cubicBezTo>
                <a:cubicBezTo>
                  <a:pt x="39" y="48"/>
                  <a:pt x="38" y="47"/>
                  <a:pt x="36" y="46"/>
                </a:cubicBezTo>
                <a:cubicBezTo>
                  <a:pt x="34" y="44"/>
                  <a:pt x="34" y="44"/>
                  <a:pt x="34" y="44"/>
                </a:cubicBezTo>
                <a:cubicBezTo>
                  <a:pt x="41" y="38"/>
                  <a:pt x="41" y="38"/>
                  <a:pt x="41" y="38"/>
                </a:cubicBezTo>
                <a:cubicBezTo>
                  <a:pt x="44" y="36"/>
                  <a:pt x="48" y="36"/>
                  <a:pt x="51" y="38"/>
                </a:cubicBezTo>
                <a:cubicBezTo>
                  <a:pt x="62" y="47"/>
                  <a:pt x="62" y="47"/>
                  <a:pt x="62" y="47"/>
                </a:cubicBezTo>
                <a:cubicBezTo>
                  <a:pt x="63" y="48"/>
                  <a:pt x="63" y="49"/>
                  <a:pt x="64" y="49"/>
                </a:cubicBezTo>
                <a:close/>
                <a:moveTo>
                  <a:pt x="64" y="46"/>
                </a:moveTo>
                <a:cubicBezTo>
                  <a:pt x="64" y="46"/>
                  <a:pt x="64" y="46"/>
                  <a:pt x="64" y="46"/>
                </a:cubicBezTo>
                <a:cubicBezTo>
                  <a:pt x="52" y="36"/>
                  <a:pt x="52" y="36"/>
                  <a:pt x="52" y="36"/>
                </a:cubicBezTo>
                <a:cubicBezTo>
                  <a:pt x="49" y="34"/>
                  <a:pt x="43" y="34"/>
                  <a:pt x="40" y="36"/>
                </a:cubicBezTo>
                <a:cubicBezTo>
                  <a:pt x="32" y="43"/>
                  <a:pt x="32" y="43"/>
                  <a:pt x="32" y="43"/>
                </a:cubicBezTo>
                <a:cubicBezTo>
                  <a:pt x="28" y="39"/>
                  <a:pt x="28" y="39"/>
                  <a:pt x="28" y="39"/>
                </a:cubicBezTo>
                <a:cubicBezTo>
                  <a:pt x="25" y="37"/>
                  <a:pt x="20" y="37"/>
                  <a:pt x="16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64" y="23"/>
                  <a:pt x="64" y="23"/>
                  <a:pt x="64" y="23"/>
                </a:cubicBezTo>
                <a:lnTo>
                  <a:pt x="64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7" name="Oval 6">
            <a:extLst>
              <a:ext uri="{FF2B5EF4-FFF2-40B4-BE49-F238E27FC236}">
                <a16:creationId xmlns:a16="http://schemas.microsoft.com/office/drawing/2014/main" id="{125EF918-414B-6D79-3074-0DB920607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8523" y="4130326"/>
            <a:ext cx="1024885" cy="10263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8" name="Freeform 241">
            <a:extLst>
              <a:ext uri="{FF2B5EF4-FFF2-40B4-BE49-F238E27FC236}">
                <a16:creationId xmlns:a16="http://schemas.microsoft.com/office/drawing/2014/main" id="{6F8E2CA0-3F7D-9B97-A3D1-193CF073DB8D}"/>
              </a:ext>
            </a:extLst>
          </p:cNvPr>
          <p:cNvSpPr>
            <a:spLocks noEditPoints="1"/>
          </p:cNvSpPr>
          <p:nvPr/>
        </p:nvSpPr>
        <p:spPr bwMode="auto">
          <a:xfrm>
            <a:off x="5260782" y="4495630"/>
            <a:ext cx="400364" cy="295745"/>
          </a:xfrm>
          <a:custGeom>
            <a:avLst/>
            <a:gdLst>
              <a:gd name="T0" fmla="*/ 11 w 84"/>
              <a:gd name="T1" fmla="*/ 5 h 60"/>
              <a:gd name="T2" fmla="*/ 10 w 84"/>
              <a:gd name="T3" fmla="*/ 37 h 60"/>
              <a:gd name="T4" fmla="*/ 74 w 84"/>
              <a:gd name="T5" fmla="*/ 38 h 60"/>
              <a:gd name="T6" fmla="*/ 75 w 84"/>
              <a:gd name="T7" fmla="*/ 6 h 60"/>
              <a:gd name="T8" fmla="*/ 73 w 84"/>
              <a:gd name="T9" fmla="*/ 36 h 60"/>
              <a:gd name="T10" fmla="*/ 12 w 84"/>
              <a:gd name="T11" fmla="*/ 7 h 60"/>
              <a:gd name="T12" fmla="*/ 73 w 84"/>
              <a:gd name="T13" fmla="*/ 36 h 60"/>
              <a:gd name="T14" fmla="*/ 38 w 84"/>
              <a:gd name="T15" fmla="*/ 14 h 60"/>
              <a:gd name="T16" fmla="*/ 39 w 84"/>
              <a:gd name="T17" fmla="*/ 16 h 60"/>
              <a:gd name="T18" fmla="*/ 42 w 84"/>
              <a:gd name="T19" fmla="*/ 28 h 60"/>
              <a:gd name="T20" fmla="*/ 46 w 84"/>
              <a:gd name="T21" fmla="*/ 16 h 60"/>
              <a:gd name="T22" fmla="*/ 47 w 84"/>
              <a:gd name="T23" fmla="*/ 14 h 60"/>
              <a:gd name="T24" fmla="*/ 42 w 84"/>
              <a:gd name="T25" fmla="*/ 30 h 60"/>
              <a:gd name="T26" fmla="*/ 41 w 84"/>
              <a:gd name="T27" fmla="*/ 21 h 60"/>
              <a:gd name="T28" fmla="*/ 42 w 84"/>
              <a:gd name="T29" fmla="*/ 12 h 60"/>
              <a:gd name="T30" fmla="*/ 43 w 84"/>
              <a:gd name="T31" fmla="*/ 21 h 60"/>
              <a:gd name="T32" fmla="*/ 41 w 84"/>
              <a:gd name="T33" fmla="*/ 21 h 60"/>
              <a:gd name="T34" fmla="*/ 79 w 84"/>
              <a:gd name="T35" fmla="*/ 42 h 60"/>
              <a:gd name="T36" fmla="*/ 74 w 84"/>
              <a:gd name="T37" fmla="*/ 0 h 60"/>
              <a:gd name="T38" fmla="*/ 5 w 84"/>
              <a:gd name="T39" fmla="*/ 6 h 60"/>
              <a:gd name="T40" fmla="*/ 1 w 84"/>
              <a:gd name="T41" fmla="*/ 51 h 60"/>
              <a:gd name="T42" fmla="*/ 1 w 84"/>
              <a:gd name="T43" fmla="*/ 51 h 60"/>
              <a:gd name="T44" fmla="*/ 0 w 84"/>
              <a:gd name="T45" fmla="*/ 55 h 60"/>
              <a:gd name="T46" fmla="*/ 77 w 84"/>
              <a:gd name="T47" fmla="*/ 60 h 60"/>
              <a:gd name="T48" fmla="*/ 84 w 84"/>
              <a:gd name="T49" fmla="*/ 52 h 60"/>
              <a:gd name="T50" fmla="*/ 77 w 84"/>
              <a:gd name="T51" fmla="*/ 57 h 60"/>
              <a:gd name="T52" fmla="*/ 3 w 84"/>
              <a:gd name="T53" fmla="*/ 55 h 60"/>
              <a:gd name="T54" fmla="*/ 30 w 84"/>
              <a:gd name="T55" fmla="*/ 53 h 60"/>
              <a:gd name="T56" fmla="*/ 31 w 84"/>
              <a:gd name="T57" fmla="*/ 56 h 60"/>
              <a:gd name="T58" fmla="*/ 55 w 84"/>
              <a:gd name="T59" fmla="*/ 55 h 60"/>
              <a:gd name="T60" fmla="*/ 81 w 84"/>
              <a:gd name="T61" fmla="*/ 53 h 60"/>
              <a:gd name="T62" fmla="*/ 77 w 84"/>
              <a:gd name="T63" fmla="*/ 57 h 60"/>
              <a:gd name="T64" fmla="*/ 53 w 84"/>
              <a:gd name="T65" fmla="*/ 53 h 60"/>
              <a:gd name="T66" fmla="*/ 32 w 84"/>
              <a:gd name="T67" fmla="*/ 54 h 60"/>
              <a:gd name="T68" fmla="*/ 54 w 84"/>
              <a:gd name="T69" fmla="*/ 51 h 60"/>
              <a:gd name="T70" fmla="*/ 4 w 84"/>
              <a:gd name="T71" fmla="*/ 51 h 60"/>
              <a:gd name="T72" fmla="*/ 77 w 84"/>
              <a:gd name="T73" fmla="*/ 43 h 60"/>
              <a:gd name="T74" fmla="*/ 54 w 84"/>
              <a:gd name="T75" fmla="*/ 51 h 60"/>
              <a:gd name="T76" fmla="*/ 8 w 84"/>
              <a:gd name="T77" fmla="*/ 41 h 60"/>
              <a:gd name="T78" fmla="*/ 9 w 84"/>
              <a:gd name="T79" fmla="*/ 4 h 60"/>
              <a:gd name="T80" fmla="*/ 74 w 84"/>
              <a:gd name="T81" fmla="*/ 3 h 60"/>
              <a:gd name="T82" fmla="*/ 76 w 84"/>
              <a:gd name="T83" fmla="*/ 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" h="60">
                <a:moveTo>
                  <a:pt x="74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1" y="38"/>
                  <a:pt x="11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5" y="37"/>
                  <a:pt x="75" y="37"/>
                </a:cubicBezTo>
                <a:cubicBezTo>
                  <a:pt x="75" y="6"/>
                  <a:pt x="75" y="6"/>
                  <a:pt x="75" y="6"/>
                </a:cubicBezTo>
                <a:cubicBezTo>
                  <a:pt x="75" y="5"/>
                  <a:pt x="74" y="5"/>
                  <a:pt x="74" y="5"/>
                </a:cubicBezTo>
                <a:close/>
                <a:moveTo>
                  <a:pt x="73" y="36"/>
                </a:moveTo>
                <a:cubicBezTo>
                  <a:pt x="12" y="36"/>
                  <a:pt x="12" y="36"/>
                  <a:pt x="12" y="36"/>
                </a:cubicBezTo>
                <a:cubicBezTo>
                  <a:pt x="12" y="7"/>
                  <a:pt x="12" y="7"/>
                  <a:pt x="12" y="7"/>
                </a:cubicBezTo>
                <a:cubicBezTo>
                  <a:pt x="73" y="7"/>
                  <a:pt x="73" y="7"/>
                  <a:pt x="73" y="7"/>
                </a:cubicBezTo>
                <a:lnTo>
                  <a:pt x="73" y="36"/>
                </a:lnTo>
                <a:close/>
                <a:moveTo>
                  <a:pt x="34" y="21"/>
                </a:moveTo>
                <a:cubicBezTo>
                  <a:pt x="34" y="18"/>
                  <a:pt x="36" y="16"/>
                  <a:pt x="38" y="14"/>
                </a:cubicBezTo>
                <a:cubicBezTo>
                  <a:pt x="39" y="14"/>
                  <a:pt x="39" y="14"/>
                  <a:pt x="40" y="14"/>
                </a:cubicBezTo>
                <a:cubicBezTo>
                  <a:pt x="40" y="15"/>
                  <a:pt x="40" y="15"/>
                  <a:pt x="39" y="16"/>
                </a:cubicBezTo>
                <a:cubicBezTo>
                  <a:pt x="37" y="17"/>
                  <a:pt x="36" y="19"/>
                  <a:pt x="36" y="21"/>
                </a:cubicBezTo>
                <a:cubicBezTo>
                  <a:pt x="36" y="25"/>
                  <a:pt x="39" y="28"/>
                  <a:pt x="42" y="28"/>
                </a:cubicBezTo>
                <a:cubicBezTo>
                  <a:pt x="46" y="28"/>
                  <a:pt x="49" y="25"/>
                  <a:pt x="49" y="21"/>
                </a:cubicBezTo>
                <a:cubicBezTo>
                  <a:pt x="49" y="19"/>
                  <a:pt x="48" y="17"/>
                  <a:pt x="46" y="16"/>
                </a:cubicBezTo>
                <a:cubicBezTo>
                  <a:pt x="45" y="15"/>
                  <a:pt x="45" y="15"/>
                  <a:pt x="45" y="14"/>
                </a:cubicBezTo>
                <a:cubicBezTo>
                  <a:pt x="45" y="14"/>
                  <a:pt x="46" y="14"/>
                  <a:pt x="47" y="14"/>
                </a:cubicBezTo>
                <a:cubicBezTo>
                  <a:pt x="49" y="16"/>
                  <a:pt x="51" y="18"/>
                  <a:pt x="51" y="21"/>
                </a:cubicBezTo>
                <a:cubicBezTo>
                  <a:pt x="51" y="26"/>
                  <a:pt x="47" y="30"/>
                  <a:pt x="42" y="30"/>
                </a:cubicBezTo>
                <a:cubicBezTo>
                  <a:pt x="38" y="30"/>
                  <a:pt x="34" y="26"/>
                  <a:pt x="34" y="21"/>
                </a:cubicBezTo>
                <a:close/>
                <a:moveTo>
                  <a:pt x="41" y="21"/>
                </a:move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2" y="12"/>
                  <a:pt x="42" y="12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2"/>
                  <a:pt x="41" y="22"/>
                  <a:pt x="41" y="21"/>
                </a:cubicBezTo>
                <a:close/>
                <a:moveTo>
                  <a:pt x="84" y="51"/>
                </a:moveTo>
                <a:cubicBezTo>
                  <a:pt x="79" y="42"/>
                  <a:pt x="79" y="42"/>
                  <a:pt x="79" y="42"/>
                </a:cubicBezTo>
                <a:cubicBezTo>
                  <a:pt x="79" y="6"/>
                  <a:pt x="79" y="6"/>
                  <a:pt x="79" y="6"/>
                </a:cubicBezTo>
                <a:cubicBezTo>
                  <a:pt x="79" y="1"/>
                  <a:pt x="78" y="0"/>
                  <a:pt x="7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5" y="1"/>
                  <a:pt x="5" y="6"/>
                </a:cubicBezTo>
                <a:cubicBezTo>
                  <a:pt x="5" y="42"/>
                  <a:pt x="5" y="42"/>
                  <a:pt x="5" y="42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2"/>
                  <a:pt x="0" y="53"/>
                  <a:pt x="0" y="55"/>
                </a:cubicBezTo>
                <a:cubicBezTo>
                  <a:pt x="0" y="58"/>
                  <a:pt x="4" y="60"/>
                  <a:pt x="8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81" y="60"/>
                  <a:pt x="84" y="58"/>
                  <a:pt x="84" y="55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2"/>
                  <a:pt x="84" y="52"/>
                  <a:pt x="84" y="51"/>
                </a:cubicBezTo>
                <a:close/>
                <a:moveTo>
                  <a:pt x="77" y="57"/>
                </a:moveTo>
                <a:cubicBezTo>
                  <a:pt x="8" y="57"/>
                  <a:pt x="8" y="57"/>
                  <a:pt x="8" y="57"/>
                </a:cubicBezTo>
                <a:cubicBezTo>
                  <a:pt x="5" y="57"/>
                  <a:pt x="3" y="56"/>
                  <a:pt x="3" y="55"/>
                </a:cubicBezTo>
                <a:cubicBezTo>
                  <a:pt x="3" y="53"/>
                  <a:pt x="3" y="53"/>
                  <a:pt x="3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1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5" y="56"/>
                  <a:pt x="55" y="55"/>
                </a:cubicBezTo>
                <a:cubicBezTo>
                  <a:pt x="55" y="53"/>
                  <a:pt x="55" y="53"/>
                  <a:pt x="55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6"/>
                  <a:pt x="80" y="57"/>
                  <a:pt x="77" y="57"/>
                </a:cubicBezTo>
                <a:close/>
                <a:moveTo>
                  <a:pt x="32" y="53"/>
                </a:moveTo>
                <a:cubicBezTo>
                  <a:pt x="53" y="53"/>
                  <a:pt x="53" y="53"/>
                  <a:pt x="53" y="53"/>
                </a:cubicBezTo>
                <a:cubicBezTo>
                  <a:pt x="53" y="54"/>
                  <a:pt x="53" y="54"/>
                  <a:pt x="53" y="54"/>
                </a:cubicBezTo>
                <a:cubicBezTo>
                  <a:pt x="32" y="54"/>
                  <a:pt x="32" y="54"/>
                  <a:pt x="32" y="54"/>
                </a:cubicBezTo>
                <a:lnTo>
                  <a:pt x="32" y="53"/>
                </a:lnTo>
                <a:close/>
                <a:moveTo>
                  <a:pt x="54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8" y="43"/>
                  <a:pt x="8" y="43"/>
                  <a:pt x="8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81" y="51"/>
                  <a:pt x="81" y="51"/>
                  <a:pt x="81" y="51"/>
                </a:cubicBezTo>
                <a:lnTo>
                  <a:pt x="54" y="51"/>
                </a:lnTo>
                <a:close/>
                <a:moveTo>
                  <a:pt x="76" y="41"/>
                </a:moveTo>
                <a:cubicBezTo>
                  <a:pt x="8" y="41"/>
                  <a:pt x="8" y="41"/>
                  <a:pt x="8" y="41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4"/>
                  <a:pt x="9" y="4"/>
                </a:cubicBezTo>
                <a:cubicBezTo>
                  <a:pt x="9" y="3"/>
                  <a:pt x="10" y="3"/>
                  <a:pt x="11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5" y="3"/>
                  <a:pt x="76" y="3"/>
                  <a:pt x="76" y="4"/>
                </a:cubicBezTo>
                <a:cubicBezTo>
                  <a:pt x="76" y="4"/>
                  <a:pt x="76" y="5"/>
                  <a:pt x="76" y="6"/>
                </a:cubicBezTo>
                <a:lnTo>
                  <a:pt x="76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9" name="Oval 14">
            <a:extLst>
              <a:ext uri="{FF2B5EF4-FFF2-40B4-BE49-F238E27FC236}">
                <a16:creationId xmlns:a16="http://schemas.microsoft.com/office/drawing/2014/main" id="{7CBEC65E-8AE6-FFED-39A1-C05024385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3140" y="3951026"/>
            <a:ext cx="762289" cy="7609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20" name="Freeform 47">
            <a:extLst>
              <a:ext uri="{FF2B5EF4-FFF2-40B4-BE49-F238E27FC236}">
                <a16:creationId xmlns:a16="http://schemas.microsoft.com/office/drawing/2014/main" id="{CC132D27-1D04-63C5-88D2-8CA457BB77FF}"/>
              </a:ext>
            </a:extLst>
          </p:cNvPr>
          <p:cNvSpPr>
            <a:spLocks noEditPoints="1"/>
          </p:cNvSpPr>
          <p:nvPr/>
        </p:nvSpPr>
        <p:spPr bwMode="auto">
          <a:xfrm>
            <a:off x="7111561" y="4197034"/>
            <a:ext cx="258687" cy="269034"/>
          </a:xfrm>
          <a:custGeom>
            <a:avLst/>
            <a:gdLst>
              <a:gd name="T0" fmla="*/ 74 w 74"/>
              <a:gd name="T1" fmla="*/ 22 h 74"/>
              <a:gd name="T2" fmla="*/ 69 w 74"/>
              <a:gd name="T3" fmla="*/ 10 h 74"/>
              <a:gd name="T4" fmla="*/ 64 w 74"/>
              <a:gd name="T5" fmla="*/ 0 h 74"/>
              <a:gd name="T6" fmla="*/ 5 w 74"/>
              <a:gd name="T7" fmla="*/ 8 h 74"/>
              <a:gd name="T8" fmla="*/ 0 w 74"/>
              <a:gd name="T9" fmla="*/ 21 h 74"/>
              <a:gd name="T10" fmla="*/ 0 w 74"/>
              <a:gd name="T11" fmla="*/ 26 h 74"/>
              <a:gd name="T12" fmla="*/ 1 w 74"/>
              <a:gd name="T13" fmla="*/ 68 h 74"/>
              <a:gd name="T14" fmla="*/ 69 w 74"/>
              <a:gd name="T15" fmla="*/ 74 h 74"/>
              <a:gd name="T16" fmla="*/ 70 w 74"/>
              <a:gd name="T17" fmla="*/ 63 h 74"/>
              <a:gd name="T18" fmla="*/ 10 w 74"/>
              <a:gd name="T19" fmla="*/ 3 h 74"/>
              <a:gd name="T20" fmla="*/ 66 w 74"/>
              <a:gd name="T21" fmla="*/ 8 h 74"/>
              <a:gd name="T22" fmla="*/ 8 w 74"/>
              <a:gd name="T23" fmla="*/ 8 h 74"/>
              <a:gd name="T24" fmla="*/ 67 w 74"/>
              <a:gd name="T25" fmla="*/ 13 h 74"/>
              <a:gd name="T26" fmla="*/ 8 w 74"/>
              <a:gd name="T27" fmla="*/ 13 h 74"/>
              <a:gd name="T28" fmla="*/ 12 w 74"/>
              <a:gd name="T29" fmla="*/ 29 h 74"/>
              <a:gd name="T30" fmla="*/ 22 w 74"/>
              <a:gd name="T31" fmla="*/ 29 h 74"/>
              <a:gd name="T32" fmla="*/ 32 w 74"/>
              <a:gd name="T33" fmla="*/ 29 h 74"/>
              <a:gd name="T34" fmla="*/ 42 w 74"/>
              <a:gd name="T35" fmla="*/ 29 h 74"/>
              <a:gd name="T36" fmla="*/ 52 w 74"/>
              <a:gd name="T37" fmla="*/ 29 h 74"/>
              <a:gd name="T38" fmla="*/ 62 w 74"/>
              <a:gd name="T39" fmla="*/ 29 h 74"/>
              <a:gd name="T40" fmla="*/ 67 w 74"/>
              <a:gd name="T41" fmla="*/ 64 h 74"/>
              <a:gd name="T42" fmla="*/ 8 w 74"/>
              <a:gd name="T43" fmla="*/ 30 h 74"/>
              <a:gd name="T44" fmla="*/ 18 w 74"/>
              <a:gd name="T45" fmla="*/ 28 h 74"/>
              <a:gd name="T46" fmla="*/ 13 w 74"/>
              <a:gd name="T47" fmla="*/ 23 h 74"/>
              <a:gd name="T48" fmla="*/ 48 w 74"/>
              <a:gd name="T49" fmla="*/ 28 h 74"/>
              <a:gd name="T50" fmla="*/ 43 w 74"/>
              <a:gd name="T51" fmla="*/ 23 h 74"/>
              <a:gd name="T52" fmla="*/ 41 w 74"/>
              <a:gd name="T53" fmla="*/ 26 h 74"/>
              <a:gd name="T54" fmla="*/ 33 w 74"/>
              <a:gd name="T55" fmla="*/ 26 h 74"/>
              <a:gd name="T56" fmla="*/ 41 w 74"/>
              <a:gd name="T57" fmla="*/ 26 h 74"/>
              <a:gd name="T58" fmla="*/ 27 w 74"/>
              <a:gd name="T59" fmla="*/ 28 h 74"/>
              <a:gd name="T60" fmla="*/ 31 w 74"/>
              <a:gd name="T61" fmla="*/ 23 h 74"/>
              <a:gd name="T62" fmla="*/ 58 w 74"/>
              <a:gd name="T63" fmla="*/ 28 h 74"/>
              <a:gd name="T64" fmla="*/ 53 w 74"/>
              <a:gd name="T65" fmla="*/ 23 h 74"/>
              <a:gd name="T66" fmla="*/ 3 w 74"/>
              <a:gd name="T67" fmla="*/ 23 h 74"/>
              <a:gd name="T68" fmla="*/ 8 w 74"/>
              <a:gd name="T69" fmla="*/ 28 h 74"/>
              <a:gd name="T70" fmla="*/ 3 w 74"/>
              <a:gd name="T71" fmla="*/ 23 h 74"/>
              <a:gd name="T72" fmla="*/ 63 w 74"/>
              <a:gd name="T73" fmla="*/ 23 h 74"/>
              <a:gd name="T74" fmla="*/ 68 w 74"/>
              <a:gd name="T75" fmla="*/ 28 h 74"/>
              <a:gd name="T76" fmla="*/ 4 w 74"/>
              <a:gd name="T77" fmla="*/ 68 h 74"/>
              <a:gd name="T78" fmla="*/ 70 w 74"/>
              <a:gd name="T79" fmla="*/ 68 h 74"/>
              <a:gd name="T80" fmla="*/ 5 w 74"/>
              <a:gd name="T81" fmla="*/ 71 h 74"/>
              <a:gd name="T82" fmla="*/ 15 w 74"/>
              <a:gd name="T83" fmla="*/ 59 h 74"/>
              <a:gd name="T84" fmla="*/ 25 w 74"/>
              <a:gd name="T85" fmla="*/ 59 h 74"/>
              <a:gd name="T86" fmla="*/ 32 w 74"/>
              <a:gd name="T87" fmla="*/ 42 h 74"/>
              <a:gd name="T88" fmla="*/ 58 w 74"/>
              <a:gd name="T89" fmla="*/ 59 h 74"/>
              <a:gd name="T90" fmla="*/ 58 w 74"/>
              <a:gd name="T91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74">
                <a:moveTo>
                  <a:pt x="74" y="26"/>
                </a:move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2"/>
                  <a:pt x="74" y="21"/>
                  <a:pt x="74" y="2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0"/>
                </a:cubicBezTo>
                <a:cubicBezTo>
                  <a:pt x="69" y="10"/>
                  <a:pt x="69" y="9"/>
                  <a:pt x="69" y="8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2"/>
                  <a:pt x="67" y="0"/>
                  <a:pt x="6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2"/>
                  <a:pt x="5" y="5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5" y="63"/>
                  <a:pt x="5" y="63"/>
                  <a:pt x="5" y="63"/>
                </a:cubicBezTo>
                <a:cubicBezTo>
                  <a:pt x="3" y="64"/>
                  <a:pt x="1" y="65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72"/>
                  <a:pt x="3" y="74"/>
                  <a:pt x="5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72" y="74"/>
                  <a:pt x="73" y="72"/>
                  <a:pt x="73" y="69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5"/>
                  <a:pt x="72" y="64"/>
                  <a:pt x="70" y="63"/>
                </a:cubicBezTo>
                <a:cubicBezTo>
                  <a:pt x="70" y="31"/>
                  <a:pt x="70" y="31"/>
                  <a:pt x="70" y="31"/>
                </a:cubicBezTo>
                <a:cubicBezTo>
                  <a:pt x="72" y="31"/>
                  <a:pt x="74" y="29"/>
                  <a:pt x="74" y="26"/>
                </a:cubicBezTo>
                <a:close/>
                <a:moveTo>
                  <a:pt x="10" y="3"/>
                </a:moveTo>
                <a:cubicBezTo>
                  <a:pt x="64" y="3"/>
                  <a:pt x="64" y="3"/>
                  <a:pt x="64" y="3"/>
                </a:cubicBezTo>
                <a:cubicBezTo>
                  <a:pt x="65" y="3"/>
                  <a:pt x="66" y="4"/>
                  <a:pt x="66" y="5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9"/>
                  <a:pt x="65" y="10"/>
                  <a:pt x="6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8" y="9"/>
                  <a:pt x="8" y="8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9" y="3"/>
                  <a:pt x="10" y="3"/>
                </a:cubicBezTo>
                <a:close/>
                <a:moveTo>
                  <a:pt x="67" y="13"/>
                </a:moveTo>
                <a:cubicBezTo>
                  <a:pt x="71" y="21"/>
                  <a:pt x="71" y="21"/>
                  <a:pt x="71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8" y="13"/>
                  <a:pt x="8" y="13"/>
                  <a:pt x="8" y="13"/>
                </a:cubicBezTo>
                <a:lnTo>
                  <a:pt x="67" y="13"/>
                </a:lnTo>
                <a:close/>
                <a:moveTo>
                  <a:pt x="8" y="30"/>
                </a:moveTo>
                <a:cubicBezTo>
                  <a:pt x="10" y="30"/>
                  <a:pt x="11" y="30"/>
                  <a:pt x="12" y="29"/>
                </a:cubicBezTo>
                <a:cubicBezTo>
                  <a:pt x="13" y="30"/>
                  <a:pt x="15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21" y="30"/>
                  <a:pt x="22" y="29"/>
                </a:cubicBezTo>
                <a:cubicBezTo>
                  <a:pt x="23" y="30"/>
                  <a:pt x="25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0"/>
                  <a:pt x="31" y="30"/>
                  <a:pt x="32" y="29"/>
                </a:cubicBezTo>
                <a:cubicBezTo>
                  <a:pt x="33" y="30"/>
                  <a:pt x="35" y="30"/>
                  <a:pt x="37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40" y="30"/>
                  <a:pt x="41" y="30"/>
                  <a:pt x="42" y="29"/>
                </a:cubicBezTo>
                <a:cubicBezTo>
                  <a:pt x="43" y="30"/>
                  <a:pt x="45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30"/>
                  <a:pt x="51" y="30"/>
                  <a:pt x="52" y="29"/>
                </a:cubicBezTo>
                <a:cubicBezTo>
                  <a:pt x="53" y="30"/>
                  <a:pt x="55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60" y="30"/>
                  <a:pt x="61" y="30"/>
                  <a:pt x="62" y="29"/>
                </a:cubicBezTo>
                <a:cubicBezTo>
                  <a:pt x="63" y="30"/>
                  <a:pt x="65" y="30"/>
                  <a:pt x="67" y="30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64"/>
                  <a:pt x="67" y="64"/>
                  <a:pt x="67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0"/>
                </a:cubicBezTo>
                <a:close/>
                <a:moveTo>
                  <a:pt x="21" y="23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19" y="28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5" y="28"/>
                  <a:pt x="13" y="27"/>
                  <a:pt x="13" y="26"/>
                </a:cubicBezTo>
                <a:cubicBezTo>
                  <a:pt x="13" y="23"/>
                  <a:pt x="13" y="23"/>
                  <a:pt x="13" y="23"/>
                </a:cubicBezTo>
                <a:lnTo>
                  <a:pt x="21" y="23"/>
                </a:lnTo>
                <a:close/>
                <a:moveTo>
                  <a:pt x="51" y="26"/>
                </a:moveTo>
                <a:cubicBezTo>
                  <a:pt x="51" y="27"/>
                  <a:pt x="50" y="28"/>
                  <a:pt x="4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5" y="28"/>
                  <a:pt x="43" y="27"/>
                  <a:pt x="43" y="26"/>
                </a:cubicBezTo>
                <a:cubicBezTo>
                  <a:pt x="43" y="23"/>
                  <a:pt x="43" y="23"/>
                  <a:pt x="43" y="23"/>
                </a:cubicBezTo>
                <a:cubicBezTo>
                  <a:pt x="51" y="23"/>
                  <a:pt x="51" y="23"/>
                  <a:pt x="51" y="23"/>
                </a:cubicBezTo>
                <a:lnTo>
                  <a:pt x="51" y="26"/>
                </a:lnTo>
                <a:close/>
                <a:moveTo>
                  <a:pt x="41" y="26"/>
                </a:moveTo>
                <a:cubicBezTo>
                  <a:pt x="41" y="27"/>
                  <a:pt x="40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3" y="27"/>
                  <a:pt x="33" y="26"/>
                </a:cubicBezTo>
                <a:cubicBezTo>
                  <a:pt x="33" y="23"/>
                  <a:pt x="33" y="23"/>
                  <a:pt x="33" y="23"/>
                </a:cubicBezTo>
                <a:cubicBezTo>
                  <a:pt x="41" y="23"/>
                  <a:pt x="41" y="23"/>
                  <a:pt x="41" y="23"/>
                </a:cubicBezTo>
                <a:lnTo>
                  <a:pt x="41" y="26"/>
                </a:lnTo>
                <a:close/>
                <a:moveTo>
                  <a:pt x="31" y="26"/>
                </a:moveTo>
                <a:cubicBezTo>
                  <a:pt x="31" y="27"/>
                  <a:pt x="30" y="28"/>
                  <a:pt x="28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5" y="28"/>
                  <a:pt x="23" y="27"/>
                  <a:pt x="23" y="26"/>
                </a:cubicBezTo>
                <a:cubicBezTo>
                  <a:pt x="23" y="23"/>
                  <a:pt x="23" y="23"/>
                  <a:pt x="23" y="23"/>
                </a:cubicBezTo>
                <a:cubicBezTo>
                  <a:pt x="31" y="23"/>
                  <a:pt x="31" y="23"/>
                  <a:pt x="31" y="23"/>
                </a:cubicBezTo>
                <a:lnTo>
                  <a:pt x="31" y="26"/>
                </a:lnTo>
                <a:close/>
                <a:moveTo>
                  <a:pt x="61" y="26"/>
                </a:moveTo>
                <a:cubicBezTo>
                  <a:pt x="61" y="27"/>
                  <a:pt x="60" y="28"/>
                  <a:pt x="5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5" y="28"/>
                  <a:pt x="53" y="27"/>
                  <a:pt x="53" y="26"/>
                </a:cubicBezTo>
                <a:cubicBezTo>
                  <a:pt x="53" y="23"/>
                  <a:pt x="53" y="23"/>
                  <a:pt x="53" y="23"/>
                </a:cubicBezTo>
                <a:cubicBezTo>
                  <a:pt x="61" y="23"/>
                  <a:pt x="61" y="23"/>
                  <a:pt x="61" y="23"/>
                </a:cubicBezTo>
                <a:lnTo>
                  <a:pt x="61" y="26"/>
                </a:lnTo>
                <a:close/>
                <a:moveTo>
                  <a:pt x="3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7"/>
                  <a:pt x="9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27"/>
                  <a:pt x="3" y="26"/>
                </a:cubicBezTo>
                <a:lnTo>
                  <a:pt x="3" y="23"/>
                </a:lnTo>
                <a:close/>
                <a:moveTo>
                  <a:pt x="67" y="28"/>
                </a:moveTo>
                <a:cubicBezTo>
                  <a:pt x="65" y="28"/>
                  <a:pt x="63" y="27"/>
                  <a:pt x="63" y="26"/>
                </a:cubicBezTo>
                <a:cubicBezTo>
                  <a:pt x="63" y="23"/>
                  <a:pt x="63" y="23"/>
                  <a:pt x="63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0" y="28"/>
                  <a:pt x="68" y="28"/>
                </a:cubicBezTo>
                <a:lnTo>
                  <a:pt x="67" y="28"/>
                </a:lnTo>
                <a:close/>
                <a:moveTo>
                  <a:pt x="4" y="69"/>
                </a:moveTo>
                <a:cubicBezTo>
                  <a:pt x="4" y="68"/>
                  <a:pt x="4" y="68"/>
                  <a:pt x="4" y="68"/>
                </a:cubicBezTo>
                <a:cubicBezTo>
                  <a:pt x="4" y="67"/>
                  <a:pt x="4" y="66"/>
                  <a:pt x="5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70" y="66"/>
                  <a:pt x="70" y="67"/>
                  <a:pt x="70" y="68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70"/>
                  <a:pt x="70" y="71"/>
                  <a:pt x="69" y="71"/>
                </a:cubicBezTo>
                <a:cubicBezTo>
                  <a:pt x="5" y="71"/>
                  <a:pt x="5" y="71"/>
                  <a:pt x="5" y="71"/>
                </a:cubicBezTo>
                <a:cubicBezTo>
                  <a:pt x="4" y="71"/>
                  <a:pt x="4" y="70"/>
                  <a:pt x="4" y="69"/>
                </a:cubicBezTo>
                <a:close/>
                <a:moveTo>
                  <a:pt x="25" y="59"/>
                </a:moveTo>
                <a:cubicBezTo>
                  <a:pt x="15" y="59"/>
                  <a:pt x="15" y="59"/>
                  <a:pt x="15" y="59"/>
                </a:cubicBezTo>
                <a:cubicBezTo>
                  <a:pt x="15" y="50"/>
                  <a:pt x="15" y="50"/>
                  <a:pt x="15" y="50"/>
                </a:cubicBezTo>
                <a:cubicBezTo>
                  <a:pt x="25" y="50"/>
                  <a:pt x="25" y="50"/>
                  <a:pt x="25" y="50"/>
                </a:cubicBezTo>
                <a:lnTo>
                  <a:pt x="25" y="59"/>
                </a:lnTo>
                <a:close/>
                <a:moveTo>
                  <a:pt x="42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2" y="42"/>
                  <a:pt x="32" y="42"/>
                  <a:pt x="32" y="42"/>
                </a:cubicBezTo>
                <a:cubicBezTo>
                  <a:pt x="42" y="42"/>
                  <a:pt x="42" y="42"/>
                  <a:pt x="42" y="42"/>
                </a:cubicBezTo>
                <a:lnTo>
                  <a:pt x="42" y="59"/>
                </a:lnTo>
                <a:close/>
                <a:moveTo>
                  <a:pt x="58" y="59"/>
                </a:moveTo>
                <a:cubicBezTo>
                  <a:pt x="48" y="59"/>
                  <a:pt x="48" y="59"/>
                  <a:pt x="48" y="59"/>
                </a:cubicBezTo>
                <a:cubicBezTo>
                  <a:pt x="48" y="33"/>
                  <a:pt x="48" y="33"/>
                  <a:pt x="48" y="33"/>
                </a:cubicBezTo>
                <a:cubicBezTo>
                  <a:pt x="58" y="33"/>
                  <a:pt x="58" y="33"/>
                  <a:pt x="58" y="33"/>
                </a:cubicBezTo>
                <a:lnTo>
                  <a:pt x="5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1" name="Oval 14">
            <a:extLst>
              <a:ext uri="{FF2B5EF4-FFF2-40B4-BE49-F238E27FC236}">
                <a16:creationId xmlns:a16="http://schemas.microsoft.com/office/drawing/2014/main" id="{5A614E3A-C799-7615-E13D-4A98490F4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8443" y="3430934"/>
            <a:ext cx="724659" cy="7233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22" name="Freeform 205">
            <a:extLst>
              <a:ext uri="{FF2B5EF4-FFF2-40B4-BE49-F238E27FC236}">
                <a16:creationId xmlns:a16="http://schemas.microsoft.com/office/drawing/2014/main" id="{79DE9875-A3E3-9041-CC00-DBC909E621E1}"/>
              </a:ext>
            </a:extLst>
          </p:cNvPr>
          <p:cNvSpPr>
            <a:spLocks noEditPoints="1"/>
          </p:cNvSpPr>
          <p:nvPr/>
        </p:nvSpPr>
        <p:spPr bwMode="auto">
          <a:xfrm>
            <a:off x="8333095" y="3661360"/>
            <a:ext cx="255352" cy="270473"/>
          </a:xfrm>
          <a:custGeom>
            <a:avLst/>
            <a:gdLst>
              <a:gd name="T0" fmla="*/ 63 w 64"/>
              <a:gd name="T1" fmla="*/ 10 h 66"/>
              <a:gd name="T2" fmla="*/ 32 w 64"/>
              <a:gd name="T3" fmla="*/ 0 h 66"/>
              <a:gd name="T4" fmla="*/ 31 w 64"/>
              <a:gd name="T5" fmla="*/ 0 h 66"/>
              <a:gd name="T6" fmla="*/ 1 w 64"/>
              <a:gd name="T7" fmla="*/ 10 h 66"/>
              <a:gd name="T8" fmla="*/ 0 w 64"/>
              <a:gd name="T9" fmla="*/ 12 h 66"/>
              <a:gd name="T10" fmla="*/ 8 w 64"/>
              <a:gd name="T11" fmla="*/ 49 h 66"/>
              <a:gd name="T12" fmla="*/ 31 w 64"/>
              <a:gd name="T13" fmla="*/ 66 h 66"/>
              <a:gd name="T14" fmla="*/ 32 w 64"/>
              <a:gd name="T15" fmla="*/ 66 h 66"/>
              <a:gd name="T16" fmla="*/ 32 w 64"/>
              <a:gd name="T17" fmla="*/ 66 h 66"/>
              <a:gd name="T18" fmla="*/ 55 w 64"/>
              <a:gd name="T19" fmla="*/ 49 h 66"/>
              <a:gd name="T20" fmla="*/ 64 w 64"/>
              <a:gd name="T21" fmla="*/ 12 h 66"/>
              <a:gd name="T22" fmla="*/ 63 w 64"/>
              <a:gd name="T23" fmla="*/ 10 h 66"/>
              <a:gd name="T24" fmla="*/ 52 w 64"/>
              <a:gd name="T25" fmla="*/ 47 h 66"/>
              <a:gd name="T26" fmla="*/ 32 w 64"/>
              <a:gd name="T27" fmla="*/ 63 h 66"/>
              <a:gd name="T28" fmla="*/ 11 w 64"/>
              <a:gd name="T29" fmla="*/ 47 h 66"/>
              <a:gd name="T30" fmla="*/ 3 w 64"/>
              <a:gd name="T31" fmla="*/ 12 h 66"/>
              <a:gd name="T32" fmla="*/ 32 w 64"/>
              <a:gd name="T33" fmla="*/ 3 h 66"/>
              <a:gd name="T34" fmla="*/ 61 w 64"/>
              <a:gd name="T35" fmla="*/ 12 h 66"/>
              <a:gd name="T36" fmla="*/ 52 w 64"/>
              <a:gd name="T37" fmla="*/ 47 h 66"/>
              <a:gd name="T38" fmla="*/ 32 w 64"/>
              <a:gd name="T39" fmla="*/ 7 h 66"/>
              <a:gd name="T40" fmla="*/ 32 w 64"/>
              <a:gd name="T41" fmla="*/ 7 h 66"/>
              <a:gd name="T42" fmla="*/ 57 w 64"/>
              <a:gd name="T43" fmla="*/ 15 h 66"/>
              <a:gd name="T44" fmla="*/ 49 w 64"/>
              <a:gd name="T45" fmla="*/ 46 h 66"/>
              <a:gd name="T46" fmla="*/ 32 w 64"/>
              <a:gd name="T47" fmla="*/ 60 h 66"/>
              <a:gd name="T48" fmla="*/ 32 w 64"/>
              <a:gd name="T49" fmla="*/ 60 h 66"/>
              <a:gd name="T50" fmla="*/ 32 w 64"/>
              <a:gd name="T51" fmla="*/ 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6">
                <a:moveTo>
                  <a:pt x="63" y="10"/>
                </a:move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3"/>
                  <a:pt x="3" y="37"/>
                  <a:pt x="8" y="49"/>
                </a:cubicBezTo>
                <a:cubicBezTo>
                  <a:pt x="14" y="61"/>
                  <a:pt x="31" y="66"/>
                  <a:pt x="31" y="66"/>
                </a:cubicBezTo>
                <a:cubicBezTo>
                  <a:pt x="31" y="66"/>
                  <a:pt x="32" y="66"/>
                  <a:pt x="32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50" y="61"/>
                  <a:pt x="55" y="49"/>
                </a:cubicBezTo>
                <a:cubicBezTo>
                  <a:pt x="60" y="37"/>
                  <a:pt x="64" y="13"/>
                  <a:pt x="64" y="12"/>
                </a:cubicBezTo>
                <a:cubicBezTo>
                  <a:pt x="64" y="11"/>
                  <a:pt x="63" y="10"/>
                  <a:pt x="63" y="10"/>
                </a:cubicBezTo>
                <a:close/>
                <a:moveTo>
                  <a:pt x="52" y="47"/>
                </a:moveTo>
                <a:cubicBezTo>
                  <a:pt x="48" y="57"/>
                  <a:pt x="34" y="62"/>
                  <a:pt x="32" y="63"/>
                </a:cubicBezTo>
                <a:cubicBezTo>
                  <a:pt x="29" y="62"/>
                  <a:pt x="15" y="57"/>
                  <a:pt x="11" y="47"/>
                </a:cubicBezTo>
                <a:cubicBezTo>
                  <a:pt x="7" y="38"/>
                  <a:pt x="4" y="18"/>
                  <a:pt x="3" y="12"/>
                </a:cubicBezTo>
                <a:cubicBezTo>
                  <a:pt x="32" y="3"/>
                  <a:pt x="32" y="3"/>
                  <a:pt x="32" y="3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8"/>
                  <a:pt x="57" y="38"/>
                  <a:pt x="52" y="47"/>
                </a:cubicBezTo>
                <a:close/>
                <a:moveTo>
                  <a:pt x="32" y="7"/>
                </a:moveTo>
                <a:cubicBezTo>
                  <a:pt x="32" y="7"/>
                  <a:pt x="32" y="7"/>
                  <a:pt x="32" y="7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22"/>
                  <a:pt x="53" y="38"/>
                  <a:pt x="49" y="46"/>
                </a:cubicBezTo>
                <a:cubicBezTo>
                  <a:pt x="46" y="53"/>
                  <a:pt x="37" y="58"/>
                  <a:pt x="32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cxnSp>
        <p:nvCxnSpPr>
          <p:cNvPr id="23" name="Straight Connector 31">
            <a:extLst>
              <a:ext uri="{FF2B5EF4-FFF2-40B4-BE49-F238E27FC236}">
                <a16:creationId xmlns:a16="http://schemas.microsoft.com/office/drawing/2014/main" id="{CBFD4F07-A3E2-04E0-F730-8C93E19307E1}"/>
              </a:ext>
            </a:extLst>
          </p:cNvPr>
          <p:cNvCxnSpPr>
            <a:cxnSpLocks/>
          </p:cNvCxnSpPr>
          <p:nvPr/>
        </p:nvCxnSpPr>
        <p:spPr>
          <a:xfrm>
            <a:off x="4229266" y="4488642"/>
            <a:ext cx="0" cy="7471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1">
            <a:extLst>
              <a:ext uri="{FF2B5EF4-FFF2-40B4-BE49-F238E27FC236}">
                <a16:creationId xmlns:a16="http://schemas.microsoft.com/office/drawing/2014/main" id="{1B18E608-A8D5-B791-1468-BD8034C0EFF1}"/>
              </a:ext>
            </a:extLst>
          </p:cNvPr>
          <p:cNvCxnSpPr>
            <a:cxnSpLocks/>
          </p:cNvCxnSpPr>
          <p:nvPr/>
        </p:nvCxnSpPr>
        <p:spPr>
          <a:xfrm>
            <a:off x="5455103" y="3354735"/>
            <a:ext cx="0" cy="63304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61">
            <a:extLst>
              <a:ext uri="{FF2B5EF4-FFF2-40B4-BE49-F238E27FC236}">
                <a16:creationId xmlns:a16="http://schemas.microsoft.com/office/drawing/2014/main" id="{AF6CDE14-6FE1-6EA4-658F-643536D72C7F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7330378" y="5008838"/>
            <a:ext cx="560465" cy="40969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3">
            <a:extLst>
              <a:ext uri="{FF2B5EF4-FFF2-40B4-BE49-F238E27FC236}">
                <a16:creationId xmlns:a16="http://schemas.microsoft.com/office/drawing/2014/main" id="{A767A065-B491-0427-CFC1-898C4EA2CDD0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8812928" y="2599710"/>
            <a:ext cx="2162" cy="70647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diamon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64">
            <a:extLst>
              <a:ext uri="{FF2B5EF4-FFF2-40B4-BE49-F238E27FC236}">
                <a16:creationId xmlns:a16="http://schemas.microsoft.com/office/drawing/2014/main" id="{1D75D056-D42C-4C3C-4C76-AD4A2D22377D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8362293" y="3052507"/>
            <a:ext cx="1969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2">
            <a:extLst>
              <a:ext uri="{FF2B5EF4-FFF2-40B4-BE49-F238E27FC236}">
                <a16:creationId xmlns:a16="http://schemas.microsoft.com/office/drawing/2014/main" id="{8A18B37C-D865-8545-B35C-B5533382CB91}"/>
              </a:ext>
            </a:extLst>
          </p:cNvPr>
          <p:cNvSpPr txBox="1"/>
          <p:nvPr/>
        </p:nvSpPr>
        <p:spPr>
          <a:xfrm>
            <a:off x="1643168" y="5258346"/>
            <a:ext cx="312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Incrementar sustancialmente la vida del rodamiento</a:t>
            </a:r>
          </a:p>
        </p:txBody>
      </p:sp>
      <p:cxnSp>
        <p:nvCxnSpPr>
          <p:cNvPr id="29" name="Straight Connector 63">
            <a:extLst>
              <a:ext uri="{FF2B5EF4-FFF2-40B4-BE49-F238E27FC236}">
                <a16:creationId xmlns:a16="http://schemas.microsoft.com/office/drawing/2014/main" id="{C616DA68-18B7-6EFF-70C3-503E3A7FAE8A}"/>
              </a:ext>
            </a:extLst>
          </p:cNvPr>
          <p:cNvCxnSpPr>
            <a:cxnSpLocks/>
          </p:cNvCxnSpPr>
          <p:nvPr/>
        </p:nvCxnSpPr>
        <p:spPr>
          <a:xfrm>
            <a:off x="2793473" y="3708596"/>
            <a:ext cx="41135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diamon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4">
            <a:extLst>
              <a:ext uri="{FF2B5EF4-FFF2-40B4-BE49-F238E27FC236}">
                <a16:creationId xmlns:a16="http://schemas.microsoft.com/office/drawing/2014/main" id="{7B64E25A-D938-CB7B-7987-7A094B626428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3106352" y="3807073"/>
            <a:ext cx="1969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ítulo 1">
            <a:extLst>
              <a:ext uri="{FF2B5EF4-FFF2-40B4-BE49-F238E27FC236}">
                <a16:creationId xmlns:a16="http://schemas.microsoft.com/office/drawing/2014/main" id="{B21472AC-2962-3830-C417-FDEC704FE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289" y="680883"/>
            <a:ext cx="9531422" cy="1263365"/>
          </a:xfrm>
        </p:spPr>
        <p:txBody>
          <a:bodyPr/>
          <a:lstStyle/>
          <a:p>
            <a:pPr algn="ctr"/>
            <a:r>
              <a:rPr lang="es-MX" sz="4000">
                <a:solidFill>
                  <a:schemeClr val="tx1"/>
                </a:solidFill>
                <a:latin typeface="Century Gothic" panose="020B0502020202020204" pitchFamily="34" charset="0"/>
              </a:rPr>
              <a:t>¿Por qué el alineamiento de ejes tiene tanta importancia en la instalación de la maquinaria?</a:t>
            </a:r>
          </a:p>
        </p:txBody>
      </p:sp>
    </p:spTree>
    <p:extLst>
      <p:ext uri="{BB962C8B-B14F-4D97-AF65-F5344CB8AC3E}">
        <p14:creationId xmlns:p14="http://schemas.microsoft.com/office/powerpoint/2010/main" val="192053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3B94FBB8-7A0A-C107-76C6-3B210C1641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412555" y="1834305"/>
            <a:ext cx="720000" cy="72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7" name="TextBox 165">
            <a:extLst>
              <a:ext uri="{FF2B5EF4-FFF2-40B4-BE49-F238E27FC236}">
                <a16:creationId xmlns:a16="http://schemas.microsoft.com/office/drawing/2014/main" id="{C7003B2C-96F6-F340-D306-9179435B90B4}"/>
              </a:ext>
            </a:extLst>
          </p:cNvPr>
          <p:cNvSpPr txBox="1"/>
          <p:nvPr/>
        </p:nvSpPr>
        <p:spPr>
          <a:xfrm>
            <a:off x="2210444" y="1504489"/>
            <a:ext cx="211580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D" sz="2800" b="1" err="1">
                <a:latin typeface="Segoe UI Historic"/>
                <a:ea typeface="Segoe UI Historic"/>
                <a:cs typeface="Segoe UI Historic"/>
              </a:rPr>
              <a:t>Instalación</a:t>
            </a:r>
            <a:r>
              <a:rPr lang="en-ID" sz="2800" b="1" dirty="0">
                <a:latin typeface="Segoe UI Historic"/>
                <a:ea typeface="Segoe UI Historic"/>
                <a:cs typeface="Segoe UI Historic"/>
              </a:rPr>
              <a:t> </a:t>
            </a:r>
            <a:r>
              <a:rPr lang="en-ID" sz="2800" b="1" err="1">
                <a:latin typeface="Segoe UI Historic"/>
                <a:ea typeface="Segoe UI Historic"/>
                <a:cs typeface="Segoe UI Historic"/>
              </a:rPr>
              <a:t>inadecuada</a:t>
            </a:r>
            <a:endParaRPr lang="en-US" sz="2800" b="1">
              <a:latin typeface="Segoe UI Historic"/>
              <a:ea typeface="Segoe UI Historic"/>
              <a:cs typeface="Segoe UI Historic"/>
            </a:endParaRPr>
          </a:p>
        </p:txBody>
      </p:sp>
      <p:sp>
        <p:nvSpPr>
          <p:cNvPr id="8" name="Rectangle 166">
            <a:extLst>
              <a:ext uri="{FF2B5EF4-FFF2-40B4-BE49-F238E27FC236}">
                <a16:creationId xmlns:a16="http://schemas.microsoft.com/office/drawing/2014/main" id="{BA52DACB-BD52-4138-6672-106CB4F2E638}"/>
              </a:ext>
            </a:extLst>
          </p:cNvPr>
          <p:cNvSpPr/>
          <p:nvPr/>
        </p:nvSpPr>
        <p:spPr>
          <a:xfrm>
            <a:off x="2218687" y="2454888"/>
            <a:ext cx="20984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(la </a:t>
            </a:r>
            <a:r>
              <a:rPr lang="en-ID" sz="16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más</a:t>
            </a:r>
            <a:r>
              <a:rPr lang="en-ID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6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común</a:t>
            </a:r>
            <a:r>
              <a:rPr lang="en-ID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de las </a:t>
            </a:r>
            <a:r>
              <a:rPr lang="en-ID" sz="16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causas</a:t>
            </a:r>
            <a:r>
              <a:rPr lang="en-ID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4747185-FD6C-90C1-F174-F1BC90DA8BC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412555" y="4060927"/>
            <a:ext cx="720000" cy="72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0" name="TextBox 169">
            <a:extLst>
              <a:ext uri="{FF2B5EF4-FFF2-40B4-BE49-F238E27FC236}">
                <a16:creationId xmlns:a16="http://schemas.microsoft.com/office/drawing/2014/main" id="{E545B33E-3005-1933-941F-366BE3BD02A4}"/>
              </a:ext>
            </a:extLst>
          </p:cNvPr>
          <p:cNvSpPr txBox="1"/>
          <p:nvPr/>
        </p:nvSpPr>
        <p:spPr>
          <a:xfrm>
            <a:off x="2127358" y="3728633"/>
            <a:ext cx="2468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8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Compensación</a:t>
            </a:r>
            <a:r>
              <a:rPr lang="en-ID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28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térmica</a:t>
            </a:r>
            <a:r>
              <a:rPr lang="en-ID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2800" b="1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inadecuada</a:t>
            </a:r>
            <a:r>
              <a:rPr lang="en-ID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F02462C-1CD8-1A24-5974-30E346A27B2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73700" y="1834305"/>
            <a:ext cx="720000" cy="72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2" name="TextBox 173">
            <a:extLst>
              <a:ext uri="{FF2B5EF4-FFF2-40B4-BE49-F238E27FC236}">
                <a16:creationId xmlns:a16="http://schemas.microsoft.com/office/drawing/2014/main" id="{B6992A64-EACF-753C-AEFC-79280C32D64B}"/>
              </a:ext>
            </a:extLst>
          </p:cNvPr>
          <p:cNvSpPr txBox="1"/>
          <p:nvPr/>
        </p:nvSpPr>
        <p:spPr>
          <a:xfrm>
            <a:off x="8954833" y="1285288"/>
            <a:ext cx="2441674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D" sz="2800" b="1" dirty="0" err="1">
                <a:latin typeface="Segoe UI Historic"/>
                <a:ea typeface="Segoe UI Historic"/>
                <a:cs typeface="Segoe UI Historic"/>
              </a:rPr>
              <a:t>Problemas</a:t>
            </a:r>
            <a:r>
              <a:rPr lang="en-ID" sz="2000" b="1" dirty="0">
                <a:latin typeface="Segoe UI Historic"/>
                <a:ea typeface="Segoe UI Historic"/>
                <a:cs typeface="Segoe UI Historic"/>
              </a:rPr>
              <a:t> </a:t>
            </a:r>
            <a:r>
              <a:rPr lang="en-ID" sz="2800" b="1" dirty="0" err="1">
                <a:latin typeface="Segoe UI Historic"/>
                <a:ea typeface="Segoe UI Historic"/>
                <a:cs typeface="Segoe UI Historic"/>
              </a:rPr>
              <a:t>relacionados</a:t>
            </a:r>
            <a:r>
              <a:rPr lang="en-ID" sz="2000" b="1" dirty="0">
                <a:latin typeface="Segoe UI Historic"/>
                <a:ea typeface="Segoe UI Historic"/>
                <a:cs typeface="Segoe UI Historic"/>
              </a:rPr>
              <a:t> </a:t>
            </a:r>
            <a:r>
              <a:rPr lang="en-ID" sz="2800" b="1" dirty="0">
                <a:latin typeface="Segoe UI Historic"/>
                <a:ea typeface="Segoe UI Historic"/>
                <a:cs typeface="Segoe UI Historic"/>
              </a:rPr>
              <a:t>con la base de la </a:t>
            </a:r>
            <a:r>
              <a:rPr lang="en-ID" sz="2800" b="1" dirty="0" err="1">
                <a:latin typeface="Segoe UI Historic"/>
                <a:ea typeface="Segoe UI Historic"/>
                <a:cs typeface="Segoe UI Historic"/>
              </a:rPr>
              <a:t>estructura</a:t>
            </a:r>
            <a:r>
              <a:rPr lang="en-ID" sz="2800" b="1" dirty="0">
                <a:latin typeface="Segoe UI Historic"/>
                <a:ea typeface="Segoe UI Historic"/>
                <a:cs typeface="Segoe UI Historic"/>
              </a:rPr>
              <a:t> </a:t>
            </a:r>
            <a:endParaRPr lang="en-ID" sz="2800" b="1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EF57160B-FC68-69FD-3C7D-51E10648A18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73700" y="4060927"/>
            <a:ext cx="720000" cy="72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4" name="TextBox 177">
            <a:extLst>
              <a:ext uri="{FF2B5EF4-FFF2-40B4-BE49-F238E27FC236}">
                <a16:creationId xmlns:a16="http://schemas.microsoft.com/office/drawing/2014/main" id="{98254048-DCFC-8457-0B29-1117D7265E01}"/>
              </a:ext>
            </a:extLst>
          </p:cNvPr>
          <p:cNvSpPr txBox="1"/>
          <p:nvPr/>
        </p:nvSpPr>
        <p:spPr>
          <a:xfrm>
            <a:off x="9024972" y="4034290"/>
            <a:ext cx="2057947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D" sz="2800" b="1" dirty="0" err="1">
                <a:latin typeface="Segoe UI Historic"/>
                <a:ea typeface="Segoe UI Historic"/>
                <a:cs typeface="Segoe UI Historic"/>
              </a:rPr>
              <a:t>Tensión</a:t>
            </a:r>
            <a:r>
              <a:rPr lang="en-ID" sz="2800" b="1" dirty="0">
                <a:latin typeface="Segoe UI Historic"/>
                <a:ea typeface="Segoe UI Historic"/>
                <a:cs typeface="Segoe UI Historic"/>
              </a:rPr>
              <a:t> de las </a:t>
            </a:r>
            <a:r>
              <a:rPr lang="en-ID" sz="2800" b="1" dirty="0" err="1">
                <a:latin typeface="Segoe UI Historic"/>
                <a:ea typeface="Segoe UI Historic"/>
                <a:cs typeface="Segoe UI Historic"/>
              </a:rPr>
              <a:t>tuberías</a:t>
            </a:r>
            <a:endParaRPr lang="en-ID" sz="2800" b="1" dirty="0">
              <a:latin typeface="Segoe UI Historic"/>
              <a:ea typeface="Segoe UI Historic"/>
              <a:cs typeface="Segoe UI Historic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16372ED7-AB94-AD16-9933-B2C282D1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23" y="232657"/>
            <a:ext cx="9720072" cy="1100709"/>
          </a:xfrm>
        </p:spPr>
        <p:txBody>
          <a:bodyPr/>
          <a:lstStyle/>
          <a:p>
            <a:r>
              <a:rPr lang="en-GB" sz="4000" err="1">
                <a:solidFill>
                  <a:schemeClr val="tx1"/>
                </a:solidFill>
                <a:latin typeface="Century Gothic" panose="020B0502020202020204" pitchFamily="34" charset="0"/>
              </a:rPr>
              <a:t>Causas</a:t>
            </a:r>
            <a:r>
              <a:rPr lang="en-GB" sz="4000">
                <a:solidFill>
                  <a:schemeClr val="tx1"/>
                </a:solidFill>
                <a:latin typeface="Century Gothic" panose="020B0502020202020204" pitchFamily="34" charset="0"/>
              </a:rPr>
              <a:t> de </a:t>
            </a:r>
            <a:r>
              <a:rPr lang="en-GB" sz="4000" err="1">
                <a:solidFill>
                  <a:schemeClr val="tx1"/>
                </a:solidFill>
                <a:latin typeface="Century Gothic" panose="020B0502020202020204" pitchFamily="34" charset="0"/>
              </a:rPr>
              <a:t>desalineamiento</a:t>
            </a:r>
            <a:r>
              <a:rPr lang="en-GB" sz="4000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  <a:endParaRPr lang="es-MX" sz="4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Content Placeholder 11">
            <a:extLst>
              <a:ext uri="{FF2B5EF4-FFF2-40B4-BE49-F238E27FC236}">
                <a16:creationId xmlns:a16="http://schemas.microsoft.com/office/drawing/2014/main" id="{281B2EBA-B0C9-5681-7F48-E2AC7489A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115" y="1013686"/>
            <a:ext cx="3147195" cy="509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0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0110D8C-7434-8A36-DE0C-7821F351E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007" y="260827"/>
            <a:ext cx="7925793" cy="590008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D44D8E4-372D-89C0-6343-EA2DFD521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64" y="260827"/>
            <a:ext cx="9097604" cy="965835"/>
          </a:xfrm>
        </p:spPr>
        <p:txBody>
          <a:bodyPr/>
          <a:lstStyle/>
          <a:p>
            <a:r>
              <a:rPr lang="sv-SE" sz="4000">
                <a:solidFill>
                  <a:schemeClr val="tx1"/>
                </a:solidFill>
                <a:latin typeface="Century Gothic" panose="020B0502020202020204" pitchFamily="34" charset="0"/>
              </a:rPr>
              <a:t>El ABC de la falla</a:t>
            </a: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8D9CCB8E-1379-A46B-BF6C-C064D1312027}"/>
              </a:ext>
            </a:extLst>
          </p:cNvPr>
          <p:cNvSpPr txBox="1"/>
          <p:nvPr/>
        </p:nvSpPr>
        <p:spPr>
          <a:xfrm>
            <a:off x="6809650" y="5614788"/>
            <a:ext cx="3109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©Ledet Enterprises, Inc.</a:t>
            </a:r>
          </a:p>
          <a:p>
            <a:r>
              <a:rPr lang="sv-S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All </a:t>
            </a:r>
            <a:r>
              <a:rPr lang="sv-S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rights</a:t>
            </a:r>
            <a:r>
              <a:rPr lang="sv-S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v-S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reserved</a:t>
            </a:r>
            <a:r>
              <a:rPr lang="sv-SE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v-SE" sz="1000" err="1">
                <a:solidFill>
                  <a:schemeClr val="tx1">
                    <a:lumMod val="50000"/>
                    <a:lumOff val="50000"/>
                  </a:schemeClr>
                </a:solidFill>
              </a:rPr>
              <a:t>worldwide</a:t>
            </a:r>
            <a:endParaRPr lang="sv-SE" sz="1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231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0581D97-E1B2-F994-2695-CBE605B47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3" y="283697"/>
            <a:ext cx="11270038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¿Qué significa maquinaria confiable?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DD0F63-3937-8BA2-29C3-532A1EC1F030}"/>
              </a:ext>
            </a:extLst>
          </p:cNvPr>
          <p:cNvSpPr txBox="1">
            <a:spLocks/>
          </p:cNvSpPr>
          <p:nvPr/>
        </p:nvSpPr>
        <p:spPr>
          <a:xfrm>
            <a:off x="726655" y="1783679"/>
            <a:ext cx="4191576" cy="32906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3000">
                <a:solidFill>
                  <a:srgbClr val="000000"/>
                </a:solidFill>
                <a:latin typeface="Century Gothic" panose="020B0502020202020204" pitchFamily="34" charset="0"/>
              </a:rPr>
              <a:t>La capacidad de una máquina o sistema para realizar consistentemente su función o misión prevista o requerida, bajo demanda y sin degradación o falla.</a:t>
            </a:r>
            <a:endParaRPr lang="es-ES" sz="3000">
              <a:latin typeface="Century Gothic" panose="020B0502020202020204" pitchFamily="34" charset="0"/>
            </a:endParaRPr>
          </a:p>
        </p:txBody>
      </p:sp>
      <p:pic>
        <p:nvPicPr>
          <p:cNvPr id="5" name="Picture 7" descr="A picture containing building, ground, yellow, outdoor&#10;&#10;Description generated with very high confidence">
            <a:extLst>
              <a:ext uri="{FF2B5EF4-FFF2-40B4-BE49-F238E27FC236}">
                <a16:creationId xmlns:a16="http://schemas.microsoft.com/office/drawing/2014/main" id="{3028D9C7-40E7-0977-FCE0-8D35FD5AE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907" y="1249532"/>
            <a:ext cx="6472360" cy="43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347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6E88A0E-63B8-F2F8-0768-B175FE52D9A9}"/>
              </a:ext>
            </a:extLst>
          </p:cNvPr>
          <p:cNvSpPr txBox="1">
            <a:spLocks/>
          </p:cNvSpPr>
          <p:nvPr/>
        </p:nvSpPr>
        <p:spPr>
          <a:xfrm>
            <a:off x="699797" y="1783080"/>
            <a:ext cx="5508419" cy="427482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8445" lvl="1" indent="0">
              <a:buNone/>
            </a:pPr>
            <a:r>
              <a:rPr lang="en-GB" sz="3000" b="1" dirty="0" err="1"/>
              <a:t>Tensión</a:t>
            </a:r>
            <a:r>
              <a:rPr lang="en-GB" sz="3000" b="1" dirty="0"/>
              <a:t> </a:t>
            </a:r>
            <a:r>
              <a:rPr lang="es-ES" sz="3000" b="1" dirty="0"/>
              <a:t>Estática </a:t>
            </a:r>
            <a:endParaRPr lang="es-ES"/>
          </a:p>
          <a:p>
            <a:pPr lvl="1"/>
            <a:r>
              <a:rPr lang="es-ES" sz="2500" dirty="0"/>
              <a:t>Ocurre cuando las tuberías están desalineadas</a:t>
            </a:r>
            <a:endParaRPr lang="es-ES" sz="2500" dirty="0">
              <a:ea typeface="Calibri"/>
              <a:cs typeface="Calibri"/>
            </a:endParaRPr>
          </a:p>
          <a:p>
            <a:pPr lvl="1"/>
            <a:r>
              <a:rPr lang="es-ES" sz="2500" dirty="0"/>
              <a:t>Ocurre cuando los soportes de las tuberías están impropiamente construidos forzando las tuberías </a:t>
            </a:r>
            <a:endParaRPr lang="es-ES" sz="2500" dirty="0">
              <a:ea typeface="Calibri"/>
              <a:cs typeface="Calibri"/>
            </a:endParaRPr>
          </a:p>
          <a:p>
            <a:pPr lvl="1"/>
            <a:r>
              <a:rPr lang="es-ES" sz="2500" dirty="0"/>
              <a:t>Tensión generada en las conexiones esta siendo transmitida a la carcasa de la maquina </a:t>
            </a:r>
            <a:endParaRPr lang="es-ES" sz="2500" dirty="0">
              <a:ea typeface="Calibri"/>
              <a:cs typeface="Calibri"/>
            </a:endParaRPr>
          </a:p>
        </p:txBody>
      </p:sp>
      <p:sp>
        <p:nvSpPr>
          <p:cNvPr id="4" name="Platshållare för innehåll 5">
            <a:extLst>
              <a:ext uri="{FF2B5EF4-FFF2-40B4-BE49-F238E27FC236}">
                <a16:creationId xmlns:a16="http://schemas.microsoft.com/office/drawing/2014/main" id="{BC175C00-6BC2-E9F1-E05D-3234527B1C4F}"/>
              </a:ext>
            </a:extLst>
          </p:cNvPr>
          <p:cNvSpPr txBox="1">
            <a:spLocks/>
          </p:cNvSpPr>
          <p:nvPr/>
        </p:nvSpPr>
        <p:spPr>
          <a:xfrm>
            <a:off x="6819744" y="1783080"/>
            <a:ext cx="4754880" cy="42748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2400" b="1"/>
              <a:t>  </a:t>
            </a:r>
            <a:r>
              <a:rPr lang="es-ES" sz="3000" b="1"/>
              <a:t>Tensión Dinámica</a:t>
            </a:r>
          </a:p>
          <a:p>
            <a:r>
              <a:rPr lang="es-ES" sz="2500" b="1"/>
              <a:t> </a:t>
            </a:r>
            <a:r>
              <a:rPr lang="es-ES" sz="2500"/>
              <a:t>Ocurre cuando la temperatura del proceso dilata o contrae las paredes de las tuberías forzando así las conexiones </a:t>
            </a:r>
          </a:p>
          <a:p>
            <a:r>
              <a:rPr lang="es-ES" sz="2500"/>
              <a:t>Ocurre cuando el peso del fluido del proceso afecta la tubería haciendo la desplazar</a:t>
            </a: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4D8CF5B7-F919-A927-D9B8-90275C4E3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930" y="261196"/>
            <a:ext cx="9097604" cy="965835"/>
          </a:xfrm>
        </p:spPr>
        <p:txBody>
          <a:bodyPr/>
          <a:lstStyle/>
          <a:p>
            <a:r>
              <a:rPr lang="en-GB" sz="4000" err="1">
                <a:latin typeface="Century Gothic" panose="020B0502020202020204" pitchFamily="34" charset="0"/>
              </a:rPr>
              <a:t>Tensión</a:t>
            </a:r>
            <a:r>
              <a:rPr lang="en-GB" sz="4000">
                <a:latin typeface="Century Gothic" panose="020B0502020202020204" pitchFamily="34" charset="0"/>
              </a:rPr>
              <a:t> </a:t>
            </a:r>
            <a:r>
              <a:rPr lang="en-GB" sz="4000" err="1">
                <a:latin typeface="Century Gothic" panose="020B0502020202020204" pitchFamily="34" charset="0"/>
              </a:rPr>
              <a:t>en</a:t>
            </a:r>
            <a:r>
              <a:rPr lang="en-GB" sz="4000">
                <a:latin typeface="Century Gothic" panose="020B0502020202020204" pitchFamily="34" charset="0"/>
              </a:rPr>
              <a:t> las </a:t>
            </a:r>
            <a:r>
              <a:rPr lang="en-GB" sz="4000" err="1">
                <a:latin typeface="Century Gothic" panose="020B0502020202020204" pitchFamily="34" charset="0"/>
              </a:rPr>
              <a:t>tuberías</a:t>
            </a:r>
            <a:endParaRPr lang="en-GB" sz="4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2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>
            <a:extLst>
              <a:ext uri="{FF2B5EF4-FFF2-40B4-BE49-F238E27FC236}">
                <a16:creationId xmlns:a16="http://schemas.microsoft.com/office/drawing/2014/main" id="{99D92C83-9660-3F92-F25B-38461795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10" y="348014"/>
            <a:ext cx="9720072" cy="438713"/>
          </a:xfrm>
        </p:spPr>
        <p:txBody>
          <a:bodyPr/>
          <a:lstStyle/>
          <a:p>
            <a:r>
              <a:rPr lang="sv-SE" sz="4000" err="1">
                <a:latin typeface="Century Gothic" panose="020B0502020202020204" pitchFamily="34" charset="0"/>
              </a:rPr>
              <a:t>Carga</a:t>
            </a:r>
            <a:r>
              <a:rPr lang="sv-SE" sz="4000">
                <a:latin typeface="Century Gothic" panose="020B0502020202020204" pitchFamily="34" charset="0"/>
              </a:rPr>
              <a:t> de la </a:t>
            </a:r>
            <a:r>
              <a:rPr lang="sv-SE" sz="4000" err="1">
                <a:latin typeface="Century Gothic" panose="020B0502020202020204" pitchFamily="34" charset="0"/>
              </a:rPr>
              <a:t>boquilla</a:t>
            </a:r>
            <a:endParaRPr lang="en-GB" sz="4000">
              <a:latin typeface="Century Gothic" panose="020B0502020202020204" pitchFamily="34" charset="0"/>
            </a:endParaRPr>
          </a:p>
        </p:txBody>
      </p:sp>
      <p:pic>
        <p:nvPicPr>
          <p:cNvPr id="7" name="Platshållare för bild 5">
            <a:extLst>
              <a:ext uri="{FF2B5EF4-FFF2-40B4-BE49-F238E27FC236}">
                <a16:creationId xmlns:a16="http://schemas.microsoft.com/office/drawing/2014/main" id="{D77614B8-4AD3-EA7E-BC85-A206C886E9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1" r="24927" b="-7000"/>
          <a:stretch/>
        </p:blipFill>
        <p:spPr>
          <a:xfrm rot="5400000">
            <a:off x="1057165" y="235438"/>
            <a:ext cx="4837813" cy="6387126"/>
          </a:xfrm>
          <a:prstGeom prst="rect">
            <a:avLst/>
          </a:prstGeom>
        </p:spPr>
      </p:pic>
      <p:pic>
        <p:nvPicPr>
          <p:cNvPr id="8" name="Bildobjekt 7" descr="En bild som visar nära, redskap&#10;&#10;Automatiskt genererad beskrivning">
            <a:extLst>
              <a:ext uri="{FF2B5EF4-FFF2-40B4-BE49-F238E27FC236}">
                <a16:creationId xmlns:a16="http://schemas.microsoft.com/office/drawing/2014/main" id="{1B4F21B5-817B-CFF2-4B6F-D4999DA92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52613" y="1474367"/>
            <a:ext cx="4837812" cy="390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82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6">
            <a:extLst>
              <a:ext uri="{FF2B5EF4-FFF2-40B4-BE49-F238E27FC236}">
                <a16:creationId xmlns:a16="http://schemas.microsoft.com/office/drawing/2014/main" id="{FE50A28C-16C6-AB72-9CAF-76F0FC63D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500" y="473949"/>
            <a:ext cx="11448999" cy="1100709"/>
          </a:xfrm>
        </p:spPr>
        <p:txBody>
          <a:bodyPr/>
          <a:lstStyle/>
          <a:p>
            <a:r>
              <a:rPr lang="sv-SE" sz="4000">
                <a:latin typeface="Century Gothic" panose="020B0502020202020204" pitchFamily="34" charset="0"/>
              </a:rPr>
              <a:t>Las consecuencias de </a:t>
            </a:r>
            <a:r>
              <a:rPr lang="es-ES" sz="4000">
                <a:latin typeface="Century Gothic" panose="020B0502020202020204" pitchFamily="34" charset="0"/>
              </a:rPr>
              <a:t>estrés</a:t>
            </a:r>
            <a:r>
              <a:rPr lang="sv-SE" sz="4000">
                <a:latin typeface="Century Gothic" panose="020B0502020202020204" pitchFamily="34" charset="0"/>
              </a:rPr>
              <a:t> de </a:t>
            </a:r>
            <a:r>
              <a:rPr lang="sv-SE" sz="4000" err="1">
                <a:latin typeface="Century Gothic" panose="020B0502020202020204" pitchFamily="34" charset="0"/>
              </a:rPr>
              <a:t>las</a:t>
            </a:r>
            <a:r>
              <a:rPr lang="sv-SE" sz="4000">
                <a:latin typeface="Century Gothic" panose="020B0502020202020204" pitchFamily="34" charset="0"/>
              </a:rPr>
              <a:t> </a:t>
            </a:r>
            <a:r>
              <a:rPr lang="es-ES" sz="4000">
                <a:latin typeface="Century Gothic" panose="020B0502020202020204" pitchFamily="34" charset="0"/>
              </a:rPr>
              <a:t>tuberías</a:t>
            </a:r>
            <a:r>
              <a:rPr lang="sv-SE" sz="4000">
                <a:latin typeface="Century Gothic" panose="020B0502020202020204" pitchFamily="34" charset="0"/>
              </a:rPr>
              <a:t> </a:t>
            </a:r>
            <a:endParaRPr lang="en-GB" sz="4000">
              <a:latin typeface="Century Gothic" panose="020B0502020202020204" pitchFamily="34" charset="0"/>
            </a:endParaRPr>
          </a:p>
        </p:txBody>
      </p:sp>
      <p:sp>
        <p:nvSpPr>
          <p:cNvPr id="4" name="Platshållare för innehåll 8">
            <a:extLst>
              <a:ext uri="{FF2B5EF4-FFF2-40B4-BE49-F238E27FC236}">
                <a16:creationId xmlns:a16="http://schemas.microsoft.com/office/drawing/2014/main" id="{DA37D7AB-4EA8-669A-1888-EA4F2525A8F8}"/>
              </a:ext>
            </a:extLst>
          </p:cNvPr>
          <p:cNvSpPr txBox="1">
            <a:spLocks/>
          </p:cNvSpPr>
          <p:nvPr/>
        </p:nvSpPr>
        <p:spPr>
          <a:xfrm>
            <a:off x="504715" y="1884840"/>
            <a:ext cx="7130082" cy="34865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Generación de la carga en la boquilla </a:t>
            </a:r>
          </a:p>
          <a:p>
            <a:r>
              <a:rPr lang="es-ES"/>
              <a:t>Modificación de la geometría de la carcasa</a:t>
            </a:r>
          </a:p>
          <a:p>
            <a:r>
              <a:rPr lang="es-ES"/>
              <a:t>Inducción del estrés en la carcasa</a:t>
            </a:r>
          </a:p>
          <a:p>
            <a:r>
              <a:rPr lang="es-ES"/>
              <a:t>Modificación de las cargas en los rodamientos </a:t>
            </a:r>
          </a:p>
          <a:p>
            <a:r>
              <a:rPr lang="es-ES"/>
              <a:t>Modificación</a:t>
            </a:r>
            <a:r>
              <a:rPr lang="sv-SE"/>
              <a:t> de la </a:t>
            </a:r>
            <a:r>
              <a:rPr lang="es-ES"/>
              <a:t>película</a:t>
            </a:r>
            <a:r>
              <a:rPr lang="sv-SE"/>
              <a:t> de </a:t>
            </a:r>
            <a:r>
              <a:rPr lang="es-ES"/>
              <a:t>lubricación</a:t>
            </a:r>
          </a:p>
          <a:p>
            <a:r>
              <a:rPr lang="es-ES"/>
              <a:t>Modificación</a:t>
            </a:r>
            <a:r>
              <a:rPr lang="sv-SE"/>
              <a:t> de la </a:t>
            </a:r>
            <a:r>
              <a:rPr lang="es-ES"/>
              <a:t>posición</a:t>
            </a:r>
            <a:r>
              <a:rPr lang="sv-SE"/>
              <a:t> de los sellos</a:t>
            </a:r>
          </a:p>
          <a:p>
            <a:r>
              <a:rPr lang="es-ES"/>
              <a:t>Excentricidad</a:t>
            </a:r>
            <a:r>
              <a:rPr lang="sv-SE"/>
              <a:t> en los acoplamientos</a:t>
            </a:r>
          </a:p>
          <a:p>
            <a:endParaRPr lang="es-ES"/>
          </a:p>
        </p:txBody>
      </p:sp>
      <p:pic>
        <p:nvPicPr>
          <p:cNvPr id="5" name="Bildobjekt 9">
            <a:extLst>
              <a:ext uri="{FF2B5EF4-FFF2-40B4-BE49-F238E27FC236}">
                <a16:creationId xmlns:a16="http://schemas.microsoft.com/office/drawing/2014/main" id="{B1FF91BE-B093-F248-3320-9C8E6BE44F1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875" y="1397309"/>
            <a:ext cx="5069150" cy="4479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79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tshållare för innehåll 3">
            <a:extLst>
              <a:ext uri="{FF2B5EF4-FFF2-40B4-BE49-F238E27FC236}">
                <a16:creationId xmlns:a16="http://schemas.microsoft.com/office/drawing/2014/main" id="{7BBCB4DC-4B39-C997-3CFD-F153940D2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63" y="1577815"/>
            <a:ext cx="6581990" cy="3702369"/>
          </a:xfrm>
          <a:prstGeom prst="rect">
            <a:avLst/>
          </a:prstGeom>
        </p:spPr>
      </p:pic>
      <p:sp>
        <p:nvSpPr>
          <p:cNvPr id="4" name="Platshållare för innehåll 4">
            <a:extLst>
              <a:ext uri="{FF2B5EF4-FFF2-40B4-BE49-F238E27FC236}">
                <a16:creationId xmlns:a16="http://schemas.microsoft.com/office/drawing/2014/main" id="{30A2C8B8-E130-EC62-4BA9-9E928471D7CB}"/>
              </a:ext>
            </a:extLst>
          </p:cNvPr>
          <p:cNvSpPr txBox="1">
            <a:spLocks/>
          </p:cNvSpPr>
          <p:nvPr/>
        </p:nvSpPr>
        <p:spPr>
          <a:xfrm>
            <a:off x="7336460" y="1199595"/>
            <a:ext cx="4124565" cy="4260172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000" dirty="0" err="1"/>
              <a:t>Cuando</a:t>
            </a:r>
            <a:r>
              <a:rPr lang="en-GB" sz="3000" dirty="0"/>
              <a:t> un </a:t>
            </a:r>
            <a:r>
              <a:rPr lang="en-GB" sz="3000" dirty="0" err="1"/>
              <a:t>equipo</a:t>
            </a:r>
            <a:r>
              <a:rPr lang="en-GB" sz="3000" dirty="0"/>
              <a:t> se </a:t>
            </a:r>
            <a:r>
              <a:rPr lang="en-GB" sz="3000" dirty="0" err="1"/>
              <a:t>ve</a:t>
            </a:r>
            <a:r>
              <a:rPr lang="en-GB" sz="3000" dirty="0"/>
              <a:t> </a:t>
            </a:r>
            <a:r>
              <a:rPr lang="en-GB" sz="3000" dirty="0" err="1"/>
              <a:t>afectado</a:t>
            </a:r>
            <a:r>
              <a:rPr lang="en-GB" sz="3000" dirty="0"/>
              <a:t> </a:t>
            </a:r>
            <a:r>
              <a:rPr lang="en-GB" sz="3000" dirty="0" err="1"/>
              <a:t>por</a:t>
            </a:r>
            <a:r>
              <a:rPr lang="en-GB" sz="3000" dirty="0"/>
              <a:t> la </a:t>
            </a:r>
            <a:r>
              <a:rPr lang="en-GB" sz="3000" dirty="0" err="1"/>
              <a:t>diferencia</a:t>
            </a:r>
            <a:r>
              <a:rPr lang="en-GB" sz="3000" dirty="0"/>
              <a:t> de la </a:t>
            </a:r>
            <a:r>
              <a:rPr lang="en-GB" sz="3000" dirty="0" err="1"/>
              <a:t>temperatura</a:t>
            </a:r>
            <a:r>
              <a:rPr lang="en-GB" sz="3000" dirty="0"/>
              <a:t> y </a:t>
            </a:r>
            <a:r>
              <a:rPr lang="en-GB" sz="3000" dirty="0" err="1"/>
              <a:t>el</a:t>
            </a:r>
            <a:r>
              <a:rPr lang="en-GB" sz="3000" dirty="0"/>
              <a:t> material del que </a:t>
            </a:r>
            <a:r>
              <a:rPr lang="en-GB" sz="3000" dirty="0" err="1"/>
              <a:t>está</a:t>
            </a:r>
            <a:r>
              <a:rPr lang="en-GB" sz="3000" dirty="0"/>
              <a:t> </a:t>
            </a:r>
            <a:r>
              <a:rPr lang="en-GB" sz="3000" dirty="0" err="1"/>
              <a:t>fabricado</a:t>
            </a:r>
            <a:r>
              <a:rPr lang="en-GB" sz="3000" dirty="0"/>
              <a:t> </a:t>
            </a:r>
            <a:r>
              <a:rPr lang="en-GB" sz="3000" dirty="0" err="1"/>
              <a:t>expande</a:t>
            </a:r>
            <a:r>
              <a:rPr lang="en-GB" sz="3000" dirty="0"/>
              <a:t> </a:t>
            </a:r>
            <a:r>
              <a:rPr lang="en-GB" sz="3000" dirty="0" err="1"/>
              <a:t>diferente</a:t>
            </a:r>
            <a:r>
              <a:rPr lang="en-GB" sz="3000" dirty="0"/>
              <a:t> que </a:t>
            </a:r>
            <a:r>
              <a:rPr lang="en-GB" sz="3000" dirty="0" err="1"/>
              <a:t>el</a:t>
            </a:r>
            <a:r>
              <a:rPr lang="en-GB" sz="3000" dirty="0"/>
              <a:t> </a:t>
            </a:r>
            <a:r>
              <a:rPr lang="en-GB" sz="3000" dirty="0" err="1"/>
              <a:t>equipo</a:t>
            </a:r>
            <a:r>
              <a:rPr lang="en-GB" sz="3000" dirty="0"/>
              <a:t> al que </a:t>
            </a:r>
            <a:r>
              <a:rPr lang="en-GB" sz="3000" dirty="0" err="1"/>
              <a:t>esta</a:t>
            </a:r>
            <a:r>
              <a:rPr lang="en-GB" sz="3000" dirty="0"/>
              <a:t> </a:t>
            </a:r>
            <a:r>
              <a:rPr lang="en-GB" sz="3000" dirty="0" err="1"/>
              <a:t>acoplado</a:t>
            </a:r>
            <a:r>
              <a:rPr lang="en-GB" sz="3000" dirty="0"/>
              <a:t>. </a:t>
            </a:r>
            <a:endParaRPr lang="en-GB" sz="3000"/>
          </a:p>
          <a:p>
            <a:pPr marL="0" indent="0">
              <a:buNone/>
            </a:pPr>
            <a:r>
              <a:rPr lang="en-GB" sz="3000" dirty="0"/>
              <a:t>No colinear </a:t>
            </a:r>
            <a:r>
              <a:rPr lang="en-GB" sz="3000" dirty="0" err="1"/>
              <a:t>significa</a:t>
            </a:r>
            <a:r>
              <a:rPr lang="en-GB" sz="3000" dirty="0"/>
              <a:t> </a:t>
            </a:r>
            <a:r>
              <a:rPr lang="en-GB" sz="3000" dirty="0" err="1"/>
              <a:t>estar</a:t>
            </a:r>
            <a:r>
              <a:rPr lang="en-GB" sz="3000" dirty="0"/>
              <a:t> </a:t>
            </a:r>
            <a:r>
              <a:rPr lang="en-GB" sz="3000" dirty="0" err="1"/>
              <a:t>fuera</a:t>
            </a:r>
            <a:r>
              <a:rPr lang="en-GB" sz="3000" dirty="0"/>
              <a:t> de la </a:t>
            </a:r>
            <a:r>
              <a:rPr lang="en-GB" sz="3000" dirty="0" err="1"/>
              <a:t>línea</a:t>
            </a:r>
            <a:r>
              <a:rPr lang="en-GB" sz="3000" dirty="0"/>
              <a:t> central de </a:t>
            </a:r>
            <a:r>
              <a:rPr lang="en-GB" sz="3000" dirty="0" err="1"/>
              <a:t>los</a:t>
            </a:r>
            <a:r>
              <a:rPr lang="en-GB" sz="3000" dirty="0"/>
              <a:t> </a:t>
            </a:r>
            <a:r>
              <a:rPr lang="en-GB" sz="3000" dirty="0" err="1"/>
              <a:t>ejes</a:t>
            </a:r>
            <a:r>
              <a:rPr lang="en-GB" sz="3000" dirty="0"/>
              <a:t>. </a:t>
            </a:r>
            <a:endParaRPr lang="en-GB" sz="3000" dirty="0">
              <a:cs typeface="Calibri"/>
            </a:endParaRP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4071418D-7BE2-0054-2F28-EE3B51BAB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56" y="317183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Expansión</a:t>
            </a:r>
            <a:r>
              <a:rPr lang="en-GB" sz="4000">
                <a:latin typeface="Century Gothic" panose="020B0502020202020204" pitchFamily="34" charset="0"/>
              </a:rPr>
              <a:t> </a:t>
            </a:r>
            <a:r>
              <a:rPr lang="es-ES" sz="4000">
                <a:latin typeface="Century Gothic" panose="020B0502020202020204" pitchFamily="34" charset="0"/>
              </a:rPr>
              <a:t>térmica</a:t>
            </a:r>
            <a:r>
              <a:rPr lang="en-GB" sz="4000"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4083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tshållare för innehåll 5">
            <a:extLst>
              <a:ext uri="{FF2B5EF4-FFF2-40B4-BE49-F238E27FC236}">
                <a16:creationId xmlns:a16="http://schemas.microsoft.com/office/drawing/2014/main" id="{3946AA4C-EE1B-3F08-E996-274B60030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90" y="1637642"/>
            <a:ext cx="6369273" cy="3582716"/>
          </a:xfrm>
          <a:prstGeom prst="rect">
            <a:avLst/>
          </a:prstGeom>
        </p:spPr>
      </p:pic>
      <p:sp>
        <p:nvSpPr>
          <p:cNvPr id="4" name="Platshållare för innehåll 2">
            <a:extLst>
              <a:ext uri="{FF2B5EF4-FFF2-40B4-BE49-F238E27FC236}">
                <a16:creationId xmlns:a16="http://schemas.microsoft.com/office/drawing/2014/main" id="{BF89E83C-F0F1-0CDD-0BE6-D3CEFBF69FD6}"/>
              </a:ext>
            </a:extLst>
          </p:cNvPr>
          <p:cNvSpPr txBox="1">
            <a:spLocks/>
          </p:cNvSpPr>
          <p:nvPr/>
        </p:nvSpPr>
        <p:spPr>
          <a:xfrm>
            <a:off x="6886964" y="634753"/>
            <a:ext cx="4627374" cy="524226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3000" dirty="0"/>
              <a:t>La temperatura entre los equipos es diferente debido al medio transportado o condiciones ambientales.</a:t>
            </a:r>
          </a:p>
          <a:p>
            <a:pPr marL="0" indent="0">
              <a:buNone/>
            </a:pPr>
            <a:r>
              <a:rPr lang="es-ES" sz="3000" dirty="0"/>
              <a:t>Uno de los equipos se expande m</a:t>
            </a:r>
            <a:r>
              <a:rPr lang="sv-SE" sz="3000" dirty="0"/>
              <a:t>á</a:t>
            </a:r>
            <a:r>
              <a:rPr lang="es-ES" sz="3000" dirty="0"/>
              <a:t>s que el otro afectando la alineación.</a:t>
            </a:r>
            <a:endParaRPr lang="es-ES" sz="3000" dirty="0">
              <a:cs typeface="Calibri"/>
            </a:endParaRPr>
          </a:p>
          <a:p>
            <a:pPr marL="0" indent="0">
              <a:buNone/>
            </a:pPr>
            <a:r>
              <a:rPr lang="es-ES" sz="3000" dirty="0"/>
              <a:t>Fuerzas no deseadas afectan al eje doblando lo y consecuentemente a los rodamientos, sellos y otras partes internas.  </a:t>
            </a:r>
            <a:endParaRPr lang="es-ES" sz="3000" dirty="0">
              <a:cs typeface="Calibri"/>
            </a:endParaRPr>
          </a:p>
          <a:p>
            <a:pPr marL="0" indent="0">
              <a:buNone/>
            </a:pPr>
            <a:endParaRPr lang="en-GB" sz="3000"/>
          </a:p>
        </p:txBody>
      </p:sp>
      <p:sp>
        <p:nvSpPr>
          <p:cNvPr id="5" name="Rubrik 3">
            <a:extLst>
              <a:ext uri="{FF2B5EF4-FFF2-40B4-BE49-F238E27FC236}">
                <a16:creationId xmlns:a16="http://schemas.microsoft.com/office/drawing/2014/main" id="{FC92F29C-925E-B602-AF5F-70F058913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88" y="317183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Expansión térmica</a:t>
            </a:r>
          </a:p>
        </p:txBody>
      </p:sp>
    </p:spTree>
    <p:extLst>
      <p:ext uri="{BB962C8B-B14F-4D97-AF65-F5344CB8AC3E}">
        <p14:creationId xmlns:p14="http://schemas.microsoft.com/office/powerpoint/2010/main" val="251316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5">
            <a:extLst>
              <a:ext uri="{FF2B5EF4-FFF2-40B4-BE49-F238E27FC236}">
                <a16:creationId xmlns:a16="http://schemas.microsoft.com/office/drawing/2014/main" id="{441D479F-6849-E018-659C-A9FAD9E051CF}"/>
              </a:ext>
            </a:extLst>
          </p:cNvPr>
          <p:cNvSpPr txBox="1">
            <a:spLocks/>
          </p:cNvSpPr>
          <p:nvPr/>
        </p:nvSpPr>
        <p:spPr>
          <a:xfrm>
            <a:off x="7658210" y="1888599"/>
            <a:ext cx="4754880" cy="34654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3000"/>
              <a:t>Planitud</a:t>
            </a:r>
          </a:p>
          <a:p>
            <a:r>
              <a:rPr lang="sv-SE" sz="3000"/>
              <a:t>Nivel</a:t>
            </a:r>
          </a:p>
          <a:p>
            <a:r>
              <a:rPr lang="sv-SE" sz="3000"/>
              <a:t>Pata coja</a:t>
            </a:r>
          </a:p>
          <a:p>
            <a:r>
              <a:rPr lang="sv-SE" sz="3000"/>
              <a:t>Alineamiento de ejes</a:t>
            </a:r>
          </a:p>
          <a:p>
            <a:r>
              <a:rPr lang="sv-SE" sz="3000"/>
              <a:t>Tensión de Tuberias </a:t>
            </a:r>
          </a:p>
          <a:p>
            <a:r>
              <a:rPr lang="sv-SE" sz="3000"/>
              <a:t>Expansión Térmica  </a:t>
            </a:r>
            <a:endParaRPr lang="en-GB" sz="3000"/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28C4EA76-536B-C216-33C1-041F1665E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66" y="382995"/>
            <a:ext cx="9097604" cy="965835"/>
          </a:xfrm>
        </p:spPr>
        <p:txBody>
          <a:bodyPr/>
          <a:lstStyle/>
          <a:p>
            <a:r>
              <a:rPr lang="sv-SE" sz="4000">
                <a:latin typeface="Century Gothic" panose="020B0502020202020204" pitchFamily="34" charset="0"/>
              </a:rPr>
              <a:t>Medición dinámica, el </a:t>
            </a:r>
            <a:r>
              <a:rPr lang="es-ES" sz="4000">
                <a:latin typeface="Century Gothic" panose="020B0502020202020204" pitchFamily="34" charset="0"/>
              </a:rPr>
              <a:t>último</a:t>
            </a:r>
            <a:r>
              <a:rPr lang="sv-SE" sz="4000">
                <a:latin typeface="Century Gothic" panose="020B0502020202020204" pitchFamily="34" charset="0"/>
              </a:rPr>
              <a:t> test  </a:t>
            </a:r>
            <a:endParaRPr lang="en-GB" sz="4000">
              <a:latin typeface="Century Gothic" panose="020B0502020202020204" pitchFamily="34" charset="0"/>
            </a:endParaRPr>
          </a:p>
        </p:txBody>
      </p:sp>
      <p:pic>
        <p:nvPicPr>
          <p:cNvPr id="5" name="Platshållare för innehåll 5">
            <a:extLst>
              <a:ext uri="{FF2B5EF4-FFF2-40B4-BE49-F238E27FC236}">
                <a16:creationId xmlns:a16="http://schemas.microsoft.com/office/drawing/2014/main" id="{682BBD0B-04D1-10AB-91C8-50ECF7B0E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9" y="1629176"/>
            <a:ext cx="6408508" cy="360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054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5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AEB81D7-BD97-F9E4-6520-D9F60CE03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95" y="549321"/>
            <a:ext cx="11216772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¿Por qué la instalación tiene tanta importancia para alcanzar la confiabilidad?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A80089B-4B31-0A04-F8B8-CDA217E411F3}"/>
              </a:ext>
            </a:extLst>
          </p:cNvPr>
          <p:cNvSpPr txBox="1">
            <a:spLocks/>
          </p:cNvSpPr>
          <p:nvPr/>
        </p:nvSpPr>
        <p:spPr>
          <a:xfrm>
            <a:off x="470517" y="2760424"/>
            <a:ext cx="4803021" cy="21006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/>
              <a:t>La instalación tiene un impacto directo sobre la maquinaria.</a:t>
            </a:r>
          </a:p>
          <a:p>
            <a:pPr marL="0" indent="0">
              <a:buNone/>
            </a:pPr>
            <a:r>
              <a:rPr lang="es-ES"/>
              <a:t>Determina las condiciones operativas, funcionamiento y el costo de todo el ciclo de vida. </a:t>
            </a:r>
          </a:p>
        </p:txBody>
      </p:sp>
      <p:pic>
        <p:nvPicPr>
          <p:cNvPr id="8" name="Picture 6" descr="A group of people in a room&#10;&#10;Description generated with high confidence">
            <a:extLst>
              <a:ext uri="{FF2B5EF4-FFF2-40B4-BE49-F238E27FC236}">
                <a16:creationId xmlns:a16="http://schemas.microsoft.com/office/drawing/2014/main" id="{7E72CA0A-1358-B5F1-48BE-E03D9004A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588" y="1799772"/>
            <a:ext cx="5362575" cy="402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6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FE49D425-0ECE-9E76-2B73-82F5071CDFAA}"/>
              </a:ext>
            </a:extLst>
          </p:cNvPr>
          <p:cNvGrpSpPr/>
          <p:nvPr/>
        </p:nvGrpSpPr>
        <p:grpSpPr>
          <a:xfrm>
            <a:off x="1868414" y="2468363"/>
            <a:ext cx="8455171" cy="3181901"/>
            <a:chOff x="2816780" y="2043009"/>
            <a:chExt cx="6819930" cy="2566516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3395E0EE-3B4A-F6BD-5FD8-37D3505EB9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5310" y="2857343"/>
              <a:ext cx="1642615" cy="1642615"/>
            </a:xfrm>
            <a:custGeom>
              <a:avLst/>
              <a:gdLst>
                <a:gd name="T0" fmla="*/ 1041 w 1041"/>
                <a:gd name="T1" fmla="*/ 521 h 1040"/>
                <a:gd name="T2" fmla="*/ 981 w 1041"/>
                <a:gd name="T3" fmla="*/ 446 h 1040"/>
                <a:gd name="T4" fmla="*/ 1019 w 1041"/>
                <a:gd name="T5" fmla="*/ 369 h 1040"/>
                <a:gd name="T6" fmla="*/ 939 w 1041"/>
                <a:gd name="T7" fmla="*/ 314 h 1040"/>
                <a:gd name="T8" fmla="*/ 951 w 1041"/>
                <a:gd name="T9" fmla="*/ 228 h 1040"/>
                <a:gd name="T10" fmla="*/ 859 w 1041"/>
                <a:gd name="T11" fmla="*/ 199 h 1040"/>
                <a:gd name="T12" fmla="*/ 845 w 1041"/>
                <a:gd name="T13" fmla="*/ 114 h 1040"/>
                <a:gd name="T14" fmla="*/ 748 w 1041"/>
                <a:gd name="T15" fmla="*/ 114 h 1040"/>
                <a:gd name="T16" fmla="*/ 709 w 1041"/>
                <a:gd name="T17" fmla="*/ 36 h 1040"/>
                <a:gd name="T18" fmla="*/ 617 w 1041"/>
                <a:gd name="T19" fmla="*/ 64 h 1040"/>
                <a:gd name="T20" fmla="*/ 557 w 1041"/>
                <a:gd name="T21" fmla="*/ 2 h 1040"/>
                <a:gd name="T22" fmla="*/ 485 w 1041"/>
                <a:gd name="T23" fmla="*/ 2 h 1040"/>
                <a:gd name="T24" fmla="*/ 425 w 1041"/>
                <a:gd name="T25" fmla="*/ 64 h 1040"/>
                <a:gd name="T26" fmla="*/ 332 w 1041"/>
                <a:gd name="T27" fmla="*/ 36 h 1040"/>
                <a:gd name="T28" fmla="*/ 293 w 1041"/>
                <a:gd name="T29" fmla="*/ 114 h 1040"/>
                <a:gd name="T30" fmla="*/ 197 w 1041"/>
                <a:gd name="T31" fmla="*/ 114 h 1040"/>
                <a:gd name="T32" fmla="*/ 183 w 1041"/>
                <a:gd name="T33" fmla="*/ 199 h 1040"/>
                <a:gd name="T34" fmla="*/ 91 w 1041"/>
                <a:gd name="T35" fmla="*/ 228 h 1040"/>
                <a:gd name="T36" fmla="*/ 103 w 1041"/>
                <a:gd name="T37" fmla="*/ 314 h 1040"/>
                <a:gd name="T38" fmla="*/ 23 w 1041"/>
                <a:gd name="T39" fmla="*/ 369 h 1040"/>
                <a:gd name="T40" fmla="*/ 60 w 1041"/>
                <a:gd name="T41" fmla="*/ 446 h 1040"/>
                <a:gd name="T42" fmla="*/ 0 w 1041"/>
                <a:gd name="T43" fmla="*/ 521 h 1040"/>
                <a:gd name="T44" fmla="*/ 55 w 1041"/>
                <a:gd name="T45" fmla="*/ 535 h 1040"/>
                <a:gd name="T46" fmla="*/ 7 w 1041"/>
                <a:gd name="T47" fmla="*/ 605 h 1040"/>
                <a:gd name="T48" fmla="*/ 79 w 1041"/>
                <a:gd name="T49" fmla="*/ 672 h 1040"/>
                <a:gd name="T50" fmla="*/ 54 w 1041"/>
                <a:gd name="T51" fmla="*/ 752 h 1040"/>
                <a:gd name="T52" fmla="*/ 143 w 1041"/>
                <a:gd name="T53" fmla="*/ 795 h 1040"/>
                <a:gd name="T54" fmla="*/ 143 w 1041"/>
                <a:gd name="T55" fmla="*/ 878 h 1040"/>
                <a:gd name="T56" fmla="*/ 240 w 1041"/>
                <a:gd name="T57" fmla="*/ 893 h 1040"/>
                <a:gd name="T58" fmla="*/ 264 w 1041"/>
                <a:gd name="T59" fmla="*/ 974 h 1040"/>
                <a:gd name="T60" fmla="*/ 362 w 1041"/>
                <a:gd name="T61" fmla="*/ 959 h 1040"/>
                <a:gd name="T62" fmla="*/ 407 w 1041"/>
                <a:gd name="T63" fmla="*/ 1029 h 1040"/>
                <a:gd name="T64" fmla="*/ 497 w 1041"/>
                <a:gd name="T65" fmla="*/ 987 h 1040"/>
                <a:gd name="T66" fmla="*/ 545 w 1041"/>
                <a:gd name="T67" fmla="*/ 987 h 1040"/>
                <a:gd name="T68" fmla="*/ 634 w 1041"/>
                <a:gd name="T69" fmla="*/ 1029 h 1040"/>
                <a:gd name="T70" fmla="*/ 680 w 1041"/>
                <a:gd name="T71" fmla="*/ 959 h 1040"/>
                <a:gd name="T72" fmla="*/ 778 w 1041"/>
                <a:gd name="T73" fmla="*/ 974 h 1040"/>
                <a:gd name="T74" fmla="*/ 801 w 1041"/>
                <a:gd name="T75" fmla="*/ 893 h 1040"/>
                <a:gd name="T76" fmla="*/ 899 w 1041"/>
                <a:gd name="T77" fmla="*/ 878 h 1040"/>
                <a:gd name="T78" fmla="*/ 898 w 1041"/>
                <a:gd name="T79" fmla="*/ 795 h 1040"/>
                <a:gd name="T80" fmla="*/ 987 w 1041"/>
                <a:gd name="T81" fmla="*/ 752 h 1040"/>
                <a:gd name="T82" fmla="*/ 962 w 1041"/>
                <a:gd name="T83" fmla="*/ 672 h 1040"/>
                <a:gd name="T84" fmla="*/ 1034 w 1041"/>
                <a:gd name="T85" fmla="*/ 605 h 1040"/>
                <a:gd name="T86" fmla="*/ 987 w 1041"/>
                <a:gd name="T87" fmla="*/ 535 h 1040"/>
                <a:gd name="T88" fmla="*/ 521 w 1041"/>
                <a:gd name="T89" fmla="*/ 906 h 1040"/>
                <a:gd name="T90" fmla="*/ 521 w 1041"/>
                <a:gd name="T91" fmla="*/ 134 h 1040"/>
                <a:gd name="T92" fmla="*/ 521 w 1041"/>
                <a:gd name="T93" fmla="*/ 906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1" h="1040">
                  <a:moveTo>
                    <a:pt x="1041" y="523"/>
                  </a:moveTo>
                  <a:cubicBezTo>
                    <a:pt x="1041" y="522"/>
                    <a:pt x="1041" y="521"/>
                    <a:pt x="1041" y="521"/>
                  </a:cubicBezTo>
                  <a:cubicBezTo>
                    <a:pt x="1041" y="497"/>
                    <a:pt x="1040" y="473"/>
                    <a:pt x="1036" y="450"/>
                  </a:cubicBezTo>
                  <a:cubicBezTo>
                    <a:pt x="981" y="446"/>
                    <a:pt x="981" y="446"/>
                    <a:pt x="981" y="446"/>
                  </a:cubicBezTo>
                  <a:cubicBezTo>
                    <a:pt x="978" y="429"/>
                    <a:pt x="975" y="413"/>
                    <a:pt x="970" y="396"/>
                  </a:cubicBezTo>
                  <a:cubicBezTo>
                    <a:pt x="1019" y="369"/>
                    <a:pt x="1019" y="369"/>
                    <a:pt x="1019" y="369"/>
                  </a:cubicBezTo>
                  <a:cubicBezTo>
                    <a:pt x="1011" y="345"/>
                    <a:pt x="1003" y="323"/>
                    <a:pt x="993" y="301"/>
                  </a:cubicBezTo>
                  <a:cubicBezTo>
                    <a:pt x="939" y="314"/>
                    <a:pt x="939" y="314"/>
                    <a:pt x="939" y="314"/>
                  </a:cubicBezTo>
                  <a:cubicBezTo>
                    <a:pt x="931" y="298"/>
                    <a:pt x="922" y="283"/>
                    <a:pt x="913" y="269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8" y="208"/>
                    <a:pt x="923" y="189"/>
                    <a:pt x="907" y="172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47" y="187"/>
                    <a:pt x="834" y="175"/>
                    <a:pt x="821" y="164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826" y="99"/>
                    <a:pt x="806" y="85"/>
                    <a:pt x="786" y="73"/>
                  </a:cubicBezTo>
                  <a:cubicBezTo>
                    <a:pt x="748" y="114"/>
                    <a:pt x="748" y="114"/>
                    <a:pt x="748" y="114"/>
                  </a:cubicBezTo>
                  <a:cubicBezTo>
                    <a:pt x="733" y="105"/>
                    <a:pt x="717" y="97"/>
                    <a:pt x="701" y="91"/>
                  </a:cubicBezTo>
                  <a:cubicBezTo>
                    <a:pt x="709" y="36"/>
                    <a:pt x="709" y="36"/>
                    <a:pt x="709" y="36"/>
                  </a:cubicBezTo>
                  <a:cubicBezTo>
                    <a:pt x="687" y="27"/>
                    <a:pt x="664" y="20"/>
                    <a:pt x="641" y="14"/>
                  </a:cubicBezTo>
                  <a:cubicBezTo>
                    <a:pt x="617" y="64"/>
                    <a:pt x="617" y="64"/>
                    <a:pt x="617" y="64"/>
                  </a:cubicBezTo>
                  <a:cubicBezTo>
                    <a:pt x="600" y="61"/>
                    <a:pt x="582" y="58"/>
                    <a:pt x="565" y="57"/>
                  </a:cubicBezTo>
                  <a:cubicBezTo>
                    <a:pt x="557" y="2"/>
                    <a:pt x="557" y="2"/>
                    <a:pt x="557" y="2"/>
                  </a:cubicBezTo>
                  <a:cubicBezTo>
                    <a:pt x="545" y="1"/>
                    <a:pt x="533" y="0"/>
                    <a:pt x="521" y="0"/>
                  </a:cubicBezTo>
                  <a:cubicBezTo>
                    <a:pt x="509" y="0"/>
                    <a:pt x="497" y="1"/>
                    <a:pt x="485" y="2"/>
                  </a:cubicBezTo>
                  <a:cubicBezTo>
                    <a:pt x="477" y="57"/>
                    <a:pt x="477" y="57"/>
                    <a:pt x="477" y="57"/>
                  </a:cubicBezTo>
                  <a:cubicBezTo>
                    <a:pt x="459" y="58"/>
                    <a:pt x="442" y="61"/>
                    <a:pt x="425" y="64"/>
                  </a:cubicBezTo>
                  <a:cubicBezTo>
                    <a:pt x="401" y="14"/>
                    <a:pt x="401" y="14"/>
                    <a:pt x="401" y="14"/>
                  </a:cubicBezTo>
                  <a:cubicBezTo>
                    <a:pt x="377" y="20"/>
                    <a:pt x="354" y="27"/>
                    <a:pt x="332" y="36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25" y="97"/>
                    <a:pt x="309" y="105"/>
                    <a:pt x="293" y="11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35" y="85"/>
                    <a:pt x="215" y="99"/>
                    <a:pt x="197" y="11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08" y="175"/>
                    <a:pt x="195" y="187"/>
                    <a:pt x="183" y="199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19" y="189"/>
                    <a:pt x="104" y="208"/>
                    <a:pt x="91" y="228"/>
                  </a:cubicBezTo>
                  <a:cubicBezTo>
                    <a:pt x="128" y="269"/>
                    <a:pt x="128" y="269"/>
                    <a:pt x="128" y="269"/>
                  </a:cubicBezTo>
                  <a:cubicBezTo>
                    <a:pt x="119" y="283"/>
                    <a:pt x="111" y="298"/>
                    <a:pt x="103" y="314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39" y="323"/>
                    <a:pt x="30" y="345"/>
                    <a:pt x="23" y="369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7" y="413"/>
                    <a:pt x="63" y="429"/>
                    <a:pt x="60" y="446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2" y="473"/>
                    <a:pt x="0" y="497"/>
                    <a:pt x="0" y="521"/>
                  </a:cubicBezTo>
                  <a:cubicBezTo>
                    <a:pt x="0" y="521"/>
                    <a:pt x="0" y="522"/>
                    <a:pt x="0" y="523"/>
                  </a:cubicBezTo>
                  <a:cubicBezTo>
                    <a:pt x="55" y="535"/>
                    <a:pt x="55" y="535"/>
                    <a:pt x="55" y="535"/>
                  </a:cubicBezTo>
                  <a:cubicBezTo>
                    <a:pt x="55" y="552"/>
                    <a:pt x="57" y="568"/>
                    <a:pt x="59" y="585"/>
                  </a:cubicBezTo>
                  <a:cubicBezTo>
                    <a:pt x="7" y="605"/>
                    <a:pt x="7" y="605"/>
                    <a:pt x="7" y="605"/>
                  </a:cubicBezTo>
                  <a:cubicBezTo>
                    <a:pt x="11" y="629"/>
                    <a:pt x="17" y="653"/>
                    <a:pt x="24" y="676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5" y="687"/>
                    <a:pt x="91" y="703"/>
                    <a:pt x="98" y="718"/>
                  </a:cubicBezTo>
                  <a:cubicBezTo>
                    <a:pt x="54" y="752"/>
                    <a:pt x="54" y="752"/>
                    <a:pt x="54" y="752"/>
                  </a:cubicBezTo>
                  <a:cubicBezTo>
                    <a:pt x="65" y="774"/>
                    <a:pt x="78" y="795"/>
                    <a:pt x="92" y="815"/>
                  </a:cubicBezTo>
                  <a:cubicBezTo>
                    <a:pt x="143" y="795"/>
                    <a:pt x="143" y="795"/>
                    <a:pt x="143" y="795"/>
                  </a:cubicBezTo>
                  <a:cubicBezTo>
                    <a:pt x="153" y="808"/>
                    <a:pt x="163" y="821"/>
                    <a:pt x="174" y="833"/>
                  </a:cubicBezTo>
                  <a:cubicBezTo>
                    <a:pt x="143" y="878"/>
                    <a:pt x="143" y="878"/>
                    <a:pt x="143" y="878"/>
                  </a:cubicBezTo>
                  <a:cubicBezTo>
                    <a:pt x="160" y="896"/>
                    <a:pt x="178" y="913"/>
                    <a:pt x="197" y="928"/>
                  </a:cubicBezTo>
                  <a:cubicBezTo>
                    <a:pt x="240" y="893"/>
                    <a:pt x="240" y="893"/>
                    <a:pt x="240" y="893"/>
                  </a:cubicBezTo>
                  <a:cubicBezTo>
                    <a:pt x="253" y="903"/>
                    <a:pt x="267" y="912"/>
                    <a:pt x="280" y="921"/>
                  </a:cubicBezTo>
                  <a:cubicBezTo>
                    <a:pt x="264" y="974"/>
                    <a:pt x="264" y="974"/>
                    <a:pt x="264" y="974"/>
                  </a:cubicBezTo>
                  <a:cubicBezTo>
                    <a:pt x="285" y="986"/>
                    <a:pt x="307" y="996"/>
                    <a:pt x="331" y="1005"/>
                  </a:cubicBezTo>
                  <a:cubicBezTo>
                    <a:pt x="362" y="959"/>
                    <a:pt x="362" y="959"/>
                    <a:pt x="362" y="959"/>
                  </a:cubicBezTo>
                  <a:cubicBezTo>
                    <a:pt x="377" y="965"/>
                    <a:pt x="392" y="969"/>
                    <a:pt x="408" y="973"/>
                  </a:cubicBezTo>
                  <a:cubicBezTo>
                    <a:pt x="407" y="1029"/>
                    <a:pt x="407" y="1029"/>
                    <a:pt x="407" y="1029"/>
                  </a:cubicBezTo>
                  <a:cubicBezTo>
                    <a:pt x="431" y="1034"/>
                    <a:pt x="456" y="1038"/>
                    <a:pt x="481" y="1040"/>
                  </a:cubicBezTo>
                  <a:cubicBezTo>
                    <a:pt x="497" y="987"/>
                    <a:pt x="497" y="987"/>
                    <a:pt x="497" y="987"/>
                  </a:cubicBezTo>
                  <a:cubicBezTo>
                    <a:pt x="505" y="987"/>
                    <a:pt x="513" y="987"/>
                    <a:pt x="521" y="987"/>
                  </a:cubicBezTo>
                  <a:cubicBezTo>
                    <a:pt x="529" y="987"/>
                    <a:pt x="537" y="987"/>
                    <a:pt x="545" y="987"/>
                  </a:cubicBezTo>
                  <a:cubicBezTo>
                    <a:pt x="561" y="1040"/>
                    <a:pt x="561" y="1040"/>
                    <a:pt x="561" y="1040"/>
                  </a:cubicBezTo>
                  <a:cubicBezTo>
                    <a:pt x="586" y="1038"/>
                    <a:pt x="610" y="1034"/>
                    <a:pt x="634" y="1029"/>
                  </a:cubicBezTo>
                  <a:cubicBezTo>
                    <a:pt x="634" y="973"/>
                    <a:pt x="634" y="973"/>
                    <a:pt x="634" y="973"/>
                  </a:cubicBezTo>
                  <a:cubicBezTo>
                    <a:pt x="650" y="969"/>
                    <a:pt x="665" y="965"/>
                    <a:pt x="680" y="959"/>
                  </a:cubicBezTo>
                  <a:cubicBezTo>
                    <a:pt x="711" y="1005"/>
                    <a:pt x="711" y="1005"/>
                    <a:pt x="711" y="1005"/>
                  </a:cubicBezTo>
                  <a:cubicBezTo>
                    <a:pt x="734" y="996"/>
                    <a:pt x="756" y="986"/>
                    <a:pt x="778" y="974"/>
                  </a:cubicBezTo>
                  <a:cubicBezTo>
                    <a:pt x="761" y="921"/>
                    <a:pt x="761" y="921"/>
                    <a:pt x="761" y="921"/>
                  </a:cubicBezTo>
                  <a:cubicBezTo>
                    <a:pt x="775" y="912"/>
                    <a:pt x="788" y="903"/>
                    <a:pt x="801" y="893"/>
                  </a:cubicBezTo>
                  <a:cubicBezTo>
                    <a:pt x="845" y="928"/>
                    <a:pt x="845" y="928"/>
                    <a:pt x="845" y="928"/>
                  </a:cubicBezTo>
                  <a:cubicBezTo>
                    <a:pt x="864" y="913"/>
                    <a:pt x="882" y="896"/>
                    <a:pt x="899" y="878"/>
                  </a:cubicBezTo>
                  <a:cubicBezTo>
                    <a:pt x="867" y="833"/>
                    <a:pt x="867" y="833"/>
                    <a:pt x="867" y="833"/>
                  </a:cubicBezTo>
                  <a:cubicBezTo>
                    <a:pt x="878" y="821"/>
                    <a:pt x="889" y="808"/>
                    <a:pt x="898" y="795"/>
                  </a:cubicBezTo>
                  <a:cubicBezTo>
                    <a:pt x="950" y="815"/>
                    <a:pt x="950" y="815"/>
                    <a:pt x="950" y="815"/>
                  </a:cubicBezTo>
                  <a:cubicBezTo>
                    <a:pt x="964" y="795"/>
                    <a:pt x="976" y="774"/>
                    <a:pt x="987" y="752"/>
                  </a:cubicBezTo>
                  <a:cubicBezTo>
                    <a:pt x="944" y="718"/>
                    <a:pt x="944" y="718"/>
                    <a:pt x="944" y="718"/>
                  </a:cubicBezTo>
                  <a:cubicBezTo>
                    <a:pt x="951" y="703"/>
                    <a:pt x="957" y="687"/>
                    <a:pt x="962" y="672"/>
                  </a:cubicBezTo>
                  <a:cubicBezTo>
                    <a:pt x="1018" y="676"/>
                    <a:pt x="1018" y="676"/>
                    <a:pt x="1018" y="676"/>
                  </a:cubicBezTo>
                  <a:cubicBezTo>
                    <a:pt x="1025" y="653"/>
                    <a:pt x="1030" y="629"/>
                    <a:pt x="1034" y="605"/>
                  </a:cubicBezTo>
                  <a:cubicBezTo>
                    <a:pt x="983" y="585"/>
                    <a:pt x="983" y="585"/>
                    <a:pt x="983" y="585"/>
                  </a:cubicBezTo>
                  <a:cubicBezTo>
                    <a:pt x="985" y="568"/>
                    <a:pt x="986" y="552"/>
                    <a:pt x="987" y="535"/>
                  </a:cubicBezTo>
                  <a:lnTo>
                    <a:pt x="1041" y="523"/>
                  </a:lnTo>
                  <a:close/>
                  <a:moveTo>
                    <a:pt x="521" y="906"/>
                  </a:moveTo>
                  <a:cubicBezTo>
                    <a:pt x="308" y="906"/>
                    <a:pt x="135" y="733"/>
                    <a:pt x="135" y="520"/>
                  </a:cubicBezTo>
                  <a:cubicBezTo>
                    <a:pt x="135" y="307"/>
                    <a:pt x="308" y="134"/>
                    <a:pt x="521" y="134"/>
                  </a:cubicBezTo>
                  <a:cubicBezTo>
                    <a:pt x="734" y="134"/>
                    <a:pt x="907" y="307"/>
                    <a:pt x="907" y="520"/>
                  </a:cubicBezTo>
                  <a:cubicBezTo>
                    <a:pt x="907" y="733"/>
                    <a:pt x="734" y="906"/>
                    <a:pt x="521" y="90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9714C915-7429-396F-5973-6EA30AA70D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6780" y="3013270"/>
              <a:ext cx="768883" cy="780983"/>
            </a:xfrm>
            <a:custGeom>
              <a:avLst/>
              <a:gdLst>
                <a:gd name="T0" fmla="*/ 487 w 487"/>
                <a:gd name="T1" fmla="*/ 277 h 494"/>
                <a:gd name="T2" fmla="*/ 487 w 487"/>
                <a:gd name="T3" fmla="*/ 213 h 494"/>
                <a:gd name="T4" fmla="*/ 439 w 487"/>
                <a:gd name="T5" fmla="*/ 206 h 494"/>
                <a:gd name="T6" fmla="*/ 418 w 487"/>
                <a:gd name="T7" fmla="*/ 149 h 494"/>
                <a:gd name="T8" fmla="*/ 449 w 487"/>
                <a:gd name="T9" fmla="*/ 113 h 494"/>
                <a:gd name="T10" fmla="*/ 408 w 487"/>
                <a:gd name="T11" fmla="*/ 63 h 494"/>
                <a:gd name="T12" fmla="*/ 366 w 487"/>
                <a:gd name="T13" fmla="*/ 89 h 494"/>
                <a:gd name="T14" fmla="*/ 313 w 487"/>
                <a:gd name="T15" fmla="*/ 59 h 494"/>
                <a:gd name="T16" fmla="*/ 314 w 487"/>
                <a:gd name="T17" fmla="*/ 11 h 494"/>
                <a:gd name="T18" fmla="*/ 251 w 487"/>
                <a:gd name="T19" fmla="*/ 0 h 494"/>
                <a:gd name="T20" fmla="*/ 235 w 487"/>
                <a:gd name="T21" fmla="*/ 47 h 494"/>
                <a:gd name="T22" fmla="*/ 176 w 487"/>
                <a:gd name="T23" fmla="*/ 59 h 494"/>
                <a:gd name="T24" fmla="*/ 145 w 487"/>
                <a:gd name="T25" fmla="*/ 20 h 494"/>
                <a:gd name="T26" fmla="*/ 90 w 487"/>
                <a:gd name="T27" fmla="*/ 52 h 494"/>
                <a:gd name="T28" fmla="*/ 108 w 487"/>
                <a:gd name="T29" fmla="*/ 100 h 494"/>
                <a:gd name="T30" fmla="*/ 71 w 487"/>
                <a:gd name="T31" fmla="*/ 145 h 494"/>
                <a:gd name="T32" fmla="*/ 22 w 487"/>
                <a:gd name="T33" fmla="*/ 135 h 494"/>
                <a:gd name="T34" fmla="*/ 0 w 487"/>
                <a:gd name="T35" fmla="*/ 196 h 494"/>
                <a:gd name="T36" fmla="*/ 45 w 487"/>
                <a:gd name="T37" fmla="*/ 220 h 494"/>
                <a:gd name="T38" fmla="*/ 43 w 487"/>
                <a:gd name="T39" fmla="*/ 247 h 494"/>
                <a:gd name="T40" fmla="*/ 46 w 487"/>
                <a:gd name="T41" fmla="*/ 279 h 494"/>
                <a:gd name="T42" fmla="*/ 1 w 487"/>
                <a:gd name="T43" fmla="*/ 303 h 494"/>
                <a:gd name="T44" fmla="*/ 23 w 487"/>
                <a:gd name="T45" fmla="*/ 363 h 494"/>
                <a:gd name="T46" fmla="*/ 74 w 487"/>
                <a:gd name="T47" fmla="*/ 353 h 494"/>
                <a:gd name="T48" fmla="*/ 112 w 487"/>
                <a:gd name="T49" fmla="*/ 398 h 494"/>
                <a:gd name="T50" fmla="*/ 93 w 487"/>
                <a:gd name="T51" fmla="*/ 445 h 494"/>
                <a:gd name="T52" fmla="*/ 149 w 487"/>
                <a:gd name="T53" fmla="*/ 477 h 494"/>
                <a:gd name="T54" fmla="*/ 181 w 487"/>
                <a:gd name="T55" fmla="*/ 437 h 494"/>
                <a:gd name="T56" fmla="*/ 239 w 487"/>
                <a:gd name="T57" fmla="*/ 447 h 494"/>
                <a:gd name="T58" fmla="*/ 255 w 487"/>
                <a:gd name="T59" fmla="*/ 494 h 494"/>
                <a:gd name="T60" fmla="*/ 318 w 487"/>
                <a:gd name="T61" fmla="*/ 483 h 494"/>
                <a:gd name="T62" fmla="*/ 317 w 487"/>
                <a:gd name="T63" fmla="*/ 433 h 494"/>
                <a:gd name="T64" fmla="*/ 369 w 487"/>
                <a:gd name="T65" fmla="*/ 403 h 494"/>
                <a:gd name="T66" fmla="*/ 411 w 487"/>
                <a:gd name="T67" fmla="*/ 428 h 494"/>
                <a:gd name="T68" fmla="*/ 452 w 487"/>
                <a:gd name="T69" fmla="*/ 379 h 494"/>
                <a:gd name="T70" fmla="*/ 419 w 487"/>
                <a:gd name="T71" fmla="*/ 342 h 494"/>
                <a:gd name="T72" fmla="*/ 440 w 487"/>
                <a:gd name="T73" fmla="*/ 285 h 494"/>
                <a:gd name="T74" fmla="*/ 487 w 487"/>
                <a:gd name="T75" fmla="*/ 277 h 494"/>
                <a:gd name="T76" fmla="*/ 243 w 487"/>
                <a:gd name="T77" fmla="*/ 393 h 494"/>
                <a:gd name="T78" fmla="*/ 97 w 487"/>
                <a:gd name="T79" fmla="*/ 247 h 494"/>
                <a:gd name="T80" fmla="*/ 243 w 487"/>
                <a:gd name="T81" fmla="*/ 101 h 494"/>
                <a:gd name="T82" fmla="*/ 390 w 487"/>
                <a:gd name="T83" fmla="*/ 247 h 494"/>
                <a:gd name="T84" fmla="*/ 243 w 487"/>
                <a:gd name="T85" fmla="*/ 39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7" h="494">
                  <a:moveTo>
                    <a:pt x="487" y="277"/>
                  </a:moveTo>
                  <a:cubicBezTo>
                    <a:pt x="487" y="213"/>
                    <a:pt x="487" y="213"/>
                    <a:pt x="487" y="213"/>
                  </a:cubicBezTo>
                  <a:cubicBezTo>
                    <a:pt x="439" y="206"/>
                    <a:pt x="439" y="206"/>
                    <a:pt x="439" y="206"/>
                  </a:cubicBezTo>
                  <a:cubicBezTo>
                    <a:pt x="435" y="186"/>
                    <a:pt x="428" y="166"/>
                    <a:pt x="418" y="149"/>
                  </a:cubicBezTo>
                  <a:cubicBezTo>
                    <a:pt x="449" y="113"/>
                    <a:pt x="449" y="113"/>
                    <a:pt x="449" y="113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366" y="89"/>
                    <a:pt x="366" y="89"/>
                    <a:pt x="366" y="89"/>
                  </a:cubicBezTo>
                  <a:cubicBezTo>
                    <a:pt x="350" y="77"/>
                    <a:pt x="332" y="67"/>
                    <a:pt x="313" y="59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14" y="48"/>
                    <a:pt x="195" y="52"/>
                    <a:pt x="176" y="5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94" y="113"/>
                    <a:pt x="81" y="128"/>
                    <a:pt x="71" y="14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44" y="229"/>
                    <a:pt x="43" y="238"/>
                    <a:pt x="43" y="247"/>
                  </a:cubicBezTo>
                  <a:cubicBezTo>
                    <a:pt x="43" y="258"/>
                    <a:pt x="44" y="268"/>
                    <a:pt x="46" y="279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23" y="363"/>
                    <a:pt x="23" y="363"/>
                    <a:pt x="23" y="363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84" y="370"/>
                    <a:pt x="97" y="385"/>
                    <a:pt x="112" y="398"/>
                  </a:cubicBezTo>
                  <a:cubicBezTo>
                    <a:pt x="93" y="445"/>
                    <a:pt x="93" y="445"/>
                    <a:pt x="93" y="445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81" y="437"/>
                    <a:pt x="181" y="437"/>
                    <a:pt x="181" y="437"/>
                  </a:cubicBezTo>
                  <a:cubicBezTo>
                    <a:pt x="199" y="443"/>
                    <a:pt x="219" y="446"/>
                    <a:pt x="239" y="447"/>
                  </a:cubicBezTo>
                  <a:cubicBezTo>
                    <a:pt x="255" y="494"/>
                    <a:pt x="255" y="494"/>
                    <a:pt x="255" y="494"/>
                  </a:cubicBezTo>
                  <a:cubicBezTo>
                    <a:pt x="318" y="483"/>
                    <a:pt x="318" y="483"/>
                    <a:pt x="318" y="483"/>
                  </a:cubicBezTo>
                  <a:cubicBezTo>
                    <a:pt x="317" y="433"/>
                    <a:pt x="317" y="433"/>
                    <a:pt x="317" y="433"/>
                  </a:cubicBezTo>
                  <a:cubicBezTo>
                    <a:pt x="336" y="426"/>
                    <a:pt x="353" y="415"/>
                    <a:pt x="369" y="403"/>
                  </a:cubicBezTo>
                  <a:cubicBezTo>
                    <a:pt x="411" y="428"/>
                    <a:pt x="411" y="428"/>
                    <a:pt x="411" y="428"/>
                  </a:cubicBezTo>
                  <a:cubicBezTo>
                    <a:pt x="452" y="379"/>
                    <a:pt x="452" y="379"/>
                    <a:pt x="452" y="379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9" y="324"/>
                    <a:pt x="436" y="305"/>
                    <a:pt x="440" y="285"/>
                  </a:cubicBezTo>
                  <a:lnTo>
                    <a:pt x="487" y="277"/>
                  </a:lnTo>
                  <a:close/>
                  <a:moveTo>
                    <a:pt x="243" y="393"/>
                  </a:moveTo>
                  <a:cubicBezTo>
                    <a:pt x="163" y="393"/>
                    <a:pt x="97" y="328"/>
                    <a:pt x="97" y="247"/>
                  </a:cubicBezTo>
                  <a:cubicBezTo>
                    <a:pt x="97" y="166"/>
                    <a:pt x="163" y="101"/>
                    <a:pt x="243" y="101"/>
                  </a:cubicBezTo>
                  <a:cubicBezTo>
                    <a:pt x="324" y="101"/>
                    <a:pt x="390" y="166"/>
                    <a:pt x="390" y="247"/>
                  </a:cubicBezTo>
                  <a:cubicBezTo>
                    <a:pt x="390" y="328"/>
                    <a:pt x="324" y="393"/>
                    <a:pt x="243" y="39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92FE3C8B-EE1A-7EEC-BE22-60545C041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6875" y="2397626"/>
              <a:ext cx="775605" cy="778293"/>
            </a:xfrm>
            <a:custGeom>
              <a:avLst/>
              <a:gdLst>
                <a:gd name="T0" fmla="*/ 491 w 491"/>
                <a:gd name="T1" fmla="*/ 209 h 493"/>
                <a:gd name="T2" fmla="*/ 473 w 491"/>
                <a:gd name="T3" fmla="*/ 147 h 493"/>
                <a:gd name="T4" fmla="*/ 425 w 491"/>
                <a:gd name="T5" fmla="*/ 153 h 493"/>
                <a:gd name="T6" fmla="*/ 389 w 491"/>
                <a:gd name="T7" fmla="*/ 104 h 493"/>
                <a:gd name="T8" fmla="*/ 409 w 491"/>
                <a:gd name="T9" fmla="*/ 61 h 493"/>
                <a:gd name="T10" fmla="*/ 356 w 491"/>
                <a:gd name="T11" fmla="*/ 25 h 493"/>
                <a:gd name="T12" fmla="*/ 323 w 491"/>
                <a:gd name="T13" fmla="*/ 61 h 493"/>
                <a:gd name="T14" fmla="*/ 264 w 491"/>
                <a:gd name="T15" fmla="*/ 47 h 493"/>
                <a:gd name="T16" fmla="*/ 252 w 491"/>
                <a:gd name="T17" fmla="*/ 0 h 493"/>
                <a:gd name="T18" fmla="*/ 188 w 491"/>
                <a:gd name="T19" fmla="*/ 6 h 493"/>
                <a:gd name="T20" fmla="*/ 185 w 491"/>
                <a:gd name="T21" fmla="*/ 56 h 493"/>
                <a:gd name="T22" fmla="*/ 132 w 491"/>
                <a:gd name="T23" fmla="*/ 83 h 493"/>
                <a:gd name="T24" fmla="*/ 92 w 491"/>
                <a:gd name="T25" fmla="*/ 54 h 493"/>
                <a:gd name="T26" fmla="*/ 47 w 491"/>
                <a:gd name="T27" fmla="*/ 101 h 493"/>
                <a:gd name="T28" fmla="*/ 78 w 491"/>
                <a:gd name="T29" fmla="*/ 141 h 493"/>
                <a:gd name="T30" fmla="*/ 55 w 491"/>
                <a:gd name="T31" fmla="*/ 195 h 493"/>
                <a:gd name="T32" fmla="*/ 4 w 491"/>
                <a:gd name="T33" fmla="*/ 199 h 493"/>
                <a:gd name="T34" fmla="*/ 0 w 491"/>
                <a:gd name="T35" fmla="*/ 263 h 493"/>
                <a:gd name="T36" fmla="*/ 50 w 491"/>
                <a:gd name="T37" fmla="*/ 275 h 493"/>
                <a:gd name="T38" fmla="*/ 56 w 491"/>
                <a:gd name="T39" fmla="*/ 301 h 493"/>
                <a:gd name="T40" fmla="*/ 67 w 491"/>
                <a:gd name="T41" fmla="*/ 330 h 493"/>
                <a:gd name="T42" fmla="*/ 30 w 491"/>
                <a:gd name="T43" fmla="*/ 366 h 493"/>
                <a:gd name="T44" fmla="*/ 68 w 491"/>
                <a:gd name="T45" fmla="*/ 418 h 493"/>
                <a:gd name="T46" fmla="*/ 114 w 491"/>
                <a:gd name="T47" fmla="*/ 394 h 493"/>
                <a:gd name="T48" fmla="*/ 162 w 491"/>
                <a:gd name="T49" fmla="*/ 427 h 493"/>
                <a:gd name="T50" fmla="*/ 157 w 491"/>
                <a:gd name="T51" fmla="*/ 477 h 493"/>
                <a:gd name="T52" fmla="*/ 220 w 491"/>
                <a:gd name="T53" fmla="*/ 493 h 493"/>
                <a:gd name="T54" fmla="*/ 240 w 491"/>
                <a:gd name="T55" fmla="*/ 446 h 493"/>
                <a:gd name="T56" fmla="*/ 298 w 491"/>
                <a:gd name="T57" fmla="*/ 440 h 493"/>
                <a:gd name="T58" fmla="*/ 327 w 491"/>
                <a:gd name="T59" fmla="*/ 481 h 493"/>
                <a:gd name="T60" fmla="*/ 384 w 491"/>
                <a:gd name="T61" fmla="*/ 453 h 493"/>
                <a:gd name="T62" fmla="*/ 370 w 491"/>
                <a:gd name="T63" fmla="*/ 405 h 493"/>
                <a:gd name="T64" fmla="*/ 411 w 491"/>
                <a:gd name="T65" fmla="*/ 362 h 493"/>
                <a:gd name="T66" fmla="*/ 458 w 491"/>
                <a:gd name="T67" fmla="*/ 375 h 493"/>
                <a:gd name="T68" fmla="*/ 485 w 491"/>
                <a:gd name="T69" fmla="*/ 316 h 493"/>
                <a:gd name="T70" fmla="*/ 443 w 491"/>
                <a:gd name="T71" fmla="*/ 290 h 493"/>
                <a:gd name="T72" fmla="*/ 447 w 491"/>
                <a:gd name="T73" fmla="*/ 229 h 493"/>
                <a:gd name="T74" fmla="*/ 491 w 491"/>
                <a:gd name="T75" fmla="*/ 209 h 493"/>
                <a:gd name="T76" fmla="*/ 288 w 491"/>
                <a:gd name="T77" fmla="*/ 387 h 493"/>
                <a:gd name="T78" fmla="*/ 107 w 491"/>
                <a:gd name="T79" fmla="*/ 286 h 493"/>
                <a:gd name="T80" fmla="*/ 208 w 491"/>
                <a:gd name="T81" fmla="*/ 105 h 493"/>
                <a:gd name="T82" fmla="*/ 389 w 491"/>
                <a:gd name="T83" fmla="*/ 206 h 493"/>
                <a:gd name="T84" fmla="*/ 288 w 491"/>
                <a:gd name="T85" fmla="*/ 3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1" h="493">
                  <a:moveTo>
                    <a:pt x="491" y="209"/>
                  </a:moveTo>
                  <a:cubicBezTo>
                    <a:pt x="473" y="147"/>
                    <a:pt x="473" y="147"/>
                    <a:pt x="473" y="147"/>
                  </a:cubicBezTo>
                  <a:cubicBezTo>
                    <a:pt x="425" y="153"/>
                    <a:pt x="425" y="153"/>
                    <a:pt x="425" y="153"/>
                  </a:cubicBezTo>
                  <a:cubicBezTo>
                    <a:pt x="416" y="135"/>
                    <a:pt x="403" y="118"/>
                    <a:pt x="389" y="104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04" y="53"/>
                    <a:pt x="284" y="48"/>
                    <a:pt x="264" y="4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66" y="63"/>
                    <a:pt x="148" y="72"/>
                    <a:pt x="132" y="8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68" y="158"/>
                    <a:pt x="60" y="176"/>
                    <a:pt x="55" y="195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83"/>
                    <a:pt x="53" y="292"/>
                    <a:pt x="56" y="301"/>
                  </a:cubicBezTo>
                  <a:cubicBezTo>
                    <a:pt x="59" y="311"/>
                    <a:pt x="62" y="321"/>
                    <a:pt x="67" y="330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68" y="418"/>
                    <a:pt x="68" y="418"/>
                    <a:pt x="68" y="418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28" y="408"/>
                    <a:pt x="145" y="418"/>
                    <a:pt x="162" y="427"/>
                  </a:cubicBezTo>
                  <a:cubicBezTo>
                    <a:pt x="157" y="477"/>
                    <a:pt x="157" y="477"/>
                    <a:pt x="157" y="477"/>
                  </a:cubicBezTo>
                  <a:cubicBezTo>
                    <a:pt x="220" y="493"/>
                    <a:pt x="220" y="493"/>
                    <a:pt x="220" y="493"/>
                  </a:cubicBezTo>
                  <a:cubicBezTo>
                    <a:pt x="240" y="446"/>
                    <a:pt x="240" y="446"/>
                    <a:pt x="240" y="446"/>
                  </a:cubicBezTo>
                  <a:cubicBezTo>
                    <a:pt x="259" y="447"/>
                    <a:pt x="279" y="445"/>
                    <a:pt x="298" y="440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84" y="453"/>
                    <a:pt x="384" y="453"/>
                    <a:pt x="384" y="453"/>
                  </a:cubicBezTo>
                  <a:cubicBezTo>
                    <a:pt x="370" y="405"/>
                    <a:pt x="370" y="405"/>
                    <a:pt x="370" y="405"/>
                  </a:cubicBezTo>
                  <a:cubicBezTo>
                    <a:pt x="386" y="393"/>
                    <a:pt x="400" y="378"/>
                    <a:pt x="411" y="362"/>
                  </a:cubicBezTo>
                  <a:cubicBezTo>
                    <a:pt x="458" y="375"/>
                    <a:pt x="458" y="375"/>
                    <a:pt x="458" y="375"/>
                  </a:cubicBezTo>
                  <a:cubicBezTo>
                    <a:pt x="485" y="316"/>
                    <a:pt x="485" y="316"/>
                    <a:pt x="485" y="316"/>
                  </a:cubicBezTo>
                  <a:cubicBezTo>
                    <a:pt x="443" y="290"/>
                    <a:pt x="443" y="290"/>
                    <a:pt x="443" y="290"/>
                  </a:cubicBezTo>
                  <a:cubicBezTo>
                    <a:pt x="448" y="270"/>
                    <a:pt x="449" y="249"/>
                    <a:pt x="447" y="229"/>
                  </a:cubicBezTo>
                  <a:lnTo>
                    <a:pt x="491" y="209"/>
                  </a:lnTo>
                  <a:close/>
                  <a:moveTo>
                    <a:pt x="288" y="387"/>
                  </a:moveTo>
                  <a:cubicBezTo>
                    <a:pt x="210" y="409"/>
                    <a:pt x="129" y="364"/>
                    <a:pt x="107" y="286"/>
                  </a:cubicBezTo>
                  <a:cubicBezTo>
                    <a:pt x="85" y="208"/>
                    <a:pt x="130" y="127"/>
                    <a:pt x="208" y="105"/>
                  </a:cubicBezTo>
                  <a:cubicBezTo>
                    <a:pt x="286" y="83"/>
                    <a:pt x="367" y="128"/>
                    <a:pt x="389" y="206"/>
                  </a:cubicBezTo>
                  <a:cubicBezTo>
                    <a:pt x="411" y="284"/>
                    <a:pt x="366" y="365"/>
                    <a:pt x="288" y="38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A63A46E5-19D8-91A5-D243-2E91351D6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0454" y="2173816"/>
              <a:ext cx="1311941" cy="1307909"/>
            </a:xfrm>
            <a:custGeom>
              <a:avLst/>
              <a:gdLst>
                <a:gd name="T0" fmla="*/ 831 w 831"/>
                <a:gd name="T1" fmla="*/ 435 h 828"/>
                <a:gd name="T2" fmla="*/ 756 w 831"/>
                <a:gd name="T3" fmla="*/ 359 h 828"/>
                <a:gd name="T4" fmla="*/ 803 w 831"/>
                <a:gd name="T5" fmla="*/ 264 h 828"/>
                <a:gd name="T6" fmla="*/ 702 w 831"/>
                <a:gd name="T7" fmla="*/ 224 h 828"/>
                <a:gd name="T8" fmla="*/ 707 w 831"/>
                <a:gd name="T9" fmla="*/ 119 h 828"/>
                <a:gd name="T10" fmla="*/ 597 w 831"/>
                <a:gd name="T11" fmla="*/ 122 h 828"/>
                <a:gd name="T12" fmla="*/ 560 w 831"/>
                <a:gd name="T13" fmla="*/ 26 h 828"/>
                <a:gd name="T14" fmla="*/ 460 w 831"/>
                <a:gd name="T15" fmla="*/ 73 h 828"/>
                <a:gd name="T16" fmla="*/ 416 w 831"/>
                <a:gd name="T17" fmla="*/ 0 h 828"/>
                <a:gd name="T18" fmla="*/ 371 w 831"/>
                <a:gd name="T19" fmla="*/ 73 h 828"/>
                <a:gd name="T20" fmla="*/ 271 w 831"/>
                <a:gd name="T21" fmla="*/ 26 h 828"/>
                <a:gd name="T22" fmla="*/ 234 w 831"/>
                <a:gd name="T23" fmla="*/ 122 h 828"/>
                <a:gd name="T24" fmla="*/ 124 w 831"/>
                <a:gd name="T25" fmla="*/ 119 h 828"/>
                <a:gd name="T26" fmla="*/ 129 w 831"/>
                <a:gd name="T27" fmla="*/ 224 h 828"/>
                <a:gd name="T28" fmla="*/ 28 w 831"/>
                <a:gd name="T29" fmla="*/ 264 h 828"/>
                <a:gd name="T30" fmla="*/ 75 w 831"/>
                <a:gd name="T31" fmla="*/ 359 h 828"/>
                <a:gd name="T32" fmla="*/ 0 w 831"/>
                <a:gd name="T33" fmla="*/ 435 h 828"/>
                <a:gd name="T34" fmla="*/ 82 w 831"/>
                <a:gd name="T35" fmla="*/ 503 h 828"/>
                <a:gd name="T36" fmla="*/ 43 w 831"/>
                <a:gd name="T37" fmla="*/ 601 h 828"/>
                <a:gd name="T38" fmla="*/ 146 w 831"/>
                <a:gd name="T39" fmla="*/ 631 h 828"/>
                <a:gd name="T40" fmla="*/ 149 w 831"/>
                <a:gd name="T41" fmla="*/ 735 h 828"/>
                <a:gd name="T42" fmla="*/ 255 w 831"/>
                <a:gd name="T43" fmla="*/ 721 h 828"/>
                <a:gd name="T44" fmla="*/ 299 w 831"/>
                <a:gd name="T45" fmla="*/ 815 h 828"/>
                <a:gd name="T46" fmla="*/ 391 w 831"/>
                <a:gd name="T47" fmla="*/ 760 h 828"/>
                <a:gd name="T48" fmla="*/ 440 w 831"/>
                <a:gd name="T49" fmla="*/ 760 h 828"/>
                <a:gd name="T50" fmla="*/ 532 w 831"/>
                <a:gd name="T51" fmla="*/ 815 h 828"/>
                <a:gd name="T52" fmla="*/ 576 w 831"/>
                <a:gd name="T53" fmla="*/ 721 h 828"/>
                <a:gd name="T54" fmla="*/ 682 w 831"/>
                <a:gd name="T55" fmla="*/ 735 h 828"/>
                <a:gd name="T56" fmla="*/ 685 w 831"/>
                <a:gd name="T57" fmla="*/ 631 h 828"/>
                <a:gd name="T58" fmla="*/ 788 w 831"/>
                <a:gd name="T59" fmla="*/ 601 h 828"/>
                <a:gd name="T60" fmla="*/ 749 w 831"/>
                <a:gd name="T61" fmla="*/ 503 h 828"/>
                <a:gd name="T62" fmla="*/ 416 w 831"/>
                <a:gd name="T63" fmla="*/ 692 h 828"/>
                <a:gd name="T64" fmla="*/ 416 w 831"/>
                <a:gd name="T65" fmla="*/ 136 h 828"/>
                <a:gd name="T66" fmla="*/ 416 w 831"/>
                <a:gd name="T67" fmla="*/ 69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1" h="828">
                  <a:moveTo>
                    <a:pt x="824" y="496"/>
                  </a:moveTo>
                  <a:cubicBezTo>
                    <a:pt x="828" y="476"/>
                    <a:pt x="830" y="456"/>
                    <a:pt x="831" y="435"/>
                  </a:cubicBezTo>
                  <a:cubicBezTo>
                    <a:pt x="761" y="413"/>
                    <a:pt x="761" y="413"/>
                    <a:pt x="761" y="413"/>
                  </a:cubicBezTo>
                  <a:cubicBezTo>
                    <a:pt x="760" y="394"/>
                    <a:pt x="759" y="376"/>
                    <a:pt x="756" y="359"/>
                  </a:cubicBezTo>
                  <a:cubicBezTo>
                    <a:pt x="821" y="322"/>
                    <a:pt x="821" y="322"/>
                    <a:pt x="821" y="322"/>
                  </a:cubicBezTo>
                  <a:cubicBezTo>
                    <a:pt x="816" y="302"/>
                    <a:pt x="810" y="283"/>
                    <a:pt x="803" y="264"/>
                  </a:cubicBezTo>
                  <a:cubicBezTo>
                    <a:pt x="730" y="273"/>
                    <a:pt x="730" y="273"/>
                    <a:pt x="730" y="273"/>
                  </a:cubicBezTo>
                  <a:cubicBezTo>
                    <a:pt x="722" y="256"/>
                    <a:pt x="713" y="239"/>
                    <a:pt x="702" y="224"/>
                  </a:cubicBezTo>
                  <a:cubicBezTo>
                    <a:pt x="747" y="164"/>
                    <a:pt x="747" y="164"/>
                    <a:pt x="747" y="164"/>
                  </a:cubicBezTo>
                  <a:cubicBezTo>
                    <a:pt x="735" y="148"/>
                    <a:pt x="721" y="133"/>
                    <a:pt x="707" y="119"/>
                  </a:cubicBezTo>
                  <a:cubicBezTo>
                    <a:pt x="644" y="157"/>
                    <a:pt x="644" y="157"/>
                    <a:pt x="644" y="157"/>
                  </a:cubicBezTo>
                  <a:cubicBezTo>
                    <a:pt x="629" y="144"/>
                    <a:pt x="614" y="133"/>
                    <a:pt x="597" y="122"/>
                  </a:cubicBezTo>
                  <a:cubicBezTo>
                    <a:pt x="613" y="50"/>
                    <a:pt x="613" y="50"/>
                    <a:pt x="613" y="50"/>
                  </a:cubicBezTo>
                  <a:cubicBezTo>
                    <a:pt x="596" y="40"/>
                    <a:pt x="578" y="32"/>
                    <a:pt x="560" y="26"/>
                  </a:cubicBezTo>
                  <a:cubicBezTo>
                    <a:pt x="517" y="86"/>
                    <a:pt x="517" y="86"/>
                    <a:pt x="517" y="86"/>
                  </a:cubicBezTo>
                  <a:cubicBezTo>
                    <a:pt x="498" y="80"/>
                    <a:pt x="479" y="76"/>
                    <a:pt x="460" y="73"/>
                  </a:cubicBezTo>
                  <a:cubicBezTo>
                    <a:pt x="445" y="1"/>
                    <a:pt x="445" y="1"/>
                    <a:pt x="445" y="1"/>
                  </a:cubicBezTo>
                  <a:cubicBezTo>
                    <a:pt x="435" y="0"/>
                    <a:pt x="425" y="0"/>
                    <a:pt x="416" y="0"/>
                  </a:cubicBezTo>
                  <a:cubicBezTo>
                    <a:pt x="406" y="0"/>
                    <a:pt x="396" y="0"/>
                    <a:pt x="386" y="1"/>
                  </a:cubicBezTo>
                  <a:cubicBezTo>
                    <a:pt x="371" y="73"/>
                    <a:pt x="371" y="73"/>
                    <a:pt x="371" y="73"/>
                  </a:cubicBezTo>
                  <a:cubicBezTo>
                    <a:pt x="352" y="76"/>
                    <a:pt x="333" y="80"/>
                    <a:pt x="314" y="86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53" y="32"/>
                    <a:pt x="235" y="40"/>
                    <a:pt x="218" y="50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17" y="133"/>
                    <a:pt x="202" y="144"/>
                    <a:pt x="187" y="157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10" y="133"/>
                    <a:pt x="97" y="148"/>
                    <a:pt x="84" y="16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18" y="239"/>
                    <a:pt x="109" y="256"/>
                    <a:pt x="101" y="273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21" y="283"/>
                    <a:pt x="15" y="302"/>
                    <a:pt x="10" y="322"/>
                  </a:cubicBezTo>
                  <a:cubicBezTo>
                    <a:pt x="75" y="359"/>
                    <a:pt x="75" y="359"/>
                    <a:pt x="75" y="359"/>
                  </a:cubicBezTo>
                  <a:cubicBezTo>
                    <a:pt x="72" y="376"/>
                    <a:pt x="71" y="394"/>
                    <a:pt x="70" y="41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1" y="456"/>
                    <a:pt x="3" y="476"/>
                    <a:pt x="7" y="496"/>
                  </a:cubicBezTo>
                  <a:cubicBezTo>
                    <a:pt x="82" y="503"/>
                    <a:pt x="82" y="503"/>
                    <a:pt x="82" y="503"/>
                  </a:cubicBezTo>
                  <a:cubicBezTo>
                    <a:pt x="86" y="520"/>
                    <a:pt x="92" y="536"/>
                    <a:pt x="98" y="552"/>
                  </a:cubicBezTo>
                  <a:cubicBezTo>
                    <a:pt x="43" y="601"/>
                    <a:pt x="43" y="601"/>
                    <a:pt x="43" y="601"/>
                  </a:cubicBezTo>
                  <a:cubicBezTo>
                    <a:pt x="52" y="620"/>
                    <a:pt x="63" y="638"/>
                    <a:pt x="75" y="655"/>
                  </a:cubicBezTo>
                  <a:cubicBezTo>
                    <a:pt x="146" y="631"/>
                    <a:pt x="146" y="631"/>
                    <a:pt x="146" y="631"/>
                  </a:cubicBezTo>
                  <a:cubicBezTo>
                    <a:pt x="156" y="644"/>
                    <a:pt x="168" y="656"/>
                    <a:pt x="180" y="668"/>
                  </a:cubicBezTo>
                  <a:cubicBezTo>
                    <a:pt x="149" y="735"/>
                    <a:pt x="149" y="735"/>
                    <a:pt x="149" y="735"/>
                  </a:cubicBezTo>
                  <a:cubicBezTo>
                    <a:pt x="165" y="749"/>
                    <a:pt x="182" y="761"/>
                    <a:pt x="200" y="772"/>
                  </a:cubicBezTo>
                  <a:cubicBezTo>
                    <a:pt x="255" y="721"/>
                    <a:pt x="255" y="721"/>
                    <a:pt x="255" y="721"/>
                  </a:cubicBezTo>
                  <a:cubicBezTo>
                    <a:pt x="270" y="729"/>
                    <a:pt x="285" y="736"/>
                    <a:pt x="300" y="741"/>
                  </a:cubicBezTo>
                  <a:cubicBezTo>
                    <a:pt x="299" y="815"/>
                    <a:pt x="299" y="815"/>
                    <a:pt x="299" y="815"/>
                  </a:cubicBezTo>
                  <a:cubicBezTo>
                    <a:pt x="320" y="821"/>
                    <a:pt x="340" y="825"/>
                    <a:pt x="362" y="828"/>
                  </a:cubicBezTo>
                  <a:cubicBezTo>
                    <a:pt x="391" y="760"/>
                    <a:pt x="391" y="760"/>
                    <a:pt x="391" y="760"/>
                  </a:cubicBezTo>
                  <a:cubicBezTo>
                    <a:pt x="399" y="761"/>
                    <a:pt x="407" y="761"/>
                    <a:pt x="416" y="761"/>
                  </a:cubicBezTo>
                  <a:cubicBezTo>
                    <a:pt x="424" y="761"/>
                    <a:pt x="432" y="761"/>
                    <a:pt x="440" y="760"/>
                  </a:cubicBezTo>
                  <a:cubicBezTo>
                    <a:pt x="469" y="828"/>
                    <a:pt x="469" y="828"/>
                    <a:pt x="469" y="828"/>
                  </a:cubicBezTo>
                  <a:cubicBezTo>
                    <a:pt x="491" y="825"/>
                    <a:pt x="511" y="821"/>
                    <a:pt x="532" y="815"/>
                  </a:cubicBezTo>
                  <a:cubicBezTo>
                    <a:pt x="531" y="741"/>
                    <a:pt x="531" y="741"/>
                    <a:pt x="531" y="741"/>
                  </a:cubicBezTo>
                  <a:cubicBezTo>
                    <a:pt x="546" y="736"/>
                    <a:pt x="561" y="729"/>
                    <a:pt x="576" y="721"/>
                  </a:cubicBezTo>
                  <a:cubicBezTo>
                    <a:pt x="631" y="772"/>
                    <a:pt x="631" y="772"/>
                    <a:pt x="631" y="772"/>
                  </a:cubicBezTo>
                  <a:cubicBezTo>
                    <a:pt x="649" y="761"/>
                    <a:pt x="666" y="749"/>
                    <a:pt x="682" y="735"/>
                  </a:cubicBezTo>
                  <a:cubicBezTo>
                    <a:pt x="651" y="668"/>
                    <a:pt x="651" y="668"/>
                    <a:pt x="651" y="668"/>
                  </a:cubicBezTo>
                  <a:cubicBezTo>
                    <a:pt x="663" y="656"/>
                    <a:pt x="675" y="644"/>
                    <a:pt x="685" y="631"/>
                  </a:cubicBezTo>
                  <a:cubicBezTo>
                    <a:pt x="756" y="655"/>
                    <a:pt x="756" y="655"/>
                    <a:pt x="756" y="655"/>
                  </a:cubicBezTo>
                  <a:cubicBezTo>
                    <a:pt x="768" y="638"/>
                    <a:pt x="779" y="620"/>
                    <a:pt x="788" y="601"/>
                  </a:cubicBezTo>
                  <a:cubicBezTo>
                    <a:pt x="733" y="552"/>
                    <a:pt x="733" y="552"/>
                    <a:pt x="733" y="552"/>
                  </a:cubicBezTo>
                  <a:cubicBezTo>
                    <a:pt x="739" y="536"/>
                    <a:pt x="745" y="520"/>
                    <a:pt x="749" y="503"/>
                  </a:cubicBezTo>
                  <a:lnTo>
                    <a:pt x="824" y="496"/>
                  </a:lnTo>
                  <a:close/>
                  <a:moveTo>
                    <a:pt x="416" y="692"/>
                  </a:moveTo>
                  <a:cubicBezTo>
                    <a:pt x="262" y="692"/>
                    <a:pt x="138" y="567"/>
                    <a:pt x="138" y="414"/>
                  </a:cubicBezTo>
                  <a:cubicBezTo>
                    <a:pt x="138" y="261"/>
                    <a:pt x="262" y="136"/>
                    <a:pt x="416" y="136"/>
                  </a:cubicBezTo>
                  <a:cubicBezTo>
                    <a:pt x="569" y="136"/>
                    <a:pt x="693" y="261"/>
                    <a:pt x="693" y="414"/>
                  </a:cubicBezTo>
                  <a:cubicBezTo>
                    <a:pt x="693" y="567"/>
                    <a:pt x="569" y="692"/>
                    <a:pt x="416" y="69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6609BA7E-2C8C-6C83-8401-47D1E1B61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3372" y="2721425"/>
              <a:ext cx="1293123" cy="1290435"/>
            </a:xfrm>
            <a:custGeom>
              <a:avLst/>
              <a:gdLst>
                <a:gd name="T0" fmla="*/ 819 w 819"/>
                <a:gd name="T1" fmla="*/ 409 h 817"/>
                <a:gd name="T2" fmla="*/ 754 w 819"/>
                <a:gd name="T3" fmla="*/ 340 h 817"/>
                <a:gd name="T4" fmla="*/ 791 w 819"/>
                <a:gd name="T5" fmla="*/ 260 h 817"/>
                <a:gd name="T6" fmla="*/ 706 w 819"/>
                <a:gd name="T7" fmla="*/ 220 h 817"/>
                <a:gd name="T8" fmla="*/ 710 w 819"/>
                <a:gd name="T9" fmla="*/ 132 h 817"/>
                <a:gd name="T10" fmla="*/ 617 w 819"/>
                <a:gd name="T11" fmla="*/ 126 h 817"/>
                <a:gd name="T12" fmla="*/ 588 w 819"/>
                <a:gd name="T13" fmla="*/ 41 h 817"/>
                <a:gd name="T14" fmla="*/ 499 w 819"/>
                <a:gd name="T15" fmla="*/ 70 h 817"/>
                <a:gd name="T16" fmla="*/ 441 w 819"/>
                <a:gd name="T17" fmla="*/ 2 h 817"/>
                <a:gd name="T18" fmla="*/ 379 w 819"/>
                <a:gd name="T19" fmla="*/ 2 h 817"/>
                <a:gd name="T20" fmla="*/ 321 w 819"/>
                <a:gd name="T21" fmla="*/ 70 h 817"/>
                <a:gd name="T22" fmla="*/ 231 w 819"/>
                <a:gd name="T23" fmla="*/ 41 h 817"/>
                <a:gd name="T24" fmla="*/ 203 w 819"/>
                <a:gd name="T25" fmla="*/ 126 h 817"/>
                <a:gd name="T26" fmla="*/ 109 w 819"/>
                <a:gd name="T27" fmla="*/ 132 h 817"/>
                <a:gd name="T28" fmla="*/ 114 w 819"/>
                <a:gd name="T29" fmla="*/ 220 h 817"/>
                <a:gd name="T30" fmla="*/ 28 w 819"/>
                <a:gd name="T31" fmla="*/ 260 h 817"/>
                <a:gd name="T32" fmla="*/ 65 w 819"/>
                <a:gd name="T33" fmla="*/ 340 h 817"/>
                <a:gd name="T34" fmla="*/ 0 w 819"/>
                <a:gd name="T35" fmla="*/ 409 h 817"/>
                <a:gd name="T36" fmla="*/ 63 w 819"/>
                <a:gd name="T37" fmla="*/ 469 h 817"/>
                <a:gd name="T38" fmla="*/ 27 w 819"/>
                <a:gd name="T39" fmla="*/ 557 h 817"/>
                <a:gd name="T40" fmla="*/ 107 w 819"/>
                <a:gd name="T41" fmla="*/ 589 h 817"/>
                <a:gd name="T42" fmla="*/ 106 w 819"/>
                <a:gd name="T43" fmla="*/ 685 h 817"/>
                <a:gd name="T44" fmla="*/ 191 w 819"/>
                <a:gd name="T45" fmla="*/ 685 h 817"/>
                <a:gd name="T46" fmla="*/ 225 w 819"/>
                <a:gd name="T47" fmla="*/ 776 h 817"/>
                <a:gd name="T48" fmla="*/ 304 w 819"/>
                <a:gd name="T49" fmla="*/ 745 h 817"/>
                <a:gd name="T50" fmla="*/ 368 w 819"/>
                <a:gd name="T51" fmla="*/ 817 h 817"/>
                <a:gd name="T52" fmla="*/ 410 w 819"/>
                <a:gd name="T53" fmla="*/ 762 h 817"/>
                <a:gd name="T54" fmla="*/ 451 w 819"/>
                <a:gd name="T55" fmla="*/ 817 h 817"/>
                <a:gd name="T56" fmla="*/ 516 w 819"/>
                <a:gd name="T57" fmla="*/ 745 h 817"/>
                <a:gd name="T58" fmla="*/ 594 w 819"/>
                <a:gd name="T59" fmla="*/ 776 h 817"/>
                <a:gd name="T60" fmla="*/ 628 w 819"/>
                <a:gd name="T61" fmla="*/ 685 h 817"/>
                <a:gd name="T62" fmla="*/ 713 w 819"/>
                <a:gd name="T63" fmla="*/ 685 h 817"/>
                <a:gd name="T64" fmla="*/ 712 w 819"/>
                <a:gd name="T65" fmla="*/ 589 h 817"/>
                <a:gd name="T66" fmla="*/ 792 w 819"/>
                <a:gd name="T67" fmla="*/ 557 h 817"/>
                <a:gd name="T68" fmla="*/ 756 w 819"/>
                <a:gd name="T69" fmla="*/ 469 h 817"/>
                <a:gd name="T70" fmla="*/ 410 w 819"/>
                <a:gd name="T71" fmla="*/ 704 h 817"/>
                <a:gd name="T72" fmla="*/ 410 w 819"/>
                <a:gd name="T73" fmla="*/ 114 h 817"/>
                <a:gd name="T74" fmla="*/ 410 w 819"/>
                <a:gd name="T75" fmla="*/ 70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9" h="817">
                  <a:moveTo>
                    <a:pt x="761" y="425"/>
                  </a:moveTo>
                  <a:cubicBezTo>
                    <a:pt x="819" y="409"/>
                    <a:pt x="819" y="409"/>
                    <a:pt x="819" y="409"/>
                  </a:cubicBezTo>
                  <a:cubicBezTo>
                    <a:pt x="819" y="387"/>
                    <a:pt x="818" y="366"/>
                    <a:pt x="814" y="345"/>
                  </a:cubicBezTo>
                  <a:cubicBezTo>
                    <a:pt x="754" y="340"/>
                    <a:pt x="754" y="340"/>
                    <a:pt x="754" y="340"/>
                  </a:cubicBezTo>
                  <a:cubicBezTo>
                    <a:pt x="751" y="325"/>
                    <a:pt x="748" y="311"/>
                    <a:pt x="743" y="297"/>
                  </a:cubicBezTo>
                  <a:cubicBezTo>
                    <a:pt x="791" y="260"/>
                    <a:pt x="791" y="260"/>
                    <a:pt x="791" y="260"/>
                  </a:cubicBezTo>
                  <a:cubicBezTo>
                    <a:pt x="783" y="241"/>
                    <a:pt x="774" y="222"/>
                    <a:pt x="764" y="204"/>
                  </a:cubicBezTo>
                  <a:cubicBezTo>
                    <a:pt x="706" y="220"/>
                    <a:pt x="706" y="220"/>
                    <a:pt x="706" y="220"/>
                  </a:cubicBezTo>
                  <a:cubicBezTo>
                    <a:pt x="698" y="207"/>
                    <a:pt x="688" y="195"/>
                    <a:pt x="678" y="183"/>
                  </a:cubicBezTo>
                  <a:cubicBezTo>
                    <a:pt x="710" y="132"/>
                    <a:pt x="710" y="132"/>
                    <a:pt x="710" y="132"/>
                  </a:cubicBezTo>
                  <a:cubicBezTo>
                    <a:pt x="696" y="116"/>
                    <a:pt x="681" y="102"/>
                    <a:pt x="664" y="89"/>
                  </a:cubicBezTo>
                  <a:cubicBezTo>
                    <a:pt x="617" y="126"/>
                    <a:pt x="617" y="126"/>
                    <a:pt x="617" y="126"/>
                  </a:cubicBezTo>
                  <a:cubicBezTo>
                    <a:pt x="604" y="116"/>
                    <a:pt x="591" y="108"/>
                    <a:pt x="577" y="100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569" y="32"/>
                    <a:pt x="550" y="24"/>
                    <a:pt x="530" y="18"/>
                  </a:cubicBezTo>
                  <a:cubicBezTo>
                    <a:pt x="499" y="70"/>
                    <a:pt x="499" y="70"/>
                    <a:pt x="499" y="70"/>
                  </a:cubicBezTo>
                  <a:cubicBezTo>
                    <a:pt x="483" y="66"/>
                    <a:pt x="468" y="63"/>
                    <a:pt x="452" y="61"/>
                  </a:cubicBezTo>
                  <a:cubicBezTo>
                    <a:pt x="441" y="2"/>
                    <a:pt x="441" y="2"/>
                    <a:pt x="441" y="2"/>
                  </a:cubicBezTo>
                  <a:cubicBezTo>
                    <a:pt x="431" y="1"/>
                    <a:pt x="420" y="0"/>
                    <a:pt x="410" y="0"/>
                  </a:cubicBezTo>
                  <a:cubicBezTo>
                    <a:pt x="399" y="0"/>
                    <a:pt x="389" y="1"/>
                    <a:pt x="379" y="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52" y="63"/>
                    <a:pt x="336" y="66"/>
                    <a:pt x="321" y="70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69" y="24"/>
                    <a:pt x="250" y="32"/>
                    <a:pt x="231" y="41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29" y="108"/>
                    <a:pt x="216" y="116"/>
                    <a:pt x="203" y="126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39" y="102"/>
                    <a:pt x="123" y="116"/>
                    <a:pt x="109" y="132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31" y="195"/>
                    <a:pt x="122" y="207"/>
                    <a:pt x="114" y="220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45" y="222"/>
                    <a:pt x="36" y="241"/>
                    <a:pt x="28" y="260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2" y="311"/>
                    <a:pt x="68" y="325"/>
                    <a:pt x="65" y="340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2" y="366"/>
                    <a:pt x="0" y="387"/>
                    <a:pt x="0" y="409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40"/>
                    <a:pt x="61" y="455"/>
                    <a:pt x="63" y="469"/>
                  </a:cubicBezTo>
                  <a:cubicBezTo>
                    <a:pt x="9" y="495"/>
                    <a:pt x="9" y="495"/>
                    <a:pt x="9" y="495"/>
                  </a:cubicBezTo>
                  <a:cubicBezTo>
                    <a:pt x="14" y="517"/>
                    <a:pt x="20" y="537"/>
                    <a:pt x="27" y="557"/>
                  </a:cubicBezTo>
                  <a:cubicBezTo>
                    <a:pt x="88" y="551"/>
                    <a:pt x="88" y="551"/>
                    <a:pt x="88" y="551"/>
                  </a:cubicBezTo>
                  <a:cubicBezTo>
                    <a:pt x="93" y="564"/>
                    <a:pt x="100" y="577"/>
                    <a:pt x="107" y="589"/>
                  </a:cubicBezTo>
                  <a:cubicBezTo>
                    <a:pt x="66" y="633"/>
                    <a:pt x="66" y="633"/>
                    <a:pt x="66" y="633"/>
                  </a:cubicBezTo>
                  <a:cubicBezTo>
                    <a:pt x="78" y="652"/>
                    <a:pt x="92" y="669"/>
                    <a:pt x="106" y="685"/>
                  </a:cubicBezTo>
                  <a:cubicBezTo>
                    <a:pt x="160" y="658"/>
                    <a:pt x="160" y="658"/>
                    <a:pt x="160" y="658"/>
                  </a:cubicBezTo>
                  <a:cubicBezTo>
                    <a:pt x="170" y="668"/>
                    <a:pt x="180" y="677"/>
                    <a:pt x="191" y="685"/>
                  </a:cubicBezTo>
                  <a:cubicBezTo>
                    <a:pt x="169" y="741"/>
                    <a:pt x="169" y="741"/>
                    <a:pt x="169" y="741"/>
                  </a:cubicBezTo>
                  <a:cubicBezTo>
                    <a:pt x="187" y="754"/>
                    <a:pt x="205" y="766"/>
                    <a:pt x="225" y="776"/>
                  </a:cubicBezTo>
                  <a:cubicBezTo>
                    <a:pt x="265" y="731"/>
                    <a:pt x="265" y="731"/>
                    <a:pt x="265" y="731"/>
                  </a:cubicBezTo>
                  <a:cubicBezTo>
                    <a:pt x="278" y="736"/>
                    <a:pt x="291" y="741"/>
                    <a:pt x="304" y="745"/>
                  </a:cubicBezTo>
                  <a:cubicBezTo>
                    <a:pt x="303" y="806"/>
                    <a:pt x="303" y="806"/>
                    <a:pt x="303" y="806"/>
                  </a:cubicBezTo>
                  <a:cubicBezTo>
                    <a:pt x="324" y="811"/>
                    <a:pt x="346" y="815"/>
                    <a:pt x="368" y="817"/>
                  </a:cubicBezTo>
                  <a:cubicBezTo>
                    <a:pt x="389" y="761"/>
                    <a:pt x="389" y="761"/>
                    <a:pt x="389" y="761"/>
                  </a:cubicBezTo>
                  <a:cubicBezTo>
                    <a:pt x="396" y="761"/>
                    <a:pt x="403" y="762"/>
                    <a:pt x="410" y="762"/>
                  </a:cubicBezTo>
                  <a:cubicBezTo>
                    <a:pt x="417" y="762"/>
                    <a:pt x="423" y="761"/>
                    <a:pt x="430" y="761"/>
                  </a:cubicBezTo>
                  <a:cubicBezTo>
                    <a:pt x="451" y="817"/>
                    <a:pt x="451" y="817"/>
                    <a:pt x="451" y="817"/>
                  </a:cubicBezTo>
                  <a:cubicBezTo>
                    <a:pt x="474" y="815"/>
                    <a:pt x="495" y="811"/>
                    <a:pt x="516" y="806"/>
                  </a:cubicBezTo>
                  <a:cubicBezTo>
                    <a:pt x="516" y="745"/>
                    <a:pt x="516" y="745"/>
                    <a:pt x="516" y="745"/>
                  </a:cubicBezTo>
                  <a:cubicBezTo>
                    <a:pt x="529" y="741"/>
                    <a:pt x="542" y="736"/>
                    <a:pt x="554" y="731"/>
                  </a:cubicBezTo>
                  <a:cubicBezTo>
                    <a:pt x="594" y="776"/>
                    <a:pt x="594" y="776"/>
                    <a:pt x="594" y="776"/>
                  </a:cubicBezTo>
                  <a:cubicBezTo>
                    <a:pt x="614" y="766"/>
                    <a:pt x="633" y="754"/>
                    <a:pt x="650" y="741"/>
                  </a:cubicBezTo>
                  <a:cubicBezTo>
                    <a:pt x="628" y="685"/>
                    <a:pt x="628" y="685"/>
                    <a:pt x="628" y="685"/>
                  </a:cubicBezTo>
                  <a:cubicBezTo>
                    <a:pt x="639" y="677"/>
                    <a:pt x="649" y="668"/>
                    <a:pt x="659" y="658"/>
                  </a:cubicBezTo>
                  <a:cubicBezTo>
                    <a:pt x="713" y="685"/>
                    <a:pt x="713" y="685"/>
                    <a:pt x="713" y="685"/>
                  </a:cubicBezTo>
                  <a:cubicBezTo>
                    <a:pt x="728" y="669"/>
                    <a:pt x="741" y="652"/>
                    <a:pt x="753" y="633"/>
                  </a:cubicBezTo>
                  <a:cubicBezTo>
                    <a:pt x="712" y="589"/>
                    <a:pt x="712" y="589"/>
                    <a:pt x="712" y="589"/>
                  </a:cubicBezTo>
                  <a:cubicBezTo>
                    <a:pt x="719" y="577"/>
                    <a:pt x="726" y="564"/>
                    <a:pt x="732" y="551"/>
                  </a:cubicBezTo>
                  <a:cubicBezTo>
                    <a:pt x="792" y="557"/>
                    <a:pt x="792" y="557"/>
                    <a:pt x="792" y="557"/>
                  </a:cubicBezTo>
                  <a:cubicBezTo>
                    <a:pt x="800" y="537"/>
                    <a:pt x="806" y="517"/>
                    <a:pt x="810" y="495"/>
                  </a:cubicBezTo>
                  <a:cubicBezTo>
                    <a:pt x="756" y="469"/>
                    <a:pt x="756" y="469"/>
                    <a:pt x="756" y="469"/>
                  </a:cubicBezTo>
                  <a:cubicBezTo>
                    <a:pt x="759" y="455"/>
                    <a:pt x="760" y="440"/>
                    <a:pt x="761" y="425"/>
                  </a:cubicBezTo>
                  <a:close/>
                  <a:moveTo>
                    <a:pt x="410" y="704"/>
                  </a:moveTo>
                  <a:cubicBezTo>
                    <a:pt x="247" y="704"/>
                    <a:pt x="114" y="572"/>
                    <a:pt x="114" y="409"/>
                  </a:cubicBezTo>
                  <a:cubicBezTo>
                    <a:pt x="114" y="246"/>
                    <a:pt x="247" y="114"/>
                    <a:pt x="410" y="114"/>
                  </a:cubicBezTo>
                  <a:cubicBezTo>
                    <a:pt x="573" y="114"/>
                    <a:pt x="705" y="246"/>
                    <a:pt x="705" y="409"/>
                  </a:cubicBezTo>
                  <a:cubicBezTo>
                    <a:pt x="705" y="572"/>
                    <a:pt x="573" y="704"/>
                    <a:pt x="410" y="7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FCF8CF84-8603-80EA-7472-2BFD9469D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6080" y="2212125"/>
              <a:ext cx="1294467" cy="1289091"/>
            </a:xfrm>
            <a:custGeom>
              <a:avLst/>
              <a:gdLst>
                <a:gd name="T0" fmla="*/ 820 w 820"/>
                <a:gd name="T1" fmla="*/ 409 h 817"/>
                <a:gd name="T2" fmla="*/ 755 w 820"/>
                <a:gd name="T3" fmla="*/ 340 h 817"/>
                <a:gd name="T4" fmla="*/ 791 w 820"/>
                <a:gd name="T5" fmla="*/ 260 h 817"/>
                <a:gd name="T6" fmla="*/ 706 w 820"/>
                <a:gd name="T7" fmla="*/ 220 h 817"/>
                <a:gd name="T8" fmla="*/ 711 w 820"/>
                <a:gd name="T9" fmla="*/ 131 h 817"/>
                <a:gd name="T10" fmla="*/ 617 w 820"/>
                <a:gd name="T11" fmla="*/ 125 h 817"/>
                <a:gd name="T12" fmla="*/ 588 w 820"/>
                <a:gd name="T13" fmla="*/ 41 h 817"/>
                <a:gd name="T14" fmla="*/ 499 w 820"/>
                <a:gd name="T15" fmla="*/ 69 h 817"/>
                <a:gd name="T16" fmla="*/ 441 w 820"/>
                <a:gd name="T17" fmla="*/ 1 h 817"/>
                <a:gd name="T18" fmla="*/ 379 w 820"/>
                <a:gd name="T19" fmla="*/ 1 h 817"/>
                <a:gd name="T20" fmla="*/ 321 w 820"/>
                <a:gd name="T21" fmla="*/ 69 h 817"/>
                <a:gd name="T22" fmla="*/ 232 w 820"/>
                <a:gd name="T23" fmla="*/ 41 h 817"/>
                <a:gd name="T24" fmla="*/ 203 w 820"/>
                <a:gd name="T25" fmla="*/ 125 h 817"/>
                <a:gd name="T26" fmla="*/ 109 w 820"/>
                <a:gd name="T27" fmla="*/ 131 h 817"/>
                <a:gd name="T28" fmla="*/ 114 w 820"/>
                <a:gd name="T29" fmla="*/ 220 h 817"/>
                <a:gd name="T30" fmla="*/ 28 w 820"/>
                <a:gd name="T31" fmla="*/ 260 h 817"/>
                <a:gd name="T32" fmla="*/ 65 w 820"/>
                <a:gd name="T33" fmla="*/ 340 h 817"/>
                <a:gd name="T34" fmla="*/ 0 w 820"/>
                <a:gd name="T35" fmla="*/ 409 h 817"/>
                <a:gd name="T36" fmla="*/ 63 w 820"/>
                <a:gd name="T37" fmla="*/ 468 h 817"/>
                <a:gd name="T38" fmla="*/ 28 w 820"/>
                <a:gd name="T39" fmla="*/ 557 h 817"/>
                <a:gd name="T40" fmla="*/ 107 w 820"/>
                <a:gd name="T41" fmla="*/ 589 h 817"/>
                <a:gd name="T42" fmla="*/ 106 w 820"/>
                <a:gd name="T43" fmla="*/ 684 h 817"/>
                <a:gd name="T44" fmla="*/ 191 w 820"/>
                <a:gd name="T45" fmla="*/ 685 h 817"/>
                <a:gd name="T46" fmla="*/ 225 w 820"/>
                <a:gd name="T47" fmla="*/ 775 h 817"/>
                <a:gd name="T48" fmla="*/ 304 w 820"/>
                <a:gd name="T49" fmla="*/ 745 h 817"/>
                <a:gd name="T50" fmla="*/ 368 w 820"/>
                <a:gd name="T51" fmla="*/ 817 h 817"/>
                <a:gd name="T52" fmla="*/ 410 w 820"/>
                <a:gd name="T53" fmla="*/ 761 h 817"/>
                <a:gd name="T54" fmla="*/ 452 w 820"/>
                <a:gd name="T55" fmla="*/ 817 h 817"/>
                <a:gd name="T56" fmla="*/ 516 w 820"/>
                <a:gd name="T57" fmla="*/ 745 h 817"/>
                <a:gd name="T58" fmla="*/ 595 w 820"/>
                <a:gd name="T59" fmla="*/ 775 h 817"/>
                <a:gd name="T60" fmla="*/ 629 w 820"/>
                <a:gd name="T61" fmla="*/ 685 h 817"/>
                <a:gd name="T62" fmla="*/ 713 w 820"/>
                <a:gd name="T63" fmla="*/ 684 h 817"/>
                <a:gd name="T64" fmla="*/ 712 w 820"/>
                <a:gd name="T65" fmla="*/ 589 h 817"/>
                <a:gd name="T66" fmla="*/ 792 w 820"/>
                <a:gd name="T67" fmla="*/ 557 h 817"/>
                <a:gd name="T68" fmla="*/ 757 w 820"/>
                <a:gd name="T69" fmla="*/ 468 h 817"/>
                <a:gd name="T70" fmla="*/ 410 w 820"/>
                <a:gd name="T71" fmla="*/ 694 h 817"/>
                <a:gd name="T72" fmla="*/ 410 w 820"/>
                <a:gd name="T73" fmla="*/ 122 h 817"/>
                <a:gd name="T74" fmla="*/ 410 w 820"/>
                <a:gd name="T75" fmla="*/ 69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0" h="817">
                  <a:moveTo>
                    <a:pt x="761" y="425"/>
                  </a:moveTo>
                  <a:cubicBezTo>
                    <a:pt x="820" y="409"/>
                    <a:pt x="820" y="409"/>
                    <a:pt x="820" y="409"/>
                  </a:cubicBezTo>
                  <a:cubicBezTo>
                    <a:pt x="819" y="387"/>
                    <a:pt x="818" y="366"/>
                    <a:pt x="814" y="345"/>
                  </a:cubicBezTo>
                  <a:cubicBezTo>
                    <a:pt x="755" y="340"/>
                    <a:pt x="755" y="340"/>
                    <a:pt x="755" y="340"/>
                  </a:cubicBezTo>
                  <a:cubicBezTo>
                    <a:pt x="752" y="325"/>
                    <a:pt x="748" y="310"/>
                    <a:pt x="743" y="296"/>
                  </a:cubicBezTo>
                  <a:cubicBezTo>
                    <a:pt x="791" y="260"/>
                    <a:pt x="791" y="260"/>
                    <a:pt x="791" y="260"/>
                  </a:cubicBezTo>
                  <a:cubicBezTo>
                    <a:pt x="784" y="240"/>
                    <a:pt x="774" y="221"/>
                    <a:pt x="764" y="203"/>
                  </a:cubicBezTo>
                  <a:cubicBezTo>
                    <a:pt x="706" y="220"/>
                    <a:pt x="706" y="220"/>
                    <a:pt x="706" y="220"/>
                  </a:cubicBezTo>
                  <a:cubicBezTo>
                    <a:pt x="698" y="207"/>
                    <a:pt x="688" y="194"/>
                    <a:pt x="678" y="182"/>
                  </a:cubicBezTo>
                  <a:cubicBezTo>
                    <a:pt x="711" y="131"/>
                    <a:pt x="711" y="131"/>
                    <a:pt x="711" y="131"/>
                  </a:cubicBezTo>
                  <a:cubicBezTo>
                    <a:pt x="696" y="116"/>
                    <a:pt x="681" y="102"/>
                    <a:pt x="665" y="89"/>
                  </a:cubicBezTo>
                  <a:cubicBezTo>
                    <a:pt x="617" y="125"/>
                    <a:pt x="617" y="125"/>
                    <a:pt x="617" y="125"/>
                  </a:cubicBezTo>
                  <a:cubicBezTo>
                    <a:pt x="604" y="116"/>
                    <a:pt x="591" y="107"/>
                    <a:pt x="577" y="100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570" y="31"/>
                    <a:pt x="550" y="24"/>
                    <a:pt x="530" y="18"/>
                  </a:cubicBezTo>
                  <a:cubicBezTo>
                    <a:pt x="499" y="69"/>
                    <a:pt x="499" y="69"/>
                    <a:pt x="499" y="69"/>
                  </a:cubicBezTo>
                  <a:cubicBezTo>
                    <a:pt x="484" y="65"/>
                    <a:pt x="468" y="62"/>
                    <a:pt x="452" y="60"/>
                  </a:cubicBezTo>
                  <a:cubicBezTo>
                    <a:pt x="441" y="1"/>
                    <a:pt x="441" y="1"/>
                    <a:pt x="441" y="1"/>
                  </a:cubicBezTo>
                  <a:cubicBezTo>
                    <a:pt x="431" y="0"/>
                    <a:pt x="420" y="0"/>
                    <a:pt x="410" y="0"/>
                  </a:cubicBezTo>
                  <a:cubicBezTo>
                    <a:pt x="399" y="0"/>
                    <a:pt x="389" y="0"/>
                    <a:pt x="379" y="1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52" y="62"/>
                    <a:pt x="336" y="65"/>
                    <a:pt x="321" y="69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70" y="24"/>
                    <a:pt x="250" y="31"/>
                    <a:pt x="232" y="41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29" y="107"/>
                    <a:pt x="216" y="116"/>
                    <a:pt x="203" y="125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39" y="102"/>
                    <a:pt x="123" y="116"/>
                    <a:pt x="109" y="131"/>
                  </a:cubicBezTo>
                  <a:cubicBezTo>
                    <a:pt x="141" y="182"/>
                    <a:pt x="141" y="182"/>
                    <a:pt x="141" y="182"/>
                  </a:cubicBezTo>
                  <a:cubicBezTo>
                    <a:pt x="131" y="194"/>
                    <a:pt x="122" y="207"/>
                    <a:pt x="114" y="220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46" y="221"/>
                    <a:pt x="36" y="240"/>
                    <a:pt x="28" y="260"/>
                  </a:cubicBezTo>
                  <a:cubicBezTo>
                    <a:pt x="77" y="296"/>
                    <a:pt x="77" y="296"/>
                    <a:pt x="77" y="296"/>
                  </a:cubicBezTo>
                  <a:cubicBezTo>
                    <a:pt x="72" y="310"/>
                    <a:pt x="68" y="325"/>
                    <a:pt x="65" y="340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2" y="366"/>
                    <a:pt x="0" y="387"/>
                    <a:pt x="0" y="409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40"/>
                    <a:pt x="61" y="454"/>
                    <a:pt x="63" y="468"/>
                  </a:cubicBezTo>
                  <a:cubicBezTo>
                    <a:pt x="9" y="495"/>
                    <a:pt x="9" y="495"/>
                    <a:pt x="9" y="495"/>
                  </a:cubicBezTo>
                  <a:cubicBezTo>
                    <a:pt x="14" y="516"/>
                    <a:pt x="20" y="537"/>
                    <a:pt x="28" y="557"/>
                  </a:cubicBezTo>
                  <a:cubicBezTo>
                    <a:pt x="88" y="551"/>
                    <a:pt x="88" y="551"/>
                    <a:pt x="88" y="551"/>
                  </a:cubicBezTo>
                  <a:cubicBezTo>
                    <a:pt x="94" y="564"/>
                    <a:pt x="100" y="577"/>
                    <a:pt x="107" y="589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79" y="651"/>
                    <a:pt x="92" y="668"/>
                    <a:pt x="106" y="684"/>
                  </a:cubicBezTo>
                  <a:cubicBezTo>
                    <a:pt x="160" y="657"/>
                    <a:pt x="160" y="657"/>
                    <a:pt x="160" y="657"/>
                  </a:cubicBezTo>
                  <a:cubicBezTo>
                    <a:pt x="170" y="667"/>
                    <a:pt x="180" y="676"/>
                    <a:pt x="191" y="685"/>
                  </a:cubicBezTo>
                  <a:cubicBezTo>
                    <a:pt x="169" y="741"/>
                    <a:pt x="169" y="741"/>
                    <a:pt x="169" y="741"/>
                  </a:cubicBezTo>
                  <a:cubicBezTo>
                    <a:pt x="187" y="754"/>
                    <a:pt x="206" y="765"/>
                    <a:pt x="225" y="775"/>
                  </a:cubicBezTo>
                  <a:cubicBezTo>
                    <a:pt x="266" y="730"/>
                    <a:pt x="266" y="730"/>
                    <a:pt x="266" y="730"/>
                  </a:cubicBezTo>
                  <a:cubicBezTo>
                    <a:pt x="278" y="736"/>
                    <a:pt x="291" y="741"/>
                    <a:pt x="304" y="745"/>
                  </a:cubicBezTo>
                  <a:cubicBezTo>
                    <a:pt x="303" y="805"/>
                    <a:pt x="303" y="805"/>
                    <a:pt x="303" y="805"/>
                  </a:cubicBezTo>
                  <a:cubicBezTo>
                    <a:pt x="324" y="811"/>
                    <a:pt x="346" y="815"/>
                    <a:pt x="368" y="817"/>
                  </a:cubicBezTo>
                  <a:cubicBezTo>
                    <a:pt x="390" y="760"/>
                    <a:pt x="390" y="760"/>
                    <a:pt x="390" y="760"/>
                  </a:cubicBezTo>
                  <a:cubicBezTo>
                    <a:pt x="396" y="761"/>
                    <a:pt x="403" y="761"/>
                    <a:pt x="410" y="761"/>
                  </a:cubicBezTo>
                  <a:cubicBezTo>
                    <a:pt x="417" y="761"/>
                    <a:pt x="423" y="761"/>
                    <a:pt x="430" y="760"/>
                  </a:cubicBezTo>
                  <a:cubicBezTo>
                    <a:pt x="452" y="817"/>
                    <a:pt x="452" y="817"/>
                    <a:pt x="452" y="817"/>
                  </a:cubicBezTo>
                  <a:cubicBezTo>
                    <a:pt x="474" y="815"/>
                    <a:pt x="495" y="811"/>
                    <a:pt x="516" y="805"/>
                  </a:cubicBezTo>
                  <a:cubicBezTo>
                    <a:pt x="516" y="745"/>
                    <a:pt x="516" y="745"/>
                    <a:pt x="516" y="745"/>
                  </a:cubicBezTo>
                  <a:cubicBezTo>
                    <a:pt x="529" y="741"/>
                    <a:pt x="542" y="736"/>
                    <a:pt x="554" y="730"/>
                  </a:cubicBezTo>
                  <a:cubicBezTo>
                    <a:pt x="595" y="775"/>
                    <a:pt x="595" y="775"/>
                    <a:pt x="595" y="775"/>
                  </a:cubicBezTo>
                  <a:cubicBezTo>
                    <a:pt x="614" y="765"/>
                    <a:pt x="633" y="754"/>
                    <a:pt x="651" y="741"/>
                  </a:cubicBezTo>
                  <a:cubicBezTo>
                    <a:pt x="629" y="685"/>
                    <a:pt x="629" y="685"/>
                    <a:pt x="629" y="685"/>
                  </a:cubicBezTo>
                  <a:cubicBezTo>
                    <a:pt x="639" y="676"/>
                    <a:pt x="650" y="667"/>
                    <a:pt x="659" y="657"/>
                  </a:cubicBezTo>
                  <a:cubicBezTo>
                    <a:pt x="713" y="684"/>
                    <a:pt x="713" y="684"/>
                    <a:pt x="713" y="684"/>
                  </a:cubicBezTo>
                  <a:cubicBezTo>
                    <a:pt x="728" y="668"/>
                    <a:pt x="741" y="651"/>
                    <a:pt x="753" y="633"/>
                  </a:cubicBezTo>
                  <a:cubicBezTo>
                    <a:pt x="712" y="589"/>
                    <a:pt x="712" y="589"/>
                    <a:pt x="712" y="589"/>
                  </a:cubicBezTo>
                  <a:cubicBezTo>
                    <a:pt x="720" y="577"/>
                    <a:pt x="726" y="564"/>
                    <a:pt x="732" y="551"/>
                  </a:cubicBezTo>
                  <a:cubicBezTo>
                    <a:pt x="792" y="557"/>
                    <a:pt x="792" y="557"/>
                    <a:pt x="792" y="557"/>
                  </a:cubicBezTo>
                  <a:cubicBezTo>
                    <a:pt x="800" y="537"/>
                    <a:pt x="806" y="516"/>
                    <a:pt x="811" y="495"/>
                  </a:cubicBezTo>
                  <a:cubicBezTo>
                    <a:pt x="757" y="468"/>
                    <a:pt x="757" y="468"/>
                    <a:pt x="757" y="468"/>
                  </a:cubicBezTo>
                  <a:cubicBezTo>
                    <a:pt x="759" y="454"/>
                    <a:pt x="761" y="440"/>
                    <a:pt x="761" y="425"/>
                  </a:cubicBezTo>
                  <a:close/>
                  <a:moveTo>
                    <a:pt x="410" y="694"/>
                  </a:moveTo>
                  <a:cubicBezTo>
                    <a:pt x="252" y="694"/>
                    <a:pt x="124" y="566"/>
                    <a:pt x="124" y="408"/>
                  </a:cubicBezTo>
                  <a:cubicBezTo>
                    <a:pt x="124" y="250"/>
                    <a:pt x="252" y="122"/>
                    <a:pt x="410" y="122"/>
                  </a:cubicBezTo>
                  <a:cubicBezTo>
                    <a:pt x="568" y="122"/>
                    <a:pt x="696" y="250"/>
                    <a:pt x="696" y="408"/>
                  </a:cubicBezTo>
                  <a:cubicBezTo>
                    <a:pt x="696" y="566"/>
                    <a:pt x="568" y="694"/>
                    <a:pt x="410" y="69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511A0F6-A921-890D-F54A-6C94E2CC7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4142" y="3481724"/>
              <a:ext cx="775605" cy="778293"/>
            </a:xfrm>
            <a:custGeom>
              <a:avLst/>
              <a:gdLst>
                <a:gd name="T0" fmla="*/ 491 w 491"/>
                <a:gd name="T1" fmla="*/ 209 h 493"/>
                <a:gd name="T2" fmla="*/ 473 w 491"/>
                <a:gd name="T3" fmla="*/ 147 h 493"/>
                <a:gd name="T4" fmla="*/ 425 w 491"/>
                <a:gd name="T5" fmla="*/ 153 h 493"/>
                <a:gd name="T6" fmla="*/ 389 w 491"/>
                <a:gd name="T7" fmla="*/ 104 h 493"/>
                <a:gd name="T8" fmla="*/ 409 w 491"/>
                <a:gd name="T9" fmla="*/ 61 h 493"/>
                <a:gd name="T10" fmla="*/ 356 w 491"/>
                <a:gd name="T11" fmla="*/ 25 h 493"/>
                <a:gd name="T12" fmla="*/ 323 w 491"/>
                <a:gd name="T13" fmla="*/ 61 h 493"/>
                <a:gd name="T14" fmla="*/ 264 w 491"/>
                <a:gd name="T15" fmla="*/ 47 h 493"/>
                <a:gd name="T16" fmla="*/ 252 w 491"/>
                <a:gd name="T17" fmla="*/ 0 h 493"/>
                <a:gd name="T18" fmla="*/ 188 w 491"/>
                <a:gd name="T19" fmla="*/ 6 h 493"/>
                <a:gd name="T20" fmla="*/ 185 w 491"/>
                <a:gd name="T21" fmla="*/ 56 h 493"/>
                <a:gd name="T22" fmla="*/ 132 w 491"/>
                <a:gd name="T23" fmla="*/ 83 h 493"/>
                <a:gd name="T24" fmla="*/ 92 w 491"/>
                <a:gd name="T25" fmla="*/ 54 h 493"/>
                <a:gd name="T26" fmla="*/ 47 w 491"/>
                <a:gd name="T27" fmla="*/ 101 h 493"/>
                <a:gd name="T28" fmla="*/ 78 w 491"/>
                <a:gd name="T29" fmla="*/ 141 h 493"/>
                <a:gd name="T30" fmla="*/ 55 w 491"/>
                <a:gd name="T31" fmla="*/ 195 h 493"/>
                <a:gd name="T32" fmla="*/ 4 w 491"/>
                <a:gd name="T33" fmla="*/ 199 h 493"/>
                <a:gd name="T34" fmla="*/ 0 w 491"/>
                <a:gd name="T35" fmla="*/ 263 h 493"/>
                <a:gd name="T36" fmla="*/ 50 w 491"/>
                <a:gd name="T37" fmla="*/ 275 h 493"/>
                <a:gd name="T38" fmla="*/ 56 w 491"/>
                <a:gd name="T39" fmla="*/ 301 h 493"/>
                <a:gd name="T40" fmla="*/ 67 w 491"/>
                <a:gd name="T41" fmla="*/ 330 h 493"/>
                <a:gd name="T42" fmla="*/ 30 w 491"/>
                <a:gd name="T43" fmla="*/ 366 h 493"/>
                <a:gd name="T44" fmla="*/ 68 w 491"/>
                <a:gd name="T45" fmla="*/ 418 h 493"/>
                <a:gd name="T46" fmla="*/ 114 w 491"/>
                <a:gd name="T47" fmla="*/ 394 h 493"/>
                <a:gd name="T48" fmla="*/ 162 w 491"/>
                <a:gd name="T49" fmla="*/ 427 h 493"/>
                <a:gd name="T50" fmla="*/ 157 w 491"/>
                <a:gd name="T51" fmla="*/ 477 h 493"/>
                <a:gd name="T52" fmla="*/ 220 w 491"/>
                <a:gd name="T53" fmla="*/ 493 h 493"/>
                <a:gd name="T54" fmla="*/ 240 w 491"/>
                <a:gd name="T55" fmla="*/ 446 h 493"/>
                <a:gd name="T56" fmla="*/ 298 w 491"/>
                <a:gd name="T57" fmla="*/ 440 h 493"/>
                <a:gd name="T58" fmla="*/ 327 w 491"/>
                <a:gd name="T59" fmla="*/ 481 h 493"/>
                <a:gd name="T60" fmla="*/ 384 w 491"/>
                <a:gd name="T61" fmla="*/ 453 h 493"/>
                <a:gd name="T62" fmla="*/ 370 w 491"/>
                <a:gd name="T63" fmla="*/ 405 h 493"/>
                <a:gd name="T64" fmla="*/ 411 w 491"/>
                <a:gd name="T65" fmla="*/ 362 h 493"/>
                <a:gd name="T66" fmla="*/ 458 w 491"/>
                <a:gd name="T67" fmla="*/ 375 h 493"/>
                <a:gd name="T68" fmla="*/ 485 w 491"/>
                <a:gd name="T69" fmla="*/ 316 h 493"/>
                <a:gd name="T70" fmla="*/ 443 w 491"/>
                <a:gd name="T71" fmla="*/ 290 h 493"/>
                <a:gd name="T72" fmla="*/ 447 w 491"/>
                <a:gd name="T73" fmla="*/ 229 h 493"/>
                <a:gd name="T74" fmla="*/ 491 w 491"/>
                <a:gd name="T75" fmla="*/ 209 h 493"/>
                <a:gd name="T76" fmla="*/ 288 w 491"/>
                <a:gd name="T77" fmla="*/ 387 h 493"/>
                <a:gd name="T78" fmla="*/ 107 w 491"/>
                <a:gd name="T79" fmla="*/ 286 h 493"/>
                <a:gd name="T80" fmla="*/ 208 w 491"/>
                <a:gd name="T81" fmla="*/ 105 h 493"/>
                <a:gd name="T82" fmla="*/ 389 w 491"/>
                <a:gd name="T83" fmla="*/ 206 h 493"/>
                <a:gd name="T84" fmla="*/ 288 w 491"/>
                <a:gd name="T85" fmla="*/ 3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1" h="493">
                  <a:moveTo>
                    <a:pt x="491" y="209"/>
                  </a:moveTo>
                  <a:cubicBezTo>
                    <a:pt x="473" y="147"/>
                    <a:pt x="473" y="147"/>
                    <a:pt x="473" y="147"/>
                  </a:cubicBezTo>
                  <a:cubicBezTo>
                    <a:pt x="425" y="153"/>
                    <a:pt x="425" y="153"/>
                    <a:pt x="425" y="153"/>
                  </a:cubicBezTo>
                  <a:cubicBezTo>
                    <a:pt x="416" y="135"/>
                    <a:pt x="403" y="118"/>
                    <a:pt x="389" y="104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04" y="53"/>
                    <a:pt x="284" y="48"/>
                    <a:pt x="264" y="4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66" y="63"/>
                    <a:pt x="148" y="72"/>
                    <a:pt x="132" y="8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68" y="158"/>
                    <a:pt x="60" y="176"/>
                    <a:pt x="55" y="195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83"/>
                    <a:pt x="53" y="292"/>
                    <a:pt x="56" y="301"/>
                  </a:cubicBezTo>
                  <a:cubicBezTo>
                    <a:pt x="59" y="311"/>
                    <a:pt x="62" y="321"/>
                    <a:pt x="67" y="330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68" y="418"/>
                    <a:pt x="68" y="418"/>
                    <a:pt x="68" y="418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28" y="408"/>
                    <a:pt x="145" y="418"/>
                    <a:pt x="162" y="427"/>
                  </a:cubicBezTo>
                  <a:cubicBezTo>
                    <a:pt x="157" y="477"/>
                    <a:pt x="157" y="477"/>
                    <a:pt x="157" y="477"/>
                  </a:cubicBezTo>
                  <a:cubicBezTo>
                    <a:pt x="220" y="493"/>
                    <a:pt x="220" y="493"/>
                    <a:pt x="220" y="493"/>
                  </a:cubicBezTo>
                  <a:cubicBezTo>
                    <a:pt x="240" y="446"/>
                    <a:pt x="240" y="446"/>
                    <a:pt x="240" y="446"/>
                  </a:cubicBezTo>
                  <a:cubicBezTo>
                    <a:pt x="259" y="447"/>
                    <a:pt x="279" y="445"/>
                    <a:pt x="298" y="440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84" y="453"/>
                    <a:pt x="384" y="453"/>
                    <a:pt x="384" y="453"/>
                  </a:cubicBezTo>
                  <a:cubicBezTo>
                    <a:pt x="370" y="405"/>
                    <a:pt x="370" y="405"/>
                    <a:pt x="370" y="405"/>
                  </a:cubicBezTo>
                  <a:cubicBezTo>
                    <a:pt x="386" y="393"/>
                    <a:pt x="400" y="378"/>
                    <a:pt x="411" y="362"/>
                  </a:cubicBezTo>
                  <a:cubicBezTo>
                    <a:pt x="458" y="375"/>
                    <a:pt x="458" y="375"/>
                    <a:pt x="458" y="375"/>
                  </a:cubicBezTo>
                  <a:cubicBezTo>
                    <a:pt x="485" y="316"/>
                    <a:pt x="485" y="316"/>
                    <a:pt x="485" y="316"/>
                  </a:cubicBezTo>
                  <a:cubicBezTo>
                    <a:pt x="443" y="290"/>
                    <a:pt x="443" y="290"/>
                    <a:pt x="443" y="290"/>
                  </a:cubicBezTo>
                  <a:cubicBezTo>
                    <a:pt x="448" y="270"/>
                    <a:pt x="449" y="249"/>
                    <a:pt x="447" y="229"/>
                  </a:cubicBezTo>
                  <a:lnTo>
                    <a:pt x="491" y="209"/>
                  </a:lnTo>
                  <a:close/>
                  <a:moveTo>
                    <a:pt x="288" y="387"/>
                  </a:moveTo>
                  <a:cubicBezTo>
                    <a:pt x="210" y="409"/>
                    <a:pt x="129" y="364"/>
                    <a:pt x="107" y="286"/>
                  </a:cubicBezTo>
                  <a:cubicBezTo>
                    <a:pt x="85" y="208"/>
                    <a:pt x="130" y="127"/>
                    <a:pt x="208" y="105"/>
                  </a:cubicBezTo>
                  <a:cubicBezTo>
                    <a:pt x="286" y="83"/>
                    <a:pt x="367" y="128"/>
                    <a:pt x="389" y="206"/>
                  </a:cubicBezTo>
                  <a:cubicBezTo>
                    <a:pt x="411" y="284"/>
                    <a:pt x="366" y="365"/>
                    <a:pt x="288" y="38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7A222922-22D8-F2CF-8A16-A14490BB2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67827" y="3015770"/>
              <a:ext cx="768883" cy="780983"/>
            </a:xfrm>
            <a:custGeom>
              <a:avLst/>
              <a:gdLst>
                <a:gd name="T0" fmla="*/ 487 w 487"/>
                <a:gd name="T1" fmla="*/ 277 h 494"/>
                <a:gd name="T2" fmla="*/ 487 w 487"/>
                <a:gd name="T3" fmla="*/ 213 h 494"/>
                <a:gd name="T4" fmla="*/ 439 w 487"/>
                <a:gd name="T5" fmla="*/ 206 h 494"/>
                <a:gd name="T6" fmla="*/ 418 w 487"/>
                <a:gd name="T7" fmla="*/ 149 h 494"/>
                <a:gd name="T8" fmla="*/ 449 w 487"/>
                <a:gd name="T9" fmla="*/ 113 h 494"/>
                <a:gd name="T10" fmla="*/ 408 w 487"/>
                <a:gd name="T11" fmla="*/ 63 h 494"/>
                <a:gd name="T12" fmla="*/ 366 w 487"/>
                <a:gd name="T13" fmla="*/ 89 h 494"/>
                <a:gd name="T14" fmla="*/ 313 w 487"/>
                <a:gd name="T15" fmla="*/ 59 h 494"/>
                <a:gd name="T16" fmla="*/ 314 w 487"/>
                <a:gd name="T17" fmla="*/ 11 h 494"/>
                <a:gd name="T18" fmla="*/ 251 w 487"/>
                <a:gd name="T19" fmla="*/ 0 h 494"/>
                <a:gd name="T20" fmla="*/ 235 w 487"/>
                <a:gd name="T21" fmla="*/ 47 h 494"/>
                <a:gd name="T22" fmla="*/ 176 w 487"/>
                <a:gd name="T23" fmla="*/ 59 h 494"/>
                <a:gd name="T24" fmla="*/ 145 w 487"/>
                <a:gd name="T25" fmla="*/ 20 h 494"/>
                <a:gd name="T26" fmla="*/ 90 w 487"/>
                <a:gd name="T27" fmla="*/ 52 h 494"/>
                <a:gd name="T28" fmla="*/ 108 w 487"/>
                <a:gd name="T29" fmla="*/ 100 h 494"/>
                <a:gd name="T30" fmla="*/ 71 w 487"/>
                <a:gd name="T31" fmla="*/ 145 h 494"/>
                <a:gd name="T32" fmla="*/ 22 w 487"/>
                <a:gd name="T33" fmla="*/ 135 h 494"/>
                <a:gd name="T34" fmla="*/ 0 w 487"/>
                <a:gd name="T35" fmla="*/ 196 h 494"/>
                <a:gd name="T36" fmla="*/ 45 w 487"/>
                <a:gd name="T37" fmla="*/ 220 h 494"/>
                <a:gd name="T38" fmla="*/ 43 w 487"/>
                <a:gd name="T39" fmla="*/ 247 h 494"/>
                <a:gd name="T40" fmla="*/ 46 w 487"/>
                <a:gd name="T41" fmla="*/ 279 h 494"/>
                <a:gd name="T42" fmla="*/ 1 w 487"/>
                <a:gd name="T43" fmla="*/ 303 h 494"/>
                <a:gd name="T44" fmla="*/ 23 w 487"/>
                <a:gd name="T45" fmla="*/ 363 h 494"/>
                <a:gd name="T46" fmla="*/ 74 w 487"/>
                <a:gd name="T47" fmla="*/ 353 h 494"/>
                <a:gd name="T48" fmla="*/ 112 w 487"/>
                <a:gd name="T49" fmla="*/ 398 h 494"/>
                <a:gd name="T50" fmla="*/ 93 w 487"/>
                <a:gd name="T51" fmla="*/ 445 h 494"/>
                <a:gd name="T52" fmla="*/ 149 w 487"/>
                <a:gd name="T53" fmla="*/ 477 h 494"/>
                <a:gd name="T54" fmla="*/ 181 w 487"/>
                <a:gd name="T55" fmla="*/ 437 h 494"/>
                <a:gd name="T56" fmla="*/ 239 w 487"/>
                <a:gd name="T57" fmla="*/ 447 h 494"/>
                <a:gd name="T58" fmla="*/ 255 w 487"/>
                <a:gd name="T59" fmla="*/ 494 h 494"/>
                <a:gd name="T60" fmla="*/ 318 w 487"/>
                <a:gd name="T61" fmla="*/ 483 h 494"/>
                <a:gd name="T62" fmla="*/ 317 w 487"/>
                <a:gd name="T63" fmla="*/ 433 h 494"/>
                <a:gd name="T64" fmla="*/ 369 w 487"/>
                <a:gd name="T65" fmla="*/ 403 h 494"/>
                <a:gd name="T66" fmla="*/ 411 w 487"/>
                <a:gd name="T67" fmla="*/ 428 h 494"/>
                <a:gd name="T68" fmla="*/ 452 w 487"/>
                <a:gd name="T69" fmla="*/ 379 h 494"/>
                <a:gd name="T70" fmla="*/ 419 w 487"/>
                <a:gd name="T71" fmla="*/ 342 h 494"/>
                <a:gd name="T72" fmla="*/ 440 w 487"/>
                <a:gd name="T73" fmla="*/ 285 h 494"/>
                <a:gd name="T74" fmla="*/ 487 w 487"/>
                <a:gd name="T75" fmla="*/ 277 h 494"/>
                <a:gd name="T76" fmla="*/ 243 w 487"/>
                <a:gd name="T77" fmla="*/ 393 h 494"/>
                <a:gd name="T78" fmla="*/ 97 w 487"/>
                <a:gd name="T79" fmla="*/ 247 h 494"/>
                <a:gd name="T80" fmla="*/ 243 w 487"/>
                <a:gd name="T81" fmla="*/ 101 h 494"/>
                <a:gd name="T82" fmla="*/ 390 w 487"/>
                <a:gd name="T83" fmla="*/ 247 h 494"/>
                <a:gd name="T84" fmla="*/ 243 w 487"/>
                <a:gd name="T85" fmla="*/ 39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7" h="494">
                  <a:moveTo>
                    <a:pt x="487" y="277"/>
                  </a:moveTo>
                  <a:cubicBezTo>
                    <a:pt x="487" y="213"/>
                    <a:pt x="487" y="213"/>
                    <a:pt x="487" y="213"/>
                  </a:cubicBezTo>
                  <a:cubicBezTo>
                    <a:pt x="439" y="206"/>
                    <a:pt x="439" y="206"/>
                    <a:pt x="439" y="206"/>
                  </a:cubicBezTo>
                  <a:cubicBezTo>
                    <a:pt x="435" y="186"/>
                    <a:pt x="428" y="166"/>
                    <a:pt x="418" y="149"/>
                  </a:cubicBezTo>
                  <a:cubicBezTo>
                    <a:pt x="449" y="113"/>
                    <a:pt x="449" y="113"/>
                    <a:pt x="449" y="113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366" y="89"/>
                    <a:pt x="366" y="89"/>
                    <a:pt x="366" y="89"/>
                  </a:cubicBezTo>
                  <a:cubicBezTo>
                    <a:pt x="350" y="77"/>
                    <a:pt x="332" y="67"/>
                    <a:pt x="313" y="59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14" y="48"/>
                    <a:pt x="195" y="52"/>
                    <a:pt x="176" y="5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94" y="113"/>
                    <a:pt x="81" y="128"/>
                    <a:pt x="71" y="14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44" y="229"/>
                    <a:pt x="43" y="238"/>
                    <a:pt x="43" y="247"/>
                  </a:cubicBezTo>
                  <a:cubicBezTo>
                    <a:pt x="43" y="258"/>
                    <a:pt x="44" y="268"/>
                    <a:pt x="46" y="279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23" y="363"/>
                    <a:pt x="23" y="363"/>
                    <a:pt x="23" y="363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84" y="370"/>
                    <a:pt x="97" y="385"/>
                    <a:pt x="112" y="398"/>
                  </a:cubicBezTo>
                  <a:cubicBezTo>
                    <a:pt x="93" y="445"/>
                    <a:pt x="93" y="445"/>
                    <a:pt x="93" y="445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81" y="437"/>
                    <a:pt x="181" y="437"/>
                    <a:pt x="181" y="437"/>
                  </a:cubicBezTo>
                  <a:cubicBezTo>
                    <a:pt x="199" y="443"/>
                    <a:pt x="219" y="446"/>
                    <a:pt x="239" y="447"/>
                  </a:cubicBezTo>
                  <a:cubicBezTo>
                    <a:pt x="255" y="494"/>
                    <a:pt x="255" y="494"/>
                    <a:pt x="255" y="494"/>
                  </a:cubicBezTo>
                  <a:cubicBezTo>
                    <a:pt x="318" y="483"/>
                    <a:pt x="318" y="483"/>
                    <a:pt x="318" y="483"/>
                  </a:cubicBezTo>
                  <a:cubicBezTo>
                    <a:pt x="317" y="433"/>
                    <a:pt x="317" y="433"/>
                    <a:pt x="317" y="433"/>
                  </a:cubicBezTo>
                  <a:cubicBezTo>
                    <a:pt x="336" y="426"/>
                    <a:pt x="353" y="415"/>
                    <a:pt x="369" y="403"/>
                  </a:cubicBezTo>
                  <a:cubicBezTo>
                    <a:pt x="411" y="428"/>
                    <a:pt x="411" y="428"/>
                    <a:pt x="411" y="428"/>
                  </a:cubicBezTo>
                  <a:cubicBezTo>
                    <a:pt x="452" y="379"/>
                    <a:pt x="452" y="379"/>
                    <a:pt x="452" y="379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9" y="324"/>
                    <a:pt x="436" y="305"/>
                    <a:pt x="440" y="285"/>
                  </a:cubicBezTo>
                  <a:lnTo>
                    <a:pt x="487" y="277"/>
                  </a:lnTo>
                  <a:close/>
                  <a:moveTo>
                    <a:pt x="243" y="393"/>
                  </a:moveTo>
                  <a:cubicBezTo>
                    <a:pt x="163" y="393"/>
                    <a:pt x="97" y="328"/>
                    <a:pt x="97" y="247"/>
                  </a:cubicBezTo>
                  <a:cubicBezTo>
                    <a:pt x="97" y="166"/>
                    <a:pt x="163" y="101"/>
                    <a:pt x="243" y="101"/>
                  </a:cubicBezTo>
                  <a:cubicBezTo>
                    <a:pt x="324" y="101"/>
                    <a:pt x="390" y="166"/>
                    <a:pt x="390" y="247"/>
                  </a:cubicBezTo>
                  <a:cubicBezTo>
                    <a:pt x="390" y="328"/>
                    <a:pt x="324" y="393"/>
                    <a:pt x="243" y="39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2" name="TextBox 39">
              <a:extLst>
                <a:ext uri="{FF2B5EF4-FFF2-40B4-BE49-F238E27FC236}">
                  <a16:creationId xmlns:a16="http://schemas.microsoft.com/office/drawing/2014/main" id="{83D04CB0-BBC3-EF15-A82D-8CE964E83B25}"/>
                </a:ext>
              </a:extLst>
            </p:cNvPr>
            <p:cNvSpPr txBox="1"/>
            <p:nvPr/>
          </p:nvSpPr>
          <p:spPr>
            <a:xfrm>
              <a:off x="4785430" y="2043009"/>
              <a:ext cx="1088824" cy="29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Estrategia </a:t>
              </a:r>
            </a:p>
          </p:txBody>
        </p:sp>
        <p:sp>
          <p:nvSpPr>
            <p:cNvPr id="13" name="TextBox 40">
              <a:extLst>
                <a:ext uri="{FF2B5EF4-FFF2-40B4-BE49-F238E27FC236}">
                  <a16:creationId xmlns:a16="http://schemas.microsoft.com/office/drawing/2014/main" id="{A0464CCE-4341-CB85-6FA6-1856508C788C}"/>
                </a:ext>
              </a:extLst>
            </p:cNvPr>
            <p:cNvSpPr txBox="1"/>
            <p:nvPr/>
          </p:nvSpPr>
          <p:spPr>
            <a:xfrm>
              <a:off x="6545521" y="4276604"/>
              <a:ext cx="1190974" cy="29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Planificación </a:t>
              </a:r>
            </a:p>
          </p:txBody>
        </p:sp>
        <p:sp>
          <p:nvSpPr>
            <p:cNvPr id="14" name="Oval 16">
              <a:extLst>
                <a:ext uri="{FF2B5EF4-FFF2-40B4-BE49-F238E27FC236}">
                  <a16:creationId xmlns:a16="http://schemas.microsoft.com/office/drawing/2014/main" id="{7437EBB1-8276-C57A-212F-E524AF538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6345" y="2489703"/>
              <a:ext cx="733935" cy="73393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5" name="Freeform 61">
              <a:extLst>
                <a:ext uri="{FF2B5EF4-FFF2-40B4-BE49-F238E27FC236}">
                  <a16:creationId xmlns:a16="http://schemas.microsoft.com/office/drawing/2014/main" id="{53DF2D06-B90E-E34C-921B-EB3EF7893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4439" y="2718387"/>
              <a:ext cx="269367" cy="267782"/>
            </a:xfrm>
            <a:custGeom>
              <a:avLst/>
              <a:gdLst>
                <a:gd name="T0" fmla="*/ 58 w 72"/>
                <a:gd name="T1" fmla="*/ 15 h 69"/>
                <a:gd name="T2" fmla="*/ 35 w 72"/>
                <a:gd name="T3" fmla="*/ 0 h 69"/>
                <a:gd name="T4" fmla="*/ 34 w 72"/>
                <a:gd name="T5" fmla="*/ 1 h 69"/>
                <a:gd name="T6" fmla="*/ 8 w 72"/>
                <a:gd name="T7" fmla="*/ 15 h 69"/>
                <a:gd name="T8" fmla="*/ 0 w 72"/>
                <a:gd name="T9" fmla="*/ 61 h 69"/>
                <a:gd name="T10" fmla="*/ 64 w 72"/>
                <a:gd name="T11" fmla="*/ 69 h 69"/>
                <a:gd name="T12" fmla="*/ 72 w 72"/>
                <a:gd name="T13" fmla="*/ 23 h 69"/>
                <a:gd name="T14" fmla="*/ 34 w 72"/>
                <a:gd name="T15" fmla="*/ 4 h 69"/>
                <a:gd name="T16" fmla="*/ 38 w 72"/>
                <a:gd name="T17" fmla="*/ 3 h 69"/>
                <a:gd name="T18" fmla="*/ 18 w 72"/>
                <a:gd name="T19" fmla="*/ 15 h 69"/>
                <a:gd name="T20" fmla="*/ 69 w 72"/>
                <a:gd name="T21" fmla="*/ 61 h 69"/>
                <a:gd name="T22" fmla="*/ 8 w 72"/>
                <a:gd name="T23" fmla="*/ 66 h 69"/>
                <a:gd name="T24" fmla="*/ 3 w 72"/>
                <a:gd name="T25" fmla="*/ 23 h 69"/>
                <a:gd name="T26" fmla="*/ 64 w 72"/>
                <a:gd name="T27" fmla="*/ 18 h 69"/>
                <a:gd name="T28" fmla="*/ 69 w 72"/>
                <a:gd name="T29" fmla="*/ 61 h 69"/>
                <a:gd name="T30" fmla="*/ 38 w 72"/>
                <a:gd name="T31" fmla="*/ 32 h 69"/>
                <a:gd name="T32" fmla="*/ 27 w 72"/>
                <a:gd name="T33" fmla="*/ 32 h 69"/>
                <a:gd name="T34" fmla="*/ 32 w 72"/>
                <a:gd name="T35" fmla="*/ 28 h 69"/>
                <a:gd name="T36" fmla="*/ 32 w 72"/>
                <a:gd name="T37" fmla="*/ 35 h 69"/>
                <a:gd name="T38" fmla="*/ 32 w 72"/>
                <a:gd name="T39" fmla="*/ 28 h 69"/>
                <a:gd name="T40" fmla="*/ 7 w 72"/>
                <a:gd name="T41" fmla="*/ 21 h 69"/>
                <a:gd name="T42" fmla="*/ 6 w 72"/>
                <a:gd name="T43" fmla="*/ 49 h 69"/>
                <a:gd name="T44" fmla="*/ 6 w 72"/>
                <a:gd name="T45" fmla="*/ 62 h 69"/>
                <a:gd name="T46" fmla="*/ 21 w 72"/>
                <a:gd name="T47" fmla="*/ 63 h 69"/>
                <a:gd name="T48" fmla="*/ 65 w 72"/>
                <a:gd name="T49" fmla="*/ 63 h 69"/>
                <a:gd name="T50" fmla="*/ 66 w 72"/>
                <a:gd name="T51" fmla="*/ 50 h 69"/>
                <a:gd name="T52" fmla="*/ 66 w 72"/>
                <a:gd name="T53" fmla="*/ 22 h 69"/>
                <a:gd name="T54" fmla="*/ 8 w 72"/>
                <a:gd name="T55" fmla="*/ 49 h 69"/>
                <a:gd name="T56" fmla="*/ 18 w 72"/>
                <a:gd name="T57" fmla="*/ 41 h 69"/>
                <a:gd name="T58" fmla="*/ 27 w 72"/>
                <a:gd name="T59" fmla="*/ 41 h 69"/>
                <a:gd name="T60" fmla="*/ 35 w 72"/>
                <a:gd name="T61" fmla="*/ 47 h 69"/>
                <a:gd name="T62" fmla="*/ 34 w 72"/>
                <a:gd name="T63" fmla="*/ 50 h 69"/>
                <a:gd name="T64" fmla="*/ 11 w 72"/>
                <a:gd name="T65" fmla="*/ 50 h 69"/>
                <a:gd name="T66" fmla="*/ 21 w 72"/>
                <a:gd name="T67" fmla="*/ 61 h 69"/>
                <a:gd name="T68" fmla="*/ 8 w 72"/>
                <a:gd name="T69" fmla="*/ 52 h 69"/>
                <a:gd name="T70" fmla="*/ 29 w 72"/>
                <a:gd name="T71" fmla="*/ 52 h 69"/>
                <a:gd name="T72" fmla="*/ 31 w 72"/>
                <a:gd name="T73" fmla="*/ 54 h 69"/>
                <a:gd name="T74" fmla="*/ 34 w 72"/>
                <a:gd name="T75" fmla="*/ 56 h 69"/>
                <a:gd name="T76" fmla="*/ 21 w 72"/>
                <a:gd name="T77" fmla="*/ 61 h 69"/>
                <a:gd name="T78" fmla="*/ 28 w 72"/>
                <a:gd name="T79" fmla="*/ 61 h 69"/>
                <a:gd name="T80" fmla="*/ 36 w 72"/>
                <a:gd name="T81" fmla="*/ 57 h 69"/>
                <a:gd name="T82" fmla="*/ 32 w 72"/>
                <a:gd name="T83" fmla="*/ 52 h 69"/>
                <a:gd name="T84" fmla="*/ 37 w 72"/>
                <a:gd name="T85" fmla="*/ 52 h 69"/>
                <a:gd name="T86" fmla="*/ 40 w 72"/>
                <a:gd name="T87" fmla="*/ 54 h 69"/>
                <a:gd name="T88" fmla="*/ 42 w 72"/>
                <a:gd name="T89" fmla="*/ 58 h 69"/>
                <a:gd name="T90" fmla="*/ 64 w 72"/>
                <a:gd name="T91" fmla="*/ 61 h 69"/>
                <a:gd name="T92" fmla="*/ 43 w 72"/>
                <a:gd name="T93" fmla="*/ 60 h 69"/>
                <a:gd name="T94" fmla="*/ 41 w 72"/>
                <a:gd name="T95" fmla="*/ 52 h 69"/>
                <a:gd name="T96" fmla="*/ 61 w 72"/>
                <a:gd name="T97" fmla="*/ 52 h 69"/>
                <a:gd name="T98" fmla="*/ 64 w 72"/>
                <a:gd name="T99" fmla="*/ 61 h 69"/>
                <a:gd name="T100" fmla="*/ 61 w 72"/>
                <a:gd name="T101" fmla="*/ 50 h 69"/>
                <a:gd name="T102" fmla="*/ 38 w 72"/>
                <a:gd name="T103" fmla="*/ 50 h 69"/>
                <a:gd name="T104" fmla="*/ 36 w 72"/>
                <a:gd name="T105" fmla="*/ 46 h 69"/>
                <a:gd name="T106" fmla="*/ 41 w 72"/>
                <a:gd name="T107" fmla="*/ 38 h 69"/>
                <a:gd name="T108" fmla="*/ 62 w 72"/>
                <a:gd name="T109" fmla="*/ 47 h 69"/>
                <a:gd name="T110" fmla="*/ 64 w 72"/>
                <a:gd name="T111" fmla="*/ 46 h 69"/>
                <a:gd name="T112" fmla="*/ 52 w 72"/>
                <a:gd name="T113" fmla="*/ 36 h 69"/>
                <a:gd name="T114" fmla="*/ 32 w 72"/>
                <a:gd name="T115" fmla="*/ 43 h 69"/>
                <a:gd name="T116" fmla="*/ 16 w 72"/>
                <a:gd name="T117" fmla="*/ 39 h 69"/>
                <a:gd name="T118" fmla="*/ 8 w 72"/>
                <a:gd name="T119" fmla="*/ 46 h 69"/>
                <a:gd name="T120" fmla="*/ 64 w 72"/>
                <a:gd name="T121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69">
                  <a:moveTo>
                    <a:pt x="64" y="15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9"/>
                    <a:pt x="0" y="2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4" y="69"/>
                    <a:pt x="8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8" y="69"/>
                    <a:pt x="72" y="65"/>
                    <a:pt x="72" y="61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19"/>
                    <a:pt x="68" y="15"/>
                    <a:pt x="64" y="15"/>
                  </a:cubicBezTo>
                  <a:close/>
                  <a:moveTo>
                    <a:pt x="34" y="4"/>
                  </a:moveTo>
                  <a:cubicBezTo>
                    <a:pt x="34" y="4"/>
                    <a:pt x="35" y="5"/>
                    <a:pt x="36" y="5"/>
                  </a:cubicBezTo>
                  <a:cubicBezTo>
                    <a:pt x="37" y="5"/>
                    <a:pt x="38" y="4"/>
                    <a:pt x="38" y="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34" y="4"/>
                  </a:lnTo>
                  <a:close/>
                  <a:moveTo>
                    <a:pt x="69" y="61"/>
                  </a:moveTo>
                  <a:cubicBezTo>
                    <a:pt x="69" y="64"/>
                    <a:pt x="66" y="66"/>
                    <a:pt x="64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5" y="66"/>
                    <a:pt x="3" y="64"/>
                    <a:pt x="3" y="6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0"/>
                    <a:pt x="5" y="18"/>
                    <a:pt x="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6" y="18"/>
                    <a:pt x="69" y="20"/>
                    <a:pt x="69" y="23"/>
                  </a:cubicBezTo>
                  <a:lnTo>
                    <a:pt x="69" y="61"/>
                  </a:lnTo>
                  <a:close/>
                  <a:moveTo>
                    <a:pt x="32" y="37"/>
                  </a:moveTo>
                  <a:cubicBezTo>
                    <a:pt x="35" y="37"/>
                    <a:pt x="38" y="35"/>
                    <a:pt x="38" y="32"/>
                  </a:cubicBezTo>
                  <a:cubicBezTo>
                    <a:pt x="38" y="29"/>
                    <a:pt x="35" y="26"/>
                    <a:pt x="32" y="26"/>
                  </a:cubicBezTo>
                  <a:cubicBezTo>
                    <a:pt x="29" y="26"/>
                    <a:pt x="27" y="29"/>
                    <a:pt x="27" y="32"/>
                  </a:cubicBezTo>
                  <a:cubicBezTo>
                    <a:pt x="27" y="35"/>
                    <a:pt x="29" y="37"/>
                    <a:pt x="32" y="37"/>
                  </a:cubicBezTo>
                  <a:close/>
                  <a:moveTo>
                    <a:pt x="32" y="28"/>
                  </a:moveTo>
                  <a:cubicBezTo>
                    <a:pt x="34" y="28"/>
                    <a:pt x="36" y="30"/>
                    <a:pt x="36" y="32"/>
                  </a:cubicBezTo>
                  <a:cubicBezTo>
                    <a:pt x="36" y="34"/>
                    <a:pt x="34" y="35"/>
                    <a:pt x="32" y="35"/>
                  </a:cubicBezTo>
                  <a:cubicBezTo>
                    <a:pt x="30" y="35"/>
                    <a:pt x="29" y="34"/>
                    <a:pt x="29" y="32"/>
                  </a:cubicBezTo>
                  <a:cubicBezTo>
                    <a:pt x="29" y="30"/>
                    <a:pt x="30" y="28"/>
                    <a:pt x="32" y="28"/>
                  </a:cubicBezTo>
                  <a:close/>
                  <a:moveTo>
                    <a:pt x="65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2"/>
                    <a:pt x="6" y="22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6" y="50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7" y="63"/>
                    <a:pt x="7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6" y="62"/>
                    <a:pt x="66" y="62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5" y="21"/>
                    <a:pt x="65" y="21"/>
                  </a:cubicBezTo>
                  <a:close/>
                  <a:moveTo>
                    <a:pt x="8" y="49"/>
                  </a:moveTo>
                  <a:cubicBezTo>
                    <a:pt x="8" y="49"/>
                    <a:pt x="9" y="48"/>
                    <a:pt x="10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21" y="39"/>
                    <a:pt x="22" y="39"/>
                  </a:cubicBezTo>
                  <a:cubicBezTo>
                    <a:pt x="24" y="39"/>
                    <a:pt x="26" y="40"/>
                    <a:pt x="27" y="4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9"/>
                    <a:pt x="37" y="49"/>
                    <a:pt x="37" y="49"/>
                  </a:cubicBezTo>
                  <a:cubicBezTo>
                    <a:pt x="36" y="50"/>
                    <a:pt x="36" y="50"/>
                    <a:pt x="3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9" y="50"/>
                    <a:pt x="8" y="49"/>
                  </a:cubicBezTo>
                  <a:close/>
                  <a:moveTo>
                    <a:pt x="21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2"/>
                    <a:pt x="10" y="52"/>
                    <a:pt x="11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3"/>
                    <a:pt x="30" y="53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5"/>
                    <a:pt x="34" y="56"/>
                    <a:pt x="34" y="56"/>
                  </a:cubicBezTo>
                  <a:cubicBezTo>
                    <a:pt x="34" y="56"/>
                    <a:pt x="34" y="57"/>
                    <a:pt x="30" y="58"/>
                  </a:cubicBezTo>
                  <a:cubicBezTo>
                    <a:pt x="26" y="59"/>
                    <a:pt x="23" y="60"/>
                    <a:pt x="21" y="61"/>
                  </a:cubicBezTo>
                  <a:close/>
                  <a:moveTo>
                    <a:pt x="36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9" y="61"/>
                    <a:pt x="30" y="61"/>
                    <a:pt x="30" y="60"/>
                  </a:cubicBezTo>
                  <a:cubicBezTo>
                    <a:pt x="34" y="59"/>
                    <a:pt x="36" y="58"/>
                    <a:pt x="36" y="57"/>
                  </a:cubicBezTo>
                  <a:cubicBezTo>
                    <a:pt x="36" y="55"/>
                    <a:pt x="34" y="53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3"/>
                    <a:pt x="38" y="53"/>
                    <a:pt x="39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5"/>
                    <a:pt x="45" y="56"/>
                    <a:pt x="45" y="57"/>
                  </a:cubicBezTo>
                  <a:cubicBezTo>
                    <a:pt x="45" y="57"/>
                    <a:pt x="45" y="57"/>
                    <a:pt x="42" y="58"/>
                  </a:cubicBezTo>
                  <a:lnTo>
                    <a:pt x="36" y="61"/>
                  </a:lnTo>
                  <a:close/>
                  <a:moveTo>
                    <a:pt x="64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6" y="59"/>
                    <a:pt x="47" y="58"/>
                    <a:pt x="47" y="57"/>
                  </a:cubicBezTo>
                  <a:cubicBezTo>
                    <a:pt x="47" y="55"/>
                    <a:pt x="44" y="54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2"/>
                    <a:pt x="63" y="52"/>
                    <a:pt x="64" y="52"/>
                  </a:cubicBezTo>
                  <a:lnTo>
                    <a:pt x="64" y="61"/>
                  </a:lnTo>
                  <a:close/>
                  <a:moveTo>
                    <a:pt x="64" y="49"/>
                  </a:moveTo>
                  <a:cubicBezTo>
                    <a:pt x="63" y="50"/>
                    <a:pt x="63" y="50"/>
                    <a:pt x="61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9" y="50"/>
                    <a:pt x="39" y="49"/>
                  </a:cubicBezTo>
                  <a:cubicBezTo>
                    <a:pt x="39" y="48"/>
                    <a:pt x="38" y="47"/>
                    <a:pt x="36" y="4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4" y="36"/>
                    <a:pt x="48" y="36"/>
                    <a:pt x="51" y="38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8"/>
                    <a:pt x="63" y="49"/>
                    <a:pt x="64" y="49"/>
                  </a:cubicBezTo>
                  <a:close/>
                  <a:moveTo>
                    <a:pt x="64" y="46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4"/>
                    <a:pt x="43" y="34"/>
                    <a:pt x="40" y="3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7"/>
                    <a:pt x="20" y="37"/>
                    <a:pt x="16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64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D423120D-76EA-F79D-6AAE-B0ECBDFF2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4175" y="3165473"/>
              <a:ext cx="1024885" cy="1026355"/>
            </a:xfrm>
            <a:prstGeom prst="ellipse">
              <a:avLst/>
            </a:prstGeom>
            <a:solidFill>
              <a:srgbClr val="004F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7" name="Freeform 241">
              <a:extLst>
                <a:ext uri="{FF2B5EF4-FFF2-40B4-BE49-F238E27FC236}">
                  <a16:creationId xmlns:a16="http://schemas.microsoft.com/office/drawing/2014/main" id="{7DE4A069-8DD0-9FFA-8C58-D682257D4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432" y="3530777"/>
              <a:ext cx="400364" cy="295745"/>
            </a:xfrm>
            <a:custGeom>
              <a:avLst/>
              <a:gdLst>
                <a:gd name="T0" fmla="*/ 11 w 84"/>
                <a:gd name="T1" fmla="*/ 5 h 60"/>
                <a:gd name="T2" fmla="*/ 10 w 84"/>
                <a:gd name="T3" fmla="*/ 37 h 60"/>
                <a:gd name="T4" fmla="*/ 74 w 84"/>
                <a:gd name="T5" fmla="*/ 38 h 60"/>
                <a:gd name="T6" fmla="*/ 75 w 84"/>
                <a:gd name="T7" fmla="*/ 6 h 60"/>
                <a:gd name="T8" fmla="*/ 73 w 84"/>
                <a:gd name="T9" fmla="*/ 36 h 60"/>
                <a:gd name="T10" fmla="*/ 12 w 84"/>
                <a:gd name="T11" fmla="*/ 7 h 60"/>
                <a:gd name="T12" fmla="*/ 73 w 84"/>
                <a:gd name="T13" fmla="*/ 36 h 60"/>
                <a:gd name="T14" fmla="*/ 38 w 84"/>
                <a:gd name="T15" fmla="*/ 14 h 60"/>
                <a:gd name="T16" fmla="*/ 39 w 84"/>
                <a:gd name="T17" fmla="*/ 16 h 60"/>
                <a:gd name="T18" fmla="*/ 42 w 84"/>
                <a:gd name="T19" fmla="*/ 28 h 60"/>
                <a:gd name="T20" fmla="*/ 46 w 84"/>
                <a:gd name="T21" fmla="*/ 16 h 60"/>
                <a:gd name="T22" fmla="*/ 47 w 84"/>
                <a:gd name="T23" fmla="*/ 14 h 60"/>
                <a:gd name="T24" fmla="*/ 42 w 84"/>
                <a:gd name="T25" fmla="*/ 30 h 60"/>
                <a:gd name="T26" fmla="*/ 41 w 84"/>
                <a:gd name="T27" fmla="*/ 21 h 60"/>
                <a:gd name="T28" fmla="*/ 42 w 84"/>
                <a:gd name="T29" fmla="*/ 12 h 60"/>
                <a:gd name="T30" fmla="*/ 43 w 84"/>
                <a:gd name="T31" fmla="*/ 21 h 60"/>
                <a:gd name="T32" fmla="*/ 41 w 84"/>
                <a:gd name="T33" fmla="*/ 21 h 60"/>
                <a:gd name="T34" fmla="*/ 79 w 84"/>
                <a:gd name="T35" fmla="*/ 42 h 60"/>
                <a:gd name="T36" fmla="*/ 74 w 84"/>
                <a:gd name="T37" fmla="*/ 0 h 60"/>
                <a:gd name="T38" fmla="*/ 5 w 84"/>
                <a:gd name="T39" fmla="*/ 6 h 60"/>
                <a:gd name="T40" fmla="*/ 1 w 84"/>
                <a:gd name="T41" fmla="*/ 51 h 60"/>
                <a:gd name="T42" fmla="*/ 1 w 84"/>
                <a:gd name="T43" fmla="*/ 51 h 60"/>
                <a:gd name="T44" fmla="*/ 0 w 84"/>
                <a:gd name="T45" fmla="*/ 55 h 60"/>
                <a:gd name="T46" fmla="*/ 77 w 84"/>
                <a:gd name="T47" fmla="*/ 60 h 60"/>
                <a:gd name="T48" fmla="*/ 84 w 84"/>
                <a:gd name="T49" fmla="*/ 52 h 60"/>
                <a:gd name="T50" fmla="*/ 77 w 84"/>
                <a:gd name="T51" fmla="*/ 57 h 60"/>
                <a:gd name="T52" fmla="*/ 3 w 84"/>
                <a:gd name="T53" fmla="*/ 55 h 60"/>
                <a:gd name="T54" fmla="*/ 30 w 84"/>
                <a:gd name="T55" fmla="*/ 53 h 60"/>
                <a:gd name="T56" fmla="*/ 31 w 84"/>
                <a:gd name="T57" fmla="*/ 56 h 60"/>
                <a:gd name="T58" fmla="*/ 55 w 84"/>
                <a:gd name="T59" fmla="*/ 55 h 60"/>
                <a:gd name="T60" fmla="*/ 81 w 84"/>
                <a:gd name="T61" fmla="*/ 53 h 60"/>
                <a:gd name="T62" fmla="*/ 77 w 84"/>
                <a:gd name="T63" fmla="*/ 57 h 60"/>
                <a:gd name="T64" fmla="*/ 53 w 84"/>
                <a:gd name="T65" fmla="*/ 53 h 60"/>
                <a:gd name="T66" fmla="*/ 32 w 84"/>
                <a:gd name="T67" fmla="*/ 54 h 60"/>
                <a:gd name="T68" fmla="*/ 54 w 84"/>
                <a:gd name="T69" fmla="*/ 51 h 60"/>
                <a:gd name="T70" fmla="*/ 4 w 84"/>
                <a:gd name="T71" fmla="*/ 51 h 60"/>
                <a:gd name="T72" fmla="*/ 77 w 84"/>
                <a:gd name="T73" fmla="*/ 43 h 60"/>
                <a:gd name="T74" fmla="*/ 54 w 84"/>
                <a:gd name="T75" fmla="*/ 51 h 60"/>
                <a:gd name="T76" fmla="*/ 8 w 84"/>
                <a:gd name="T77" fmla="*/ 41 h 60"/>
                <a:gd name="T78" fmla="*/ 9 w 84"/>
                <a:gd name="T79" fmla="*/ 4 h 60"/>
                <a:gd name="T80" fmla="*/ 74 w 84"/>
                <a:gd name="T81" fmla="*/ 3 h 60"/>
                <a:gd name="T82" fmla="*/ 76 w 84"/>
                <a:gd name="T8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60">
                  <a:moveTo>
                    <a:pt x="74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1" y="38"/>
                    <a:pt x="11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5" y="37"/>
                    <a:pt x="75" y="3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5"/>
                    <a:pt x="74" y="5"/>
                    <a:pt x="74" y="5"/>
                  </a:cubicBezTo>
                  <a:close/>
                  <a:moveTo>
                    <a:pt x="73" y="36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3" y="7"/>
                    <a:pt x="73" y="7"/>
                    <a:pt x="73" y="7"/>
                  </a:cubicBezTo>
                  <a:lnTo>
                    <a:pt x="73" y="36"/>
                  </a:lnTo>
                  <a:close/>
                  <a:moveTo>
                    <a:pt x="34" y="21"/>
                  </a:moveTo>
                  <a:cubicBezTo>
                    <a:pt x="34" y="18"/>
                    <a:pt x="36" y="16"/>
                    <a:pt x="38" y="14"/>
                  </a:cubicBezTo>
                  <a:cubicBezTo>
                    <a:pt x="39" y="14"/>
                    <a:pt x="39" y="14"/>
                    <a:pt x="40" y="14"/>
                  </a:cubicBezTo>
                  <a:cubicBezTo>
                    <a:pt x="40" y="15"/>
                    <a:pt x="40" y="15"/>
                    <a:pt x="39" y="16"/>
                  </a:cubicBezTo>
                  <a:cubicBezTo>
                    <a:pt x="37" y="17"/>
                    <a:pt x="36" y="19"/>
                    <a:pt x="36" y="21"/>
                  </a:cubicBezTo>
                  <a:cubicBezTo>
                    <a:pt x="36" y="25"/>
                    <a:pt x="39" y="28"/>
                    <a:pt x="42" y="28"/>
                  </a:cubicBezTo>
                  <a:cubicBezTo>
                    <a:pt x="46" y="28"/>
                    <a:pt x="49" y="25"/>
                    <a:pt x="49" y="21"/>
                  </a:cubicBezTo>
                  <a:cubicBezTo>
                    <a:pt x="49" y="19"/>
                    <a:pt x="48" y="17"/>
                    <a:pt x="46" y="16"/>
                  </a:cubicBezTo>
                  <a:cubicBezTo>
                    <a:pt x="45" y="15"/>
                    <a:pt x="45" y="15"/>
                    <a:pt x="45" y="14"/>
                  </a:cubicBezTo>
                  <a:cubicBezTo>
                    <a:pt x="45" y="14"/>
                    <a:pt x="46" y="14"/>
                    <a:pt x="47" y="14"/>
                  </a:cubicBezTo>
                  <a:cubicBezTo>
                    <a:pt x="49" y="16"/>
                    <a:pt x="51" y="18"/>
                    <a:pt x="51" y="21"/>
                  </a:cubicBezTo>
                  <a:cubicBezTo>
                    <a:pt x="51" y="26"/>
                    <a:pt x="47" y="30"/>
                    <a:pt x="42" y="30"/>
                  </a:cubicBezTo>
                  <a:cubicBezTo>
                    <a:pt x="38" y="30"/>
                    <a:pt x="34" y="26"/>
                    <a:pt x="34" y="21"/>
                  </a:cubicBezTo>
                  <a:close/>
                  <a:moveTo>
                    <a:pt x="41" y="21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2" y="12"/>
                    <a:pt x="42" y="12"/>
                  </a:cubicBezTo>
                  <a:cubicBezTo>
                    <a:pt x="43" y="12"/>
                    <a:pt x="43" y="13"/>
                    <a:pt x="43" y="13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2"/>
                    <a:pt x="43" y="22"/>
                    <a:pt x="42" y="22"/>
                  </a:cubicBezTo>
                  <a:cubicBezTo>
                    <a:pt x="42" y="22"/>
                    <a:pt x="41" y="22"/>
                    <a:pt x="41" y="21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4" y="60"/>
                    <a:pt x="8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81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7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5" y="56"/>
                    <a:pt x="55" y="55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80" y="57"/>
                    <a:pt x="77" y="57"/>
                  </a:cubicBezTo>
                  <a:close/>
                  <a:moveTo>
                    <a:pt x="32" y="53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2" y="54"/>
                    <a:pt x="32" y="54"/>
                    <a:pt x="32" y="54"/>
                  </a:cubicBezTo>
                  <a:lnTo>
                    <a:pt x="32" y="53"/>
                  </a:lnTo>
                  <a:close/>
                  <a:moveTo>
                    <a:pt x="54" y="51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1" y="51"/>
                    <a:pt x="81" y="51"/>
                    <a:pt x="81" y="51"/>
                  </a:cubicBezTo>
                  <a:lnTo>
                    <a:pt x="54" y="51"/>
                  </a:lnTo>
                  <a:close/>
                  <a:moveTo>
                    <a:pt x="76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9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6" y="3"/>
                    <a:pt x="76" y="4"/>
                  </a:cubicBezTo>
                  <a:cubicBezTo>
                    <a:pt x="76" y="4"/>
                    <a:pt x="76" y="5"/>
                    <a:pt x="76" y="6"/>
                  </a:cubicBezTo>
                  <a:lnTo>
                    <a:pt x="76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8" name="Oval 14">
              <a:extLst>
                <a:ext uri="{FF2B5EF4-FFF2-40B4-BE49-F238E27FC236}">
                  <a16:creationId xmlns:a16="http://schemas.microsoft.com/office/drawing/2014/main" id="{796D7722-CBD0-C775-0A12-CF2D3CBB6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792" y="2986173"/>
              <a:ext cx="762289" cy="7609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9FF1DF8E-3990-9A79-B90F-668FFFB7B0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7213" y="3232179"/>
              <a:ext cx="258687" cy="269034"/>
            </a:xfrm>
            <a:custGeom>
              <a:avLst/>
              <a:gdLst>
                <a:gd name="T0" fmla="*/ 74 w 74"/>
                <a:gd name="T1" fmla="*/ 22 h 74"/>
                <a:gd name="T2" fmla="*/ 69 w 74"/>
                <a:gd name="T3" fmla="*/ 10 h 74"/>
                <a:gd name="T4" fmla="*/ 64 w 74"/>
                <a:gd name="T5" fmla="*/ 0 h 74"/>
                <a:gd name="T6" fmla="*/ 5 w 74"/>
                <a:gd name="T7" fmla="*/ 8 h 74"/>
                <a:gd name="T8" fmla="*/ 0 w 74"/>
                <a:gd name="T9" fmla="*/ 21 h 74"/>
                <a:gd name="T10" fmla="*/ 0 w 74"/>
                <a:gd name="T11" fmla="*/ 26 h 74"/>
                <a:gd name="T12" fmla="*/ 1 w 74"/>
                <a:gd name="T13" fmla="*/ 68 h 74"/>
                <a:gd name="T14" fmla="*/ 69 w 74"/>
                <a:gd name="T15" fmla="*/ 74 h 74"/>
                <a:gd name="T16" fmla="*/ 70 w 74"/>
                <a:gd name="T17" fmla="*/ 63 h 74"/>
                <a:gd name="T18" fmla="*/ 10 w 74"/>
                <a:gd name="T19" fmla="*/ 3 h 74"/>
                <a:gd name="T20" fmla="*/ 66 w 74"/>
                <a:gd name="T21" fmla="*/ 8 h 74"/>
                <a:gd name="T22" fmla="*/ 8 w 74"/>
                <a:gd name="T23" fmla="*/ 8 h 74"/>
                <a:gd name="T24" fmla="*/ 67 w 74"/>
                <a:gd name="T25" fmla="*/ 13 h 74"/>
                <a:gd name="T26" fmla="*/ 8 w 74"/>
                <a:gd name="T27" fmla="*/ 13 h 74"/>
                <a:gd name="T28" fmla="*/ 12 w 74"/>
                <a:gd name="T29" fmla="*/ 29 h 74"/>
                <a:gd name="T30" fmla="*/ 22 w 74"/>
                <a:gd name="T31" fmla="*/ 29 h 74"/>
                <a:gd name="T32" fmla="*/ 32 w 74"/>
                <a:gd name="T33" fmla="*/ 29 h 74"/>
                <a:gd name="T34" fmla="*/ 42 w 74"/>
                <a:gd name="T35" fmla="*/ 29 h 74"/>
                <a:gd name="T36" fmla="*/ 52 w 74"/>
                <a:gd name="T37" fmla="*/ 29 h 74"/>
                <a:gd name="T38" fmla="*/ 62 w 74"/>
                <a:gd name="T39" fmla="*/ 29 h 74"/>
                <a:gd name="T40" fmla="*/ 67 w 74"/>
                <a:gd name="T41" fmla="*/ 64 h 74"/>
                <a:gd name="T42" fmla="*/ 8 w 74"/>
                <a:gd name="T43" fmla="*/ 30 h 74"/>
                <a:gd name="T44" fmla="*/ 18 w 74"/>
                <a:gd name="T45" fmla="*/ 28 h 74"/>
                <a:gd name="T46" fmla="*/ 13 w 74"/>
                <a:gd name="T47" fmla="*/ 23 h 74"/>
                <a:gd name="T48" fmla="*/ 48 w 74"/>
                <a:gd name="T49" fmla="*/ 28 h 74"/>
                <a:gd name="T50" fmla="*/ 43 w 74"/>
                <a:gd name="T51" fmla="*/ 23 h 74"/>
                <a:gd name="T52" fmla="*/ 41 w 74"/>
                <a:gd name="T53" fmla="*/ 26 h 74"/>
                <a:gd name="T54" fmla="*/ 33 w 74"/>
                <a:gd name="T55" fmla="*/ 26 h 74"/>
                <a:gd name="T56" fmla="*/ 41 w 74"/>
                <a:gd name="T57" fmla="*/ 26 h 74"/>
                <a:gd name="T58" fmla="*/ 27 w 74"/>
                <a:gd name="T59" fmla="*/ 28 h 74"/>
                <a:gd name="T60" fmla="*/ 31 w 74"/>
                <a:gd name="T61" fmla="*/ 23 h 74"/>
                <a:gd name="T62" fmla="*/ 58 w 74"/>
                <a:gd name="T63" fmla="*/ 28 h 74"/>
                <a:gd name="T64" fmla="*/ 53 w 74"/>
                <a:gd name="T65" fmla="*/ 23 h 74"/>
                <a:gd name="T66" fmla="*/ 3 w 74"/>
                <a:gd name="T67" fmla="*/ 23 h 74"/>
                <a:gd name="T68" fmla="*/ 8 w 74"/>
                <a:gd name="T69" fmla="*/ 28 h 74"/>
                <a:gd name="T70" fmla="*/ 3 w 74"/>
                <a:gd name="T71" fmla="*/ 23 h 74"/>
                <a:gd name="T72" fmla="*/ 63 w 74"/>
                <a:gd name="T73" fmla="*/ 23 h 74"/>
                <a:gd name="T74" fmla="*/ 68 w 74"/>
                <a:gd name="T75" fmla="*/ 28 h 74"/>
                <a:gd name="T76" fmla="*/ 4 w 74"/>
                <a:gd name="T77" fmla="*/ 68 h 74"/>
                <a:gd name="T78" fmla="*/ 70 w 74"/>
                <a:gd name="T79" fmla="*/ 68 h 74"/>
                <a:gd name="T80" fmla="*/ 5 w 74"/>
                <a:gd name="T81" fmla="*/ 71 h 74"/>
                <a:gd name="T82" fmla="*/ 15 w 74"/>
                <a:gd name="T83" fmla="*/ 59 h 74"/>
                <a:gd name="T84" fmla="*/ 25 w 74"/>
                <a:gd name="T85" fmla="*/ 59 h 74"/>
                <a:gd name="T86" fmla="*/ 32 w 74"/>
                <a:gd name="T87" fmla="*/ 42 h 74"/>
                <a:gd name="T88" fmla="*/ 58 w 74"/>
                <a:gd name="T89" fmla="*/ 59 h 74"/>
                <a:gd name="T90" fmla="*/ 58 w 74"/>
                <a:gd name="T91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74">
                  <a:moveTo>
                    <a:pt x="74" y="26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1"/>
                    <a:pt x="74" y="2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0"/>
                  </a:cubicBezTo>
                  <a:cubicBezTo>
                    <a:pt x="69" y="10"/>
                    <a:pt x="69" y="9"/>
                    <a:pt x="69" y="8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2"/>
                    <a:pt x="67" y="0"/>
                    <a:pt x="6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2"/>
                    <a:pt x="5" y="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5" y="31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3" y="64"/>
                    <a:pt x="1" y="65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2"/>
                    <a:pt x="3" y="74"/>
                    <a:pt x="5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2" y="74"/>
                    <a:pt x="73" y="72"/>
                    <a:pt x="73" y="6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5"/>
                    <a:pt x="72" y="64"/>
                    <a:pt x="70" y="6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1"/>
                    <a:pt x="74" y="29"/>
                    <a:pt x="74" y="26"/>
                  </a:cubicBezTo>
                  <a:close/>
                  <a:moveTo>
                    <a:pt x="10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5" y="3"/>
                    <a:pt x="66" y="4"/>
                    <a:pt x="66" y="5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5" y="10"/>
                    <a:pt x="64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lose/>
                  <a:moveTo>
                    <a:pt x="67" y="13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7" y="13"/>
                  </a:lnTo>
                  <a:close/>
                  <a:moveTo>
                    <a:pt x="8" y="30"/>
                  </a:moveTo>
                  <a:cubicBezTo>
                    <a:pt x="10" y="30"/>
                    <a:pt x="11" y="30"/>
                    <a:pt x="12" y="29"/>
                  </a:cubicBezTo>
                  <a:cubicBezTo>
                    <a:pt x="13" y="30"/>
                    <a:pt x="15" y="30"/>
                    <a:pt x="17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21" y="30"/>
                    <a:pt x="22" y="29"/>
                  </a:cubicBezTo>
                  <a:cubicBezTo>
                    <a:pt x="23" y="30"/>
                    <a:pt x="25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0"/>
                    <a:pt x="31" y="30"/>
                    <a:pt x="32" y="29"/>
                  </a:cubicBezTo>
                  <a:cubicBezTo>
                    <a:pt x="33" y="30"/>
                    <a:pt x="35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0" y="30"/>
                    <a:pt x="41" y="30"/>
                    <a:pt x="42" y="29"/>
                  </a:cubicBezTo>
                  <a:cubicBezTo>
                    <a:pt x="43" y="30"/>
                    <a:pt x="45" y="30"/>
                    <a:pt x="47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0" y="30"/>
                    <a:pt x="51" y="30"/>
                    <a:pt x="52" y="29"/>
                  </a:cubicBezTo>
                  <a:cubicBezTo>
                    <a:pt x="53" y="30"/>
                    <a:pt x="55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60" y="30"/>
                    <a:pt x="61" y="30"/>
                    <a:pt x="62" y="29"/>
                  </a:cubicBezTo>
                  <a:cubicBezTo>
                    <a:pt x="63" y="30"/>
                    <a:pt x="65" y="30"/>
                    <a:pt x="67" y="30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0"/>
                  </a:cubicBezTo>
                  <a:close/>
                  <a:moveTo>
                    <a:pt x="21" y="23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19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3" y="27"/>
                    <a:pt x="13" y="26"/>
                  </a:cubicBezTo>
                  <a:cubicBezTo>
                    <a:pt x="13" y="23"/>
                    <a:pt x="13" y="23"/>
                    <a:pt x="13" y="23"/>
                  </a:cubicBezTo>
                  <a:lnTo>
                    <a:pt x="21" y="23"/>
                  </a:lnTo>
                  <a:close/>
                  <a:moveTo>
                    <a:pt x="51" y="26"/>
                  </a:moveTo>
                  <a:cubicBezTo>
                    <a:pt x="51" y="27"/>
                    <a:pt x="50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8"/>
                    <a:pt x="43" y="27"/>
                    <a:pt x="43" y="26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51" y="23"/>
                    <a:pt x="51" y="23"/>
                    <a:pt x="51" y="23"/>
                  </a:cubicBezTo>
                  <a:lnTo>
                    <a:pt x="51" y="26"/>
                  </a:lnTo>
                  <a:close/>
                  <a:moveTo>
                    <a:pt x="41" y="26"/>
                  </a:moveTo>
                  <a:cubicBezTo>
                    <a:pt x="41" y="27"/>
                    <a:pt x="40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3" y="27"/>
                    <a:pt x="33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41" y="23"/>
                    <a:pt x="41" y="23"/>
                    <a:pt x="41" y="23"/>
                  </a:cubicBezTo>
                  <a:lnTo>
                    <a:pt x="41" y="26"/>
                  </a:lnTo>
                  <a:close/>
                  <a:moveTo>
                    <a:pt x="31" y="26"/>
                  </a:moveTo>
                  <a:cubicBezTo>
                    <a:pt x="31" y="27"/>
                    <a:pt x="30" y="28"/>
                    <a:pt x="2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3" y="27"/>
                    <a:pt x="23" y="26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1" y="23"/>
                    <a:pt x="31" y="23"/>
                  </a:cubicBezTo>
                  <a:lnTo>
                    <a:pt x="31" y="26"/>
                  </a:lnTo>
                  <a:close/>
                  <a:moveTo>
                    <a:pt x="61" y="26"/>
                  </a:moveTo>
                  <a:cubicBezTo>
                    <a:pt x="61" y="27"/>
                    <a:pt x="60" y="28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5" y="28"/>
                    <a:pt x="53" y="27"/>
                    <a:pt x="53" y="26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61" y="23"/>
                    <a:pt x="61" y="23"/>
                    <a:pt x="61" y="23"/>
                  </a:cubicBezTo>
                  <a:lnTo>
                    <a:pt x="61" y="26"/>
                  </a:lnTo>
                  <a:close/>
                  <a:moveTo>
                    <a:pt x="3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7"/>
                    <a:pt x="9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3" y="27"/>
                    <a:pt x="3" y="26"/>
                  </a:cubicBezTo>
                  <a:lnTo>
                    <a:pt x="3" y="23"/>
                  </a:lnTo>
                  <a:close/>
                  <a:moveTo>
                    <a:pt x="67" y="28"/>
                  </a:moveTo>
                  <a:cubicBezTo>
                    <a:pt x="65" y="28"/>
                    <a:pt x="63" y="27"/>
                    <a:pt x="63" y="2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7"/>
                    <a:pt x="70" y="28"/>
                    <a:pt x="68" y="28"/>
                  </a:cubicBezTo>
                  <a:lnTo>
                    <a:pt x="67" y="28"/>
                  </a:lnTo>
                  <a:close/>
                  <a:moveTo>
                    <a:pt x="4" y="69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67"/>
                    <a:pt x="4" y="66"/>
                    <a:pt x="5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0" y="66"/>
                    <a:pt x="70" y="67"/>
                    <a:pt x="70" y="68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1"/>
                    <a:pt x="69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0"/>
                    <a:pt x="4" y="69"/>
                  </a:cubicBezTo>
                  <a:close/>
                  <a:moveTo>
                    <a:pt x="25" y="59"/>
                  </a:moveTo>
                  <a:cubicBezTo>
                    <a:pt x="15" y="59"/>
                    <a:pt x="15" y="59"/>
                    <a:pt x="15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5" y="50"/>
                    <a:pt x="25" y="50"/>
                    <a:pt x="25" y="50"/>
                  </a:cubicBezTo>
                  <a:lnTo>
                    <a:pt x="25" y="59"/>
                  </a:lnTo>
                  <a:close/>
                  <a:moveTo>
                    <a:pt x="4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2" y="42"/>
                    <a:pt x="42" y="42"/>
                    <a:pt x="42" y="42"/>
                  </a:cubicBezTo>
                  <a:lnTo>
                    <a:pt x="42" y="59"/>
                  </a:lnTo>
                  <a:close/>
                  <a:moveTo>
                    <a:pt x="58" y="59"/>
                  </a:moveTo>
                  <a:cubicBezTo>
                    <a:pt x="48" y="59"/>
                    <a:pt x="48" y="59"/>
                    <a:pt x="48" y="59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58" y="33"/>
                    <a:pt x="58" y="33"/>
                    <a:pt x="58" y="33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20" name="Oval 14">
              <a:extLst>
                <a:ext uri="{FF2B5EF4-FFF2-40B4-BE49-F238E27FC236}">
                  <a16:creationId xmlns:a16="http://schemas.microsoft.com/office/drawing/2014/main" id="{A203B996-B3D2-9E68-E581-7748B06FD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4095" y="2466081"/>
              <a:ext cx="724659" cy="723379"/>
            </a:xfrm>
            <a:prstGeom prst="ellipse">
              <a:avLst/>
            </a:prstGeom>
            <a:solidFill>
              <a:srgbClr val="8E30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21" name="Freeform 205">
              <a:extLst>
                <a:ext uri="{FF2B5EF4-FFF2-40B4-BE49-F238E27FC236}">
                  <a16:creationId xmlns:a16="http://schemas.microsoft.com/office/drawing/2014/main" id="{72DC5AA3-03A4-A132-50BD-8289B3682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8745" y="2696507"/>
              <a:ext cx="255352" cy="270473"/>
            </a:xfrm>
            <a:custGeom>
              <a:avLst/>
              <a:gdLst>
                <a:gd name="T0" fmla="*/ 63 w 64"/>
                <a:gd name="T1" fmla="*/ 10 h 66"/>
                <a:gd name="T2" fmla="*/ 32 w 64"/>
                <a:gd name="T3" fmla="*/ 0 h 66"/>
                <a:gd name="T4" fmla="*/ 31 w 64"/>
                <a:gd name="T5" fmla="*/ 0 h 66"/>
                <a:gd name="T6" fmla="*/ 1 w 64"/>
                <a:gd name="T7" fmla="*/ 10 h 66"/>
                <a:gd name="T8" fmla="*/ 0 w 64"/>
                <a:gd name="T9" fmla="*/ 12 h 66"/>
                <a:gd name="T10" fmla="*/ 8 w 64"/>
                <a:gd name="T11" fmla="*/ 49 h 66"/>
                <a:gd name="T12" fmla="*/ 31 w 64"/>
                <a:gd name="T13" fmla="*/ 66 h 66"/>
                <a:gd name="T14" fmla="*/ 32 w 64"/>
                <a:gd name="T15" fmla="*/ 66 h 66"/>
                <a:gd name="T16" fmla="*/ 32 w 64"/>
                <a:gd name="T17" fmla="*/ 66 h 66"/>
                <a:gd name="T18" fmla="*/ 55 w 64"/>
                <a:gd name="T19" fmla="*/ 49 h 66"/>
                <a:gd name="T20" fmla="*/ 64 w 64"/>
                <a:gd name="T21" fmla="*/ 12 h 66"/>
                <a:gd name="T22" fmla="*/ 63 w 64"/>
                <a:gd name="T23" fmla="*/ 10 h 66"/>
                <a:gd name="T24" fmla="*/ 52 w 64"/>
                <a:gd name="T25" fmla="*/ 47 h 66"/>
                <a:gd name="T26" fmla="*/ 32 w 64"/>
                <a:gd name="T27" fmla="*/ 63 h 66"/>
                <a:gd name="T28" fmla="*/ 11 w 64"/>
                <a:gd name="T29" fmla="*/ 47 h 66"/>
                <a:gd name="T30" fmla="*/ 3 w 64"/>
                <a:gd name="T31" fmla="*/ 12 h 66"/>
                <a:gd name="T32" fmla="*/ 32 w 64"/>
                <a:gd name="T33" fmla="*/ 3 h 66"/>
                <a:gd name="T34" fmla="*/ 61 w 64"/>
                <a:gd name="T35" fmla="*/ 12 h 66"/>
                <a:gd name="T36" fmla="*/ 52 w 64"/>
                <a:gd name="T37" fmla="*/ 47 h 66"/>
                <a:gd name="T38" fmla="*/ 32 w 64"/>
                <a:gd name="T39" fmla="*/ 7 h 66"/>
                <a:gd name="T40" fmla="*/ 32 w 64"/>
                <a:gd name="T41" fmla="*/ 7 h 66"/>
                <a:gd name="T42" fmla="*/ 57 w 64"/>
                <a:gd name="T43" fmla="*/ 15 h 66"/>
                <a:gd name="T44" fmla="*/ 49 w 64"/>
                <a:gd name="T45" fmla="*/ 46 h 66"/>
                <a:gd name="T46" fmla="*/ 32 w 64"/>
                <a:gd name="T47" fmla="*/ 60 h 66"/>
                <a:gd name="T48" fmla="*/ 32 w 64"/>
                <a:gd name="T49" fmla="*/ 60 h 66"/>
                <a:gd name="T50" fmla="*/ 32 w 64"/>
                <a:gd name="T51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6">
                  <a:moveTo>
                    <a:pt x="63" y="1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3" y="37"/>
                    <a:pt x="8" y="49"/>
                  </a:cubicBezTo>
                  <a:cubicBezTo>
                    <a:pt x="14" y="61"/>
                    <a:pt x="31" y="66"/>
                    <a:pt x="31" y="66"/>
                  </a:cubicBezTo>
                  <a:cubicBezTo>
                    <a:pt x="31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50" y="61"/>
                    <a:pt x="55" y="49"/>
                  </a:cubicBezTo>
                  <a:cubicBezTo>
                    <a:pt x="60" y="37"/>
                    <a:pt x="64" y="13"/>
                    <a:pt x="64" y="12"/>
                  </a:cubicBezTo>
                  <a:cubicBezTo>
                    <a:pt x="64" y="11"/>
                    <a:pt x="63" y="10"/>
                    <a:pt x="63" y="10"/>
                  </a:cubicBezTo>
                  <a:close/>
                  <a:moveTo>
                    <a:pt x="52" y="47"/>
                  </a:moveTo>
                  <a:cubicBezTo>
                    <a:pt x="48" y="57"/>
                    <a:pt x="34" y="62"/>
                    <a:pt x="32" y="63"/>
                  </a:cubicBezTo>
                  <a:cubicBezTo>
                    <a:pt x="29" y="62"/>
                    <a:pt x="15" y="57"/>
                    <a:pt x="11" y="47"/>
                  </a:cubicBezTo>
                  <a:cubicBezTo>
                    <a:pt x="7" y="38"/>
                    <a:pt x="4" y="18"/>
                    <a:pt x="3" y="1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8"/>
                    <a:pt x="57" y="38"/>
                    <a:pt x="52" y="47"/>
                  </a:cubicBezTo>
                  <a:close/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6" y="22"/>
                    <a:pt x="53" y="38"/>
                    <a:pt x="49" y="46"/>
                  </a:cubicBezTo>
                  <a:cubicBezTo>
                    <a:pt x="46" y="53"/>
                    <a:pt x="37" y="58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cxnSp>
          <p:nvCxnSpPr>
            <p:cNvPr id="22" name="Straight Connector 31">
              <a:extLst>
                <a:ext uri="{FF2B5EF4-FFF2-40B4-BE49-F238E27FC236}">
                  <a16:creationId xmlns:a16="http://schemas.microsoft.com/office/drawing/2014/main" id="{4129CF98-7856-7E1F-BFF5-538DAA1BBC77}"/>
                </a:ext>
              </a:extLst>
            </p:cNvPr>
            <p:cNvCxnSpPr>
              <a:cxnSpLocks/>
            </p:cNvCxnSpPr>
            <p:nvPr/>
          </p:nvCxnSpPr>
          <p:spPr>
            <a:xfrm>
              <a:off x="4074916" y="3523789"/>
              <a:ext cx="0" cy="74713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1">
              <a:extLst>
                <a:ext uri="{FF2B5EF4-FFF2-40B4-BE49-F238E27FC236}">
                  <a16:creationId xmlns:a16="http://schemas.microsoft.com/office/drawing/2014/main" id="{43751F19-CC62-8D23-9017-9BFFD6A21226}"/>
                </a:ext>
              </a:extLst>
            </p:cNvPr>
            <p:cNvCxnSpPr>
              <a:cxnSpLocks/>
            </p:cNvCxnSpPr>
            <p:nvPr/>
          </p:nvCxnSpPr>
          <p:spPr>
            <a:xfrm>
              <a:off x="5300753" y="2389882"/>
              <a:ext cx="0" cy="633047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61">
              <a:extLst>
                <a:ext uri="{FF2B5EF4-FFF2-40B4-BE49-F238E27FC236}">
                  <a16:creationId xmlns:a16="http://schemas.microsoft.com/office/drawing/2014/main" id="{DBC9AFCC-AA2F-3F7C-E416-200CF276216F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H="1" flipV="1">
              <a:off x="7086555" y="3866912"/>
              <a:ext cx="54453" cy="40969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42">
              <a:extLst>
                <a:ext uri="{FF2B5EF4-FFF2-40B4-BE49-F238E27FC236}">
                  <a16:creationId xmlns:a16="http://schemas.microsoft.com/office/drawing/2014/main" id="{8FA833A1-D46D-38B0-5D16-DF6B4E6DDF3C}"/>
                </a:ext>
              </a:extLst>
            </p:cNvPr>
            <p:cNvSpPr txBox="1"/>
            <p:nvPr/>
          </p:nvSpPr>
          <p:spPr>
            <a:xfrm>
              <a:off x="3676855" y="4311622"/>
              <a:ext cx="1088824" cy="29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Integridad</a:t>
              </a:r>
            </a:p>
          </p:txBody>
        </p:sp>
      </p:grpSp>
      <p:sp>
        <p:nvSpPr>
          <p:cNvPr id="26" name="Título 1">
            <a:extLst>
              <a:ext uri="{FF2B5EF4-FFF2-40B4-BE49-F238E27FC236}">
                <a16:creationId xmlns:a16="http://schemas.microsoft.com/office/drawing/2014/main" id="{461E2A54-9588-F3FB-1C10-600BF6F38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669" y="675207"/>
            <a:ext cx="8862661" cy="1386870"/>
          </a:xfrm>
        </p:spPr>
        <p:txBody>
          <a:bodyPr/>
          <a:lstStyle/>
          <a:p>
            <a:pPr algn="ctr"/>
            <a:r>
              <a:rPr lang="es-ES_tradnl" sz="4000">
                <a:solidFill>
                  <a:schemeClr val="tx1"/>
                </a:solidFill>
                <a:latin typeface="Century Gothic" panose="020B0502020202020204" pitchFamily="34" charset="0"/>
              </a:rPr>
              <a:t>Claves para conseguir una instalación correcta </a:t>
            </a:r>
          </a:p>
        </p:txBody>
      </p:sp>
    </p:spTree>
    <p:extLst>
      <p:ext uri="{BB962C8B-B14F-4D97-AF65-F5344CB8AC3E}">
        <p14:creationId xmlns:p14="http://schemas.microsoft.com/office/powerpoint/2010/main" val="394415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71C9B3D-9154-70AA-1FC0-C22965691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367" y="567076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LA INTEGRIDAD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DC9EAC6-AB96-A457-D7D7-A3DD0A39A105}"/>
              </a:ext>
            </a:extLst>
          </p:cNvPr>
          <p:cNvSpPr txBox="1">
            <a:spLocks/>
          </p:cNvSpPr>
          <p:nvPr/>
        </p:nvSpPr>
        <p:spPr>
          <a:xfrm>
            <a:off x="602367" y="2439194"/>
            <a:ext cx="4386884" cy="19796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>
                <a:solidFill>
                  <a:srgbClr val="000000"/>
                </a:solidFill>
                <a:latin typeface="Roboto" panose="02000000000000000000" pitchFamily="2" charset="0"/>
              </a:rPr>
              <a:t>La práctica de ser honesto y mostrar una adhesión constante e intransigente a principios y valores morales y éticos.</a:t>
            </a:r>
            <a:endParaRPr lang="es-ES"/>
          </a:p>
        </p:txBody>
      </p:sp>
      <p:pic>
        <p:nvPicPr>
          <p:cNvPr id="8" name="Content Placeholder 13" descr="A close up of a sign&#10;&#10;Description automatically generated">
            <a:extLst>
              <a:ext uri="{FF2B5EF4-FFF2-40B4-BE49-F238E27FC236}">
                <a16:creationId xmlns:a16="http://schemas.microsoft.com/office/drawing/2014/main" id="{53C06184-1FAE-C5CF-1D8C-F9385613E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101" y="1160776"/>
            <a:ext cx="6418554" cy="453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9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3C47E7A-0090-C28C-5C52-6CD9E4205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5" y="398401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ESTRATEGIA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81633E-6E80-AF7B-EFD1-A2CDF9580233}"/>
              </a:ext>
            </a:extLst>
          </p:cNvPr>
          <p:cNvSpPr txBox="1">
            <a:spLocks/>
          </p:cNvSpPr>
          <p:nvPr/>
        </p:nvSpPr>
        <p:spPr>
          <a:xfrm>
            <a:off x="8069802" y="1245202"/>
            <a:ext cx="3580333" cy="47688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>
                <a:solidFill>
                  <a:srgbClr val="000000"/>
                </a:solidFill>
                <a:latin typeface="Roboto" panose="02000000000000000000" pitchFamily="2" charset="0"/>
              </a:rPr>
              <a:t>Un plan de alto nivel para lograr uno o más objetivos en condiciones de incertidumbre. Incluye varios subconjuntos de habilidades que incluyen tácticas y logística.</a:t>
            </a:r>
            <a:endParaRPr lang="es-ES"/>
          </a:p>
        </p:txBody>
      </p:sp>
      <p:pic>
        <p:nvPicPr>
          <p:cNvPr id="5" name="Content Placeholder 18" descr="A picture containing object, indoor, table, chessman&#10;&#10;Description automatically generated">
            <a:extLst>
              <a:ext uri="{FF2B5EF4-FFF2-40B4-BE49-F238E27FC236}">
                <a16:creationId xmlns:a16="http://schemas.microsoft.com/office/drawing/2014/main" id="{80EE8B60-7A66-C602-C787-8E1A42E2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09" y="1501305"/>
            <a:ext cx="6860380" cy="3855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1926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4443579-A297-7AED-7B29-1776D95CF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018" y="903890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PLANIFICACIÓN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B53106-BA40-E91D-7D20-870003EADA0C}"/>
              </a:ext>
            </a:extLst>
          </p:cNvPr>
          <p:cNvSpPr txBox="1">
            <a:spLocks/>
          </p:cNvSpPr>
          <p:nvPr/>
        </p:nvSpPr>
        <p:spPr>
          <a:xfrm>
            <a:off x="711018" y="2607870"/>
            <a:ext cx="4413517" cy="197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>
                <a:solidFill>
                  <a:srgbClr val="000000"/>
                </a:solidFill>
                <a:latin typeface="Roboto" panose="02000000000000000000" pitchFamily="2" charset="0"/>
              </a:rPr>
              <a:t>Una función fundamental, que consiste en decidir de antemano qué se hace, cuándo se hace, cómo se hace y quién lo va a hacer.</a:t>
            </a:r>
            <a:endParaRPr lang="es-ES"/>
          </a:p>
        </p:txBody>
      </p:sp>
      <p:pic>
        <p:nvPicPr>
          <p:cNvPr id="8" name="Content Placeholder 6" descr="A close up of a computer&#10;&#10;Description automatically generated">
            <a:extLst>
              <a:ext uri="{FF2B5EF4-FFF2-40B4-BE49-F238E27FC236}">
                <a16:creationId xmlns:a16="http://schemas.microsoft.com/office/drawing/2014/main" id="{68AF60DA-49FB-A250-D9E6-1F0CE6B34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84" y="592121"/>
            <a:ext cx="6590921" cy="536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32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CC6D4A2-2A67-FC49-0D7B-DEE4DC7E0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591" y="414296"/>
            <a:ext cx="9097604" cy="965835"/>
          </a:xfrm>
        </p:spPr>
        <p:txBody>
          <a:bodyPr/>
          <a:lstStyle/>
          <a:p>
            <a:r>
              <a:rPr lang="es-ES" sz="4000">
                <a:latin typeface="Century Gothic" panose="020B0502020202020204" pitchFamily="34" charset="0"/>
              </a:rPr>
              <a:t>EFECTO WADDINGTON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0ABC2D6-6801-C9F4-AA5A-25CAC3DEA108}"/>
              </a:ext>
            </a:extLst>
          </p:cNvPr>
          <p:cNvSpPr txBox="1">
            <a:spLocks/>
          </p:cNvSpPr>
          <p:nvPr/>
        </p:nvSpPr>
        <p:spPr>
          <a:xfrm>
            <a:off x="948597" y="1512587"/>
            <a:ext cx="3925246" cy="38328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>
                <a:solidFill>
                  <a:srgbClr val="000000"/>
                </a:solidFill>
                <a:latin typeface="Roboto" panose="02000000000000000000" pitchFamily="2" charset="0"/>
              </a:rPr>
              <a:t>En la Segunda Guerra Mundial de 1943, el científico británico C.H. </a:t>
            </a:r>
            <a:r>
              <a:rPr lang="es-ES" err="1">
                <a:solidFill>
                  <a:srgbClr val="000000"/>
                </a:solidFill>
                <a:latin typeface="Roboto" panose="02000000000000000000" pitchFamily="2" charset="0"/>
              </a:rPr>
              <a:t>Waddington</a:t>
            </a:r>
            <a:r>
              <a:rPr lang="es-ES">
                <a:solidFill>
                  <a:srgbClr val="000000"/>
                </a:solidFill>
                <a:latin typeface="Roboto" panose="02000000000000000000" pitchFamily="2" charset="0"/>
              </a:rPr>
              <a:t> descubrió que el reemplazo preventivo programado de las piezas de los aviones en realidad estaba causando más daño que bien.</a:t>
            </a:r>
            <a:endParaRPr lang="es-ES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91D348F-9C08-1DF2-6695-74E9A35A0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511" y="640022"/>
            <a:ext cx="4620701" cy="528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57819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1_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6.xml><?xml version="1.0" encoding="utf-8"?>
<a:theme xmlns:a="http://schemas.openxmlformats.org/drawingml/2006/main" name="1_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7.xml><?xml version="1.0" encoding="utf-8"?>
<a:theme xmlns:a="http://schemas.openxmlformats.org/drawingml/2006/main" name="1_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Props1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266AB2-99E5-425C-BA72-DBE853AAFF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e33698-54d1-4413-9454-ee6d5558439e"/>
    <ds:schemaRef ds:uri="d0569b8d-7120-4068-b452-55feebc5ff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762477-F44D-471D-AE3C-78E64370B2DD}">
  <ds:schemaRefs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d0569b8d-7120-4068-b452-55feebc5ffa4"/>
    <ds:schemaRef ds:uri="cde33698-54d1-4413-9454-ee6d5558439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1010</Words>
  <Application>Microsoft Office PowerPoint</Application>
  <PresentationFormat>Panorámica</PresentationFormat>
  <Paragraphs>111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Títulos de diapositiva</vt:lpstr>
      </vt:variant>
      <vt:variant>
        <vt:i4>36</vt:i4>
      </vt:variant>
    </vt:vector>
  </HeadingPairs>
  <TitlesOfParts>
    <vt:vector size="43" baseType="lpstr">
      <vt:lpstr>Patron Maestro CMC Brújula</vt:lpstr>
      <vt:lpstr>Maestro Sección CMC-LATAM</vt:lpstr>
      <vt:lpstr>Patrón Maestro Cuerpo CMC-LATAM</vt:lpstr>
      <vt:lpstr>Maestro Final</vt:lpstr>
      <vt:lpstr>1_Patrón Maestro Cuerpo CMC-LATAM</vt:lpstr>
      <vt:lpstr>1_Maestro Sección CMC-LATAM</vt:lpstr>
      <vt:lpstr>1_Maestro Final</vt:lpstr>
      <vt:lpstr>“POR AQUÍ ES UN CAMINO…”  VAMOS A COMPARTIR NUESTRAS EXPERIENCIAS, LOGROS, TROPIEZOS Y DESCUBRIMIENTOS.</vt:lpstr>
      <vt:lpstr>Presentación de PowerPoint</vt:lpstr>
      <vt:lpstr>¿Qué significa maquinaria confiable? </vt:lpstr>
      <vt:lpstr>¿Por qué la instalación tiene tanta importancia para alcanzar la confiabilidad? </vt:lpstr>
      <vt:lpstr>Claves para conseguir una instalación correcta </vt:lpstr>
      <vt:lpstr>LA INTEGRIDAD</vt:lpstr>
      <vt:lpstr>ESTRATEGIA</vt:lpstr>
      <vt:lpstr>PLANIFICACIÓN</vt:lpstr>
      <vt:lpstr>EFECTO WADDINGTON</vt:lpstr>
      <vt:lpstr>RAF B-24 LIBERATOR</vt:lpstr>
      <vt:lpstr>Presentación de PowerPoint</vt:lpstr>
      <vt:lpstr>Presentación de PowerPoint</vt:lpstr>
      <vt:lpstr>Presentación de PowerPoint</vt:lpstr>
      <vt:lpstr>Mortalidad Infantil</vt:lpstr>
      <vt:lpstr>La base</vt:lpstr>
      <vt:lpstr>¿Qué es una base?</vt:lpstr>
      <vt:lpstr>Presentación de PowerPoint</vt:lpstr>
      <vt:lpstr>¿Cuándo la base NO es plana?</vt:lpstr>
      <vt:lpstr>¿Por qué necesitamos una base completamente plana?</vt:lpstr>
      <vt:lpstr>¿Cuándo se debe medir la Planitud?</vt:lpstr>
      <vt:lpstr>Nivel </vt:lpstr>
      <vt:lpstr>¿Por qué el nivel es importante?</vt:lpstr>
      <vt:lpstr>PATA COJA</vt:lpstr>
      <vt:lpstr>¿Qué es la Pata Coja?</vt:lpstr>
      <vt:lpstr>Las consecuencias de la Pata Coja</vt:lpstr>
      <vt:lpstr>Alineamiento de ejes </vt:lpstr>
      <vt:lpstr>¿Por qué el alineamiento de ejes tiene tanta importancia en la instalación de la maquinaria?</vt:lpstr>
      <vt:lpstr>Causas de desalineamiento: </vt:lpstr>
      <vt:lpstr>El ABC de la falla</vt:lpstr>
      <vt:lpstr>Tensión en las tuberías</vt:lpstr>
      <vt:lpstr>Carga de la boquilla</vt:lpstr>
      <vt:lpstr>Las consecuencias de estrés de las tuberías </vt:lpstr>
      <vt:lpstr>Expansión térmica </vt:lpstr>
      <vt:lpstr>Expansión térmica</vt:lpstr>
      <vt:lpstr>Medición dinámica, el último test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Gloria Moncada Arenas</cp:lastModifiedBy>
  <cp:revision>35</cp:revision>
  <dcterms:created xsi:type="dcterms:W3CDTF">2019-07-22T17:42:45Z</dcterms:created>
  <dcterms:modified xsi:type="dcterms:W3CDTF">2022-08-17T14:57:31Z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