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slideLayouts/slideLayout15.xml" ContentType="application/vnd.openxmlformats-officedocument.presentationml.slideLayout+xml"/>
  <Override PartName="/ppt/theme/theme4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4"/>
    <p:sldMasterId id="2147483691" r:id="rId5"/>
    <p:sldMasterId id="2147483664" r:id="rId6"/>
    <p:sldMasterId id="2147483678" r:id="rId7"/>
    <p:sldMasterId id="2147483693" r:id="rId8"/>
  </p:sldMasterIdLst>
  <p:notesMasterIdLst>
    <p:notesMasterId r:id="rId30"/>
  </p:notesMasterIdLst>
  <p:sldIdLst>
    <p:sldId id="803" r:id="rId9"/>
    <p:sldId id="264" r:id="rId10"/>
    <p:sldId id="1298" r:id="rId11"/>
    <p:sldId id="2142532320" r:id="rId12"/>
    <p:sldId id="2986" r:id="rId13"/>
    <p:sldId id="1151" r:id="rId14"/>
    <p:sldId id="2142532316" r:id="rId15"/>
    <p:sldId id="2142532317" r:id="rId16"/>
    <p:sldId id="1446" r:id="rId17"/>
    <p:sldId id="528" r:id="rId18"/>
    <p:sldId id="1471" r:id="rId19"/>
    <p:sldId id="1132" r:id="rId20"/>
    <p:sldId id="1469" r:id="rId21"/>
    <p:sldId id="837" r:id="rId22"/>
    <p:sldId id="739" r:id="rId23"/>
    <p:sldId id="1131" r:id="rId24"/>
    <p:sldId id="2142532315" r:id="rId25"/>
    <p:sldId id="1490" r:id="rId26"/>
    <p:sldId id="10496" r:id="rId27"/>
    <p:sldId id="2142532321" r:id="rId28"/>
    <p:sldId id="275" r:id="rId29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sin título" id="{50EEA0FA-0BB8-7F48-A2C8-87AD3222D868}">
          <p14:sldIdLst/>
        </p14:section>
        <p14:section name="Presentación" id="{CB916EFE-FB26-0F47-A3F2-8509AC76568C}">
          <p14:sldIdLst>
            <p14:sldId id="803"/>
            <p14:sldId id="264"/>
          </p14:sldIdLst>
        </p14:section>
        <p14:section name="Inicio de Sección" id="{2261FC81-D8DE-DA43-81B4-4B5B396F5083}">
          <p14:sldIdLst/>
        </p14:section>
        <p14:section name="Contenido" id="{F23B10C3-D8A9-C349-8395-AD9FB2EF428F}">
          <p14:sldIdLst>
            <p14:sldId id="1298"/>
            <p14:sldId id="2142532320"/>
            <p14:sldId id="2986"/>
            <p14:sldId id="1151"/>
            <p14:sldId id="2142532316"/>
            <p14:sldId id="2142532317"/>
            <p14:sldId id="1446"/>
            <p14:sldId id="528"/>
            <p14:sldId id="1471"/>
            <p14:sldId id="1132"/>
            <p14:sldId id="1469"/>
            <p14:sldId id="837"/>
            <p14:sldId id="739"/>
            <p14:sldId id="1131"/>
            <p14:sldId id="2142532315"/>
            <p14:sldId id="1490"/>
            <p14:sldId id="10496"/>
            <p14:sldId id="2142532321"/>
            <p14:sldId id="275"/>
          </p14:sldIdLst>
        </p14:section>
        <p14:section name="Mensajes importantes" id="{670A4AEA-593D-F449-B47F-B0B89EF3CF80}">
          <p14:sldIdLst/>
        </p14:section>
        <p14:section name="Pre-diseñadas" id="{B782C5C3-CC40-3447-BFD6-3348007433F8}">
          <p14:sldIdLst/>
        </p14:section>
        <p14:section name="Conclusiones y cierre" id="{D2CB4710-98CA-8C4C-863D-841536BCA5A2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3086"/>
    <a:srgbClr val="004F58"/>
    <a:srgbClr val="178C86"/>
    <a:srgbClr val="A22882"/>
    <a:srgbClr val="692C59"/>
    <a:srgbClr val="44546A"/>
    <a:srgbClr val="FFC000"/>
    <a:srgbClr val="0093B2"/>
    <a:srgbClr val="ED7D31"/>
    <a:srgbClr val="1F49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D4B6243-DFB5-4C8E-AD97-394B860F8FFF}" v="65" dt="2022-08-26T20:08:04.530"/>
    <p1510:client id="{391B32DE-B5E5-E128-F345-9B185A72876B}" v="10" dt="2022-09-02T15:50:49.707"/>
    <p1510:client id="{4BFED52D-E47D-C810-9D06-A6389F635768}" v="17" dt="2022-09-02T16:16:23.6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microsoft.com/office/2015/10/relationships/revisionInfo" Target="revisionInfo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notesMaster" Target="notesMasters/notesMaster1.xml"/><Relationship Id="rId35" Type="http://schemas.microsoft.com/office/2016/11/relationships/changesInfo" Target="changesInfos/changesInfo1.xml"/><Relationship Id="rId8" Type="http://schemas.openxmlformats.org/officeDocument/2006/relationships/slideMaster" Target="slideMasters/slideMaster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loria Moncada Arenas" userId="S::generacion@noria.mx::d8a5062a-d71a-42ef-9777-a767ee448c70" providerId="AD" clId="Web-{4BFED52D-E47D-C810-9D06-A6389F635768}"/>
    <pc:docChg chg="modSld">
      <pc:chgData name="Gloria Moncada Arenas" userId="S::generacion@noria.mx::d8a5062a-d71a-42ef-9777-a767ee448c70" providerId="AD" clId="Web-{4BFED52D-E47D-C810-9D06-A6389F635768}" dt="2022-09-02T16:16:23.629" v="16" actId="20577"/>
      <pc:docMkLst>
        <pc:docMk/>
      </pc:docMkLst>
      <pc:sldChg chg="modSp">
        <pc:chgData name="Gloria Moncada Arenas" userId="S::generacion@noria.mx::d8a5062a-d71a-42ef-9777-a767ee448c70" providerId="AD" clId="Web-{4BFED52D-E47D-C810-9D06-A6389F635768}" dt="2022-09-02T16:16:23.629" v="16" actId="20577"/>
        <pc:sldMkLst>
          <pc:docMk/>
          <pc:sldMk cId="77290696" sldId="803"/>
        </pc:sldMkLst>
        <pc:spChg chg="mod">
          <ac:chgData name="Gloria Moncada Arenas" userId="S::generacion@noria.mx::d8a5062a-d71a-42ef-9777-a767ee448c70" providerId="AD" clId="Web-{4BFED52D-E47D-C810-9D06-A6389F635768}" dt="2022-09-02T16:16:23.629" v="16" actId="20577"/>
          <ac:spMkLst>
            <pc:docMk/>
            <pc:sldMk cId="77290696" sldId="803"/>
            <ac:spMk id="3" creationId="{FCA2D6FA-40F6-360B-2ED7-ACFDAD69B868}"/>
          </ac:spMkLst>
        </pc:spChg>
      </pc:sldChg>
    </pc:docChg>
  </pc:docChgLst>
  <pc:docChgLst>
    <pc:chgData name="Boudewijn Neijens" userId="5773b1b1-cff3-45d9-8f6c-48d88d7ec230" providerId="ADAL" clId="{AA02393B-E228-4510-8299-648B6AF032AA}"/>
    <pc:docChg chg="undo custSel addSld delSld modSld sldOrd modMainMaster modSection">
      <pc:chgData name="Boudewijn Neijens" userId="5773b1b1-cff3-45d9-8f6c-48d88d7ec230" providerId="ADAL" clId="{AA02393B-E228-4510-8299-648B6AF032AA}" dt="2022-08-18T22:51:36.603" v="1196"/>
      <pc:docMkLst>
        <pc:docMk/>
      </pc:docMkLst>
      <pc:sldChg chg="addSp delSp modSp mod">
        <pc:chgData name="Boudewijn Neijens" userId="5773b1b1-cff3-45d9-8f6c-48d88d7ec230" providerId="ADAL" clId="{AA02393B-E228-4510-8299-648B6AF032AA}" dt="2022-08-18T16:57:13.102" v="1194" actId="1036"/>
        <pc:sldMkLst>
          <pc:docMk/>
          <pc:sldMk cId="3869162568" sldId="264"/>
        </pc:sldMkLst>
        <pc:spChg chg="mod">
          <ac:chgData name="Boudewijn Neijens" userId="5773b1b1-cff3-45d9-8f6c-48d88d7ec230" providerId="ADAL" clId="{AA02393B-E228-4510-8299-648B6AF032AA}" dt="2022-08-15T21:19:03.205" v="31" actId="20577"/>
          <ac:spMkLst>
            <pc:docMk/>
            <pc:sldMk cId="3869162568" sldId="264"/>
            <ac:spMk id="6" creationId="{58716B02-8D2D-4B73-9FE8-A600160E3B29}"/>
          </ac:spMkLst>
        </pc:spChg>
        <pc:spChg chg="mod">
          <ac:chgData name="Boudewijn Neijens" userId="5773b1b1-cff3-45d9-8f6c-48d88d7ec230" providerId="ADAL" clId="{AA02393B-E228-4510-8299-648B6AF032AA}" dt="2022-08-18T16:57:13.102" v="1194" actId="1036"/>
          <ac:spMkLst>
            <pc:docMk/>
            <pc:sldMk cId="3869162568" sldId="264"/>
            <ac:spMk id="7" creationId="{5F1CC6A6-B6AD-48B4-B15E-C05F9B6F7EBD}"/>
          </ac:spMkLst>
        </pc:spChg>
        <pc:picChg chg="add mod">
          <ac:chgData name="Boudewijn Neijens" userId="5773b1b1-cff3-45d9-8f6c-48d88d7ec230" providerId="ADAL" clId="{AA02393B-E228-4510-8299-648B6AF032AA}" dt="2022-08-15T21:19:56.065" v="61" actId="1076"/>
          <ac:picMkLst>
            <pc:docMk/>
            <pc:sldMk cId="3869162568" sldId="264"/>
            <ac:picMk id="8" creationId="{0A41D623-9855-1A36-B987-C8899884CA87}"/>
          </ac:picMkLst>
        </pc:picChg>
        <pc:picChg chg="del">
          <ac:chgData name="Boudewijn Neijens" userId="5773b1b1-cff3-45d9-8f6c-48d88d7ec230" providerId="ADAL" clId="{AA02393B-E228-4510-8299-648B6AF032AA}" dt="2022-08-15T21:19:20.830" v="56" actId="478"/>
          <ac:picMkLst>
            <pc:docMk/>
            <pc:sldMk cId="3869162568" sldId="264"/>
            <ac:picMk id="11" creationId="{6AC704BF-4699-60B5-00FA-BDE543A47B15}"/>
          </ac:picMkLst>
        </pc:picChg>
        <pc:picChg chg="mod">
          <ac:chgData name="Boudewijn Neijens" userId="5773b1b1-cff3-45d9-8f6c-48d88d7ec230" providerId="ADAL" clId="{AA02393B-E228-4510-8299-648B6AF032AA}" dt="2022-08-15T21:18:42.983" v="1" actId="1440"/>
          <ac:picMkLst>
            <pc:docMk/>
            <pc:sldMk cId="3869162568" sldId="264"/>
            <ac:picMk id="12" creationId="{7BE0E970-0FD2-7378-CDD7-F3BA6E7E245E}"/>
          </ac:picMkLst>
        </pc:picChg>
        <pc:cxnChg chg="del">
          <ac:chgData name="Boudewijn Neijens" userId="5773b1b1-cff3-45d9-8f6c-48d88d7ec230" providerId="ADAL" clId="{AA02393B-E228-4510-8299-648B6AF032AA}" dt="2022-08-16T18:17:50.608" v="144" actId="478"/>
          <ac:cxnSpMkLst>
            <pc:docMk/>
            <pc:sldMk cId="3869162568" sldId="264"/>
            <ac:cxnSpMk id="4" creationId="{F01ADE08-26AB-2444-ADA6-279E2BE47622}"/>
          </ac:cxnSpMkLst>
        </pc:cxnChg>
      </pc:sldChg>
      <pc:sldChg chg="addSp delSp modSp mod">
        <pc:chgData name="Boudewijn Neijens" userId="5773b1b1-cff3-45d9-8f6c-48d88d7ec230" providerId="ADAL" clId="{AA02393B-E228-4510-8299-648B6AF032AA}" dt="2022-08-16T18:11:30.352" v="119" actId="1076"/>
        <pc:sldMkLst>
          <pc:docMk/>
          <pc:sldMk cId="1132737551" sldId="275"/>
        </pc:sldMkLst>
        <pc:picChg chg="add mod">
          <ac:chgData name="Boudewijn Neijens" userId="5773b1b1-cff3-45d9-8f6c-48d88d7ec230" providerId="ADAL" clId="{AA02393B-E228-4510-8299-648B6AF032AA}" dt="2022-08-16T18:11:30.352" v="119" actId="1076"/>
          <ac:picMkLst>
            <pc:docMk/>
            <pc:sldMk cId="1132737551" sldId="275"/>
            <ac:picMk id="2" creationId="{B39C28A9-D35B-2826-57C2-0EC1C1483871}"/>
          </ac:picMkLst>
        </pc:picChg>
        <pc:picChg chg="del">
          <ac:chgData name="Boudewijn Neijens" userId="5773b1b1-cff3-45d9-8f6c-48d88d7ec230" providerId="ADAL" clId="{AA02393B-E228-4510-8299-648B6AF032AA}" dt="2022-08-16T18:11:25.836" v="117" actId="478"/>
          <ac:picMkLst>
            <pc:docMk/>
            <pc:sldMk cId="1132737551" sldId="275"/>
            <ac:picMk id="3" creationId="{96F1BB5C-9E4A-7255-7D7F-E0227C62D73A}"/>
          </ac:picMkLst>
        </pc:picChg>
      </pc:sldChg>
      <pc:sldChg chg="modSp mod">
        <pc:chgData name="Boudewijn Neijens" userId="5773b1b1-cff3-45d9-8f6c-48d88d7ec230" providerId="ADAL" clId="{AA02393B-E228-4510-8299-648B6AF032AA}" dt="2022-08-17T19:08:21.378" v="1188" actId="113"/>
        <pc:sldMkLst>
          <pc:docMk/>
          <pc:sldMk cId="2467286792" sldId="503"/>
        </pc:sldMkLst>
        <pc:spChg chg="mod">
          <ac:chgData name="Boudewijn Neijens" userId="5773b1b1-cff3-45d9-8f6c-48d88d7ec230" providerId="ADAL" clId="{AA02393B-E228-4510-8299-648B6AF032AA}" dt="2022-08-16T18:32:39.092" v="509" actId="20577"/>
          <ac:spMkLst>
            <pc:docMk/>
            <pc:sldMk cId="2467286792" sldId="503"/>
            <ac:spMk id="5" creationId="{85498A4E-66F0-0CC6-5D10-12D65056D8FA}"/>
          </ac:spMkLst>
        </pc:spChg>
        <pc:spChg chg="mod">
          <ac:chgData name="Boudewijn Neijens" userId="5773b1b1-cff3-45d9-8f6c-48d88d7ec230" providerId="ADAL" clId="{AA02393B-E228-4510-8299-648B6AF032AA}" dt="2022-08-17T19:08:21.378" v="1188" actId="113"/>
          <ac:spMkLst>
            <pc:docMk/>
            <pc:sldMk cId="2467286792" sldId="503"/>
            <ac:spMk id="17" creationId="{0DA1282D-6CB5-DF4E-A5CE-CB65D8B959D7}"/>
          </ac:spMkLst>
        </pc:spChg>
      </pc:sldChg>
      <pc:sldChg chg="addSp delSp modSp mod">
        <pc:chgData name="Boudewijn Neijens" userId="5773b1b1-cff3-45d9-8f6c-48d88d7ec230" providerId="ADAL" clId="{AA02393B-E228-4510-8299-648B6AF032AA}" dt="2022-08-16T22:06:59.125" v="735" actId="1038"/>
        <pc:sldMkLst>
          <pc:docMk/>
          <pc:sldMk cId="0" sldId="528"/>
        </pc:sldMkLst>
        <pc:spChg chg="del">
          <ac:chgData name="Boudewijn Neijens" userId="5773b1b1-cff3-45d9-8f6c-48d88d7ec230" providerId="ADAL" clId="{AA02393B-E228-4510-8299-648B6AF032AA}" dt="2022-08-16T18:05:30.289" v="66" actId="478"/>
          <ac:spMkLst>
            <pc:docMk/>
            <pc:sldMk cId="0" sldId="528"/>
            <ac:spMk id="2" creationId="{544921BB-16A2-D74C-FE60-1F5AEAEC0583}"/>
          </ac:spMkLst>
        </pc:spChg>
        <pc:spChg chg="add del mod">
          <ac:chgData name="Boudewijn Neijens" userId="5773b1b1-cff3-45d9-8f6c-48d88d7ec230" providerId="ADAL" clId="{AA02393B-E228-4510-8299-648B6AF032AA}" dt="2022-08-16T22:06:59.125" v="735" actId="1038"/>
          <ac:spMkLst>
            <pc:docMk/>
            <pc:sldMk cId="0" sldId="528"/>
            <ac:spMk id="5" creationId="{720288ED-0181-440E-8B0F-42897D0D3565}"/>
          </ac:spMkLst>
        </pc:spChg>
        <pc:spChg chg="mod">
          <ac:chgData name="Boudewijn Neijens" userId="5773b1b1-cff3-45d9-8f6c-48d88d7ec230" providerId="ADAL" clId="{AA02393B-E228-4510-8299-648B6AF032AA}" dt="2022-08-16T18:28:06.287" v="183" actId="20577"/>
          <ac:spMkLst>
            <pc:docMk/>
            <pc:sldMk cId="0" sldId="528"/>
            <ac:spMk id="37890" creationId="{F7CD316C-3DE7-417A-8255-D9C4A500EDD2}"/>
          </ac:spMkLst>
        </pc:spChg>
      </pc:sldChg>
      <pc:sldChg chg="addSp delSp modSp mod ord modClrScheme chgLayout">
        <pc:chgData name="Boudewijn Neijens" userId="5773b1b1-cff3-45d9-8f6c-48d88d7ec230" providerId="ADAL" clId="{AA02393B-E228-4510-8299-648B6AF032AA}" dt="2022-08-16T22:51:18.188" v="1181"/>
        <pc:sldMkLst>
          <pc:docMk/>
          <pc:sldMk cId="2042859040" sldId="739"/>
        </pc:sldMkLst>
        <pc:spChg chg="del">
          <ac:chgData name="Boudewijn Neijens" userId="5773b1b1-cff3-45d9-8f6c-48d88d7ec230" providerId="ADAL" clId="{AA02393B-E228-4510-8299-648B6AF032AA}" dt="2022-08-16T18:13:05.525" v="122" actId="478"/>
          <ac:spMkLst>
            <pc:docMk/>
            <pc:sldMk cId="2042859040" sldId="739"/>
            <ac:spMk id="2" creationId="{FDBC62F6-D6AC-EE57-D1E9-FF88AAF3AD30}"/>
          </ac:spMkLst>
        </pc:spChg>
        <pc:spChg chg="add del mod">
          <ac:chgData name="Boudewijn Neijens" userId="5773b1b1-cff3-45d9-8f6c-48d88d7ec230" providerId="ADAL" clId="{AA02393B-E228-4510-8299-648B6AF032AA}" dt="2022-08-16T18:30:41.738" v="402" actId="478"/>
          <ac:spMkLst>
            <pc:docMk/>
            <pc:sldMk cId="2042859040" sldId="739"/>
            <ac:spMk id="5" creationId="{5EE2D6CD-DD70-1CFA-A101-4D3E705679BB}"/>
          </ac:spMkLst>
        </pc:spChg>
        <pc:spChg chg="mod">
          <ac:chgData name="Boudewijn Neijens" userId="5773b1b1-cff3-45d9-8f6c-48d88d7ec230" providerId="ADAL" clId="{AA02393B-E228-4510-8299-648B6AF032AA}" dt="2022-08-16T18:30:47.877" v="432" actId="1035"/>
          <ac:spMkLst>
            <pc:docMk/>
            <pc:sldMk cId="2042859040" sldId="739"/>
            <ac:spMk id="36" creationId="{00000000-0000-0000-0000-000000000000}"/>
          </ac:spMkLst>
        </pc:spChg>
        <pc:spChg chg="mod">
          <ac:chgData name="Boudewijn Neijens" userId="5773b1b1-cff3-45d9-8f6c-48d88d7ec230" providerId="ADAL" clId="{AA02393B-E228-4510-8299-648B6AF032AA}" dt="2022-08-16T18:31:00.381" v="436" actId="121"/>
          <ac:spMkLst>
            <pc:docMk/>
            <pc:sldMk cId="2042859040" sldId="739"/>
            <ac:spMk id="37" creationId="{00000000-0000-0000-0000-000000000000}"/>
          </ac:spMkLst>
        </pc:spChg>
        <pc:spChg chg="mod">
          <ac:chgData name="Boudewijn Neijens" userId="5773b1b1-cff3-45d9-8f6c-48d88d7ec230" providerId="ADAL" clId="{AA02393B-E228-4510-8299-648B6AF032AA}" dt="2022-08-16T18:30:47.877" v="432" actId="1035"/>
          <ac:spMkLst>
            <pc:docMk/>
            <pc:sldMk cId="2042859040" sldId="739"/>
            <ac:spMk id="40" creationId="{00000000-0000-0000-0000-000000000000}"/>
          </ac:spMkLst>
        </pc:spChg>
        <pc:spChg chg="mod">
          <ac:chgData name="Boudewijn Neijens" userId="5773b1b1-cff3-45d9-8f6c-48d88d7ec230" providerId="ADAL" clId="{AA02393B-E228-4510-8299-648B6AF032AA}" dt="2022-08-16T18:30:47.877" v="432" actId="1035"/>
          <ac:spMkLst>
            <pc:docMk/>
            <pc:sldMk cId="2042859040" sldId="739"/>
            <ac:spMk id="41" creationId="{00000000-0000-0000-0000-000000000000}"/>
          </ac:spMkLst>
        </pc:spChg>
        <pc:spChg chg="mod">
          <ac:chgData name="Boudewijn Neijens" userId="5773b1b1-cff3-45d9-8f6c-48d88d7ec230" providerId="ADAL" clId="{AA02393B-E228-4510-8299-648B6AF032AA}" dt="2022-08-16T18:30:47.877" v="432" actId="1035"/>
          <ac:spMkLst>
            <pc:docMk/>
            <pc:sldMk cId="2042859040" sldId="739"/>
            <ac:spMk id="43" creationId="{00000000-0000-0000-0000-000000000000}"/>
          </ac:spMkLst>
        </pc:spChg>
        <pc:spChg chg="mod">
          <ac:chgData name="Boudewijn Neijens" userId="5773b1b1-cff3-45d9-8f6c-48d88d7ec230" providerId="ADAL" clId="{AA02393B-E228-4510-8299-648B6AF032AA}" dt="2022-08-16T18:30:47.877" v="432" actId="1035"/>
          <ac:spMkLst>
            <pc:docMk/>
            <pc:sldMk cId="2042859040" sldId="739"/>
            <ac:spMk id="47" creationId="{00000000-0000-0000-0000-000000000000}"/>
          </ac:spMkLst>
        </pc:spChg>
        <pc:spChg chg="mod">
          <ac:chgData name="Boudewijn Neijens" userId="5773b1b1-cff3-45d9-8f6c-48d88d7ec230" providerId="ADAL" clId="{AA02393B-E228-4510-8299-648B6AF032AA}" dt="2022-08-16T18:30:47.877" v="432" actId="1035"/>
          <ac:spMkLst>
            <pc:docMk/>
            <pc:sldMk cId="2042859040" sldId="739"/>
            <ac:spMk id="49" creationId="{00000000-0000-0000-0000-000000000000}"/>
          </ac:spMkLst>
        </pc:spChg>
        <pc:spChg chg="mod">
          <ac:chgData name="Boudewijn Neijens" userId="5773b1b1-cff3-45d9-8f6c-48d88d7ec230" providerId="ADAL" clId="{AA02393B-E228-4510-8299-648B6AF032AA}" dt="2022-08-16T18:30:47.877" v="432" actId="1035"/>
          <ac:spMkLst>
            <pc:docMk/>
            <pc:sldMk cId="2042859040" sldId="739"/>
            <ac:spMk id="51" creationId="{00000000-0000-0000-0000-000000000000}"/>
          </ac:spMkLst>
        </pc:spChg>
        <pc:spChg chg="mod">
          <ac:chgData name="Boudewijn Neijens" userId="5773b1b1-cff3-45d9-8f6c-48d88d7ec230" providerId="ADAL" clId="{AA02393B-E228-4510-8299-648B6AF032AA}" dt="2022-08-16T18:30:47.877" v="432" actId="1035"/>
          <ac:spMkLst>
            <pc:docMk/>
            <pc:sldMk cId="2042859040" sldId="739"/>
            <ac:spMk id="53" creationId="{00000000-0000-0000-0000-000000000000}"/>
          </ac:spMkLst>
        </pc:spChg>
        <pc:spChg chg="mod">
          <ac:chgData name="Boudewijn Neijens" userId="5773b1b1-cff3-45d9-8f6c-48d88d7ec230" providerId="ADAL" clId="{AA02393B-E228-4510-8299-648B6AF032AA}" dt="2022-08-16T18:30:47.877" v="432" actId="1035"/>
          <ac:spMkLst>
            <pc:docMk/>
            <pc:sldMk cId="2042859040" sldId="739"/>
            <ac:spMk id="55" creationId="{00000000-0000-0000-0000-000000000000}"/>
          </ac:spMkLst>
        </pc:spChg>
        <pc:spChg chg="mod">
          <ac:chgData name="Boudewijn Neijens" userId="5773b1b1-cff3-45d9-8f6c-48d88d7ec230" providerId="ADAL" clId="{AA02393B-E228-4510-8299-648B6AF032AA}" dt="2022-08-16T18:30:47.877" v="432" actId="1035"/>
          <ac:spMkLst>
            <pc:docMk/>
            <pc:sldMk cId="2042859040" sldId="739"/>
            <ac:spMk id="57" creationId="{00000000-0000-0000-0000-000000000000}"/>
          </ac:spMkLst>
        </pc:spChg>
        <pc:spChg chg="mod">
          <ac:chgData name="Boudewijn Neijens" userId="5773b1b1-cff3-45d9-8f6c-48d88d7ec230" providerId="ADAL" clId="{AA02393B-E228-4510-8299-648B6AF032AA}" dt="2022-08-16T18:30:47.877" v="432" actId="1035"/>
          <ac:spMkLst>
            <pc:docMk/>
            <pc:sldMk cId="2042859040" sldId="739"/>
            <ac:spMk id="59" creationId="{00000000-0000-0000-0000-000000000000}"/>
          </ac:spMkLst>
        </pc:spChg>
        <pc:spChg chg="mod">
          <ac:chgData name="Boudewijn Neijens" userId="5773b1b1-cff3-45d9-8f6c-48d88d7ec230" providerId="ADAL" clId="{AA02393B-E228-4510-8299-648B6AF032AA}" dt="2022-08-16T18:30:47.877" v="432" actId="1035"/>
          <ac:spMkLst>
            <pc:docMk/>
            <pc:sldMk cId="2042859040" sldId="739"/>
            <ac:spMk id="61" creationId="{00000000-0000-0000-0000-000000000000}"/>
          </ac:spMkLst>
        </pc:spChg>
        <pc:spChg chg="mod">
          <ac:chgData name="Boudewijn Neijens" userId="5773b1b1-cff3-45d9-8f6c-48d88d7ec230" providerId="ADAL" clId="{AA02393B-E228-4510-8299-648B6AF032AA}" dt="2022-08-16T18:30:47.877" v="432" actId="1035"/>
          <ac:spMkLst>
            <pc:docMk/>
            <pc:sldMk cId="2042859040" sldId="739"/>
            <ac:spMk id="63" creationId="{00000000-0000-0000-0000-000000000000}"/>
          </ac:spMkLst>
        </pc:spChg>
        <pc:spChg chg="mod ord">
          <ac:chgData name="Boudewijn Neijens" userId="5773b1b1-cff3-45d9-8f6c-48d88d7ec230" providerId="ADAL" clId="{AA02393B-E228-4510-8299-648B6AF032AA}" dt="2022-08-16T18:13:11.246" v="123" actId="700"/>
          <ac:spMkLst>
            <pc:docMk/>
            <pc:sldMk cId="2042859040" sldId="739"/>
            <ac:spMk id="33795" creationId="{00000000-0000-0000-0000-000000000000}"/>
          </ac:spMkLst>
        </pc:spChg>
        <pc:spChg chg="mod">
          <ac:chgData name="Boudewijn Neijens" userId="5773b1b1-cff3-45d9-8f6c-48d88d7ec230" providerId="ADAL" clId="{AA02393B-E228-4510-8299-648B6AF032AA}" dt="2022-08-16T18:30:47.877" v="432" actId="1035"/>
          <ac:spMkLst>
            <pc:docMk/>
            <pc:sldMk cId="2042859040" sldId="739"/>
            <ac:spMk id="33799" creationId="{00000000-0000-0000-0000-000000000000}"/>
          </ac:spMkLst>
        </pc:spChg>
        <pc:spChg chg="mod">
          <ac:chgData name="Boudewijn Neijens" userId="5773b1b1-cff3-45d9-8f6c-48d88d7ec230" providerId="ADAL" clId="{AA02393B-E228-4510-8299-648B6AF032AA}" dt="2022-08-16T18:30:47.877" v="432" actId="1035"/>
          <ac:spMkLst>
            <pc:docMk/>
            <pc:sldMk cId="2042859040" sldId="739"/>
            <ac:spMk id="33801" creationId="{00000000-0000-0000-0000-000000000000}"/>
          </ac:spMkLst>
        </pc:spChg>
        <pc:spChg chg="mod">
          <ac:chgData name="Boudewijn Neijens" userId="5773b1b1-cff3-45d9-8f6c-48d88d7ec230" providerId="ADAL" clId="{AA02393B-E228-4510-8299-648B6AF032AA}" dt="2022-08-16T18:30:47.877" v="432" actId="1035"/>
          <ac:spMkLst>
            <pc:docMk/>
            <pc:sldMk cId="2042859040" sldId="739"/>
            <ac:spMk id="33802" creationId="{00000000-0000-0000-0000-000000000000}"/>
          </ac:spMkLst>
        </pc:spChg>
        <pc:spChg chg="mod">
          <ac:chgData name="Boudewijn Neijens" userId="5773b1b1-cff3-45d9-8f6c-48d88d7ec230" providerId="ADAL" clId="{AA02393B-E228-4510-8299-648B6AF032AA}" dt="2022-08-16T18:30:47.877" v="432" actId="1035"/>
          <ac:spMkLst>
            <pc:docMk/>
            <pc:sldMk cId="2042859040" sldId="739"/>
            <ac:spMk id="33803" creationId="{00000000-0000-0000-0000-000000000000}"/>
          </ac:spMkLst>
        </pc:spChg>
        <pc:picChg chg="del mod ord">
          <ac:chgData name="Boudewijn Neijens" userId="5773b1b1-cff3-45d9-8f6c-48d88d7ec230" providerId="ADAL" clId="{AA02393B-E228-4510-8299-648B6AF032AA}" dt="2022-08-16T18:30:37.214" v="401" actId="478"/>
          <ac:picMkLst>
            <pc:docMk/>
            <pc:sldMk cId="2042859040" sldId="739"/>
            <ac:picMk id="4" creationId="{F55FB13E-20AC-4C8D-A502-25A8494801D0}"/>
          </ac:picMkLst>
        </pc:picChg>
        <pc:cxnChg chg="mod">
          <ac:chgData name="Boudewijn Neijens" userId="5773b1b1-cff3-45d9-8f6c-48d88d7ec230" providerId="ADAL" clId="{AA02393B-E228-4510-8299-648B6AF032AA}" dt="2022-08-16T18:31:07.948" v="442" actId="1038"/>
          <ac:cxnSpMkLst>
            <pc:docMk/>
            <pc:sldMk cId="2042859040" sldId="739"/>
            <ac:cxnSpMk id="35" creationId="{00000000-0000-0000-0000-000000000000}"/>
          </ac:cxnSpMkLst>
        </pc:cxnChg>
        <pc:cxnChg chg="mod">
          <ac:chgData name="Boudewijn Neijens" userId="5773b1b1-cff3-45d9-8f6c-48d88d7ec230" providerId="ADAL" clId="{AA02393B-E228-4510-8299-648B6AF032AA}" dt="2022-08-16T18:30:47.877" v="432" actId="1035"/>
          <ac:cxnSpMkLst>
            <pc:docMk/>
            <pc:sldMk cId="2042859040" sldId="739"/>
            <ac:cxnSpMk id="48" creationId="{00000000-0000-0000-0000-000000000000}"/>
          </ac:cxnSpMkLst>
        </pc:cxnChg>
        <pc:cxnChg chg="mod">
          <ac:chgData name="Boudewijn Neijens" userId="5773b1b1-cff3-45d9-8f6c-48d88d7ec230" providerId="ADAL" clId="{AA02393B-E228-4510-8299-648B6AF032AA}" dt="2022-08-16T18:30:47.877" v="432" actId="1035"/>
          <ac:cxnSpMkLst>
            <pc:docMk/>
            <pc:sldMk cId="2042859040" sldId="739"/>
            <ac:cxnSpMk id="50" creationId="{00000000-0000-0000-0000-000000000000}"/>
          </ac:cxnSpMkLst>
        </pc:cxnChg>
        <pc:cxnChg chg="mod">
          <ac:chgData name="Boudewijn Neijens" userId="5773b1b1-cff3-45d9-8f6c-48d88d7ec230" providerId="ADAL" clId="{AA02393B-E228-4510-8299-648B6AF032AA}" dt="2022-08-16T18:30:47.877" v="432" actId="1035"/>
          <ac:cxnSpMkLst>
            <pc:docMk/>
            <pc:sldMk cId="2042859040" sldId="739"/>
            <ac:cxnSpMk id="52" creationId="{00000000-0000-0000-0000-000000000000}"/>
          </ac:cxnSpMkLst>
        </pc:cxnChg>
        <pc:cxnChg chg="mod">
          <ac:chgData name="Boudewijn Neijens" userId="5773b1b1-cff3-45d9-8f6c-48d88d7ec230" providerId="ADAL" clId="{AA02393B-E228-4510-8299-648B6AF032AA}" dt="2022-08-16T18:30:47.877" v="432" actId="1035"/>
          <ac:cxnSpMkLst>
            <pc:docMk/>
            <pc:sldMk cId="2042859040" sldId="739"/>
            <ac:cxnSpMk id="54" creationId="{00000000-0000-0000-0000-000000000000}"/>
          </ac:cxnSpMkLst>
        </pc:cxnChg>
        <pc:cxnChg chg="mod">
          <ac:chgData name="Boudewijn Neijens" userId="5773b1b1-cff3-45d9-8f6c-48d88d7ec230" providerId="ADAL" clId="{AA02393B-E228-4510-8299-648B6AF032AA}" dt="2022-08-16T18:30:47.877" v="432" actId="1035"/>
          <ac:cxnSpMkLst>
            <pc:docMk/>
            <pc:sldMk cId="2042859040" sldId="739"/>
            <ac:cxnSpMk id="56" creationId="{00000000-0000-0000-0000-000000000000}"/>
          </ac:cxnSpMkLst>
        </pc:cxnChg>
        <pc:cxnChg chg="mod">
          <ac:chgData name="Boudewijn Neijens" userId="5773b1b1-cff3-45d9-8f6c-48d88d7ec230" providerId="ADAL" clId="{AA02393B-E228-4510-8299-648B6AF032AA}" dt="2022-08-16T18:30:47.877" v="432" actId="1035"/>
          <ac:cxnSpMkLst>
            <pc:docMk/>
            <pc:sldMk cId="2042859040" sldId="739"/>
            <ac:cxnSpMk id="58" creationId="{00000000-0000-0000-0000-000000000000}"/>
          </ac:cxnSpMkLst>
        </pc:cxnChg>
        <pc:cxnChg chg="mod">
          <ac:chgData name="Boudewijn Neijens" userId="5773b1b1-cff3-45d9-8f6c-48d88d7ec230" providerId="ADAL" clId="{AA02393B-E228-4510-8299-648B6AF032AA}" dt="2022-08-16T18:30:47.877" v="432" actId="1035"/>
          <ac:cxnSpMkLst>
            <pc:docMk/>
            <pc:sldMk cId="2042859040" sldId="739"/>
            <ac:cxnSpMk id="60" creationId="{00000000-0000-0000-0000-000000000000}"/>
          </ac:cxnSpMkLst>
        </pc:cxnChg>
        <pc:cxnChg chg="mod">
          <ac:chgData name="Boudewijn Neijens" userId="5773b1b1-cff3-45d9-8f6c-48d88d7ec230" providerId="ADAL" clId="{AA02393B-E228-4510-8299-648B6AF032AA}" dt="2022-08-16T18:30:47.877" v="432" actId="1035"/>
          <ac:cxnSpMkLst>
            <pc:docMk/>
            <pc:sldMk cId="2042859040" sldId="739"/>
            <ac:cxnSpMk id="62" creationId="{00000000-0000-0000-0000-000000000000}"/>
          </ac:cxnSpMkLst>
        </pc:cxnChg>
        <pc:cxnChg chg="mod">
          <ac:chgData name="Boudewijn Neijens" userId="5773b1b1-cff3-45d9-8f6c-48d88d7ec230" providerId="ADAL" clId="{AA02393B-E228-4510-8299-648B6AF032AA}" dt="2022-08-16T18:30:47.877" v="432" actId="1035"/>
          <ac:cxnSpMkLst>
            <pc:docMk/>
            <pc:sldMk cId="2042859040" sldId="739"/>
            <ac:cxnSpMk id="64" creationId="{00000000-0000-0000-0000-000000000000}"/>
          </ac:cxnSpMkLst>
        </pc:cxnChg>
        <pc:cxnChg chg="mod">
          <ac:chgData name="Boudewijn Neijens" userId="5773b1b1-cff3-45d9-8f6c-48d88d7ec230" providerId="ADAL" clId="{AA02393B-E228-4510-8299-648B6AF032AA}" dt="2022-08-16T18:30:47.877" v="432" actId="1035"/>
          <ac:cxnSpMkLst>
            <pc:docMk/>
            <pc:sldMk cId="2042859040" sldId="739"/>
            <ac:cxnSpMk id="65" creationId="{00000000-0000-0000-0000-000000000000}"/>
          </ac:cxnSpMkLst>
        </pc:cxnChg>
        <pc:cxnChg chg="mod">
          <ac:chgData name="Boudewijn Neijens" userId="5773b1b1-cff3-45d9-8f6c-48d88d7ec230" providerId="ADAL" clId="{AA02393B-E228-4510-8299-648B6AF032AA}" dt="2022-08-16T18:30:47.877" v="432" actId="1035"/>
          <ac:cxnSpMkLst>
            <pc:docMk/>
            <pc:sldMk cId="2042859040" sldId="739"/>
            <ac:cxnSpMk id="66" creationId="{00000000-0000-0000-0000-000000000000}"/>
          </ac:cxnSpMkLst>
        </pc:cxnChg>
        <pc:cxnChg chg="mod">
          <ac:chgData name="Boudewijn Neijens" userId="5773b1b1-cff3-45d9-8f6c-48d88d7ec230" providerId="ADAL" clId="{AA02393B-E228-4510-8299-648B6AF032AA}" dt="2022-08-16T18:30:47.877" v="432" actId="1035"/>
          <ac:cxnSpMkLst>
            <pc:docMk/>
            <pc:sldMk cId="2042859040" sldId="739"/>
            <ac:cxnSpMk id="67" creationId="{00000000-0000-0000-0000-000000000000}"/>
          </ac:cxnSpMkLst>
        </pc:cxnChg>
        <pc:cxnChg chg="mod">
          <ac:chgData name="Boudewijn Neijens" userId="5773b1b1-cff3-45d9-8f6c-48d88d7ec230" providerId="ADAL" clId="{AA02393B-E228-4510-8299-648B6AF032AA}" dt="2022-08-16T18:30:47.877" v="432" actId="1035"/>
          <ac:cxnSpMkLst>
            <pc:docMk/>
            <pc:sldMk cId="2042859040" sldId="739"/>
            <ac:cxnSpMk id="68" creationId="{00000000-0000-0000-0000-000000000000}"/>
          </ac:cxnSpMkLst>
        </pc:cxnChg>
        <pc:cxnChg chg="mod">
          <ac:chgData name="Boudewijn Neijens" userId="5773b1b1-cff3-45d9-8f6c-48d88d7ec230" providerId="ADAL" clId="{AA02393B-E228-4510-8299-648B6AF032AA}" dt="2022-08-16T18:30:47.877" v="432" actId="1035"/>
          <ac:cxnSpMkLst>
            <pc:docMk/>
            <pc:sldMk cId="2042859040" sldId="739"/>
            <ac:cxnSpMk id="69" creationId="{00000000-0000-0000-0000-000000000000}"/>
          </ac:cxnSpMkLst>
        </pc:cxnChg>
        <pc:cxnChg chg="mod">
          <ac:chgData name="Boudewijn Neijens" userId="5773b1b1-cff3-45d9-8f6c-48d88d7ec230" providerId="ADAL" clId="{AA02393B-E228-4510-8299-648B6AF032AA}" dt="2022-08-16T18:30:47.877" v="432" actId="1035"/>
          <ac:cxnSpMkLst>
            <pc:docMk/>
            <pc:sldMk cId="2042859040" sldId="739"/>
            <ac:cxnSpMk id="70" creationId="{00000000-0000-0000-0000-000000000000}"/>
          </ac:cxnSpMkLst>
        </pc:cxnChg>
      </pc:sldChg>
      <pc:sldChg chg="addSp delSp modSp mod modClrScheme chgLayout">
        <pc:chgData name="Boudewijn Neijens" userId="5773b1b1-cff3-45d9-8f6c-48d88d7ec230" providerId="ADAL" clId="{AA02393B-E228-4510-8299-648B6AF032AA}" dt="2022-08-16T22:20:12.860" v="898" actId="20577"/>
        <pc:sldMkLst>
          <pc:docMk/>
          <pc:sldMk cId="4228433168" sldId="837"/>
        </pc:sldMkLst>
        <pc:spChg chg="mod ord">
          <ac:chgData name="Boudewijn Neijens" userId="5773b1b1-cff3-45d9-8f6c-48d88d7ec230" providerId="ADAL" clId="{AA02393B-E228-4510-8299-648B6AF032AA}" dt="2022-08-16T22:19:29.409" v="882" actId="20577"/>
          <ac:spMkLst>
            <pc:docMk/>
            <pc:sldMk cId="4228433168" sldId="837"/>
            <ac:spMk id="2" creationId="{BEC10EBE-5360-FF46-AC2F-9689A80F9841}"/>
          </ac:spMkLst>
        </pc:spChg>
        <pc:spChg chg="add del mod ord">
          <ac:chgData name="Boudewijn Neijens" userId="5773b1b1-cff3-45d9-8f6c-48d88d7ec230" providerId="ADAL" clId="{AA02393B-E228-4510-8299-648B6AF032AA}" dt="2022-08-16T18:14:46.615" v="134" actId="478"/>
          <ac:spMkLst>
            <pc:docMk/>
            <pc:sldMk cId="4228433168" sldId="837"/>
            <ac:spMk id="3" creationId="{EB7CE791-B765-3D78-74B6-45C5C4EB80BA}"/>
          </ac:spMkLst>
        </pc:spChg>
        <pc:spChg chg="del mod ord">
          <ac:chgData name="Boudewijn Neijens" userId="5773b1b1-cff3-45d9-8f6c-48d88d7ec230" providerId="ADAL" clId="{AA02393B-E228-4510-8299-648B6AF032AA}" dt="2022-08-16T18:31:25.997" v="443" actId="478"/>
          <ac:spMkLst>
            <pc:docMk/>
            <pc:sldMk cId="4228433168" sldId="837"/>
            <ac:spMk id="4" creationId="{0E2B5E2A-24CA-9943-93CF-3754B023EE60}"/>
          </ac:spMkLst>
        </pc:spChg>
        <pc:spChg chg="add mod">
          <ac:chgData name="Boudewijn Neijens" userId="5773b1b1-cff3-45d9-8f6c-48d88d7ec230" providerId="ADAL" clId="{AA02393B-E228-4510-8299-648B6AF032AA}" dt="2022-08-16T22:20:12.860" v="898" actId="20577"/>
          <ac:spMkLst>
            <pc:docMk/>
            <pc:sldMk cId="4228433168" sldId="837"/>
            <ac:spMk id="5" creationId="{EAE500CD-0714-366E-4F7A-E345C263873C}"/>
          </ac:spMkLst>
        </pc:spChg>
        <pc:spChg chg="mod">
          <ac:chgData name="Boudewijn Neijens" userId="5773b1b1-cff3-45d9-8f6c-48d88d7ec230" providerId="ADAL" clId="{AA02393B-E228-4510-8299-648B6AF032AA}" dt="2022-08-16T22:19:35.947" v="886" actId="20577"/>
          <ac:spMkLst>
            <pc:docMk/>
            <pc:sldMk cId="4228433168" sldId="837"/>
            <ac:spMk id="54" creationId="{16AE3DE4-A2F2-9543-BC6B-589C8F7E49AA}"/>
          </ac:spMkLst>
        </pc:spChg>
        <pc:spChg chg="mod">
          <ac:chgData name="Boudewijn Neijens" userId="5773b1b1-cff3-45d9-8f6c-48d88d7ec230" providerId="ADAL" clId="{AA02393B-E228-4510-8299-648B6AF032AA}" dt="2022-08-16T22:19:39.047" v="888" actId="20577"/>
          <ac:spMkLst>
            <pc:docMk/>
            <pc:sldMk cId="4228433168" sldId="837"/>
            <ac:spMk id="58" creationId="{A432EE42-BF2B-B04D-97FB-4EEC29611C86}"/>
          </ac:spMkLst>
        </pc:spChg>
        <pc:spChg chg="mod">
          <ac:chgData name="Boudewijn Neijens" userId="5773b1b1-cff3-45d9-8f6c-48d88d7ec230" providerId="ADAL" clId="{AA02393B-E228-4510-8299-648B6AF032AA}" dt="2022-08-16T22:19:42.320" v="890" actId="20577"/>
          <ac:spMkLst>
            <pc:docMk/>
            <pc:sldMk cId="4228433168" sldId="837"/>
            <ac:spMk id="59" creationId="{C8F8E913-9B18-1648-8D49-DA173A05A4A6}"/>
          </ac:spMkLst>
        </pc:spChg>
        <pc:spChg chg="mod">
          <ac:chgData name="Boudewijn Neijens" userId="5773b1b1-cff3-45d9-8f6c-48d88d7ec230" providerId="ADAL" clId="{AA02393B-E228-4510-8299-648B6AF032AA}" dt="2022-08-16T18:31:35.289" v="484" actId="1036"/>
          <ac:spMkLst>
            <pc:docMk/>
            <pc:sldMk cId="4228433168" sldId="837"/>
            <ac:spMk id="60" creationId="{F804B7CD-D039-B44D-9A23-7BE6F8372F36}"/>
          </ac:spMkLst>
        </pc:spChg>
        <pc:spChg chg="mod">
          <ac:chgData name="Boudewijn Neijens" userId="5773b1b1-cff3-45d9-8f6c-48d88d7ec230" providerId="ADAL" clId="{AA02393B-E228-4510-8299-648B6AF032AA}" dt="2022-08-16T22:19:45.001" v="892" actId="20577"/>
          <ac:spMkLst>
            <pc:docMk/>
            <pc:sldMk cId="4228433168" sldId="837"/>
            <ac:spMk id="61" creationId="{35673BD2-222E-704B-B3B4-1C0AE7B590DA}"/>
          </ac:spMkLst>
        </pc:spChg>
        <pc:spChg chg="mod">
          <ac:chgData name="Boudewijn Neijens" userId="5773b1b1-cff3-45d9-8f6c-48d88d7ec230" providerId="ADAL" clId="{AA02393B-E228-4510-8299-648B6AF032AA}" dt="2022-08-16T22:19:48.472" v="894" actId="20577"/>
          <ac:spMkLst>
            <pc:docMk/>
            <pc:sldMk cId="4228433168" sldId="837"/>
            <ac:spMk id="62" creationId="{F9132A60-CF1D-564F-9BE8-B7364E00AE26}"/>
          </ac:spMkLst>
        </pc:spChg>
        <pc:spChg chg="mod">
          <ac:chgData name="Boudewijn Neijens" userId="5773b1b1-cff3-45d9-8f6c-48d88d7ec230" providerId="ADAL" clId="{AA02393B-E228-4510-8299-648B6AF032AA}" dt="2022-08-16T18:31:35.289" v="484" actId="1036"/>
          <ac:spMkLst>
            <pc:docMk/>
            <pc:sldMk cId="4228433168" sldId="837"/>
            <ac:spMk id="63" creationId="{CC3F48AA-1DAF-D144-AA35-196A6A993D6D}"/>
          </ac:spMkLst>
        </pc:spChg>
        <pc:spChg chg="mod">
          <ac:chgData name="Boudewijn Neijens" userId="5773b1b1-cff3-45d9-8f6c-48d88d7ec230" providerId="ADAL" clId="{AA02393B-E228-4510-8299-648B6AF032AA}" dt="2022-08-16T18:31:35.289" v="484" actId="1036"/>
          <ac:spMkLst>
            <pc:docMk/>
            <pc:sldMk cId="4228433168" sldId="837"/>
            <ac:spMk id="64" creationId="{EBB33397-F622-D745-BE63-C82F637F73B1}"/>
          </ac:spMkLst>
        </pc:spChg>
        <pc:spChg chg="mod">
          <ac:chgData name="Boudewijn Neijens" userId="5773b1b1-cff3-45d9-8f6c-48d88d7ec230" providerId="ADAL" clId="{AA02393B-E228-4510-8299-648B6AF032AA}" dt="2022-08-16T18:31:35.289" v="484" actId="1036"/>
          <ac:spMkLst>
            <pc:docMk/>
            <pc:sldMk cId="4228433168" sldId="837"/>
            <ac:spMk id="65" creationId="{E3CCB89A-86C3-814F-BE1E-21C441330997}"/>
          </ac:spMkLst>
        </pc:spChg>
        <pc:spChg chg="mod">
          <ac:chgData name="Boudewijn Neijens" userId="5773b1b1-cff3-45d9-8f6c-48d88d7ec230" providerId="ADAL" clId="{AA02393B-E228-4510-8299-648B6AF032AA}" dt="2022-08-16T18:31:35.289" v="484" actId="1036"/>
          <ac:spMkLst>
            <pc:docMk/>
            <pc:sldMk cId="4228433168" sldId="837"/>
            <ac:spMk id="66" creationId="{AFA2EE5E-832F-1E4D-AF4C-904F6D99C199}"/>
          </ac:spMkLst>
        </pc:spChg>
        <pc:spChg chg="mod">
          <ac:chgData name="Boudewijn Neijens" userId="5773b1b1-cff3-45d9-8f6c-48d88d7ec230" providerId="ADAL" clId="{AA02393B-E228-4510-8299-648B6AF032AA}" dt="2022-08-16T18:31:35.289" v="484" actId="1036"/>
          <ac:spMkLst>
            <pc:docMk/>
            <pc:sldMk cId="4228433168" sldId="837"/>
            <ac:spMk id="67" creationId="{B970453D-E24C-5D46-8CBE-B81E96766B7F}"/>
          </ac:spMkLst>
        </pc:spChg>
        <pc:spChg chg="mod">
          <ac:chgData name="Boudewijn Neijens" userId="5773b1b1-cff3-45d9-8f6c-48d88d7ec230" providerId="ADAL" clId="{AA02393B-E228-4510-8299-648B6AF032AA}" dt="2022-08-16T18:31:35.289" v="484" actId="1036"/>
          <ac:spMkLst>
            <pc:docMk/>
            <pc:sldMk cId="4228433168" sldId="837"/>
            <ac:spMk id="68" creationId="{45E3F9AD-7004-AD41-B8B0-CD184C472FDB}"/>
          </ac:spMkLst>
        </pc:spChg>
        <pc:spChg chg="mod">
          <ac:chgData name="Boudewijn Neijens" userId="5773b1b1-cff3-45d9-8f6c-48d88d7ec230" providerId="ADAL" clId="{AA02393B-E228-4510-8299-648B6AF032AA}" dt="2022-08-16T18:31:35.289" v="484" actId="1036"/>
          <ac:spMkLst>
            <pc:docMk/>
            <pc:sldMk cId="4228433168" sldId="837"/>
            <ac:spMk id="69" creationId="{204220A9-AE4A-5348-A6B0-A664770C710D}"/>
          </ac:spMkLst>
        </pc:spChg>
        <pc:spChg chg="mod">
          <ac:chgData name="Boudewijn Neijens" userId="5773b1b1-cff3-45d9-8f6c-48d88d7ec230" providerId="ADAL" clId="{AA02393B-E228-4510-8299-648B6AF032AA}" dt="2022-08-16T18:31:35.289" v="484" actId="1036"/>
          <ac:spMkLst>
            <pc:docMk/>
            <pc:sldMk cId="4228433168" sldId="837"/>
            <ac:spMk id="70" creationId="{878543AE-AD60-584B-BA7F-482838EBF087}"/>
          </ac:spMkLst>
        </pc:spChg>
        <pc:spChg chg="mod">
          <ac:chgData name="Boudewijn Neijens" userId="5773b1b1-cff3-45d9-8f6c-48d88d7ec230" providerId="ADAL" clId="{AA02393B-E228-4510-8299-648B6AF032AA}" dt="2022-08-16T18:31:35.289" v="484" actId="1036"/>
          <ac:spMkLst>
            <pc:docMk/>
            <pc:sldMk cId="4228433168" sldId="837"/>
            <ac:spMk id="71" creationId="{3012CDFD-7856-D542-8034-FE13C215A59B}"/>
          </ac:spMkLst>
        </pc:spChg>
        <pc:spChg chg="mod">
          <ac:chgData name="Boudewijn Neijens" userId="5773b1b1-cff3-45d9-8f6c-48d88d7ec230" providerId="ADAL" clId="{AA02393B-E228-4510-8299-648B6AF032AA}" dt="2022-08-16T18:31:35.289" v="484" actId="1036"/>
          <ac:spMkLst>
            <pc:docMk/>
            <pc:sldMk cId="4228433168" sldId="837"/>
            <ac:spMk id="72" creationId="{6BF9D92F-597C-F844-9338-0554FB1BE456}"/>
          </ac:spMkLst>
        </pc:spChg>
        <pc:spChg chg="mod">
          <ac:chgData name="Boudewijn Neijens" userId="5773b1b1-cff3-45d9-8f6c-48d88d7ec230" providerId="ADAL" clId="{AA02393B-E228-4510-8299-648B6AF032AA}" dt="2022-08-16T18:31:35.289" v="484" actId="1036"/>
          <ac:spMkLst>
            <pc:docMk/>
            <pc:sldMk cId="4228433168" sldId="837"/>
            <ac:spMk id="73" creationId="{2AB15AC2-D200-7A44-8989-E067F2300EFF}"/>
          </ac:spMkLst>
        </pc:spChg>
        <pc:spChg chg="mod">
          <ac:chgData name="Boudewijn Neijens" userId="5773b1b1-cff3-45d9-8f6c-48d88d7ec230" providerId="ADAL" clId="{AA02393B-E228-4510-8299-648B6AF032AA}" dt="2022-08-16T18:31:35.289" v="484" actId="1036"/>
          <ac:spMkLst>
            <pc:docMk/>
            <pc:sldMk cId="4228433168" sldId="837"/>
            <ac:spMk id="74" creationId="{1B65EDCF-2C07-4344-8616-DA5BE4CA4EA0}"/>
          </ac:spMkLst>
        </pc:spChg>
        <pc:spChg chg="mod">
          <ac:chgData name="Boudewijn Neijens" userId="5773b1b1-cff3-45d9-8f6c-48d88d7ec230" providerId="ADAL" clId="{AA02393B-E228-4510-8299-648B6AF032AA}" dt="2022-08-16T18:31:35.289" v="484" actId="1036"/>
          <ac:spMkLst>
            <pc:docMk/>
            <pc:sldMk cId="4228433168" sldId="837"/>
            <ac:spMk id="75" creationId="{471F64C6-75C5-0740-B39E-B25845B382A1}"/>
          </ac:spMkLst>
        </pc:spChg>
        <pc:spChg chg="mod">
          <ac:chgData name="Boudewijn Neijens" userId="5773b1b1-cff3-45d9-8f6c-48d88d7ec230" providerId="ADAL" clId="{AA02393B-E228-4510-8299-648B6AF032AA}" dt="2022-08-16T18:31:35.289" v="484" actId="1036"/>
          <ac:spMkLst>
            <pc:docMk/>
            <pc:sldMk cId="4228433168" sldId="837"/>
            <ac:spMk id="76" creationId="{3123968C-92B0-C945-9ADD-F5951686DADA}"/>
          </ac:spMkLst>
        </pc:spChg>
        <pc:spChg chg="mod">
          <ac:chgData name="Boudewijn Neijens" userId="5773b1b1-cff3-45d9-8f6c-48d88d7ec230" providerId="ADAL" clId="{AA02393B-E228-4510-8299-648B6AF032AA}" dt="2022-08-16T18:31:35.289" v="484" actId="1036"/>
          <ac:spMkLst>
            <pc:docMk/>
            <pc:sldMk cId="4228433168" sldId="837"/>
            <ac:spMk id="77" creationId="{484B264D-2998-8A49-8F31-6BD101563E5F}"/>
          </ac:spMkLst>
        </pc:spChg>
        <pc:spChg chg="mod">
          <ac:chgData name="Boudewijn Neijens" userId="5773b1b1-cff3-45d9-8f6c-48d88d7ec230" providerId="ADAL" clId="{AA02393B-E228-4510-8299-648B6AF032AA}" dt="2022-08-16T18:31:35.289" v="484" actId="1036"/>
          <ac:spMkLst>
            <pc:docMk/>
            <pc:sldMk cId="4228433168" sldId="837"/>
            <ac:spMk id="84" creationId="{F54C8AB0-D5CD-EA4F-B86F-298864CDC0F4}"/>
          </ac:spMkLst>
        </pc:spChg>
        <pc:spChg chg="mod">
          <ac:chgData name="Boudewijn Neijens" userId="5773b1b1-cff3-45d9-8f6c-48d88d7ec230" providerId="ADAL" clId="{AA02393B-E228-4510-8299-648B6AF032AA}" dt="2022-08-16T18:31:35.289" v="484" actId="1036"/>
          <ac:spMkLst>
            <pc:docMk/>
            <pc:sldMk cId="4228433168" sldId="837"/>
            <ac:spMk id="85" creationId="{F252F42B-5103-474F-B54D-0C3040E87EB3}"/>
          </ac:spMkLst>
        </pc:spChg>
        <pc:spChg chg="mod">
          <ac:chgData name="Boudewijn Neijens" userId="5773b1b1-cff3-45d9-8f6c-48d88d7ec230" providerId="ADAL" clId="{AA02393B-E228-4510-8299-648B6AF032AA}" dt="2022-08-16T18:31:35.289" v="484" actId="1036"/>
          <ac:spMkLst>
            <pc:docMk/>
            <pc:sldMk cId="4228433168" sldId="837"/>
            <ac:spMk id="86" creationId="{0645A6DC-10B9-8747-838D-50870C4BE89E}"/>
          </ac:spMkLst>
        </pc:spChg>
        <pc:spChg chg="mod">
          <ac:chgData name="Boudewijn Neijens" userId="5773b1b1-cff3-45d9-8f6c-48d88d7ec230" providerId="ADAL" clId="{AA02393B-E228-4510-8299-648B6AF032AA}" dt="2022-08-16T18:31:35.289" v="484" actId="1036"/>
          <ac:spMkLst>
            <pc:docMk/>
            <pc:sldMk cId="4228433168" sldId="837"/>
            <ac:spMk id="88" creationId="{4CD69213-3BFD-E04B-A73C-1F9B364E4101}"/>
          </ac:spMkLst>
        </pc:spChg>
        <pc:spChg chg="mod">
          <ac:chgData name="Boudewijn Neijens" userId="5773b1b1-cff3-45d9-8f6c-48d88d7ec230" providerId="ADAL" clId="{AA02393B-E228-4510-8299-648B6AF032AA}" dt="2022-08-16T18:31:35.289" v="484" actId="1036"/>
          <ac:spMkLst>
            <pc:docMk/>
            <pc:sldMk cId="4228433168" sldId="837"/>
            <ac:spMk id="89" creationId="{6284864F-7855-074F-B492-645FA921D405}"/>
          </ac:spMkLst>
        </pc:spChg>
        <pc:spChg chg="mod">
          <ac:chgData name="Boudewijn Neijens" userId="5773b1b1-cff3-45d9-8f6c-48d88d7ec230" providerId="ADAL" clId="{AA02393B-E228-4510-8299-648B6AF032AA}" dt="2022-08-16T18:31:35.289" v="484" actId="1036"/>
          <ac:spMkLst>
            <pc:docMk/>
            <pc:sldMk cId="4228433168" sldId="837"/>
            <ac:spMk id="90" creationId="{DF1D8D22-EA57-1E4C-87A9-2106E59F04C7}"/>
          </ac:spMkLst>
        </pc:spChg>
        <pc:spChg chg="mod">
          <ac:chgData name="Boudewijn Neijens" userId="5773b1b1-cff3-45d9-8f6c-48d88d7ec230" providerId="ADAL" clId="{AA02393B-E228-4510-8299-648B6AF032AA}" dt="2022-08-16T18:31:35.289" v="484" actId="1036"/>
          <ac:spMkLst>
            <pc:docMk/>
            <pc:sldMk cId="4228433168" sldId="837"/>
            <ac:spMk id="91" creationId="{39C0395B-5844-2842-B838-1D3370797D4F}"/>
          </ac:spMkLst>
        </pc:spChg>
        <pc:spChg chg="mod">
          <ac:chgData name="Boudewijn Neijens" userId="5773b1b1-cff3-45d9-8f6c-48d88d7ec230" providerId="ADAL" clId="{AA02393B-E228-4510-8299-648B6AF032AA}" dt="2022-08-16T18:31:35.289" v="484" actId="1036"/>
          <ac:spMkLst>
            <pc:docMk/>
            <pc:sldMk cId="4228433168" sldId="837"/>
            <ac:spMk id="92" creationId="{67C3516B-6112-854E-983B-3E936BF3EC45}"/>
          </ac:spMkLst>
        </pc:spChg>
        <pc:spChg chg="mod">
          <ac:chgData name="Boudewijn Neijens" userId="5773b1b1-cff3-45d9-8f6c-48d88d7ec230" providerId="ADAL" clId="{AA02393B-E228-4510-8299-648B6AF032AA}" dt="2022-08-16T18:31:35.289" v="484" actId="1036"/>
          <ac:spMkLst>
            <pc:docMk/>
            <pc:sldMk cId="4228433168" sldId="837"/>
            <ac:spMk id="93" creationId="{E3626063-3C95-9E45-87E9-62EAD62685E4}"/>
          </ac:spMkLst>
        </pc:spChg>
        <pc:spChg chg="mod">
          <ac:chgData name="Boudewijn Neijens" userId="5773b1b1-cff3-45d9-8f6c-48d88d7ec230" providerId="ADAL" clId="{AA02393B-E228-4510-8299-648B6AF032AA}" dt="2022-08-16T18:31:35.289" v="484" actId="1036"/>
          <ac:spMkLst>
            <pc:docMk/>
            <pc:sldMk cId="4228433168" sldId="837"/>
            <ac:spMk id="94" creationId="{719961DC-A7E1-0E42-BFD0-AB8D4706F3DA}"/>
          </ac:spMkLst>
        </pc:spChg>
        <pc:spChg chg="mod">
          <ac:chgData name="Boudewijn Neijens" userId="5773b1b1-cff3-45d9-8f6c-48d88d7ec230" providerId="ADAL" clId="{AA02393B-E228-4510-8299-648B6AF032AA}" dt="2022-08-16T18:31:35.289" v="484" actId="1036"/>
          <ac:spMkLst>
            <pc:docMk/>
            <pc:sldMk cId="4228433168" sldId="837"/>
            <ac:spMk id="95" creationId="{65C5DA5E-DF3C-144A-8318-68AC5D3CDD0A}"/>
          </ac:spMkLst>
        </pc:spChg>
        <pc:spChg chg="mod">
          <ac:chgData name="Boudewijn Neijens" userId="5773b1b1-cff3-45d9-8f6c-48d88d7ec230" providerId="ADAL" clId="{AA02393B-E228-4510-8299-648B6AF032AA}" dt="2022-08-16T18:31:35.289" v="484" actId="1036"/>
          <ac:spMkLst>
            <pc:docMk/>
            <pc:sldMk cId="4228433168" sldId="837"/>
            <ac:spMk id="96" creationId="{E733980E-7F80-4C4E-80E6-09A58EA14559}"/>
          </ac:spMkLst>
        </pc:spChg>
        <pc:spChg chg="mod">
          <ac:chgData name="Boudewijn Neijens" userId="5773b1b1-cff3-45d9-8f6c-48d88d7ec230" providerId="ADAL" clId="{AA02393B-E228-4510-8299-648B6AF032AA}" dt="2022-08-16T18:31:35.289" v="484" actId="1036"/>
          <ac:spMkLst>
            <pc:docMk/>
            <pc:sldMk cId="4228433168" sldId="837"/>
            <ac:spMk id="97" creationId="{2624C1A8-B400-984D-9523-652D422922C7}"/>
          </ac:spMkLst>
        </pc:spChg>
        <pc:spChg chg="del mod">
          <ac:chgData name="Boudewijn Neijens" userId="5773b1b1-cff3-45d9-8f6c-48d88d7ec230" providerId="ADAL" clId="{AA02393B-E228-4510-8299-648B6AF032AA}" dt="2022-08-16T22:19:55.885" v="895" actId="478"/>
          <ac:spMkLst>
            <pc:docMk/>
            <pc:sldMk cId="4228433168" sldId="837"/>
            <ac:spMk id="98" creationId="{5A6D600D-FD6F-1C44-A7B5-33FCAA8775D2}"/>
          </ac:spMkLst>
        </pc:spChg>
        <pc:cxnChg chg="mod">
          <ac:chgData name="Boudewijn Neijens" userId="5773b1b1-cff3-45d9-8f6c-48d88d7ec230" providerId="ADAL" clId="{AA02393B-E228-4510-8299-648B6AF032AA}" dt="2022-08-16T18:31:35.289" v="484" actId="1036"/>
          <ac:cxnSpMkLst>
            <pc:docMk/>
            <pc:sldMk cId="4228433168" sldId="837"/>
            <ac:cxnSpMk id="55" creationId="{7230FB63-8CD9-8B49-B556-BD48168981C6}"/>
          </ac:cxnSpMkLst>
        </pc:cxnChg>
        <pc:cxnChg chg="mod">
          <ac:chgData name="Boudewijn Neijens" userId="5773b1b1-cff3-45d9-8f6c-48d88d7ec230" providerId="ADAL" clId="{AA02393B-E228-4510-8299-648B6AF032AA}" dt="2022-08-16T18:31:35.289" v="484" actId="1036"/>
          <ac:cxnSpMkLst>
            <pc:docMk/>
            <pc:sldMk cId="4228433168" sldId="837"/>
            <ac:cxnSpMk id="56" creationId="{ED73F6E9-0D55-DF45-91F2-A87774430DA4}"/>
          </ac:cxnSpMkLst>
        </pc:cxnChg>
        <pc:cxnChg chg="mod">
          <ac:chgData name="Boudewijn Neijens" userId="5773b1b1-cff3-45d9-8f6c-48d88d7ec230" providerId="ADAL" clId="{AA02393B-E228-4510-8299-648B6AF032AA}" dt="2022-08-16T18:31:35.289" v="484" actId="1036"/>
          <ac:cxnSpMkLst>
            <pc:docMk/>
            <pc:sldMk cId="4228433168" sldId="837"/>
            <ac:cxnSpMk id="57" creationId="{6FFC1E5D-5B27-4E43-8184-8BF55B68E925}"/>
          </ac:cxnSpMkLst>
        </pc:cxnChg>
        <pc:cxnChg chg="mod">
          <ac:chgData name="Boudewijn Neijens" userId="5773b1b1-cff3-45d9-8f6c-48d88d7ec230" providerId="ADAL" clId="{AA02393B-E228-4510-8299-648B6AF032AA}" dt="2022-08-16T18:31:35.289" v="484" actId="1036"/>
          <ac:cxnSpMkLst>
            <pc:docMk/>
            <pc:sldMk cId="4228433168" sldId="837"/>
            <ac:cxnSpMk id="78" creationId="{7AFFD34E-CDF3-CF47-AE0F-CF048682766A}"/>
          </ac:cxnSpMkLst>
        </pc:cxnChg>
        <pc:cxnChg chg="mod">
          <ac:chgData name="Boudewijn Neijens" userId="5773b1b1-cff3-45d9-8f6c-48d88d7ec230" providerId="ADAL" clId="{AA02393B-E228-4510-8299-648B6AF032AA}" dt="2022-08-16T18:31:35.289" v="484" actId="1036"/>
          <ac:cxnSpMkLst>
            <pc:docMk/>
            <pc:sldMk cId="4228433168" sldId="837"/>
            <ac:cxnSpMk id="79" creationId="{F395BF73-D7D0-C141-8833-B3F1139C4D27}"/>
          </ac:cxnSpMkLst>
        </pc:cxnChg>
        <pc:cxnChg chg="mod">
          <ac:chgData name="Boudewijn Neijens" userId="5773b1b1-cff3-45d9-8f6c-48d88d7ec230" providerId="ADAL" clId="{AA02393B-E228-4510-8299-648B6AF032AA}" dt="2022-08-16T18:31:35.289" v="484" actId="1036"/>
          <ac:cxnSpMkLst>
            <pc:docMk/>
            <pc:sldMk cId="4228433168" sldId="837"/>
            <ac:cxnSpMk id="80" creationId="{1031A60C-B8C0-B742-AEBA-824E69BCBBB1}"/>
          </ac:cxnSpMkLst>
        </pc:cxnChg>
        <pc:cxnChg chg="mod">
          <ac:chgData name="Boudewijn Neijens" userId="5773b1b1-cff3-45d9-8f6c-48d88d7ec230" providerId="ADAL" clId="{AA02393B-E228-4510-8299-648B6AF032AA}" dt="2022-08-16T18:31:35.289" v="484" actId="1036"/>
          <ac:cxnSpMkLst>
            <pc:docMk/>
            <pc:sldMk cId="4228433168" sldId="837"/>
            <ac:cxnSpMk id="81" creationId="{99B72E60-D0E0-4740-B416-CD7E36F9F32D}"/>
          </ac:cxnSpMkLst>
        </pc:cxnChg>
        <pc:cxnChg chg="mod">
          <ac:chgData name="Boudewijn Neijens" userId="5773b1b1-cff3-45d9-8f6c-48d88d7ec230" providerId="ADAL" clId="{AA02393B-E228-4510-8299-648B6AF032AA}" dt="2022-08-16T18:31:35.289" v="484" actId="1036"/>
          <ac:cxnSpMkLst>
            <pc:docMk/>
            <pc:sldMk cId="4228433168" sldId="837"/>
            <ac:cxnSpMk id="82" creationId="{37ED060E-303F-494B-90F4-098B25E3FDEA}"/>
          </ac:cxnSpMkLst>
        </pc:cxnChg>
        <pc:cxnChg chg="mod">
          <ac:chgData name="Boudewijn Neijens" userId="5773b1b1-cff3-45d9-8f6c-48d88d7ec230" providerId="ADAL" clId="{AA02393B-E228-4510-8299-648B6AF032AA}" dt="2022-08-16T18:31:35.289" v="484" actId="1036"/>
          <ac:cxnSpMkLst>
            <pc:docMk/>
            <pc:sldMk cId="4228433168" sldId="837"/>
            <ac:cxnSpMk id="83" creationId="{1A987A2F-D5AE-3844-85FF-3C07B4DBAB9C}"/>
          </ac:cxnSpMkLst>
        </pc:cxnChg>
        <pc:cxnChg chg="mod">
          <ac:chgData name="Boudewijn Neijens" userId="5773b1b1-cff3-45d9-8f6c-48d88d7ec230" providerId="ADAL" clId="{AA02393B-E228-4510-8299-648B6AF032AA}" dt="2022-08-16T18:31:35.289" v="484" actId="1036"/>
          <ac:cxnSpMkLst>
            <pc:docMk/>
            <pc:sldMk cId="4228433168" sldId="837"/>
            <ac:cxnSpMk id="87" creationId="{E210E963-450B-BD4D-96C1-430F4BA06B9C}"/>
          </ac:cxnSpMkLst>
        </pc:cxnChg>
      </pc:sldChg>
      <pc:sldChg chg="delSp modSp mod">
        <pc:chgData name="Boudewijn Neijens" userId="5773b1b1-cff3-45d9-8f6c-48d88d7ec230" providerId="ADAL" clId="{AA02393B-E228-4510-8299-648B6AF032AA}" dt="2022-08-16T22:37:16.641" v="1134" actId="20577"/>
        <pc:sldMkLst>
          <pc:docMk/>
          <pc:sldMk cId="3806574548" sldId="1131"/>
        </pc:sldMkLst>
        <pc:spChg chg="mod">
          <ac:chgData name="Boudewijn Neijens" userId="5773b1b1-cff3-45d9-8f6c-48d88d7ec230" providerId="ADAL" clId="{AA02393B-E228-4510-8299-648B6AF032AA}" dt="2022-08-16T18:32:11.483" v="498" actId="20577"/>
          <ac:spMkLst>
            <pc:docMk/>
            <pc:sldMk cId="3806574548" sldId="1131"/>
            <ac:spMk id="2" creationId="{BEC10EBE-5360-FF46-AC2F-9689A80F9841}"/>
          </ac:spMkLst>
        </pc:spChg>
        <pc:spChg chg="del">
          <ac:chgData name="Boudewijn Neijens" userId="5773b1b1-cff3-45d9-8f6c-48d88d7ec230" providerId="ADAL" clId="{AA02393B-E228-4510-8299-648B6AF032AA}" dt="2022-08-16T18:06:15.951" v="68" actId="478"/>
          <ac:spMkLst>
            <pc:docMk/>
            <pc:sldMk cId="3806574548" sldId="1131"/>
            <ac:spMk id="3" creationId="{A806A1CB-F078-3E7F-DD99-A1D50AAF34E6}"/>
          </ac:spMkLst>
        </pc:spChg>
        <pc:spChg chg="mod">
          <ac:chgData name="Boudewijn Neijens" userId="5773b1b1-cff3-45d9-8f6c-48d88d7ec230" providerId="ADAL" clId="{AA02393B-E228-4510-8299-648B6AF032AA}" dt="2022-08-16T22:21:52.440" v="905" actId="207"/>
          <ac:spMkLst>
            <pc:docMk/>
            <pc:sldMk cId="3806574548" sldId="1131"/>
            <ac:spMk id="43" creationId="{BF59946B-1CDB-4D72-BBB4-34CC447B5E91}"/>
          </ac:spMkLst>
        </pc:spChg>
        <pc:spChg chg="mod">
          <ac:chgData name="Boudewijn Neijens" userId="5773b1b1-cff3-45d9-8f6c-48d88d7ec230" providerId="ADAL" clId="{AA02393B-E228-4510-8299-648B6AF032AA}" dt="2022-08-16T22:21:59.740" v="906" actId="207"/>
          <ac:spMkLst>
            <pc:docMk/>
            <pc:sldMk cId="3806574548" sldId="1131"/>
            <ac:spMk id="45" creationId="{B3B973E4-1ED7-4A4E-A5F0-8ADE18304936}"/>
          </ac:spMkLst>
        </pc:spChg>
        <pc:spChg chg="mod">
          <ac:chgData name="Boudewijn Neijens" userId="5773b1b1-cff3-45d9-8f6c-48d88d7ec230" providerId="ADAL" clId="{AA02393B-E228-4510-8299-648B6AF032AA}" dt="2022-08-16T22:21:26.899" v="903" actId="207"/>
          <ac:spMkLst>
            <pc:docMk/>
            <pc:sldMk cId="3806574548" sldId="1131"/>
            <ac:spMk id="46" creationId="{B9CD9F62-A591-0843-B15F-70A828BFC994}"/>
          </ac:spMkLst>
        </pc:spChg>
        <pc:spChg chg="mod">
          <ac:chgData name="Boudewijn Neijens" userId="5773b1b1-cff3-45d9-8f6c-48d88d7ec230" providerId="ADAL" clId="{AA02393B-E228-4510-8299-648B6AF032AA}" dt="2022-08-16T22:37:16.641" v="1134" actId="20577"/>
          <ac:spMkLst>
            <pc:docMk/>
            <pc:sldMk cId="3806574548" sldId="1131"/>
            <ac:spMk id="48" creationId="{44676536-702A-4620-AA9E-21DE28F2BFD6}"/>
          </ac:spMkLst>
        </pc:spChg>
        <pc:spChg chg="mod">
          <ac:chgData name="Boudewijn Neijens" userId="5773b1b1-cff3-45d9-8f6c-48d88d7ec230" providerId="ADAL" clId="{AA02393B-E228-4510-8299-648B6AF032AA}" dt="2022-08-16T22:20:45.287" v="901" actId="207"/>
          <ac:spMkLst>
            <pc:docMk/>
            <pc:sldMk cId="3806574548" sldId="1131"/>
            <ac:spMk id="53" creationId="{1534A6E8-8ADE-44C8-8A50-D501D7885428}"/>
          </ac:spMkLst>
        </pc:spChg>
        <pc:spChg chg="mod">
          <ac:chgData name="Boudewijn Neijens" userId="5773b1b1-cff3-45d9-8f6c-48d88d7ec230" providerId="ADAL" clId="{AA02393B-E228-4510-8299-648B6AF032AA}" dt="2022-08-16T22:21:39.995" v="904" actId="207"/>
          <ac:spMkLst>
            <pc:docMk/>
            <pc:sldMk cId="3806574548" sldId="1131"/>
            <ac:spMk id="57" creationId="{F62513E3-F47C-4A47-A72A-4BA388C6DFE6}"/>
          </ac:spMkLst>
        </pc:spChg>
      </pc:sldChg>
      <pc:sldChg chg="addSp delSp modSp mod modClrScheme chgLayout">
        <pc:chgData name="Boudewijn Neijens" userId="5773b1b1-cff3-45d9-8f6c-48d88d7ec230" providerId="ADAL" clId="{AA02393B-E228-4510-8299-648B6AF032AA}" dt="2022-08-16T22:44:18.286" v="1151" actId="208"/>
        <pc:sldMkLst>
          <pc:docMk/>
          <pc:sldMk cId="2810418476" sldId="1132"/>
        </pc:sldMkLst>
        <pc:spChg chg="mod ord">
          <ac:chgData name="Boudewijn Neijens" userId="5773b1b1-cff3-45d9-8f6c-48d88d7ec230" providerId="ADAL" clId="{AA02393B-E228-4510-8299-648B6AF032AA}" dt="2022-08-16T22:07:52.941" v="744" actId="20577"/>
          <ac:spMkLst>
            <pc:docMk/>
            <pc:sldMk cId="2810418476" sldId="1132"/>
            <ac:spMk id="2" creationId="{BEC10EBE-5360-FF46-AC2F-9689A80F9841}"/>
          </ac:spMkLst>
        </pc:spChg>
        <pc:spChg chg="add del mod ord">
          <ac:chgData name="Boudewijn Neijens" userId="5773b1b1-cff3-45d9-8f6c-48d88d7ec230" providerId="ADAL" clId="{AA02393B-E228-4510-8299-648B6AF032AA}" dt="2022-08-16T18:12:56.772" v="121" actId="478"/>
          <ac:spMkLst>
            <pc:docMk/>
            <pc:sldMk cId="2810418476" sldId="1132"/>
            <ac:spMk id="3" creationId="{52D5B9B0-17B7-37FB-5520-B5076AA38883}"/>
          </ac:spMkLst>
        </pc:spChg>
        <pc:spChg chg="del mod ord">
          <ac:chgData name="Boudewijn Neijens" userId="5773b1b1-cff3-45d9-8f6c-48d88d7ec230" providerId="ADAL" clId="{AA02393B-E228-4510-8299-648B6AF032AA}" dt="2022-08-16T22:07:56.616" v="745" actId="478"/>
          <ac:spMkLst>
            <pc:docMk/>
            <pc:sldMk cId="2810418476" sldId="1132"/>
            <ac:spMk id="4" creationId="{0E2B5E2A-24CA-9943-93CF-3754B023EE60}"/>
          </ac:spMkLst>
        </pc:spChg>
        <pc:spChg chg="mod">
          <ac:chgData name="Boudewijn Neijens" userId="5773b1b1-cff3-45d9-8f6c-48d88d7ec230" providerId="ADAL" clId="{AA02393B-E228-4510-8299-648B6AF032AA}" dt="2022-08-16T22:08:56.653" v="774" actId="207"/>
          <ac:spMkLst>
            <pc:docMk/>
            <pc:sldMk cId="2810418476" sldId="1132"/>
            <ac:spMk id="63" creationId="{AB79D7B9-B96C-45C6-883D-0459E65FFAAE}"/>
          </ac:spMkLst>
        </pc:spChg>
        <pc:spChg chg="mod">
          <ac:chgData name="Boudewijn Neijens" userId="5773b1b1-cff3-45d9-8f6c-48d88d7ec230" providerId="ADAL" clId="{AA02393B-E228-4510-8299-648B6AF032AA}" dt="2022-08-16T22:09:41.510" v="780" actId="207"/>
          <ac:spMkLst>
            <pc:docMk/>
            <pc:sldMk cId="2810418476" sldId="1132"/>
            <ac:spMk id="64" creationId="{DBCABF0C-A68C-4F37-908E-BB3738DD2F13}"/>
          </ac:spMkLst>
        </pc:spChg>
        <pc:spChg chg="mod">
          <ac:chgData name="Boudewijn Neijens" userId="5773b1b1-cff3-45d9-8f6c-48d88d7ec230" providerId="ADAL" clId="{AA02393B-E228-4510-8299-648B6AF032AA}" dt="2022-08-16T22:16:25.862" v="834" actId="20577"/>
          <ac:spMkLst>
            <pc:docMk/>
            <pc:sldMk cId="2810418476" sldId="1132"/>
            <ac:spMk id="66" creationId="{50CB7DED-FDEA-493E-829B-731544A137A2}"/>
          </ac:spMkLst>
        </pc:spChg>
        <pc:spChg chg="mod">
          <ac:chgData name="Boudewijn Neijens" userId="5773b1b1-cff3-45d9-8f6c-48d88d7ec230" providerId="ADAL" clId="{AA02393B-E228-4510-8299-648B6AF032AA}" dt="2022-08-16T22:16:28.853" v="836" actId="20577"/>
          <ac:spMkLst>
            <pc:docMk/>
            <pc:sldMk cId="2810418476" sldId="1132"/>
            <ac:spMk id="67" creationId="{0FFA441A-5FED-4D13-8540-91519435B9C0}"/>
          </ac:spMkLst>
        </pc:spChg>
        <pc:spChg chg="mod">
          <ac:chgData name="Boudewijn Neijens" userId="5773b1b1-cff3-45d9-8f6c-48d88d7ec230" providerId="ADAL" clId="{AA02393B-E228-4510-8299-648B6AF032AA}" dt="2022-08-16T22:16:31.675" v="838" actId="20577"/>
          <ac:spMkLst>
            <pc:docMk/>
            <pc:sldMk cId="2810418476" sldId="1132"/>
            <ac:spMk id="68" creationId="{76D91034-5503-4483-8BB0-434A016ADDD7}"/>
          </ac:spMkLst>
        </pc:spChg>
        <pc:spChg chg="mod">
          <ac:chgData name="Boudewijn Neijens" userId="5773b1b1-cff3-45d9-8f6c-48d88d7ec230" providerId="ADAL" clId="{AA02393B-E228-4510-8299-648B6AF032AA}" dt="2022-08-16T22:08:51.408" v="773" actId="207"/>
          <ac:spMkLst>
            <pc:docMk/>
            <pc:sldMk cId="2810418476" sldId="1132"/>
            <ac:spMk id="69" creationId="{5F4BF712-AA2D-4B35-A3E3-D7EC38117BC7}"/>
          </ac:spMkLst>
        </pc:spChg>
        <pc:spChg chg="mod">
          <ac:chgData name="Boudewijn Neijens" userId="5773b1b1-cff3-45d9-8f6c-48d88d7ec230" providerId="ADAL" clId="{AA02393B-E228-4510-8299-648B6AF032AA}" dt="2022-08-16T22:09:24.662" v="779" actId="207"/>
          <ac:spMkLst>
            <pc:docMk/>
            <pc:sldMk cId="2810418476" sldId="1132"/>
            <ac:spMk id="70" creationId="{6AA7415C-F162-4856-B7B7-01BF35C50602}"/>
          </ac:spMkLst>
        </pc:spChg>
        <pc:spChg chg="mod">
          <ac:chgData name="Boudewijn Neijens" userId="5773b1b1-cff3-45d9-8f6c-48d88d7ec230" providerId="ADAL" clId="{AA02393B-E228-4510-8299-648B6AF032AA}" dt="2022-08-16T22:16:17.320" v="828" actId="20577"/>
          <ac:spMkLst>
            <pc:docMk/>
            <pc:sldMk cId="2810418476" sldId="1132"/>
            <ac:spMk id="71" creationId="{D6105F47-DADE-4BEB-A49D-F5D298D344CF}"/>
          </ac:spMkLst>
        </pc:spChg>
        <pc:spChg chg="mod">
          <ac:chgData name="Boudewijn Neijens" userId="5773b1b1-cff3-45d9-8f6c-48d88d7ec230" providerId="ADAL" clId="{AA02393B-E228-4510-8299-648B6AF032AA}" dt="2022-08-16T22:16:19.980" v="830" actId="20577"/>
          <ac:spMkLst>
            <pc:docMk/>
            <pc:sldMk cId="2810418476" sldId="1132"/>
            <ac:spMk id="72" creationId="{28AE38B8-327D-45C1-86A9-95840EF077D1}"/>
          </ac:spMkLst>
        </pc:spChg>
        <pc:spChg chg="mod">
          <ac:chgData name="Boudewijn Neijens" userId="5773b1b1-cff3-45d9-8f6c-48d88d7ec230" providerId="ADAL" clId="{AA02393B-E228-4510-8299-648B6AF032AA}" dt="2022-08-16T22:08:36.170" v="771" actId="207"/>
          <ac:spMkLst>
            <pc:docMk/>
            <pc:sldMk cId="2810418476" sldId="1132"/>
            <ac:spMk id="74" creationId="{1D1FEB80-CCB3-47B9-99C3-C09437EAE8EC}"/>
          </ac:spMkLst>
        </pc:spChg>
        <pc:spChg chg="mod">
          <ac:chgData name="Boudewijn Neijens" userId="5773b1b1-cff3-45d9-8f6c-48d88d7ec230" providerId="ADAL" clId="{AA02393B-E228-4510-8299-648B6AF032AA}" dt="2022-08-16T22:09:14.594" v="777" actId="20577"/>
          <ac:spMkLst>
            <pc:docMk/>
            <pc:sldMk cId="2810418476" sldId="1132"/>
            <ac:spMk id="76" creationId="{F9482B97-6528-49DA-8C23-FCF4DD99368C}"/>
          </ac:spMkLst>
        </pc:spChg>
        <pc:spChg chg="mod">
          <ac:chgData name="Boudewijn Neijens" userId="5773b1b1-cff3-45d9-8f6c-48d88d7ec230" providerId="ADAL" clId="{AA02393B-E228-4510-8299-648B6AF032AA}" dt="2022-08-16T22:15:57.712" v="814" actId="20577"/>
          <ac:spMkLst>
            <pc:docMk/>
            <pc:sldMk cId="2810418476" sldId="1132"/>
            <ac:spMk id="77" creationId="{0DA8805A-4D7D-4D16-849E-EC3E7413BA55}"/>
          </ac:spMkLst>
        </pc:spChg>
        <pc:spChg chg="mod">
          <ac:chgData name="Boudewijn Neijens" userId="5773b1b1-cff3-45d9-8f6c-48d88d7ec230" providerId="ADAL" clId="{AA02393B-E228-4510-8299-648B6AF032AA}" dt="2022-08-16T22:16:01.779" v="816" actId="20577"/>
          <ac:spMkLst>
            <pc:docMk/>
            <pc:sldMk cId="2810418476" sldId="1132"/>
            <ac:spMk id="78" creationId="{EE7C6E29-2ADB-47E2-A808-E2683682B388}"/>
          </ac:spMkLst>
        </pc:spChg>
        <pc:spChg chg="mod">
          <ac:chgData name="Boudewijn Neijens" userId="5773b1b1-cff3-45d9-8f6c-48d88d7ec230" providerId="ADAL" clId="{AA02393B-E228-4510-8299-648B6AF032AA}" dt="2022-08-16T22:16:04.430" v="818" actId="20577"/>
          <ac:spMkLst>
            <pc:docMk/>
            <pc:sldMk cId="2810418476" sldId="1132"/>
            <ac:spMk id="80" creationId="{1050CA85-3095-41B2-982C-803889A8EB46}"/>
          </ac:spMkLst>
        </pc:spChg>
        <pc:spChg chg="mod">
          <ac:chgData name="Boudewijn Neijens" userId="5773b1b1-cff3-45d9-8f6c-48d88d7ec230" providerId="ADAL" clId="{AA02393B-E228-4510-8299-648B6AF032AA}" dt="2022-08-16T22:08:59.959" v="775" actId="207"/>
          <ac:spMkLst>
            <pc:docMk/>
            <pc:sldMk cId="2810418476" sldId="1132"/>
            <ac:spMk id="82" creationId="{FFBA599D-F4F2-45AC-B4ED-251DE1B35706}"/>
          </ac:spMkLst>
        </pc:spChg>
        <pc:spChg chg="mod">
          <ac:chgData name="Boudewijn Neijens" userId="5773b1b1-cff3-45d9-8f6c-48d88d7ec230" providerId="ADAL" clId="{AA02393B-E228-4510-8299-648B6AF032AA}" dt="2022-08-16T22:09:45.008" v="781" actId="207"/>
          <ac:spMkLst>
            <pc:docMk/>
            <pc:sldMk cId="2810418476" sldId="1132"/>
            <ac:spMk id="83" creationId="{0025B371-7D14-469F-BD3D-73B46C22C58A}"/>
          </ac:spMkLst>
        </pc:spChg>
        <pc:spChg chg="mod">
          <ac:chgData name="Boudewijn Neijens" userId="5773b1b1-cff3-45d9-8f6c-48d88d7ec230" providerId="ADAL" clId="{AA02393B-E228-4510-8299-648B6AF032AA}" dt="2022-08-16T22:16:36.701" v="840" actId="20577"/>
          <ac:spMkLst>
            <pc:docMk/>
            <pc:sldMk cId="2810418476" sldId="1132"/>
            <ac:spMk id="84" creationId="{0DE0FD0E-F190-419A-A313-B4F937A1279D}"/>
          </ac:spMkLst>
        </pc:spChg>
        <pc:spChg chg="mod">
          <ac:chgData name="Boudewijn Neijens" userId="5773b1b1-cff3-45d9-8f6c-48d88d7ec230" providerId="ADAL" clId="{AA02393B-E228-4510-8299-648B6AF032AA}" dt="2022-08-16T22:16:42.854" v="844" actId="20577"/>
          <ac:spMkLst>
            <pc:docMk/>
            <pc:sldMk cId="2810418476" sldId="1132"/>
            <ac:spMk id="85" creationId="{A378DD32-C53D-4646-9B39-14E51AB5DD27}"/>
          </ac:spMkLst>
        </pc:spChg>
        <pc:spChg chg="mod">
          <ac:chgData name="Boudewijn Neijens" userId="5773b1b1-cff3-45d9-8f6c-48d88d7ec230" providerId="ADAL" clId="{AA02393B-E228-4510-8299-648B6AF032AA}" dt="2022-08-16T22:16:45.583" v="846" actId="20577"/>
          <ac:spMkLst>
            <pc:docMk/>
            <pc:sldMk cId="2810418476" sldId="1132"/>
            <ac:spMk id="86" creationId="{989D4578-C89A-426B-8B36-5D55EB7A0190}"/>
          </ac:spMkLst>
        </pc:spChg>
        <pc:spChg chg="mod">
          <ac:chgData name="Boudewijn Neijens" userId="5773b1b1-cff3-45d9-8f6c-48d88d7ec230" providerId="ADAL" clId="{AA02393B-E228-4510-8299-648B6AF032AA}" dt="2022-08-16T22:16:48.439" v="848" actId="20577"/>
          <ac:spMkLst>
            <pc:docMk/>
            <pc:sldMk cId="2810418476" sldId="1132"/>
            <ac:spMk id="87" creationId="{CDE5D3C2-1DC1-41D0-B459-BF8094CE9060}"/>
          </ac:spMkLst>
        </pc:spChg>
        <pc:spChg chg="mod">
          <ac:chgData name="Boudewijn Neijens" userId="5773b1b1-cff3-45d9-8f6c-48d88d7ec230" providerId="ADAL" clId="{AA02393B-E228-4510-8299-648B6AF032AA}" dt="2022-08-16T22:16:50.929" v="850" actId="20577"/>
          <ac:spMkLst>
            <pc:docMk/>
            <pc:sldMk cId="2810418476" sldId="1132"/>
            <ac:spMk id="89" creationId="{38B9F470-3E1F-4074-B891-FF81B20F85BD}"/>
          </ac:spMkLst>
        </pc:spChg>
        <pc:spChg chg="mod">
          <ac:chgData name="Boudewijn Neijens" userId="5773b1b1-cff3-45d9-8f6c-48d88d7ec230" providerId="ADAL" clId="{AA02393B-E228-4510-8299-648B6AF032AA}" dt="2022-08-16T22:08:43.183" v="772" actId="207"/>
          <ac:spMkLst>
            <pc:docMk/>
            <pc:sldMk cId="2810418476" sldId="1132"/>
            <ac:spMk id="92" creationId="{19EDE359-A157-465C-8246-B8860311A435}"/>
          </ac:spMkLst>
        </pc:spChg>
        <pc:spChg chg="mod">
          <ac:chgData name="Boudewijn Neijens" userId="5773b1b1-cff3-45d9-8f6c-48d88d7ec230" providerId="ADAL" clId="{AA02393B-E228-4510-8299-648B6AF032AA}" dt="2022-08-16T22:09:20.270" v="778" actId="207"/>
          <ac:spMkLst>
            <pc:docMk/>
            <pc:sldMk cId="2810418476" sldId="1132"/>
            <ac:spMk id="94" creationId="{C293FFCB-7D33-42DF-8B42-80E3987EF21B}"/>
          </ac:spMkLst>
        </pc:spChg>
        <pc:spChg chg="mod">
          <ac:chgData name="Boudewijn Neijens" userId="5773b1b1-cff3-45d9-8f6c-48d88d7ec230" providerId="ADAL" clId="{AA02393B-E228-4510-8299-648B6AF032AA}" dt="2022-08-16T22:16:08.513" v="822" actId="20577"/>
          <ac:spMkLst>
            <pc:docMk/>
            <pc:sldMk cId="2810418476" sldId="1132"/>
            <ac:spMk id="95" creationId="{1F0116D6-FE10-49DF-B9DA-7AE7F9452322}"/>
          </ac:spMkLst>
        </pc:spChg>
        <pc:spChg chg="mod">
          <ac:chgData name="Boudewijn Neijens" userId="5773b1b1-cff3-45d9-8f6c-48d88d7ec230" providerId="ADAL" clId="{AA02393B-E228-4510-8299-648B6AF032AA}" dt="2022-08-16T22:16:13.984" v="826" actId="20577"/>
          <ac:spMkLst>
            <pc:docMk/>
            <pc:sldMk cId="2810418476" sldId="1132"/>
            <ac:spMk id="96" creationId="{94A36AB5-F598-454F-B69A-4DA476C7CB99}"/>
          </ac:spMkLst>
        </pc:spChg>
        <pc:spChg chg="mod">
          <ac:chgData name="Boudewijn Neijens" userId="5773b1b1-cff3-45d9-8f6c-48d88d7ec230" providerId="ADAL" clId="{AA02393B-E228-4510-8299-648B6AF032AA}" dt="2022-08-16T22:35:05.636" v="1073" actId="1036"/>
          <ac:spMkLst>
            <pc:docMk/>
            <pc:sldMk cId="2810418476" sldId="1132"/>
            <ac:spMk id="99" creationId="{203DA8B0-A22D-4ECF-A2FE-817FDBEA54BF}"/>
          </ac:spMkLst>
        </pc:spChg>
        <pc:spChg chg="mod">
          <ac:chgData name="Boudewijn Neijens" userId="5773b1b1-cff3-45d9-8f6c-48d88d7ec230" providerId="ADAL" clId="{AA02393B-E228-4510-8299-648B6AF032AA}" dt="2022-08-16T22:35:16.957" v="1097" actId="14100"/>
          <ac:spMkLst>
            <pc:docMk/>
            <pc:sldMk cId="2810418476" sldId="1132"/>
            <ac:spMk id="101" creationId="{5F6D585E-31E5-4690-81E9-EFCC39DAE26E}"/>
          </ac:spMkLst>
        </pc:spChg>
        <pc:spChg chg="mod">
          <ac:chgData name="Boudewijn Neijens" userId="5773b1b1-cff3-45d9-8f6c-48d88d7ec230" providerId="ADAL" clId="{AA02393B-E228-4510-8299-648B6AF032AA}" dt="2022-08-16T22:17:01.275" v="851" actId="20577"/>
          <ac:spMkLst>
            <pc:docMk/>
            <pc:sldMk cId="2810418476" sldId="1132"/>
            <ac:spMk id="102" creationId="{709A2651-860A-4E11-AF57-7607A0E2A820}"/>
          </ac:spMkLst>
        </pc:spChg>
        <pc:spChg chg="mod">
          <ac:chgData name="Boudewijn Neijens" userId="5773b1b1-cff3-45d9-8f6c-48d88d7ec230" providerId="ADAL" clId="{AA02393B-E228-4510-8299-648B6AF032AA}" dt="2022-08-16T22:09:52.728" v="782" actId="207"/>
          <ac:spMkLst>
            <pc:docMk/>
            <pc:sldMk cId="2810418476" sldId="1132"/>
            <ac:spMk id="103" creationId="{482E815A-6CE4-4A31-A84D-438FCD5A34E4}"/>
          </ac:spMkLst>
        </pc:spChg>
        <pc:spChg chg="mod">
          <ac:chgData name="Boudewijn Neijens" userId="5773b1b1-cff3-45d9-8f6c-48d88d7ec230" providerId="ADAL" clId="{AA02393B-E228-4510-8299-648B6AF032AA}" dt="2022-08-16T22:09:52.728" v="782" actId="207"/>
          <ac:spMkLst>
            <pc:docMk/>
            <pc:sldMk cId="2810418476" sldId="1132"/>
            <ac:spMk id="104" creationId="{F0B495DB-F164-4764-AC19-89D503D1DDD2}"/>
          </ac:spMkLst>
        </pc:spChg>
        <pc:spChg chg="mod">
          <ac:chgData name="Boudewijn Neijens" userId="5773b1b1-cff3-45d9-8f6c-48d88d7ec230" providerId="ADAL" clId="{AA02393B-E228-4510-8299-648B6AF032AA}" dt="2022-08-16T22:09:52.728" v="782" actId="207"/>
          <ac:spMkLst>
            <pc:docMk/>
            <pc:sldMk cId="2810418476" sldId="1132"/>
            <ac:spMk id="105" creationId="{A817A526-6382-43D5-903C-A3C7429ECF7B}"/>
          </ac:spMkLst>
        </pc:spChg>
        <pc:spChg chg="mod">
          <ac:chgData name="Boudewijn Neijens" userId="5773b1b1-cff3-45d9-8f6c-48d88d7ec230" providerId="ADAL" clId="{AA02393B-E228-4510-8299-648B6AF032AA}" dt="2022-08-16T22:09:52.728" v="782" actId="207"/>
          <ac:spMkLst>
            <pc:docMk/>
            <pc:sldMk cId="2810418476" sldId="1132"/>
            <ac:spMk id="106" creationId="{0707389A-3B73-46ED-8AB7-DEC5B95BA2CC}"/>
          </ac:spMkLst>
        </pc:spChg>
        <pc:spChg chg="mod">
          <ac:chgData name="Boudewijn Neijens" userId="5773b1b1-cff3-45d9-8f6c-48d88d7ec230" providerId="ADAL" clId="{AA02393B-E228-4510-8299-648B6AF032AA}" dt="2022-08-16T22:14:59.306" v="797" actId="1035"/>
          <ac:spMkLst>
            <pc:docMk/>
            <pc:sldMk cId="2810418476" sldId="1132"/>
            <ac:spMk id="109" creationId="{58F47CEB-077D-4050-A910-0D7ED2D5CDBC}"/>
          </ac:spMkLst>
        </pc:spChg>
        <pc:grpChg chg="mod">
          <ac:chgData name="Boudewijn Neijens" userId="5773b1b1-cff3-45d9-8f6c-48d88d7ec230" providerId="ADAL" clId="{AA02393B-E228-4510-8299-648B6AF032AA}" dt="2022-08-16T22:08:03.137" v="770" actId="1035"/>
          <ac:grpSpMkLst>
            <pc:docMk/>
            <pc:sldMk cId="2810418476" sldId="1132"/>
            <ac:grpSpMk id="9" creationId="{94095D30-9302-484D-A592-338C440003EE}"/>
          </ac:grpSpMkLst>
        </pc:grpChg>
        <pc:grpChg chg="mod">
          <ac:chgData name="Boudewijn Neijens" userId="5773b1b1-cff3-45d9-8f6c-48d88d7ec230" providerId="ADAL" clId="{AA02393B-E228-4510-8299-648B6AF032AA}" dt="2022-08-16T22:08:03.137" v="770" actId="1035"/>
          <ac:grpSpMkLst>
            <pc:docMk/>
            <pc:sldMk cId="2810418476" sldId="1132"/>
            <ac:grpSpMk id="10" creationId="{9F2841A1-F25B-4BBE-A135-6EB54CBE580F}"/>
          </ac:grpSpMkLst>
        </pc:grpChg>
        <pc:grpChg chg="mod">
          <ac:chgData name="Boudewijn Neijens" userId="5773b1b1-cff3-45d9-8f6c-48d88d7ec230" providerId="ADAL" clId="{AA02393B-E228-4510-8299-648B6AF032AA}" dt="2022-08-16T22:08:03.137" v="770" actId="1035"/>
          <ac:grpSpMkLst>
            <pc:docMk/>
            <pc:sldMk cId="2810418476" sldId="1132"/>
            <ac:grpSpMk id="11" creationId="{C4A1242C-DFE2-4AFA-A239-2FEA27CE4051}"/>
          </ac:grpSpMkLst>
        </pc:grpChg>
        <pc:grpChg chg="mod">
          <ac:chgData name="Boudewijn Neijens" userId="5773b1b1-cff3-45d9-8f6c-48d88d7ec230" providerId="ADAL" clId="{AA02393B-E228-4510-8299-648B6AF032AA}" dt="2022-08-16T22:08:03.137" v="770" actId="1035"/>
          <ac:grpSpMkLst>
            <pc:docMk/>
            <pc:sldMk cId="2810418476" sldId="1132"/>
            <ac:grpSpMk id="12" creationId="{BA310A3A-3887-4DA4-B042-34DBD3761F40}"/>
          </ac:grpSpMkLst>
        </pc:grpChg>
        <pc:grpChg chg="mod">
          <ac:chgData name="Boudewijn Neijens" userId="5773b1b1-cff3-45d9-8f6c-48d88d7ec230" providerId="ADAL" clId="{AA02393B-E228-4510-8299-648B6AF032AA}" dt="2022-08-16T22:08:03.137" v="770" actId="1035"/>
          <ac:grpSpMkLst>
            <pc:docMk/>
            <pc:sldMk cId="2810418476" sldId="1132"/>
            <ac:grpSpMk id="13" creationId="{5F0D4180-684D-4067-BE6A-9CED1730D4DA}"/>
          </ac:grpSpMkLst>
        </pc:grpChg>
        <pc:grpChg chg="mod">
          <ac:chgData name="Boudewijn Neijens" userId="5773b1b1-cff3-45d9-8f6c-48d88d7ec230" providerId="ADAL" clId="{AA02393B-E228-4510-8299-648B6AF032AA}" dt="2022-08-16T22:15:10.929" v="798" actId="1036"/>
          <ac:grpSpMkLst>
            <pc:docMk/>
            <pc:sldMk cId="2810418476" sldId="1132"/>
            <ac:grpSpMk id="98" creationId="{1A3210AA-76F2-49B1-85D0-4C5C7860BD2C}"/>
          </ac:grpSpMkLst>
        </pc:grpChg>
        <pc:cxnChg chg="mod">
          <ac:chgData name="Boudewijn Neijens" userId="5773b1b1-cff3-45d9-8f6c-48d88d7ec230" providerId="ADAL" clId="{AA02393B-E228-4510-8299-648B6AF032AA}" dt="2022-08-16T22:15:10.929" v="798" actId="1036"/>
          <ac:cxnSpMkLst>
            <pc:docMk/>
            <pc:sldMk cId="2810418476" sldId="1132"/>
            <ac:cxnSpMk id="110" creationId="{0779ADD9-4A40-4A50-B940-9E0D4A968FD4}"/>
          </ac:cxnSpMkLst>
        </pc:cxnChg>
        <pc:cxnChg chg="mod">
          <ac:chgData name="Boudewijn Neijens" userId="5773b1b1-cff3-45d9-8f6c-48d88d7ec230" providerId="ADAL" clId="{AA02393B-E228-4510-8299-648B6AF032AA}" dt="2022-08-16T22:44:08.295" v="1149" actId="208"/>
          <ac:cxnSpMkLst>
            <pc:docMk/>
            <pc:sldMk cId="2810418476" sldId="1132"/>
            <ac:cxnSpMk id="112" creationId="{2A82581B-37EB-4EA0-B76E-B4485DFD4A6E}"/>
          </ac:cxnSpMkLst>
        </pc:cxnChg>
        <pc:cxnChg chg="mod">
          <ac:chgData name="Boudewijn Neijens" userId="5773b1b1-cff3-45d9-8f6c-48d88d7ec230" providerId="ADAL" clId="{AA02393B-E228-4510-8299-648B6AF032AA}" dt="2022-08-16T22:15:10.929" v="798" actId="1036"/>
          <ac:cxnSpMkLst>
            <pc:docMk/>
            <pc:sldMk cId="2810418476" sldId="1132"/>
            <ac:cxnSpMk id="113" creationId="{06E53786-9584-487E-9E37-6FD1978A2905}"/>
          </ac:cxnSpMkLst>
        </pc:cxnChg>
        <pc:cxnChg chg="mod">
          <ac:chgData name="Boudewijn Neijens" userId="5773b1b1-cff3-45d9-8f6c-48d88d7ec230" providerId="ADAL" clId="{AA02393B-E228-4510-8299-648B6AF032AA}" dt="2022-08-16T22:44:14.823" v="1150" actId="208"/>
          <ac:cxnSpMkLst>
            <pc:docMk/>
            <pc:sldMk cId="2810418476" sldId="1132"/>
            <ac:cxnSpMk id="114" creationId="{0AE433D3-2179-4B8A-B1FB-C95D09D90A27}"/>
          </ac:cxnSpMkLst>
        </pc:cxnChg>
        <pc:cxnChg chg="mod">
          <ac:chgData name="Boudewijn Neijens" userId="5773b1b1-cff3-45d9-8f6c-48d88d7ec230" providerId="ADAL" clId="{AA02393B-E228-4510-8299-648B6AF032AA}" dt="2022-08-16T22:44:18.286" v="1151" actId="208"/>
          <ac:cxnSpMkLst>
            <pc:docMk/>
            <pc:sldMk cId="2810418476" sldId="1132"/>
            <ac:cxnSpMk id="115" creationId="{5BBD0E63-12FA-49DA-911B-B9A7C61879BD}"/>
          </ac:cxnSpMkLst>
        </pc:cxnChg>
      </pc:sldChg>
      <pc:sldChg chg="delSp modSp mod ord">
        <pc:chgData name="Boudewijn Neijens" userId="5773b1b1-cff3-45d9-8f6c-48d88d7ec230" providerId="ADAL" clId="{AA02393B-E228-4510-8299-648B6AF032AA}" dt="2022-08-16T22:30:45.689" v="1039" actId="207"/>
        <pc:sldMkLst>
          <pc:docMk/>
          <pc:sldMk cId="197199853" sldId="1151"/>
        </pc:sldMkLst>
        <pc:spChg chg="del">
          <ac:chgData name="Boudewijn Neijens" userId="5773b1b1-cff3-45d9-8f6c-48d88d7ec230" providerId="ADAL" clId="{AA02393B-E228-4510-8299-648B6AF032AA}" dt="2022-08-16T18:05:03.008" v="64" actId="478"/>
          <ac:spMkLst>
            <pc:docMk/>
            <pc:sldMk cId="197199853" sldId="1151"/>
            <ac:spMk id="2" creationId="{7D6BC88C-AFA9-198E-2241-86C9C327911F}"/>
          </ac:spMkLst>
        </pc:spChg>
        <pc:spChg chg="mod">
          <ac:chgData name="Boudewijn Neijens" userId="5773b1b1-cff3-45d9-8f6c-48d88d7ec230" providerId="ADAL" clId="{AA02393B-E228-4510-8299-648B6AF032AA}" dt="2022-08-16T18:26:43.829" v="177" actId="255"/>
          <ac:spMkLst>
            <pc:docMk/>
            <pc:sldMk cId="197199853" sldId="1151"/>
            <ac:spMk id="3" creationId="{00000000-0000-0000-0000-000000000000}"/>
          </ac:spMkLst>
        </pc:spChg>
        <pc:spChg chg="mod">
          <ac:chgData name="Boudewijn Neijens" userId="5773b1b1-cff3-45d9-8f6c-48d88d7ec230" providerId="ADAL" clId="{AA02393B-E228-4510-8299-648B6AF032AA}" dt="2022-08-16T18:04:50.596" v="63" actId="255"/>
          <ac:spMkLst>
            <pc:docMk/>
            <pc:sldMk cId="197199853" sldId="1151"/>
            <ac:spMk id="51" creationId="{B5E4639B-C0B8-1C43-A35B-81B6DA7034C7}"/>
          </ac:spMkLst>
        </pc:spChg>
        <pc:spChg chg="mod">
          <ac:chgData name="Boudewijn Neijens" userId="5773b1b1-cff3-45d9-8f6c-48d88d7ec230" providerId="ADAL" clId="{AA02393B-E228-4510-8299-648B6AF032AA}" dt="2022-08-16T18:25:12.916" v="173" actId="207"/>
          <ac:spMkLst>
            <pc:docMk/>
            <pc:sldMk cId="197199853" sldId="1151"/>
            <ac:spMk id="65" creationId="{169F3E39-8FB0-B546-BD93-CCD996D6C7CB}"/>
          </ac:spMkLst>
        </pc:spChg>
        <pc:spChg chg="mod">
          <ac:chgData name="Boudewijn Neijens" userId="5773b1b1-cff3-45d9-8f6c-48d88d7ec230" providerId="ADAL" clId="{AA02393B-E228-4510-8299-648B6AF032AA}" dt="2022-08-16T22:30:41.493" v="1038" actId="207"/>
          <ac:spMkLst>
            <pc:docMk/>
            <pc:sldMk cId="197199853" sldId="1151"/>
            <ac:spMk id="70" creationId="{BA4A7374-5493-4343-AF8D-B4ECEAA84E0A}"/>
          </ac:spMkLst>
        </pc:spChg>
        <pc:picChg chg="mod">
          <ac:chgData name="Boudewijn Neijens" userId="5773b1b1-cff3-45d9-8f6c-48d88d7ec230" providerId="ADAL" clId="{AA02393B-E228-4510-8299-648B6AF032AA}" dt="2022-08-16T18:25:43.790" v="175" actId="207"/>
          <ac:picMkLst>
            <pc:docMk/>
            <pc:sldMk cId="197199853" sldId="1151"/>
            <ac:picMk id="54" creationId="{72CA8A59-A468-F64C-B6BA-2DCEB1492C6A}"/>
          </ac:picMkLst>
        </pc:picChg>
        <pc:picChg chg="mod">
          <ac:chgData name="Boudewijn Neijens" userId="5773b1b1-cff3-45d9-8f6c-48d88d7ec230" providerId="ADAL" clId="{AA02393B-E228-4510-8299-648B6AF032AA}" dt="2022-08-16T18:24:58.074" v="172" actId="207"/>
          <ac:picMkLst>
            <pc:docMk/>
            <pc:sldMk cId="197199853" sldId="1151"/>
            <ac:picMk id="59" creationId="{50C0122E-F0B3-0841-9444-4F4DF9C54B3E}"/>
          </ac:picMkLst>
        </pc:picChg>
        <pc:picChg chg="mod">
          <ac:chgData name="Boudewijn Neijens" userId="5773b1b1-cff3-45d9-8f6c-48d88d7ec230" providerId="ADAL" clId="{AA02393B-E228-4510-8299-648B6AF032AA}" dt="2022-08-16T22:30:45.689" v="1039" actId="207"/>
          <ac:picMkLst>
            <pc:docMk/>
            <pc:sldMk cId="197199853" sldId="1151"/>
            <ac:picMk id="69" creationId="{48344810-6F51-924A-BBA1-2F163BF6E693}"/>
          </ac:picMkLst>
        </pc:picChg>
      </pc:sldChg>
      <pc:sldChg chg="modSp mod">
        <pc:chgData name="Boudewijn Neijens" userId="5773b1b1-cff3-45d9-8f6c-48d88d7ec230" providerId="ADAL" clId="{AA02393B-E228-4510-8299-648B6AF032AA}" dt="2022-08-16T22:31:13.931" v="1040" actId="20577"/>
        <pc:sldMkLst>
          <pc:docMk/>
          <pc:sldMk cId="2113633536" sldId="1298"/>
        </pc:sldMkLst>
        <pc:spChg chg="mod">
          <ac:chgData name="Boudewijn Neijens" userId="5773b1b1-cff3-45d9-8f6c-48d88d7ec230" providerId="ADAL" clId="{AA02393B-E228-4510-8299-648B6AF032AA}" dt="2022-08-16T22:31:13.931" v="1040" actId="20577"/>
          <ac:spMkLst>
            <pc:docMk/>
            <pc:sldMk cId="2113633536" sldId="1298"/>
            <ac:spMk id="4" creationId="{0453F9C2-D5F3-5046-B8E2-A0FF5CF43A97}"/>
          </ac:spMkLst>
        </pc:spChg>
      </pc:sldChg>
      <pc:sldChg chg="delSp modSp mod ord modAnim">
        <pc:chgData name="Boudewijn Neijens" userId="5773b1b1-cff3-45d9-8f6c-48d88d7ec230" providerId="ADAL" clId="{AA02393B-E228-4510-8299-648B6AF032AA}" dt="2022-08-18T22:51:36.603" v="1196"/>
        <pc:sldMkLst>
          <pc:docMk/>
          <pc:sldMk cId="19815935" sldId="1446"/>
        </pc:sldMkLst>
        <pc:spChg chg="mod">
          <ac:chgData name="Boudewijn Neijens" userId="5773b1b1-cff3-45d9-8f6c-48d88d7ec230" providerId="ADAL" clId="{AA02393B-E228-4510-8299-648B6AF032AA}" dt="2022-08-16T22:32:24.328" v="1046" actId="6549"/>
          <ac:spMkLst>
            <pc:docMk/>
            <pc:sldMk cId="19815935" sldId="1446"/>
            <ac:spMk id="2" creationId="{00000000-0000-0000-0000-000000000000}"/>
          </ac:spMkLst>
        </pc:spChg>
        <pc:spChg chg="del">
          <ac:chgData name="Boudewijn Neijens" userId="5773b1b1-cff3-45d9-8f6c-48d88d7ec230" providerId="ADAL" clId="{AA02393B-E228-4510-8299-648B6AF032AA}" dt="2022-08-16T18:05:16.667" v="65" actId="478"/>
          <ac:spMkLst>
            <pc:docMk/>
            <pc:sldMk cId="19815935" sldId="1446"/>
            <ac:spMk id="4" creationId="{9D5FB63C-1CF5-1897-C5F5-B2FF8B8565B2}"/>
          </ac:spMkLst>
        </pc:spChg>
      </pc:sldChg>
      <pc:sldChg chg="addSp delSp modSp mod ord modClrScheme chgLayout">
        <pc:chgData name="Boudewijn Neijens" userId="5773b1b1-cff3-45d9-8f6c-48d88d7ec230" providerId="ADAL" clId="{AA02393B-E228-4510-8299-648B6AF032AA}" dt="2022-08-16T22:51:10.029" v="1179"/>
        <pc:sldMkLst>
          <pc:docMk/>
          <pc:sldMk cId="0" sldId="1469"/>
        </pc:sldMkLst>
        <pc:spChg chg="add del mod ord">
          <ac:chgData name="Boudewijn Neijens" userId="5773b1b1-cff3-45d9-8f6c-48d88d7ec230" providerId="ADAL" clId="{AA02393B-E228-4510-8299-648B6AF032AA}" dt="2022-08-16T18:13:21.994" v="125" actId="478"/>
          <ac:spMkLst>
            <pc:docMk/>
            <pc:sldMk cId="0" sldId="1469"/>
            <ac:spMk id="2" creationId="{10C6EA0C-02ED-74A3-C426-FA04CA23B046}"/>
          </ac:spMkLst>
        </pc:spChg>
        <pc:spChg chg="mod ord">
          <ac:chgData name="Boudewijn Neijens" userId="5773b1b1-cff3-45d9-8f6c-48d88d7ec230" providerId="ADAL" clId="{AA02393B-E228-4510-8299-648B6AF032AA}" dt="2022-08-16T22:36:40.444" v="1133" actId="6549"/>
          <ac:spMkLst>
            <pc:docMk/>
            <pc:sldMk cId="0" sldId="1469"/>
            <ac:spMk id="54274" creationId="{4EEFA731-18AF-4C99-8B3E-32764B7C9774}"/>
          </ac:spMkLst>
        </pc:spChg>
        <pc:spChg chg="del mod ord">
          <ac:chgData name="Boudewijn Neijens" userId="5773b1b1-cff3-45d9-8f6c-48d88d7ec230" providerId="ADAL" clId="{AA02393B-E228-4510-8299-648B6AF032AA}" dt="2022-08-16T22:17:29.756" v="864" actId="478"/>
          <ac:spMkLst>
            <pc:docMk/>
            <pc:sldMk cId="0" sldId="1469"/>
            <ac:spMk id="54275" creationId="{94F9FD3D-7A9F-438A-AD2D-0823413F10CB}"/>
          </ac:spMkLst>
        </pc:spChg>
        <pc:graphicFrameChg chg="modGraphic">
          <ac:chgData name="Boudewijn Neijens" userId="5773b1b1-cff3-45d9-8f6c-48d88d7ec230" providerId="ADAL" clId="{AA02393B-E228-4510-8299-648B6AF032AA}" dt="2022-08-16T22:18:59.961" v="872" actId="207"/>
          <ac:graphicFrameMkLst>
            <pc:docMk/>
            <pc:sldMk cId="0" sldId="1469"/>
            <ac:graphicFrameMk id="44104" creationId="{6B2F220A-44E1-4FE8-953E-E50112D63500}"/>
          </ac:graphicFrameMkLst>
        </pc:graphicFrameChg>
      </pc:sldChg>
      <pc:sldChg chg="delSp modSp mod">
        <pc:chgData name="Boudewijn Neijens" userId="5773b1b1-cff3-45d9-8f6c-48d88d7ec230" providerId="ADAL" clId="{AA02393B-E228-4510-8299-648B6AF032AA}" dt="2022-08-16T22:07:39.345" v="737" actId="20577"/>
        <pc:sldMkLst>
          <pc:docMk/>
          <pc:sldMk cId="0" sldId="1471"/>
        </pc:sldMkLst>
        <pc:spChg chg="del">
          <ac:chgData name="Boudewijn Neijens" userId="5773b1b1-cff3-45d9-8f6c-48d88d7ec230" providerId="ADAL" clId="{AA02393B-E228-4510-8299-648B6AF032AA}" dt="2022-08-16T18:05:39.856" v="67" actId="478"/>
          <ac:spMkLst>
            <pc:docMk/>
            <pc:sldMk cId="0" sldId="1471"/>
            <ac:spMk id="2" creationId="{3AA27FBA-43B5-C309-BCE4-0B99C806AA4D}"/>
          </ac:spMkLst>
        </pc:spChg>
        <pc:spChg chg="mod">
          <ac:chgData name="Boudewijn Neijens" userId="5773b1b1-cff3-45d9-8f6c-48d88d7ec230" providerId="ADAL" clId="{AA02393B-E228-4510-8299-648B6AF032AA}" dt="2022-08-16T18:30:03.165" v="400" actId="1036"/>
          <ac:spMkLst>
            <pc:docMk/>
            <pc:sldMk cId="0" sldId="1471"/>
            <ac:spMk id="65" creationId="{F8F7D6EB-95E3-4112-A026-F2E043ADD84B}"/>
          </ac:spMkLst>
        </pc:spChg>
        <pc:spChg chg="mod">
          <ac:chgData name="Boudewijn Neijens" userId="5773b1b1-cff3-45d9-8f6c-48d88d7ec230" providerId="ADAL" clId="{AA02393B-E228-4510-8299-648B6AF032AA}" dt="2022-08-16T18:30:03.165" v="400" actId="1036"/>
          <ac:spMkLst>
            <pc:docMk/>
            <pc:sldMk cId="0" sldId="1471"/>
            <ac:spMk id="66" creationId="{0230FB9D-B144-4CCD-BDF0-7A5FEEF93CB4}"/>
          </ac:spMkLst>
        </pc:spChg>
        <pc:spChg chg="mod">
          <ac:chgData name="Boudewijn Neijens" userId="5773b1b1-cff3-45d9-8f6c-48d88d7ec230" providerId="ADAL" clId="{AA02393B-E228-4510-8299-648B6AF032AA}" dt="2022-08-16T18:30:03.165" v="400" actId="1036"/>
          <ac:spMkLst>
            <pc:docMk/>
            <pc:sldMk cId="0" sldId="1471"/>
            <ac:spMk id="68" creationId="{AEF722AE-4737-4539-96E9-CD118647D870}"/>
          </ac:spMkLst>
        </pc:spChg>
        <pc:spChg chg="mod">
          <ac:chgData name="Boudewijn Neijens" userId="5773b1b1-cff3-45d9-8f6c-48d88d7ec230" providerId="ADAL" clId="{AA02393B-E228-4510-8299-648B6AF032AA}" dt="2022-08-16T18:30:03.165" v="400" actId="1036"/>
          <ac:spMkLst>
            <pc:docMk/>
            <pc:sldMk cId="0" sldId="1471"/>
            <ac:spMk id="69" creationId="{95936404-7FA9-4D11-A508-982520A055E4}"/>
          </ac:spMkLst>
        </pc:spChg>
        <pc:spChg chg="mod">
          <ac:chgData name="Boudewijn Neijens" userId="5773b1b1-cff3-45d9-8f6c-48d88d7ec230" providerId="ADAL" clId="{AA02393B-E228-4510-8299-648B6AF032AA}" dt="2022-08-16T18:30:03.165" v="400" actId="1036"/>
          <ac:spMkLst>
            <pc:docMk/>
            <pc:sldMk cId="0" sldId="1471"/>
            <ac:spMk id="70" creationId="{88A944EE-1F1C-4140-823E-27EA7F8DF663}"/>
          </ac:spMkLst>
        </pc:spChg>
        <pc:spChg chg="mod">
          <ac:chgData name="Boudewijn Neijens" userId="5773b1b1-cff3-45d9-8f6c-48d88d7ec230" providerId="ADAL" clId="{AA02393B-E228-4510-8299-648B6AF032AA}" dt="2022-08-16T18:30:03.165" v="400" actId="1036"/>
          <ac:spMkLst>
            <pc:docMk/>
            <pc:sldMk cId="0" sldId="1471"/>
            <ac:spMk id="71" creationId="{D41274B0-E200-4DC2-A3CA-31B559C9D0C2}"/>
          </ac:spMkLst>
        </pc:spChg>
        <pc:spChg chg="mod">
          <ac:chgData name="Boudewijn Neijens" userId="5773b1b1-cff3-45d9-8f6c-48d88d7ec230" providerId="ADAL" clId="{AA02393B-E228-4510-8299-648B6AF032AA}" dt="2022-08-16T18:30:03.165" v="400" actId="1036"/>
          <ac:spMkLst>
            <pc:docMk/>
            <pc:sldMk cId="0" sldId="1471"/>
            <ac:spMk id="72" creationId="{D1155B0A-52FC-4529-A3C0-3250BDAB5F4B}"/>
          </ac:spMkLst>
        </pc:spChg>
        <pc:spChg chg="mod">
          <ac:chgData name="Boudewijn Neijens" userId="5773b1b1-cff3-45d9-8f6c-48d88d7ec230" providerId="ADAL" clId="{AA02393B-E228-4510-8299-648B6AF032AA}" dt="2022-08-16T18:30:03.165" v="400" actId="1036"/>
          <ac:spMkLst>
            <pc:docMk/>
            <pc:sldMk cId="0" sldId="1471"/>
            <ac:spMk id="73" creationId="{3EF319A0-F37A-4C96-ABCC-74702282E682}"/>
          </ac:spMkLst>
        </pc:spChg>
        <pc:spChg chg="mod">
          <ac:chgData name="Boudewijn Neijens" userId="5773b1b1-cff3-45d9-8f6c-48d88d7ec230" providerId="ADAL" clId="{AA02393B-E228-4510-8299-648B6AF032AA}" dt="2022-08-16T18:30:03.165" v="400" actId="1036"/>
          <ac:spMkLst>
            <pc:docMk/>
            <pc:sldMk cId="0" sldId="1471"/>
            <ac:spMk id="74" creationId="{F9495B4B-E178-4D67-BE12-24BFD8A989F5}"/>
          </ac:spMkLst>
        </pc:spChg>
        <pc:spChg chg="mod">
          <ac:chgData name="Boudewijn Neijens" userId="5773b1b1-cff3-45d9-8f6c-48d88d7ec230" providerId="ADAL" clId="{AA02393B-E228-4510-8299-648B6AF032AA}" dt="2022-08-16T18:30:03.165" v="400" actId="1036"/>
          <ac:spMkLst>
            <pc:docMk/>
            <pc:sldMk cId="0" sldId="1471"/>
            <ac:spMk id="75" creationId="{A282FA78-ED01-4C16-AEC0-1BEE6990B6A7}"/>
          </ac:spMkLst>
        </pc:spChg>
        <pc:spChg chg="mod">
          <ac:chgData name="Boudewijn Neijens" userId="5773b1b1-cff3-45d9-8f6c-48d88d7ec230" providerId="ADAL" clId="{AA02393B-E228-4510-8299-648B6AF032AA}" dt="2022-08-16T18:30:03.165" v="400" actId="1036"/>
          <ac:spMkLst>
            <pc:docMk/>
            <pc:sldMk cId="0" sldId="1471"/>
            <ac:spMk id="78" creationId="{8F42AF7C-9073-46A3-8A47-F6D1F55D448F}"/>
          </ac:spMkLst>
        </pc:spChg>
        <pc:spChg chg="mod">
          <ac:chgData name="Boudewijn Neijens" userId="5773b1b1-cff3-45d9-8f6c-48d88d7ec230" providerId="ADAL" clId="{AA02393B-E228-4510-8299-648B6AF032AA}" dt="2022-08-16T18:30:03.165" v="400" actId="1036"/>
          <ac:spMkLst>
            <pc:docMk/>
            <pc:sldMk cId="0" sldId="1471"/>
            <ac:spMk id="79" creationId="{CE8F5741-0BAA-45C2-881C-0EC3E162E217}"/>
          </ac:spMkLst>
        </pc:spChg>
        <pc:spChg chg="mod">
          <ac:chgData name="Boudewijn Neijens" userId="5773b1b1-cff3-45d9-8f6c-48d88d7ec230" providerId="ADAL" clId="{AA02393B-E228-4510-8299-648B6AF032AA}" dt="2022-08-16T18:30:03.165" v="400" actId="1036"/>
          <ac:spMkLst>
            <pc:docMk/>
            <pc:sldMk cId="0" sldId="1471"/>
            <ac:spMk id="80" creationId="{FD491CF3-FA13-44C3-AE33-62F2A7731FDB}"/>
          </ac:spMkLst>
        </pc:spChg>
        <pc:spChg chg="mod">
          <ac:chgData name="Boudewijn Neijens" userId="5773b1b1-cff3-45d9-8f6c-48d88d7ec230" providerId="ADAL" clId="{AA02393B-E228-4510-8299-648B6AF032AA}" dt="2022-08-16T18:30:03.165" v="400" actId="1036"/>
          <ac:spMkLst>
            <pc:docMk/>
            <pc:sldMk cId="0" sldId="1471"/>
            <ac:spMk id="86" creationId="{1C9FC475-3125-459E-923B-0562DC654172}"/>
          </ac:spMkLst>
        </pc:spChg>
        <pc:spChg chg="mod">
          <ac:chgData name="Boudewijn Neijens" userId="5773b1b1-cff3-45d9-8f6c-48d88d7ec230" providerId="ADAL" clId="{AA02393B-E228-4510-8299-648B6AF032AA}" dt="2022-08-16T18:30:03.165" v="400" actId="1036"/>
          <ac:spMkLst>
            <pc:docMk/>
            <pc:sldMk cId="0" sldId="1471"/>
            <ac:spMk id="87" creationId="{E81F9707-0368-4655-BC0D-553B6BA706A8}"/>
          </ac:spMkLst>
        </pc:spChg>
        <pc:spChg chg="mod">
          <ac:chgData name="Boudewijn Neijens" userId="5773b1b1-cff3-45d9-8f6c-48d88d7ec230" providerId="ADAL" clId="{AA02393B-E228-4510-8299-648B6AF032AA}" dt="2022-08-16T18:30:03.165" v="400" actId="1036"/>
          <ac:spMkLst>
            <pc:docMk/>
            <pc:sldMk cId="0" sldId="1471"/>
            <ac:spMk id="88" creationId="{4F3A7D0F-51C9-4240-AD7C-A2DE29E0F964}"/>
          </ac:spMkLst>
        </pc:spChg>
        <pc:spChg chg="mod">
          <ac:chgData name="Boudewijn Neijens" userId="5773b1b1-cff3-45d9-8f6c-48d88d7ec230" providerId="ADAL" clId="{AA02393B-E228-4510-8299-648B6AF032AA}" dt="2022-08-16T18:30:03.165" v="400" actId="1036"/>
          <ac:spMkLst>
            <pc:docMk/>
            <pc:sldMk cId="0" sldId="1471"/>
            <ac:spMk id="89" creationId="{15E38B61-BAA0-4E17-A087-C80128D1C01E}"/>
          </ac:spMkLst>
        </pc:spChg>
        <pc:spChg chg="mod">
          <ac:chgData name="Boudewijn Neijens" userId="5773b1b1-cff3-45d9-8f6c-48d88d7ec230" providerId="ADAL" clId="{AA02393B-E228-4510-8299-648B6AF032AA}" dt="2022-08-16T18:30:03.165" v="400" actId="1036"/>
          <ac:spMkLst>
            <pc:docMk/>
            <pc:sldMk cId="0" sldId="1471"/>
            <ac:spMk id="90" creationId="{6280A36B-BFC5-4FA6-9CE2-BF81A7FDBC77}"/>
          </ac:spMkLst>
        </pc:spChg>
        <pc:spChg chg="mod">
          <ac:chgData name="Boudewijn Neijens" userId="5773b1b1-cff3-45d9-8f6c-48d88d7ec230" providerId="ADAL" clId="{AA02393B-E228-4510-8299-648B6AF032AA}" dt="2022-08-16T18:30:03.165" v="400" actId="1036"/>
          <ac:spMkLst>
            <pc:docMk/>
            <pc:sldMk cId="0" sldId="1471"/>
            <ac:spMk id="91" creationId="{647593AC-6B0A-4E66-8B9C-DEA52A2319E8}"/>
          </ac:spMkLst>
        </pc:spChg>
        <pc:spChg chg="mod">
          <ac:chgData name="Boudewijn Neijens" userId="5773b1b1-cff3-45d9-8f6c-48d88d7ec230" providerId="ADAL" clId="{AA02393B-E228-4510-8299-648B6AF032AA}" dt="2022-08-16T18:30:03.165" v="400" actId="1036"/>
          <ac:spMkLst>
            <pc:docMk/>
            <pc:sldMk cId="0" sldId="1471"/>
            <ac:spMk id="92" creationId="{66A7D5CC-888C-4B22-99E5-31CD1A1E1545}"/>
          </ac:spMkLst>
        </pc:spChg>
        <pc:spChg chg="mod">
          <ac:chgData name="Boudewijn Neijens" userId="5773b1b1-cff3-45d9-8f6c-48d88d7ec230" providerId="ADAL" clId="{AA02393B-E228-4510-8299-648B6AF032AA}" dt="2022-08-16T18:30:03.165" v="400" actId="1036"/>
          <ac:spMkLst>
            <pc:docMk/>
            <pc:sldMk cId="0" sldId="1471"/>
            <ac:spMk id="93" creationId="{8CFF483A-B074-4380-80B5-2A4D790F3BAA}"/>
          </ac:spMkLst>
        </pc:spChg>
        <pc:spChg chg="mod">
          <ac:chgData name="Boudewijn Neijens" userId="5773b1b1-cff3-45d9-8f6c-48d88d7ec230" providerId="ADAL" clId="{AA02393B-E228-4510-8299-648B6AF032AA}" dt="2022-08-16T18:30:03.165" v="400" actId="1036"/>
          <ac:spMkLst>
            <pc:docMk/>
            <pc:sldMk cId="0" sldId="1471"/>
            <ac:spMk id="94" creationId="{5416D28B-4759-4C5F-95A9-17F37CCB314F}"/>
          </ac:spMkLst>
        </pc:spChg>
        <pc:spChg chg="mod">
          <ac:chgData name="Boudewijn Neijens" userId="5773b1b1-cff3-45d9-8f6c-48d88d7ec230" providerId="ADAL" clId="{AA02393B-E228-4510-8299-648B6AF032AA}" dt="2022-08-16T18:30:03.165" v="400" actId="1036"/>
          <ac:spMkLst>
            <pc:docMk/>
            <pc:sldMk cId="0" sldId="1471"/>
            <ac:spMk id="95" creationId="{3BE007E6-2279-424A-A990-DF37993A3053}"/>
          </ac:spMkLst>
        </pc:spChg>
        <pc:spChg chg="mod">
          <ac:chgData name="Boudewijn Neijens" userId="5773b1b1-cff3-45d9-8f6c-48d88d7ec230" providerId="ADAL" clId="{AA02393B-E228-4510-8299-648B6AF032AA}" dt="2022-08-16T18:30:03.165" v="400" actId="1036"/>
          <ac:spMkLst>
            <pc:docMk/>
            <pc:sldMk cId="0" sldId="1471"/>
            <ac:spMk id="96" creationId="{0711D9D2-ADDC-4004-92B5-F285882603B1}"/>
          </ac:spMkLst>
        </pc:spChg>
        <pc:spChg chg="mod">
          <ac:chgData name="Boudewijn Neijens" userId="5773b1b1-cff3-45d9-8f6c-48d88d7ec230" providerId="ADAL" clId="{AA02393B-E228-4510-8299-648B6AF032AA}" dt="2022-08-16T18:30:03.165" v="400" actId="1036"/>
          <ac:spMkLst>
            <pc:docMk/>
            <pc:sldMk cId="0" sldId="1471"/>
            <ac:spMk id="97" creationId="{5E475637-DAF2-490A-A78E-BF5BCA898682}"/>
          </ac:spMkLst>
        </pc:spChg>
        <pc:spChg chg="mod">
          <ac:chgData name="Boudewijn Neijens" userId="5773b1b1-cff3-45d9-8f6c-48d88d7ec230" providerId="ADAL" clId="{AA02393B-E228-4510-8299-648B6AF032AA}" dt="2022-08-16T18:30:03.165" v="400" actId="1036"/>
          <ac:spMkLst>
            <pc:docMk/>
            <pc:sldMk cId="0" sldId="1471"/>
            <ac:spMk id="98" creationId="{E635B0CA-108F-4739-9026-235981222266}"/>
          </ac:spMkLst>
        </pc:spChg>
        <pc:spChg chg="mod">
          <ac:chgData name="Boudewijn Neijens" userId="5773b1b1-cff3-45d9-8f6c-48d88d7ec230" providerId="ADAL" clId="{AA02393B-E228-4510-8299-648B6AF032AA}" dt="2022-08-16T18:30:03.165" v="400" actId="1036"/>
          <ac:spMkLst>
            <pc:docMk/>
            <pc:sldMk cId="0" sldId="1471"/>
            <ac:spMk id="99" creationId="{CBAB566C-C743-4A62-B136-42F6211E746D}"/>
          </ac:spMkLst>
        </pc:spChg>
        <pc:spChg chg="mod">
          <ac:chgData name="Boudewijn Neijens" userId="5773b1b1-cff3-45d9-8f6c-48d88d7ec230" providerId="ADAL" clId="{AA02393B-E228-4510-8299-648B6AF032AA}" dt="2022-08-16T18:30:03.165" v="400" actId="1036"/>
          <ac:spMkLst>
            <pc:docMk/>
            <pc:sldMk cId="0" sldId="1471"/>
            <ac:spMk id="100" creationId="{F9E13037-2535-4A4B-9D17-B93D37CE7E3D}"/>
          </ac:spMkLst>
        </pc:spChg>
        <pc:spChg chg="mod">
          <ac:chgData name="Boudewijn Neijens" userId="5773b1b1-cff3-45d9-8f6c-48d88d7ec230" providerId="ADAL" clId="{AA02393B-E228-4510-8299-648B6AF032AA}" dt="2022-08-16T18:30:03.165" v="400" actId="1036"/>
          <ac:spMkLst>
            <pc:docMk/>
            <pc:sldMk cId="0" sldId="1471"/>
            <ac:spMk id="101" creationId="{BF5F78C2-28A9-40DE-B518-FA12AEF9D2FA}"/>
          </ac:spMkLst>
        </pc:spChg>
        <pc:spChg chg="mod">
          <ac:chgData name="Boudewijn Neijens" userId="5773b1b1-cff3-45d9-8f6c-48d88d7ec230" providerId="ADAL" clId="{AA02393B-E228-4510-8299-648B6AF032AA}" dt="2022-08-16T18:30:03.165" v="400" actId="1036"/>
          <ac:spMkLst>
            <pc:docMk/>
            <pc:sldMk cId="0" sldId="1471"/>
            <ac:spMk id="102" creationId="{AEFD01FC-C492-491C-BA83-864B429CFA00}"/>
          </ac:spMkLst>
        </pc:spChg>
        <pc:spChg chg="mod">
          <ac:chgData name="Boudewijn Neijens" userId="5773b1b1-cff3-45d9-8f6c-48d88d7ec230" providerId="ADAL" clId="{AA02393B-E228-4510-8299-648B6AF032AA}" dt="2022-08-16T18:30:03.165" v="400" actId="1036"/>
          <ac:spMkLst>
            <pc:docMk/>
            <pc:sldMk cId="0" sldId="1471"/>
            <ac:spMk id="103" creationId="{FF96692F-D73A-46B4-8C74-19F945FB4FF5}"/>
          </ac:spMkLst>
        </pc:spChg>
        <pc:spChg chg="mod">
          <ac:chgData name="Boudewijn Neijens" userId="5773b1b1-cff3-45d9-8f6c-48d88d7ec230" providerId="ADAL" clId="{AA02393B-E228-4510-8299-648B6AF032AA}" dt="2022-08-16T18:30:03.165" v="400" actId="1036"/>
          <ac:spMkLst>
            <pc:docMk/>
            <pc:sldMk cId="0" sldId="1471"/>
            <ac:spMk id="104" creationId="{A6249B6E-AE73-4E40-8B0A-FCEF174DAE4C}"/>
          </ac:spMkLst>
        </pc:spChg>
        <pc:spChg chg="mod">
          <ac:chgData name="Boudewijn Neijens" userId="5773b1b1-cff3-45d9-8f6c-48d88d7ec230" providerId="ADAL" clId="{AA02393B-E228-4510-8299-648B6AF032AA}" dt="2022-08-16T18:30:03.165" v="400" actId="1036"/>
          <ac:spMkLst>
            <pc:docMk/>
            <pc:sldMk cId="0" sldId="1471"/>
            <ac:spMk id="105" creationId="{916E238D-608C-4392-9DAE-3309E672D60E}"/>
          </ac:spMkLst>
        </pc:spChg>
        <pc:spChg chg="mod">
          <ac:chgData name="Boudewijn Neijens" userId="5773b1b1-cff3-45d9-8f6c-48d88d7ec230" providerId="ADAL" clId="{AA02393B-E228-4510-8299-648B6AF032AA}" dt="2022-08-16T18:30:03.165" v="400" actId="1036"/>
          <ac:spMkLst>
            <pc:docMk/>
            <pc:sldMk cId="0" sldId="1471"/>
            <ac:spMk id="106" creationId="{546BE0E9-E6E4-4B97-97AD-4F390CC04FBE}"/>
          </ac:spMkLst>
        </pc:spChg>
        <pc:spChg chg="mod">
          <ac:chgData name="Boudewijn Neijens" userId="5773b1b1-cff3-45d9-8f6c-48d88d7ec230" providerId="ADAL" clId="{AA02393B-E228-4510-8299-648B6AF032AA}" dt="2022-08-16T18:30:03.165" v="400" actId="1036"/>
          <ac:spMkLst>
            <pc:docMk/>
            <pc:sldMk cId="0" sldId="1471"/>
            <ac:spMk id="107" creationId="{63538BA7-3BCA-443D-BB43-29722FFA16D1}"/>
          </ac:spMkLst>
        </pc:spChg>
        <pc:spChg chg="mod">
          <ac:chgData name="Boudewijn Neijens" userId="5773b1b1-cff3-45d9-8f6c-48d88d7ec230" providerId="ADAL" clId="{AA02393B-E228-4510-8299-648B6AF032AA}" dt="2022-08-16T18:30:03.165" v="400" actId="1036"/>
          <ac:spMkLst>
            <pc:docMk/>
            <pc:sldMk cId="0" sldId="1471"/>
            <ac:spMk id="108" creationId="{8F0110D2-4C9F-450C-BFF3-3C093F12EE92}"/>
          </ac:spMkLst>
        </pc:spChg>
        <pc:spChg chg="mod">
          <ac:chgData name="Boudewijn Neijens" userId="5773b1b1-cff3-45d9-8f6c-48d88d7ec230" providerId="ADAL" clId="{AA02393B-E228-4510-8299-648B6AF032AA}" dt="2022-08-16T18:30:03.165" v="400" actId="1036"/>
          <ac:spMkLst>
            <pc:docMk/>
            <pc:sldMk cId="0" sldId="1471"/>
            <ac:spMk id="109" creationId="{62863E82-F63A-4305-B9B9-96550E66DA25}"/>
          </ac:spMkLst>
        </pc:spChg>
        <pc:spChg chg="mod">
          <ac:chgData name="Boudewijn Neijens" userId="5773b1b1-cff3-45d9-8f6c-48d88d7ec230" providerId="ADAL" clId="{AA02393B-E228-4510-8299-648B6AF032AA}" dt="2022-08-16T18:30:03.165" v="400" actId="1036"/>
          <ac:spMkLst>
            <pc:docMk/>
            <pc:sldMk cId="0" sldId="1471"/>
            <ac:spMk id="110" creationId="{6B2F4C74-5B6A-4CE8-8537-CCE3E1DFFF2B}"/>
          </ac:spMkLst>
        </pc:spChg>
        <pc:spChg chg="mod">
          <ac:chgData name="Boudewijn Neijens" userId="5773b1b1-cff3-45d9-8f6c-48d88d7ec230" providerId="ADAL" clId="{AA02393B-E228-4510-8299-648B6AF032AA}" dt="2022-08-16T18:30:03.165" v="400" actId="1036"/>
          <ac:spMkLst>
            <pc:docMk/>
            <pc:sldMk cId="0" sldId="1471"/>
            <ac:spMk id="111" creationId="{F3907763-E5C9-4D89-8741-6F7A95711A16}"/>
          </ac:spMkLst>
        </pc:spChg>
        <pc:spChg chg="mod">
          <ac:chgData name="Boudewijn Neijens" userId="5773b1b1-cff3-45d9-8f6c-48d88d7ec230" providerId="ADAL" clId="{AA02393B-E228-4510-8299-648B6AF032AA}" dt="2022-08-16T18:30:03.165" v="400" actId="1036"/>
          <ac:spMkLst>
            <pc:docMk/>
            <pc:sldMk cId="0" sldId="1471"/>
            <ac:spMk id="114" creationId="{43531571-E16F-4664-97E7-67D035B1D0B6}"/>
          </ac:spMkLst>
        </pc:spChg>
        <pc:spChg chg="mod">
          <ac:chgData name="Boudewijn Neijens" userId="5773b1b1-cff3-45d9-8f6c-48d88d7ec230" providerId="ADAL" clId="{AA02393B-E228-4510-8299-648B6AF032AA}" dt="2022-08-16T22:07:39.345" v="737" actId="20577"/>
          <ac:spMkLst>
            <pc:docMk/>
            <pc:sldMk cId="0" sldId="1471"/>
            <ac:spMk id="121" creationId="{0B617DE4-396C-432F-AD2A-5D3DECC77BD2}"/>
          </ac:spMkLst>
        </pc:spChg>
        <pc:spChg chg="mod">
          <ac:chgData name="Boudewijn Neijens" userId="5773b1b1-cff3-45d9-8f6c-48d88d7ec230" providerId="ADAL" clId="{AA02393B-E228-4510-8299-648B6AF032AA}" dt="2022-08-16T18:30:03.165" v="400" actId="1036"/>
          <ac:spMkLst>
            <pc:docMk/>
            <pc:sldMk cId="0" sldId="1471"/>
            <ac:spMk id="124" creationId="{A89BCAEC-684F-464E-A258-28487BB67E4B}"/>
          </ac:spMkLst>
        </pc:spChg>
        <pc:spChg chg="mod">
          <ac:chgData name="Boudewijn Neijens" userId="5773b1b1-cff3-45d9-8f6c-48d88d7ec230" providerId="ADAL" clId="{AA02393B-E228-4510-8299-648B6AF032AA}" dt="2022-08-16T18:28:20.758" v="184" actId="207"/>
          <ac:spMkLst>
            <pc:docMk/>
            <pc:sldMk cId="0" sldId="1471"/>
            <ac:spMk id="39938" creationId="{D220C100-C079-4C65-8302-BADFFCB69B61}"/>
          </ac:spMkLst>
        </pc:spChg>
        <pc:grpChg chg="mod">
          <ac:chgData name="Boudewijn Neijens" userId="5773b1b1-cff3-45d9-8f6c-48d88d7ec230" providerId="ADAL" clId="{AA02393B-E228-4510-8299-648B6AF032AA}" dt="2022-08-16T18:30:03.165" v="400" actId="1036"/>
          <ac:grpSpMkLst>
            <pc:docMk/>
            <pc:sldMk cId="0" sldId="1471"/>
            <ac:grpSpMk id="67" creationId="{DC2A915C-68CD-487F-BE4C-D44ED60D5ACB}"/>
          </ac:grpSpMkLst>
        </pc:grpChg>
        <pc:grpChg chg="mod">
          <ac:chgData name="Boudewijn Neijens" userId="5773b1b1-cff3-45d9-8f6c-48d88d7ec230" providerId="ADAL" clId="{AA02393B-E228-4510-8299-648B6AF032AA}" dt="2022-08-16T18:30:03.165" v="400" actId="1036"/>
          <ac:grpSpMkLst>
            <pc:docMk/>
            <pc:sldMk cId="0" sldId="1471"/>
            <ac:grpSpMk id="83" creationId="{B1A4B443-C235-40A4-AE9A-E0BE168DF13A}"/>
          </ac:grpSpMkLst>
        </pc:grpChg>
        <pc:grpChg chg="mod">
          <ac:chgData name="Boudewijn Neijens" userId="5773b1b1-cff3-45d9-8f6c-48d88d7ec230" providerId="ADAL" clId="{AA02393B-E228-4510-8299-648B6AF032AA}" dt="2022-08-16T18:30:03.165" v="400" actId="1036"/>
          <ac:grpSpMkLst>
            <pc:docMk/>
            <pc:sldMk cId="0" sldId="1471"/>
            <ac:grpSpMk id="39954" creationId="{A3E5C52B-ABCC-49A4-8F3D-373DFB18A4AA}"/>
          </ac:grpSpMkLst>
        </pc:grpChg>
        <pc:grpChg chg="mod">
          <ac:chgData name="Boudewijn Neijens" userId="5773b1b1-cff3-45d9-8f6c-48d88d7ec230" providerId="ADAL" clId="{AA02393B-E228-4510-8299-648B6AF032AA}" dt="2022-08-16T18:30:03.165" v="400" actId="1036"/>
          <ac:grpSpMkLst>
            <pc:docMk/>
            <pc:sldMk cId="0" sldId="1471"/>
            <ac:grpSpMk id="39960" creationId="{19DE7F22-0770-4F20-87EA-B80216040EE3}"/>
          </ac:grpSpMkLst>
        </pc:grpChg>
        <pc:grpChg chg="mod">
          <ac:chgData name="Boudewijn Neijens" userId="5773b1b1-cff3-45d9-8f6c-48d88d7ec230" providerId="ADAL" clId="{AA02393B-E228-4510-8299-648B6AF032AA}" dt="2022-08-16T18:30:03.165" v="400" actId="1036"/>
          <ac:grpSpMkLst>
            <pc:docMk/>
            <pc:sldMk cId="0" sldId="1471"/>
            <ac:grpSpMk id="39961" creationId="{D4EC6103-0538-4EEF-AE0A-EDE54D22F36B}"/>
          </ac:grpSpMkLst>
        </pc:grpChg>
        <pc:picChg chg="mod">
          <ac:chgData name="Boudewijn Neijens" userId="5773b1b1-cff3-45d9-8f6c-48d88d7ec230" providerId="ADAL" clId="{AA02393B-E228-4510-8299-648B6AF032AA}" dt="2022-08-16T18:30:03.165" v="400" actId="1036"/>
          <ac:picMkLst>
            <pc:docMk/>
            <pc:sldMk cId="0" sldId="1471"/>
            <ac:picMk id="76" creationId="{3AA12763-AC8B-4391-B471-0FBDC2600F44}"/>
          </ac:picMkLst>
        </pc:picChg>
        <pc:picChg chg="mod">
          <ac:chgData name="Boudewijn Neijens" userId="5773b1b1-cff3-45d9-8f6c-48d88d7ec230" providerId="ADAL" clId="{AA02393B-E228-4510-8299-648B6AF032AA}" dt="2022-08-16T18:30:03.165" v="400" actId="1036"/>
          <ac:picMkLst>
            <pc:docMk/>
            <pc:sldMk cId="0" sldId="1471"/>
            <ac:picMk id="77" creationId="{8820E543-C103-44FD-B9D7-065C65D82D56}"/>
          </ac:picMkLst>
        </pc:picChg>
        <pc:picChg chg="mod">
          <ac:chgData name="Boudewijn Neijens" userId="5773b1b1-cff3-45d9-8f6c-48d88d7ec230" providerId="ADAL" clId="{AA02393B-E228-4510-8299-648B6AF032AA}" dt="2022-08-16T18:30:03.165" v="400" actId="1036"/>
          <ac:picMkLst>
            <pc:docMk/>
            <pc:sldMk cId="0" sldId="1471"/>
            <ac:picMk id="81" creationId="{410F1C9F-D1C2-4001-9B90-F8BECE9E332A}"/>
          </ac:picMkLst>
        </pc:picChg>
        <pc:picChg chg="mod">
          <ac:chgData name="Boudewijn Neijens" userId="5773b1b1-cff3-45d9-8f6c-48d88d7ec230" providerId="ADAL" clId="{AA02393B-E228-4510-8299-648B6AF032AA}" dt="2022-08-16T18:30:03.165" v="400" actId="1036"/>
          <ac:picMkLst>
            <pc:docMk/>
            <pc:sldMk cId="0" sldId="1471"/>
            <ac:picMk id="82" creationId="{F2D27CF1-399D-4B64-8356-45D6CE05DD1E}"/>
          </ac:picMkLst>
        </pc:picChg>
        <pc:picChg chg="mod">
          <ac:chgData name="Boudewijn Neijens" userId="5773b1b1-cff3-45d9-8f6c-48d88d7ec230" providerId="ADAL" clId="{AA02393B-E228-4510-8299-648B6AF032AA}" dt="2022-08-16T18:30:03.165" v="400" actId="1036"/>
          <ac:picMkLst>
            <pc:docMk/>
            <pc:sldMk cId="0" sldId="1471"/>
            <ac:picMk id="115" creationId="{C226B3EE-8C1D-4140-B347-37D65AECF3FD}"/>
          </ac:picMkLst>
        </pc:picChg>
        <pc:picChg chg="mod">
          <ac:chgData name="Boudewijn Neijens" userId="5773b1b1-cff3-45d9-8f6c-48d88d7ec230" providerId="ADAL" clId="{AA02393B-E228-4510-8299-648B6AF032AA}" dt="2022-08-16T18:30:03.165" v="400" actId="1036"/>
          <ac:picMkLst>
            <pc:docMk/>
            <pc:sldMk cId="0" sldId="1471"/>
            <ac:picMk id="116" creationId="{BD79A79A-3C51-41D6-ACE6-320F78DB987A}"/>
          </ac:picMkLst>
        </pc:picChg>
        <pc:picChg chg="mod">
          <ac:chgData name="Boudewijn Neijens" userId="5773b1b1-cff3-45d9-8f6c-48d88d7ec230" providerId="ADAL" clId="{AA02393B-E228-4510-8299-648B6AF032AA}" dt="2022-08-16T18:30:03.165" v="400" actId="1036"/>
          <ac:picMkLst>
            <pc:docMk/>
            <pc:sldMk cId="0" sldId="1471"/>
            <ac:picMk id="117" creationId="{E9F9B62F-8590-4CE9-9FC9-6B32B54D8CD5}"/>
          </ac:picMkLst>
        </pc:picChg>
        <pc:picChg chg="mod">
          <ac:chgData name="Boudewijn Neijens" userId="5773b1b1-cff3-45d9-8f6c-48d88d7ec230" providerId="ADAL" clId="{AA02393B-E228-4510-8299-648B6AF032AA}" dt="2022-08-16T18:30:03.165" v="400" actId="1036"/>
          <ac:picMkLst>
            <pc:docMk/>
            <pc:sldMk cId="0" sldId="1471"/>
            <ac:picMk id="118" creationId="{518DBA71-7D3F-4AE0-A16D-6828A2BE0AB6}"/>
          </ac:picMkLst>
        </pc:picChg>
        <pc:picChg chg="mod">
          <ac:chgData name="Boudewijn Neijens" userId="5773b1b1-cff3-45d9-8f6c-48d88d7ec230" providerId="ADAL" clId="{AA02393B-E228-4510-8299-648B6AF032AA}" dt="2022-08-16T18:30:03.165" v="400" actId="1036"/>
          <ac:picMkLst>
            <pc:docMk/>
            <pc:sldMk cId="0" sldId="1471"/>
            <ac:picMk id="123" creationId="{94060D3E-E6AA-496D-9387-CB0108263AD2}"/>
          </ac:picMkLst>
        </pc:picChg>
        <pc:picChg chg="mod">
          <ac:chgData name="Boudewijn Neijens" userId="5773b1b1-cff3-45d9-8f6c-48d88d7ec230" providerId="ADAL" clId="{AA02393B-E228-4510-8299-648B6AF032AA}" dt="2022-08-16T18:30:03.165" v="400" actId="1036"/>
          <ac:picMkLst>
            <pc:docMk/>
            <pc:sldMk cId="0" sldId="1471"/>
            <ac:picMk id="39957" creationId="{491D788E-C8F5-4D71-8797-C5E04C7F4A52}"/>
          </ac:picMkLst>
        </pc:picChg>
        <pc:picChg chg="mod">
          <ac:chgData name="Boudewijn Neijens" userId="5773b1b1-cff3-45d9-8f6c-48d88d7ec230" providerId="ADAL" clId="{AA02393B-E228-4510-8299-648B6AF032AA}" dt="2022-08-16T18:30:03.165" v="400" actId="1036"/>
          <ac:picMkLst>
            <pc:docMk/>
            <pc:sldMk cId="0" sldId="1471"/>
            <ac:picMk id="39959" creationId="{F08A8320-CFB4-4BCE-BE96-E68793C8DCA2}"/>
          </ac:picMkLst>
        </pc:picChg>
        <pc:cxnChg chg="mod">
          <ac:chgData name="Boudewijn Neijens" userId="5773b1b1-cff3-45d9-8f6c-48d88d7ec230" providerId="ADAL" clId="{AA02393B-E228-4510-8299-648B6AF032AA}" dt="2022-08-16T18:30:03.165" v="400" actId="1036"/>
          <ac:cxnSpMkLst>
            <pc:docMk/>
            <pc:sldMk cId="0" sldId="1471"/>
            <ac:cxnSpMk id="112" creationId="{1876F7DC-CE3B-4D53-BBC7-054FFA8697A0}"/>
          </ac:cxnSpMkLst>
        </pc:cxnChg>
        <pc:cxnChg chg="mod">
          <ac:chgData name="Boudewijn Neijens" userId="5773b1b1-cff3-45d9-8f6c-48d88d7ec230" providerId="ADAL" clId="{AA02393B-E228-4510-8299-648B6AF032AA}" dt="2022-08-16T18:30:03.165" v="400" actId="1036"/>
          <ac:cxnSpMkLst>
            <pc:docMk/>
            <pc:sldMk cId="0" sldId="1471"/>
            <ac:cxnSpMk id="113" creationId="{D8A003CC-88F3-451A-8DD9-BD36505F5017}"/>
          </ac:cxnSpMkLst>
        </pc:cxnChg>
      </pc:sldChg>
      <pc:sldChg chg="delSp modSp mod modAnim">
        <pc:chgData name="Boudewijn Neijens" userId="5773b1b1-cff3-45d9-8f6c-48d88d7ec230" providerId="ADAL" clId="{AA02393B-E228-4510-8299-648B6AF032AA}" dt="2022-08-16T22:46:15.515" v="1165"/>
        <pc:sldMkLst>
          <pc:docMk/>
          <pc:sldMk cId="2838701308" sldId="1490"/>
        </pc:sldMkLst>
        <pc:spChg chg="mod">
          <ac:chgData name="Boudewijn Neijens" userId="5773b1b1-cff3-45d9-8f6c-48d88d7ec230" providerId="ADAL" clId="{AA02393B-E228-4510-8299-648B6AF032AA}" dt="2022-08-16T22:22:13.101" v="907" actId="20577"/>
          <ac:spMkLst>
            <pc:docMk/>
            <pc:sldMk cId="2838701308" sldId="1490"/>
            <ac:spMk id="2" creationId="{70597F56-98BA-4FAD-BDF9-034BD21F02BF}"/>
          </ac:spMkLst>
        </pc:spChg>
        <pc:spChg chg="del">
          <ac:chgData name="Boudewijn Neijens" userId="5773b1b1-cff3-45d9-8f6c-48d88d7ec230" providerId="ADAL" clId="{AA02393B-E228-4510-8299-648B6AF032AA}" dt="2022-08-16T18:06:23.233" v="69" actId="478"/>
          <ac:spMkLst>
            <pc:docMk/>
            <pc:sldMk cId="2838701308" sldId="1490"/>
            <ac:spMk id="3" creationId="{EA36BF36-6AB1-7BB0-096F-A5444F52DD1E}"/>
          </ac:spMkLst>
        </pc:spChg>
        <pc:spChg chg="mod">
          <ac:chgData name="Boudewijn Neijens" userId="5773b1b1-cff3-45d9-8f6c-48d88d7ec230" providerId="ADAL" clId="{AA02393B-E228-4510-8299-648B6AF032AA}" dt="2022-08-16T22:45:36.251" v="1162" actId="20577"/>
          <ac:spMkLst>
            <pc:docMk/>
            <pc:sldMk cId="2838701308" sldId="1490"/>
            <ac:spMk id="28" creationId="{B252CE74-6435-42A3-BC00-6F833EA3E1C4}"/>
          </ac:spMkLst>
        </pc:spChg>
        <pc:spChg chg="mod">
          <ac:chgData name="Boudewijn Neijens" userId="5773b1b1-cff3-45d9-8f6c-48d88d7ec230" providerId="ADAL" clId="{AA02393B-E228-4510-8299-648B6AF032AA}" dt="2022-08-16T22:22:43.183" v="917" actId="20577"/>
          <ac:spMkLst>
            <pc:docMk/>
            <pc:sldMk cId="2838701308" sldId="1490"/>
            <ac:spMk id="35" creationId="{947761D8-BACA-413E-BA84-EFC06DA9B5DF}"/>
          </ac:spMkLst>
        </pc:spChg>
        <pc:spChg chg="mod">
          <ac:chgData name="Boudewijn Neijens" userId="5773b1b1-cff3-45d9-8f6c-48d88d7ec230" providerId="ADAL" clId="{AA02393B-E228-4510-8299-648B6AF032AA}" dt="2022-08-16T22:37:54.626" v="1135" actId="20577"/>
          <ac:spMkLst>
            <pc:docMk/>
            <pc:sldMk cId="2838701308" sldId="1490"/>
            <ac:spMk id="44" creationId="{A7CA069E-F9ED-4394-A3A6-F6CEE345938B}"/>
          </ac:spMkLst>
        </pc:spChg>
        <pc:spChg chg="mod">
          <ac:chgData name="Boudewijn Neijens" userId="5773b1b1-cff3-45d9-8f6c-48d88d7ec230" providerId="ADAL" clId="{AA02393B-E228-4510-8299-648B6AF032AA}" dt="2022-08-16T22:22:23.912" v="915" actId="20577"/>
          <ac:spMkLst>
            <pc:docMk/>
            <pc:sldMk cId="2838701308" sldId="1490"/>
            <ac:spMk id="57" creationId="{D625EDAA-CC84-48A1-883B-8B81DE15CE52}"/>
          </ac:spMkLst>
        </pc:spChg>
      </pc:sldChg>
      <pc:sldChg chg="addSp delSp modSp mod">
        <pc:chgData name="Boudewijn Neijens" userId="5773b1b1-cff3-45d9-8f6c-48d88d7ec230" providerId="ADAL" clId="{AA02393B-E228-4510-8299-648B6AF032AA}" dt="2022-08-17T19:07:28.362" v="1184" actId="113"/>
        <pc:sldMkLst>
          <pc:docMk/>
          <pc:sldMk cId="938467366" sldId="2986"/>
        </pc:sldMkLst>
        <pc:spChg chg="mod">
          <ac:chgData name="Boudewijn Neijens" userId="5773b1b1-cff3-45d9-8f6c-48d88d7ec230" providerId="ADAL" clId="{AA02393B-E228-4510-8299-648B6AF032AA}" dt="2022-08-17T19:07:28.362" v="1184" actId="113"/>
          <ac:spMkLst>
            <pc:docMk/>
            <pc:sldMk cId="938467366" sldId="2986"/>
            <ac:spMk id="2" creationId="{58120968-74E1-B04D-8D66-4A70720DC320}"/>
          </ac:spMkLst>
        </pc:spChg>
        <pc:spChg chg="mod">
          <ac:chgData name="Boudewijn Neijens" userId="5773b1b1-cff3-45d9-8f6c-48d88d7ec230" providerId="ADAL" clId="{AA02393B-E228-4510-8299-648B6AF032AA}" dt="2022-08-16T18:21:57.118" v="156" actId="948"/>
          <ac:spMkLst>
            <pc:docMk/>
            <pc:sldMk cId="938467366" sldId="2986"/>
            <ac:spMk id="3" creationId="{86D85DB6-3A26-0C4F-9206-765803789BB0}"/>
          </ac:spMkLst>
        </pc:spChg>
        <pc:spChg chg="mod">
          <ac:chgData name="Boudewijn Neijens" userId="5773b1b1-cff3-45d9-8f6c-48d88d7ec230" providerId="ADAL" clId="{AA02393B-E228-4510-8299-648B6AF032AA}" dt="2022-08-16T18:22:53.762" v="167" actId="2085"/>
          <ac:spMkLst>
            <pc:docMk/>
            <pc:sldMk cId="938467366" sldId="2986"/>
            <ac:spMk id="5" creationId="{E63D116E-3C6B-0242-8A52-5FEBD6FE051B}"/>
          </ac:spMkLst>
        </pc:spChg>
        <pc:spChg chg="add del mod">
          <ac:chgData name="Boudewijn Neijens" userId="5773b1b1-cff3-45d9-8f6c-48d88d7ec230" providerId="ADAL" clId="{AA02393B-E228-4510-8299-648B6AF032AA}" dt="2022-08-16T18:22:12.130" v="158" actId="478"/>
          <ac:spMkLst>
            <pc:docMk/>
            <pc:sldMk cId="938467366" sldId="2986"/>
            <ac:spMk id="6" creationId="{31C82B0D-26CC-DDCC-9450-CC05E8448B3F}"/>
          </ac:spMkLst>
        </pc:spChg>
        <pc:spChg chg="del">
          <ac:chgData name="Boudewijn Neijens" userId="5773b1b1-cff3-45d9-8f6c-48d88d7ec230" providerId="ADAL" clId="{AA02393B-E228-4510-8299-648B6AF032AA}" dt="2022-08-16T18:22:06.996" v="157" actId="478"/>
          <ac:spMkLst>
            <pc:docMk/>
            <pc:sldMk cId="938467366" sldId="2986"/>
            <ac:spMk id="7" creationId="{5D8A1977-FF36-2349-8A74-0CBB6FEE7EB3}"/>
          </ac:spMkLst>
        </pc:spChg>
        <pc:picChg chg="mod">
          <ac:chgData name="Boudewijn Neijens" userId="5773b1b1-cff3-45d9-8f6c-48d88d7ec230" providerId="ADAL" clId="{AA02393B-E228-4510-8299-648B6AF032AA}" dt="2022-08-16T18:22:27.757" v="159" actId="1076"/>
          <ac:picMkLst>
            <pc:docMk/>
            <pc:sldMk cId="938467366" sldId="2986"/>
            <ac:picMk id="8" creationId="{8560A522-3AAE-374D-BE72-BD64E897C7BA}"/>
          </ac:picMkLst>
        </pc:picChg>
      </pc:sldChg>
      <pc:sldChg chg="addSp delSp modSp mod modClrScheme delAnim modAnim chgLayout">
        <pc:chgData name="Boudewijn Neijens" userId="5773b1b1-cff3-45d9-8f6c-48d88d7ec230" providerId="ADAL" clId="{AA02393B-E228-4510-8299-648B6AF032AA}" dt="2022-08-17T19:07:59.610" v="1186" actId="113"/>
        <pc:sldMkLst>
          <pc:docMk/>
          <pc:sldMk cId="3390888150" sldId="10496"/>
        </pc:sldMkLst>
        <pc:spChg chg="add mod ord">
          <ac:chgData name="Boudewijn Neijens" userId="5773b1b1-cff3-45d9-8f6c-48d88d7ec230" providerId="ADAL" clId="{AA02393B-E228-4510-8299-648B6AF032AA}" dt="2022-08-16T22:28:51.487" v="1027" actId="20577"/>
          <ac:spMkLst>
            <pc:docMk/>
            <pc:sldMk cId="3390888150" sldId="10496"/>
            <ac:spMk id="2" creationId="{BA6C2A4F-8FD0-856A-86E0-054727881429}"/>
          </ac:spMkLst>
        </pc:spChg>
        <pc:spChg chg="mod ord">
          <ac:chgData name="Boudewijn Neijens" userId="5773b1b1-cff3-45d9-8f6c-48d88d7ec230" providerId="ADAL" clId="{AA02393B-E228-4510-8299-648B6AF032AA}" dt="2022-08-17T19:07:59.610" v="1186" actId="113"/>
          <ac:spMkLst>
            <pc:docMk/>
            <pc:sldMk cId="3390888150" sldId="10496"/>
            <ac:spMk id="3" creationId="{B1324902-1446-4E19-A21A-A4CC1980C51D}"/>
          </ac:spMkLst>
        </pc:spChg>
        <pc:spChg chg="mod ord">
          <ac:chgData name="Boudewijn Neijens" userId="5773b1b1-cff3-45d9-8f6c-48d88d7ec230" providerId="ADAL" clId="{AA02393B-E228-4510-8299-648B6AF032AA}" dt="2022-08-16T22:26:15.435" v="1005" actId="20577"/>
          <ac:spMkLst>
            <pc:docMk/>
            <pc:sldMk cId="3390888150" sldId="10496"/>
            <ac:spMk id="4" creationId="{73870D35-64C6-4948-BC56-CAA3BFCE8EF1}"/>
          </ac:spMkLst>
        </pc:spChg>
        <pc:spChg chg="mod ord">
          <ac:chgData name="Boudewijn Neijens" userId="5773b1b1-cff3-45d9-8f6c-48d88d7ec230" providerId="ADAL" clId="{AA02393B-E228-4510-8299-648B6AF032AA}" dt="2022-08-16T22:47:33.727" v="1174" actId="1038"/>
          <ac:spMkLst>
            <pc:docMk/>
            <pc:sldMk cId="3390888150" sldId="10496"/>
            <ac:spMk id="18" creationId="{663CA6CB-0163-4D06-8845-B8B2426D7B05}"/>
          </ac:spMkLst>
        </pc:spChg>
        <pc:spChg chg="del">
          <ac:chgData name="Boudewijn Neijens" userId="5773b1b1-cff3-45d9-8f6c-48d88d7ec230" providerId="ADAL" clId="{AA02393B-E228-4510-8299-648B6AF032AA}" dt="2022-08-16T22:27:37.626" v="1010" actId="478"/>
          <ac:spMkLst>
            <pc:docMk/>
            <pc:sldMk cId="3390888150" sldId="10496"/>
            <ac:spMk id="24" creationId="{F3953EF1-96F8-4BB5-83A2-5CA489D33033}"/>
          </ac:spMkLst>
        </pc:spChg>
        <pc:picChg chg="add mod">
          <ac:chgData name="Boudewijn Neijens" userId="5773b1b1-cff3-45d9-8f6c-48d88d7ec230" providerId="ADAL" clId="{AA02393B-E228-4510-8299-648B6AF032AA}" dt="2022-08-16T22:42:25.333" v="1148" actId="1036"/>
          <ac:picMkLst>
            <pc:docMk/>
            <pc:sldMk cId="3390888150" sldId="10496"/>
            <ac:picMk id="1026" creationId="{FF7E2291-6112-2525-E379-980188D45E30}"/>
          </ac:picMkLst>
        </pc:picChg>
      </pc:sldChg>
      <pc:sldChg chg="del">
        <pc:chgData name="Boudewijn Neijens" userId="5773b1b1-cff3-45d9-8f6c-48d88d7ec230" providerId="ADAL" clId="{AA02393B-E228-4510-8299-648B6AF032AA}" dt="2022-08-16T18:16:12.811" v="135" actId="47"/>
        <pc:sldMkLst>
          <pc:docMk/>
          <pc:sldMk cId="3357311829" sldId="2142532250"/>
        </pc:sldMkLst>
      </pc:sldChg>
      <pc:sldChg chg="modSp mod">
        <pc:chgData name="Boudewijn Neijens" userId="5773b1b1-cff3-45d9-8f6c-48d88d7ec230" providerId="ADAL" clId="{AA02393B-E228-4510-8299-648B6AF032AA}" dt="2022-08-16T18:21:00.162" v="153" actId="14100"/>
        <pc:sldMkLst>
          <pc:docMk/>
          <pc:sldMk cId="2777040673" sldId="2142532251"/>
        </pc:sldMkLst>
        <pc:spChg chg="mod">
          <ac:chgData name="Boudewijn Neijens" userId="5773b1b1-cff3-45d9-8f6c-48d88d7ec230" providerId="ADAL" clId="{AA02393B-E228-4510-8299-648B6AF032AA}" dt="2022-08-16T18:21:00.162" v="153" actId="14100"/>
          <ac:spMkLst>
            <pc:docMk/>
            <pc:sldMk cId="2777040673" sldId="2142532251"/>
            <ac:spMk id="3" creationId="{E05A725E-DA8D-8782-1766-CAE024216175}"/>
          </ac:spMkLst>
        </pc:spChg>
        <pc:spChg chg="mod">
          <ac:chgData name="Boudewijn Neijens" userId="5773b1b1-cff3-45d9-8f6c-48d88d7ec230" providerId="ADAL" clId="{AA02393B-E228-4510-8299-648B6AF032AA}" dt="2022-08-16T18:20:45.327" v="151" actId="552"/>
          <ac:spMkLst>
            <pc:docMk/>
            <pc:sldMk cId="2777040673" sldId="2142532251"/>
            <ac:spMk id="5" creationId="{9875510D-B8D3-7173-076A-A289643D4503}"/>
          </ac:spMkLst>
        </pc:spChg>
      </pc:sldChg>
      <pc:sldChg chg="modSp mod">
        <pc:chgData name="Boudewijn Neijens" userId="5773b1b1-cff3-45d9-8f6c-48d88d7ec230" providerId="ADAL" clId="{AA02393B-E228-4510-8299-648B6AF032AA}" dt="2022-08-16T22:31:30.308" v="1042" actId="20577"/>
        <pc:sldMkLst>
          <pc:docMk/>
          <pc:sldMk cId="2367639941" sldId="2142532315"/>
        </pc:sldMkLst>
        <pc:spChg chg="mod">
          <ac:chgData name="Boudewijn Neijens" userId="5773b1b1-cff3-45d9-8f6c-48d88d7ec230" providerId="ADAL" clId="{AA02393B-E228-4510-8299-648B6AF032AA}" dt="2022-08-16T22:31:30.308" v="1042" actId="20577"/>
          <ac:spMkLst>
            <pc:docMk/>
            <pc:sldMk cId="2367639941" sldId="2142532315"/>
            <ac:spMk id="4" creationId="{0453F9C2-D5F3-5046-B8E2-A0FF5CF43A97}"/>
          </ac:spMkLst>
        </pc:spChg>
      </pc:sldChg>
      <pc:sldChg chg="modSp mod">
        <pc:chgData name="Boudewijn Neijens" userId="5773b1b1-cff3-45d9-8f6c-48d88d7ec230" providerId="ADAL" clId="{AA02393B-E228-4510-8299-648B6AF032AA}" dt="2022-08-16T22:31:18.831" v="1041" actId="20577"/>
        <pc:sldMkLst>
          <pc:docMk/>
          <pc:sldMk cId="3869177517" sldId="2142532316"/>
        </pc:sldMkLst>
        <pc:spChg chg="mod">
          <ac:chgData name="Boudewijn Neijens" userId="5773b1b1-cff3-45d9-8f6c-48d88d7ec230" providerId="ADAL" clId="{AA02393B-E228-4510-8299-648B6AF032AA}" dt="2022-08-16T22:31:18.831" v="1041" actId="20577"/>
          <ac:spMkLst>
            <pc:docMk/>
            <pc:sldMk cId="3869177517" sldId="2142532316"/>
            <ac:spMk id="4" creationId="{0453F9C2-D5F3-5046-B8E2-A0FF5CF43A97}"/>
          </ac:spMkLst>
        </pc:spChg>
      </pc:sldChg>
      <pc:sldChg chg="addSp delSp modSp new mod modAnim">
        <pc:chgData name="Boudewijn Neijens" userId="5773b1b1-cff3-45d9-8f6c-48d88d7ec230" providerId="ADAL" clId="{AA02393B-E228-4510-8299-648B6AF032AA}" dt="2022-08-16T22:05:02.088" v="671" actId="1035"/>
        <pc:sldMkLst>
          <pc:docMk/>
          <pc:sldMk cId="2876709943" sldId="2142532317"/>
        </pc:sldMkLst>
        <pc:spChg chg="mod">
          <ac:chgData name="Boudewijn Neijens" userId="5773b1b1-cff3-45d9-8f6c-48d88d7ec230" providerId="ADAL" clId="{AA02393B-E228-4510-8299-648B6AF032AA}" dt="2022-08-16T21:59:14.865" v="551" actId="790"/>
          <ac:spMkLst>
            <pc:docMk/>
            <pc:sldMk cId="2876709943" sldId="2142532317"/>
            <ac:spMk id="2" creationId="{D9276027-7935-D1CD-2DA5-6A6A79B2EF19}"/>
          </ac:spMkLst>
        </pc:spChg>
        <pc:spChg chg="del">
          <ac:chgData name="Boudewijn Neijens" userId="5773b1b1-cff3-45d9-8f6c-48d88d7ec230" providerId="ADAL" clId="{AA02393B-E228-4510-8299-648B6AF032AA}" dt="2022-08-16T21:58:41.124" v="550" actId="478"/>
          <ac:spMkLst>
            <pc:docMk/>
            <pc:sldMk cId="2876709943" sldId="2142532317"/>
            <ac:spMk id="3" creationId="{B762A092-9343-87DD-03DC-DAAE501013C1}"/>
          </ac:spMkLst>
        </pc:spChg>
        <pc:spChg chg="add del mod">
          <ac:chgData name="Boudewijn Neijens" userId="5773b1b1-cff3-45d9-8f6c-48d88d7ec230" providerId="ADAL" clId="{AA02393B-E228-4510-8299-648B6AF032AA}" dt="2022-08-16T21:59:57.382" v="553"/>
          <ac:spMkLst>
            <pc:docMk/>
            <pc:sldMk cId="2876709943" sldId="2142532317"/>
            <ac:spMk id="5" creationId="{E3C3B853-BC43-CCA6-BD8D-CFC81CBB9B81}"/>
          </ac:spMkLst>
        </pc:spChg>
        <pc:spChg chg="add del mod">
          <ac:chgData name="Boudewijn Neijens" userId="5773b1b1-cff3-45d9-8f6c-48d88d7ec230" providerId="ADAL" clId="{AA02393B-E228-4510-8299-648B6AF032AA}" dt="2022-08-16T21:59:57.382" v="553"/>
          <ac:spMkLst>
            <pc:docMk/>
            <pc:sldMk cId="2876709943" sldId="2142532317"/>
            <ac:spMk id="6" creationId="{094466A2-7B89-3320-1804-C68BFF7FC1DE}"/>
          </ac:spMkLst>
        </pc:spChg>
        <pc:spChg chg="add del mod">
          <ac:chgData name="Boudewijn Neijens" userId="5773b1b1-cff3-45d9-8f6c-48d88d7ec230" providerId="ADAL" clId="{AA02393B-E228-4510-8299-648B6AF032AA}" dt="2022-08-16T21:59:57.382" v="553"/>
          <ac:spMkLst>
            <pc:docMk/>
            <pc:sldMk cId="2876709943" sldId="2142532317"/>
            <ac:spMk id="7" creationId="{CC453977-2891-6546-B4E5-9D4D8798379E}"/>
          </ac:spMkLst>
        </pc:spChg>
        <pc:spChg chg="add del mod">
          <ac:chgData name="Boudewijn Neijens" userId="5773b1b1-cff3-45d9-8f6c-48d88d7ec230" providerId="ADAL" clId="{AA02393B-E228-4510-8299-648B6AF032AA}" dt="2022-08-16T21:59:57.382" v="553"/>
          <ac:spMkLst>
            <pc:docMk/>
            <pc:sldMk cId="2876709943" sldId="2142532317"/>
            <ac:spMk id="8" creationId="{1219C7AE-7A15-15FC-1327-16CA8435D2D1}"/>
          </ac:spMkLst>
        </pc:spChg>
        <pc:spChg chg="add mod">
          <ac:chgData name="Boudewijn Neijens" userId="5773b1b1-cff3-45d9-8f6c-48d88d7ec230" providerId="ADAL" clId="{AA02393B-E228-4510-8299-648B6AF032AA}" dt="2022-08-16T22:05:02.088" v="671" actId="1035"/>
          <ac:spMkLst>
            <pc:docMk/>
            <pc:sldMk cId="2876709943" sldId="2142532317"/>
            <ac:spMk id="11" creationId="{EFD93F55-85F0-0663-14BA-7FBFD1B177E5}"/>
          </ac:spMkLst>
        </pc:spChg>
        <pc:spChg chg="add mod">
          <ac:chgData name="Boudewijn Neijens" userId="5773b1b1-cff3-45d9-8f6c-48d88d7ec230" providerId="ADAL" clId="{AA02393B-E228-4510-8299-648B6AF032AA}" dt="2022-08-16T22:05:02.088" v="671" actId="1035"/>
          <ac:spMkLst>
            <pc:docMk/>
            <pc:sldMk cId="2876709943" sldId="2142532317"/>
            <ac:spMk id="12" creationId="{1D1D99F2-1CDB-D485-88C2-D7B9455F429C}"/>
          </ac:spMkLst>
        </pc:spChg>
        <pc:spChg chg="add mod">
          <ac:chgData name="Boudewijn Neijens" userId="5773b1b1-cff3-45d9-8f6c-48d88d7ec230" providerId="ADAL" clId="{AA02393B-E228-4510-8299-648B6AF032AA}" dt="2022-08-16T22:05:02.088" v="671" actId="1035"/>
          <ac:spMkLst>
            <pc:docMk/>
            <pc:sldMk cId="2876709943" sldId="2142532317"/>
            <ac:spMk id="13" creationId="{78BC970E-BB30-B31F-6958-B5A0D8E57EC3}"/>
          </ac:spMkLst>
        </pc:spChg>
        <pc:spChg chg="add mod">
          <ac:chgData name="Boudewijn Neijens" userId="5773b1b1-cff3-45d9-8f6c-48d88d7ec230" providerId="ADAL" clId="{AA02393B-E228-4510-8299-648B6AF032AA}" dt="2022-08-16T22:05:02.088" v="671" actId="1035"/>
          <ac:spMkLst>
            <pc:docMk/>
            <pc:sldMk cId="2876709943" sldId="2142532317"/>
            <ac:spMk id="14" creationId="{354C7D6A-1157-855B-D9AB-0111F152D2F6}"/>
          </ac:spMkLst>
        </pc:spChg>
        <pc:graphicFrameChg chg="add del mod">
          <ac:chgData name="Boudewijn Neijens" userId="5773b1b1-cff3-45d9-8f6c-48d88d7ec230" providerId="ADAL" clId="{AA02393B-E228-4510-8299-648B6AF032AA}" dt="2022-08-16T21:59:57.382" v="553"/>
          <ac:graphicFrameMkLst>
            <pc:docMk/>
            <pc:sldMk cId="2876709943" sldId="2142532317"/>
            <ac:graphicFrameMk id="4" creationId="{99906C42-E7B0-238A-908E-126000A48B67}"/>
          </ac:graphicFrameMkLst>
        </pc:graphicFrameChg>
        <pc:graphicFrameChg chg="add mod">
          <ac:chgData name="Boudewijn Neijens" userId="5773b1b1-cff3-45d9-8f6c-48d88d7ec230" providerId="ADAL" clId="{AA02393B-E228-4510-8299-648B6AF032AA}" dt="2022-08-16T22:05:02.088" v="671" actId="1035"/>
          <ac:graphicFrameMkLst>
            <pc:docMk/>
            <pc:sldMk cId="2876709943" sldId="2142532317"/>
            <ac:graphicFrameMk id="10" creationId="{1EF98A7C-C5BB-27A4-E97C-BDBEF978C45C}"/>
          </ac:graphicFrameMkLst>
        </pc:graphicFrameChg>
        <pc:picChg chg="add del mod">
          <ac:chgData name="Boudewijn Neijens" userId="5773b1b1-cff3-45d9-8f6c-48d88d7ec230" providerId="ADAL" clId="{AA02393B-E228-4510-8299-648B6AF032AA}" dt="2022-08-16T21:59:57.382" v="553"/>
          <ac:picMkLst>
            <pc:docMk/>
            <pc:sldMk cId="2876709943" sldId="2142532317"/>
            <ac:picMk id="9" creationId="{02370507-33FF-E54C-B186-A160965C4341}"/>
          </ac:picMkLst>
        </pc:picChg>
        <pc:picChg chg="add mod">
          <ac:chgData name="Boudewijn Neijens" userId="5773b1b1-cff3-45d9-8f6c-48d88d7ec230" providerId="ADAL" clId="{AA02393B-E228-4510-8299-648B6AF032AA}" dt="2022-08-16T22:04:46.235" v="623" actId="1076"/>
          <ac:picMkLst>
            <pc:docMk/>
            <pc:sldMk cId="2876709943" sldId="2142532317"/>
            <ac:picMk id="15" creationId="{85C7B281-0E2D-B7E7-5463-507A2CD8F3B8}"/>
          </ac:picMkLst>
        </pc:picChg>
      </pc:sldChg>
      <pc:sldMasterChg chg="delSldLayout modSldLayout">
        <pc:chgData name="Boudewijn Neijens" userId="5773b1b1-cff3-45d9-8f6c-48d88d7ec230" providerId="ADAL" clId="{AA02393B-E228-4510-8299-648B6AF032AA}" dt="2022-08-16T18:14:25.936" v="133" actId="2696"/>
        <pc:sldMasterMkLst>
          <pc:docMk/>
          <pc:sldMasterMk cId="2328870246" sldId="2147483664"/>
        </pc:sldMasterMkLst>
        <pc:sldLayoutChg chg="modSp mod">
          <pc:chgData name="Boudewijn Neijens" userId="5773b1b1-cff3-45d9-8f6c-48d88d7ec230" providerId="ADAL" clId="{AA02393B-E228-4510-8299-648B6AF032AA}" dt="2022-08-16T18:08:10.353" v="71" actId="14100"/>
          <pc:sldLayoutMkLst>
            <pc:docMk/>
            <pc:sldMasterMk cId="2328870246" sldId="2147483664"/>
            <pc:sldLayoutMk cId="1414725451" sldId="2147483682"/>
          </pc:sldLayoutMkLst>
          <pc:picChg chg="mod">
            <ac:chgData name="Boudewijn Neijens" userId="5773b1b1-cff3-45d9-8f6c-48d88d7ec230" providerId="ADAL" clId="{AA02393B-E228-4510-8299-648B6AF032AA}" dt="2022-08-16T18:08:10.353" v="71" actId="14100"/>
            <ac:picMkLst>
              <pc:docMk/>
              <pc:sldMasterMk cId="2328870246" sldId="2147483664"/>
              <pc:sldLayoutMk cId="1414725451" sldId="2147483682"/>
              <ac:picMk id="6" creationId="{ABE59225-85BD-5B3E-0C94-515BBF7C5530}"/>
            </ac:picMkLst>
          </pc:picChg>
        </pc:sldLayoutChg>
        <pc:sldLayoutChg chg="del">
          <pc:chgData name="Boudewijn Neijens" userId="5773b1b1-cff3-45d9-8f6c-48d88d7ec230" providerId="ADAL" clId="{AA02393B-E228-4510-8299-648B6AF032AA}" dt="2022-08-16T18:10:12.436" v="115" actId="2696"/>
          <pc:sldLayoutMkLst>
            <pc:docMk/>
            <pc:sldMasterMk cId="2328870246" sldId="2147483664"/>
            <pc:sldLayoutMk cId="859677909" sldId="2147483693"/>
          </pc:sldLayoutMkLst>
        </pc:sldLayoutChg>
        <pc:sldLayoutChg chg="del">
          <pc:chgData name="Boudewijn Neijens" userId="5773b1b1-cff3-45d9-8f6c-48d88d7ec230" providerId="ADAL" clId="{AA02393B-E228-4510-8299-648B6AF032AA}" dt="2022-08-16T18:10:13.859" v="116" actId="2696"/>
          <pc:sldLayoutMkLst>
            <pc:docMk/>
            <pc:sldMasterMk cId="2328870246" sldId="2147483664"/>
            <pc:sldLayoutMk cId="2105287152" sldId="2147483695"/>
          </pc:sldLayoutMkLst>
        </pc:sldLayoutChg>
        <pc:sldLayoutChg chg="del">
          <pc:chgData name="Boudewijn Neijens" userId="5773b1b1-cff3-45d9-8f6c-48d88d7ec230" providerId="ADAL" clId="{AA02393B-E228-4510-8299-648B6AF032AA}" dt="2022-08-16T18:14:25.936" v="133" actId="2696"/>
          <pc:sldLayoutMkLst>
            <pc:docMk/>
            <pc:sldMasterMk cId="2328870246" sldId="2147483664"/>
            <pc:sldLayoutMk cId="1063756316" sldId="2147483696"/>
          </pc:sldLayoutMkLst>
        </pc:sldLayoutChg>
        <pc:sldLayoutChg chg="del">
          <pc:chgData name="Boudewijn Neijens" userId="5773b1b1-cff3-45d9-8f6c-48d88d7ec230" providerId="ADAL" clId="{AA02393B-E228-4510-8299-648B6AF032AA}" dt="2022-08-16T18:13:52.538" v="129" actId="2696"/>
          <pc:sldLayoutMkLst>
            <pc:docMk/>
            <pc:sldMasterMk cId="2328870246" sldId="2147483664"/>
            <pc:sldLayoutMk cId="1374197869" sldId="2147483697"/>
          </pc:sldLayoutMkLst>
        </pc:sldLayoutChg>
        <pc:sldLayoutChg chg="del">
          <pc:chgData name="Boudewijn Neijens" userId="5773b1b1-cff3-45d9-8f6c-48d88d7ec230" providerId="ADAL" clId="{AA02393B-E228-4510-8299-648B6AF032AA}" dt="2022-08-16T18:13:47.800" v="128" actId="2696"/>
          <pc:sldLayoutMkLst>
            <pc:docMk/>
            <pc:sldMasterMk cId="2328870246" sldId="2147483664"/>
            <pc:sldLayoutMk cId="1393256625" sldId="2147483700"/>
          </pc:sldLayoutMkLst>
        </pc:sldLayoutChg>
        <pc:sldLayoutChg chg="del">
          <pc:chgData name="Boudewijn Neijens" userId="5773b1b1-cff3-45d9-8f6c-48d88d7ec230" providerId="ADAL" clId="{AA02393B-E228-4510-8299-648B6AF032AA}" dt="2022-08-16T18:13:53.964" v="130" actId="2696"/>
          <pc:sldLayoutMkLst>
            <pc:docMk/>
            <pc:sldMasterMk cId="2328870246" sldId="2147483664"/>
            <pc:sldLayoutMk cId="2296235930" sldId="2147483702"/>
          </pc:sldLayoutMkLst>
        </pc:sldLayoutChg>
      </pc:sldMasterChg>
      <pc:sldMasterChg chg="modSp mod">
        <pc:chgData name="Boudewijn Neijens" userId="5773b1b1-cff3-45d9-8f6c-48d88d7ec230" providerId="ADAL" clId="{AA02393B-E228-4510-8299-648B6AF032AA}" dt="2022-08-16T18:09:18.729" v="114" actId="20577"/>
        <pc:sldMasterMkLst>
          <pc:docMk/>
          <pc:sldMasterMk cId="1764657274" sldId="2147483678"/>
        </pc:sldMasterMkLst>
        <pc:spChg chg="mod">
          <ac:chgData name="Boudewijn Neijens" userId="5773b1b1-cff3-45d9-8f6c-48d88d7ec230" providerId="ADAL" clId="{AA02393B-E228-4510-8299-648B6AF032AA}" dt="2022-08-16T18:09:07.084" v="88" actId="20577"/>
          <ac:spMkLst>
            <pc:docMk/>
            <pc:sldMasterMk cId="1764657274" sldId="2147483678"/>
            <ac:spMk id="11" creationId="{518B2E76-A3DC-6D64-7D46-282506925A5D}"/>
          </ac:spMkLst>
        </pc:spChg>
        <pc:spChg chg="mod">
          <ac:chgData name="Boudewijn Neijens" userId="5773b1b1-cff3-45d9-8f6c-48d88d7ec230" providerId="ADAL" clId="{AA02393B-E228-4510-8299-648B6AF032AA}" dt="2022-08-16T18:09:18.729" v="114" actId="20577"/>
          <ac:spMkLst>
            <pc:docMk/>
            <pc:sldMasterMk cId="1764657274" sldId="2147483678"/>
            <ac:spMk id="12" creationId="{33023033-195F-C0EB-9D70-0504930E2DE0}"/>
          </ac:spMkLst>
        </pc:spChg>
      </pc:sldMasterChg>
    </pc:docChg>
  </pc:docChgLst>
  <pc:docChgLst>
    <pc:chgData name="Marisol del Carmen Gutierrez Rivera" userId="0963d25f-23fb-408d-a877-4ef32fce1de0" providerId="ADAL" clId="{1D4B6243-DFB5-4C8E-AD97-394B860F8FFF}"/>
    <pc:docChg chg="undo redo custSel addSld delSld modSld modMainMaster modSection">
      <pc:chgData name="Marisol del Carmen Gutierrez Rivera" userId="0963d25f-23fb-408d-a877-4ef32fce1de0" providerId="ADAL" clId="{1D4B6243-DFB5-4C8E-AD97-394B860F8FFF}" dt="2022-08-26T20:09:20.716" v="405" actId="47"/>
      <pc:docMkLst>
        <pc:docMk/>
      </pc:docMkLst>
      <pc:sldChg chg="del">
        <pc:chgData name="Marisol del Carmen Gutierrez Rivera" userId="0963d25f-23fb-408d-a877-4ef32fce1de0" providerId="ADAL" clId="{1D4B6243-DFB5-4C8E-AD97-394B860F8FFF}" dt="2022-08-26T18:16:53.889" v="58" actId="47"/>
        <pc:sldMkLst>
          <pc:docMk/>
          <pc:sldMk cId="2666196177" sldId="258"/>
        </pc:sldMkLst>
      </pc:sldChg>
      <pc:sldChg chg="delSp modSp mod">
        <pc:chgData name="Marisol del Carmen Gutierrez Rivera" userId="0963d25f-23fb-408d-a877-4ef32fce1de0" providerId="ADAL" clId="{1D4B6243-DFB5-4C8E-AD97-394B860F8FFF}" dt="2022-08-26T18:16:47.196" v="57" actId="404"/>
        <pc:sldMkLst>
          <pc:docMk/>
          <pc:sldMk cId="3869162568" sldId="264"/>
        </pc:sldMkLst>
        <pc:spChg chg="mod">
          <ac:chgData name="Marisol del Carmen Gutierrez Rivera" userId="0963d25f-23fb-408d-a877-4ef32fce1de0" providerId="ADAL" clId="{1D4B6243-DFB5-4C8E-AD97-394B860F8FFF}" dt="2022-08-26T18:13:43.132" v="47" actId="27636"/>
          <ac:spMkLst>
            <pc:docMk/>
            <pc:sldMk cId="3869162568" sldId="264"/>
            <ac:spMk id="3" creationId="{00000000-0000-0000-0000-000000000000}"/>
          </ac:spMkLst>
        </pc:spChg>
        <pc:spChg chg="mod">
          <ac:chgData name="Marisol del Carmen Gutierrez Rivera" userId="0963d25f-23fb-408d-a877-4ef32fce1de0" providerId="ADAL" clId="{1D4B6243-DFB5-4C8E-AD97-394B860F8FFF}" dt="2022-08-26T18:16:08.345" v="52" actId="255"/>
          <ac:spMkLst>
            <pc:docMk/>
            <pc:sldMk cId="3869162568" sldId="264"/>
            <ac:spMk id="6" creationId="{58716B02-8D2D-4B73-9FE8-A600160E3B29}"/>
          </ac:spMkLst>
        </pc:spChg>
        <pc:spChg chg="mod">
          <ac:chgData name="Marisol del Carmen Gutierrez Rivera" userId="0963d25f-23fb-408d-a877-4ef32fce1de0" providerId="ADAL" clId="{1D4B6243-DFB5-4C8E-AD97-394B860F8FFF}" dt="2022-08-26T18:16:47.196" v="57" actId="404"/>
          <ac:spMkLst>
            <pc:docMk/>
            <pc:sldMk cId="3869162568" sldId="264"/>
            <ac:spMk id="7" creationId="{5F1CC6A6-B6AD-48B4-B15E-C05F9B6F7EBD}"/>
          </ac:spMkLst>
        </pc:spChg>
        <pc:picChg chg="del">
          <ac:chgData name="Marisol del Carmen Gutierrez Rivera" userId="0963d25f-23fb-408d-a877-4ef32fce1de0" providerId="ADAL" clId="{1D4B6243-DFB5-4C8E-AD97-394B860F8FFF}" dt="2022-08-26T18:12:10.015" v="27" actId="478"/>
          <ac:picMkLst>
            <pc:docMk/>
            <pc:sldMk cId="3869162568" sldId="264"/>
            <ac:picMk id="8" creationId="{0A41D623-9855-1A36-B987-C8899884CA87}"/>
          </ac:picMkLst>
        </pc:picChg>
        <pc:picChg chg="mod">
          <ac:chgData name="Marisol del Carmen Gutierrez Rivera" userId="0963d25f-23fb-408d-a877-4ef32fce1de0" providerId="ADAL" clId="{1D4B6243-DFB5-4C8E-AD97-394B860F8FFF}" dt="2022-08-26T18:13:06.463" v="30" actId="1076"/>
          <ac:picMkLst>
            <pc:docMk/>
            <pc:sldMk cId="3869162568" sldId="264"/>
            <ac:picMk id="9" creationId="{86481696-A521-45FE-9CB8-1BE0CD00EB21}"/>
          </ac:picMkLst>
        </pc:picChg>
        <pc:picChg chg="mod">
          <ac:chgData name="Marisol del Carmen Gutierrez Rivera" userId="0963d25f-23fb-408d-a877-4ef32fce1de0" providerId="ADAL" clId="{1D4B6243-DFB5-4C8E-AD97-394B860F8FFF}" dt="2022-08-26T18:13:06.463" v="30" actId="1076"/>
          <ac:picMkLst>
            <pc:docMk/>
            <pc:sldMk cId="3869162568" sldId="264"/>
            <ac:picMk id="12" creationId="{7BE0E970-0FD2-7378-CDD7-F3BA6E7E245E}"/>
          </ac:picMkLst>
        </pc:picChg>
        <pc:picChg chg="mod">
          <ac:chgData name="Marisol del Carmen Gutierrez Rivera" userId="0963d25f-23fb-408d-a877-4ef32fce1de0" providerId="ADAL" clId="{1D4B6243-DFB5-4C8E-AD97-394B860F8FFF}" dt="2022-08-26T18:13:06.463" v="30" actId="1076"/>
          <ac:picMkLst>
            <pc:docMk/>
            <pc:sldMk cId="3869162568" sldId="264"/>
            <ac:picMk id="14" creationId="{2B25C542-5759-E75B-B020-0E25411ACD2C}"/>
          </ac:picMkLst>
        </pc:picChg>
      </pc:sldChg>
      <pc:sldChg chg="add del">
        <pc:chgData name="Marisol del Carmen Gutierrez Rivera" userId="0963d25f-23fb-408d-a877-4ef32fce1de0" providerId="ADAL" clId="{1D4B6243-DFB5-4C8E-AD97-394B860F8FFF}" dt="2022-08-26T20:09:20.716" v="405" actId="47"/>
        <pc:sldMkLst>
          <pc:docMk/>
          <pc:sldMk cId="2467286792" sldId="503"/>
        </pc:sldMkLst>
      </pc:sldChg>
      <pc:sldChg chg="modSp mod">
        <pc:chgData name="Marisol del Carmen Gutierrez Rivera" userId="0963d25f-23fb-408d-a877-4ef32fce1de0" providerId="ADAL" clId="{1D4B6243-DFB5-4C8E-AD97-394B860F8FFF}" dt="2022-08-26T19:30:14.480" v="192" actId="1076"/>
        <pc:sldMkLst>
          <pc:docMk/>
          <pc:sldMk cId="0" sldId="528"/>
        </pc:sldMkLst>
        <pc:spChg chg="mod">
          <ac:chgData name="Marisol del Carmen Gutierrez Rivera" userId="0963d25f-23fb-408d-a877-4ef32fce1de0" providerId="ADAL" clId="{1D4B6243-DFB5-4C8E-AD97-394B860F8FFF}" dt="2022-08-26T19:29:58.481" v="185" actId="1076"/>
          <ac:spMkLst>
            <pc:docMk/>
            <pc:sldMk cId="0" sldId="528"/>
            <ac:spMk id="5" creationId="{720288ED-0181-440E-8B0F-42897D0D3565}"/>
          </ac:spMkLst>
        </pc:spChg>
        <pc:spChg chg="mod">
          <ac:chgData name="Marisol del Carmen Gutierrez Rivera" userId="0963d25f-23fb-408d-a877-4ef32fce1de0" providerId="ADAL" clId="{1D4B6243-DFB5-4C8E-AD97-394B860F8FFF}" dt="2022-08-26T19:30:14.480" v="192" actId="1076"/>
          <ac:spMkLst>
            <pc:docMk/>
            <pc:sldMk cId="0" sldId="528"/>
            <ac:spMk id="37890" creationId="{F7CD316C-3DE7-417A-8255-D9C4A500EDD2}"/>
          </ac:spMkLst>
        </pc:spChg>
        <pc:picChg chg="mod">
          <ac:chgData name="Marisol del Carmen Gutierrez Rivera" userId="0963d25f-23fb-408d-a877-4ef32fce1de0" providerId="ADAL" clId="{1D4B6243-DFB5-4C8E-AD97-394B860F8FFF}" dt="2022-08-26T19:30:04.648" v="186" actId="1076"/>
          <ac:picMkLst>
            <pc:docMk/>
            <pc:sldMk cId="0" sldId="528"/>
            <ac:picMk id="37891" creationId="{C0ADE839-FA9E-4644-9D62-A64F0A04A1ED}"/>
          </ac:picMkLst>
        </pc:picChg>
      </pc:sldChg>
      <pc:sldChg chg="modSp mod">
        <pc:chgData name="Marisol del Carmen Gutierrez Rivera" userId="0963d25f-23fb-408d-a877-4ef32fce1de0" providerId="ADAL" clId="{1D4B6243-DFB5-4C8E-AD97-394B860F8FFF}" dt="2022-08-26T19:43:11.194" v="306" actId="1076"/>
        <pc:sldMkLst>
          <pc:docMk/>
          <pc:sldMk cId="2042859040" sldId="739"/>
        </pc:sldMkLst>
        <pc:spChg chg="mod">
          <ac:chgData name="Marisol del Carmen Gutierrez Rivera" userId="0963d25f-23fb-408d-a877-4ef32fce1de0" providerId="ADAL" clId="{1D4B6243-DFB5-4C8E-AD97-394B860F8FFF}" dt="2022-08-26T19:42:42.020" v="291" actId="1076"/>
          <ac:spMkLst>
            <pc:docMk/>
            <pc:sldMk cId="2042859040" sldId="739"/>
            <ac:spMk id="36" creationId="{00000000-0000-0000-0000-000000000000}"/>
          </ac:spMkLst>
        </pc:spChg>
        <pc:spChg chg="mod">
          <ac:chgData name="Marisol del Carmen Gutierrez Rivera" userId="0963d25f-23fb-408d-a877-4ef32fce1de0" providerId="ADAL" clId="{1D4B6243-DFB5-4C8E-AD97-394B860F8FFF}" dt="2022-08-26T19:42:42.020" v="291" actId="1076"/>
          <ac:spMkLst>
            <pc:docMk/>
            <pc:sldMk cId="2042859040" sldId="739"/>
            <ac:spMk id="37" creationId="{00000000-0000-0000-0000-000000000000}"/>
          </ac:spMkLst>
        </pc:spChg>
        <pc:spChg chg="mod">
          <ac:chgData name="Marisol del Carmen Gutierrez Rivera" userId="0963d25f-23fb-408d-a877-4ef32fce1de0" providerId="ADAL" clId="{1D4B6243-DFB5-4C8E-AD97-394B860F8FFF}" dt="2022-08-26T19:42:42.020" v="291" actId="1076"/>
          <ac:spMkLst>
            <pc:docMk/>
            <pc:sldMk cId="2042859040" sldId="739"/>
            <ac:spMk id="40" creationId="{00000000-0000-0000-0000-000000000000}"/>
          </ac:spMkLst>
        </pc:spChg>
        <pc:spChg chg="mod">
          <ac:chgData name="Marisol del Carmen Gutierrez Rivera" userId="0963d25f-23fb-408d-a877-4ef32fce1de0" providerId="ADAL" clId="{1D4B6243-DFB5-4C8E-AD97-394B860F8FFF}" dt="2022-08-26T19:42:42.020" v="291" actId="1076"/>
          <ac:spMkLst>
            <pc:docMk/>
            <pc:sldMk cId="2042859040" sldId="739"/>
            <ac:spMk id="41" creationId="{00000000-0000-0000-0000-000000000000}"/>
          </ac:spMkLst>
        </pc:spChg>
        <pc:spChg chg="mod">
          <ac:chgData name="Marisol del Carmen Gutierrez Rivera" userId="0963d25f-23fb-408d-a877-4ef32fce1de0" providerId="ADAL" clId="{1D4B6243-DFB5-4C8E-AD97-394B860F8FFF}" dt="2022-08-26T19:42:42.020" v="291" actId="1076"/>
          <ac:spMkLst>
            <pc:docMk/>
            <pc:sldMk cId="2042859040" sldId="739"/>
            <ac:spMk id="43" creationId="{00000000-0000-0000-0000-000000000000}"/>
          </ac:spMkLst>
        </pc:spChg>
        <pc:spChg chg="mod">
          <ac:chgData name="Marisol del Carmen Gutierrez Rivera" userId="0963d25f-23fb-408d-a877-4ef32fce1de0" providerId="ADAL" clId="{1D4B6243-DFB5-4C8E-AD97-394B860F8FFF}" dt="2022-08-26T19:42:42.020" v="291" actId="1076"/>
          <ac:spMkLst>
            <pc:docMk/>
            <pc:sldMk cId="2042859040" sldId="739"/>
            <ac:spMk id="47" creationId="{00000000-0000-0000-0000-000000000000}"/>
          </ac:spMkLst>
        </pc:spChg>
        <pc:spChg chg="mod">
          <ac:chgData name="Marisol del Carmen Gutierrez Rivera" userId="0963d25f-23fb-408d-a877-4ef32fce1de0" providerId="ADAL" clId="{1D4B6243-DFB5-4C8E-AD97-394B860F8FFF}" dt="2022-08-26T19:42:42.020" v="291" actId="1076"/>
          <ac:spMkLst>
            <pc:docMk/>
            <pc:sldMk cId="2042859040" sldId="739"/>
            <ac:spMk id="49" creationId="{00000000-0000-0000-0000-000000000000}"/>
          </ac:spMkLst>
        </pc:spChg>
        <pc:spChg chg="mod">
          <ac:chgData name="Marisol del Carmen Gutierrez Rivera" userId="0963d25f-23fb-408d-a877-4ef32fce1de0" providerId="ADAL" clId="{1D4B6243-DFB5-4C8E-AD97-394B860F8FFF}" dt="2022-08-26T19:42:42.020" v="291" actId="1076"/>
          <ac:spMkLst>
            <pc:docMk/>
            <pc:sldMk cId="2042859040" sldId="739"/>
            <ac:spMk id="51" creationId="{00000000-0000-0000-0000-000000000000}"/>
          </ac:spMkLst>
        </pc:spChg>
        <pc:spChg chg="mod">
          <ac:chgData name="Marisol del Carmen Gutierrez Rivera" userId="0963d25f-23fb-408d-a877-4ef32fce1de0" providerId="ADAL" clId="{1D4B6243-DFB5-4C8E-AD97-394B860F8FFF}" dt="2022-08-26T19:42:42.020" v="291" actId="1076"/>
          <ac:spMkLst>
            <pc:docMk/>
            <pc:sldMk cId="2042859040" sldId="739"/>
            <ac:spMk id="53" creationId="{00000000-0000-0000-0000-000000000000}"/>
          </ac:spMkLst>
        </pc:spChg>
        <pc:spChg chg="mod">
          <ac:chgData name="Marisol del Carmen Gutierrez Rivera" userId="0963d25f-23fb-408d-a877-4ef32fce1de0" providerId="ADAL" clId="{1D4B6243-DFB5-4C8E-AD97-394B860F8FFF}" dt="2022-08-26T19:42:42.020" v="291" actId="1076"/>
          <ac:spMkLst>
            <pc:docMk/>
            <pc:sldMk cId="2042859040" sldId="739"/>
            <ac:spMk id="55" creationId="{00000000-0000-0000-0000-000000000000}"/>
          </ac:spMkLst>
        </pc:spChg>
        <pc:spChg chg="mod">
          <ac:chgData name="Marisol del Carmen Gutierrez Rivera" userId="0963d25f-23fb-408d-a877-4ef32fce1de0" providerId="ADAL" clId="{1D4B6243-DFB5-4C8E-AD97-394B860F8FFF}" dt="2022-08-26T19:42:42.020" v="291" actId="1076"/>
          <ac:spMkLst>
            <pc:docMk/>
            <pc:sldMk cId="2042859040" sldId="739"/>
            <ac:spMk id="57" creationId="{00000000-0000-0000-0000-000000000000}"/>
          </ac:spMkLst>
        </pc:spChg>
        <pc:spChg chg="mod">
          <ac:chgData name="Marisol del Carmen Gutierrez Rivera" userId="0963d25f-23fb-408d-a877-4ef32fce1de0" providerId="ADAL" clId="{1D4B6243-DFB5-4C8E-AD97-394B860F8FFF}" dt="2022-08-26T19:42:42.020" v="291" actId="1076"/>
          <ac:spMkLst>
            <pc:docMk/>
            <pc:sldMk cId="2042859040" sldId="739"/>
            <ac:spMk id="59" creationId="{00000000-0000-0000-0000-000000000000}"/>
          </ac:spMkLst>
        </pc:spChg>
        <pc:spChg chg="mod">
          <ac:chgData name="Marisol del Carmen Gutierrez Rivera" userId="0963d25f-23fb-408d-a877-4ef32fce1de0" providerId="ADAL" clId="{1D4B6243-DFB5-4C8E-AD97-394B860F8FFF}" dt="2022-08-26T19:42:42.020" v="291" actId="1076"/>
          <ac:spMkLst>
            <pc:docMk/>
            <pc:sldMk cId="2042859040" sldId="739"/>
            <ac:spMk id="61" creationId="{00000000-0000-0000-0000-000000000000}"/>
          </ac:spMkLst>
        </pc:spChg>
        <pc:spChg chg="mod">
          <ac:chgData name="Marisol del Carmen Gutierrez Rivera" userId="0963d25f-23fb-408d-a877-4ef32fce1de0" providerId="ADAL" clId="{1D4B6243-DFB5-4C8E-AD97-394B860F8FFF}" dt="2022-08-26T19:42:42.020" v="291" actId="1076"/>
          <ac:spMkLst>
            <pc:docMk/>
            <pc:sldMk cId="2042859040" sldId="739"/>
            <ac:spMk id="63" creationId="{00000000-0000-0000-0000-000000000000}"/>
          </ac:spMkLst>
        </pc:spChg>
        <pc:spChg chg="mod">
          <ac:chgData name="Marisol del Carmen Gutierrez Rivera" userId="0963d25f-23fb-408d-a877-4ef32fce1de0" providerId="ADAL" clId="{1D4B6243-DFB5-4C8E-AD97-394B860F8FFF}" dt="2022-08-26T19:43:11.194" v="306" actId="1076"/>
          <ac:spMkLst>
            <pc:docMk/>
            <pc:sldMk cId="2042859040" sldId="739"/>
            <ac:spMk id="33795" creationId="{00000000-0000-0000-0000-000000000000}"/>
          </ac:spMkLst>
        </pc:spChg>
        <pc:spChg chg="mod">
          <ac:chgData name="Marisol del Carmen Gutierrez Rivera" userId="0963d25f-23fb-408d-a877-4ef32fce1de0" providerId="ADAL" clId="{1D4B6243-DFB5-4C8E-AD97-394B860F8FFF}" dt="2022-08-26T19:42:42.020" v="291" actId="1076"/>
          <ac:spMkLst>
            <pc:docMk/>
            <pc:sldMk cId="2042859040" sldId="739"/>
            <ac:spMk id="33799" creationId="{00000000-0000-0000-0000-000000000000}"/>
          </ac:spMkLst>
        </pc:spChg>
        <pc:spChg chg="mod">
          <ac:chgData name="Marisol del Carmen Gutierrez Rivera" userId="0963d25f-23fb-408d-a877-4ef32fce1de0" providerId="ADAL" clId="{1D4B6243-DFB5-4C8E-AD97-394B860F8FFF}" dt="2022-08-26T19:42:42.020" v="291" actId="1076"/>
          <ac:spMkLst>
            <pc:docMk/>
            <pc:sldMk cId="2042859040" sldId="739"/>
            <ac:spMk id="33801" creationId="{00000000-0000-0000-0000-000000000000}"/>
          </ac:spMkLst>
        </pc:spChg>
        <pc:spChg chg="mod">
          <ac:chgData name="Marisol del Carmen Gutierrez Rivera" userId="0963d25f-23fb-408d-a877-4ef32fce1de0" providerId="ADAL" clId="{1D4B6243-DFB5-4C8E-AD97-394B860F8FFF}" dt="2022-08-26T19:42:42.020" v="291" actId="1076"/>
          <ac:spMkLst>
            <pc:docMk/>
            <pc:sldMk cId="2042859040" sldId="739"/>
            <ac:spMk id="33802" creationId="{00000000-0000-0000-0000-000000000000}"/>
          </ac:spMkLst>
        </pc:spChg>
        <pc:spChg chg="mod">
          <ac:chgData name="Marisol del Carmen Gutierrez Rivera" userId="0963d25f-23fb-408d-a877-4ef32fce1de0" providerId="ADAL" clId="{1D4B6243-DFB5-4C8E-AD97-394B860F8FFF}" dt="2022-08-26T19:42:42.020" v="291" actId="1076"/>
          <ac:spMkLst>
            <pc:docMk/>
            <pc:sldMk cId="2042859040" sldId="739"/>
            <ac:spMk id="33803" creationId="{00000000-0000-0000-0000-000000000000}"/>
          </ac:spMkLst>
        </pc:spChg>
        <pc:cxnChg chg="mod">
          <ac:chgData name="Marisol del Carmen Gutierrez Rivera" userId="0963d25f-23fb-408d-a877-4ef32fce1de0" providerId="ADAL" clId="{1D4B6243-DFB5-4C8E-AD97-394B860F8FFF}" dt="2022-08-26T19:42:42.020" v="291" actId="1076"/>
          <ac:cxnSpMkLst>
            <pc:docMk/>
            <pc:sldMk cId="2042859040" sldId="739"/>
            <ac:cxnSpMk id="35" creationId="{00000000-0000-0000-0000-000000000000}"/>
          </ac:cxnSpMkLst>
        </pc:cxnChg>
        <pc:cxnChg chg="mod">
          <ac:chgData name="Marisol del Carmen Gutierrez Rivera" userId="0963d25f-23fb-408d-a877-4ef32fce1de0" providerId="ADAL" clId="{1D4B6243-DFB5-4C8E-AD97-394B860F8FFF}" dt="2022-08-26T19:42:42.020" v="291" actId="1076"/>
          <ac:cxnSpMkLst>
            <pc:docMk/>
            <pc:sldMk cId="2042859040" sldId="739"/>
            <ac:cxnSpMk id="48" creationId="{00000000-0000-0000-0000-000000000000}"/>
          </ac:cxnSpMkLst>
        </pc:cxnChg>
        <pc:cxnChg chg="mod">
          <ac:chgData name="Marisol del Carmen Gutierrez Rivera" userId="0963d25f-23fb-408d-a877-4ef32fce1de0" providerId="ADAL" clId="{1D4B6243-DFB5-4C8E-AD97-394B860F8FFF}" dt="2022-08-26T19:42:42.020" v="291" actId="1076"/>
          <ac:cxnSpMkLst>
            <pc:docMk/>
            <pc:sldMk cId="2042859040" sldId="739"/>
            <ac:cxnSpMk id="50" creationId="{00000000-0000-0000-0000-000000000000}"/>
          </ac:cxnSpMkLst>
        </pc:cxnChg>
        <pc:cxnChg chg="mod">
          <ac:chgData name="Marisol del Carmen Gutierrez Rivera" userId="0963d25f-23fb-408d-a877-4ef32fce1de0" providerId="ADAL" clId="{1D4B6243-DFB5-4C8E-AD97-394B860F8FFF}" dt="2022-08-26T19:42:42.020" v="291" actId="1076"/>
          <ac:cxnSpMkLst>
            <pc:docMk/>
            <pc:sldMk cId="2042859040" sldId="739"/>
            <ac:cxnSpMk id="52" creationId="{00000000-0000-0000-0000-000000000000}"/>
          </ac:cxnSpMkLst>
        </pc:cxnChg>
        <pc:cxnChg chg="mod">
          <ac:chgData name="Marisol del Carmen Gutierrez Rivera" userId="0963d25f-23fb-408d-a877-4ef32fce1de0" providerId="ADAL" clId="{1D4B6243-DFB5-4C8E-AD97-394B860F8FFF}" dt="2022-08-26T19:42:42.020" v="291" actId="1076"/>
          <ac:cxnSpMkLst>
            <pc:docMk/>
            <pc:sldMk cId="2042859040" sldId="739"/>
            <ac:cxnSpMk id="54" creationId="{00000000-0000-0000-0000-000000000000}"/>
          </ac:cxnSpMkLst>
        </pc:cxnChg>
        <pc:cxnChg chg="mod">
          <ac:chgData name="Marisol del Carmen Gutierrez Rivera" userId="0963d25f-23fb-408d-a877-4ef32fce1de0" providerId="ADAL" clId="{1D4B6243-DFB5-4C8E-AD97-394B860F8FFF}" dt="2022-08-26T19:42:42.020" v="291" actId="1076"/>
          <ac:cxnSpMkLst>
            <pc:docMk/>
            <pc:sldMk cId="2042859040" sldId="739"/>
            <ac:cxnSpMk id="56" creationId="{00000000-0000-0000-0000-000000000000}"/>
          </ac:cxnSpMkLst>
        </pc:cxnChg>
        <pc:cxnChg chg="mod">
          <ac:chgData name="Marisol del Carmen Gutierrez Rivera" userId="0963d25f-23fb-408d-a877-4ef32fce1de0" providerId="ADAL" clId="{1D4B6243-DFB5-4C8E-AD97-394B860F8FFF}" dt="2022-08-26T19:42:42.020" v="291" actId="1076"/>
          <ac:cxnSpMkLst>
            <pc:docMk/>
            <pc:sldMk cId="2042859040" sldId="739"/>
            <ac:cxnSpMk id="58" creationId="{00000000-0000-0000-0000-000000000000}"/>
          </ac:cxnSpMkLst>
        </pc:cxnChg>
        <pc:cxnChg chg="mod">
          <ac:chgData name="Marisol del Carmen Gutierrez Rivera" userId="0963d25f-23fb-408d-a877-4ef32fce1de0" providerId="ADAL" clId="{1D4B6243-DFB5-4C8E-AD97-394B860F8FFF}" dt="2022-08-26T19:42:42.020" v="291" actId="1076"/>
          <ac:cxnSpMkLst>
            <pc:docMk/>
            <pc:sldMk cId="2042859040" sldId="739"/>
            <ac:cxnSpMk id="60" creationId="{00000000-0000-0000-0000-000000000000}"/>
          </ac:cxnSpMkLst>
        </pc:cxnChg>
        <pc:cxnChg chg="mod">
          <ac:chgData name="Marisol del Carmen Gutierrez Rivera" userId="0963d25f-23fb-408d-a877-4ef32fce1de0" providerId="ADAL" clId="{1D4B6243-DFB5-4C8E-AD97-394B860F8FFF}" dt="2022-08-26T19:42:42.020" v="291" actId="1076"/>
          <ac:cxnSpMkLst>
            <pc:docMk/>
            <pc:sldMk cId="2042859040" sldId="739"/>
            <ac:cxnSpMk id="62" creationId="{00000000-0000-0000-0000-000000000000}"/>
          </ac:cxnSpMkLst>
        </pc:cxnChg>
        <pc:cxnChg chg="mod">
          <ac:chgData name="Marisol del Carmen Gutierrez Rivera" userId="0963d25f-23fb-408d-a877-4ef32fce1de0" providerId="ADAL" clId="{1D4B6243-DFB5-4C8E-AD97-394B860F8FFF}" dt="2022-08-26T19:42:42.020" v="291" actId="1076"/>
          <ac:cxnSpMkLst>
            <pc:docMk/>
            <pc:sldMk cId="2042859040" sldId="739"/>
            <ac:cxnSpMk id="64" creationId="{00000000-0000-0000-0000-000000000000}"/>
          </ac:cxnSpMkLst>
        </pc:cxnChg>
        <pc:cxnChg chg="mod">
          <ac:chgData name="Marisol del Carmen Gutierrez Rivera" userId="0963d25f-23fb-408d-a877-4ef32fce1de0" providerId="ADAL" clId="{1D4B6243-DFB5-4C8E-AD97-394B860F8FFF}" dt="2022-08-26T19:42:42.020" v="291" actId="1076"/>
          <ac:cxnSpMkLst>
            <pc:docMk/>
            <pc:sldMk cId="2042859040" sldId="739"/>
            <ac:cxnSpMk id="65" creationId="{00000000-0000-0000-0000-000000000000}"/>
          </ac:cxnSpMkLst>
        </pc:cxnChg>
        <pc:cxnChg chg="mod">
          <ac:chgData name="Marisol del Carmen Gutierrez Rivera" userId="0963d25f-23fb-408d-a877-4ef32fce1de0" providerId="ADAL" clId="{1D4B6243-DFB5-4C8E-AD97-394B860F8FFF}" dt="2022-08-26T19:42:42.020" v="291" actId="1076"/>
          <ac:cxnSpMkLst>
            <pc:docMk/>
            <pc:sldMk cId="2042859040" sldId="739"/>
            <ac:cxnSpMk id="66" creationId="{00000000-0000-0000-0000-000000000000}"/>
          </ac:cxnSpMkLst>
        </pc:cxnChg>
        <pc:cxnChg chg="mod">
          <ac:chgData name="Marisol del Carmen Gutierrez Rivera" userId="0963d25f-23fb-408d-a877-4ef32fce1de0" providerId="ADAL" clId="{1D4B6243-DFB5-4C8E-AD97-394B860F8FFF}" dt="2022-08-26T19:42:42.020" v="291" actId="1076"/>
          <ac:cxnSpMkLst>
            <pc:docMk/>
            <pc:sldMk cId="2042859040" sldId="739"/>
            <ac:cxnSpMk id="67" creationId="{00000000-0000-0000-0000-000000000000}"/>
          </ac:cxnSpMkLst>
        </pc:cxnChg>
        <pc:cxnChg chg="mod">
          <ac:chgData name="Marisol del Carmen Gutierrez Rivera" userId="0963d25f-23fb-408d-a877-4ef32fce1de0" providerId="ADAL" clId="{1D4B6243-DFB5-4C8E-AD97-394B860F8FFF}" dt="2022-08-26T19:42:42.020" v="291" actId="1076"/>
          <ac:cxnSpMkLst>
            <pc:docMk/>
            <pc:sldMk cId="2042859040" sldId="739"/>
            <ac:cxnSpMk id="68" creationId="{00000000-0000-0000-0000-000000000000}"/>
          </ac:cxnSpMkLst>
        </pc:cxnChg>
        <pc:cxnChg chg="mod">
          <ac:chgData name="Marisol del Carmen Gutierrez Rivera" userId="0963d25f-23fb-408d-a877-4ef32fce1de0" providerId="ADAL" clId="{1D4B6243-DFB5-4C8E-AD97-394B860F8FFF}" dt="2022-08-26T19:42:42.020" v="291" actId="1076"/>
          <ac:cxnSpMkLst>
            <pc:docMk/>
            <pc:sldMk cId="2042859040" sldId="739"/>
            <ac:cxnSpMk id="69" creationId="{00000000-0000-0000-0000-000000000000}"/>
          </ac:cxnSpMkLst>
        </pc:cxnChg>
        <pc:cxnChg chg="mod">
          <ac:chgData name="Marisol del Carmen Gutierrez Rivera" userId="0963d25f-23fb-408d-a877-4ef32fce1de0" providerId="ADAL" clId="{1D4B6243-DFB5-4C8E-AD97-394B860F8FFF}" dt="2022-08-26T19:42:42.020" v="291" actId="1076"/>
          <ac:cxnSpMkLst>
            <pc:docMk/>
            <pc:sldMk cId="2042859040" sldId="739"/>
            <ac:cxnSpMk id="70" creationId="{00000000-0000-0000-0000-000000000000}"/>
          </ac:cxnSpMkLst>
        </pc:cxnChg>
      </pc:sldChg>
      <pc:sldChg chg="add del">
        <pc:chgData name="Marisol del Carmen Gutierrez Rivera" userId="0963d25f-23fb-408d-a877-4ef32fce1de0" providerId="ADAL" clId="{1D4B6243-DFB5-4C8E-AD97-394B860F8FFF}" dt="2022-08-26T18:11:11.046" v="8" actId="47"/>
        <pc:sldMkLst>
          <pc:docMk/>
          <pc:sldMk cId="77290696" sldId="803"/>
        </pc:sldMkLst>
      </pc:sldChg>
      <pc:sldChg chg="addSp modSp mod modAnim">
        <pc:chgData name="Marisol del Carmen Gutierrez Rivera" userId="0963d25f-23fb-408d-a877-4ef32fce1de0" providerId="ADAL" clId="{1D4B6243-DFB5-4C8E-AD97-394B860F8FFF}" dt="2022-08-26T19:41:45.089" v="288" actId="1076"/>
        <pc:sldMkLst>
          <pc:docMk/>
          <pc:sldMk cId="4228433168" sldId="837"/>
        </pc:sldMkLst>
        <pc:spChg chg="mod">
          <ac:chgData name="Marisol del Carmen Gutierrez Rivera" userId="0963d25f-23fb-408d-a877-4ef32fce1de0" providerId="ADAL" clId="{1D4B6243-DFB5-4C8E-AD97-394B860F8FFF}" dt="2022-08-26T19:41:45.089" v="288" actId="1076"/>
          <ac:spMkLst>
            <pc:docMk/>
            <pc:sldMk cId="4228433168" sldId="837"/>
            <ac:spMk id="2" creationId="{BEC10EBE-5360-FF46-AC2F-9689A80F9841}"/>
          </ac:spMkLst>
        </pc:spChg>
        <pc:spChg chg="mod">
          <ac:chgData name="Marisol del Carmen Gutierrez Rivera" userId="0963d25f-23fb-408d-a877-4ef32fce1de0" providerId="ADAL" clId="{1D4B6243-DFB5-4C8E-AD97-394B860F8FFF}" dt="2022-08-26T19:36:22.698" v="274" actId="164"/>
          <ac:spMkLst>
            <pc:docMk/>
            <pc:sldMk cId="4228433168" sldId="837"/>
            <ac:spMk id="5" creationId="{EAE500CD-0714-366E-4F7A-E345C263873C}"/>
          </ac:spMkLst>
        </pc:spChg>
        <pc:spChg chg="mod">
          <ac:chgData name="Marisol del Carmen Gutierrez Rivera" userId="0963d25f-23fb-408d-a877-4ef32fce1de0" providerId="ADAL" clId="{1D4B6243-DFB5-4C8E-AD97-394B860F8FFF}" dt="2022-08-26T19:36:50.773" v="284" actId="1076"/>
          <ac:spMkLst>
            <pc:docMk/>
            <pc:sldMk cId="4228433168" sldId="837"/>
            <ac:spMk id="54" creationId="{16AE3DE4-A2F2-9543-BC6B-589C8F7E49AA}"/>
          </ac:spMkLst>
        </pc:spChg>
        <pc:spChg chg="mod">
          <ac:chgData name="Marisol del Carmen Gutierrez Rivera" userId="0963d25f-23fb-408d-a877-4ef32fce1de0" providerId="ADAL" clId="{1D4B6243-DFB5-4C8E-AD97-394B860F8FFF}" dt="2022-08-26T19:36:22.698" v="274" actId="164"/>
          <ac:spMkLst>
            <pc:docMk/>
            <pc:sldMk cId="4228433168" sldId="837"/>
            <ac:spMk id="58" creationId="{A432EE42-BF2B-B04D-97FB-4EEC29611C86}"/>
          </ac:spMkLst>
        </pc:spChg>
        <pc:spChg chg="mod">
          <ac:chgData name="Marisol del Carmen Gutierrez Rivera" userId="0963d25f-23fb-408d-a877-4ef32fce1de0" providerId="ADAL" clId="{1D4B6243-DFB5-4C8E-AD97-394B860F8FFF}" dt="2022-08-26T19:36:22.698" v="274" actId="164"/>
          <ac:spMkLst>
            <pc:docMk/>
            <pc:sldMk cId="4228433168" sldId="837"/>
            <ac:spMk id="59" creationId="{C8F8E913-9B18-1648-8D49-DA173A05A4A6}"/>
          </ac:spMkLst>
        </pc:spChg>
        <pc:spChg chg="mod">
          <ac:chgData name="Marisol del Carmen Gutierrez Rivera" userId="0963d25f-23fb-408d-a877-4ef32fce1de0" providerId="ADAL" clId="{1D4B6243-DFB5-4C8E-AD97-394B860F8FFF}" dt="2022-08-26T19:36:22.698" v="274" actId="164"/>
          <ac:spMkLst>
            <pc:docMk/>
            <pc:sldMk cId="4228433168" sldId="837"/>
            <ac:spMk id="60" creationId="{F804B7CD-D039-B44D-9A23-7BE6F8372F36}"/>
          </ac:spMkLst>
        </pc:spChg>
        <pc:spChg chg="mod">
          <ac:chgData name="Marisol del Carmen Gutierrez Rivera" userId="0963d25f-23fb-408d-a877-4ef32fce1de0" providerId="ADAL" clId="{1D4B6243-DFB5-4C8E-AD97-394B860F8FFF}" dt="2022-08-26T19:36:22.698" v="274" actId="164"/>
          <ac:spMkLst>
            <pc:docMk/>
            <pc:sldMk cId="4228433168" sldId="837"/>
            <ac:spMk id="61" creationId="{35673BD2-222E-704B-B3B4-1C0AE7B590DA}"/>
          </ac:spMkLst>
        </pc:spChg>
        <pc:spChg chg="mod">
          <ac:chgData name="Marisol del Carmen Gutierrez Rivera" userId="0963d25f-23fb-408d-a877-4ef32fce1de0" providerId="ADAL" clId="{1D4B6243-DFB5-4C8E-AD97-394B860F8FFF}" dt="2022-08-26T19:36:22.698" v="274" actId="164"/>
          <ac:spMkLst>
            <pc:docMk/>
            <pc:sldMk cId="4228433168" sldId="837"/>
            <ac:spMk id="62" creationId="{F9132A60-CF1D-564F-9BE8-B7364E00AE26}"/>
          </ac:spMkLst>
        </pc:spChg>
        <pc:spChg chg="mod">
          <ac:chgData name="Marisol del Carmen Gutierrez Rivera" userId="0963d25f-23fb-408d-a877-4ef32fce1de0" providerId="ADAL" clId="{1D4B6243-DFB5-4C8E-AD97-394B860F8FFF}" dt="2022-08-26T19:36:22.698" v="274" actId="164"/>
          <ac:spMkLst>
            <pc:docMk/>
            <pc:sldMk cId="4228433168" sldId="837"/>
            <ac:spMk id="63" creationId="{CC3F48AA-1DAF-D144-AA35-196A6A993D6D}"/>
          </ac:spMkLst>
        </pc:spChg>
        <pc:spChg chg="mod">
          <ac:chgData name="Marisol del Carmen Gutierrez Rivera" userId="0963d25f-23fb-408d-a877-4ef32fce1de0" providerId="ADAL" clId="{1D4B6243-DFB5-4C8E-AD97-394B860F8FFF}" dt="2022-08-26T19:36:22.698" v="274" actId="164"/>
          <ac:spMkLst>
            <pc:docMk/>
            <pc:sldMk cId="4228433168" sldId="837"/>
            <ac:spMk id="64" creationId="{EBB33397-F622-D745-BE63-C82F637F73B1}"/>
          </ac:spMkLst>
        </pc:spChg>
        <pc:spChg chg="mod">
          <ac:chgData name="Marisol del Carmen Gutierrez Rivera" userId="0963d25f-23fb-408d-a877-4ef32fce1de0" providerId="ADAL" clId="{1D4B6243-DFB5-4C8E-AD97-394B860F8FFF}" dt="2022-08-26T19:36:22.698" v="274" actId="164"/>
          <ac:spMkLst>
            <pc:docMk/>
            <pc:sldMk cId="4228433168" sldId="837"/>
            <ac:spMk id="65" creationId="{E3CCB89A-86C3-814F-BE1E-21C441330997}"/>
          </ac:spMkLst>
        </pc:spChg>
        <pc:spChg chg="mod">
          <ac:chgData name="Marisol del Carmen Gutierrez Rivera" userId="0963d25f-23fb-408d-a877-4ef32fce1de0" providerId="ADAL" clId="{1D4B6243-DFB5-4C8E-AD97-394B860F8FFF}" dt="2022-08-26T19:36:22.698" v="274" actId="164"/>
          <ac:spMkLst>
            <pc:docMk/>
            <pc:sldMk cId="4228433168" sldId="837"/>
            <ac:spMk id="66" creationId="{AFA2EE5E-832F-1E4D-AF4C-904F6D99C199}"/>
          </ac:spMkLst>
        </pc:spChg>
        <pc:spChg chg="mod">
          <ac:chgData name="Marisol del Carmen Gutierrez Rivera" userId="0963d25f-23fb-408d-a877-4ef32fce1de0" providerId="ADAL" clId="{1D4B6243-DFB5-4C8E-AD97-394B860F8FFF}" dt="2022-08-26T19:36:22.698" v="274" actId="164"/>
          <ac:spMkLst>
            <pc:docMk/>
            <pc:sldMk cId="4228433168" sldId="837"/>
            <ac:spMk id="67" creationId="{B970453D-E24C-5D46-8CBE-B81E96766B7F}"/>
          </ac:spMkLst>
        </pc:spChg>
        <pc:spChg chg="mod">
          <ac:chgData name="Marisol del Carmen Gutierrez Rivera" userId="0963d25f-23fb-408d-a877-4ef32fce1de0" providerId="ADAL" clId="{1D4B6243-DFB5-4C8E-AD97-394B860F8FFF}" dt="2022-08-26T19:36:22.698" v="274" actId="164"/>
          <ac:spMkLst>
            <pc:docMk/>
            <pc:sldMk cId="4228433168" sldId="837"/>
            <ac:spMk id="68" creationId="{45E3F9AD-7004-AD41-B8B0-CD184C472FDB}"/>
          </ac:spMkLst>
        </pc:spChg>
        <pc:spChg chg="mod">
          <ac:chgData name="Marisol del Carmen Gutierrez Rivera" userId="0963d25f-23fb-408d-a877-4ef32fce1de0" providerId="ADAL" clId="{1D4B6243-DFB5-4C8E-AD97-394B860F8FFF}" dt="2022-08-26T19:36:22.698" v="274" actId="164"/>
          <ac:spMkLst>
            <pc:docMk/>
            <pc:sldMk cId="4228433168" sldId="837"/>
            <ac:spMk id="69" creationId="{204220A9-AE4A-5348-A6B0-A664770C710D}"/>
          </ac:spMkLst>
        </pc:spChg>
        <pc:spChg chg="mod">
          <ac:chgData name="Marisol del Carmen Gutierrez Rivera" userId="0963d25f-23fb-408d-a877-4ef32fce1de0" providerId="ADAL" clId="{1D4B6243-DFB5-4C8E-AD97-394B860F8FFF}" dt="2022-08-26T19:36:22.698" v="274" actId="164"/>
          <ac:spMkLst>
            <pc:docMk/>
            <pc:sldMk cId="4228433168" sldId="837"/>
            <ac:spMk id="70" creationId="{878543AE-AD60-584B-BA7F-482838EBF087}"/>
          </ac:spMkLst>
        </pc:spChg>
        <pc:spChg chg="mod">
          <ac:chgData name="Marisol del Carmen Gutierrez Rivera" userId="0963d25f-23fb-408d-a877-4ef32fce1de0" providerId="ADAL" clId="{1D4B6243-DFB5-4C8E-AD97-394B860F8FFF}" dt="2022-08-26T19:36:22.698" v="274" actId="164"/>
          <ac:spMkLst>
            <pc:docMk/>
            <pc:sldMk cId="4228433168" sldId="837"/>
            <ac:spMk id="71" creationId="{3012CDFD-7856-D542-8034-FE13C215A59B}"/>
          </ac:spMkLst>
        </pc:spChg>
        <pc:spChg chg="mod">
          <ac:chgData name="Marisol del Carmen Gutierrez Rivera" userId="0963d25f-23fb-408d-a877-4ef32fce1de0" providerId="ADAL" clId="{1D4B6243-DFB5-4C8E-AD97-394B860F8FFF}" dt="2022-08-26T19:36:22.698" v="274" actId="164"/>
          <ac:spMkLst>
            <pc:docMk/>
            <pc:sldMk cId="4228433168" sldId="837"/>
            <ac:spMk id="72" creationId="{6BF9D92F-597C-F844-9338-0554FB1BE456}"/>
          </ac:spMkLst>
        </pc:spChg>
        <pc:spChg chg="mod">
          <ac:chgData name="Marisol del Carmen Gutierrez Rivera" userId="0963d25f-23fb-408d-a877-4ef32fce1de0" providerId="ADAL" clId="{1D4B6243-DFB5-4C8E-AD97-394B860F8FFF}" dt="2022-08-26T19:36:22.698" v="274" actId="164"/>
          <ac:spMkLst>
            <pc:docMk/>
            <pc:sldMk cId="4228433168" sldId="837"/>
            <ac:spMk id="73" creationId="{2AB15AC2-D200-7A44-8989-E067F2300EFF}"/>
          </ac:spMkLst>
        </pc:spChg>
        <pc:spChg chg="mod">
          <ac:chgData name="Marisol del Carmen Gutierrez Rivera" userId="0963d25f-23fb-408d-a877-4ef32fce1de0" providerId="ADAL" clId="{1D4B6243-DFB5-4C8E-AD97-394B860F8FFF}" dt="2022-08-26T19:36:22.698" v="274" actId="164"/>
          <ac:spMkLst>
            <pc:docMk/>
            <pc:sldMk cId="4228433168" sldId="837"/>
            <ac:spMk id="74" creationId="{1B65EDCF-2C07-4344-8616-DA5BE4CA4EA0}"/>
          </ac:spMkLst>
        </pc:spChg>
        <pc:spChg chg="mod">
          <ac:chgData name="Marisol del Carmen Gutierrez Rivera" userId="0963d25f-23fb-408d-a877-4ef32fce1de0" providerId="ADAL" clId="{1D4B6243-DFB5-4C8E-AD97-394B860F8FFF}" dt="2022-08-26T19:36:22.698" v="274" actId="164"/>
          <ac:spMkLst>
            <pc:docMk/>
            <pc:sldMk cId="4228433168" sldId="837"/>
            <ac:spMk id="75" creationId="{471F64C6-75C5-0740-B39E-B25845B382A1}"/>
          </ac:spMkLst>
        </pc:spChg>
        <pc:spChg chg="mod">
          <ac:chgData name="Marisol del Carmen Gutierrez Rivera" userId="0963d25f-23fb-408d-a877-4ef32fce1de0" providerId="ADAL" clId="{1D4B6243-DFB5-4C8E-AD97-394B860F8FFF}" dt="2022-08-26T19:36:22.698" v="274" actId="164"/>
          <ac:spMkLst>
            <pc:docMk/>
            <pc:sldMk cId="4228433168" sldId="837"/>
            <ac:spMk id="76" creationId="{3123968C-92B0-C945-9ADD-F5951686DADA}"/>
          </ac:spMkLst>
        </pc:spChg>
        <pc:spChg chg="mod">
          <ac:chgData name="Marisol del Carmen Gutierrez Rivera" userId="0963d25f-23fb-408d-a877-4ef32fce1de0" providerId="ADAL" clId="{1D4B6243-DFB5-4C8E-AD97-394B860F8FFF}" dt="2022-08-26T19:36:22.698" v="274" actId="164"/>
          <ac:spMkLst>
            <pc:docMk/>
            <pc:sldMk cId="4228433168" sldId="837"/>
            <ac:spMk id="77" creationId="{484B264D-2998-8A49-8F31-6BD101563E5F}"/>
          </ac:spMkLst>
        </pc:spChg>
        <pc:spChg chg="mod">
          <ac:chgData name="Marisol del Carmen Gutierrez Rivera" userId="0963d25f-23fb-408d-a877-4ef32fce1de0" providerId="ADAL" clId="{1D4B6243-DFB5-4C8E-AD97-394B860F8FFF}" dt="2022-08-26T19:36:22.698" v="274" actId="164"/>
          <ac:spMkLst>
            <pc:docMk/>
            <pc:sldMk cId="4228433168" sldId="837"/>
            <ac:spMk id="84" creationId="{F54C8AB0-D5CD-EA4F-B86F-298864CDC0F4}"/>
          </ac:spMkLst>
        </pc:spChg>
        <pc:spChg chg="mod">
          <ac:chgData name="Marisol del Carmen Gutierrez Rivera" userId="0963d25f-23fb-408d-a877-4ef32fce1de0" providerId="ADAL" clId="{1D4B6243-DFB5-4C8E-AD97-394B860F8FFF}" dt="2022-08-26T19:36:22.698" v="274" actId="164"/>
          <ac:spMkLst>
            <pc:docMk/>
            <pc:sldMk cId="4228433168" sldId="837"/>
            <ac:spMk id="85" creationId="{F252F42B-5103-474F-B54D-0C3040E87EB3}"/>
          </ac:spMkLst>
        </pc:spChg>
        <pc:spChg chg="mod">
          <ac:chgData name="Marisol del Carmen Gutierrez Rivera" userId="0963d25f-23fb-408d-a877-4ef32fce1de0" providerId="ADAL" clId="{1D4B6243-DFB5-4C8E-AD97-394B860F8FFF}" dt="2022-08-26T19:36:22.698" v="274" actId="164"/>
          <ac:spMkLst>
            <pc:docMk/>
            <pc:sldMk cId="4228433168" sldId="837"/>
            <ac:spMk id="86" creationId="{0645A6DC-10B9-8747-838D-50870C4BE89E}"/>
          </ac:spMkLst>
        </pc:spChg>
        <pc:spChg chg="mod">
          <ac:chgData name="Marisol del Carmen Gutierrez Rivera" userId="0963d25f-23fb-408d-a877-4ef32fce1de0" providerId="ADAL" clId="{1D4B6243-DFB5-4C8E-AD97-394B860F8FFF}" dt="2022-08-26T19:36:22.698" v="274" actId="164"/>
          <ac:spMkLst>
            <pc:docMk/>
            <pc:sldMk cId="4228433168" sldId="837"/>
            <ac:spMk id="88" creationId="{4CD69213-3BFD-E04B-A73C-1F9B364E4101}"/>
          </ac:spMkLst>
        </pc:spChg>
        <pc:spChg chg="mod">
          <ac:chgData name="Marisol del Carmen Gutierrez Rivera" userId="0963d25f-23fb-408d-a877-4ef32fce1de0" providerId="ADAL" clId="{1D4B6243-DFB5-4C8E-AD97-394B860F8FFF}" dt="2022-08-26T19:36:22.698" v="274" actId="164"/>
          <ac:spMkLst>
            <pc:docMk/>
            <pc:sldMk cId="4228433168" sldId="837"/>
            <ac:spMk id="89" creationId="{6284864F-7855-074F-B492-645FA921D405}"/>
          </ac:spMkLst>
        </pc:spChg>
        <pc:spChg chg="mod">
          <ac:chgData name="Marisol del Carmen Gutierrez Rivera" userId="0963d25f-23fb-408d-a877-4ef32fce1de0" providerId="ADAL" clId="{1D4B6243-DFB5-4C8E-AD97-394B860F8FFF}" dt="2022-08-26T19:36:22.698" v="274" actId="164"/>
          <ac:spMkLst>
            <pc:docMk/>
            <pc:sldMk cId="4228433168" sldId="837"/>
            <ac:spMk id="90" creationId="{DF1D8D22-EA57-1E4C-87A9-2106E59F04C7}"/>
          </ac:spMkLst>
        </pc:spChg>
        <pc:spChg chg="mod">
          <ac:chgData name="Marisol del Carmen Gutierrez Rivera" userId="0963d25f-23fb-408d-a877-4ef32fce1de0" providerId="ADAL" clId="{1D4B6243-DFB5-4C8E-AD97-394B860F8FFF}" dt="2022-08-26T19:36:22.698" v="274" actId="164"/>
          <ac:spMkLst>
            <pc:docMk/>
            <pc:sldMk cId="4228433168" sldId="837"/>
            <ac:spMk id="91" creationId="{39C0395B-5844-2842-B838-1D3370797D4F}"/>
          </ac:spMkLst>
        </pc:spChg>
        <pc:spChg chg="mod">
          <ac:chgData name="Marisol del Carmen Gutierrez Rivera" userId="0963d25f-23fb-408d-a877-4ef32fce1de0" providerId="ADAL" clId="{1D4B6243-DFB5-4C8E-AD97-394B860F8FFF}" dt="2022-08-26T19:36:22.698" v="274" actId="164"/>
          <ac:spMkLst>
            <pc:docMk/>
            <pc:sldMk cId="4228433168" sldId="837"/>
            <ac:spMk id="92" creationId="{67C3516B-6112-854E-983B-3E936BF3EC45}"/>
          </ac:spMkLst>
        </pc:spChg>
        <pc:spChg chg="mod">
          <ac:chgData name="Marisol del Carmen Gutierrez Rivera" userId="0963d25f-23fb-408d-a877-4ef32fce1de0" providerId="ADAL" clId="{1D4B6243-DFB5-4C8E-AD97-394B860F8FFF}" dt="2022-08-26T19:36:22.698" v="274" actId="164"/>
          <ac:spMkLst>
            <pc:docMk/>
            <pc:sldMk cId="4228433168" sldId="837"/>
            <ac:spMk id="93" creationId="{E3626063-3C95-9E45-87E9-62EAD62685E4}"/>
          </ac:spMkLst>
        </pc:spChg>
        <pc:spChg chg="mod">
          <ac:chgData name="Marisol del Carmen Gutierrez Rivera" userId="0963d25f-23fb-408d-a877-4ef32fce1de0" providerId="ADAL" clId="{1D4B6243-DFB5-4C8E-AD97-394B860F8FFF}" dt="2022-08-26T19:36:22.698" v="274" actId="164"/>
          <ac:spMkLst>
            <pc:docMk/>
            <pc:sldMk cId="4228433168" sldId="837"/>
            <ac:spMk id="94" creationId="{719961DC-A7E1-0E42-BFD0-AB8D4706F3DA}"/>
          </ac:spMkLst>
        </pc:spChg>
        <pc:spChg chg="mod">
          <ac:chgData name="Marisol del Carmen Gutierrez Rivera" userId="0963d25f-23fb-408d-a877-4ef32fce1de0" providerId="ADAL" clId="{1D4B6243-DFB5-4C8E-AD97-394B860F8FFF}" dt="2022-08-26T19:36:22.698" v="274" actId="164"/>
          <ac:spMkLst>
            <pc:docMk/>
            <pc:sldMk cId="4228433168" sldId="837"/>
            <ac:spMk id="95" creationId="{65C5DA5E-DF3C-144A-8318-68AC5D3CDD0A}"/>
          </ac:spMkLst>
        </pc:spChg>
        <pc:spChg chg="mod">
          <ac:chgData name="Marisol del Carmen Gutierrez Rivera" userId="0963d25f-23fb-408d-a877-4ef32fce1de0" providerId="ADAL" clId="{1D4B6243-DFB5-4C8E-AD97-394B860F8FFF}" dt="2022-08-26T19:36:22.698" v="274" actId="164"/>
          <ac:spMkLst>
            <pc:docMk/>
            <pc:sldMk cId="4228433168" sldId="837"/>
            <ac:spMk id="96" creationId="{E733980E-7F80-4C4E-80E6-09A58EA14559}"/>
          </ac:spMkLst>
        </pc:spChg>
        <pc:spChg chg="mod">
          <ac:chgData name="Marisol del Carmen Gutierrez Rivera" userId="0963d25f-23fb-408d-a877-4ef32fce1de0" providerId="ADAL" clId="{1D4B6243-DFB5-4C8E-AD97-394B860F8FFF}" dt="2022-08-26T19:36:22.698" v="274" actId="164"/>
          <ac:spMkLst>
            <pc:docMk/>
            <pc:sldMk cId="4228433168" sldId="837"/>
            <ac:spMk id="97" creationId="{2624C1A8-B400-984D-9523-652D422922C7}"/>
          </ac:spMkLst>
        </pc:spChg>
        <pc:grpChg chg="add mod">
          <ac:chgData name="Marisol del Carmen Gutierrez Rivera" userId="0963d25f-23fb-408d-a877-4ef32fce1de0" providerId="ADAL" clId="{1D4B6243-DFB5-4C8E-AD97-394B860F8FFF}" dt="2022-08-26T19:36:31.936" v="277" actId="164"/>
          <ac:grpSpMkLst>
            <pc:docMk/>
            <pc:sldMk cId="4228433168" sldId="837"/>
            <ac:grpSpMk id="3" creationId="{F55214FF-5626-B6C9-427B-8B8668A73E83}"/>
          </ac:grpSpMkLst>
        </pc:grpChg>
        <pc:grpChg chg="add mod">
          <ac:chgData name="Marisol del Carmen Gutierrez Rivera" userId="0963d25f-23fb-408d-a877-4ef32fce1de0" providerId="ADAL" clId="{1D4B6243-DFB5-4C8E-AD97-394B860F8FFF}" dt="2022-08-26T19:36:45.026" v="281" actId="1076"/>
          <ac:grpSpMkLst>
            <pc:docMk/>
            <pc:sldMk cId="4228433168" sldId="837"/>
            <ac:grpSpMk id="4" creationId="{7C5A10BE-8491-CE03-65D7-0FEAB85D34A1}"/>
          </ac:grpSpMkLst>
        </pc:grpChg>
        <pc:cxnChg chg="mod">
          <ac:chgData name="Marisol del Carmen Gutierrez Rivera" userId="0963d25f-23fb-408d-a877-4ef32fce1de0" providerId="ADAL" clId="{1D4B6243-DFB5-4C8E-AD97-394B860F8FFF}" dt="2022-08-26T19:36:22.698" v="274" actId="164"/>
          <ac:cxnSpMkLst>
            <pc:docMk/>
            <pc:sldMk cId="4228433168" sldId="837"/>
            <ac:cxnSpMk id="55" creationId="{7230FB63-8CD9-8B49-B556-BD48168981C6}"/>
          </ac:cxnSpMkLst>
        </pc:cxnChg>
        <pc:cxnChg chg="mod">
          <ac:chgData name="Marisol del Carmen Gutierrez Rivera" userId="0963d25f-23fb-408d-a877-4ef32fce1de0" providerId="ADAL" clId="{1D4B6243-DFB5-4C8E-AD97-394B860F8FFF}" dt="2022-08-26T19:36:22.698" v="274" actId="164"/>
          <ac:cxnSpMkLst>
            <pc:docMk/>
            <pc:sldMk cId="4228433168" sldId="837"/>
            <ac:cxnSpMk id="56" creationId="{ED73F6E9-0D55-DF45-91F2-A87774430DA4}"/>
          </ac:cxnSpMkLst>
        </pc:cxnChg>
        <pc:cxnChg chg="mod">
          <ac:chgData name="Marisol del Carmen Gutierrez Rivera" userId="0963d25f-23fb-408d-a877-4ef32fce1de0" providerId="ADAL" clId="{1D4B6243-DFB5-4C8E-AD97-394B860F8FFF}" dt="2022-08-26T19:36:22.698" v="274" actId="164"/>
          <ac:cxnSpMkLst>
            <pc:docMk/>
            <pc:sldMk cId="4228433168" sldId="837"/>
            <ac:cxnSpMk id="57" creationId="{6FFC1E5D-5B27-4E43-8184-8BF55B68E925}"/>
          </ac:cxnSpMkLst>
        </pc:cxnChg>
        <pc:cxnChg chg="mod">
          <ac:chgData name="Marisol del Carmen Gutierrez Rivera" userId="0963d25f-23fb-408d-a877-4ef32fce1de0" providerId="ADAL" clId="{1D4B6243-DFB5-4C8E-AD97-394B860F8FFF}" dt="2022-08-26T19:36:22.698" v="274" actId="164"/>
          <ac:cxnSpMkLst>
            <pc:docMk/>
            <pc:sldMk cId="4228433168" sldId="837"/>
            <ac:cxnSpMk id="78" creationId="{7AFFD34E-CDF3-CF47-AE0F-CF048682766A}"/>
          </ac:cxnSpMkLst>
        </pc:cxnChg>
        <pc:cxnChg chg="mod">
          <ac:chgData name="Marisol del Carmen Gutierrez Rivera" userId="0963d25f-23fb-408d-a877-4ef32fce1de0" providerId="ADAL" clId="{1D4B6243-DFB5-4C8E-AD97-394B860F8FFF}" dt="2022-08-26T19:36:22.698" v="274" actId="164"/>
          <ac:cxnSpMkLst>
            <pc:docMk/>
            <pc:sldMk cId="4228433168" sldId="837"/>
            <ac:cxnSpMk id="79" creationId="{F395BF73-D7D0-C141-8833-B3F1139C4D27}"/>
          </ac:cxnSpMkLst>
        </pc:cxnChg>
        <pc:cxnChg chg="mod">
          <ac:chgData name="Marisol del Carmen Gutierrez Rivera" userId="0963d25f-23fb-408d-a877-4ef32fce1de0" providerId="ADAL" clId="{1D4B6243-DFB5-4C8E-AD97-394B860F8FFF}" dt="2022-08-26T19:36:22.698" v="274" actId="164"/>
          <ac:cxnSpMkLst>
            <pc:docMk/>
            <pc:sldMk cId="4228433168" sldId="837"/>
            <ac:cxnSpMk id="80" creationId="{1031A60C-B8C0-B742-AEBA-824E69BCBBB1}"/>
          </ac:cxnSpMkLst>
        </pc:cxnChg>
        <pc:cxnChg chg="mod">
          <ac:chgData name="Marisol del Carmen Gutierrez Rivera" userId="0963d25f-23fb-408d-a877-4ef32fce1de0" providerId="ADAL" clId="{1D4B6243-DFB5-4C8E-AD97-394B860F8FFF}" dt="2022-08-26T19:36:22.698" v="274" actId="164"/>
          <ac:cxnSpMkLst>
            <pc:docMk/>
            <pc:sldMk cId="4228433168" sldId="837"/>
            <ac:cxnSpMk id="81" creationId="{99B72E60-D0E0-4740-B416-CD7E36F9F32D}"/>
          </ac:cxnSpMkLst>
        </pc:cxnChg>
        <pc:cxnChg chg="mod">
          <ac:chgData name="Marisol del Carmen Gutierrez Rivera" userId="0963d25f-23fb-408d-a877-4ef32fce1de0" providerId="ADAL" clId="{1D4B6243-DFB5-4C8E-AD97-394B860F8FFF}" dt="2022-08-26T19:36:22.698" v="274" actId="164"/>
          <ac:cxnSpMkLst>
            <pc:docMk/>
            <pc:sldMk cId="4228433168" sldId="837"/>
            <ac:cxnSpMk id="82" creationId="{37ED060E-303F-494B-90F4-098B25E3FDEA}"/>
          </ac:cxnSpMkLst>
        </pc:cxnChg>
        <pc:cxnChg chg="mod">
          <ac:chgData name="Marisol del Carmen Gutierrez Rivera" userId="0963d25f-23fb-408d-a877-4ef32fce1de0" providerId="ADAL" clId="{1D4B6243-DFB5-4C8E-AD97-394B860F8FFF}" dt="2022-08-26T19:36:22.698" v="274" actId="164"/>
          <ac:cxnSpMkLst>
            <pc:docMk/>
            <pc:sldMk cId="4228433168" sldId="837"/>
            <ac:cxnSpMk id="83" creationId="{1A987A2F-D5AE-3844-85FF-3C07B4DBAB9C}"/>
          </ac:cxnSpMkLst>
        </pc:cxnChg>
        <pc:cxnChg chg="mod">
          <ac:chgData name="Marisol del Carmen Gutierrez Rivera" userId="0963d25f-23fb-408d-a877-4ef32fce1de0" providerId="ADAL" clId="{1D4B6243-DFB5-4C8E-AD97-394B860F8FFF}" dt="2022-08-26T19:36:31.936" v="277" actId="164"/>
          <ac:cxnSpMkLst>
            <pc:docMk/>
            <pc:sldMk cId="4228433168" sldId="837"/>
            <ac:cxnSpMk id="87" creationId="{E210E963-450B-BD4D-96C1-430F4BA06B9C}"/>
          </ac:cxnSpMkLst>
        </pc:cxnChg>
      </pc:sldChg>
      <pc:sldChg chg="modSp mod">
        <pc:chgData name="Marisol del Carmen Gutierrez Rivera" userId="0963d25f-23fb-408d-a877-4ef32fce1de0" providerId="ADAL" clId="{1D4B6243-DFB5-4C8E-AD97-394B860F8FFF}" dt="2022-08-26T19:57:32.692" v="321" actId="1076"/>
        <pc:sldMkLst>
          <pc:docMk/>
          <pc:sldMk cId="3806574548" sldId="1131"/>
        </pc:sldMkLst>
        <pc:spChg chg="mod">
          <ac:chgData name="Marisol del Carmen Gutierrez Rivera" userId="0963d25f-23fb-408d-a877-4ef32fce1de0" providerId="ADAL" clId="{1D4B6243-DFB5-4C8E-AD97-394B860F8FFF}" dt="2022-08-26T19:56:57.629" v="314" actId="1076"/>
          <ac:spMkLst>
            <pc:docMk/>
            <pc:sldMk cId="3806574548" sldId="1131"/>
            <ac:spMk id="2" creationId="{BEC10EBE-5360-FF46-AC2F-9689A80F9841}"/>
          </ac:spMkLst>
        </pc:spChg>
        <pc:spChg chg="mod">
          <ac:chgData name="Marisol del Carmen Gutierrez Rivera" userId="0963d25f-23fb-408d-a877-4ef32fce1de0" providerId="ADAL" clId="{1D4B6243-DFB5-4C8E-AD97-394B860F8FFF}" dt="2022-08-26T19:57:32.692" v="321" actId="1076"/>
          <ac:spMkLst>
            <pc:docMk/>
            <pc:sldMk cId="3806574548" sldId="1131"/>
            <ac:spMk id="18" creationId="{632C0AA6-6BB5-402A-9146-9610F6495B9B}"/>
          </ac:spMkLst>
        </pc:spChg>
        <pc:spChg chg="mod">
          <ac:chgData name="Marisol del Carmen Gutierrez Rivera" userId="0963d25f-23fb-408d-a877-4ef32fce1de0" providerId="ADAL" clId="{1D4B6243-DFB5-4C8E-AD97-394B860F8FFF}" dt="2022-08-26T19:57:32.692" v="321" actId="1076"/>
          <ac:spMkLst>
            <pc:docMk/>
            <pc:sldMk cId="3806574548" sldId="1131"/>
            <ac:spMk id="43" creationId="{BF59946B-1CDB-4D72-BBB4-34CC447B5E91}"/>
          </ac:spMkLst>
        </pc:spChg>
        <pc:spChg chg="mod">
          <ac:chgData name="Marisol del Carmen Gutierrez Rivera" userId="0963d25f-23fb-408d-a877-4ef32fce1de0" providerId="ADAL" clId="{1D4B6243-DFB5-4C8E-AD97-394B860F8FFF}" dt="2022-08-26T19:57:32.692" v="321" actId="1076"/>
          <ac:spMkLst>
            <pc:docMk/>
            <pc:sldMk cId="3806574548" sldId="1131"/>
            <ac:spMk id="45" creationId="{B3B973E4-1ED7-4A4E-A5F0-8ADE18304936}"/>
          </ac:spMkLst>
        </pc:spChg>
        <pc:spChg chg="mod">
          <ac:chgData name="Marisol del Carmen Gutierrez Rivera" userId="0963d25f-23fb-408d-a877-4ef32fce1de0" providerId="ADAL" clId="{1D4B6243-DFB5-4C8E-AD97-394B860F8FFF}" dt="2022-08-26T19:57:32.692" v="321" actId="1076"/>
          <ac:spMkLst>
            <pc:docMk/>
            <pc:sldMk cId="3806574548" sldId="1131"/>
            <ac:spMk id="46" creationId="{B9CD9F62-A591-0843-B15F-70A828BFC994}"/>
          </ac:spMkLst>
        </pc:spChg>
        <pc:spChg chg="mod">
          <ac:chgData name="Marisol del Carmen Gutierrez Rivera" userId="0963d25f-23fb-408d-a877-4ef32fce1de0" providerId="ADAL" clId="{1D4B6243-DFB5-4C8E-AD97-394B860F8FFF}" dt="2022-08-26T19:57:13.763" v="316" actId="1076"/>
          <ac:spMkLst>
            <pc:docMk/>
            <pc:sldMk cId="3806574548" sldId="1131"/>
            <ac:spMk id="48" creationId="{44676536-702A-4620-AA9E-21DE28F2BFD6}"/>
          </ac:spMkLst>
        </pc:spChg>
        <pc:spChg chg="mod">
          <ac:chgData name="Marisol del Carmen Gutierrez Rivera" userId="0963d25f-23fb-408d-a877-4ef32fce1de0" providerId="ADAL" clId="{1D4B6243-DFB5-4C8E-AD97-394B860F8FFF}" dt="2022-08-26T19:57:32.692" v="321" actId="1076"/>
          <ac:spMkLst>
            <pc:docMk/>
            <pc:sldMk cId="3806574548" sldId="1131"/>
            <ac:spMk id="53" creationId="{1534A6E8-8ADE-44C8-8A50-D501D7885428}"/>
          </ac:spMkLst>
        </pc:spChg>
        <pc:spChg chg="mod">
          <ac:chgData name="Marisol del Carmen Gutierrez Rivera" userId="0963d25f-23fb-408d-a877-4ef32fce1de0" providerId="ADAL" clId="{1D4B6243-DFB5-4C8E-AD97-394B860F8FFF}" dt="2022-08-26T19:57:32.692" v="321" actId="1076"/>
          <ac:spMkLst>
            <pc:docMk/>
            <pc:sldMk cId="3806574548" sldId="1131"/>
            <ac:spMk id="54" creationId="{CBD328D9-5E04-4684-8A1F-08039FA849B4}"/>
          </ac:spMkLst>
        </pc:spChg>
        <pc:spChg chg="mod">
          <ac:chgData name="Marisol del Carmen Gutierrez Rivera" userId="0963d25f-23fb-408d-a877-4ef32fce1de0" providerId="ADAL" clId="{1D4B6243-DFB5-4C8E-AD97-394B860F8FFF}" dt="2022-08-26T19:57:32.692" v="321" actId="1076"/>
          <ac:spMkLst>
            <pc:docMk/>
            <pc:sldMk cId="3806574548" sldId="1131"/>
            <ac:spMk id="57" creationId="{F62513E3-F47C-4A47-A72A-4BA388C6DFE6}"/>
          </ac:spMkLst>
        </pc:spChg>
        <pc:spChg chg="mod">
          <ac:chgData name="Marisol del Carmen Gutierrez Rivera" userId="0963d25f-23fb-408d-a877-4ef32fce1de0" providerId="ADAL" clId="{1D4B6243-DFB5-4C8E-AD97-394B860F8FFF}" dt="2022-08-26T19:57:32.692" v="321" actId="1076"/>
          <ac:spMkLst>
            <pc:docMk/>
            <pc:sldMk cId="3806574548" sldId="1131"/>
            <ac:spMk id="58" creationId="{FF7FF34A-B6CE-4427-978B-760D1441658F}"/>
          </ac:spMkLst>
        </pc:spChg>
        <pc:spChg chg="mod">
          <ac:chgData name="Marisol del Carmen Gutierrez Rivera" userId="0963d25f-23fb-408d-a877-4ef32fce1de0" providerId="ADAL" clId="{1D4B6243-DFB5-4C8E-AD97-394B860F8FFF}" dt="2022-08-26T19:57:32.692" v="321" actId="1076"/>
          <ac:spMkLst>
            <pc:docMk/>
            <pc:sldMk cId="3806574548" sldId="1131"/>
            <ac:spMk id="80" creationId="{BFC124C0-3488-4D9B-BCF9-8B1DB4D96071}"/>
          </ac:spMkLst>
        </pc:spChg>
        <pc:spChg chg="mod">
          <ac:chgData name="Marisol del Carmen Gutierrez Rivera" userId="0963d25f-23fb-408d-a877-4ef32fce1de0" providerId="ADAL" clId="{1D4B6243-DFB5-4C8E-AD97-394B860F8FFF}" dt="2022-08-26T19:57:32.692" v="321" actId="1076"/>
          <ac:spMkLst>
            <pc:docMk/>
            <pc:sldMk cId="3806574548" sldId="1131"/>
            <ac:spMk id="81" creationId="{2DC445A2-49A4-4FC6-91AA-E7446951302C}"/>
          </ac:spMkLst>
        </pc:spChg>
        <pc:spChg chg="mod">
          <ac:chgData name="Marisol del Carmen Gutierrez Rivera" userId="0963d25f-23fb-408d-a877-4ef32fce1de0" providerId="ADAL" clId="{1D4B6243-DFB5-4C8E-AD97-394B860F8FFF}" dt="2022-08-26T19:57:32.692" v="321" actId="1076"/>
          <ac:spMkLst>
            <pc:docMk/>
            <pc:sldMk cId="3806574548" sldId="1131"/>
            <ac:spMk id="82" creationId="{2F4244DE-4EF7-4B7A-90D6-20BF8F61E734}"/>
          </ac:spMkLst>
        </pc:spChg>
        <pc:spChg chg="mod">
          <ac:chgData name="Marisol del Carmen Gutierrez Rivera" userId="0963d25f-23fb-408d-a877-4ef32fce1de0" providerId="ADAL" clId="{1D4B6243-DFB5-4C8E-AD97-394B860F8FFF}" dt="2022-08-26T19:57:32.692" v="321" actId="1076"/>
          <ac:spMkLst>
            <pc:docMk/>
            <pc:sldMk cId="3806574548" sldId="1131"/>
            <ac:spMk id="94" creationId="{DC39D245-D80D-48F0-8E39-D52AC9A26ACC}"/>
          </ac:spMkLst>
        </pc:spChg>
        <pc:spChg chg="mod">
          <ac:chgData name="Marisol del Carmen Gutierrez Rivera" userId="0963d25f-23fb-408d-a877-4ef32fce1de0" providerId="ADAL" clId="{1D4B6243-DFB5-4C8E-AD97-394B860F8FFF}" dt="2022-08-26T19:57:32.692" v="321" actId="1076"/>
          <ac:spMkLst>
            <pc:docMk/>
            <pc:sldMk cId="3806574548" sldId="1131"/>
            <ac:spMk id="96" creationId="{895AB901-07DF-470F-9346-28F98D6AFE42}"/>
          </ac:spMkLst>
        </pc:spChg>
        <pc:spChg chg="mod">
          <ac:chgData name="Marisol del Carmen Gutierrez Rivera" userId="0963d25f-23fb-408d-a877-4ef32fce1de0" providerId="ADAL" clId="{1D4B6243-DFB5-4C8E-AD97-394B860F8FFF}" dt="2022-08-26T19:57:32.692" v="321" actId="1076"/>
          <ac:spMkLst>
            <pc:docMk/>
            <pc:sldMk cId="3806574548" sldId="1131"/>
            <ac:spMk id="97" creationId="{FEBFF51A-ED2C-4357-B0F0-E2E9FB776FBE}"/>
          </ac:spMkLst>
        </pc:spChg>
        <pc:spChg chg="mod">
          <ac:chgData name="Marisol del Carmen Gutierrez Rivera" userId="0963d25f-23fb-408d-a877-4ef32fce1de0" providerId="ADAL" clId="{1D4B6243-DFB5-4C8E-AD97-394B860F8FFF}" dt="2022-08-26T19:57:32.692" v="321" actId="1076"/>
          <ac:spMkLst>
            <pc:docMk/>
            <pc:sldMk cId="3806574548" sldId="1131"/>
            <ac:spMk id="146" creationId="{D4F3C605-C0B2-2946-9917-32AA110E774C}"/>
          </ac:spMkLst>
        </pc:spChg>
        <pc:spChg chg="mod">
          <ac:chgData name="Marisol del Carmen Gutierrez Rivera" userId="0963d25f-23fb-408d-a877-4ef32fce1de0" providerId="ADAL" clId="{1D4B6243-DFB5-4C8E-AD97-394B860F8FFF}" dt="2022-08-26T19:57:32.692" v="321" actId="1076"/>
          <ac:spMkLst>
            <pc:docMk/>
            <pc:sldMk cId="3806574548" sldId="1131"/>
            <ac:spMk id="151" creationId="{83E65D8A-F972-8D44-B0B1-BFEDAE8872D9}"/>
          </ac:spMkLst>
        </pc:spChg>
        <pc:spChg chg="mod">
          <ac:chgData name="Marisol del Carmen Gutierrez Rivera" userId="0963d25f-23fb-408d-a877-4ef32fce1de0" providerId="ADAL" clId="{1D4B6243-DFB5-4C8E-AD97-394B860F8FFF}" dt="2022-08-26T19:57:32.692" v="321" actId="1076"/>
          <ac:spMkLst>
            <pc:docMk/>
            <pc:sldMk cId="3806574548" sldId="1131"/>
            <ac:spMk id="152" creationId="{5B8D6CC0-BC84-244F-93C9-AE22F495FF9F}"/>
          </ac:spMkLst>
        </pc:spChg>
        <pc:spChg chg="mod">
          <ac:chgData name="Marisol del Carmen Gutierrez Rivera" userId="0963d25f-23fb-408d-a877-4ef32fce1de0" providerId="ADAL" clId="{1D4B6243-DFB5-4C8E-AD97-394B860F8FFF}" dt="2022-08-26T19:57:32.692" v="321" actId="1076"/>
          <ac:spMkLst>
            <pc:docMk/>
            <pc:sldMk cId="3806574548" sldId="1131"/>
            <ac:spMk id="157" creationId="{2DD47530-214A-1740-9AAA-D4597409CE2C}"/>
          </ac:spMkLst>
        </pc:spChg>
        <pc:spChg chg="mod">
          <ac:chgData name="Marisol del Carmen Gutierrez Rivera" userId="0963d25f-23fb-408d-a877-4ef32fce1de0" providerId="ADAL" clId="{1D4B6243-DFB5-4C8E-AD97-394B860F8FFF}" dt="2022-08-26T19:57:32.692" v="321" actId="1076"/>
          <ac:spMkLst>
            <pc:docMk/>
            <pc:sldMk cId="3806574548" sldId="1131"/>
            <ac:spMk id="158" creationId="{689F533E-FDA7-8E4C-BC78-F31F555F6E11}"/>
          </ac:spMkLst>
        </pc:spChg>
        <pc:spChg chg="mod">
          <ac:chgData name="Marisol del Carmen Gutierrez Rivera" userId="0963d25f-23fb-408d-a877-4ef32fce1de0" providerId="ADAL" clId="{1D4B6243-DFB5-4C8E-AD97-394B860F8FFF}" dt="2022-08-26T19:57:32.692" v="321" actId="1076"/>
          <ac:spMkLst>
            <pc:docMk/>
            <pc:sldMk cId="3806574548" sldId="1131"/>
            <ac:spMk id="159" creationId="{D7CA29F6-5D91-1E45-AB38-A2261DEC0D01}"/>
          </ac:spMkLst>
        </pc:spChg>
        <pc:spChg chg="mod">
          <ac:chgData name="Marisol del Carmen Gutierrez Rivera" userId="0963d25f-23fb-408d-a877-4ef32fce1de0" providerId="ADAL" clId="{1D4B6243-DFB5-4C8E-AD97-394B860F8FFF}" dt="2022-08-26T19:57:32.692" v="321" actId="1076"/>
          <ac:spMkLst>
            <pc:docMk/>
            <pc:sldMk cId="3806574548" sldId="1131"/>
            <ac:spMk id="160" creationId="{B4D128B6-6A10-424D-A6E5-E588D992C706}"/>
          </ac:spMkLst>
        </pc:spChg>
        <pc:spChg chg="mod">
          <ac:chgData name="Marisol del Carmen Gutierrez Rivera" userId="0963d25f-23fb-408d-a877-4ef32fce1de0" providerId="ADAL" clId="{1D4B6243-DFB5-4C8E-AD97-394B860F8FFF}" dt="2022-08-26T19:57:32.692" v="321" actId="1076"/>
          <ac:spMkLst>
            <pc:docMk/>
            <pc:sldMk cId="3806574548" sldId="1131"/>
            <ac:spMk id="163" creationId="{F2395A29-1923-EB48-99C1-8B3EC887F20E}"/>
          </ac:spMkLst>
        </pc:spChg>
        <pc:spChg chg="mod">
          <ac:chgData name="Marisol del Carmen Gutierrez Rivera" userId="0963d25f-23fb-408d-a877-4ef32fce1de0" providerId="ADAL" clId="{1D4B6243-DFB5-4C8E-AD97-394B860F8FFF}" dt="2022-08-26T19:57:32.692" v="321" actId="1076"/>
          <ac:spMkLst>
            <pc:docMk/>
            <pc:sldMk cId="3806574548" sldId="1131"/>
            <ac:spMk id="170" creationId="{2AEEE708-EA54-8945-932D-B9DF4774B359}"/>
          </ac:spMkLst>
        </pc:spChg>
        <pc:spChg chg="mod">
          <ac:chgData name="Marisol del Carmen Gutierrez Rivera" userId="0963d25f-23fb-408d-a877-4ef32fce1de0" providerId="ADAL" clId="{1D4B6243-DFB5-4C8E-AD97-394B860F8FFF}" dt="2022-08-26T19:57:32.692" v="321" actId="1076"/>
          <ac:spMkLst>
            <pc:docMk/>
            <pc:sldMk cId="3806574548" sldId="1131"/>
            <ac:spMk id="172" creationId="{314C4385-F327-C548-8390-478752216EFA}"/>
          </ac:spMkLst>
        </pc:spChg>
        <pc:spChg chg="mod">
          <ac:chgData name="Marisol del Carmen Gutierrez Rivera" userId="0963d25f-23fb-408d-a877-4ef32fce1de0" providerId="ADAL" clId="{1D4B6243-DFB5-4C8E-AD97-394B860F8FFF}" dt="2022-08-26T19:57:32.692" v="321" actId="1076"/>
          <ac:spMkLst>
            <pc:docMk/>
            <pc:sldMk cId="3806574548" sldId="1131"/>
            <ac:spMk id="173" creationId="{94C798EA-3498-7343-AA86-12071E341CCC}"/>
          </ac:spMkLst>
        </pc:spChg>
        <pc:spChg chg="mod">
          <ac:chgData name="Marisol del Carmen Gutierrez Rivera" userId="0963d25f-23fb-408d-a877-4ef32fce1de0" providerId="ADAL" clId="{1D4B6243-DFB5-4C8E-AD97-394B860F8FFF}" dt="2022-08-26T19:57:32.692" v="321" actId="1076"/>
          <ac:spMkLst>
            <pc:docMk/>
            <pc:sldMk cId="3806574548" sldId="1131"/>
            <ac:spMk id="174" creationId="{3639D20B-6E11-4B43-90C3-2ABF7476B24B}"/>
          </ac:spMkLst>
        </pc:spChg>
        <pc:spChg chg="mod">
          <ac:chgData name="Marisol del Carmen Gutierrez Rivera" userId="0963d25f-23fb-408d-a877-4ef32fce1de0" providerId="ADAL" clId="{1D4B6243-DFB5-4C8E-AD97-394B860F8FFF}" dt="2022-08-26T19:57:32.692" v="321" actId="1076"/>
          <ac:spMkLst>
            <pc:docMk/>
            <pc:sldMk cId="3806574548" sldId="1131"/>
            <ac:spMk id="175" creationId="{FF651294-251B-7345-A47B-FDC2E3234FB4}"/>
          </ac:spMkLst>
        </pc:spChg>
        <pc:spChg chg="mod">
          <ac:chgData name="Marisol del Carmen Gutierrez Rivera" userId="0963d25f-23fb-408d-a877-4ef32fce1de0" providerId="ADAL" clId="{1D4B6243-DFB5-4C8E-AD97-394B860F8FFF}" dt="2022-08-26T19:57:32.692" v="321" actId="1076"/>
          <ac:spMkLst>
            <pc:docMk/>
            <pc:sldMk cId="3806574548" sldId="1131"/>
            <ac:spMk id="176" creationId="{161C3735-0455-AC4E-BDDA-CBC90EAEFB1E}"/>
          </ac:spMkLst>
        </pc:spChg>
        <pc:grpChg chg="mod">
          <ac:chgData name="Marisol del Carmen Gutierrez Rivera" userId="0963d25f-23fb-408d-a877-4ef32fce1de0" providerId="ADAL" clId="{1D4B6243-DFB5-4C8E-AD97-394B860F8FFF}" dt="2022-08-26T19:57:32.692" v="321" actId="1076"/>
          <ac:grpSpMkLst>
            <pc:docMk/>
            <pc:sldMk cId="3806574548" sldId="1131"/>
            <ac:grpSpMk id="6" creationId="{CF94F8C3-6C1E-4354-B7E6-BE6535944C50}"/>
          </ac:grpSpMkLst>
        </pc:grpChg>
        <pc:grpChg chg="mod">
          <ac:chgData name="Marisol del Carmen Gutierrez Rivera" userId="0963d25f-23fb-408d-a877-4ef32fce1de0" providerId="ADAL" clId="{1D4B6243-DFB5-4C8E-AD97-394B860F8FFF}" dt="2022-08-26T19:57:32.692" v="321" actId="1076"/>
          <ac:grpSpMkLst>
            <pc:docMk/>
            <pc:sldMk cId="3806574548" sldId="1131"/>
            <ac:grpSpMk id="7" creationId="{8A55FE74-DDFF-4062-A786-2A0B04C5A444}"/>
          </ac:grpSpMkLst>
        </pc:grpChg>
        <pc:grpChg chg="mod">
          <ac:chgData name="Marisol del Carmen Gutierrez Rivera" userId="0963d25f-23fb-408d-a877-4ef32fce1de0" providerId="ADAL" clId="{1D4B6243-DFB5-4C8E-AD97-394B860F8FFF}" dt="2022-08-26T19:57:32.692" v="321" actId="1076"/>
          <ac:grpSpMkLst>
            <pc:docMk/>
            <pc:sldMk cId="3806574548" sldId="1131"/>
            <ac:grpSpMk id="19" creationId="{C579E646-8B59-447D-8473-DFCCA3702164}"/>
          </ac:grpSpMkLst>
        </pc:grpChg>
        <pc:grpChg chg="mod">
          <ac:chgData name="Marisol del Carmen Gutierrez Rivera" userId="0963d25f-23fb-408d-a877-4ef32fce1de0" providerId="ADAL" clId="{1D4B6243-DFB5-4C8E-AD97-394B860F8FFF}" dt="2022-08-26T19:57:32.692" v="321" actId="1076"/>
          <ac:grpSpMkLst>
            <pc:docMk/>
            <pc:sldMk cId="3806574548" sldId="1131"/>
            <ac:grpSpMk id="20" creationId="{CA3A37CE-C322-4CEC-9176-A124C32B06FC}"/>
          </ac:grpSpMkLst>
        </pc:grpChg>
        <pc:grpChg chg="mod">
          <ac:chgData name="Marisol del Carmen Gutierrez Rivera" userId="0963d25f-23fb-408d-a877-4ef32fce1de0" providerId="ADAL" clId="{1D4B6243-DFB5-4C8E-AD97-394B860F8FFF}" dt="2022-08-26T19:57:32.692" v="321" actId="1076"/>
          <ac:grpSpMkLst>
            <pc:docMk/>
            <pc:sldMk cId="3806574548" sldId="1131"/>
            <ac:grpSpMk id="21" creationId="{AD2AE54A-6D91-4C9A-9475-7F27C4A9E9AC}"/>
          </ac:grpSpMkLst>
        </pc:grpChg>
        <pc:grpChg chg="mod">
          <ac:chgData name="Marisol del Carmen Gutierrez Rivera" userId="0963d25f-23fb-408d-a877-4ef32fce1de0" providerId="ADAL" clId="{1D4B6243-DFB5-4C8E-AD97-394B860F8FFF}" dt="2022-08-26T19:57:32.692" v="321" actId="1076"/>
          <ac:grpSpMkLst>
            <pc:docMk/>
            <pc:sldMk cId="3806574548" sldId="1131"/>
            <ac:grpSpMk id="22" creationId="{DAC4943F-45A7-4480-82EA-61EB6124E622}"/>
          </ac:grpSpMkLst>
        </pc:grpChg>
        <pc:grpChg chg="mod">
          <ac:chgData name="Marisol del Carmen Gutierrez Rivera" userId="0963d25f-23fb-408d-a877-4ef32fce1de0" providerId="ADAL" clId="{1D4B6243-DFB5-4C8E-AD97-394B860F8FFF}" dt="2022-08-26T19:57:32.692" v="321" actId="1076"/>
          <ac:grpSpMkLst>
            <pc:docMk/>
            <pc:sldMk cId="3806574548" sldId="1131"/>
            <ac:grpSpMk id="23" creationId="{26A6F3F9-E55D-40E0-97BF-1887224C721F}"/>
          </ac:grpSpMkLst>
        </pc:grpChg>
        <pc:grpChg chg="mod">
          <ac:chgData name="Marisol del Carmen Gutierrez Rivera" userId="0963d25f-23fb-408d-a877-4ef32fce1de0" providerId="ADAL" clId="{1D4B6243-DFB5-4C8E-AD97-394B860F8FFF}" dt="2022-08-26T19:57:32.692" v="321" actId="1076"/>
          <ac:grpSpMkLst>
            <pc:docMk/>
            <pc:sldMk cId="3806574548" sldId="1131"/>
            <ac:grpSpMk id="24" creationId="{391FFF5C-9D2D-4B54-93E2-5EA30F5918C4}"/>
          </ac:grpSpMkLst>
        </pc:grpChg>
        <pc:grpChg chg="mod">
          <ac:chgData name="Marisol del Carmen Gutierrez Rivera" userId="0963d25f-23fb-408d-a877-4ef32fce1de0" providerId="ADAL" clId="{1D4B6243-DFB5-4C8E-AD97-394B860F8FFF}" dt="2022-08-26T19:57:32.692" v="321" actId="1076"/>
          <ac:grpSpMkLst>
            <pc:docMk/>
            <pc:sldMk cId="3806574548" sldId="1131"/>
            <ac:grpSpMk id="25" creationId="{B9CC7A7D-7734-4BD1-AD42-893B2D0E39F6}"/>
          </ac:grpSpMkLst>
        </pc:grpChg>
        <pc:grpChg chg="mod">
          <ac:chgData name="Marisol del Carmen Gutierrez Rivera" userId="0963d25f-23fb-408d-a877-4ef32fce1de0" providerId="ADAL" clId="{1D4B6243-DFB5-4C8E-AD97-394B860F8FFF}" dt="2022-08-26T19:57:32.692" v="321" actId="1076"/>
          <ac:grpSpMkLst>
            <pc:docMk/>
            <pc:sldMk cId="3806574548" sldId="1131"/>
            <ac:grpSpMk id="26" creationId="{BA8B1BCF-A040-40A1-8A53-EADF2F1F8A7C}"/>
          </ac:grpSpMkLst>
        </pc:grpChg>
        <pc:grpChg chg="mod">
          <ac:chgData name="Marisol del Carmen Gutierrez Rivera" userId="0963d25f-23fb-408d-a877-4ef32fce1de0" providerId="ADAL" clId="{1D4B6243-DFB5-4C8E-AD97-394B860F8FFF}" dt="2022-08-26T19:57:32.692" v="321" actId="1076"/>
          <ac:grpSpMkLst>
            <pc:docMk/>
            <pc:sldMk cId="3806574548" sldId="1131"/>
            <ac:grpSpMk id="95" creationId="{048AF1F6-C7B6-4F6C-98E5-7B4A67972BF6}"/>
          </ac:grpSpMkLst>
        </pc:grpChg>
        <pc:grpChg chg="mod">
          <ac:chgData name="Marisol del Carmen Gutierrez Rivera" userId="0963d25f-23fb-408d-a877-4ef32fce1de0" providerId="ADAL" clId="{1D4B6243-DFB5-4C8E-AD97-394B860F8FFF}" dt="2022-08-26T19:57:32.692" v="321" actId="1076"/>
          <ac:grpSpMkLst>
            <pc:docMk/>
            <pc:sldMk cId="3806574548" sldId="1131"/>
            <ac:grpSpMk id="171" creationId="{61EAC332-7521-B145-9E3F-060594ED3E03}"/>
          </ac:grpSpMkLst>
        </pc:grpChg>
      </pc:sldChg>
      <pc:sldChg chg="modSp mod">
        <pc:chgData name="Marisol del Carmen Gutierrez Rivera" userId="0963d25f-23fb-408d-a877-4ef32fce1de0" providerId="ADAL" clId="{1D4B6243-DFB5-4C8E-AD97-394B860F8FFF}" dt="2022-08-26T19:32:52.164" v="218" actId="1076"/>
        <pc:sldMkLst>
          <pc:docMk/>
          <pc:sldMk cId="2810418476" sldId="1132"/>
        </pc:sldMkLst>
        <pc:spChg chg="mod">
          <ac:chgData name="Marisol del Carmen Gutierrez Rivera" userId="0963d25f-23fb-408d-a877-4ef32fce1de0" providerId="ADAL" clId="{1D4B6243-DFB5-4C8E-AD97-394B860F8FFF}" dt="2022-08-26T19:32:52.164" v="218" actId="1076"/>
          <ac:spMkLst>
            <pc:docMk/>
            <pc:sldMk cId="2810418476" sldId="1132"/>
            <ac:spMk id="2" creationId="{BEC10EBE-5360-FF46-AC2F-9689A80F9841}"/>
          </ac:spMkLst>
        </pc:spChg>
        <pc:grpChg chg="mod">
          <ac:chgData name="Marisol del Carmen Gutierrez Rivera" userId="0963d25f-23fb-408d-a877-4ef32fce1de0" providerId="ADAL" clId="{1D4B6243-DFB5-4C8E-AD97-394B860F8FFF}" dt="2022-08-26T19:32:40.209" v="217" actId="1076"/>
          <ac:grpSpMkLst>
            <pc:docMk/>
            <pc:sldMk cId="2810418476" sldId="1132"/>
            <ac:grpSpMk id="9" creationId="{94095D30-9302-484D-A592-338C440003EE}"/>
          </ac:grpSpMkLst>
        </pc:grpChg>
        <pc:grpChg chg="mod">
          <ac:chgData name="Marisol del Carmen Gutierrez Rivera" userId="0963d25f-23fb-408d-a877-4ef32fce1de0" providerId="ADAL" clId="{1D4B6243-DFB5-4C8E-AD97-394B860F8FFF}" dt="2022-08-26T19:32:40.209" v="217" actId="1076"/>
          <ac:grpSpMkLst>
            <pc:docMk/>
            <pc:sldMk cId="2810418476" sldId="1132"/>
            <ac:grpSpMk id="10" creationId="{9F2841A1-F25B-4BBE-A135-6EB54CBE580F}"/>
          </ac:grpSpMkLst>
        </pc:grpChg>
        <pc:grpChg chg="mod">
          <ac:chgData name="Marisol del Carmen Gutierrez Rivera" userId="0963d25f-23fb-408d-a877-4ef32fce1de0" providerId="ADAL" clId="{1D4B6243-DFB5-4C8E-AD97-394B860F8FFF}" dt="2022-08-26T19:32:40.209" v="217" actId="1076"/>
          <ac:grpSpMkLst>
            <pc:docMk/>
            <pc:sldMk cId="2810418476" sldId="1132"/>
            <ac:grpSpMk id="11" creationId="{C4A1242C-DFE2-4AFA-A239-2FEA27CE4051}"/>
          </ac:grpSpMkLst>
        </pc:grpChg>
        <pc:grpChg chg="mod">
          <ac:chgData name="Marisol del Carmen Gutierrez Rivera" userId="0963d25f-23fb-408d-a877-4ef32fce1de0" providerId="ADAL" clId="{1D4B6243-DFB5-4C8E-AD97-394B860F8FFF}" dt="2022-08-26T19:32:40.209" v="217" actId="1076"/>
          <ac:grpSpMkLst>
            <pc:docMk/>
            <pc:sldMk cId="2810418476" sldId="1132"/>
            <ac:grpSpMk id="12" creationId="{BA310A3A-3887-4DA4-B042-34DBD3761F40}"/>
          </ac:grpSpMkLst>
        </pc:grpChg>
        <pc:grpChg chg="mod">
          <ac:chgData name="Marisol del Carmen Gutierrez Rivera" userId="0963d25f-23fb-408d-a877-4ef32fce1de0" providerId="ADAL" clId="{1D4B6243-DFB5-4C8E-AD97-394B860F8FFF}" dt="2022-08-26T19:32:40.209" v="217" actId="1076"/>
          <ac:grpSpMkLst>
            <pc:docMk/>
            <pc:sldMk cId="2810418476" sldId="1132"/>
            <ac:grpSpMk id="13" creationId="{5F0D4180-684D-4067-BE6A-9CED1730D4DA}"/>
          </ac:grpSpMkLst>
        </pc:grpChg>
        <pc:grpChg chg="mod">
          <ac:chgData name="Marisol del Carmen Gutierrez Rivera" userId="0963d25f-23fb-408d-a877-4ef32fce1de0" providerId="ADAL" clId="{1D4B6243-DFB5-4C8E-AD97-394B860F8FFF}" dt="2022-08-26T19:32:40.209" v="217" actId="1076"/>
          <ac:grpSpMkLst>
            <pc:docMk/>
            <pc:sldMk cId="2810418476" sldId="1132"/>
            <ac:grpSpMk id="98" creationId="{1A3210AA-76F2-49B1-85D0-4C5C7860BD2C}"/>
          </ac:grpSpMkLst>
        </pc:grpChg>
        <pc:cxnChg chg="mod">
          <ac:chgData name="Marisol del Carmen Gutierrez Rivera" userId="0963d25f-23fb-408d-a877-4ef32fce1de0" providerId="ADAL" clId="{1D4B6243-DFB5-4C8E-AD97-394B860F8FFF}" dt="2022-08-26T19:32:40.209" v="217" actId="1076"/>
          <ac:cxnSpMkLst>
            <pc:docMk/>
            <pc:sldMk cId="2810418476" sldId="1132"/>
            <ac:cxnSpMk id="110" creationId="{0779ADD9-4A40-4A50-B940-9E0D4A968FD4}"/>
          </ac:cxnSpMkLst>
        </pc:cxnChg>
        <pc:cxnChg chg="mod">
          <ac:chgData name="Marisol del Carmen Gutierrez Rivera" userId="0963d25f-23fb-408d-a877-4ef32fce1de0" providerId="ADAL" clId="{1D4B6243-DFB5-4C8E-AD97-394B860F8FFF}" dt="2022-08-26T19:32:40.209" v="217" actId="1076"/>
          <ac:cxnSpMkLst>
            <pc:docMk/>
            <pc:sldMk cId="2810418476" sldId="1132"/>
            <ac:cxnSpMk id="112" creationId="{2A82581B-37EB-4EA0-B76E-B4485DFD4A6E}"/>
          </ac:cxnSpMkLst>
        </pc:cxnChg>
        <pc:cxnChg chg="mod">
          <ac:chgData name="Marisol del Carmen Gutierrez Rivera" userId="0963d25f-23fb-408d-a877-4ef32fce1de0" providerId="ADAL" clId="{1D4B6243-DFB5-4C8E-AD97-394B860F8FFF}" dt="2022-08-26T19:32:40.209" v="217" actId="1076"/>
          <ac:cxnSpMkLst>
            <pc:docMk/>
            <pc:sldMk cId="2810418476" sldId="1132"/>
            <ac:cxnSpMk id="113" creationId="{06E53786-9584-487E-9E37-6FD1978A2905}"/>
          </ac:cxnSpMkLst>
        </pc:cxnChg>
        <pc:cxnChg chg="mod">
          <ac:chgData name="Marisol del Carmen Gutierrez Rivera" userId="0963d25f-23fb-408d-a877-4ef32fce1de0" providerId="ADAL" clId="{1D4B6243-DFB5-4C8E-AD97-394B860F8FFF}" dt="2022-08-26T19:32:40.209" v="217" actId="1076"/>
          <ac:cxnSpMkLst>
            <pc:docMk/>
            <pc:sldMk cId="2810418476" sldId="1132"/>
            <ac:cxnSpMk id="114" creationId="{0AE433D3-2179-4B8A-B1FB-C95D09D90A27}"/>
          </ac:cxnSpMkLst>
        </pc:cxnChg>
        <pc:cxnChg chg="mod">
          <ac:chgData name="Marisol del Carmen Gutierrez Rivera" userId="0963d25f-23fb-408d-a877-4ef32fce1de0" providerId="ADAL" clId="{1D4B6243-DFB5-4C8E-AD97-394B860F8FFF}" dt="2022-08-26T19:32:40.209" v="217" actId="1076"/>
          <ac:cxnSpMkLst>
            <pc:docMk/>
            <pc:sldMk cId="2810418476" sldId="1132"/>
            <ac:cxnSpMk id="115" creationId="{5BBD0E63-12FA-49DA-911B-B9A7C61879BD}"/>
          </ac:cxnSpMkLst>
        </pc:cxnChg>
      </pc:sldChg>
      <pc:sldChg chg="modSp mod">
        <pc:chgData name="Marisol del Carmen Gutierrez Rivera" userId="0963d25f-23fb-408d-a877-4ef32fce1de0" providerId="ADAL" clId="{1D4B6243-DFB5-4C8E-AD97-394B860F8FFF}" dt="2022-08-26T19:18:15.374" v="119" actId="1076"/>
        <pc:sldMkLst>
          <pc:docMk/>
          <pc:sldMk cId="197199853" sldId="1151"/>
        </pc:sldMkLst>
        <pc:spChg chg="mod">
          <ac:chgData name="Marisol del Carmen Gutierrez Rivera" userId="0963d25f-23fb-408d-a877-4ef32fce1de0" providerId="ADAL" clId="{1D4B6243-DFB5-4C8E-AD97-394B860F8FFF}" dt="2022-08-26T19:18:15.374" v="119" actId="1076"/>
          <ac:spMkLst>
            <pc:docMk/>
            <pc:sldMk cId="197199853" sldId="1151"/>
            <ac:spMk id="3" creationId="{00000000-0000-0000-0000-000000000000}"/>
          </ac:spMkLst>
        </pc:spChg>
        <pc:grpChg chg="mod">
          <ac:chgData name="Marisol del Carmen Gutierrez Rivera" userId="0963d25f-23fb-408d-a877-4ef32fce1de0" providerId="ADAL" clId="{1D4B6243-DFB5-4C8E-AD97-394B860F8FFF}" dt="2022-08-26T19:17:54.173" v="117" actId="1076"/>
          <ac:grpSpMkLst>
            <pc:docMk/>
            <pc:sldMk cId="197199853" sldId="1151"/>
            <ac:grpSpMk id="41" creationId="{08B5CF05-ABC5-D748-B18A-6B3E9750CF5E}"/>
          </ac:grpSpMkLst>
        </pc:grpChg>
        <pc:grpChg chg="mod">
          <ac:chgData name="Marisol del Carmen Gutierrez Rivera" userId="0963d25f-23fb-408d-a877-4ef32fce1de0" providerId="ADAL" clId="{1D4B6243-DFB5-4C8E-AD97-394B860F8FFF}" dt="2022-08-26T19:17:54.173" v="117" actId="1076"/>
          <ac:grpSpMkLst>
            <pc:docMk/>
            <pc:sldMk cId="197199853" sldId="1151"/>
            <ac:grpSpMk id="53" creationId="{27F44FF1-6417-1646-84EF-C88DEB316404}"/>
          </ac:grpSpMkLst>
        </pc:grpChg>
        <pc:grpChg chg="mod">
          <ac:chgData name="Marisol del Carmen Gutierrez Rivera" userId="0963d25f-23fb-408d-a877-4ef32fce1de0" providerId="ADAL" clId="{1D4B6243-DFB5-4C8E-AD97-394B860F8FFF}" dt="2022-08-26T19:17:54.173" v="117" actId="1076"/>
          <ac:grpSpMkLst>
            <pc:docMk/>
            <pc:sldMk cId="197199853" sldId="1151"/>
            <ac:grpSpMk id="58" creationId="{25D52E3A-A2C5-4A49-A537-3AFF70DFA868}"/>
          </ac:grpSpMkLst>
        </pc:grpChg>
        <pc:grpChg chg="mod">
          <ac:chgData name="Marisol del Carmen Gutierrez Rivera" userId="0963d25f-23fb-408d-a877-4ef32fce1de0" providerId="ADAL" clId="{1D4B6243-DFB5-4C8E-AD97-394B860F8FFF}" dt="2022-08-26T19:17:54.173" v="117" actId="1076"/>
          <ac:grpSpMkLst>
            <pc:docMk/>
            <pc:sldMk cId="197199853" sldId="1151"/>
            <ac:grpSpMk id="63" creationId="{E082A961-169B-2049-B1C9-3CE8CA3F0DFB}"/>
          </ac:grpSpMkLst>
        </pc:grpChg>
        <pc:grpChg chg="mod">
          <ac:chgData name="Marisol del Carmen Gutierrez Rivera" userId="0963d25f-23fb-408d-a877-4ef32fce1de0" providerId="ADAL" clId="{1D4B6243-DFB5-4C8E-AD97-394B860F8FFF}" dt="2022-08-26T19:17:54.173" v="117" actId="1076"/>
          <ac:grpSpMkLst>
            <pc:docMk/>
            <pc:sldMk cId="197199853" sldId="1151"/>
            <ac:grpSpMk id="68" creationId="{E65E836A-99D8-3745-91B5-D1ECDD06D1C3}"/>
          </ac:grpSpMkLst>
        </pc:grpChg>
        <pc:grpChg chg="mod">
          <ac:chgData name="Marisol del Carmen Gutierrez Rivera" userId="0963d25f-23fb-408d-a877-4ef32fce1de0" providerId="ADAL" clId="{1D4B6243-DFB5-4C8E-AD97-394B860F8FFF}" dt="2022-08-26T19:17:54.173" v="117" actId="1076"/>
          <ac:grpSpMkLst>
            <pc:docMk/>
            <pc:sldMk cId="197199853" sldId="1151"/>
            <ac:grpSpMk id="73" creationId="{E75620F1-D8EC-644B-A05E-A47CFA6D8F30}"/>
          </ac:grpSpMkLst>
        </pc:grpChg>
        <pc:grpChg chg="mod">
          <ac:chgData name="Marisol del Carmen Gutierrez Rivera" userId="0963d25f-23fb-408d-a877-4ef32fce1de0" providerId="ADAL" clId="{1D4B6243-DFB5-4C8E-AD97-394B860F8FFF}" dt="2022-08-26T19:17:54.173" v="117" actId="1076"/>
          <ac:grpSpMkLst>
            <pc:docMk/>
            <pc:sldMk cId="197199853" sldId="1151"/>
            <ac:grpSpMk id="78" creationId="{6CD32262-CDAD-9942-9F41-FE0860035E5C}"/>
          </ac:grpSpMkLst>
        </pc:grpChg>
      </pc:sldChg>
      <pc:sldChg chg="modSp mod">
        <pc:chgData name="Marisol del Carmen Gutierrez Rivera" userId="0963d25f-23fb-408d-a877-4ef32fce1de0" providerId="ADAL" clId="{1D4B6243-DFB5-4C8E-AD97-394B860F8FFF}" dt="2022-08-26T18:26:34.689" v="80" actId="1076"/>
        <pc:sldMkLst>
          <pc:docMk/>
          <pc:sldMk cId="2113633536" sldId="1298"/>
        </pc:sldMkLst>
        <pc:spChg chg="mod">
          <ac:chgData name="Marisol del Carmen Gutierrez Rivera" userId="0963d25f-23fb-408d-a877-4ef32fce1de0" providerId="ADAL" clId="{1D4B6243-DFB5-4C8E-AD97-394B860F8FFF}" dt="2022-08-26T18:26:34.689" v="80" actId="1076"/>
          <ac:spMkLst>
            <pc:docMk/>
            <pc:sldMk cId="2113633536" sldId="1298"/>
            <ac:spMk id="2" creationId="{D8F3F575-B6D1-D64A-BA22-09789958D6F6}"/>
          </ac:spMkLst>
        </pc:spChg>
        <pc:spChg chg="mod">
          <ac:chgData name="Marisol del Carmen Gutierrez Rivera" userId="0963d25f-23fb-408d-a877-4ef32fce1de0" providerId="ADAL" clId="{1D4B6243-DFB5-4C8E-AD97-394B860F8FFF}" dt="2022-08-26T18:26:05.809" v="74" actId="1076"/>
          <ac:spMkLst>
            <pc:docMk/>
            <pc:sldMk cId="2113633536" sldId="1298"/>
            <ac:spMk id="4" creationId="{0453F9C2-D5F3-5046-B8E2-A0FF5CF43A97}"/>
          </ac:spMkLst>
        </pc:spChg>
        <pc:picChg chg="mod">
          <ac:chgData name="Marisol del Carmen Gutierrez Rivera" userId="0963d25f-23fb-408d-a877-4ef32fce1de0" providerId="ADAL" clId="{1D4B6243-DFB5-4C8E-AD97-394B860F8FFF}" dt="2022-08-26T18:26:25.100" v="79" actId="14100"/>
          <ac:picMkLst>
            <pc:docMk/>
            <pc:sldMk cId="2113633536" sldId="1298"/>
            <ac:picMk id="7" creationId="{44698D96-FF53-F243-B135-BF9C7B5B2950}"/>
          </ac:picMkLst>
        </pc:picChg>
      </pc:sldChg>
      <pc:sldChg chg="modSp mod">
        <pc:chgData name="Marisol del Carmen Gutierrez Rivera" userId="0963d25f-23fb-408d-a877-4ef32fce1de0" providerId="ADAL" clId="{1D4B6243-DFB5-4C8E-AD97-394B860F8FFF}" dt="2022-08-26T19:29:43.113" v="182" actId="1076"/>
        <pc:sldMkLst>
          <pc:docMk/>
          <pc:sldMk cId="19815935" sldId="1446"/>
        </pc:sldMkLst>
        <pc:spChg chg="mod">
          <ac:chgData name="Marisol del Carmen Gutierrez Rivera" userId="0963d25f-23fb-408d-a877-4ef32fce1de0" providerId="ADAL" clId="{1D4B6243-DFB5-4C8E-AD97-394B860F8FFF}" dt="2022-08-26T19:29:43.113" v="182" actId="1076"/>
          <ac:spMkLst>
            <pc:docMk/>
            <pc:sldMk cId="19815935" sldId="1446"/>
            <ac:spMk id="2" creationId="{00000000-0000-0000-0000-000000000000}"/>
          </ac:spMkLst>
        </pc:spChg>
        <pc:spChg chg="mod">
          <ac:chgData name="Marisol del Carmen Gutierrez Rivera" userId="0963d25f-23fb-408d-a877-4ef32fce1de0" providerId="ADAL" clId="{1D4B6243-DFB5-4C8E-AD97-394B860F8FFF}" dt="2022-08-26T19:29:35.125" v="181" actId="122"/>
          <ac:spMkLst>
            <pc:docMk/>
            <pc:sldMk cId="19815935" sldId="1446"/>
            <ac:spMk id="3" creationId="{00000000-0000-0000-0000-000000000000}"/>
          </ac:spMkLst>
        </pc:spChg>
      </pc:sldChg>
      <pc:sldChg chg="modSp mod">
        <pc:chgData name="Marisol del Carmen Gutierrez Rivera" userId="0963d25f-23fb-408d-a877-4ef32fce1de0" providerId="ADAL" clId="{1D4B6243-DFB5-4C8E-AD97-394B860F8FFF}" dt="2022-08-26T19:34:52.931" v="247" actId="1076"/>
        <pc:sldMkLst>
          <pc:docMk/>
          <pc:sldMk cId="0" sldId="1469"/>
        </pc:sldMkLst>
        <pc:spChg chg="mod">
          <ac:chgData name="Marisol del Carmen Gutierrez Rivera" userId="0963d25f-23fb-408d-a877-4ef32fce1de0" providerId="ADAL" clId="{1D4B6243-DFB5-4C8E-AD97-394B860F8FFF}" dt="2022-08-26T19:34:52.931" v="247" actId="1076"/>
          <ac:spMkLst>
            <pc:docMk/>
            <pc:sldMk cId="0" sldId="1469"/>
            <ac:spMk id="54274" creationId="{4EEFA731-18AF-4C99-8B3E-32764B7C9774}"/>
          </ac:spMkLst>
        </pc:spChg>
        <pc:graphicFrameChg chg="mod modGraphic">
          <ac:chgData name="Marisol del Carmen Gutierrez Rivera" userId="0963d25f-23fb-408d-a877-4ef32fce1de0" providerId="ADAL" clId="{1D4B6243-DFB5-4C8E-AD97-394B860F8FFF}" dt="2022-08-26T19:34:47.315" v="246" actId="1076"/>
          <ac:graphicFrameMkLst>
            <pc:docMk/>
            <pc:sldMk cId="0" sldId="1469"/>
            <ac:graphicFrameMk id="44104" creationId="{6B2F220A-44E1-4FE8-953E-E50112D63500}"/>
          </ac:graphicFrameMkLst>
        </pc:graphicFrameChg>
      </pc:sldChg>
      <pc:sldChg chg="modSp mod">
        <pc:chgData name="Marisol del Carmen Gutierrez Rivera" userId="0963d25f-23fb-408d-a877-4ef32fce1de0" providerId="ADAL" clId="{1D4B6243-DFB5-4C8E-AD97-394B860F8FFF}" dt="2022-08-26T19:32:02.175" v="207" actId="1076"/>
        <pc:sldMkLst>
          <pc:docMk/>
          <pc:sldMk cId="0" sldId="1471"/>
        </pc:sldMkLst>
        <pc:spChg chg="mod">
          <ac:chgData name="Marisol del Carmen Gutierrez Rivera" userId="0963d25f-23fb-408d-a877-4ef32fce1de0" providerId="ADAL" clId="{1D4B6243-DFB5-4C8E-AD97-394B860F8FFF}" dt="2022-08-26T19:31:57.426" v="206" actId="1076"/>
          <ac:spMkLst>
            <pc:docMk/>
            <pc:sldMk cId="0" sldId="1471"/>
            <ac:spMk id="65" creationId="{F8F7D6EB-95E3-4112-A026-F2E043ADD84B}"/>
          </ac:spMkLst>
        </pc:spChg>
        <pc:spChg chg="mod">
          <ac:chgData name="Marisol del Carmen Gutierrez Rivera" userId="0963d25f-23fb-408d-a877-4ef32fce1de0" providerId="ADAL" clId="{1D4B6243-DFB5-4C8E-AD97-394B860F8FFF}" dt="2022-08-26T19:31:57.426" v="206" actId="1076"/>
          <ac:spMkLst>
            <pc:docMk/>
            <pc:sldMk cId="0" sldId="1471"/>
            <ac:spMk id="66" creationId="{0230FB9D-B144-4CCD-BDF0-7A5FEEF93CB4}"/>
          </ac:spMkLst>
        </pc:spChg>
        <pc:spChg chg="mod">
          <ac:chgData name="Marisol del Carmen Gutierrez Rivera" userId="0963d25f-23fb-408d-a877-4ef32fce1de0" providerId="ADAL" clId="{1D4B6243-DFB5-4C8E-AD97-394B860F8FFF}" dt="2022-08-26T19:31:57.426" v="206" actId="1076"/>
          <ac:spMkLst>
            <pc:docMk/>
            <pc:sldMk cId="0" sldId="1471"/>
            <ac:spMk id="68" creationId="{AEF722AE-4737-4539-96E9-CD118647D870}"/>
          </ac:spMkLst>
        </pc:spChg>
        <pc:spChg chg="mod">
          <ac:chgData name="Marisol del Carmen Gutierrez Rivera" userId="0963d25f-23fb-408d-a877-4ef32fce1de0" providerId="ADAL" clId="{1D4B6243-DFB5-4C8E-AD97-394B860F8FFF}" dt="2022-08-26T19:31:57.426" v="206" actId="1076"/>
          <ac:spMkLst>
            <pc:docMk/>
            <pc:sldMk cId="0" sldId="1471"/>
            <ac:spMk id="69" creationId="{95936404-7FA9-4D11-A508-982520A055E4}"/>
          </ac:spMkLst>
        </pc:spChg>
        <pc:spChg chg="mod">
          <ac:chgData name="Marisol del Carmen Gutierrez Rivera" userId="0963d25f-23fb-408d-a877-4ef32fce1de0" providerId="ADAL" clId="{1D4B6243-DFB5-4C8E-AD97-394B860F8FFF}" dt="2022-08-26T19:31:57.426" v="206" actId="1076"/>
          <ac:spMkLst>
            <pc:docMk/>
            <pc:sldMk cId="0" sldId="1471"/>
            <ac:spMk id="70" creationId="{88A944EE-1F1C-4140-823E-27EA7F8DF663}"/>
          </ac:spMkLst>
        </pc:spChg>
        <pc:spChg chg="mod">
          <ac:chgData name="Marisol del Carmen Gutierrez Rivera" userId="0963d25f-23fb-408d-a877-4ef32fce1de0" providerId="ADAL" clId="{1D4B6243-DFB5-4C8E-AD97-394B860F8FFF}" dt="2022-08-26T19:31:57.426" v="206" actId="1076"/>
          <ac:spMkLst>
            <pc:docMk/>
            <pc:sldMk cId="0" sldId="1471"/>
            <ac:spMk id="71" creationId="{D41274B0-E200-4DC2-A3CA-31B559C9D0C2}"/>
          </ac:spMkLst>
        </pc:spChg>
        <pc:spChg chg="mod">
          <ac:chgData name="Marisol del Carmen Gutierrez Rivera" userId="0963d25f-23fb-408d-a877-4ef32fce1de0" providerId="ADAL" clId="{1D4B6243-DFB5-4C8E-AD97-394B860F8FFF}" dt="2022-08-26T19:31:57.426" v="206" actId="1076"/>
          <ac:spMkLst>
            <pc:docMk/>
            <pc:sldMk cId="0" sldId="1471"/>
            <ac:spMk id="72" creationId="{D1155B0A-52FC-4529-A3C0-3250BDAB5F4B}"/>
          </ac:spMkLst>
        </pc:spChg>
        <pc:spChg chg="mod">
          <ac:chgData name="Marisol del Carmen Gutierrez Rivera" userId="0963d25f-23fb-408d-a877-4ef32fce1de0" providerId="ADAL" clId="{1D4B6243-DFB5-4C8E-AD97-394B860F8FFF}" dt="2022-08-26T19:31:57.426" v="206" actId="1076"/>
          <ac:spMkLst>
            <pc:docMk/>
            <pc:sldMk cId="0" sldId="1471"/>
            <ac:spMk id="73" creationId="{3EF319A0-F37A-4C96-ABCC-74702282E682}"/>
          </ac:spMkLst>
        </pc:spChg>
        <pc:spChg chg="mod">
          <ac:chgData name="Marisol del Carmen Gutierrez Rivera" userId="0963d25f-23fb-408d-a877-4ef32fce1de0" providerId="ADAL" clId="{1D4B6243-DFB5-4C8E-AD97-394B860F8FFF}" dt="2022-08-26T19:31:57.426" v="206" actId="1076"/>
          <ac:spMkLst>
            <pc:docMk/>
            <pc:sldMk cId="0" sldId="1471"/>
            <ac:spMk id="74" creationId="{F9495B4B-E178-4D67-BE12-24BFD8A989F5}"/>
          </ac:spMkLst>
        </pc:spChg>
        <pc:spChg chg="mod">
          <ac:chgData name="Marisol del Carmen Gutierrez Rivera" userId="0963d25f-23fb-408d-a877-4ef32fce1de0" providerId="ADAL" clId="{1D4B6243-DFB5-4C8E-AD97-394B860F8FFF}" dt="2022-08-26T19:31:57.426" v="206" actId="1076"/>
          <ac:spMkLst>
            <pc:docMk/>
            <pc:sldMk cId="0" sldId="1471"/>
            <ac:spMk id="75" creationId="{A282FA78-ED01-4C16-AEC0-1BEE6990B6A7}"/>
          </ac:spMkLst>
        </pc:spChg>
        <pc:spChg chg="mod">
          <ac:chgData name="Marisol del Carmen Gutierrez Rivera" userId="0963d25f-23fb-408d-a877-4ef32fce1de0" providerId="ADAL" clId="{1D4B6243-DFB5-4C8E-AD97-394B860F8FFF}" dt="2022-08-26T19:31:57.426" v="206" actId="1076"/>
          <ac:spMkLst>
            <pc:docMk/>
            <pc:sldMk cId="0" sldId="1471"/>
            <ac:spMk id="78" creationId="{8F42AF7C-9073-46A3-8A47-F6D1F55D448F}"/>
          </ac:spMkLst>
        </pc:spChg>
        <pc:spChg chg="mod">
          <ac:chgData name="Marisol del Carmen Gutierrez Rivera" userId="0963d25f-23fb-408d-a877-4ef32fce1de0" providerId="ADAL" clId="{1D4B6243-DFB5-4C8E-AD97-394B860F8FFF}" dt="2022-08-26T19:31:57.426" v="206" actId="1076"/>
          <ac:spMkLst>
            <pc:docMk/>
            <pc:sldMk cId="0" sldId="1471"/>
            <ac:spMk id="79" creationId="{CE8F5741-0BAA-45C2-881C-0EC3E162E217}"/>
          </ac:spMkLst>
        </pc:spChg>
        <pc:spChg chg="mod">
          <ac:chgData name="Marisol del Carmen Gutierrez Rivera" userId="0963d25f-23fb-408d-a877-4ef32fce1de0" providerId="ADAL" clId="{1D4B6243-DFB5-4C8E-AD97-394B860F8FFF}" dt="2022-08-26T19:31:57.426" v="206" actId="1076"/>
          <ac:spMkLst>
            <pc:docMk/>
            <pc:sldMk cId="0" sldId="1471"/>
            <ac:spMk id="80" creationId="{FD491CF3-FA13-44C3-AE33-62F2A7731FDB}"/>
          </ac:spMkLst>
        </pc:spChg>
        <pc:spChg chg="mod">
          <ac:chgData name="Marisol del Carmen Gutierrez Rivera" userId="0963d25f-23fb-408d-a877-4ef32fce1de0" providerId="ADAL" clId="{1D4B6243-DFB5-4C8E-AD97-394B860F8FFF}" dt="2022-08-26T19:31:57.426" v="206" actId="1076"/>
          <ac:spMkLst>
            <pc:docMk/>
            <pc:sldMk cId="0" sldId="1471"/>
            <ac:spMk id="86" creationId="{1C9FC475-3125-459E-923B-0562DC654172}"/>
          </ac:spMkLst>
        </pc:spChg>
        <pc:spChg chg="mod">
          <ac:chgData name="Marisol del Carmen Gutierrez Rivera" userId="0963d25f-23fb-408d-a877-4ef32fce1de0" providerId="ADAL" clId="{1D4B6243-DFB5-4C8E-AD97-394B860F8FFF}" dt="2022-08-26T19:31:57.426" v="206" actId="1076"/>
          <ac:spMkLst>
            <pc:docMk/>
            <pc:sldMk cId="0" sldId="1471"/>
            <ac:spMk id="87" creationId="{E81F9707-0368-4655-BC0D-553B6BA706A8}"/>
          </ac:spMkLst>
        </pc:spChg>
        <pc:spChg chg="mod">
          <ac:chgData name="Marisol del Carmen Gutierrez Rivera" userId="0963d25f-23fb-408d-a877-4ef32fce1de0" providerId="ADAL" clId="{1D4B6243-DFB5-4C8E-AD97-394B860F8FFF}" dt="2022-08-26T19:31:57.426" v="206" actId="1076"/>
          <ac:spMkLst>
            <pc:docMk/>
            <pc:sldMk cId="0" sldId="1471"/>
            <ac:spMk id="88" creationId="{4F3A7D0F-51C9-4240-AD7C-A2DE29E0F964}"/>
          </ac:spMkLst>
        </pc:spChg>
        <pc:spChg chg="mod">
          <ac:chgData name="Marisol del Carmen Gutierrez Rivera" userId="0963d25f-23fb-408d-a877-4ef32fce1de0" providerId="ADAL" clId="{1D4B6243-DFB5-4C8E-AD97-394B860F8FFF}" dt="2022-08-26T19:31:57.426" v="206" actId="1076"/>
          <ac:spMkLst>
            <pc:docMk/>
            <pc:sldMk cId="0" sldId="1471"/>
            <ac:spMk id="89" creationId="{15E38B61-BAA0-4E17-A087-C80128D1C01E}"/>
          </ac:spMkLst>
        </pc:spChg>
        <pc:spChg chg="mod">
          <ac:chgData name="Marisol del Carmen Gutierrez Rivera" userId="0963d25f-23fb-408d-a877-4ef32fce1de0" providerId="ADAL" clId="{1D4B6243-DFB5-4C8E-AD97-394B860F8FFF}" dt="2022-08-26T19:31:57.426" v="206" actId="1076"/>
          <ac:spMkLst>
            <pc:docMk/>
            <pc:sldMk cId="0" sldId="1471"/>
            <ac:spMk id="90" creationId="{6280A36B-BFC5-4FA6-9CE2-BF81A7FDBC77}"/>
          </ac:spMkLst>
        </pc:spChg>
        <pc:spChg chg="mod">
          <ac:chgData name="Marisol del Carmen Gutierrez Rivera" userId="0963d25f-23fb-408d-a877-4ef32fce1de0" providerId="ADAL" clId="{1D4B6243-DFB5-4C8E-AD97-394B860F8FFF}" dt="2022-08-26T19:31:57.426" v="206" actId="1076"/>
          <ac:spMkLst>
            <pc:docMk/>
            <pc:sldMk cId="0" sldId="1471"/>
            <ac:spMk id="91" creationId="{647593AC-6B0A-4E66-8B9C-DEA52A2319E8}"/>
          </ac:spMkLst>
        </pc:spChg>
        <pc:spChg chg="mod">
          <ac:chgData name="Marisol del Carmen Gutierrez Rivera" userId="0963d25f-23fb-408d-a877-4ef32fce1de0" providerId="ADAL" clId="{1D4B6243-DFB5-4C8E-AD97-394B860F8FFF}" dt="2022-08-26T19:31:57.426" v="206" actId="1076"/>
          <ac:spMkLst>
            <pc:docMk/>
            <pc:sldMk cId="0" sldId="1471"/>
            <ac:spMk id="92" creationId="{66A7D5CC-888C-4B22-99E5-31CD1A1E1545}"/>
          </ac:spMkLst>
        </pc:spChg>
        <pc:spChg chg="mod">
          <ac:chgData name="Marisol del Carmen Gutierrez Rivera" userId="0963d25f-23fb-408d-a877-4ef32fce1de0" providerId="ADAL" clId="{1D4B6243-DFB5-4C8E-AD97-394B860F8FFF}" dt="2022-08-26T19:31:57.426" v="206" actId="1076"/>
          <ac:spMkLst>
            <pc:docMk/>
            <pc:sldMk cId="0" sldId="1471"/>
            <ac:spMk id="93" creationId="{8CFF483A-B074-4380-80B5-2A4D790F3BAA}"/>
          </ac:spMkLst>
        </pc:spChg>
        <pc:spChg chg="mod">
          <ac:chgData name="Marisol del Carmen Gutierrez Rivera" userId="0963d25f-23fb-408d-a877-4ef32fce1de0" providerId="ADAL" clId="{1D4B6243-DFB5-4C8E-AD97-394B860F8FFF}" dt="2022-08-26T19:31:57.426" v="206" actId="1076"/>
          <ac:spMkLst>
            <pc:docMk/>
            <pc:sldMk cId="0" sldId="1471"/>
            <ac:spMk id="94" creationId="{5416D28B-4759-4C5F-95A9-17F37CCB314F}"/>
          </ac:spMkLst>
        </pc:spChg>
        <pc:spChg chg="mod">
          <ac:chgData name="Marisol del Carmen Gutierrez Rivera" userId="0963d25f-23fb-408d-a877-4ef32fce1de0" providerId="ADAL" clId="{1D4B6243-DFB5-4C8E-AD97-394B860F8FFF}" dt="2022-08-26T19:31:57.426" v="206" actId="1076"/>
          <ac:spMkLst>
            <pc:docMk/>
            <pc:sldMk cId="0" sldId="1471"/>
            <ac:spMk id="95" creationId="{3BE007E6-2279-424A-A990-DF37993A3053}"/>
          </ac:spMkLst>
        </pc:spChg>
        <pc:spChg chg="mod">
          <ac:chgData name="Marisol del Carmen Gutierrez Rivera" userId="0963d25f-23fb-408d-a877-4ef32fce1de0" providerId="ADAL" clId="{1D4B6243-DFB5-4C8E-AD97-394B860F8FFF}" dt="2022-08-26T19:31:57.426" v="206" actId="1076"/>
          <ac:spMkLst>
            <pc:docMk/>
            <pc:sldMk cId="0" sldId="1471"/>
            <ac:spMk id="96" creationId="{0711D9D2-ADDC-4004-92B5-F285882603B1}"/>
          </ac:spMkLst>
        </pc:spChg>
        <pc:spChg chg="mod">
          <ac:chgData name="Marisol del Carmen Gutierrez Rivera" userId="0963d25f-23fb-408d-a877-4ef32fce1de0" providerId="ADAL" clId="{1D4B6243-DFB5-4C8E-AD97-394B860F8FFF}" dt="2022-08-26T19:31:57.426" v="206" actId="1076"/>
          <ac:spMkLst>
            <pc:docMk/>
            <pc:sldMk cId="0" sldId="1471"/>
            <ac:spMk id="97" creationId="{5E475637-DAF2-490A-A78E-BF5BCA898682}"/>
          </ac:spMkLst>
        </pc:spChg>
        <pc:spChg chg="mod">
          <ac:chgData name="Marisol del Carmen Gutierrez Rivera" userId="0963d25f-23fb-408d-a877-4ef32fce1de0" providerId="ADAL" clId="{1D4B6243-DFB5-4C8E-AD97-394B860F8FFF}" dt="2022-08-26T19:31:57.426" v="206" actId="1076"/>
          <ac:spMkLst>
            <pc:docMk/>
            <pc:sldMk cId="0" sldId="1471"/>
            <ac:spMk id="98" creationId="{E635B0CA-108F-4739-9026-235981222266}"/>
          </ac:spMkLst>
        </pc:spChg>
        <pc:spChg chg="mod">
          <ac:chgData name="Marisol del Carmen Gutierrez Rivera" userId="0963d25f-23fb-408d-a877-4ef32fce1de0" providerId="ADAL" clId="{1D4B6243-DFB5-4C8E-AD97-394B860F8FFF}" dt="2022-08-26T19:31:57.426" v="206" actId="1076"/>
          <ac:spMkLst>
            <pc:docMk/>
            <pc:sldMk cId="0" sldId="1471"/>
            <ac:spMk id="99" creationId="{CBAB566C-C743-4A62-B136-42F6211E746D}"/>
          </ac:spMkLst>
        </pc:spChg>
        <pc:spChg chg="mod">
          <ac:chgData name="Marisol del Carmen Gutierrez Rivera" userId="0963d25f-23fb-408d-a877-4ef32fce1de0" providerId="ADAL" clId="{1D4B6243-DFB5-4C8E-AD97-394B860F8FFF}" dt="2022-08-26T19:31:57.426" v="206" actId="1076"/>
          <ac:spMkLst>
            <pc:docMk/>
            <pc:sldMk cId="0" sldId="1471"/>
            <ac:spMk id="100" creationId="{F9E13037-2535-4A4B-9D17-B93D37CE7E3D}"/>
          </ac:spMkLst>
        </pc:spChg>
        <pc:spChg chg="mod">
          <ac:chgData name="Marisol del Carmen Gutierrez Rivera" userId="0963d25f-23fb-408d-a877-4ef32fce1de0" providerId="ADAL" clId="{1D4B6243-DFB5-4C8E-AD97-394B860F8FFF}" dt="2022-08-26T19:31:57.426" v="206" actId="1076"/>
          <ac:spMkLst>
            <pc:docMk/>
            <pc:sldMk cId="0" sldId="1471"/>
            <ac:spMk id="101" creationId="{BF5F78C2-28A9-40DE-B518-FA12AEF9D2FA}"/>
          </ac:spMkLst>
        </pc:spChg>
        <pc:spChg chg="mod">
          <ac:chgData name="Marisol del Carmen Gutierrez Rivera" userId="0963d25f-23fb-408d-a877-4ef32fce1de0" providerId="ADAL" clId="{1D4B6243-DFB5-4C8E-AD97-394B860F8FFF}" dt="2022-08-26T19:31:57.426" v="206" actId="1076"/>
          <ac:spMkLst>
            <pc:docMk/>
            <pc:sldMk cId="0" sldId="1471"/>
            <ac:spMk id="102" creationId="{AEFD01FC-C492-491C-BA83-864B429CFA00}"/>
          </ac:spMkLst>
        </pc:spChg>
        <pc:spChg chg="mod">
          <ac:chgData name="Marisol del Carmen Gutierrez Rivera" userId="0963d25f-23fb-408d-a877-4ef32fce1de0" providerId="ADAL" clId="{1D4B6243-DFB5-4C8E-AD97-394B860F8FFF}" dt="2022-08-26T19:31:57.426" v="206" actId="1076"/>
          <ac:spMkLst>
            <pc:docMk/>
            <pc:sldMk cId="0" sldId="1471"/>
            <ac:spMk id="103" creationId="{FF96692F-D73A-46B4-8C74-19F945FB4FF5}"/>
          </ac:spMkLst>
        </pc:spChg>
        <pc:spChg chg="mod">
          <ac:chgData name="Marisol del Carmen Gutierrez Rivera" userId="0963d25f-23fb-408d-a877-4ef32fce1de0" providerId="ADAL" clId="{1D4B6243-DFB5-4C8E-AD97-394B860F8FFF}" dt="2022-08-26T19:31:57.426" v="206" actId="1076"/>
          <ac:spMkLst>
            <pc:docMk/>
            <pc:sldMk cId="0" sldId="1471"/>
            <ac:spMk id="104" creationId="{A6249B6E-AE73-4E40-8B0A-FCEF174DAE4C}"/>
          </ac:spMkLst>
        </pc:spChg>
        <pc:spChg chg="mod">
          <ac:chgData name="Marisol del Carmen Gutierrez Rivera" userId="0963d25f-23fb-408d-a877-4ef32fce1de0" providerId="ADAL" clId="{1D4B6243-DFB5-4C8E-AD97-394B860F8FFF}" dt="2022-08-26T19:31:57.426" v="206" actId="1076"/>
          <ac:spMkLst>
            <pc:docMk/>
            <pc:sldMk cId="0" sldId="1471"/>
            <ac:spMk id="105" creationId="{916E238D-608C-4392-9DAE-3309E672D60E}"/>
          </ac:spMkLst>
        </pc:spChg>
        <pc:spChg chg="mod">
          <ac:chgData name="Marisol del Carmen Gutierrez Rivera" userId="0963d25f-23fb-408d-a877-4ef32fce1de0" providerId="ADAL" clId="{1D4B6243-DFB5-4C8E-AD97-394B860F8FFF}" dt="2022-08-26T19:31:57.426" v="206" actId="1076"/>
          <ac:spMkLst>
            <pc:docMk/>
            <pc:sldMk cId="0" sldId="1471"/>
            <ac:spMk id="106" creationId="{546BE0E9-E6E4-4B97-97AD-4F390CC04FBE}"/>
          </ac:spMkLst>
        </pc:spChg>
        <pc:spChg chg="mod">
          <ac:chgData name="Marisol del Carmen Gutierrez Rivera" userId="0963d25f-23fb-408d-a877-4ef32fce1de0" providerId="ADAL" clId="{1D4B6243-DFB5-4C8E-AD97-394B860F8FFF}" dt="2022-08-26T19:31:57.426" v="206" actId="1076"/>
          <ac:spMkLst>
            <pc:docMk/>
            <pc:sldMk cId="0" sldId="1471"/>
            <ac:spMk id="107" creationId="{63538BA7-3BCA-443D-BB43-29722FFA16D1}"/>
          </ac:spMkLst>
        </pc:spChg>
        <pc:spChg chg="mod">
          <ac:chgData name="Marisol del Carmen Gutierrez Rivera" userId="0963d25f-23fb-408d-a877-4ef32fce1de0" providerId="ADAL" clId="{1D4B6243-DFB5-4C8E-AD97-394B860F8FFF}" dt="2022-08-26T19:31:57.426" v="206" actId="1076"/>
          <ac:spMkLst>
            <pc:docMk/>
            <pc:sldMk cId="0" sldId="1471"/>
            <ac:spMk id="108" creationId="{8F0110D2-4C9F-450C-BFF3-3C093F12EE92}"/>
          </ac:spMkLst>
        </pc:spChg>
        <pc:spChg chg="mod">
          <ac:chgData name="Marisol del Carmen Gutierrez Rivera" userId="0963d25f-23fb-408d-a877-4ef32fce1de0" providerId="ADAL" clId="{1D4B6243-DFB5-4C8E-AD97-394B860F8FFF}" dt="2022-08-26T19:31:57.426" v="206" actId="1076"/>
          <ac:spMkLst>
            <pc:docMk/>
            <pc:sldMk cId="0" sldId="1471"/>
            <ac:spMk id="109" creationId="{62863E82-F63A-4305-B9B9-96550E66DA25}"/>
          </ac:spMkLst>
        </pc:spChg>
        <pc:spChg chg="mod">
          <ac:chgData name="Marisol del Carmen Gutierrez Rivera" userId="0963d25f-23fb-408d-a877-4ef32fce1de0" providerId="ADAL" clId="{1D4B6243-DFB5-4C8E-AD97-394B860F8FFF}" dt="2022-08-26T19:31:57.426" v="206" actId="1076"/>
          <ac:spMkLst>
            <pc:docMk/>
            <pc:sldMk cId="0" sldId="1471"/>
            <ac:spMk id="110" creationId="{6B2F4C74-5B6A-4CE8-8537-CCE3E1DFFF2B}"/>
          </ac:spMkLst>
        </pc:spChg>
        <pc:spChg chg="mod">
          <ac:chgData name="Marisol del Carmen Gutierrez Rivera" userId="0963d25f-23fb-408d-a877-4ef32fce1de0" providerId="ADAL" clId="{1D4B6243-DFB5-4C8E-AD97-394B860F8FFF}" dt="2022-08-26T19:31:57.426" v="206" actId="1076"/>
          <ac:spMkLst>
            <pc:docMk/>
            <pc:sldMk cId="0" sldId="1471"/>
            <ac:spMk id="111" creationId="{F3907763-E5C9-4D89-8741-6F7A95711A16}"/>
          </ac:spMkLst>
        </pc:spChg>
        <pc:spChg chg="mod">
          <ac:chgData name="Marisol del Carmen Gutierrez Rivera" userId="0963d25f-23fb-408d-a877-4ef32fce1de0" providerId="ADAL" clId="{1D4B6243-DFB5-4C8E-AD97-394B860F8FFF}" dt="2022-08-26T19:31:57.426" v="206" actId="1076"/>
          <ac:spMkLst>
            <pc:docMk/>
            <pc:sldMk cId="0" sldId="1471"/>
            <ac:spMk id="114" creationId="{43531571-E16F-4664-97E7-67D035B1D0B6}"/>
          </ac:spMkLst>
        </pc:spChg>
        <pc:spChg chg="mod">
          <ac:chgData name="Marisol del Carmen Gutierrez Rivera" userId="0963d25f-23fb-408d-a877-4ef32fce1de0" providerId="ADAL" clId="{1D4B6243-DFB5-4C8E-AD97-394B860F8FFF}" dt="2022-08-26T19:31:57.426" v="206" actId="1076"/>
          <ac:spMkLst>
            <pc:docMk/>
            <pc:sldMk cId="0" sldId="1471"/>
            <ac:spMk id="121" creationId="{0B617DE4-396C-432F-AD2A-5D3DECC77BD2}"/>
          </ac:spMkLst>
        </pc:spChg>
        <pc:spChg chg="mod">
          <ac:chgData name="Marisol del Carmen Gutierrez Rivera" userId="0963d25f-23fb-408d-a877-4ef32fce1de0" providerId="ADAL" clId="{1D4B6243-DFB5-4C8E-AD97-394B860F8FFF}" dt="2022-08-26T19:31:57.426" v="206" actId="1076"/>
          <ac:spMkLst>
            <pc:docMk/>
            <pc:sldMk cId="0" sldId="1471"/>
            <ac:spMk id="124" creationId="{A89BCAEC-684F-464E-A258-28487BB67E4B}"/>
          </ac:spMkLst>
        </pc:spChg>
        <pc:spChg chg="mod">
          <ac:chgData name="Marisol del Carmen Gutierrez Rivera" userId="0963d25f-23fb-408d-a877-4ef32fce1de0" providerId="ADAL" clId="{1D4B6243-DFB5-4C8E-AD97-394B860F8FFF}" dt="2022-08-26T19:32:02.175" v="207" actId="1076"/>
          <ac:spMkLst>
            <pc:docMk/>
            <pc:sldMk cId="0" sldId="1471"/>
            <ac:spMk id="39938" creationId="{D220C100-C079-4C65-8302-BADFFCB69B61}"/>
          </ac:spMkLst>
        </pc:spChg>
        <pc:grpChg chg="mod">
          <ac:chgData name="Marisol del Carmen Gutierrez Rivera" userId="0963d25f-23fb-408d-a877-4ef32fce1de0" providerId="ADAL" clId="{1D4B6243-DFB5-4C8E-AD97-394B860F8FFF}" dt="2022-08-26T19:31:57.426" v="206" actId="1076"/>
          <ac:grpSpMkLst>
            <pc:docMk/>
            <pc:sldMk cId="0" sldId="1471"/>
            <ac:grpSpMk id="67" creationId="{DC2A915C-68CD-487F-BE4C-D44ED60D5ACB}"/>
          </ac:grpSpMkLst>
        </pc:grpChg>
        <pc:grpChg chg="mod">
          <ac:chgData name="Marisol del Carmen Gutierrez Rivera" userId="0963d25f-23fb-408d-a877-4ef32fce1de0" providerId="ADAL" clId="{1D4B6243-DFB5-4C8E-AD97-394B860F8FFF}" dt="2022-08-26T19:31:57.426" v="206" actId="1076"/>
          <ac:grpSpMkLst>
            <pc:docMk/>
            <pc:sldMk cId="0" sldId="1471"/>
            <ac:grpSpMk id="83" creationId="{B1A4B443-C235-40A4-AE9A-E0BE168DF13A}"/>
          </ac:grpSpMkLst>
        </pc:grpChg>
        <pc:grpChg chg="mod">
          <ac:chgData name="Marisol del Carmen Gutierrez Rivera" userId="0963d25f-23fb-408d-a877-4ef32fce1de0" providerId="ADAL" clId="{1D4B6243-DFB5-4C8E-AD97-394B860F8FFF}" dt="2022-08-26T19:31:57.426" v="206" actId="1076"/>
          <ac:grpSpMkLst>
            <pc:docMk/>
            <pc:sldMk cId="0" sldId="1471"/>
            <ac:grpSpMk id="39954" creationId="{A3E5C52B-ABCC-49A4-8F3D-373DFB18A4AA}"/>
          </ac:grpSpMkLst>
        </pc:grpChg>
        <pc:grpChg chg="mod">
          <ac:chgData name="Marisol del Carmen Gutierrez Rivera" userId="0963d25f-23fb-408d-a877-4ef32fce1de0" providerId="ADAL" clId="{1D4B6243-DFB5-4C8E-AD97-394B860F8FFF}" dt="2022-08-26T19:31:57.426" v="206" actId="1076"/>
          <ac:grpSpMkLst>
            <pc:docMk/>
            <pc:sldMk cId="0" sldId="1471"/>
            <ac:grpSpMk id="39960" creationId="{19DE7F22-0770-4F20-87EA-B80216040EE3}"/>
          </ac:grpSpMkLst>
        </pc:grpChg>
        <pc:grpChg chg="mod">
          <ac:chgData name="Marisol del Carmen Gutierrez Rivera" userId="0963d25f-23fb-408d-a877-4ef32fce1de0" providerId="ADAL" clId="{1D4B6243-DFB5-4C8E-AD97-394B860F8FFF}" dt="2022-08-26T19:31:57.426" v="206" actId="1076"/>
          <ac:grpSpMkLst>
            <pc:docMk/>
            <pc:sldMk cId="0" sldId="1471"/>
            <ac:grpSpMk id="39961" creationId="{D4EC6103-0538-4EEF-AE0A-EDE54D22F36B}"/>
          </ac:grpSpMkLst>
        </pc:grpChg>
        <pc:picChg chg="mod">
          <ac:chgData name="Marisol del Carmen Gutierrez Rivera" userId="0963d25f-23fb-408d-a877-4ef32fce1de0" providerId="ADAL" clId="{1D4B6243-DFB5-4C8E-AD97-394B860F8FFF}" dt="2022-08-26T19:31:57.426" v="206" actId="1076"/>
          <ac:picMkLst>
            <pc:docMk/>
            <pc:sldMk cId="0" sldId="1471"/>
            <ac:picMk id="76" creationId="{3AA12763-AC8B-4391-B471-0FBDC2600F44}"/>
          </ac:picMkLst>
        </pc:picChg>
        <pc:picChg chg="mod">
          <ac:chgData name="Marisol del Carmen Gutierrez Rivera" userId="0963d25f-23fb-408d-a877-4ef32fce1de0" providerId="ADAL" clId="{1D4B6243-DFB5-4C8E-AD97-394B860F8FFF}" dt="2022-08-26T19:31:57.426" v="206" actId="1076"/>
          <ac:picMkLst>
            <pc:docMk/>
            <pc:sldMk cId="0" sldId="1471"/>
            <ac:picMk id="77" creationId="{8820E543-C103-44FD-B9D7-065C65D82D56}"/>
          </ac:picMkLst>
        </pc:picChg>
        <pc:picChg chg="mod">
          <ac:chgData name="Marisol del Carmen Gutierrez Rivera" userId="0963d25f-23fb-408d-a877-4ef32fce1de0" providerId="ADAL" clId="{1D4B6243-DFB5-4C8E-AD97-394B860F8FFF}" dt="2022-08-26T19:31:57.426" v="206" actId="1076"/>
          <ac:picMkLst>
            <pc:docMk/>
            <pc:sldMk cId="0" sldId="1471"/>
            <ac:picMk id="81" creationId="{410F1C9F-D1C2-4001-9B90-F8BECE9E332A}"/>
          </ac:picMkLst>
        </pc:picChg>
        <pc:picChg chg="mod">
          <ac:chgData name="Marisol del Carmen Gutierrez Rivera" userId="0963d25f-23fb-408d-a877-4ef32fce1de0" providerId="ADAL" clId="{1D4B6243-DFB5-4C8E-AD97-394B860F8FFF}" dt="2022-08-26T19:31:57.426" v="206" actId="1076"/>
          <ac:picMkLst>
            <pc:docMk/>
            <pc:sldMk cId="0" sldId="1471"/>
            <ac:picMk id="82" creationId="{F2D27CF1-399D-4B64-8356-45D6CE05DD1E}"/>
          </ac:picMkLst>
        </pc:picChg>
        <pc:picChg chg="mod">
          <ac:chgData name="Marisol del Carmen Gutierrez Rivera" userId="0963d25f-23fb-408d-a877-4ef32fce1de0" providerId="ADAL" clId="{1D4B6243-DFB5-4C8E-AD97-394B860F8FFF}" dt="2022-08-26T19:31:57.426" v="206" actId="1076"/>
          <ac:picMkLst>
            <pc:docMk/>
            <pc:sldMk cId="0" sldId="1471"/>
            <ac:picMk id="115" creationId="{C226B3EE-8C1D-4140-B347-37D65AECF3FD}"/>
          </ac:picMkLst>
        </pc:picChg>
        <pc:picChg chg="mod">
          <ac:chgData name="Marisol del Carmen Gutierrez Rivera" userId="0963d25f-23fb-408d-a877-4ef32fce1de0" providerId="ADAL" clId="{1D4B6243-DFB5-4C8E-AD97-394B860F8FFF}" dt="2022-08-26T19:31:57.426" v="206" actId="1076"/>
          <ac:picMkLst>
            <pc:docMk/>
            <pc:sldMk cId="0" sldId="1471"/>
            <ac:picMk id="116" creationId="{BD79A79A-3C51-41D6-ACE6-320F78DB987A}"/>
          </ac:picMkLst>
        </pc:picChg>
        <pc:picChg chg="mod">
          <ac:chgData name="Marisol del Carmen Gutierrez Rivera" userId="0963d25f-23fb-408d-a877-4ef32fce1de0" providerId="ADAL" clId="{1D4B6243-DFB5-4C8E-AD97-394B860F8FFF}" dt="2022-08-26T19:31:57.426" v="206" actId="1076"/>
          <ac:picMkLst>
            <pc:docMk/>
            <pc:sldMk cId="0" sldId="1471"/>
            <ac:picMk id="117" creationId="{E9F9B62F-8590-4CE9-9FC9-6B32B54D8CD5}"/>
          </ac:picMkLst>
        </pc:picChg>
        <pc:picChg chg="mod">
          <ac:chgData name="Marisol del Carmen Gutierrez Rivera" userId="0963d25f-23fb-408d-a877-4ef32fce1de0" providerId="ADAL" clId="{1D4B6243-DFB5-4C8E-AD97-394B860F8FFF}" dt="2022-08-26T19:31:57.426" v="206" actId="1076"/>
          <ac:picMkLst>
            <pc:docMk/>
            <pc:sldMk cId="0" sldId="1471"/>
            <ac:picMk id="118" creationId="{518DBA71-7D3F-4AE0-A16D-6828A2BE0AB6}"/>
          </ac:picMkLst>
        </pc:picChg>
        <pc:picChg chg="mod">
          <ac:chgData name="Marisol del Carmen Gutierrez Rivera" userId="0963d25f-23fb-408d-a877-4ef32fce1de0" providerId="ADAL" clId="{1D4B6243-DFB5-4C8E-AD97-394B860F8FFF}" dt="2022-08-26T19:31:57.426" v="206" actId="1076"/>
          <ac:picMkLst>
            <pc:docMk/>
            <pc:sldMk cId="0" sldId="1471"/>
            <ac:picMk id="123" creationId="{94060D3E-E6AA-496D-9387-CB0108263AD2}"/>
          </ac:picMkLst>
        </pc:picChg>
        <pc:picChg chg="mod">
          <ac:chgData name="Marisol del Carmen Gutierrez Rivera" userId="0963d25f-23fb-408d-a877-4ef32fce1de0" providerId="ADAL" clId="{1D4B6243-DFB5-4C8E-AD97-394B860F8FFF}" dt="2022-08-26T19:31:57.426" v="206" actId="1076"/>
          <ac:picMkLst>
            <pc:docMk/>
            <pc:sldMk cId="0" sldId="1471"/>
            <ac:picMk id="39957" creationId="{491D788E-C8F5-4D71-8797-C5E04C7F4A52}"/>
          </ac:picMkLst>
        </pc:picChg>
        <pc:picChg chg="mod">
          <ac:chgData name="Marisol del Carmen Gutierrez Rivera" userId="0963d25f-23fb-408d-a877-4ef32fce1de0" providerId="ADAL" clId="{1D4B6243-DFB5-4C8E-AD97-394B860F8FFF}" dt="2022-08-26T19:31:57.426" v="206" actId="1076"/>
          <ac:picMkLst>
            <pc:docMk/>
            <pc:sldMk cId="0" sldId="1471"/>
            <ac:picMk id="39959" creationId="{F08A8320-CFB4-4BCE-BE96-E68793C8DCA2}"/>
          </ac:picMkLst>
        </pc:picChg>
        <pc:cxnChg chg="mod">
          <ac:chgData name="Marisol del Carmen Gutierrez Rivera" userId="0963d25f-23fb-408d-a877-4ef32fce1de0" providerId="ADAL" clId="{1D4B6243-DFB5-4C8E-AD97-394B860F8FFF}" dt="2022-08-26T19:31:57.426" v="206" actId="1076"/>
          <ac:cxnSpMkLst>
            <pc:docMk/>
            <pc:sldMk cId="0" sldId="1471"/>
            <ac:cxnSpMk id="112" creationId="{1876F7DC-CE3B-4D53-BBC7-054FFA8697A0}"/>
          </ac:cxnSpMkLst>
        </pc:cxnChg>
        <pc:cxnChg chg="mod">
          <ac:chgData name="Marisol del Carmen Gutierrez Rivera" userId="0963d25f-23fb-408d-a877-4ef32fce1de0" providerId="ADAL" clId="{1D4B6243-DFB5-4C8E-AD97-394B860F8FFF}" dt="2022-08-26T19:31:57.426" v="206" actId="1076"/>
          <ac:cxnSpMkLst>
            <pc:docMk/>
            <pc:sldMk cId="0" sldId="1471"/>
            <ac:cxnSpMk id="113" creationId="{D8A003CC-88F3-451A-8DD9-BD36505F5017}"/>
          </ac:cxnSpMkLst>
        </pc:cxnChg>
      </pc:sldChg>
      <pc:sldChg chg="modSp mod">
        <pc:chgData name="Marisol del Carmen Gutierrez Rivera" userId="0963d25f-23fb-408d-a877-4ef32fce1de0" providerId="ADAL" clId="{1D4B6243-DFB5-4C8E-AD97-394B860F8FFF}" dt="2022-08-26T19:58:46.634" v="343" actId="1035"/>
        <pc:sldMkLst>
          <pc:docMk/>
          <pc:sldMk cId="2838701308" sldId="1490"/>
        </pc:sldMkLst>
        <pc:spChg chg="mod">
          <ac:chgData name="Marisol del Carmen Gutierrez Rivera" userId="0963d25f-23fb-408d-a877-4ef32fce1de0" providerId="ADAL" clId="{1D4B6243-DFB5-4C8E-AD97-394B860F8FFF}" dt="2022-08-26T19:58:46.634" v="343" actId="1035"/>
          <ac:spMkLst>
            <pc:docMk/>
            <pc:sldMk cId="2838701308" sldId="1490"/>
            <ac:spMk id="2" creationId="{70597F56-98BA-4FAD-BDF9-034BD21F02BF}"/>
          </ac:spMkLst>
        </pc:spChg>
        <pc:spChg chg="mod">
          <ac:chgData name="Marisol del Carmen Gutierrez Rivera" userId="0963d25f-23fb-408d-a877-4ef32fce1de0" providerId="ADAL" clId="{1D4B6243-DFB5-4C8E-AD97-394B860F8FFF}" dt="2022-08-26T19:58:35.500" v="338" actId="1076"/>
          <ac:spMkLst>
            <pc:docMk/>
            <pc:sldMk cId="2838701308" sldId="1490"/>
            <ac:spMk id="21" creationId="{17387640-07EC-42B7-93CC-319F97DEFD5F}"/>
          </ac:spMkLst>
        </pc:spChg>
        <pc:spChg chg="mod">
          <ac:chgData name="Marisol del Carmen Gutierrez Rivera" userId="0963d25f-23fb-408d-a877-4ef32fce1de0" providerId="ADAL" clId="{1D4B6243-DFB5-4C8E-AD97-394B860F8FFF}" dt="2022-08-26T19:58:35.500" v="338" actId="1076"/>
          <ac:spMkLst>
            <pc:docMk/>
            <pc:sldMk cId="2838701308" sldId="1490"/>
            <ac:spMk id="26" creationId="{39848999-0D0E-4757-A9E3-DF83B94ACF32}"/>
          </ac:spMkLst>
        </pc:spChg>
        <pc:spChg chg="mod">
          <ac:chgData name="Marisol del Carmen Gutierrez Rivera" userId="0963d25f-23fb-408d-a877-4ef32fce1de0" providerId="ADAL" clId="{1D4B6243-DFB5-4C8E-AD97-394B860F8FFF}" dt="2022-08-26T19:58:35.500" v="338" actId="1076"/>
          <ac:spMkLst>
            <pc:docMk/>
            <pc:sldMk cId="2838701308" sldId="1490"/>
            <ac:spMk id="27" creationId="{EB375F1E-3BFF-4AD4-A3E8-1F59C1EE0A9E}"/>
          </ac:spMkLst>
        </pc:spChg>
        <pc:spChg chg="mod">
          <ac:chgData name="Marisol del Carmen Gutierrez Rivera" userId="0963d25f-23fb-408d-a877-4ef32fce1de0" providerId="ADAL" clId="{1D4B6243-DFB5-4C8E-AD97-394B860F8FFF}" dt="2022-08-26T19:58:35.500" v="338" actId="1076"/>
          <ac:spMkLst>
            <pc:docMk/>
            <pc:sldMk cId="2838701308" sldId="1490"/>
            <ac:spMk id="28" creationId="{B252CE74-6435-42A3-BC00-6F833EA3E1C4}"/>
          </ac:spMkLst>
        </pc:spChg>
        <pc:spChg chg="mod">
          <ac:chgData name="Marisol del Carmen Gutierrez Rivera" userId="0963d25f-23fb-408d-a877-4ef32fce1de0" providerId="ADAL" clId="{1D4B6243-DFB5-4C8E-AD97-394B860F8FFF}" dt="2022-08-26T19:58:35.500" v="338" actId="1076"/>
          <ac:spMkLst>
            <pc:docMk/>
            <pc:sldMk cId="2838701308" sldId="1490"/>
            <ac:spMk id="35" creationId="{947761D8-BACA-413E-BA84-EFC06DA9B5DF}"/>
          </ac:spMkLst>
        </pc:spChg>
        <pc:spChg chg="mod">
          <ac:chgData name="Marisol del Carmen Gutierrez Rivera" userId="0963d25f-23fb-408d-a877-4ef32fce1de0" providerId="ADAL" clId="{1D4B6243-DFB5-4C8E-AD97-394B860F8FFF}" dt="2022-08-26T19:58:35.500" v="338" actId="1076"/>
          <ac:spMkLst>
            <pc:docMk/>
            <pc:sldMk cId="2838701308" sldId="1490"/>
            <ac:spMk id="42" creationId="{5A648955-6238-4F24-9ADD-BF89AC216338}"/>
          </ac:spMkLst>
        </pc:spChg>
        <pc:spChg chg="mod">
          <ac:chgData name="Marisol del Carmen Gutierrez Rivera" userId="0963d25f-23fb-408d-a877-4ef32fce1de0" providerId="ADAL" clId="{1D4B6243-DFB5-4C8E-AD97-394B860F8FFF}" dt="2022-08-26T19:58:35.500" v="338" actId="1076"/>
          <ac:spMkLst>
            <pc:docMk/>
            <pc:sldMk cId="2838701308" sldId="1490"/>
            <ac:spMk id="43" creationId="{45E68B7F-4F12-4D8B-86A3-759250D66171}"/>
          </ac:spMkLst>
        </pc:spChg>
        <pc:spChg chg="mod">
          <ac:chgData name="Marisol del Carmen Gutierrez Rivera" userId="0963d25f-23fb-408d-a877-4ef32fce1de0" providerId="ADAL" clId="{1D4B6243-DFB5-4C8E-AD97-394B860F8FFF}" dt="2022-08-26T19:58:35.500" v="338" actId="1076"/>
          <ac:spMkLst>
            <pc:docMk/>
            <pc:sldMk cId="2838701308" sldId="1490"/>
            <ac:spMk id="44" creationId="{A7CA069E-F9ED-4394-A3A6-F6CEE345938B}"/>
          </ac:spMkLst>
        </pc:spChg>
        <pc:spChg chg="mod">
          <ac:chgData name="Marisol del Carmen Gutierrez Rivera" userId="0963d25f-23fb-408d-a877-4ef32fce1de0" providerId="ADAL" clId="{1D4B6243-DFB5-4C8E-AD97-394B860F8FFF}" dt="2022-08-26T19:58:35.500" v="338" actId="1076"/>
          <ac:spMkLst>
            <pc:docMk/>
            <pc:sldMk cId="2838701308" sldId="1490"/>
            <ac:spMk id="54" creationId="{B6C9AF70-A625-4D75-882F-3E4F00280FFD}"/>
          </ac:spMkLst>
        </pc:spChg>
        <pc:spChg chg="mod">
          <ac:chgData name="Marisol del Carmen Gutierrez Rivera" userId="0963d25f-23fb-408d-a877-4ef32fce1de0" providerId="ADAL" clId="{1D4B6243-DFB5-4C8E-AD97-394B860F8FFF}" dt="2022-08-26T19:58:35.500" v="338" actId="1076"/>
          <ac:spMkLst>
            <pc:docMk/>
            <pc:sldMk cId="2838701308" sldId="1490"/>
            <ac:spMk id="55" creationId="{EC303606-39A1-4F47-BA52-C3910123CC2A}"/>
          </ac:spMkLst>
        </pc:spChg>
        <pc:spChg chg="mod">
          <ac:chgData name="Marisol del Carmen Gutierrez Rivera" userId="0963d25f-23fb-408d-a877-4ef32fce1de0" providerId="ADAL" clId="{1D4B6243-DFB5-4C8E-AD97-394B860F8FFF}" dt="2022-08-26T19:58:35.500" v="338" actId="1076"/>
          <ac:spMkLst>
            <pc:docMk/>
            <pc:sldMk cId="2838701308" sldId="1490"/>
            <ac:spMk id="57" creationId="{D625EDAA-CC84-48A1-883B-8B81DE15CE52}"/>
          </ac:spMkLst>
        </pc:spChg>
        <pc:picChg chg="mod">
          <ac:chgData name="Marisol del Carmen Gutierrez Rivera" userId="0963d25f-23fb-408d-a877-4ef32fce1de0" providerId="ADAL" clId="{1D4B6243-DFB5-4C8E-AD97-394B860F8FFF}" dt="2022-08-26T19:58:35.500" v="338" actId="1076"/>
          <ac:picMkLst>
            <pc:docMk/>
            <pc:sldMk cId="2838701308" sldId="1490"/>
            <ac:picMk id="46" creationId="{BE24284F-C25B-4F69-BE59-AEF949EA3266}"/>
          </ac:picMkLst>
        </pc:picChg>
        <pc:picChg chg="mod">
          <ac:chgData name="Marisol del Carmen Gutierrez Rivera" userId="0963d25f-23fb-408d-a877-4ef32fce1de0" providerId="ADAL" clId="{1D4B6243-DFB5-4C8E-AD97-394B860F8FFF}" dt="2022-08-26T19:58:35.500" v="338" actId="1076"/>
          <ac:picMkLst>
            <pc:docMk/>
            <pc:sldMk cId="2838701308" sldId="1490"/>
            <ac:picMk id="47" creationId="{D2D7EAF3-7F2B-4C47-A085-CC7BA2AFB56A}"/>
          </ac:picMkLst>
        </pc:picChg>
        <pc:picChg chg="mod">
          <ac:chgData name="Marisol del Carmen Gutierrez Rivera" userId="0963d25f-23fb-408d-a877-4ef32fce1de0" providerId="ADAL" clId="{1D4B6243-DFB5-4C8E-AD97-394B860F8FFF}" dt="2022-08-26T19:58:35.500" v="338" actId="1076"/>
          <ac:picMkLst>
            <pc:docMk/>
            <pc:sldMk cId="2838701308" sldId="1490"/>
            <ac:picMk id="48" creationId="{63B4FE15-8460-4D43-AEF9-05AC970D77B8}"/>
          </ac:picMkLst>
        </pc:picChg>
        <pc:picChg chg="mod">
          <ac:chgData name="Marisol del Carmen Gutierrez Rivera" userId="0963d25f-23fb-408d-a877-4ef32fce1de0" providerId="ADAL" clId="{1D4B6243-DFB5-4C8E-AD97-394B860F8FFF}" dt="2022-08-26T19:58:35.500" v="338" actId="1076"/>
          <ac:picMkLst>
            <pc:docMk/>
            <pc:sldMk cId="2838701308" sldId="1490"/>
            <ac:picMk id="49" creationId="{E0C57CF7-DB1A-4D94-BF24-6146578394DA}"/>
          </ac:picMkLst>
        </pc:picChg>
        <pc:cxnChg chg="mod">
          <ac:chgData name="Marisol del Carmen Gutierrez Rivera" userId="0963d25f-23fb-408d-a877-4ef32fce1de0" providerId="ADAL" clId="{1D4B6243-DFB5-4C8E-AD97-394B860F8FFF}" dt="2022-08-26T19:58:35.500" v="338" actId="1076"/>
          <ac:cxnSpMkLst>
            <pc:docMk/>
            <pc:sldMk cId="2838701308" sldId="1490"/>
            <ac:cxnSpMk id="61" creationId="{C11B21CC-0364-4345-80A7-6F890E69C87E}"/>
          </ac:cxnSpMkLst>
        </pc:cxnChg>
        <pc:cxnChg chg="mod">
          <ac:chgData name="Marisol del Carmen Gutierrez Rivera" userId="0963d25f-23fb-408d-a877-4ef32fce1de0" providerId="ADAL" clId="{1D4B6243-DFB5-4C8E-AD97-394B860F8FFF}" dt="2022-08-26T19:58:35.500" v="338" actId="1076"/>
          <ac:cxnSpMkLst>
            <pc:docMk/>
            <pc:sldMk cId="2838701308" sldId="1490"/>
            <ac:cxnSpMk id="62" creationId="{D63E2881-4D19-8147-984D-B9CB450531E4}"/>
          </ac:cxnSpMkLst>
        </pc:cxnChg>
        <pc:cxnChg chg="mod">
          <ac:chgData name="Marisol del Carmen Gutierrez Rivera" userId="0963d25f-23fb-408d-a877-4ef32fce1de0" providerId="ADAL" clId="{1D4B6243-DFB5-4C8E-AD97-394B860F8FFF}" dt="2022-08-26T19:58:35.500" v="338" actId="1076"/>
          <ac:cxnSpMkLst>
            <pc:docMk/>
            <pc:sldMk cId="2838701308" sldId="1490"/>
            <ac:cxnSpMk id="63" creationId="{E5AC928D-0129-9143-AF36-377D25E49EB6}"/>
          </ac:cxnSpMkLst>
        </pc:cxnChg>
        <pc:cxnChg chg="mod">
          <ac:chgData name="Marisol del Carmen Gutierrez Rivera" userId="0963d25f-23fb-408d-a877-4ef32fce1de0" providerId="ADAL" clId="{1D4B6243-DFB5-4C8E-AD97-394B860F8FFF}" dt="2022-08-26T19:58:35.500" v="338" actId="1076"/>
          <ac:cxnSpMkLst>
            <pc:docMk/>
            <pc:sldMk cId="2838701308" sldId="1490"/>
            <ac:cxnSpMk id="64" creationId="{0A803437-4D90-944A-AE6B-85AADE330AC7}"/>
          </ac:cxnSpMkLst>
        </pc:cxnChg>
      </pc:sldChg>
      <pc:sldChg chg="modSp mod">
        <pc:chgData name="Marisol del Carmen Gutierrez Rivera" userId="0963d25f-23fb-408d-a877-4ef32fce1de0" providerId="ADAL" clId="{1D4B6243-DFB5-4C8E-AD97-394B860F8FFF}" dt="2022-08-26T20:06:36.066" v="382" actId="1036"/>
        <pc:sldMkLst>
          <pc:docMk/>
          <pc:sldMk cId="3390888150" sldId="10496"/>
        </pc:sldMkLst>
        <pc:spChg chg="mod">
          <ac:chgData name="Marisol del Carmen Gutierrez Rivera" userId="0963d25f-23fb-408d-a877-4ef32fce1de0" providerId="ADAL" clId="{1D4B6243-DFB5-4C8E-AD97-394B860F8FFF}" dt="2022-08-26T20:05:40.468" v="374" actId="1076"/>
          <ac:spMkLst>
            <pc:docMk/>
            <pc:sldMk cId="3390888150" sldId="10496"/>
            <ac:spMk id="2" creationId="{BA6C2A4F-8FD0-856A-86E0-054727881429}"/>
          </ac:spMkLst>
        </pc:spChg>
        <pc:spChg chg="mod">
          <ac:chgData name="Marisol del Carmen Gutierrez Rivera" userId="0963d25f-23fb-408d-a877-4ef32fce1de0" providerId="ADAL" clId="{1D4B6243-DFB5-4C8E-AD97-394B860F8FFF}" dt="2022-08-26T20:02:40.248" v="347" actId="1076"/>
          <ac:spMkLst>
            <pc:docMk/>
            <pc:sldMk cId="3390888150" sldId="10496"/>
            <ac:spMk id="3" creationId="{B1324902-1446-4E19-A21A-A4CC1980C51D}"/>
          </ac:spMkLst>
        </pc:spChg>
        <pc:spChg chg="mod">
          <ac:chgData name="Marisol del Carmen Gutierrez Rivera" userId="0963d25f-23fb-408d-a877-4ef32fce1de0" providerId="ADAL" clId="{1D4B6243-DFB5-4C8E-AD97-394B860F8FFF}" dt="2022-08-26T20:06:36.066" v="382" actId="1036"/>
          <ac:spMkLst>
            <pc:docMk/>
            <pc:sldMk cId="3390888150" sldId="10496"/>
            <ac:spMk id="4" creationId="{73870D35-64C6-4948-BC56-CAA3BFCE8EF1}"/>
          </ac:spMkLst>
        </pc:spChg>
        <pc:spChg chg="mod">
          <ac:chgData name="Marisol del Carmen Gutierrez Rivera" userId="0963d25f-23fb-408d-a877-4ef32fce1de0" providerId="ADAL" clId="{1D4B6243-DFB5-4C8E-AD97-394B860F8FFF}" dt="2022-08-26T20:05:33.646" v="372" actId="1076"/>
          <ac:spMkLst>
            <pc:docMk/>
            <pc:sldMk cId="3390888150" sldId="10496"/>
            <ac:spMk id="9" creationId="{C60DF96B-4ED1-4DD7-9016-FEF478042B99}"/>
          </ac:spMkLst>
        </pc:spChg>
        <pc:spChg chg="mod">
          <ac:chgData name="Marisol del Carmen Gutierrez Rivera" userId="0963d25f-23fb-408d-a877-4ef32fce1de0" providerId="ADAL" clId="{1D4B6243-DFB5-4C8E-AD97-394B860F8FFF}" dt="2022-08-26T20:05:29.076" v="371" actId="1076"/>
          <ac:spMkLst>
            <pc:docMk/>
            <pc:sldMk cId="3390888150" sldId="10496"/>
            <ac:spMk id="18" creationId="{663CA6CB-0163-4D06-8845-B8B2426D7B05}"/>
          </ac:spMkLst>
        </pc:spChg>
        <pc:picChg chg="mod">
          <ac:chgData name="Marisol del Carmen Gutierrez Rivera" userId="0963d25f-23fb-408d-a877-4ef32fce1de0" providerId="ADAL" clId="{1D4B6243-DFB5-4C8E-AD97-394B860F8FFF}" dt="2022-08-26T20:05:37.868" v="373" actId="1076"/>
          <ac:picMkLst>
            <pc:docMk/>
            <pc:sldMk cId="3390888150" sldId="10496"/>
            <ac:picMk id="10" creationId="{6A1B2E16-DB44-41D4-89B5-AD8C40FF37C8}"/>
          </ac:picMkLst>
        </pc:picChg>
        <pc:picChg chg="mod">
          <ac:chgData name="Marisol del Carmen Gutierrez Rivera" userId="0963d25f-23fb-408d-a877-4ef32fce1de0" providerId="ADAL" clId="{1D4B6243-DFB5-4C8E-AD97-394B860F8FFF}" dt="2022-08-26T20:04:53.822" v="362" actId="1076"/>
          <ac:picMkLst>
            <pc:docMk/>
            <pc:sldMk cId="3390888150" sldId="10496"/>
            <ac:picMk id="1026" creationId="{FF7E2291-6112-2525-E379-980188D45E30}"/>
          </ac:picMkLst>
        </pc:picChg>
        <pc:cxnChg chg="mod">
          <ac:chgData name="Marisol del Carmen Gutierrez Rivera" userId="0963d25f-23fb-408d-a877-4ef32fce1de0" providerId="ADAL" clId="{1D4B6243-DFB5-4C8E-AD97-394B860F8FFF}" dt="2022-08-26T20:05:33.646" v="372" actId="1076"/>
          <ac:cxnSpMkLst>
            <pc:docMk/>
            <pc:sldMk cId="3390888150" sldId="10496"/>
            <ac:cxnSpMk id="8" creationId="{FAC9672D-5451-4150-BD5B-435BD9D8951F}"/>
          </ac:cxnSpMkLst>
        </pc:cxnChg>
      </pc:sldChg>
      <pc:sldChg chg="del">
        <pc:chgData name="Marisol del Carmen Gutierrez Rivera" userId="0963d25f-23fb-408d-a877-4ef32fce1de0" providerId="ADAL" clId="{1D4B6243-DFB5-4C8E-AD97-394B860F8FFF}" dt="2022-08-26T19:15:18.989" v="109" actId="47"/>
        <pc:sldMkLst>
          <pc:docMk/>
          <pc:sldMk cId="2777040673" sldId="2142532251"/>
        </pc:sldMkLst>
      </pc:sldChg>
      <pc:sldChg chg="addSp delSp modSp mod">
        <pc:chgData name="Marisol del Carmen Gutierrez Rivera" userId="0963d25f-23fb-408d-a877-4ef32fce1de0" providerId="ADAL" clId="{1D4B6243-DFB5-4C8E-AD97-394B860F8FFF}" dt="2022-08-26T19:57:51.554" v="329" actId="113"/>
        <pc:sldMkLst>
          <pc:docMk/>
          <pc:sldMk cId="2367639941" sldId="2142532315"/>
        </pc:sldMkLst>
        <pc:spChg chg="del">
          <ac:chgData name="Marisol del Carmen Gutierrez Rivera" userId="0963d25f-23fb-408d-a877-4ef32fce1de0" providerId="ADAL" clId="{1D4B6243-DFB5-4C8E-AD97-394B860F8FFF}" dt="2022-08-26T19:57:41.363" v="324" actId="478"/>
          <ac:spMkLst>
            <pc:docMk/>
            <pc:sldMk cId="2367639941" sldId="2142532315"/>
            <ac:spMk id="2" creationId="{D8F3F575-B6D1-D64A-BA22-09789958D6F6}"/>
          </ac:spMkLst>
        </pc:spChg>
        <pc:spChg chg="add del mod">
          <ac:chgData name="Marisol del Carmen Gutierrez Rivera" userId="0963d25f-23fb-408d-a877-4ef32fce1de0" providerId="ADAL" clId="{1D4B6243-DFB5-4C8E-AD97-394B860F8FFF}" dt="2022-08-26T19:57:38.724" v="323"/>
          <ac:spMkLst>
            <pc:docMk/>
            <pc:sldMk cId="2367639941" sldId="2142532315"/>
            <ac:spMk id="3" creationId="{810E8DE0-8485-2C54-3F87-98365556F3B5}"/>
          </ac:spMkLst>
        </pc:spChg>
        <pc:spChg chg="del">
          <ac:chgData name="Marisol del Carmen Gutierrez Rivera" userId="0963d25f-23fb-408d-a877-4ef32fce1de0" providerId="ADAL" clId="{1D4B6243-DFB5-4C8E-AD97-394B860F8FFF}" dt="2022-08-26T19:57:41.363" v="324" actId="478"/>
          <ac:spMkLst>
            <pc:docMk/>
            <pc:sldMk cId="2367639941" sldId="2142532315"/>
            <ac:spMk id="4" creationId="{0453F9C2-D5F3-5046-B8E2-A0FF5CF43A97}"/>
          </ac:spMkLst>
        </pc:spChg>
        <pc:spChg chg="add del mod">
          <ac:chgData name="Marisol del Carmen Gutierrez Rivera" userId="0963d25f-23fb-408d-a877-4ef32fce1de0" providerId="ADAL" clId="{1D4B6243-DFB5-4C8E-AD97-394B860F8FFF}" dt="2022-08-26T19:57:38.724" v="323"/>
          <ac:spMkLst>
            <pc:docMk/>
            <pc:sldMk cId="2367639941" sldId="2142532315"/>
            <ac:spMk id="6" creationId="{BAEA23EB-94E7-E8D6-5B7D-34D5CB58F07A}"/>
          </ac:spMkLst>
        </pc:spChg>
        <pc:spChg chg="add del mod">
          <ac:chgData name="Marisol del Carmen Gutierrez Rivera" userId="0963d25f-23fb-408d-a877-4ef32fce1de0" providerId="ADAL" clId="{1D4B6243-DFB5-4C8E-AD97-394B860F8FFF}" dt="2022-08-26T19:57:43.226" v="325" actId="478"/>
          <ac:spMkLst>
            <pc:docMk/>
            <pc:sldMk cId="2367639941" sldId="2142532315"/>
            <ac:spMk id="9" creationId="{BE2E9D45-56F4-F17C-EDD2-EC021DCF4AD5}"/>
          </ac:spMkLst>
        </pc:spChg>
        <pc:spChg chg="add del mod">
          <ac:chgData name="Marisol del Carmen Gutierrez Rivera" userId="0963d25f-23fb-408d-a877-4ef32fce1de0" providerId="ADAL" clId="{1D4B6243-DFB5-4C8E-AD97-394B860F8FFF}" dt="2022-08-26T19:57:44.161" v="326" actId="478"/>
          <ac:spMkLst>
            <pc:docMk/>
            <pc:sldMk cId="2367639941" sldId="2142532315"/>
            <ac:spMk id="11" creationId="{49D61FC1-3F83-C121-1EEE-3557F7A42EB1}"/>
          </ac:spMkLst>
        </pc:spChg>
        <pc:spChg chg="add mod">
          <ac:chgData name="Marisol del Carmen Gutierrez Rivera" userId="0963d25f-23fb-408d-a877-4ef32fce1de0" providerId="ADAL" clId="{1D4B6243-DFB5-4C8E-AD97-394B860F8FFF}" dt="2022-08-26T19:57:45.434" v="327"/>
          <ac:spMkLst>
            <pc:docMk/>
            <pc:sldMk cId="2367639941" sldId="2142532315"/>
            <ac:spMk id="12" creationId="{C6F6A98F-1E7C-8331-DE16-CAA9B9D35311}"/>
          </ac:spMkLst>
        </pc:spChg>
        <pc:spChg chg="add mod">
          <ac:chgData name="Marisol del Carmen Gutierrez Rivera" userId="0963d25f-23fb-408d-a877-4ef32fce1de0" providerId="ADAL" clId="{1D4B6243-DFB5-4C8E-AD97-394B860F8FFF}" dt="2022-08-26T19:57:51.554" v="329" actId="113"/>
          <ac:spMkLst>
            <pc:docMk/>
            <pc:sldMk cId="2367639941" sldId="2142532315"/>
            <ac:spMk id="14" creationId="{6D7BDEBB-8F51-9D45-F6C0-3146706EC81B}"/>
          </ac:spMkLst>
        </pc:spChg>
        <pc:picChg chg="add del mod">
          <ac:chgData name="Marisol del Carmen Gutierrez Rivera" userId="0963d25f-23fb-408d-a877-4ef32fce1de0" providerId="ADAL" clId="{1D4B6243-DFB5-4C8E-AD97-394B860F8FFF}" dt="2022-08-26T19:57:38.724" v="323"/>
          <ac:picMkLst>
            <pc:docMk/>
            <pc:sldMk cId="2367639941" sldId="2142532315"/>
            <ac:picMk id="5" creationId="{BD970259-6ABF-4730-7F6F-E20875F5F4B2}"/>
          </ac:picMkLst>
        </pc:picChg>
        <pc:picChg chg="del">
          <ac:chgData name="Marisol del Carmen Gutierrez Rivera" userId="0963d25f-23fb-408d-a877-4ef32fce1de0" providerId="ADAL" clId="{1D4B6243-DFB5-4C8E-AD97-394B860F8FFF}" dt="2022-08-26T19:57:41.363" v="324" actId="478"/>
          <ac:picMkLst>
            <pc:docMk/>
            <pc:sldMk cId="2367639941" sldId="2142532315"/>
            <ac:picMk id="7" creationId="{44698D96-FF53-F243-B135-BF9C7B5B2950}"/>
          </ac:picMkLst>
        </pc:picChg>
        <pc:picChg chg="add mod">
          <ac:chgData name="Marisol del Carmen Gutierrez Rivera" userId="0963d25f-23fb-408d-a877-4ef32fce1de0" providerId="ADAL" clId="{1D4B6243-DFB5-4C8E-AD97-394B860F8FFF}" dt="2022-08-26T19:57:45.434" v="327"/>
          <ac:picMkLst>
            <pc:docMk/>
            <pc:sldMk cId="2367639941" sldId="2142532315"/>
            <ac:picMk id="13" creationId="{5140AA98-D633-69F2-13AC-D11F89A8BE80}"/>
          </ac:picMkLst>
        </pc:picChg>
      </pc:sldChg>
      <pc:sldChg chg="addSp delSp modSp mod">
        <pc:chgData name="Marisol del Carmen Gutierrez Rivera" userId="0963d25f-23fb-408d-a877-4ef32fce1de0" providerId="ADAL" clId="{1D4B6243-DFB5-4C8E-AD97-394B860F8FFF}" dt="2022-08-26T19:21:02.944" v="130" actId="113"/>
        <pc:sldMkLst>
          <pc:docMk/>
          <pc:sldMk cId="3869177517" sldId="2142532316"/>
        </pc:sldMkLst>
        <pc:spChg chg="del mod">
          <ac:chgData name="Marisol del Carmen Gutierrez Rivera" userId="0963d25f-23fb-408d-a877-4ef32fce1de0" providerId="ADAL" clId="{1D4B6243-DFB5-4C8E-AD97-394B860F8FFF}" dt="2022-08-26T19:20:52.701" v="125" actId="478"/>
          <ac:spMkLst>
            <pc:docMk/>
            <pc:sldMk cId="3869177517" sldId="2142532316"/>
            <ac:spMk id="2" creationId="{D8F3F575-B6D1-D64A-BA22-09789958D6F6}"/>
          </ac:spMkLst>
        </pc:spChg>
        <pc:spChg chg="del mod">
          <ac:chgData name="Marisol del Carmen Gutierrez Rivera" userId="0963d25f-23fb-408d-a877-4ef32fce1de0" providerId="ADAL" clId="{1D4B6243-DFB5-4C8E-AD97-394B860F8FFF}" dt="2022-08-26T19:20:52.701" v="125" actId="478"/>
          <ac:spMkLst>
            <pc:docMk/>
            <pc:sldMk cId="3869177517" sldId="2142532316"/>
            <ac:spMk id="4" creationId="{0453F9C2-D5F3-5046-B8E2-A0FF5CF43A97}"/>
          </ac:spMkLst>
        </pc:spChg>
        <pc:spChg chg="add del mod">
          <ac:chgData name="Marisol del Carmen Gutierrez Rivera" userId="0963d25f-23fb-408d-a877-4ef32fce1de0" providerId="ADAL" clId="{1D4B6243-DFB5-4C8E-AD97-394B860F8FFF}" dt="2022-08-26T19:20:55.377" v="127" actId="478"/>
          <ac:spMkLst>
            <pc:docMk/>
            <pc:sldMk cId="3869177517" sldId="2142532316"/>
            <ac:spMk id="5" creationId="{3EC4AF68-9623-9F58-D427-89ABF7FC203F}"/>
          </ac:spMkLst>
        </pc:spChg>
        <pc:spChg chg="add del mod">
          <ac:chgData name="Marisol del Carmen Gutierrez Rivera" userId="0963d25f-23fb-408d-a877-4ef32fce1de0" providerId="ADAL" clId="{1D4B6243-DFB5-4C8E-AD97-394B860F8FFF}" dt="2022-08-26T19:20:54.680" v="126" actId="478"/>
          <ac:spMkLst>
            <pc:docMk/>
            <pc:sldMk cId="3869177517" sldId="2142532316"/>
            <ac:spMk id="8" creationId="{14AECE3C-63D8-EECE-B017-83D99A9F5622}"/>
          </ac:spMkLst>
        </pc:spChg>
        <pc:spChg chg="add mod">
          <ac:chgData name="Marisol del Carmen Gutierrez Rivera" userId="0963d25f-23fb-408d-a877-4ef32fce1de0" providerId="ADAL" clId="{1D4B6243-DFB5-4C8E-AD97-394B860F8FFF}" dt="2022-08-26T19:20:56.585" v="128"/>
          <ac:spMkLst>
            <pc:docMk/>
            <pc:sldMk cId="3869177517" sldId="2142532316"/>
            <ac:spMk id="9" creationId="{2EBA7B2D-64A5-C7F5-C8B0-6FC50EC85053}"/>
          </ac:spMkLst>
        </pc:spChg>
        <pc:spChg chg="add mod">
          <ac:chgData name="Marisol del Carmen Gutierrez Rivera" userId="0963d25f-23fb-408d-a877-4ef32fce1de0" providerId="ADAL" clId="{1D4B6243-DFB5-4C8E-AD97-394B860F8FFF}" dt="2022-08-26T19:21:02.944" v="130" actId="113"/>
          <ac:spMkLst>
            <pc:docMk/>
            <pc:sldMk cId="3869177517" sldId="2142532316"/>
            <ac:spMk id="11" creationId="{80A55D23-CC6A-535C-88BC-1895A21A25F6}"/>
          </ac:spMkLst>
        </pc:spChg>
        <pc:picChg chg="del">
          <ac:chgData name="Marisol del Carmen Gutierrez Rivera" userId="0963d25f-23fb-408d-a877-4ef32fce1de0" providerId="ADAL" clId="{1D4B6243-DFB5-4C8E-AD97-394B860F8FFF}" dt="2022-08-26T19:20:52.701" v="125" actId="478"/>
          <ac:picMkLst>
            <pc:docMk/>
            <pc:sldMk cId="3869177517" sldId="2142532316"/>
            <ac:picMk id="7" creationId="{44698D96-FF53-F243-B135-BF9C7B5B2950}"/>
          </ac:picMkLst>
        </pc:picChg>
        <pc:picChg chg="add mod">
          <ac:chgData name="Marisol del Carmen Gutierrez Rivera" userId="0963d25f-23fb-408d-a877-4ef32fce1de0" providerId="ADAL" clId="{1D4B6243-DFB5-4C8E-AD97-394B860F8FFF}" dt="2022-08-26T19:20:56.585" v="128"/>
          <ac:picMkLst>
            <pc:docMk/>
            <pc:sldMk cId="3869177517" sldId="2142532316"/>
            <ac:picMk id="10" creationId="{0B4E0C16-8829-18E1-8B99-627CAB8C6085}"/>
          </ac:picMkLst>
        </pc:picChg>
      </pc:sldChg>
      <pc:sldChg chg="modSp mod">
        <pc:chgData name="Marisol del Carmen Gutierrez Rivera" userId="0963d25f-23fb-408d-a877-4ef32fce1de0" providerId="ADAL" clId="{1D4B6243-DFB5-4C8E-AD97-394B860F8FFF}" dt="2022-08-26T19:28:45.536" v="163" actId="1035"/>
        <pc:sldMkLst>
          <pc:docMk/>
          <pc:sldMk cId="2876709943" sldId="2142532317"/>
        </pc:sldMkLst>
        <pc:spChg chg="mod">
          <ac:chgData name="Marisol del Carmen Gutierrez Rivera" userId="0963d25f-23fb-408d-a877-4ef32fce1de0" providerId="ADAL" clId="{1D4B6243-DFB5-4C8E-AD97-394B860F8FFF}" dt="2022-08-26T19:28:32.157" v="153" actId="1076"/>
          <ac:spMkLst>
            <pc:docMk/>
            <pc:sldMk cId="2876709943" sldId="2142532317"/>
            <ac:spMk id="2" creationId="{D9276027-7935-D1CD-2DA5-6A6A79B2EF19}"/>
          </ac:spMkLst>
        </pc:spChg>
        <pc:spChg chg="mod">
          <ac:chgData name="Marisol del Carmen Gutierrez Rivera" userId="0963d25f-23fb-408d-a877-4ef32fce1de0" providerId="ADAL" clId="{1D4B6243-DFB5-4C8E-AD97-394B860F8FFF}" dt="2022-08-26T19:28:45.536" v="163" actId="1035"/>
          <ac:spMkLst>
            <pc:docMk/>
            <pc:sldMk cId="2876709943" sldId="2142532317"/>
            <ac:spMk id="11" creationId="{EFD93F55-85F0-0663-14BA-7FBFD1B177E5}"/>
          </ac:spMkLst>
        </pc:spChg>
        <pc:spChg chg="mod">
          <ac:chgData name="Marisol del Carmen Gutierrez Rivera" userId="0963d25f-23fb-408d-a877-4ef32fce1de0" providerId="ADAL" clId="{1D4B6243-DFB5-4C8E-AD97-394B860F8FFF}" dt="2022-08-26T19:28:45.536" v="163" actId="1035"/>
          <ac:spMkLst>
            <pc:docMk/>
            <pc:sldMk cId="2876709943" sldId="2142532317"/>
            <ac:spMk id="12" creationId="{1D1D99F2-1CDB-D485-88C2-D7B9455F429C}"/>
          </ac:spMkLst>
        </pc:spChg>
        <pc:spChg chg="mod">
          <ac:chgData name="Marisol del Carmen Gutierrez Rivera" userId="0963d25f-23fb-408d-a877-4ef32fce1de0" providerId="ADAL" clId="{1D4B6243-DFB5-4C8E-AD97-394B860F8FFF}" dt="2022-08-26T19:28:45.536" v="163" actId="1035"/>
          <ac:spMkLst>
            <pc:docMk/>
            <pc:sldMk cId="2876709943" sldId="2142532317"/>
            <ac:spMk id="13" creationId="{78BC970E-BB30-B31F-6958-B5A0D8E57EC3}"/>
          </ac:spMkLst>
        </pc:spChg>
        <pc:spChg chg="mod">
          <ac:chgData name="Marisol del Carmen Gutierrez Rivera" userId="0963d25f-23fb-408d-a877-4ef32fce1de0" providerId="ADAL" clId="{1D4B6243-DFB5-4C8E-AD97-394B860F8FFF}" dt="2022-08-26T19:28:45.536" v="163" actId="1035"/>
          <ac:spMkLst>
            <pc:docMk/>
            <pc:sldMk cId="2876709943" sldId="2142532317"/>
            <ac:spMk id="14" creationId="{354C7D6A-1157-855B-D9AB-0111F152D2F6}"/>
          </ac:spMkLst>
        </pc:spChg>
        <pc:graphicFrameChg chg="mod">
          <ac:chgData name="Marisol del Carmen Gutierrez Rivera" userId="0963d25f-23fb-408d-a877-4ef32fce1de0" providerId="ADAL" clId="{1D4B6243-DFB5-4C8E-AD97-394B860F8FFF}" dt="2022-08-26T19:28:45.536" v="163" actId="1035"/>
          <ac:graphicFrameMkLst>
            <pc:docMk/>
            <pc:sldMk cId="2876709943" sldId="2142532317"/>
            <ac:graphicFrameMk id="10" creationId="{1EF98A7C-C5BB-27A4-E97C-BDBEF978C45C}"/>
          </ac:graphicFrameMkLst>
        </pc:graphicFrameChg>
        <pc:picChg chg="mod">
          <ac:chgData name="Marisol del Carmen Gutierrez Rivera" userId="0963d25f-23fb-408d-a877-4ef32fce1de0" providerId="ADAL" clId="{1D4B6243-DFB5-4C8E-AD97-394B860F8FFF}" dt="2022-08-26T19:28:39.219" v="155" actId="1076"/>
          <ac:picMkLst>
            <pc:docMk/>
            <pc:sldMk cId="2876709943" sldId="2142532317"/>
            <ac:picMk id="15" creationId="{85C7B281-0E2D-B7E7-5463-507A2CD8F3B8}"/>
          </ac:picMkLst>
        </pc:picChg>
      </pc:sldChg>
      <pc:sldChg chg="new del">
        <pc:chgData name="Marisol del Carmen Gutierrez Rivera" userId="0963d25f-23fb-408d-a877-4ef32fce1de0" providerId="ADAL" clId="{1D4B6243-DFB5-4C8E-AD97-394B860F8FFF}" dt="2022-08-26T18:31:06.032" v="83" actId="47"/>
        <pc:sldMkLst>
          <pc:docMk/>
          <pc:sldMk cId="3091553734" sldId="2142532318"/>
        </pc:sldMkLst>
      </pc:sldChg>
      <pc:sldChg chg="addSp modSp new del">
        <pc:chgData name="Marisol del Carmen Gutierrez Rivera" userId="0963d25f-23fb-408d-a877-4ef32fce1de0" providerId="ADAL" clId="{1D4B6243-DFB5-4C8E-AD97-394B860F8FFF}" dt="2022-08-26T19:17:09.770" v="110" actId="47"/>
        <pc:sldMkLst>
          <pc:docMk/>
          <pc:sldMk cId="2315883940" sldId="2142532319"/>
        </pc:sldMkLst>
        <pc:spChg chg="add mod">
          <ac:chgData name="Marisol del Carmen Gutierrez Rivera" userId="0963d25f-23fb-408d-a877-4ef32fce1de0" providerId="ADAL" clId="{1D4B6243-DFB5-4C8E-AD97-394B860F8FFF}" dt="2022-08-26T18:31:18.634" v="84"/>
          <ac:spMkLst>
            <pc:docMk/>
            <pc:sldMk cId="2315883940" sldId="2142532319"/>
            <ac:spMk id="2" creationId="{D1228B6F-DF6F-2602-B9FB-4D7BECA3C19F}"/>
          </ac:spMkLst>
        </pc:spChg>
        <pc:spChg chg="add mod">
          <ac:chgData name="Marisol del Carmen Gutierrez Rivera" userId="0963d25f-23fb-408d-a877-4ef32fce1de0" providerId="ADAL" clId="{1D4B6243-DFB5-4C8E-AD97-394B860F8FFF}" dt="2022-08-26T18:31:18.634" v="84"/>
          <ac:spMkLst>
            <pc:docMk/>
            <pc:sldMk cId="2315883940" sldId="2142532319"/>
            <ac:spMk id="3" creationId="{5503CB0B-E0E6-75FE-5A6F-F2BFBE4C24F8}"/>
          </ac:spMkLst>
        </pc:spChg>
      </pc:sldChg>
      <pc:sldChg chg="addSp modSp new mod">
        <pc:chgData name="Marisol del Carmen Gutierrez Rivera" userId="0963d25f-23fb-408d-a877-4ef32fce1de0" providerId="ADAL" clId="{1D4B6243-DFB5-4C8E-AD97-394B860F8FFF}" dt="2022-08-26T19:15:14.553" v="108" actId="1076"/>
        <pc:sldMkLst>
          <pc:docMk/>
          <pc:sldMk cId="2177232293" sldId="2142532320"/>
        </pc:sldMkLst>
        <pc:spChg chg="add mod">
          <ac:chgData name="Marisol del Carmen Gutierrez Rivera" userId="0963d25f-23fb-408d-a877-4ef32fce1de0" providerId="ADAL" clId="{1D4B6243-DFB5-4C8E-AD97-394B860F8FFF}" dt="2022-08-26T19:15:14.553" v="108" actId="1076"/>
          <ac:spMkLst>
            <pc:docMk/>
            <pc:sldMk cId="2177232293" sldId="2142532320"/>
            <ac:spMk id="2" creationId="{1F8A62C7-A2E3-6484-7275-09D2D8D858AB}"/>
          </ac:spMkLst>
        </pc:spChg>
        <pc:spChg chg="add mod">
          <ac:chgData name="Marisol del Carmen Gutierrez Rivera" userId="0963d25f-23fb-408d-a877-4ef32fce1de0" providerId="ADAL" clId="{1D4B6243-DFB5-4C8E-AD97-394B860F8FFF}" dt="2022-08-26T18:54:59.842" v="104" actId="113"/>
          <ac:spMkLst>
            <pc:docMk/>
            <pc:sldMk cId="2177232293" sldId="2142532320"/>
            <ac:spMk id="3" creationId="{E4198810-A7A0-18CD-9C9B-BE8CFDC2D2DB}"/>
          </ac:spMkLst>
        </pc:spChg>
      </pc:sldChg>
      <pc:sldChg chg="addSp modSp new mod">
        <pc:chgData name="Marisol del Carmen Gutierrez Rivera" userId="0963d25f-23fb-408d-a877-4ef32fce1de0" providerId="ADAL" clId="{1D4B6243-DFB5-4C8E-AD97-394B860F8FFF}" dt="2022-08-26T20:09:19.091" v="404" actId="1076"/>
        <pc:sldMkLst>
          <pc:docMk/>
          <pc:sldMk cId="2054019574" sldId="2142532321"/>
        </pc:sldMkLst>
        <pc:spChg chg="add mod">
          <ac:chgData name="Marisol del Carmen Gutierrez Rivera" userId="0963d25f-23fb-408d-a877-4ef32fce1de0" providerId="ADAL" clId="{1D4B6243-DFB5-4C8E-AD97-394B860F8FFF}" dt="2022-08-26T20:09:19.091" v="404" actId="1076"/>
          <ac:spMkLst>
            <pc:docMk/>
            <pc:sldMk cId="2054019574" sldId="2142532321"/>
            <ac:spMk id="2" creationId="{F46F9D8A-B88C-A800-5A7E-DFA171B9801D}"/>
          </ac:spMkLst>
        </pc:spChg>
        <pc:spChg chg="add mod">
          <ac:chgData name="Marisol del Carmen Gutierrez Rivera" userId="0963d25f-23fb-408d-a877-4ef32fce1de0" providerId="ADAL" clId="{1D4B6243-DFB5-4C8E-AD97-394B860F8FFF}" dt="2022-08-26T20:09:05.112" v="399" actId="1076"/>
          <ac:spMkLst>
            <pc:docMk/>
            <pc:sldMk cId="2054019574" sldId="2142532321"/>
            <ac:spMk id="3" creationId="{8EDD9030-B77A-176F-B155-694C3F1E4B5F}"/>
          </ac:spMkLst>
        </pc:spChg>
      </pc:sldChg>
      <pc:sldMasterChg chg="addSp delSp modSp mod modSldLayout">
        <pc:chgData name="Marisol del Carmen Gutierrez Rivera" userId="0963d25f-23fb-408d-a877-4ef32fce1de0" providerId="ADAL" clId="{1D4B6243-DFB5-4C8E-AD97-394B860F8FFF}" dt="2022-08-26T18:52:10.494" v="92"/>
        <pc:sldMasterMkLst>
          <pc:docMk/>
          <pc:sldMasterMk cId="2328870246" sldId="2147483664"/>
        </pc:sldMasterMkLst>
        <pc:picChg chg="add mod">
          <ac:chgData name="Marisol del Carmen Gutierrez Rivera" userId="0963d25f-23fb-408d-a877-4ef32fce1de0" providerId="ADAL" clId="{1D4B6243-DFB5-4C8E-AD97-394B860F8FFF}" dt="2022-08-26T18:07:36.928" v="4"/>
          <ac:picMkLst>
            <pc:docMk/>
            <pc:sldMasterMk cId="2328870246" sldId="2147483664"/>
            <ac:picMk id="3" creationId="{8B961148-4992-9D0B-EBAA-B36F62494D72}"/>
          </ac:picMkLst>
        </pc:picChg>
        <pc:picChg chg="add mod">
          <ac:chgData name="Marisol del Carmen Gutierrez Rivera" userId="0963d25f-23fb-408d-a877-4ef32fce1de0" providerId="ADAL" clId="{1D4B6243-DFB5-4C8E-AD97-394B860F8FFF}" dt="2022-08-26T18:11:43.503" v="26" actId="1035"/>
          <ac:picMkLst>
            <pc:docMk/>
            <pc:sldMasterMk cId="2328870246" sldId="2147483664"/>
            <ac:picMk id="5" creationId="{9D69B516-320A-D5A6-C2C4-07ABC97C9B5A}"/>
          </ac:picMkLst>
        </pc:picChg>
        <pc:picChg chg="del">
          <ac:chgData name="Marisol del Carmen Gutierrez Rivera" userId="0963d25f-23fb-408d-a877-4ef32fce1de0" providerId="ADAL" clId="{1D4B6243-DFB5-4C8E-AD97-394B860F8FFF}" dt="2022-08-26T18:07:35.120" v="3" actId="478"/>
          <ac:picMkLst>
            <pc:docMk/>
            <pc:sldMasterMk cId="2328870246" sldId="2147483664"/>
            <ac:picMk id="6" creationId="{12D7B3E8-A1C9-47FA-8B2B-7190871E5F7E}"/>
          </ac:picMkLst>
        </pc:picChg>
        <pc:sldLayoutChg chg="addSp delSp modSp mod">
          <pc:chgData name="Marisol del Carmen Gutierrez Rivera" userId="0963d25f-23fb-408d-a877-4ef32fce1de0" providerId="ADAL" clId="{1D4B6243-DFB5-4C8E-AD97-394B860F8FFF}" dt="2022-08-26T18:52:10.494" v="92"/>
          <pc:sldLayoutMkLst>
            <pc:docMk/>
            <pc:sldMasterMk cId="2328870246" sldId="2147483664"/>
            <pc:sldLayoutMk cId="581422459" sldId="2147483687"/>
          </pc:sldLayoutMkLst>
          <pc:picChg chg="add mod">
            <ac:chgData name="Marisol del Carmen Gutierrez Rivera" userId="0963d25f-23fb-408d-a877-4ef32fce1de0" providerId="ADAL" clId="{1D4B6243-DFB5-4C8E-AD97-394B860F8FFF}" dt="2022-08-26T18:51:15.107" v="90" actId="1076"/>
            <ac:picMkLst>
              <pc:docMk/>
              <pc:sldMasterMk cId="2328870246" sldId="2147483664"/>
              <pc:sldLayoutMk cId="581422459" sldId="2147483687"/>
              <ac:picMk id="2" creationId="{9BAC7403-4D3B-5F0E-D853-A9F8E8077F7A}"/>
            </ac:picMkLst>
          </pc:picChg>
          <pc:picChg chg="add mod">
            <ac:chgData name="Marisol del Carmen Gutierrez Rivera" userId="0963d25f-23fb-408d-a877-4ef32fce1de0" providerId="ADAL" clId="{1D4B6243-DFB5-4C8E-AD97-394B860F8FFF}" dt="2022-08-26T18:52:10.494" v="92"/>
            <ac:picMkLst>
              <pc:docMk/>
              <pc:sldMasterMk cId="2328870246" sldId="2147483664"/>
              <pc:sldLayoutMk cId="581422459" sldId="2147483687"/>
              <ac:picMk id="3" creationId="{8A6DC10D-2E7D-2F54-C4CF-6253DC753939}"/>
            </ac:picMkLst>
          </pc:picChg>
          <pc:picChg chg="del">
            <ac:chgData name="Marisol del Carmen Gutierrez Rivera" userId="0963d25f-23fb-408d-a877-4ef32fce1de0" providerId="ADAL" clId="{1D4B6243-DFB5-4C8E-AD97-394B860F8FFF}" dt="2022-08-26T18:51:08.861" v="88" actId="478"/>
            <ac:picMkLst>
              <pc:docMk/>
              <pc:sldMasterMk cId="2328870246" sldId="2147483664"/>
              <pc:sldLayoutMk cId="581422459" sldId="2147483687"/>
              <ac:picMk id="5" creationId="{BC918387-AC9B-278C-4A83-14B48EE41A5F}"/>
            </ac:picMkLst>
          </pc:picChg>
          <pc:picChg chg="del">
            <ac:chgData name="Marisol del Carmen Gutierrez Rivera" userId="0963d25f-23fb-408d-a877-4ef32fce1de0" providerId="ADAL" clId="{1D4B6243-DFB5-4C8E-AD97-394B860F8FFF}" dt="2022-08-26T18:51:17.821" v="91" actId="478"/>
            <ac:picMkLst>
              <pc:docMk/>
              <pc:sldMasterMk cId="2328870246" sldId="2147483664"/>
              <pc:sldLayoutMk cId="581422459" sldId="2147483687"/>
              <ac:picMk id="9" creationId="{686A32CC-00C3-2884-E530-E1AD07539CD6}"/>
            </ac:picMkLst>
          </pc:picChg>
          <pc:picChg chg="add del mod">
            <ac:chgData name="Marisol del Carmen Gutierrez Rivera" userId="0963d25f-23fb-408d-a877-4ef32fce1de0" providerId="ADAL" clId="{1D4B6243-DFB5-4C8E-AD97-394B860F8FFF}" dt="2022-08-26T18:51:05.293" v="87"/>
            <ac:picMkLst>
              <pc:docMk/>
              <pc:sldMasterMk cId="2328870246" sldId="2147483664"/>
              <pc:sldLayoutMk cId="581422459" sldId="2147483687"/>
              <ac:picMk id="924" creationId="{8A1B2119-8259-4180-AC52-76CAFD0BE6C0}"/>
            </ac:picMkLst>
          </pc:picChg>
        </pc:sldLayoutChg>
      </pc:sldMasterChg>
      <pc:sldMasterChg chg="addSp modSp mod">
        <pc:chgData name="Marisol del Carmen Gutierrez Rivera" userId="0963d25f-23fb-408d-a877-4ef32fce1de0" providerId="ADAL" clId="{1D4B6243-DFB5-4C8E-AD97-394B860F8FFF}" dt="2022-08-26T18:52:44.666" v="96"/>
        <pc:sldMasterMkLst>
          <pc:docMk/>
          <pc:sldMasterMk cId="1764657274" sldId="2147483678"/>
        </pc:sldMasterMkLst>
        <pc:picChg chg="add mod">
          <ac:chgData name="Marisol del Carmen Gutierrez Rivera" userId="0963d25f-23fb-408d-a877-4ef32fce1de0" providerId="ADAL" clId="{1D4B6243-DFB5-4C8E-AD97-394B860F8FFF}" dt="2022-08-26T18:52:23.178" v="94" actId="1076"/>
          <ac:picMkLst>
            <pc:docMk/>
            <pc:sldMasterMk cId="1764657274" sldId="2147483678"/>
            <ac:picMk id="4" creationId="{84A54BC7-8C5C-6980-4584-225EABD003BD}"/>
          </ac:picMkLst>
        </pc:picChg>
        <pc:picChg chg="mod">
          <ac:chgData name="Marisol del Carmen Gutierrez Rivera" userId="0963d25f-23fb-408d-a877-4ef32fce1de0" providerId="ADAL" clId="{1D4B6243-DFB5-4C8E-AD97-394B860F8FFF}" dt="2022-08-26T18:52:44.666" v="96"/>
          <ac:picMkLst>
            <pc:docMk/>
            <pc:sldMasterMk cId="1764657274" sldId="2147483678"/>
            <ac:picMk id="8" creationId="{00000000-0000-0000-0000-000000000000}"/>
          </ac:picMkLst>
        </pc:picChg>
      </pc:sldMasterChg>
      <pc:sldMasterChg chg="addSp delSp modSp mod">
        <pc:chgData name="Marisol del Carmen Gutierrez Rivera" userId="0963d25f-23fb-408d-a877-4ef32fce1de0" providerId="ADAL" clId="{1D4B6243-DFB5-4C8E-AD97-394B860F8FFF}" dt="2022-08-26T18:52:35.752" v="95"/>
        <pc:sldMasterMkLst>
          <pc:docMk/>
          <pc:sldMasterMk cId="496375632" sldId="2147483691"/>
        </pc:sldMasterMkLst>
        <pc:picChg chg="add mod">
          <ac:chgData name="Marisol del Carmen Gutierrez Rivera" userId="0963d25f-23fb-408d-a877-4ef32fce1de0" providerId="ADAL" clId="{1D4B6243-DFB5-4C8E-AD97-394B860F8FFF}" dt="2022-08-26T18:06:40.911" v="1"/>
          <ac:picMkLst>
            <pc:docMk/>
            <pc:sldMasterMk cId="496375632" sldId="2147483691"/>
            <ac:picMk id="4" creationId="{94F9D3EB-A5E4-35D1-E4EF-92805C292FEB}"/>
          </ac:picMkLst>
        </pc:picChg>
        <pc:picChg chg="mod">
          <ac:chgData name="Marisol del Carmen Gutierrez Rivera" userId="0963d25f-23fb-408d-a877-4ef32fce1de0" providerId="ADAL" clId="{1D4B6243-DFB5-4C8E-AD97-394B860F8FFF}" dt="2022-08-26T18:52:35.752" v="95"/>
          <ac:picMkLst>
            <pc:docMk/>
            <pc:sldMasterMk cId="496375632" sldId="2147483691"/>
            <ac:picMk id="7" creationId="{00000000-0000-0000-0000-000000000000}"/>
          </ac:picMkLst>
        </pc:picChg>
        <pc:picChg chg="del">
          <ac:chgData name="Marisol del Carmen Gutierrez Rivera" userId="0963d25f-23fb-408d-a877-4ef32fce1de0" providerId="ADAL" clId="{1D4B6243-DFB5-4C8E-AD97-394B860F8FFF}" dt="2022-08-26T18:06:38.651" v="0" actId="478"/>
          <ac:picMkLst>
            <pc:docMk/>
            <pc:sldMasterMk cId="496375632" sldId="2147483691"/>
            <ac:picMk id="8" creationId="{AB63897A-62B4-59D7-6B2F-BBE738FD4D73}"/>
          </ac:picMkLst>
        </pc:picChg>
      </pc:sldMasterChg>
      <pc:sldMasterChg chg="addSldLayout delSldLayout">
        <pc:chgData name="Marisol del Carmen Gutierrez Rivera" userId="0963d25f-23fb-408d-a877-4ef32fce1de0" providerId="ADAL" clId="{1D4B6243-DFB5-4C8E-AD97-394B860F8FFF}" dt="2022-08-26T18:11:11.046" v="8" actId="47"/>
        <pc:sldMasterMkLst>
          <pc:docMk/>
          <pc:sldMasterMk cId="2638138299" sldId="2147483693"/>
        </pc:sldMasterMkLst>
        <pc:sldLayoutChg chg="add del">
          <pc:chgData name="Marisol del Carmen Gutierrez Rivera" userId="0963d25f-23fb-408d-a877-4ef32fce1de0" providerId="ADAL" clId="{1D4B6243-DFB5-4C8E-AD97-394B860F8FFF}" dt="2022-08-26T18:11:11.046" v="8" actId="47"/>
          <pc:sldLayoutMkLst>
            <pc:docMk/>
            <pc:sldMasterMk cId="2638138299" sldId="2147483693"/>
            <pc:sldLayoutMk cId="311492678" sldId="2147483695"/>
          </pc:sldLayoutMkLst>
        </pc:sldLayoutChg>
      </pc:sldMasterChg>
    </pc:docChg>
  </pc:docChgLst>
  <pc:docChgLst>
    <pc:chgData name="Gloria Moncada Arenas" userId="S::generacion@noria.mx::d8a5062a-d71a-42ef-9777-a767ee448c70" providerId="AD" clId="Web-{391B32DE-B5E5-E128-F345-9B185A72876B}"/>
    <pc:docChg chg="modSld">
      <pc:chgData name="Gloria Moncada Arenas" userId="S::generacion@noria.mx::d8a5062a-d71a-42ef-9777-a767ee448c70" providerId="AD" clId="Web-{391B32DE-B5E5-E128-F345-9B185A72876B}" dt="2022-09-02T15:50:49.051" v="5" actId="20577"/>
      <pc:docMkLst>
        <pc:docMk/>
      </pc:docMkLst>
      <pc:sldChg chg="modSp">
        <pc:chgData name="Gloria Moncada Arenas" userId="S::generacion@noria.mx::d8a5062a-d71a-42ef-9777-a767ee448c70" providerId="AD" clId="Web-{391B32DE-B5E5-E128-F345-9B185A72876B}" dt="2022-09-02T15:50:49.051" v="5" actId="20577"/>
        <pc:sldMkLst>
          <pc:docMk/>
          <pc:sldMk cId="4228433168" sldId="837"/>
        </pc:sldMkLst>
        <pc:spChg chg="mod">
          <ac:chgData name="Gloria Moncada Arenas" userId="S::generacion@noria.mx::d8a5062a-d71a-42ef-9777-a767ee448c70" providerId="AD" clId="Web-{391B32DE-B5E5-E128-F345-9B185A72876B}" dt="2022-09-02T15:49:36.752" v="2" actId="1076"/>
          <ac:spMkLst>
            <pc:docMk/>
            <pc:sldMk cId="4228433168" sldId="837"/>
            <ac:spMk id="2" creationId="{BEC10EBE-5360-FF46-AC2F-9689A80F9841}"/>
          </ac:spMkLst>
        </pc:spChg>
        <pc:spChg chg="mod">
          <ac:chgData name="Gloria Moncada Arenas" userId="S::generacion@noria.mx::d8a5062a-d71a-42ef-9777-a767ee448c70" providerId="AD" clId="Web-{391B32DE-B5E5-E128-F345-9B185A72876B}" dt="2022-09-02T15:50:49.051" v="5" actId="20577"/>
          <ac:spMkLst>
            <pc:docMk/>
            <pc:sldMk cId="4228433168" sldId="837"/>
            <ac:spMk id="5" creationId="{EAE500CD-0714-366E-4F7A-E345C263873C}"/>
          </ac:spMkLst>
        </pc:spChg>
      </pc:sldChg>
      <pc:sldChg chg="modSp">
        <pc:chgData name="Gloria Moncada Arenas" userId="S::generacion@noria.mx::d8a5062a-d71a-42ef-9777-a767ee448c70" providerId="AD" clId="Web-{391B32DE-B5E5-E128-F345-9B185A72876B}" dt="2022-09-02T15:31:47.921" v="1" actId="20577"/>
        <pc:sldMkLst>
          <pc:docMk/>
          <pc:sldMk cId="938467366" sldId="2986"/>
        </pc:sldMkLst>
        <pc:spChg chg="mod">
          <ac:chgData name="Gloria Moncada Arenas" userId="S::generacion@noria.mx::d8a5062a-d71a-42ef-9777-a767ee448c70" providerId="AD" clId="Web-{391B32DE-B5E5-E128-F345-9B185A72876B}" dt="2022-09-02T15:31:47.921" v="1" actId="20577"/>
          <ac:spMkLst>
            <pc:docMk/>
            <pc:sldMk cId="938467366" sldId="2986"/>
            <ac:spMk id="3" creationId="{86D85DB6-3A26-0C4F-9206-765803789BB0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9B5969-6089-4BA4-98F0-A0C4F8723288}" type="doc">
      <dgm:prSet loTypeId="urn:microsoft.com/office/officeart/2005/8/layout/arrow2" loCatId="process" qsTypeId="urn:microsoft.com/office/officeart/2005/8/quickstyle/simple1" qsCatId="simple" csTypeId="urn:microsoft.com/office/officeart/2005/8/colors/accent2_1" csCatId="accent2" phldr="1"/>
      <dgm:spPr/>
    </dgm:pt>
    <dgm:pt modelId="{41861E00-C7A3-4932-B550-3522A042C478}">
      <dgm:prSet phldrT="[Text]"/>
      <dgm:spPr>
        <a:xfrm>
          <a:off x="967949" y="2586587"/>
          <a:ext cx="711481" cy="807884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r>
            <a:rPr lang="en-US" b="1" err="1">
              <a:solidFill>
                <a:srgbClr val="002E46">
                  <a:hueOff val="0"/>
                  <a:satOff val="0"/>
                  <a:lumOff val="0"/>
                  <a:alphaOff val="0"/>
                </a:srgbClr>
              </a:solidFill>
              <a:latin typeface="Calibri"/>
              <a:ea typeface="+mn-ea"/>
              <a:cs typeface="+mn-cs"/>
            </a:rPr>
            <a:t>Falla</a:t>
          </a:r>
          <a:endParaRPr lang="en-US" b="1">
            <a:solidFill>
              <a:srgbClr val="002E46">
                <a:hueOff val="0"/>
                <a:satOff val="0"/>
                <a:lumOff val="0"/>
                <a:alphaOff val="0"/>
              </a:srgbClr>
            </a:solidFill>
            <a:latin typeface="Calibri"/>
            <a:ea typeface="+mn-ea"/>
            <a:cs typeface="+mn-cs"/>
          </a:endParaRPr>
        </a:p>
      </dgm:t>
    </dgm:pt>
    <dgm:pt modelId="{71AD961A-090E-4684-A255-9A556448377A}" type="parTrans" cxnId="{F2E44BAF-8AA5-4071-9EC7-3370656B9294}">
      <dgm:prSet/>
      <dgm:spPr/>
      <dgm:t>
        <a:bodyPr/>
        <a:lstStyle/>
        <a:p>
          <a:endParaRPr lang="en-US"/>
        </a:p>
      </dgm:t>
    </dgm:pt>
    <dgm:pt modelId="{A45172E7-9E80-4076-8681-B30DABD65FA2}" type="sibTrans" cxnId="{F2E44BAF-8AA5-4071-9EC7-3370656B9294}">
      <dgm:prSet/>
      <dgm:spPr/>
      <dgm:t>
        <a:bodyPr/>
        <a:lstStyle/>
        <a:p>
          <a:endParaRPr lang="en-US"/>
        </a:p>
      </dgm:t>
    </dgm:pt>
    <dgm:pt modelId="{8C60AE15-13C2-4D27-BC64-279C83AE88B4}">
      <dgm:prSet phldrT="[Text]"/>
      <dgm:spPr>
        <a:xfrm>
          <a:off x="1679430" y="1972188"/>
          <a:ext cx="901571" cy="1422283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r>
            <a:rPr lang="en-US" b="1" err="1">
              <a:solidFill>
                <a:srgbClr val="002E46">
                  <a:hueOff val="0"/>
                  <a:satOff val="0"/>
                  <a:lumOff val="0"/>
                  <a:alphaOff val="0"/>
                </a:srgbClr>
              </a:solidFill>
              <a:latin typeface="Calibri"/>
              <a:ea typeface="+mn-ea"/>
              <a:cs typeface="+mn-cs"/>
            </a:rPr>
            <a:t>Intervalo</a:t>
          </a:r>
          <a:endParaRPr lang="en-US" b="1">
            <a:solidFill>
              <a:srgbClr val="002E46">
                <a:hueOff val="0"/>
                <a:satOff val="0"/>
                <a:lumOff val="0"/>
                <a:alphaOff val="0"/>
              </a:srgbClr>
            </a:solidFill>
            <a:latin typeface="Calibri"/>
            <a:ea typeface="+mn-ea"/>
            <a:cs typeface="+mn-cs"/>
          </a:endParaRPr>
        </a:p>
      </dgm:t>
    </dgm:pt>
    <dgm:pt modelId="{414D0F5B-C1D8-4095-A44E-71C72CA1C92E}" type="parTrans" cxnId="{1E1681E7-345A-4AC0-BAED-97420C994C11}">
      <dgm:prSet/>
      <dgm:spPr/>
      <dgm:t>
        <a:bodyPr/>
        <a:lstStyle/>
        <a:p>
          <a:endParaRPr lang="en-US"/>
        </a:p>
      </dgm:t>
    </dgm:pt>
    <dgm:pt modelId="{6E1D548F-945B-47B7-BDEC-A6BF80BBB2C2}" type="sibTrans" cxnId="{1E1681E7-345A-4AC0-BAED-97420C994C11}">
      <dgm:prSet/>
      <dgm:spPr/>
      <dgm:t>
        <a:bodyPr/>
        <a:lstStyle/>
        <a:p>
          <a:endParaRPr lang="en-US"/>
        </a:p>
      </dgm:t>
    </dgm:pt>
    <dgm:pt modelId="{1AFBC16C-CD9A-485E-86E3-ABA224A01617}">
      <dgm:prSet phldrT="[Text]"/>
      <dgm:spPr>
        <a:xfrm>
          <a:off x="2581002" y="1486778"/>
          <a:ext cx="1048212" cy="1907693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r>
            <a:rPr lang="en-US" b="1" err="1">
              <a:solidFill>
                <a:srgbClr val="002E46">
                  <a:hueOff val="0"/>
                  <a:satOff val="0"/>
                  <a:lumOff val="0"/>
                  <a:alphaOff val="0"/>
                </a:srgbClr>
              </a:solidFill>
              <a:latin typeface="Calibri"/>
              <a:ea typeface="+mn-ea"/>
              <a:cs typeface="+mn-cs"/>
            </a:rPr>
            <a:t>Condición</a:t>
          </a:r>
          <a:endParaRPr lang="en-US" b="1">
            <a:solidFill>
              <a:srgbClr val="002E46">
                <a:hueOff val="0"/>
                <a:satOff val="0"/>
                <a:lumOff val="0"/>
                <a:alphaOff val="0"/>
              </a:srgbClr>
            </a:solidFill>
            <a:latin typeface="Calibri"/>
            <a:ea typeface="+mn-ea"/>
            <a:cs typeface="+mn-cs"/>
          </a:endParaRPr>
        </a:p>
      </dgm:t>
    </dgm:pt>
    <dgm:pt modelId="{9FA12BB4-42F7-47E5-931F-CD407A2BEE13}" type="parTrans" cxnId="{14A7A786-E20C-4547-B25B-F366E5E71C1F}">
      <dgm:prSet/>
      <dgm:spPr/>
      <dgm:t>
        <a:bodyPr/>
        <a:lstStyle/>
        <a:p>
          <a:endParaRPr lang="en-US"/>
        </a:p>
      </dgm:t>
    </dgm:pt>
    <dgm:pt modelId="{BA185CFB-7A40-4B99-AA17-9DB8FAEE38FF}" type="sibTrans" cxnId="{14A7A786-E20C-4547-B25B-F366E5E71C1F}">
      <dgm:prSet/>
      <dgm:spPr/>
      <dgm:t>
        <a:bodyPr/>
        <a:lstStyle/>
        <a:p>
          <a:endParaRPr lang="en-US"/>
        </a:p>
      </dgm:t>
    </dgm:pt>
    <dgm:pt modelId="{CDEE3ED2-07FB-4278-86B7-999EFF4779F5}">
      <dgm:prSet phldrT="[Text]"/>
      <dgm:spPr>
        <a:xfrm>
          <a:off x="3629215" y="1120175"/>
          <a:ext cx="1086231" cy="2274296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r>
            <a:rPr lang="en-US" b="1" err="1">
              <a:solidFill>
                <a:srgbClr val="002E46">
                  <a:hueOff val="0"/>
                  <a:satOff val="0"/>
                  <a:lumOff val="0"/>
                  <a:alphaOff val="0"/>
                </a:srgbClr>
              </a:solidFill>
              <a:latin typeface="Calibri"/>
              <a:ea typeface="+mn-ea"/>
              <a:cs typeface="+mn-cs"/>
            </a:rPr>
            <a:t>Riesgo</a:t>
          </a:r>
          <a:endParaRPr lang="en-US" b="1">
            <a:solidFill>
              <a:srgbClr val="002E46">
                <a:hueOff val="0"/>
                <a:satOff val="0"/>
                <a:lumOff val="0"/>
                <a:alphaOff val="0"/>
              </a:srgbClr>
            </a:solidFill>
            <a:latin typeface="Calibri"/>
            <a:ea typeface="+mn-ea"/>
            <a:cs typeface="+mn-cs"/>
          </a:endParaRPr>
        </a:p>
      </dgm:t>
    </dgm:pt>
    <dgm:pt modelId="{89B9DEED-A25C-4D87-AF7A-EC39DD0F910B}" type="parTrans" cxnId="{3A80374F-5BE1-48DE-BF7F-DA59CC2A60D9}">
      <dgm:prSet/>
      <dgm:spPr/>
      <dgm:t>
        <a:bodyPr/>
        <a:lstStyle/>
        <a:p>
          <a:endParaRPr lang="en-US"/>
        </a:p>
      </dgm:t>
    </dgm:pt>
    <dgm:pt modelId="{04C3C514-BA4C-44C0-9E1A-E621A229928A}" type="sibTrans" cxnId="{3A80374F-5BE1-48DE-BF7F-DA59CC2A60D9}">
      <dgm:prSet/>
      <dgm:spPr/>
      <dgm:t>
        <a:bodyPr/>
        <a:lstStyle/>
        <a:p>
          <a:endParaRPr lang="en-US"/>
        </a:p>
      </dgm:t>
    </dgm:pt>
    <dgm:pt modelId="{FE587716-69BB-4791-8681-0FB472F34DEC}">
      <dgm:prSet phldrT="[Text]"/>
      <dgm:spPr>
        <a:xfrm>
          <a:off x="4715446" y="896140"/>
          <a:ext cx="1086231" cy="2498331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r>
            <a:rPr lang="en-US" b="1">
              <a:solidFill>
                <a:srgbClr val="002E46">
                  <a:hueOff val="0"/>
                  <a:satOff val="0"/>
                  <a:lumOff val="0"/>
                  <a:alphaOff val="0"/>
                </a:srgbClr>
              </a:solidFill>
              <a:latin typeface="Calibri"/>
              <a:ea typeface="+mn-ea"/>
              <a:cs typeface="+mn-cs"/>
            </a:rPr>
            <a:t>Valor</a:t>
          </a:r>
        </a:p>
      </dgm:t>
    </dgm:pt>
    <dgm:pt modelId="{FC0D6CDD-87E7-4384-BBFD-2BFCEAB0E044}" type="parTrans" cxnId="{2E1C59A2-3B08-4E10-8889-204791968D91}">
      <dgm:prSet/>
      <dgm:spPr/>
      <dgm:t>
        <a:bodyPr/>
        <a:lstStyle/>
        <a:p>
          <a:endParaRPr lang="en-US"/>
        </a:p>
      </dgm:t>
    </dgm:pt>
    <dgm:pt modelId="{B7BA3A0F-5373-45B3-BD8A-2628FE1EA561}" type="sibTrans" cxnId="{2E1C59A2-3B08-4E10-8889-204791968D91}">
      <dgm:prSet/>
      <dgm:spPr/>
      <dgm:t>
        <a:bodyPr/>
        <a:lstStyle/>
        <a:p>
          <a:endParaRPr lang="en-US"/>
        </a:p>
      </dgm:t>
    </dgm:pt>
    <dgm:pt modelId="{428C94C7-98B7-498D-A13D-5C59A824705F}" type="pres">
      <dgm:prSet presAssocID="{F79B5969-6089-4BA4-98F0-A0C4F8723288}" presName="arrowDiagram" presStyleCnt="0">
        <dgm:presLayoutVars>
          <dgm:chMax val="5"/>
          <dgm:dir/>
          <dgm:resizeHandles val="exact"/>
        </dgm:presLayoutVars>
      </dgm:prSet>
      <dgm:spPr/>
    </dgm:pt>
    <dgm:pt modelId="{CCD43806-210D-4043-A078-605B827AC54A}" type="pres">
      <dgm:prSet presAssocID="{F79B5969-6089-4BA4-98F0-A0C4F8723288}" presName="arrow" presStyleLbl="bgShp" presStyleIdx="0" presStyleCnt="1"/>
      <dgm:spPr>
        <a:xfrm>
          <a:off x="370522" y="0"/>
          <a:ext cx="5431155" cy="3394472"/>
        </a:xfrm>
        <a:prstGeom prst="swooshArrow">
          <a:avLst>
            <a:gd name="adj1" fmla="val 25000"/>
            <a:gd name="adj2" fmla="val 25000"/>
          </a:avLst>
        </a:prstGeom>
        <a:solidFill>
          <a:srgbClr val="005776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</dgm:pt>
    <dgm:pt modelId="{37955233-98C1-4078-B012-BC8EE797CC19}" type="pres">
      <dgm:prSet presAssocID="{F79B5969-6089-4BA4-98F0-A0C4F8723288}" presName="arrowDiagram5" presStyleCnt="0"/>
      <dgm:spPr/>
    </dgm:pt>
    <dgm:pt modelId="{E1221FDA-0BC9-4281-ACF5-761415C7E5DE}" type="pres">
      <dgm:prSet presAssocID="{41861E00-C7A3-4932-B550-3522A042C478}" presName="bullet5a" presStyleLbl="node1" presStyleIdx="0" presStyleCnt="5"/>
      <dgm:spPr>
        <a:xfrm>
          <a:off x="905491" y="2524129"/>
          <a:ext cx="124916" cy="124916"/>
        </a:xfrm>
        <a:prstGeom prst="ellipse">
          <a:avLst/>
        </a:prstGeom>
        <a:solidFill>
          <a:srgbClr val="FFFFFF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005776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</dgm:pt>
    <dgm:pt modelId="{3ABF5784-9A53-4E84-8AB0-9D2D06951103}" type="pres">
      <dgm:prSet presAssocID="{41861E00-C7A3-4932-B550-3522A042C478}" presName="textBox5a" presStyleLbl="revTx" presStyleIdx="0" presStyleCnt="5">
        <dgm:presLayoutVars>
          <dgm:bulletEnabled val="1"/>
        </dgm:presLayoutVars>
      </dgm:prSet>
      <dgm:spPr/>
    </dgm:pt>
    <dgm:pt modelId="{823E74F5-623B-4CEE-857A-295B80D6EC25}" type="pres">
      <dgm:prSet presAssocID="{8C60AE15-13C2-4D27-BC64-279C83AE88B4}" presName="bullet5b" presStyleLbl="node1" presStyleIdx="1" presStyleCnt="5"/>
      <dgm:spPr>
        <a:xfrm>
          <a:off x="1581670" y="1874427"/>
          <a:ext cx="195521" cy="195521"/>
        </a:xfrm>
        <a:prstGeom prst="ellipse">
          <a:avLst/>
        </a:prstGeom>
        <a:solidFill>
          <a:srgbClr val="FFFFFF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005776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</dgm:pt>
    <dgm:pt modelId="{2C332B18-4C50-4C99-800D-7EB73F77CE18}" type="pres">
      <dgm:prSet presAssocID="{8C60AE15-13C2-4D27-BC64-279C83AE88B4}" presName="textBox5b" presStyleLbl="revTx" presStyleIdx="1" presStyleCnt="5">
        <dgm:presLayoutVars>
          <dgm:bulletEnabled val="1"/>
        </dgm:presLayoutVars>
      </dgm:prSet>
      <dgm:spPr/>
    </dgm:pt>
    <dgm:pt modelId="{564D6510-E09C-487B-8E1A-26430EEF0009}" type="pres">
      <dgm:prSet presAssocID="{1AFBC16C-CD9A-485E-86E3-ABA224A01617}" presName="bullet5c" presStyleLbl="node1" presStyleIdx="2" presStyleCnt="5"/>
      <dgm:spPr>
        <a:xfrm>
          <a:off x="2450654" y="1356431"/>
          <a:ext cx="260695" cy="260695"/>
        </a:xfrm>
        <a:prstGeom prst="ellipse">
          <a:avLst/>
        </a:prstGeom>
        <a:solidFill>
          <a:srgbClr val="FFFFFF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005776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</dgm:pt>
    <dgm:pt modelId="{DFA66419-0738-4028-875C-5C63DBD7BF91}" type="pres">
      <dgm:prSet presAssocID="{1AFBC16C-CD9A-485E-86E3-ABA224A01617}" presName="textBox5c" presStyleLbl="revTx" presStyleIdx="2" presStyleCnt="5">
        <dgm:presLayoutVars>
          <dgm:bulletEnabled val="1"/>
        </dgm:presLayoutVars>
      </dgm:prSet>
      <dgm:spPr/>
    </dgm:pt>
    <dgm:pt modelId="{B776847A-1E05-4CD5-BC2F-1B28FA473EA3}" type="pres">
      <dgm:prSet presAssocID="{CDEE3ED2-07FB-4278-86B7-999EFF4779F5}" presName="bullet5d" presStyleLbl="node1" presStyleIdx="3" presStyleCnt="5"/>
      <dgm:spPr>
        <a:xfrm>
          <a:off x="3460849" y="951809"/>
          <a:ext cx="336731" cy="336731"/>
        </a:xfrm>
        <a:prstGeom prst="ellipse">
          <a:avLst/>
        </a:prstGeom>
        <a:solidFill>
          <a:srgbClr val="FFFFFF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005776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</dgm:pt>
    <dgm:pt modelId="{EDDA9CA1-20BF-4F17-9B68-C7E673CA28ED}" type="pres">
      <dgm:prSet presAssocID="{CDEE3ED2-07FB-4278-86B7-999EFF4779F5}" presName="textBox5d" presStyleLbl="revTx" presStyleIdx="3" presStyleCnt="5">
        <dgm:presLayoutVars>
          <dgm:bulletEnabled val="1"/>
        </dgm:presLayoutVars>
      </dgm:prSet>
      <dgm:spPr/>
    </dgm:pt>
    <dgm:pt modelId="{019B199C-AEC2-4E4C-8F1C-C8945635B8DC}" type="pres">
      <dgm:prSet presAssocID="{FE587716-69BB-4791-8681-0FB472F34DEC}" presName="bullet5e" presStyleLbl="node1" presStyleIdx="4" presStyleCnt="5"/>
      <dgm:spPr>
        <a:xfrm>
          <a:off x="4500915" y="681609"/>
          <a:ext cx="429061" cy="429061"/>
        </a:xfrm>
        <a:prstGeom prst="ellipse">
          <a:avLst/>
        </a:prstGeom>
        <a:solidFill>
          <a:srgbClr val="FFFFFF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005776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</dgm:pt>
    <dgm:pt modelId="{A1C3BEED-BD90-419F-A552-160D1261DB05}" type="pres">
      <dgm:prSet presAssocID="{FE587716-69BB-4791-8681-0FB472F34DEC}" presName="textBox5e" presStyleLbl="revTx" presStyleIdx="4" presStyleCnt="5">
        <dgm:presLayoutVars>
          <dgm:bulletEnabled val="1"/>
        </dgm:presLayoutVars>
      </dgm:prSet>
      <dgm:spPr/>
    </dgm:pt>
  </dgm:ptLst>
  <dgm:cxnLst>
    <dgm:cxn modelId="{C2629D1B-51CD-4360-8700-EFB7C1FAAB59}" type="presOf" srcId="{41861E00-C7A3-4932-B550-3522A042C478}" destId="{3ABF5784-9A53-4E84-8AB0-9D2D06951103}" srcOrd="0" destOrd="0" presId="urn:microsoft.com/office/officeart/2005/8/layout/arrow2"/>
    <dgm:cxn modelId="{3A80374F-5BE1-48DE-BF7F-DA59CC2A60D9}" srcId="{F79B5969-6089-4BA4-98F0-A0C4F8723288}" destId="{CDEE3ED2-07FB-4278-86B7-999EFF4779F5}" srcOrd="3" destOrd="0" parTransId="{89B9DEED-A25C-4D87-AF7A-EC39DD0F910B}" sibTransId="{04C3C514-BA4C-44C0-9E1A-E621A229928A}"/>
    <dgm:cxn modelId="{14A7A786-E20C-4547-B25B-F366E5E71C1F}" srcId="{F79B5969-6089-4BA4-98F0-A0C4F8723288}" destId="{1AFBC16C-CD9A-485E-86E3-ABA224A01617}" srcOrd="2" destOrd="0" parTransId="{9FA12BB4-42F7-47E5-931F-CD407A2BEE13}" sibTransId="{BA185CFB-7A40-4B99-AA17-9DB8FAEE38FF}"/>
    <dgm:cxn modelId="{9F2B8099-4E14-4B8F-9F41-CEBF4A453D5E}" type="presOf" srcId="{8C60AE15-13C2-4D27-BC64-279C83AE88B4}" destId="{2C332B18-4C50-4C99-800D-7EB73F77CE18}" srcOrd="0" destOrd="0" presId="urn:microsoft.com/office/officeart/2005/8/layout/arrow2"/>
    <dgm:cxn modelId="{2E1C59A2-3B08-4E10-8889-204791968D91}" srcId="{F79B5969-6089-4BA4-98F0-A0C4F8723288}" destId="{FE587716-69BB-4791-8681-0FB472F34DEC}" srcOrd="4" destOrd="0" parTransId="{FC0D6CDD-87E7-4384-BBFD-2BFCEAB0E044}" sibTransId="{B7BA3A0F-5373-45B3-BD8A-2628FE1EA561}"/>
    <dgm:cxn modelId="{5426A0A6-E791-42D8-8765-630ECE14F9B2}" type="presOf" srcId="{1AFBC16C-CD9A-485E-86E3-ABA224A01617}" destId="{DFA66419-0738-4028-875C-5C63DBD7BF91}" srcOrd="0" destOrd="0" presId="urn:microsoft.com/office/officeart/2005/8/layout/arrow2"/>
    <dgm:cxn modelId="{CC4EA4A6-7EF8-4D06-9F53-3CA1252DB24D}" type="presOf" srcId="{CDEE3ED2-07FB-4278-86B7-999EFF4779F5}" destId="{EDDA9CA1-20BF-4F17-9B68-C7E673CA28ED}" srcOrd="0" destOrd="0" presId="urn:microsoft.com/office/officeart/2005/8/layout/arrow2"/>
    <dgm:cxn modelId="{F2E44BAF-8AA5-4071-9EC7-3370656B9294}" srcId="{F79B5969-6089-4BA4-98F0-A0C4F8723288}" destId="{41861E00-C7A3-4932-B550-3522A042C478}" srcOrd="0" destOrd="0" parTransId="{71AD961A-090E-4684-A255-9A556448377A}" sibTransId="{A45172E7-9E80-4076-8681-B30DABD65FA2}"/>
    <dgm:cxn modelId="{934ECBBA-5FCE-4AE0-A6E5-35038FBF2D17}" type="presOf" srcId="{FE587716-69BB-4791-8681-0FB472F34DEC}" destId="{A1C3BEED-BD90-419F-A552-160D1261DB05}" srcOrd="0" destOrd="0" presId="urn:microsoft.com/office/officeart/2005/8/layout/arrow2"/>
    <dgm:cxn modelId="{1E1681E7-345A-4AC0-BAED-97420C994C11}" srcId="{F79B5969-6089-4BA4-98F0-A0C4F8723288}" destId="{8C60AE15-13C2-4D27-BC64-279C83AE88B4}" srcOrd="1" destOrd="0" parTransId="{414D0F5B-C1D8-4095-A44E-71C72CA1C92E}" sibTransId="{6E1D548F-945B-47B7-BDEC-A6BF80BBB2C2}"/>
    <dgm:cxn modelId="{C7CA78EE-DFF0-4D56-9839-C2E9CFFB2631}" type="presOf" srcId="{F79B5969-6089-4BA4-98F0-A0C4F8723288}" destId="{428C94C7-98B7-498D-A13D-5C59A824705F}" srcOrd="0" destOrd="0" presId="urn:microsoft.com/office/officeart/2005/8/layout/arrow2"/>
    <dgm:cxn modelId="{4BD90F1F-C32A-4B57-B834-2F5930B2AFB5}" type="presParOf" srcId="{428C94C7-98B7-498D-A13D-5C59A824705F}" destId="{CCD43806-210D-4043-A078-605B827AC54A}" srcOrd="0" destOrd="0" presId="urn:microsoft.com/office/officeart/2005/8/layout/arrow2"/>
    <dgm:cxn modelId="{AEBA1988-7972-4BDF-87BA-4C3522767C25}" type="presParOf" srcId="{428C94C7-98B7-498D-A13D-5C59A824705F}" destId="{37955233-98C1-4078-B012-BC8EE797CC19}" srcOrd="1" destOrd="0" presId="urn:microsoft.com/office/officeart/2005/8/layout/arrow2"/>
    <dgm:cxn modelId="{AEBA8165-764D-4667-B576-FF702E799563}" type="presParOf" srcId="{37955233-98C1-4078-B012-BC8EE797CC19}" destId="{E1221FDA-0BC9-4281-ACF5-761415C7E5DE}" srcOrd="0" destOrd="0" presId="urn:microsoft.com/office/officeart/2005/8/layout/arrow2"/>
    <dgm:cxn modelId="{FBE2C0B4-5CD3-48C8-8C82-83144521E5DE}" type="presParOf" srcId="{37955233-98C1-4078-B012-BC8EE797CC19}" destId="{3ABF5784-9A53-4E84-8AB0-9D2D06951103}" srcOrd="1" destOrd="0" presId="urn:microsoft.com/office/officeart/2005/8/layout/arrow2"/>
    <dgm:cxn modelId="{AB92916D-C7A2-4389-ACBD-BC94CBE80DC3}" type="presParOf" srcId="{37955233-98C1-4078-B012-BC8EE797CC19}" destId="{823E74F5-623B-4CEE-857A-295B80D6EC25}" srcOrd="2" destOrd="0" presId="urn:microsoft.com/office/officeart/2005/8/layout/arrow2"/>
    <dgm:cxn modelId="{81E3E07D-4448-4A36-A1B8-5D4A35C8892E}" type="presParOf" srcId="{37955233-98C1-4078-B012-BC8EE797CC19}" destId="{2C332B18-4C50-4C99-800D-7EB73F77CE18}" srcOrd="3" destOrd="0" presId="urn:microsoft.com/office/officeart/2005/8/layout/arrow2"/>
    <dgm:cxn modelId="{BB4A95C8-9DCF-4514-8B46-EA5E6594516F}" type="presParOf" srcId="{37955233-98C1-4078-B012-BC8EE797CC19}" destId="{564D6510-E09C-487B-8E1A-26430EEF0009}" srcOrd="4" destOrd="0" presId="urn:microsoft.com/office/officeart/2005/8/layout/arrow2"/>
    <dgm:cxn modelId="{8EF61D70-2C47-4B61-8211-3FEA9A228E9C}" type="presParOf" srcId="{37955233-98C1-4078-B012-BC8EE797CC19}" destId="{DFA66419-0738-4028-875C-5C63DBD7BF91}" srcOrd="5" destOrd="0" presId="urn:microsoft.com/office/officeart/2005/8/layout/arrow2"/>
    <dgm:cxn modelId="{C98ABB92-302C-4115-BDC5-817DB843D7D7}" type="presParOf" srcId="{37955233-98C1-4078-B012-BC8EE797CC19}" destId="{B776847A-1E05-4CD5-BC2F-1B28FA473EA3}" srcOrd="6" destOrd="0" presId="urn:microsoft.com/office/officeart/2005/8/layout/arrow2"/>
    <dgm:cxn modelId="{30D6FA65-9C29-4733-B1F9-2847294E6D32}" type="presParOf" srcId="{37955233-98C1-4078-B012-BC8EE797CC19}" destId="{EDDA9CA1-20BF-4F17-9B68-C7E673CA28ED}" srcOrd="7" destOrd="0" presId="urn:microsoft.com/office/officeart/2005/8/layout/arrow2"/>
    <dgm:cxn modelId="{7441CFED-F108-4182-8BC6-E668A6ED0DCD}" type="presParOf" srcId="{37955233-98C1-4078-B012-BC8EE797CC19}" destId="{019B199C-AEC2-4E4C-8F1C-C8945635B8DC}" srcOrd="8" destOrd="0" presId="urn:microsoft.com/office/officeart/2005/8/layout/arrow2"/>
    <dgm:cxn modelId="{FDAD64F0-E0A6-4976-872D-D400D5010FEF}" type="presParOf" srcId="{37955233-98C1-4078-B012-BC8EE797CC19}" destId="{A1C3BEED-BD90-419F-A552-160D1261DB05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D43806-210D-4043-A078-605B827AC54A}">
      <dsp:nvSpPr>
        <dsp:cNvPr id="0" name=""/>
        <dsp:cNvSpPr/>
      </dsp:nvSpPr>
      <dsp:spPr>
        <a:xfrm>
          <a:off x="141324" y="0"/>
          <a:ext cx="7430606" cy="4644129"/>
        </a:xfrm>
        <a:prstGeom prst="swooshArrow">
          <a:avLst>
            <a:gd name="adj1" fmla="val 25000"/>
            <a:gd name="adj2" fmla="val 25000"/>
          </a:avLst>
        </a:prstGeom>
        <a:solidFill>
          <a:srgbClr val="005776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221FDA-0BC9-4281-ACF5-761415C7E5DE}">
      <dsp:nvSpPr>
        <dsp:cNvPr id="0" name=""/>
        <dsp:cNvSpPr/>
      </dsp:nvSpPr>
      <dsp:spPr>
        <a:xfrm>
          <a:off x="873239" y="3453374"/>
          <a:ext cx="170903" cy="170903"/>
        </a:xfrm>
        <a:prstGeom prst="ellipse">
          <a:avLst/>
        </a:prstGeom>
        <a:solidFill>
          <a:srgbClr val="FFFFFF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005776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BF5784-9A53-4E84-8AB0-9D2D06951103}">
      <dsp:nvSpPr>
        <dsp:cNvPr id="0" name=""/>
        <dsp:cNvSpPr/>
      </dsp:nvSpPr>
      <dsp:spPr>
        <a:xfrm>
          <a:off x="958691" y="3538826"/>
          <a:ext cx="973409" cy="11053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558" tIns="0" rIns="0" bIns="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err="1">
              <a:solidFill>
                <a:srgbClr val="002E46">
                  <a:hueOff val="0"/>
                  <a:satOff val="0"/>
                  <a:lumOff val="0"/>
                  <a:alphaOff val="0"/>
                </a:srgbClr>
              </a:solidFill>
              <a:latin typeface="Calibri"/>
              <a:ea typeface="+mn-ea"/>
              <a:cs typeface="+mn-cs"/>
            </a:rPr>
            <a:t>Falla</a:t>
          </a:r>
          <a:endParaRPr lang="en-US" sz="2300" b="1" kern="1200">
            <a:solidFill>
              <a:srgbClr val="002E46">
                <a:hueOff val="0"/>
                <a:satOff val="0"/>
                <a:lumOff val="0"/>
                <a:alphaOff val="0"/>
              </a:srgbClr>
            </a:solidFill>
            <a:latin typeface="Calibri"/>
            <a:ea typeface="+mn-ea"/>
            <a:cs typeface="+mn-cs"/>
          </a:endParaRPr>
        </a:p>
      </dsp:txBody>
      <dsp:txXfrm>
        <a:off x="958691" y="3538826"/>
        <a:ext cx="973409" cy="1105302"/>
      </dsp:txXfrm>
    </dsp:sp>
    <dsp:sp modelId="{823E74F5-623B-4CEE-857A-295B80D6EC25}">
      <dsp:nvSpPr>
        <dsp:cNvPr id="0" name=""/>
        <dsp:cNvSpPr/>
      </dsp:nvSpPr>
      <dsp:spPr>
        <a:xfrm>
          <a:off x="1798350" y="2564488"/>
          <a:ext cx="267501" cy="267501"/>
        </a:xfrm>
        <a:prstGeom prst="ellipse">
          <a:avLst/>
        </a:prstGeom>
        <a:solidFill>
          <a:srgbClr val="FFFFFF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005776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332B18-4C50-4C99-800D-7EB73F77CE18}">
      <dsp:nvSpPr>
        <dsp:cNvPr id="0" name=""/>
        <dsp:cNvSpPr/>
      </dsp:nvSpPr>
      <dsp:spPr>
        <a:xfrm>
          <a:off x="1932100" y="2698238"/>
          <a:ext cx="1233480" cy="19458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1744" tIns="0" rIns="0" bIns="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err="1">
              <a:solidFill>
                <a:srgbClr val="002E46">
                  <a:hueOff val="0"/>
                  <a:satOff val="0"/>
                  <a:lumOff val="0"/>
                  <a:alphaOff val="0"/>
                </a:srgbClr>
              </a:solidFill>
              <a:latin typeface="Calibri"/>
              <a:ea typeface="+mn-ea"/>
              <a:cs typeface="+mn-cs"/>
            </a:rPr>
            <a:t>Intervalo</a:t>
          </a:r>
          <a:endParaRPr lang="en-US" sz="2300" b="1" kern="1200">
            <a:solidFill>
              <a:srgbClr val="002E46">
                <a:hueOff val="0"/>
                <a:satOff val="0"/>
                <a:lumOff val="0"/>
                <a:alphaOff val="0"/>
              </a:srgbClr>
            </a:solidFill>
            <a:latin typeface="Calibri"/>
            <a:ea typeface="+mn-ea"/>
            <a:cs typeface="+mn-cs"/>
          </a:endParaRPr>
        </a:p>
      </dsp:txBody>
      <dsp:txXfrm>
        <a:off x="1932100" y="2698238"/>
        <a:ext cx="1233480" cy="1945890"/>
      </dsp:txXfrm>
    </dsp:sp>
    <dsp:sp modelId="{564D6510-E09C-487B-8E1A-26430EEF0009}">
      <dsp:nvSpPr>
        <dsp:cNvPr id="0" name=""/>
        <dsp:cNvSpPr/>
      </dsp:nvSpPr>
      <dsp:spPr>
        <a:xfrm>
          <a:off x="2987247" y="1855793"/>
          <a:ext cx="356669" cy="356669"/>
        </a:xfrm>
        <a:prstGeom prst="ellipse">
          <a:avLst/>
        </a:prstGeom>
        <a:solidFill>
          <a:srgbClr val="FFFFFF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005776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A66419-0738-4028-875C-5C63DBD7BF91}">
      <dsp:nvSpPr>
        <dsp:cNvPr id="0" name=""/>
        <dsp:cNvSpPr/>
      </dsp:nvSpPr>
      <dsp:spPr>
        <a:xfrm>
          <a:off x="3165581" y="2034128"/>
          <a:ext cx="1434107" cy="261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8992" tIns="0" rIns="0" bIns="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err="1">
              <a:solidFill>
                <a:srgbClr val="002E46">
                  <a:hueOff val="0"/>
                  <a:satOff val="0"/>
                  <a:lumOff val="0"/>
                  <a:alphaOff val="0"/>
                </a:srgbClr>
              </a:solidFill>
              <a:latin typeface="Calibri"/>
              <a:ea typeface="+mn-ea"/>
              <a:cs typeface="+mn-cs"/>
            </a:rPr>
            <a:t>Condición</a:t>
          </a:r>
          <a:endParaRPr lang="en-US" sz="2300" b="1" kern="1200">
            <a:solidFill>
              <a:srgbClr val="002E46">
                <a:hueOff val="0"/>
                <a:satOff val="0"/>
                <a:lumOff val="0"/>
                <a:alphaOff val="0"/>
              </a:srgbClr>
            </a:solidFill>
            <a:latin typeface="Calibri"/>
            <a:ea typeface="+mn-ea"/>
            <a:cs typeface="+mn-cs"/>
          </a:endParaRPr>
        </a:p>
      </dsp:txBody>
      <dsp:txXfrm>
        <a:off x="3165581" y="2034128"/>
        <a:ext cx="1434107" cy="2610000"/>
      </dsp:txXfrm>
    </dsp:sp>
    <dsp:sp modelId="{B776847A-1E05-4CD5-BC2F-1B28FA473EA3}">
      <dsp:nvSpPr>
        <dsp:cNvPr id="0" name=""/>
        <dsp:cNvSpPr/>
      </dsp:nvSpPr>
      <dsp:spPr>
        <a:xfrm>
          <a:off x="4369339" y="1302213"/>
          <a:ext cx="460697" cy="460697"/>
        </a:xfrm>
        <a:prstGeom prst="ellipse">
          <a:avLst/>
        </a:prstGeom>
        <a:solidFill>
          <a:srgbClr val="FFFFFF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005776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DA9CA1-20BF-4F17-9B68-C7E673CA28ED}">
      <dsp:nvSpPr>
        <dsp:cNvPr id="0" name=""/>
        <dsp:cNvSpPr/>
      </dsp:nvSpPr>
      <dsp:spPr>
        <a:xfrm>
          <a:off x="4599688" y="1532562"/>
          <a:ext cx="1486121" cy="31115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4114" tIns="0" rIns="0" bIns="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err="1">
              <a:solidFill>
                <a:srgbClr val="002E46">
                  <a:hueOff val="0"/>
                  <a:satOff val="0"/>
                  <a:lumOff val="0"/>
                  <a:alphaOff val="0"/>
                </a:srgbClr>
              </a:solidFill>
              <a:latin typeface="Calibri"/>
              <a:ea typeface="+mn-ea"/>
              <a:cs typeface="+mn-cs"/>
            </a:rPr>
            <a:t>Riesgo</a:t>
          </a:r>
          <a:endParaRPr lang="en-US" sz="2300" b="1" kern="1200">
            <a:solidFill>
              <a:srgbClr val="002E46">
                <a:hueOff val="0"/>
                <a:satOff val="0"/>
                <a:lumOff val="0"/>
                <a:alphaOff val="0"/>
              </a:srgbClr>
            </a:solidFill>
            <a:latin typeface="Calibri"/>
            <a:ea typeface="+mn-ea"/>
            <a:cs typeface="+mn-cs"/>
          </a:endParaRPr>
        </a:p>
      </dsp:txBody>
      <dsp:txXfrm>
        <a:off x="4599688" y="1532562"/>
        <a:ext cx="1486121" cy="3111566"/>
      </dsp:txXfrm>
    </dsp:sp>
    <dsp:sp modelId="{019B199C-AEC2-4E4C-8F1C-C8945635B8DC}">
      <dsp:nvSpPr>
        <dsp:cNvPr id="0" name=""/>
        <dsp:cNvSpPr/>
      </dsp:nvSpPr>
      <dsp:spPr>
        <a:xfrm>
          <a:off x="5792300" y="932541"/>
          <a:ext cx="587017" cy="587017"/>
        </a:xfrm>
        <a:prstGeom prst="ellipse">
          <a:avLst/>
        </a:prstGeom>
        <a:solidFill>
          <a:srgbClr val="FFFFFF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005776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C3BEED-BD90-419F-A552-160D1261DB05}">
      <dsp:nvSpPr>
        <dsp:cNvPr id="0" name=""/>
        <dsp:cNvSpPr/>
      </dsp:nvSpPr>
      <dsp:spPr>
        <a:xfrm>
          <a:off x="6085809" y="1226050"/>
          <a:ext cx="1486121" cy="34180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1049" tIns="0" rIns="0" bIns="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>
              <a:solidFill>
                <a:srgbClr val="002E46">
                  <a:hueOff val="0"/>
                  <a:satOff val="0"/>
                  <a:lumOff val="0"/>
                  <a:alphaOff val="0"/>
                </a:srgbClr>
              </a:solidFill>
              <a:latin typeface="Calibri"/>
              <a:ea typeface="+mn-ea"/>
              <a:cs typeface="+mn-cs"/>
            </a:rPr>
            <a:t>Valor</a:t>
          </a:r>
        </a:p>
      </dsp:txBody>
      <dsp:txXfrm>
        <a:off x="6085809" y="1226050"/>
        <a:ext cx="1486121" cy="34180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3281C5-B7A4-3648-A348-45ACF1EA559E}" type="datetimeFigureOut">
              <a:rPr lang="es-MX" smtClean="0"/>
              <a:t>02/09/2022</a:t>
            </a:fld>
            <a:endParaRPr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35A775-D0DB-C444-B41B-7408B6F92AA9}" type="slidenum">
              <a:rPr lang="es-MX" smtClean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0181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C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EB16D5-08F1-45E4-82C9-6D88313FE493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031243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>
            <a:extLst>
              <a:ext uri="{FF2B5EF4-FFF2-40B4-BE49-F238E27FC236}">
                <a16:creationId xmlns:a16="http://schemas.microsoft.com/office/drawing/2014/main" id="{175F5B9C-131B-4756-8016-E06D5757651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>
            <a:extLst>
              <a:ext uri="{FF2B5EF4-FFF2-40B4-BE49-F238E27FC236}">
                <a16:creationId xmlns:a16="http://schemas.microsoft.com/office/drawing/2014/main" id="{429E93CA-5018-4D09-A790-4CC425886FB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CA" altLang="es-E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251A28-670F-4E9F-B8C1-8BA9F272D9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4DDCB9B-EFF7-4E9E-89E4-62E261FC1F90}" type="slidenum">
              <a:rPr kumimoji="0" lang="en-CA" altLang="es-EC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CA" altLang="es-EC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03D9C8-F208-45C1-ABEF-C7293C5FEDE9}" type="slidenum">
              <a:rPr lang="en-CA" smtClean="0"/>
              <a:pPr>
                <a:defRPr/>
              </a:pPr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92214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F36EF-BDDD-4129-B9D8-77FD7E53CFFF}" type="slidenum">
              <a:rPr lang="es-EC" smtClean="0"/>
              <a:t>16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3994224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C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EB16D5-08F1-45E4-82C9-6D88313FE493}" type="slidenum">
              <a:rPr lang="en-CA" smtClean="0"/>
              <a:t>17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309111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EB16D5-08F1-45E4-82C9-6D88313FE493}" type="slidenum">
              <a:rPr kumimoji="0" lang="en-C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CA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89990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135C3333-9F22-4DB3-B82A-31284FCB12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7299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35A775-D0DB-C444-B41B-7408B6F92AA9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10702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EB16D5-08F1-45E4-82C9-6D88313FE493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429238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B16D5-08F1-45E4-82C9-6D88313FE493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531259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C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EB16D5-08F1-45E4-82C9-6D88313FE493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449862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F36EF-BDDD-4129-B9D8-77FD7E53CFFF}" type="slidenum">
              <a:rPr lang="es-EC" smtClean="0"/>
              <a:t>9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5565795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>
            <a:extLst>
              <a:ext uri="{FF2B5EF4-FFF2-40B4-BE49-F238E27FC236}">
                <a16:creationId xmlns:a16="http://schemas.microsoft.com/office/drawing/2014/main" id="{C669F56E-C772-4266-BEA2-D5D91798B82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>
            <a:extLst>
              <a:ext uri="{FF2B5EF4-FFF2-40B4-BE49-F238E27FC236}">
                <a16:creationId xmlns:a16="http://schemas.microsoft.com/office/drawing/2014/main" id="{D6847CF8-7464-4FAE-A180-9580B96B584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CA" altLang="es-E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44CA58-7EF5-4423-B9B2-D56A40F4786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F8B8C30F-638E-4D97-9D31-8F2B5ADCCA13}" type="slidenum">
              <a:rPr lang="en-CA" altLang="es-EC">
                <a:solidFill>
                  <a:srgbClr val="000000"/>
                </a:solidFill>
              </a:rPr>
              <a:pPr/>
              <a:t>10</a:t>
            </a:fld>
            <a:endParaRPr lang="en-CA" altLang="es-EC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id="{FEFE116D-1CFD-4F26-B071-A46BC287C5F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>
            <a:extLst>
              <a:ext uri="{FF2B5EF4-FFF2-40B4-BE49-F238E27FC236}">
                <a16:creationId xmlns:a16="http://schemas.microsoft.com/office/drawing/2014/main" id="{280EEB9F-05A4-467B-AE8F-0BC242C8B52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C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29D7DA-47E8-4F3B-BC5E-A071DCAE7F2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33FDDBA-CE05-4965-BB00-7163C3EAB0D5}" type="slidenum">
              <a:rPr kumimoji="0" lang="en-CA" altLang="es-EC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CA" altLang="es-EC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EB16D5-08F1-45E4-82C9-6D88313FE493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13452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6.png"/><Relationship Id="rId5" Type="http://schemas.openxmlformats.org/officeDocument/2006/relationships/image" Target="../media/image2.png"/><Relationship Id="rId4" Type="http://schemas.openxmlformats.org/officeDocument/2006/relationships/image" Target="../media/image8.sv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9.sv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8.png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9.sv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8.png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image" Target="../media/image16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9.png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 CMC-LAT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6854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927280" y="5059680"/>
            <a:ext cx="10474817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9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575736" y="1089028"/>
            <a:ext cx="11040533" cy="397065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10" name="3 Marcador de texto"/>
          <p:cNvSpPr>
            <a:spLocks noGrp="1"/>
          </p:cNvSpPr>
          <p:nvPr>
            <p:ph type="body" sz="half" idx="2"/>
          </p:nvPr>
        </p:nvSpPr>
        <p:spPr>
          <a:xfrm>
            <a:off x="927280" y="5644536"/>
            <a:ext cx="10474817" cy="59275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362423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pacto Marino CMC-LATAM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4" name="Imagen 473">
            <a:extLst>
              <a:ext uri="{FF2B5EF4-FFF2-40B4-BE49-F238E27FC236}">
                <a16:creationId xmlns:a16="http://schemas.microsoft.com/office/drawing/2014/main" id="{E8BDA0C5-A8E3-4B71-9895-98F296EE74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" b="132"/>
          <a:stretch/>
        </p:blipFill>
        <p:spPr>
          <a:xfrm>
            <a:off x="0" y="12570"/>
            <a:ext cx="12192000" cy="6845433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78EA3352-EF50-1741-808C-B13395A6F27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1310295" y="6244587"/>
            <a:ext cx="372302" cy="414450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0383FAC1-11FF-A035-4AAF-1DBB2A20134D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3652" y="241427"/>
            <a:ext cx="2400423" cy="723937"/>
          </a:xfrm>
          <a:prstGeom prst="rect">
            <a:avLst/>
          </a:prstGeom>
        </p:spPr>
      </p:pic>
      <p:pic>
        <p:nvPicPr>
          <p:cNvPr id="6" name="Gráfico 5">
            <a:extLst>
              <a:ext uri="{FF2B5EF4-FFF2-40B4-BE49-F238E27FC236}">
                <a16:creationId xmlns:a16="http://schemas.microsoft.com/office/drawing/2014/main" id="{ABE59225-85BD-5B3E-0C94-515BBF7C5530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2263" y="6036907"/>
            <a:ext cx="917356" cy="566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7254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pacto ORO CMC-LATAM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" name="Imagen 459">
            <a:extLst>
              <a:ext uri="{FF2B5EF4-FFF2-40B4-BE49-F238E27FC236}">
                <a16:creationId xmlns:a16="http://schemas.microsoft.com/office/drawing/2014/main" id="{C95731D4-0918-4E75-B7D7-397C732A7D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" b="132"/>
          <a:stretch/>
        </p:blipFill>
        <p:spPr>
          <a:xfrm>
            <a:off x="-118444" y="-58189"/>
            <a:ext cx="12436463" cy="6982691"/>
          </a:xfrm>
          <a:prstGeom prst="rect">
            <a:avLst/>
          </a:prstGeom>
        </p:spPr>
      </p:pic>
      <p:pic>
        <p:nvPicPr>
          <p:cNvPr id="5" name="Imagen 4" descr="Texto&#10;&#10;Descripción generada automáticamente">
            <a:extLst>
              <a:ext uri="{FF2B5EF4-FFF2-40B4-BE49-F238E27FC236}">
                <a16:creationId xmlns:a16="http://schemas.microsoft.com/office/drawing/2014/main" id="{50952E89-A3EB-7CBB-5FB7-D4C8CFAB9DF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022" y="241427"/>
            <a:ext cx="3200564" cy="723937"/>
          </a:xfrm>
          <a:prstGeom prst="rect">
            <a:avLst/>
          </a:prstGeom>
        </p:spPr>
      </p:pic>
      <p:pic>
        <p:nvPicPr>
          <p:cNvPr id="6" name="Imagen 6">
            <a:extLst>
              <a:ext uri="{FF2B5EF4-FFF2-40B4-BE49-F238E27FC236}">
                <a16:creationId xmlns:a16="http://schemas.microsoft.com/office/drawing/2014/main" id="{ED9B6773-3584-2A69-0A92-5CC67C3959C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310295" y="6244587"/>
            <a:ext cx="372302" cy="414450"/>
          </a:xfrm>
          <a:prstGeom prst="rect">
            <a:avLst/>
          </a:prstGeom>
        </p:spPr>
      </p:pic>
      <p:pic>
        <p:nvPicPr>
          <p:cNvPr id="8" name="Gráfico 7">
            <a:extLst>
              <a:ext uri="{FF2B5EF4-FFF2-40B4-BE49-F238E27FC236}">
                <a16:creationId xmlns:a16="http://schemas.microsoft.com/office/drawing/2014/main" id="{281A7465-46DB-5112-30FB-A86ED366640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432263" y="6334298"/>
            <a:ext cx="414202" cy="282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5164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pacto Celeste CMC-LAT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2" name="Imagen 931">
            <a:extLst>
              <a:ext uri="{FF2B5EF4-FFF2-40B4-BE49-F238E27FC236}">
                <a16:creationId xmlns:a16="http://schemas.microsoft.com/office/drawing/2014/main" id="{2D18413A-53ED-448C-AB9D-6C4C8059AE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" b="132"/>
          <a:stretch/>
        </p:blipFill>
        <p:spPr>
          <a:xfrm>
            <a:off x="0" y="6286"/>
            <a:ext cx="12192000" cy="6845433"/>
          </a:xfrm>
          <a:prstGeom prst="rect">
            <a:avLst/>
          </a:prstGeom>
        </p:spPr>
      </p:pic>
      <p:pic>
        <p:nvPicPr>
          <p:cNvPr id="5" name="Imagen 4" descr="Texto&#10;&#10;Descripción generada automáticamente">
            <a:extLst>
              <a:ext uri="{FF2B5EF4-FFF2-40B4-BE49-F238E27FC236}">
                <a16:creationId xmlns:a16="http://schemas.microsoft.com/office/drawing/2014/main" id="{3AC2112A-B7CC-7786-3F3C-047C9F593BB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022" y="241427"/>
            <a:ext cx="3200564" cy="723937"/>
          </a:xfrm>
          <a:prstGeom prst="rect">
            <a:avLst/>
          </a:prstGeom>
        </p:spPr>
      </p:pic>
      <p:pic>
        <p:nvPicPr>
          <p:cNvPr id="6" name="Imagen 6">
            <a:extLst>
              <a:ext uri="{FF2B5EF4-FFF2-40B4-BE49-F238E27FC236}">
                <a16:creationId xmlns:a16="http://schemas.microsoft.com/office/drawing/2014/main" id="{CC3B6E40-47D8-6442-8EBF-FD1FD89AB5D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310295" y="6244587"/>
            <a:ext cx="372302" cy="414450"/>
          </a:xfrm>
          <a:prstGeom prst="rect">
            <a:avLst/>
          </a:prstGeom>
        </p:spPr>
      </p:pic>
      <p:pic>
        <p:nvPicPr>
          <p:cNvPr id="8" name="Gráfico 7">
            <a:extLst>
              <a:ext uri="{FF2B5EF4-FFF2-40B4-BE49-F238E27FC236}">
                <a16:creationId xmlns:a16="http://schemas.microsoft.com/office/drawing/2014/main" id="{E79BC689-5FB4-CB07-B59F-5AD2E75304DF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432263" y="6334298"/>
            <a:ext cx="414202" cy="282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2392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pacto Rojo CMC-LAT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4" name="Imagen 923">
            <a:extLst>
              <a:ext uri="{FF2B5EF4-FFF2-40B4-BE49-F238E27FC236}">
                <a16:creationId xmlns:a16="http://schemas.microsoft.com/office/drawing/2014/main" id="{8A1B2119-8259-4180-AC52-76CAFD0BE6C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32" b="132"/>
          <a:stretch/>
        </p:blipFill>
        <p:spPr>
          <a:xfrm>
            <a:off x="0" y="12570"/>
            <a:ext cx="12192000" cy="6845433"/>
          </a:xfrm>
          <a:prstGeom prst="rect">
            <a:avLst/>
          </a:prstGeom>
          <a:solidFill>
            <a:srgbClr val="004F58"/>
          </a:solidFill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290405A1-8663-7B20-B425-27F32C1FF38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310295" y="6244587"/>
            <a:ext cx="372302" cy="414450"/>
          </a:xfrm>
          <a:prstGeom prst="rect">
            <a:avLst/>
          </a:prstGeom>
        </p:spPr>
      </p:pic>
      <p:pic>
        <p:nvPicPr>
          <p:cNvPr id="2" name="Imagen 1" descr="Dibujo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9BAC7403-4D3B-5F0E-D853-A9F8E8077F7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9463" y="141608"/>
            <a:ext cx="1473134" cy="581425"/>
          </a:xfrm>
          <a:prstGeom prst="rect">
            <a:avLst/>
          </a:prstGeom>
        </p:spPr>
      </p:pic>
      <p:pic>
        <p:nvPicPr>
          <p:cNvPr id="3" name="Gráfico 5">
            <a:extLst>
              <a:ext uri="{FF2B5EF4-FFF2-40B4-BE49-F238E27FC236}">
                <a16:creationId xmlns:a16="http://schemas.microsoft.com/office/drawing/2014/main" id="{8A6DC10D-2E7D-2F54-C4CF-6253DC753939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2263" y="6036907"/>
            <a:ext cx="917356" cy="566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4224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radecimie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92453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Inicio de Sección CMC-LAT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825011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4304686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75847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radecimie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492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Inicio de Sección CMC-LAT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825011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4304686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9167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Contenido CMC-LAT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09EFECD-D350-FF42-8E0B-475F1F78127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75735" y="1461915"/>
            <a:ext cx="11040533" cy="3586074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17F333C8-057C-B545-82C5-3C58AD9BA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8663" y="123135"/>
            <a:ext cx="9097604" cy="965835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85134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Gráfico CMC-LAT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EBC6E8-F6FF-794E-BB8A-AA4522592A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4" name="Marcador de gráfico 3">
            <a:extLst>
              <a:ext uri="{FF2B5EF4-FFF2-40B4-BE49-F238E27FC236}">
                <a16:creationId xmlns:a16="http://schemas.microsoft.com/office/drawing/2014/main" id="{39E7B192-4FB7-B649-B328-D295B5C9127A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597157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icio de Sección CMC-LAT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FD520EB3-AF1E-B945-9553-94896C589D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25011"/>
            <a:ext cx="9144000" cy="2387600"/>
          </a:xfrm>
        </p:spPr>
        <p:txBody>
          <a:bodyPr anchor="b">
            <a:normAutofit/>
          </a:bodyPr>
          <a:lstStyle>
            <a:lvl1pPr algn="ctr">
              <a:defRPr sz="3200" b="0">
                <a:solidFill>
                  <a:schemeClr val="tx1">
                    <a:lumMod val="85000"/>
                    <a:lumOff val="15000"/>
                  </a:schemeClr>
                </a:solidFill>
                <a:latin typeface="Gotham Black" panose="02000604040000020004" pitchFamily="50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5" name="Subtítulo 2">
            <a:extLst>
              <a:ext uri="{FF2B5EF4-FFF2-40B4-BE49-F238E27FC236}">
                <a16:creationId xmlns:a16="http://schemas.microsoft.com/office/drawing/2014/main" id="{DDA3008A-2A83-764F-B6B9-A3E9D98113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04686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24917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 CMC-LAT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737CF7-C54A-2144-A3B1-C71895AA3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latin typeface="Gotham Black" panose="02000604040000020004" pitchFamily="50" charset="0"/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4860E7F8-4458-3B42-B1E0-C752FB120E1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75733" y="1449388"/>
            <a:ext cx="5327651" cy="4787900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11" name="Marcador de contenido 10">
            <a:extLst>
              <a:ext uri="{FF2B5EF4-FFF2-40B4-BE49-F238E27FC236}">
                <a16:creationId xmlns:a16="http://schemas.microsoft.com/office/drawing/2014/main" id="{B7DAC05E-D73B-BD48-BF77-D3D88165B86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288619" y="1449388"/>
            <a:ext cx="5361516" cy="4768850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650108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 CMC-LAT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2 Marcador de texto"/>
          <p:cNvSpPr>
            <a:spLocks noGrp="1"/>
          </p:cNvSpPr>
          <p:nvPr>
            <p:ph type="body" idx="1"/>
          </p:nvPr>
        </p:nvSpPr>
        <p:spPr>
          <a:xfrm>
            <a:off x="576966" y="1442884"/>
            <a:ext cx="532642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1" name="3 Marcador de contenido"/>
          <p:cNvSpPr>
            <a:spLocks noGrp="1"/>
          </p:cNvSpPr>
          <p:nvPr>
            <p:ph sz="half" idx="2"/>
          </p:nvPr>
        </p:nvSpPr>
        <p:spPr>
          <a:xfrm>
            <a:off x="576966" y="2225520"/>
            <a:ext cx="5326420" cy="401176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2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286459" y="1449388"/>
            <a:ext cx="532642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3" name="5 Marcador de contenido"/>
          <p:cNvSpPr>
            <a:spLocks noGrp="1"/>
          </p:cNvSpPr>
          <p:nvPr>
            <p:ph sz="quarter" idx="4"/>
          </p:nvPr>
        </p:nvSpPr>
        <p:spPr>
          <a:xfrm>
            <a:off x="6286459" y="2225520"/>
            <a:ext cx="5326420" cy="401176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C2224AF-8075-A24F-BA8B-39164362B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357215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F0E7BD-771F-2443-BFE0-D54FB456D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19521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lateral CMC-LAT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575735" y="1089025"/>
            <a:ext cx="3721060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6" name="2 Marcador de contenido"/>
          <p:cNvSpPr>
            <a:spLocks noGrp="1"/>
          </p:cNvSpPr>
          <p:nvPr>
            <p:ph idx="1"/>
          </p:nvPr>
        </p:nvSpPr>
        <p:spPr>
          <a:xfrm>
            <a:off x="4442843" y="1089025"/>
            <a:ext cx="7173424" cy="5148264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3 Marcador de texto"/>
          <p:cNvSpPr>
            <a:spLocks noGrp="1"/>
          </p:cNvSpPr>
          <p:nvPr>
            <p:ph type="body" sz="half" idx="2"/>
          </p:nvPr>
        </p:nvSpPr>
        <p:spPr>
          <a:xfrm>
            <a:off x="575735" y="2357430"/>
            <a:ext cx="3721060" cy="38798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820942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theme" Target="../theme/theme3.xml"/><Relationship Id="rId18" Type="http://schemas.openxmlformats.org/officeDocument/2006/relationships/image" Target="../media/image14.svg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image" Target="../media/image13.png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11.svg"/><Relationship Id="rId10" Type="http://schemas.openxmlformats.org/officeDocument/2006/relationships/slideLayout" Target="../slideLayouts/slideLayout12.xml"/><Relationship Id="rId19" Type="http://schemas.openxmlformats.org/officeDocument/2006/relationships/image" Target="../media/image15.png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image" Target="../media/image10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22.jpeg"/><Relationship Id="rId7" Type="http://schemas.openxmlformats.org/officeDocument/2006/relationships/image" Target="../media/image8.sv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.png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heme" Target="../theme/theme5.xml"/><Relationship Id="rId7" Type="http://schemas.openxmlformats.org/officeDocument/2006/relationships/image" Target="../media/image8.svg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7.png"/><Relationship Id="rId5" Type="http://schemas.microsoft.com/office/2007/relationships/hdphoto" Target="../media/hdphoto1.wdp"/><Relationship Id="rId4" Type="http://schemas.openxmlformats.org/officeDocument/2006/relationships/image" Target="../media/image2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68CFA87B-F0B0-969B-AA0B-2A94603FE4F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48" y="4759"/>
            <a:ext cx="12165242" cy="6848487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9C74C144-40F3-5346-8E0E-B3FCA2487984}"/>
              </a:ext>
            </a:extLst>
          </p:cNvPr>
          <p:cNvSpPr/>
          <p:nvPr userDrawn="1"/>
        </p:nvSpPr>
        <p:spPr>
          <a:xfrm>
            <a:off x="1483530" y="4646569"/>
            <a:ext cx="89090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i="0">
                <a:solidFill>
                  <a:schemeClr val="bg2">
                    <a:lumMod val="90000"/>
                  </a:schemeClr>
                </a:solidFill>
                <a:effectLst/>
                <a:latin typeface="Myriad Pro" panose="020B0503030403020204" pitchFamily="34" charset="0"/>
              </a:rPr>
              <a:t>“Como hacer…”</a:t>
            </a:r>
          </a:p>
          <a:p>
            <a:pPr algn="ctr"/>
            <a:r>
              <a:rPr lang="es-MX" sz="2400" b="1" i="0">
                <a:solidFill>
                  <a:schemeClr val="bg2">
                    <a:lumMod val="90000"/>
                  </a:schemeClr>
                </a:solidFill>
                <a:effectLst/>
                <a:latin typeface="Myriad Pro" panose="020B0503030403020204" pitchFamily="34" charset="0"/>
              </a:rPr>
              <a:t>Aprende nuevas y útiles herramientas, métodos y técnicas.</a:t>
            </a:r>
          </a:p>
        </p:txBody>
      </p:sp>
      <p:pic>
        <p:nvPicPr>
          <p:cNvPr id="5" name="Gráfico 4">
            <a:extLst>
              <a:ext uri="{FF2B5EF4-FFF2-40B4-BE49-F238E27FC236}">
                <a16:creationId xmlns:a16="http://schemas.microsoft.com/office/drawing/2014/main" id="{65B32B04-1F45-042E-AB3D-4D9D75A0E9E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7837" y="433169"/>
            <a:ext cx="2380859" cy="718037"/>
          </a:xfrm>
          <a:prstGeom prst="rect">
            <a:avLst/>
          </a:prstGeom>
        </p:spPr>
      </p:pic>
      <p:pic>
        <p:nvPicPr>
          <p:cNvPr id="7" name="Gráfico 6">
            <a:extLst>
              <a:ext uri="{FF2B5EF4-FFF2-40B4-BE49-F238E27FC236}">
                <a16:creationId xmlns:a16="http://schemas.microsoft.com/office/drawing/2014/main" id="{FEF6F12D-5095-2D9C-0EA1-C73CF11A1B1D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5495969" y="3611741"/>
            <a:ext cx="728068" cy="806476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B3127318-B972-6E98-005E-A82C835EFD63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6055673"/>
            <a:ext cx="12192000" cy="805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575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177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31" y="0"/>
            <a:ext cx="12182140" cy="6858000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692A9988-F1C1-A0AA-EF52-C54DC9FB42BF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509300" y="6114951"/>
            <a:ext cx="488757" cy="544089"/>
          </a:xfrm>
          <a:prstGeom prst="rect">
            <a:avLst/>
          </a:prstGeom>
        </p:spPr>
      </p:pic>
      <p:pic>
        <p:nvPicPr>
          <p:cNvPr id="4" name="Imagen 3" descr="Dibujo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94F9D3EB-A5E4-35D1-E4EF-92805C292FE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46" y="141608"/>
            <a:ext cx="1473134" cy="581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375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3" pos="384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82EF0B20-CA6B-B343-A7C3-35803DE149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8663" y="123193"/>
            <a:ext cx="9097604" cy="9658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46F1726-08FA-0D46-9455-FB5016143C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5735" y="1449389"/>
            <a:ext cx="11040533" cy="4500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17A15D31-28D5-154E-8DBA-65D2663FD5C8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>
          <a:xfrm>
            <a:off x="11106411" y="6171283"/>
            <a:ext cx="941812" cy="542382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1279DE94-B4DA-38ED-9E2C-D808B94F24EA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5636707"/>
            <a:ext cx="11821841" cy="1446795"/>
          </a:xfrm>
          <a:prstGeom prst="rect">
            <a:avLst/>
          </a:prstGeom>
        </p:spPr>
      </p:pic>
      <p:pic>
        <p:nvPicPr>
          <p:cNvPr id="3" name="Imagen 5">
            <a:extLst>
              <a:ext uri="{FF2B5EF4-FFF2-40B4-BE49-F238E27FC236}">
                <a16:creationId xmlns:a16="http://schemas.microsoft.com/office/drawing/2014/main" id="{8B961148-4992-9D0B-EBAA-B36F62494D72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/>
        </p:blipFill>
        <p:spPr>
          <a:xfrm>
            <a:off x="10761650" y="169095"/>
            <a:ext cx="1235773" cy="366155"/>
          </a:xfrm>
          <a:prstGeom prst="rect">
            <a:avLst/>
          </a:prstGeom>
        </p:spPr>
      </p:pic>
      <p:pic>
        <p:nvPicPr>
          <p:cNvPr id="5" name="Picture 7" descr="A picture containing icon&#10;&#10;Description automatically generated">
            <a:extLst>
              <a:ext uri="{FF2B5EF4-FFF2-40B4-BE49-F238E27FC236}">
                <a16:creationId xmlns:a16="http://schemas.microsoft.com/office/drawing/2014/main" id="{9D69B516-320A-D5A6-C2C4-07ABC97C9B5A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49" y="5341909"/>
            <a:ext cx="1288194" cy="795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870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7" r:id="rId2"/>
    <p:sldLayoutId id="2147483674" r:id="rId3"/>
    <p:sldLayoutId id="2147483668" r:id="rId4"/>
    <p:sldLayoutId id="2147483669" r:id="rId5"/>
    <p:sldLayoutId id="2147483670" r:id="rId6"/>
    <p:sldLayoutId id="2147483671" r:id="rId7"/>
    <p:sldLayoutId id="2147483673" r:id="rId8"/>
    <p:sldLayoutId id="2147483682" r:id="rId9"/>
    <p:sldLayoutId id="2147483683" r:id="rId10"/>
    <p:sldLayoutId id="2147483685" r:id="rId11"/>
    <p:sldLayoutId id="214748368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913" userDrawn="1">
          <p15:clr>
            <a:srgbClr val="F26B43"/>
          </p15:clr>
        </p15:guide>
        <p15:guide id="3" pos="7317" userDrawn="1">
          <p15:clr>
            <a:srgbClr val="F26B43"/>
          </p15:clr>
        </p15:guide>
        <p15:guide id="4" pos="363" userDrawn="1">
          <p15:clr>
            <a:srgbClr val="F26B43"/>
          </p15:clr>
        </p15:guide>
        <p15:guide id="5" orient="horz" pos="3929" userDrawn="1">
          <p15:clr>
            <a:srgbClr val="F26B43"/>
          </p15:clr>
        </p15:guide>
        <p15:guide id="6" orient="horz" pos="2160" userDrawn="1">
          <p15:clr>
            <a:srgbClr val="F26B43"/>
          </p15:clr>
        </p15:guide>
        <p15:guide id="7" orient="horz" pos="686" userDrawn="1">
          <p15:clr>
            <a:srgbClr val="F26B43"/>
          </p15:clr>
        </p15:guide>
        <p15:guide id="8" pos="3961" userDrawn="1">
          <p15:clr>
            <a:srgbClr val="F26B43"/>
          </p15:clr>
        </p15:guide>
        <p15:guide id="9" pos="3719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41"/>
            <a:ext cx="12192000" cy="6847718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28" y="0"/>
            <a:ext cx="12182140" cy="6858000"/>
          </a:xfrm>
          <a:prstGeom prst="rect">
            <a:avLst/>
          </a:prstGeom>
        </p:spPr>
      </p:pic>
      <p:sp>
        <p:nvSpPr>
          <p:cNvPr id="15" name="14 Subtítulo">
            <a:extLst>
              <a:ext uri="{FF2B5EF4-FFF2-40B4-BE49-F238E27FC236}">
                <a16:creationId xmlns:a16="http://schemas.microsoft.com/office/drawing/2014/main" id="{010C0112-80A8-1B4A-8A9D-46AA9E1FE90B}"/>
              </a:ext>
            </a:extLst>
          </p:cNvPr>
          <p:cNvSpPr txBox="1">
            <a:spLocks/>
          </p:cNvSpPr>
          <p:nvPr userDrawn="1"/>
        </p:nvSpPr>
        <p:spPr>
          <a:xfrm>
            <a:off x="1631503" y="2716494"/>
            <a:ext cx="8928992" cy="1728192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MX" sz="8800" b="1" i="0" u="none" strike="noStrike" kern="1200" cap="none" spc="0" normalizeH="0" baseline="0" noProof="0">
                <a:ln>
                  <a:noFill/>
                </a:ln>
                <a:solidFill>
                  <a:srgbClr val="E6E6E6"/>
                </a:solidFill>
                <a:effectLst/>
                <a:uLnTx/>
                <a:uFillTx/>
                <a:latin typeface="Myriad Pro" pitchFamily="34" charset="0"/>
              </a:rPr>
              <a:t>¡GRACIAS!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AFBCC25F-336D-D548-A9D2-D14B4A986BFC}"/>
              </a:ext>
            </a:extLst>
          </p:cNvPr>
          <p:cNvSpPr txBox="1"/>
          <p:nvPr userDrawn="1"/>
        </p:nvSpPr>
        <p:spPr>
          <a:xfrm>
            <a:off x="4680674" y="2387417"/>
            <a:ext cx="28306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>
                <a:solidFill>
                  <a:schemeClr val="bg1"/>
                </a:solidFill>
                <a:latin typeface="Myriad Pro Light" panose="020B0603030403020204" pitchFamily="34" charset="0"/>
              </a:rPr>
              <a:t>POR SU ATENCIÓN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6B8EBE48-C76B-EA46-99BF-2C49A0796506}"/>
              </a:ext>
            </a:extLst>
          </p:cNvPr>
          <p:cNvSpPr/>
          <p:nvPr userDrawn="1"/>
        </p:nvSpPr>
        <p:spPr>
          <a:xfrm>
            <a:off x="4188103" y="3995853"/>
            <a:ext cx="38157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MX" sz="24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otham Light" pitchFamily="50" charset="0"/>
              </a:rPr>
              <a:t>Ahora… ¡A implementar!</a:t>
            </a:r>
          </a:p>
        </p:txBody>
      </p:sp>
      <p:pic>
        <p:nvPicPr>
          <p:cNvPr id="10" name="Imagen 6">
            <a:extLst>
              <a:ext uri="{FF2B5EF4-FFF2-40B4-BE49-F238E27FC236}">
                <a16:creationId xmlns:a16="http://schemas.microsoft.com/office/drawing/2014/main" id="{32930645-2F57-B4F4-838A-D0EDD4B8E331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370746" y="6244587"/>
            <a:ext cx="372302" cy="414450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518B2E76-A3DC-6D64-7D46-282506925A5D}"/>
              </a:ext>
            </a:extLst>
          </p:cNvPr>
          <p:cNvSpPr/>
          <p:nvPr userDrawn="1"/>
        </p:nvSpPr>
        <p:spPr>
          <a:xfrm>
            <a:off x="3899141" y="5688467"/>
            <a:ext cx="43937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MX" sz="2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yriad Pro" pitchFamily="34" charset="0"/>
              </a:rPr>
              <a:t>Boudewijn Neijens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33023033-195F-C0EB-9D70-0504930E2DE0}"/>
              </a:ext>
            </a:extLst>
          </p:cNvPr>
          <p:cNvSpPr/>
          <p:nvPr userDrawn="1"/>
        </p:nvSpPr>
        <p:spPr>
          <a:xfrm>
            <a:off x="4237128" y="6090360"/>
            <a:ext cx="371774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MX" sz="14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yriad Pro" pitchFamily="34" charset="0"/>
              </a:rPr>
              <a:t>BNeijens@copperleaf.com</a:t>
            </a:r>
          </a:p>
        </p:txBody>
      </p:sp>
      <p:pic>
        <p:nvPicPr>
          <p:cNvPr id="4" name="Gráfico 5">
            <a:extLst>
              <a:ext uri="{FF2B5EF4-FFF2-40B4-BE49-F238E27FC236}">
                <a16:creationId xmlns:a16="http://schemas.microsoft.com/office/drawing/2014/main" id="{84A54BC7-8C5C-6980-4584-225EABD003BD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03898" y="6036907"/>
            <a:ext cx="917356" cy="566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657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72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31" y="0"/>
            <a:ext cx="12182140" cy="6858000"/>
          </a:xfrm>
          <a:prstGeom prst="rect">
            <a:avLst/>
          </a:prstGeom>
        </p:spPr>
      </p:pic>
      <p:pic>
        <p:nvPicPr>
          <p:cNvPr id="9" name="Imagen 11">
            <a:extLst>
              <a:ext uri="{FF2B5EF4-FFF2-40B4-BE49-F238E27FC236}">
                <a16:creationId xmlns:a16="http://schemas.microsoft.com/office/drawing/2014/main" id="{775B90FB-F65E-6733-E412-06DA7BAE903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509300" y="6114951"/>
            <a:ext cx="488757" cy="544089"/>
          </a:xfrm>
          <a:prstGeom prst="rect">
            <a:avLst/>
          </a:prstGeom>
        </p:spPr>
      </p:pic>
      <p:pic>
        <p:nvPicPr>
          <p:cNvPr id="10" name="Imagen 9" descr="Dibujo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7564409E-9977-D593-C49F-393B89BDC87A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46" y="141608"/>
            <a:ext cx="1473134" cy="581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138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3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wmf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10" Type="http://schemas.openxmlformats.org/officeDocument/2006/relationships/image" Target="../media/image53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sv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7.svg"/><Relationship Id="rId5" Type="http://schemas.openxmlformats.org/officeDocument/2006/relationships/image" Target="../media/image56.png"/><Relationship Id="rId10" Type="http://schemas.openxmlformats.org/officeDocument/2006/relationships/image" Target="../media/image61.svg"/><Relationship Id="rId4" Type="http://schemas.openxmlformats.org/officeDocument/2006/relationships/image" Target="../media/image55.svg"/><Relationship Id="rId9" Type="http://schemas.openxmlformats.org/officeDocument/2006/relationships/image" Target="../media/image6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svg"/><Relationship Id="rId13" Type="http://schemas.openxmlformats.org/officeDocument/2006/relationships/image" Target="../media/image40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12" Type="http://schemas.openxmlformats.org/officeDocument/2006/relationships/image" Target="../media/image39.sv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43.sv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sv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5" Type="http://schemas.openxmlformats.org/officeDocument/2006/relationships/image" Target="../media/image42.png"/><Relationship Id="rId10" Type="http://schemas.openxmlformats.org/officeDocument/2006/relationships/image" Target="../media/image37.svg"/><Relationship Id="rId4" Type="http://schemas.openxmlformats.org/officeDocument/2006/relationships/image" Target="../media/image31.svg"/><Relationship Id="rId9" Type="http://schemas.openxmlformats.org/officeDocument/2006/relationships/image" Target="../media/image36.png"/><Relationship Id="rId14" Type="http://schemas.openxmlformats.org/officeDocument/2006/relationships/image" Target="../media/image41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5">
            <a:extLst>
              <a:ext uri="{FF2B5EF4-FFF2-40B4-BE49-F238E27FC236}">
                <a16:creationId xmlns:a16="http://schemas.microsoft.com/office/drawing/2014/main" id="{0C1FD7F8-1864-5F60-CB5C-384C54170B5C}"/>
              </a:ext>
            </a:extLst>
          </p:cNvPr>
          <p:cNvSpPr txBox="1">
            <a:spLocks/>
          </p:cNvSpPr>
          <p:nvPr/>
        </p:nvSpPr>
        <p:spPr>
          <a:xfrm>
            <a:off x="1704975" y="1898249"/>
            <a:ext cx="8782050" cy="3061501"/>
          </a:xfrm>
          <a:prstGeom prst="rect">
            <a:avLst/>
          </a:prstGeom>
        </p:spPr>
        <p:txBody>
          <a:bodyPr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67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“APLICA INMEDIATAMENTE…”</a:t>
            </a:r>
            <a:br>
              <a:rPr kumimoji="0" lang="es-MX" sz="67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</a:br>
            <a:br>
              <a:rPr kumimoji="0" lang="es-MX" sz="4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otham Narrow Black" pitchFamily="50" charset="0"/>
                <a:ea typeface="+mj-ea"/>
                <a:cs typeface="+mj-cs"/>
              </a:rPr>
            </a:br>
            <a:r>
              <a:rPr kumimoji="0" lang="es-MX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¡LOGRA UN CAMBIO RÁPIDO Y POTENTE!</a:t>
            </a:r>
            <a:endParaRPr kumimoji="0" lang="es-MX" sz="3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j-ea"/>
              <a:cs typeface="+mj-cs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CA2D6FA-40F6-360B-2ED7-ACFDAD69B868}"/>
              </a:ext>
            </a:extLst>
          </p:cNvPr>
          <p:cNvSpPr txBox="1">
            <a:spLocks/>
          </p:cNvSpPr>
          <p:nvPr/>
        </p:nvSpPr>
        <p:spPr>
          <a:xfrm>
            <a:off x="2804160" y="5689918"/>
            <a:ext cx="9144000" cy="91408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buNone/>
              <a:defRPr/>
            </a:pPr>
            <a:r>
              <a:rPr lang="es-CO" sz="2500" b="1" err="1">
                <a:solidFill>
                  <a:schemeClr val="bg1"/>
                </a:solidFill>
                <a:latin typeface="Century Gothic"/>
                <a:ea typeface="+mn-lt"/>
                <a:cs typeface="+mn-lt"/>
              </a:rPr>
              <a:t>Boudewijn</a:t>
            </a:r>
            <a:r>
              <a:rPr lang="es-CO" sz="2500" b="1">
                <a:solidFill>
                  <a:schemeClr val="bg1"/>
                </a:solidFill>
                <a:latin typeface="Century Gothic"/>
                <a:ea typeface="+mn-lt"/>
                <a:cs typeface="+mn-lt"/>
              </a:rPr>
              <a:t> </a:t>
            </a:r>
            <a:r>
              <a:rPr lang="es-CO" sz="2500" b="1" err="1">
                <a:solidFill>
                  <a:schemeClr val="bg1"/>
                </a:solidFill>
                <a:latin typeface="Century Gothic"/>
                <a:ea typeface="+mn-lt"/>
                <a:cs typeface="+mn-lt"/>
              </a:rPr>
              <a:t>Neijens</a:t>
            </a:r>
            <a:endParaRPr lang="es-ES" sz="2500">
              <a:solidFill>
                <a:schemeClr val="bg1"/>
              </a:solidFill>
              <a:latin typeface="Century Gothic"/>
              <a:cs typeface="Calibri"/>
            </a:endParaRPr>
          </a:p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CO" sz="25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/>
              </a:rPr>
              <a:t>CMC MÉXICO, 2022</a:t>
            </a:r>
            <a:endParaRPr lang="es-CO" sz="25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772906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2">
            <a:extLst>
              <a:ext uri="{FF2B5EF4-FFF2-40B4-BE49-F238E27FC236}">
                <a16:creationId xmlns:a16="http://schemas.microsoft.com/office/drawing/2014/main" id="{F7CD316C-3DE7-417A-8255-D9C4A500EDD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547198" y="213944"/>
            <a:ext cx="9097604" cy="965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/>
            <a:r>
              <a:rPr lang="en-CA" altLang="es-ES" sz="4000" b="1">
                <a:latin typeface="Century Gothic" panose="020B0502020202020204" pitchFamily="34" charset="0"/>
              </a:rPr>
              <a:t>Marco de valor</a:t>
            </a:r>
          </a:p>
        </p:txBody>
      </p:sp>
      <p:pic>
        <p:nvPicPr>
          <p:cNvPr id="37891" name="Picture 3">
            <a:extLst>
              <a:ext uri="{FF2B5EF4-FFF2-40B4-BE49-F238E27FC236}">
                <a16:creationId xmlns:a16="http://schemas.microsoft.com/office/drawing/2014/main" id="{C0ADE839-FA9E-4644-9D62-A64F0A04A1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412" y="1270531"/>
            <a:ext cx="7115175" cy="2286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20288ED-0181-440E-8B0F-42897D0D3565}"/>
              </a:ext>
            </a:extLst>
          </p:cNvPr>
          <p:cNvSpPr txBox="1"/>
          <p:nvPr/>
        </p:nvSpPr>
        <p:spPr>
          <a:xfrm>
            <a:off x="1547198" y="3738715"/>
            <a:ext cx="909760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s-ES" sz="2400">
                <a:solidFill>
                  <a:prstClr val="black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Un marco sistemático para cuantificar el beneficio de todas las inversiones en una organización</a:t>
            </a:r>
          </a:p>
          <a:p>
            <a:pPr>
              <a:defRPr/>
            </a:pPr>
            <a:endParaRPr lang="en-CA" sz="2400">
              <a:solidFill>
                <a:prstClr val="black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s-ES" sz="2400">
                <a:solidFill>
                  <a:prstClr val="black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Ayuda a identificar el conjunto óptimo de las inversiones que ofrecen el mayor valor a la organización respetando las restricciones de financieras, de riesgo, de recursos y de tiempo</a:t>
            </a:r>
            <a:endParaRPr lang="en-CA" sz="2400">
              <a:solidFill>
                <a:prstClr val="black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2">
            <a:extLst>
              <a:ext uri="{FF2B5EF4-FFF2-40B4-BE49-F238E27FC236}">
                <a16:creationId xmlns:a16="http://schemas.microsoft.com/office/drawing/2014/main" id="{D220C100-C079-4C65-8302-BADFFCB69B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198" y="378825"/>
            <a:ext cx="9097604" cy="965835"/>
          </a:xfrm>
        </p:spPr>
        <p:txBody>
          <a:bodyPr>
            <a:normAutofit/>
          </a:bodyPr>
          <a:lstStyle/>
          <a:p>
            <a:pPr algn="ctr"/>
            <a:r>
              <a:rPr lang="es-CO" altLang="en-US" sz="4000" b="1">
                <a:solidFill>
                  <a:schemeClr val="tx1"/>
                </a:solidFill>
                <a:latin typeface="Century Gothic" panose="020B0502020202020204" pitchFamily="34" charset="0"/>
              </a:rPr>
              <a:t>Valor estratégico</a:t>
            </a:r>
          </a:p>
        </p:txBody>
      </p:sp>
      <p:sp>
        <p:nvSpPr>
          <p:cNvPr id="65" name="Right Arrow 64">
            <a:extLst>
              <a:ext uri="{FF2B5EF4-FFF2-40B4-BE49-F238E27FC236}">
                <a16:creationId xmlns:a16="http://schemas.microsoft.com/office/drawing/2014/main" id="{F8F7D6EB-95E3-4112-A026-F2E043ADD84B}"/>
              </a:ext>
            </a:extLst>
          </p:cNvPr>
          <p:cNvSpPr/>
          <p:nvPr/>
        </p:nvSpPr>
        <p:spPr>
          <a:xfrm>
            <a:off x="7435530" y="2983755"/>
            <a:ext cx="914400" cy="157162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alpha val="3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>
              <a:defRPr/>
            </a:pPr>
            <a:endParaRPr lang="es-CO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0230FB9D-B144-4CCD-BDF0-7A5FEEF93CB4}"/>
              </a:ext>
            </a:extLst>
          </p:cNvPr>
          <p:cNvSpPr/>
          <p:nvPr/>
        </p:nvSpPr>
        <p:spPr>
          <a:xfrm>
            <a:off x="6328505" y="1642317"/>
            <a:ext cx="1120775" cy="431227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>
              <a:defRPr/>
            </a:pPr>
            <a:endParaRPr lang="es-CO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DC2A915C-68CD-487F-BE4C-D44ED60D5ACB}"/>
              </a:ext>
            </a:extLst>
          </p:cNvPr>
          <p:cNvGrpSpPr/>
          <p:nvPr/>
        </p:nvGrpSpPr>
        <p:grpSpPr>
          <a:xfrm>
            <a:off x="1885335" y="1622314"/>
            <a:ext cx="5550195" cy="4332272"/>
            <a:chOff x="-1384" y="1186978"/>
            <a:chExt cx="5550194" cy="5203182"/>
          </a:xfrm>
          <a:gradFill flip="none" rotWithShape="1">
            <a:gsLst>
              <a:gs pos="26300">
                <a:schemeClr val="bg1">
                  <a:lumMod val="75000"/>
                </a:schemeClr>
              </a:gs>
              <a:gs pos="0">
                <a:schemeClr val="bg1">
                  <a:lumMod val="75000"/>
                </a:schemeClr>
              </a:gs>
              <a:gs pos="100000">
                <a:schemeClr val="bg1">
                  <a:lumMod val="65000"/>
                  <a:tint val="23500"/>
                  <a:satMod val="160000"/>
                </a:schemeClr>
              </a:gs>
            </a:gsLst>
            <a:lin ang="10800000" scaled="1"/>
            <a:tileRect/>
          </a:gradFill>
        </p:grpSpPr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AEF722AE-4737-4539-96E9-CD118647D870}"/>
                </a:ext>
              </a:extLst>
            </p:cNvPr>
            <p:cNvSpPr/>
            <p:nvPr/>
          </p:nvSpPr>
          <p:spPr>
            <a:xfrm>
              <a:off x="2906819" y="1186978"/>
              <a:ext cx="2641991" cy="1053809"/>
            </a:xfrm>
            <a:custGeom>
              <a:avLst/>
              <a:gdLst>
                <a:gd name="connsiteX0" fmla="*/ 175638 w 1053809"/>
                <a:gd name="connsiteY0" fmla="*/ 0 h 2641991"/>
                <a:gd name="connsiteX1" fmla="*/ 878171 w 1053809"/>
                <a:gd name="connsiteY1" fmla="*/ 0 h 2641991"/>
                <a:gd name="connsiteX2" fmla="*/ 1053809 w 1053809"/>
                <a:gd name="connsiteY2" fmla="*/ 175638 h 2641991"/>
                <a:gd name="connsiteX3" fmla="*/ 1053809 w 1053809"/>
                <a:gd name="connsiteY3" fmla="*/ 2641991 h 2641991"/>
                <a:gd name="connsiteX4" fmla="*/ 1053809 w 1053809"/>
                <a:gd name="connsiteY4" fmla="*/ 2641991 h 2641991"/>
                <a:gd name="connsiteX5" fmla="*/ 0 w 1053809"/>
                <a:gd name="connsiteY5" fmla="*/ 2641991 h 2641991"/>
                <a:gd name="connsiteX6" fmla="*/ 0 w 1053809"/>
                <a:gd name="connsiteY6" fmla="*/ 2641991 h 2641991"/>
                <a:gd name="connsiteX7" fmla="*/ 0 w 1053809"/>
                <a:gd name="connsiteY7" fmla="*/ 175638 h 2641991"/>
                <a:gd name="connsiteX8" fmla="*/ 175638 w 1053809"/>
                <a:gd name="connsiteY8" fmla="*/ 0 h 2641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3809" h="2641991">
                  <a:moveTo>
                    <a:pt x="1053809" y="440341"/>
                  </a:moveTo>
                  <a:lnTo>
                    <a:pt x="1053809" y="2201650"/>
                  </a:lnTo>
                  <a:cubicBezTo>
                    <a:pt x="1053809" y="2444843"/>
                    <a:pt x="1022444" y="2641990"/>
                    <a:pt x="983752" y="2641990"/>
                  </a:cubicBezTo>
                  <a:lnTo>
                    <a:pt x="0" y="2641990"/>
                  </a:lnTo>
                  <a:lnTo>
                    <a:pt x="0" y="2641990"/>
                  </a:lnTo>
                  <a:lnTo>
                    <a:pt x="0" y="1"/>
                  </a:lnTo>
                  <a:lnTo>
                    <a:pt x="0" y="1"/>
                  </a:lnTo>
                  <a:lnTo>
                    <a:pt x="983752" y="1"/>
                  </a:lnTo>
                  <a:cubicBezTo>
                    <a:pt x="1022444" y="1"/>
                    <a:pt x="1053809" y="197148"/>
                    <a:pt x="1053809" y="44034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3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247651" tIns="175267" rIns="299092" bIns="175269" spcCol="1270" anchor="ctr"/>
            <a:lstStyle/>
            <a:p>
              <a:pPr marL="228594" lvl="1" indent="-228594" defTabSz="888978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es-CO" sz="200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Calibri" panose="020F0502020204030204"/>
                </a:rPr>
                <a:t>Objetivos</a:t>
              </a:r>
            </a:p>
            <a:p>
              <a:pPr marL="228594" lvl="1" indent="-228594" defTabSz="888978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es-CO" sz="200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Calibri" panose="020F0502020204030204"/>
                </a:rPr>
                <a:t>estratégicos</a:t>
              </a:r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95936404-7FA9-4D11-A508-982520A055E4}"/>
                </a:ext>
              </a:extLst>
            </p:cNvPr>
            <p:cNvSpPr/>
            <p:nvPr/>
          </p:nvSpPr>
          <p:spPr>
            <a:xfrm>
              <a:off x="0" y="1186978"/>
              <a:ext cx="3274828" cy="1053809"/>
            </a:xfrm>
            <a:custGeom>
              <a:avLst/>
              <a:gdLst>
                <a:gd name="connsiteX0" fmla="*/ 0 w 2448234"/>
                <a:gd name="connsiteY0" fmla="*/ 219548 h 1317261"/>
                <a:gd name="connsiteX1" fmla="*/ 219548 w 2448234"/>
                <a:gd name="connsiteY1" fmla="*/ 0 h 1317261"/>
                <a:gd name="connsiteX2" fmla="*/ 2228686 w 2448234"/>
                <a:gd name="connsiteY2" fmla="*/ 0 h 1317261"/>
                <a:gd name="connsiteX3" fmla="*/ 2448234 w 2448234"/>
                <a:gd name="connsiteY3" fmla="*/ 219548 h 1317261"/>
                <a:gd name="connsiteX4" fmla="*/ 2448234 w 2448234"/>
                <a:gd name="connsiteY4" fmla="*/ 1097713 h 1317261"/>
                <a:gd name="connsiteX5" fmla="*/ 2228686 w 2448234"/>
                <a:gd name="connsiteY5" fmla="*/ 1317261 h 1317261"/>
                <a:gd name="connsiteX6" fmla="*/ 219548 w 2448234"/>
                <a:gd name="connsiteY6" fmla="*/ 1317261 h 1317261"/>
                <a:gd name="connsiteX7" fmla="*/ 0 w 2448234"/>
                <a:gd name="connsiteY7" fmla="*/ 1097713 h 1317261"/>
                <a:gd name="connsiteX8" fmla="*/ 0 w 2448234"/>
                <a:gd name="connsiteY8" fmla="*/ 219548 h 1317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8234" h="1317261">
                  <a:moveTo>
                    <a:pt x="0" y="219548"/>
                  </a:moveTo>
                  <a:cubicBezTo>
                    <a:pt x="0" y="98295"/>
                    <a:pt x="98295" y="0"/>
                    <a:pt x="219548" y="0"/>
                  </a:cubicBezTo>
                  <a:lnTo>
                    <a:pt x="2228686" y="0"/>
                  </a:lnTo>
                  <a:cubicBezTo>
                    <a:pt x="2349939" y="0"/>
                    <a:pt x="2448234" y="98295"/>
                    <a:pt x="2448234" y="219548"/>
                  </a:cubicBezTo>
                  <a:lnTo>
                    <a:pt x="2448234" y="1097713"/>
                  </a:lnTo>
                  <a:cubicBezTo>
                    <a:pt x="2448234" y="1218966"/>
                    <a:pt x="2349939" y="1317261"/>
                    <a:pt x="2228686" y="1317261"/>
                  </a:cubicBezTo>
                  <a:lnTo>
                    <a:pt x="219548" y="1317261"/>
                  </a:lnTo>
                  <a:cubicBezTo>
                    <a:pt x="98295" y="1317261"/>
                    <a:pt x="0" y="1218966"/>
                    <a:pt x="0" y="1097713"/>
                  </a:cubicBezTo>
                  <a:lnTo>
                    <a:pt x="0" y="21954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311953" tIns="188128" rIns="311953" bIns="188128" spcCol="1270" anchor="ctr"/>
            <a:lstStyle/>
            <a:p>
              <a:pPr algn="ctr" defTabSz="2889178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s-CO" sz="65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88A944EE-1F1C-4140-823E-27EA7F8DF663}"/>
                </a:ext>
              </a:extLst>
            </p:cNvPr>
            <p:cNvSpPr/>
            <p:nvPr/>
          </p:nvSpPr>
          <p:spPr>
            <a:xfrm>
              <a:off x="2906819" y="2570102"/>
              <a:ext cx="2641991" cy="1053809"/>
            </a:xfrm>
            <a:custGeom>
              <a:avLst/>
              <a:gdLst>
                <a:gd name="connsiteX0" fmla="*/ 175638 w 1053809"/>
                <a:gd name="connsiteY0" fmla="*/ 0 h 2641991"/>
                <a:gd name="connsiteX1" fmla="*/ 878171 w 1053809"/>
                <a:gd name="connsiteY1" fmla="*/ 0 h 2641991"/>
                <a:gd name="connsiteX2" fmla="*/ 1053809 w 1053809"/>
                <a:gd name="connsiteY2" fmla="*/ 175638 h 2641991"/>
                <a:gd name="connsiteX3" fmla="*/ 1053809 w 1053809"/>
                <a:gd name="connsiteY3" fmla="*/ 2641991 h 2641991"/>
                <a:gd name="connsiteX4" fmla="*/ 1053809 w 1053809"/>
                <a:gd name="connsiteY4" fmla="*/ 2641991 h 2641991"/>
                <a:gd name="connsiteX5" fmla="*/ 0 w 1053809"/>
                <a:gd name="connsiteY5" fmla="*/ 2641991 h 2641991"/>
                <a:gd name="connsiteX6" fmla="*/ 0 w 1053809"/>
                <a:gd name="connsiteY6" fmla="*/ 2641991 h 2641991"/>
                <a:gd name="connsiteX7" fmla="*/ 0 w 1053809"/>
                <a:gd name="connsiteY7" fmla="*/ 175638 h 2641991"/>
                <a:gd name="connsiteX8" fmla="*/ 175638 w 1053809"/>
                <a:gd name="connsiteY8" fmla="*/ 0 h 2641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3809" h="2641991">
                  <a:moveTo>
                    <a:pt x="1053809" y="440341"/>
                  </a:moveTo>
                  <a:lnTo>
                    <a:pt x="1053809" y="2201650"/>
                  </a:lnTo>
                  <a:cubicBezTo>
                    <a:pt x="1053809" y="2444843"/>
                    <a:pt x="1022444" y="2641990"/>
                    <a:pt x="983752" y="2641990"/>
                  </a:cubicBezTo>
                  <a:lnTo>
                    <a:pt x="0" y="2641990"/>
                  </a:lnTo>
                  <a:lnTo>
                    <a:pt x="0" y="2641990"/>
                  </a:lnTo>
                  <a:lnTo>
                    <a:pt x="0" y="1"/>
                  </a:lnTo>
                  <a:lnTo>
                    <a:pt x="0" y="1"/>
                  </a:lnTo>
                  <a:lnTo>
                    <a:pt x="983752" y="1"/>
                  </a:lnTo>
                  <a:cubicBezTo>
                    <a:pt x="1022444" y="1"/>
                    <a:pt x="1053809" y="197148"/>
                    <a:pt x="1053809" y="44034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3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247651" tIns="175268" rIns="299092" bIns="175268" spcCol="1270" anchor="ctr"/>
            <a:lstStyle/>
            <a:p>
              <a:pPr marL="228594" lvl="1" indent="-228594" defTabSz="888978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es-CO" sz="200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Calibri" panose="020F0502020204030204"/>
                </a:rPr>
                <a:t>Medidas</a:t>
              </a:r>
              <a:br>
                <a:rPr lang="es-CO" sz="200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Calibri" panose="020F0502020204030204"/>
                </a:rPr>
              </a:br>
              <a:r>
                <a:rPr lang="es-CO" sz="200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Calibri" panose="020F0502020204030204"/>
                </a:rPr>
                <a:t>de valor</a:t>
              </a:r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D41274B0-E200-4DC2-A3CA-31B559C9D0C2}"/>
                </a:ext>
              </a:extLst>
            </p:cNvPr>
            <p:cNvSpPr/>
            <p:nvPr/>
          </p:nvSpPr>
          <p:spPr>
            <a:xfrm>
              <a:off x="0" y="2570103"/>
              <a:ext cx="3274828" cy="1053809"/>
            </a:xfrm>
            <a:custGeom>
              <a:avLst/>
              <a:gdLst>
                <a:gd name="connsiteX0" fmla="*/ 0 w 2448234"/>
                <a:gd name="connsiteY0" fmla="*/ 219548 h 1317261"/>
                <a:gd name="connsiteX1" fmla="*/ 219548 w 2448234"/>
                <a:gd name="connsiteY1" fmla="*/ 0 h 1317261"/>
                <a:gd name="connsiteX2" fmla="*/ 2228686 w 2448234"/>
                <a:gd name="connsiteY2" fmla="*/ 0 h 1317261"/>
                <a:gd name="connsiteX3" fmla="*/ 2448234 w 2448234"/>
                <a:gd name="connsiteY3" fmla="*/ 219548 h 1317261"/>
                <a:gd name="connsiteX4" fmla="*/ 2448234 w 2448234"/>
                <a:gd name="connsiteY4" fmla="*/ 1097713 h 1317261"/>
                <a:gd name="connsiteX5" fmla="*/ 2228686 w 2448234"/>
                <a:gd name="connsiteY5" fmla="*/ 1317261 h 1317261"/>
                <a:gd name="connsiteX6" fmla="*/ 219548 w 2448234"/>
                <a:gd name="connsiteY6" fmla="*/ 1317261 h 1317261"/>
                <a:gd name="connsiteX7" fmla="*/ 0 w 2448234"/>
                <a:gd name="connsiteY7" fmla="*/ 1097713 h 1317261"/>
                <a:gd name="connsiteX8" fmla="*/ 0 w 2448234"/>
                <a:gd name="connsiteY8" fmla="*/ 219548 h 1317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8234" h="1317261">
                  <a:moveTo>
                    <a:pt x="0" y="219548"/>
                  </a:moveTo>
                  <a:cubicBezTo>
                    <a:pt x="0" y="98295"/>
                    <a:pt x="98295" y="0"/>
                    <a:pt x="219548" y="0"/>
                  </a:cubicBezTo>
                  <a:lnTo>
                    <a:pt x="2228686" y="0"/>
                  </a:lnTo>
                  <a:cubicBezTo>
                    <a:pt x="2349939" y="0"/>
                    <a:pt x="2448234" y="98295"/>
                    <a:pt x="2448234" y="219548"/>
                  </a:cubicBezTo>
                  <a:lnTo>
                    <a:pt x="2448234" y="1097713"/>
                  </a:lnTo>
                  <a:cubicBezTo>
                    <a:pt x="2448234" y="1218966"/>
                    <a:pt x="2349939" y="1317261"/>
                    <a:pt x="2228686" y="1317261"/>
                  </a:cubicBezTo>
                  <a:lnTo>
                    <a:pt x="219548" y="1317261"/>
                  </a:lnTo>
                  <a:cubicBezTo>
                    <a:pt x="98295" y="1317261"/>
                    <a:pt x="0" y="1218966"/>
                    <a:pt x="0" y="1097713"/>
                  </a:cubicBezTo>
                  <a:lnTo>
                    <a:pt x="0" y="21954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311953" tIns="188128" rIns="311953" bIns="188128" spcCol="1270" anchor="ctr"/>
            <a:lstStyle/>
            <a:p>
              <a:pPr algn="ctr" defTabSz="2889178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s-CO" sz="65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D1155B0A-52FC-4529-A3C0-3250BDAB5F4B}"/>
                </a:ext>
              </a:extLst>
            </p:cNvPr>
            <p:cNvSpPr/>
            <p:nvPr/>
          </p:nvSpPr>
          <p:spPr>
            <a:xfrm>
              <a:off x="2906819" y="3953226"/>
              <a:ext cx="2641991" cy="1053809"/>
            </a:xfrm>
            <a:custGeom>
              <a:avLst/>
              <a:gdLst>
                <a:gd name="connsiteX0" fmla="*/ 175638 w 1053809"/>
                <a:gd name="connsiteY0" fmla="*/ 0 h 2641991"/>
                <a:gd name="connsiteX1" fmla="*/ 878171 w 1053809"/>
                <a:gd name="connsiteY1" fmla="*/ 0 h 2641991"/>
                <a:gd name="connsiteX2" fmla="*/ 1053809 w 1053809"/>
                <a:gd name="connsiteY2" fmla="*/ 175638 h 2641991"/>
                <a:gd name="connsiteX3" fmla="*/ 1053809 w 1053809"/>
                <a:gd name="connsiteY3" fmla="*/ 2641991 h 2641991"/>
                <a:gd name="connsiteX4" fmla="*/ 1053809 w 1053809"/>
                <a:gd name="connsiteY4" fmla="*/ 2641991 h 2641991"/>
                <a:gd name="connsiteX5" fmla="*/ 0 w 1053809"/>
                <a:gd name="connsiteY5" fmla="*/ 2641991 h 2641991"/>
                <a:gd name="connsiteX6" fmla="*/ 0 w 1053809"/>
                <a:gd name="connsiteY6" fmla="*/ 2641991 h 2641991"/>
                <a:gd name="connsiteX7" fmla="*/ 0 w 1053809"/>
                <a:gd name="connsiteY7" fmla="*/ 175638 h 2641991"/>
                <a:gd name="connsiteX8" fmla="*/ 175638 w 1053809"/>
                <a:gd name="connsiteY8" fmla="*/ 0 h 2641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3809" h="2641991">
                  <a:moveTo>
                    <a:pt x="1053809" y="440341"/>
                  </a:moveTo>
                  <a:lnTo>
                    <a:pt x="1053809" y="2201650"/>
                  </a:lnTo>
                  <a:cubicBezTo>
                    <a:pt x="1053809" y="2444843"/>
                    <a:pt x="1022444" y="2641990"/>
                    <a:pt x="983752" y="2641990"/>
                  </a:cubicBezTo>
                  <a:lnTo>
                    <a:pt x="0" y="2641990"/>
                  </a:lnTo>
                  <a:lnTo>
                    <a:pt x="0" y="2641990"/>
                  </a:lnTo>
                  <a:lnTo>
                    <a:pt x="0" y="1"/>
                  </a:lnTo>
                  <a:lnTo>
                    <a:pt x="0" y="1"/>
                  </a:lnTo>
                  <a:lnTo>
                    <a:pt x="983752" y="1"/>
                  </a:lnTo>
                  <a:cubicBezTo>
                    <a:pt x="1022444" y="1"/>
                    <a:pt x="1053809" y="197148"/>
                    <a:pt x="1053809" y="44034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3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247651" tIns="175268" rIns="299092" bIns="175268" spcCol="1270" anchor="ctr"/>
            <a:lstStyle/>
            <a:p>
              <a:pPr marL="228594" lvl="1" indent="-228594" defTabSz="888978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es-CO" sz="200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Calibri" panose="020F0502020204030204"/>
                </a:rPr>
                <a:t>Matriz de </a:t>
              </a:r>
            </a:p>
            <a:p>
              <a:pPr marL="228594" lvl="1" indent="-228594" defTabSz="888978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es-CO" sz="200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Calibri" panose="020F0502020204030204"/>
                </a:rPr>
                <a:t>riesgos</a:t>
              </a:r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3EF319A0-F37A-4C96-ABCC-74702282E682}"/>
                </a:ext>
              </a:extLst>
            </p:cNvPr>
            <p:cNvSpPr/>
            <p:nvPr/>
          </p:nvSpPr>
          <p:spPr>
            <a:xfrm>
              <a:off x="-1384" y="3961747"/>
              <a:ext cx="3274828" cy="1053809"/>
            </a:xfrm>
            <a:custGeom>
              <a:avLst/>
              <a:gdLst>
                <a:gd name="connsiteX0" fmla="*/ 0 w 2448234"/>
                <a:gd name="connsiteY0" fmla="*/ 219548 h 1317261"/>
                <a:gd name="connsiteX1" fmla="*/ 219548 w 2448234"/>
                <a:gd name="connsiteY1" fmla="*/ 0 h 1317261"/>
                <a:gd name="connsiteX2" fmla="*/ 2228686 w 2448234"/>
                <a:gd name="connsiteY2" fmla="*/ 0 h 1317261"/>
                <a:gd name="connsiteX3" fmla="*/ 2448234 w 2448234"/>
                <a:gd name="connsiteY3" fmla="*/ 219548 h 1317261"/>
                <a:gd name="connsiteX4" fmla="*/ 2448234 w 2448234"/>
                <a:gd name="connsiteY4" fmla="*/ 1097713 h 1317261"/>
                <a:gd name="connsiteX5" fmla="*/ 2228686 w 2448234"/>
                <a:gd name="connsiteY5" fmla="*/ 1317261 h 1317261"/>
                <a:gd name="connsiteX6" fmla="*/ 219548 w 2448234"/>
                <a:gd name="connsiteY6" fmla="*/ 1317261 h 1317261"/>
                <a:gd name="connsiteX7" fmla="*/ 0 w 2448234"/>
                <a:gd name="connsiteY7" fmla="*/ 1097713 h 1317261"/>
                <a:gd name="connsiteX8" fmla="*/ 0 w 2448234"/>
                <a:gd name="connsiteY8" fmla="*/ 219548 h 1317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8234" h="1317261">
                  <a:moveTo>
                    <a:pt x="0" y="219548"/>
                  </a:moveTo>
                  <a:cubicBezTo>
                    <a:pt x="0" y="98295"/>
                    <a:pt x="98295" y="0"/>
                    <a:pt x="219548" y="0"/>
                  </a:cubicBezTo>
                  <a:lnTo>
                    <a:pt x="2228686" y="0"/>
                  </a:lnTo>
                  <a:cubicBezTo>
                    <a:pt x="2349939" y="0"/>
                    <a:pt x="2448234" y="98295"/>
                    <a:pt x="2448234" y="219548"/>
                  </a:cubicBezTo>
                  <a:lnTo>
                    <a:pt x="2448234" y="1097713"/>
                  </a:lnTo>
                  <a:cubicBezTo>
                    <a:pt x="2448234" y="1218966"/>
                    <a:pt x="2349939" y="1317261"/>
                    <a:pt x="2228686" y="1317261"/>
                  </a:cubicBezTo>
                  <a:lnTo>
                    <a:pt x="219548" y="1317261"/>
                  </a:lnTo>
                  <a:cubicBezTo>
                    <a:pt x="98295" y="1317261"/>
                    <a:pt x="0" y="1218966"/>
                    <a:pt x="0" y="1097713"/>
                  </a:cubicBezTo>
                  <a:lnTo>
                    <a:pt x="0" y="21954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311953" tIns="188128" rIns="311953" bIns="188128" spcCol="1270" anchor="ctr"/>
            <a:lstStyle/>
            <a:p>
              <a:pPr algn="ctr" defTabSz="2889178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s-CO" sz="65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F9495B4B-E178-4D67-BE12-24BFD8A989F5}"/>
                </a:ext>
              </a:extLst>
            </p:cNvPr>
            <p:cNvSpPr/>
            <p:nvPr/>
          </p:nvSpPr>
          <p:spPr>
            <a:xfrm>
              <a:off x="2906819" y="5336351"/>
              <a:ext cx="2641991" cy="1053809"/>
            </a:xfrm>
            <a:custGeom>
              <a:avLst/>
              <a:gdLst>
                <a:gd name="connsiteX0" fmla="*/ 175638 w 1053809"/>
                <a:gd name="connsiteY0" fmla="*/ 0 h 2641991"/>
                <a:gd name="connsiteX1" fmla="*/ 878171 w 1053809"/>
                <a:gd name="connsiteY1" fmla="*/ 0 h 2641991"/>
                <a:gd name="connsiteX2" fmla="*/ 1053809 w 1053809"/>
                <a:gd name="connsiteY2" fmla="*/ 175638 h 2641991"/>
                <a:gd name="connsiteX3" fmla="*/ 1053809 w 1053809"/>
                <a:gd name="connsiteY3" fmla="*/ 2641991 h 2641991"/>
                <a:gd name="connsiteX4" fmla="*/ 1053809 w 1053809"/>
                <a:gd name="connsiteY4" fmla="*/ 2641991 h 2641991"/>
                <a:gd name="connsiteX5" fmla="*/ 0 w 1053809"/>
                <a:gd name="connsiteY5" fmla="*/ 2641991 h 2641991"/>
                <a:gd name="connsiteX6" fmla="*/ 0 w 1053809"/>
                <a:gd name="connsiteY6" fmla="*/ 2641991 h 2641991"/>
                <a:gd name="connsiteX7" fmla="*/ 0 w 1053809"/>
                <a:gd name="connsiteY7" fmla="*/ 175638 h 2641991"/>
                <a:gd name="connsiteX8" fmla="*/ 175638 w 1053809"/>
                <a:gd name="connsiteY8" fmla="*/ 0 h 2641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3809" h="2641991">
                  <a:moveTo>
                    <a:pt x="1053809" y="440341"/>
                  </a:moveTo>
                  <a:lnTo>
                    <a:pt x="1053809" y="2201650"/>
                  </a:lnTo>
                  <a:cubicBezTo>
                    <a:pt x="1053809" y="2444843"/>
                    <a:pt x="1022444" y="2641990"/>
                    <a:pt x="983752" y="2641990"/>
                  </a:cubicBezTo>
                  <a:lnTo>
                    <a:pt x="0" y="2641990"/>
                  </a:lnTo>
                  <a:lnTo>
                    <a:pt x="0" y="2641990"/>
                  </a:lnTo>
                  <a:lnTo>
                    <a:pt x="0" y="1"/>
                  </a:lnTo>
                  <a:lnTo>
                    <a:pt x="0" y="1"/>
                  </a:lnTo>
                  <a:lnTo>
                    <a:pt x="983752" y="1"/>
                  </a:lnTo>
                  <a:cubicBezTo>
                    <a:pt x="1022444" y="1"/>
                    <a:pt x="1053809" y="197148"/>
                    <a:pt x="1053809" y="44034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3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247651" tIns="175268" rIns="299092" bIns="175268" spcCol="1270" anchor="ctr"/>
            <a:lstStyle/>
            <a:p>
              <a:pPr marL="228594" lvl="1" indent="-228594" defTabSz="888978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es-CO" sz="200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Calibri" panose="020F0502020204030204"/>
                </a:rPr>
                <a:t>Parámetros financieros</a:t>
              </a:r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A282FA78-ED01-4C16-AEC0-1BEE6990B6A7}"/>
                </a:ext>
              </a:extLst>
            </p:cNvPr>
            <p:cNvSpPr/>
            <p:nvPr/>
          </p:nvSpPr>
          <p:spPr>
            <a:xfrm>
              <a:off x="0" y="5336351"/>
              <a:ext cx="3274828" cy="1053809"/>
            </a:xfrm>
            <a:custGeom>
              <a:avLst/>
              <a:gdLst>
                <a:gd name="connsiteX0" fmla="*/ 0 w 2448234"/>
                <a:gd name="connsiteY0" fmla="*/ 219548 h 1317261"/>
                <a:gd name="connsiteX1" fmla="*/ 219548 w 2448234"/>
                <a:gd name="connsiteY1" fmla="*/ 0 h 1317261"/>
                <a:gd name="connsiteX2" fmla="*/ 2228686 w 2448234"/>
                <a:gd name="connsiteY2" fmla="*/ 0 h 1317261"/>
                <a:gd name="connsiteX3" fmla="*/ 2448234 w 2448234"/>
                <a:gd name="connsiteY3" fmla="*/ 219548 h 1317261"/>
                <a:gd name="connsiteX4" fmla="*/ 2448234 w 2448234"/>
                <a:gd name="connsiteY4" fmla="*/ 1097713 h 1317261"/>
                <a:gd name="connsiteX5" fmla="*/ 2228686 w 2448234"/>
                <a:gd name="connsiteY5" fmla="*/ 1317261 h 1317261"/>
                <a:gd name="connsiteX6" fmla="*/ 219548 w 2448234"/>
                <a:gd name="connsiteY6" fmla="*/ 1317261 h 1317261"/>
                <a:gd name="connsiteX7" fmla="*/ 0 w 2448234"/>
                <a:gd name="connsiteY7" fmla="*/ 1097713 h 1317261"/>
                <a:gd name="connsiteX8" fmla="*/ 0 w 2448234"/>
                <a:gd name="connsiteY8" fmla="*/ 219548 h 1317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8234" h="1317261">
                  <a:moveTo>
                    <a:pt x="0" y="219548"/>
                  </a:moveTo>
                  <a:cubicBezTo>
                    <a:pt x="0" y="98295"/>
                    <a:pt x="98295" y="0"/>
                    <a:pt x="219548" y="0"/>
                  </a:cubicBezTo>
                  <a:lnTo>
                    <a:pt x="2228686" y="0"/>
                  </a:lnTo>
                  <a:cubicBezTo>
                    <a:pt x="2349939" y="0"/>
                    <a:pt x="2448234" y="98295"/>
                    <a:pt x="2448234" y="219548"/>
                  </a:cubicBezTo>
                  <a:lnTo>
                    <a:pt x="2448234" y="1097713"/>
                  </a:lnTo>
                  <a:cubicBezTo>
                    <a:pt x="2448234" y="1218966"/>
                    <a:pt x="2349939" y="1317261"/>
                    <a:pt x="2228686" y="1317261"/>
                  </a:cubicBezTo>
                  <a:lnTo>
                    <a:pt x="219548" y="1317261"/>
                  </a:lnTo>
                  <a:cubicBezTo>
                    <a:pt x="98295" y="1317261"/>
                    <a:pt x="0" y="1218966"/>
                    <a:pt x="0" y="1097713"/>
                  </a:cubicBezTo>
                  <a:lnTo>
                    <a:pt x="0" y="21954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311953" tIns="188128" rIns="311953" bIns="188128" spcCol="1270" anchor="ctr"/>
            <a:lstStyle/>
            <a:p>
              <a:pPr algn="ctr" defTabSz="2889178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s-CO" sz="650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pic>
        <p:nvPicPr>
          <p:cNvPr id="76" name="Picture 75" descr="SavingsPigBLU.png">
            <a:extLst>
              <a:ext uri="{FF2B5EF4-FFF2-40B4-BE49-F238E27FC236}">
                <a16:creationId xmlns:a16="http://schemas.microsoft.com/office/drawing/2014/main" id="{3AA12763-AC8B-4391-B471-0FBDC2600F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2365" y="2901026"/>
            <a:ext cx="6572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8820E543-C103-44FD-B9D7-065C65D82D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6403" y="2947553"/>
            <a:ext cx="482600" cy="39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" name="TextBox 77">
            <a:extLst>
              <a:ext uri="{FF2B5EF4-FFF2-40B4-BE49-F238E27FC236}">
                <a16:creationId xmlns:a16="http://schemas.microsoft.com/office/drawing/2014/main" id="{8F42AF7C-9073-46A3-8A47-F6D1F55D448F}"/>
              </a:ext>
            </a:extLst>
          </p:cNvPr>
          <p:cNvSpPr txBox="1"/>
          <p:nvPr/>
        </p:nvSpPr>
        <p:spPr>
          <a:xfrm rot="10800000" flipV="1">
            <a:off x="2196241" y="3357753"/>
            <a:ext cx="51276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377">
              <a:defRPr/>
            </a:pPr>
            <a:r>
              <a:rPr lang="es-CO" sz="1200" i="1" err="1">
                <a:solidFill>
                  <a:prstClr val="black"/>
                </a:solidFill>
                <a:latin typeface="Calibri"/>
              </a:rPr>
              <a:t>KPIs</a:t>
            </a:r>
            <a:endParaRPr lang="es-CO" sz="1200" i="1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CE8F5741-0BAA-45C2-881C-0EC3E162E217}"/>
              </a:ext>
            </a:extLst>
          </p:cNvPr>
          <p:cNvSpPr txBox="1"/>
          <p:nvPr/>
        </p:nvSpPr>
        <p:spPr>
          <a:xfrm rot="10800000" flipV="1">
            <a:off x="2709003" y="3357753"/>
            <a:ext cx="119538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377">
              <a:defRPr/>
            </a:pPr>
            <a:r>
              <a:rPr lang="es-CO" sz="1200" i="1">
                <a:solidFill>
                  <a:prstClr val="black"/>
                </a:solidFill>
                <a:latin typeface="Calibri"/>
              </a:rPr>
              <a:t>Financiero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D491CF3-FA13-44C3-AE33-62F2A7731FDB}"/>
              </a:ext>
            </a:extLst>
          </p:cNvPr>
          <p:cNvSpPr txBox="1"/>
          <p:nvPr/>
        </p:nvSpPr>
        <p:spPr>
          <a:xfrm>
            <a:off x="3748841" y="3357754"/>
            <a:ext cx="63021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377">
              <a:defRPr/>
            </a:pPr>
            <a:r>
              <a:rPr lang="es-CO" sz="1200" i="1">
                <a:solidFill>
                  <a:prstClr val="black"/>
                </a:solidFill>
                <a:latin typeface="Calibri"/>
              </a:rPr>
              <a:t>Riesgo</a:t>
            </a:r>
          </a:p>
        </p:txBody>
      </p:sp>
      <p:pic>
        <p:nvPicPr>
          <p:cNvPr id="81" name="Picture 80">
            <a:extLst>
              <a:ext uri="{FF2B5EF4-FFF2-40B4-BE49-F238E27FC236}">
                <a16:creationId xmlns:a16="http://schemas.microsoft.com/office/drawing/2014/main" id="{410F1C9F-D1C2-4001-9B90-F8BECE9E33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465" y="2866914"/>
            <a:ext cx="600075" cy="527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F2D27CF1-399D-4B64-8356-45D6CE05DD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9865" y="1652140"/>
            <a:ext cx="473075" cy="844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3" name="Group 82">
            <a:extLst>
              <a:ext uri="{FF2B5EF4-FFF2-40B4-BE49-F238E27FC236}">
                <a16:creationId xmlns:a16="http://schemas.microsoft.com/office/drawing/2014/main" id="{B1A4B443-C235-40A4-AE9A-E0BE168DF13A}"/>
              </a:ext>
            </a:extLst>
          </p:cNvPr>
          <p:cNvGrpSpPr>
            <a:grpSpLocks/>
          </p:cNvGrpSpPr>
          <p:nvPr/>
        </p:nvGrpSpPr>
        <p:grpSpPr bwMode="auto">
          <a:xfrm>
            <a:off x="2709410" y="3789252"/>
            <a:ext cx="1333093" cy="1205687"/>
            <a:chOff x="1017586" y="3514571"/>
            <a:chExt cx="1332101" cy="1205020"/>
          </a:xfrm>
        </p:grpSpPr>
        <p:grpSp>
          <p:nvGrpSpPr>
            <p:cNvPr id="39960" name="Group 83">
              <a:extLst>
                <a:ext uri="{FF2B5EF4-FFF2-40B4-BE49-F238E27FC236}">
                  <a16:creationId xmlns:a16="http://schemas.microsoft.com/office/drawing/2014/main" id="{19DE7F22-0770-4F20-87EA-B80216040E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17586" y="3514571"/>
              <a:ext cx="1332101" cy="1205020"/>
              <a:chOff x="1880231" y="1243589"/>
              <a:chExt cx="4693777" cy="4245939"/>
            </a:xfrm>
          </p:grpSpPr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F3907763-E5C9-4D89-8741-6F7A95711A16}"/>
                  </a:ext>
                </a:extLst>
              </p:cNvPr>
              <p:cNvSpPr txBox="1"/>
              <p:nvPr/>
            </p:nvSpPr>
            <p:spPr>
              <a:xfrm>
                <a:off x="2700455" y="4514050"/>
                <a:ext cx="3873553" cy="97547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defTabSz="914377">
                  <a:defRPr/>
                </a:pPr>
                <a:r>
                  <a:rPr lang="es-CO" sz="1200" i="1">
                    <a:solidFill>
                      <a:prstClr val="black"/>
                    </a:solidFill>
                    <a:latin typeface="Calibri"/>
                  </a:rPr>
                  <a:t>Consecuencia</a:t>
                </a:r>
              </a:p>
            </p:txBody>
          </p:sp>
          <p:cxnSp>
            <p:nvCxnSpPr>
              <p:cNvPr id="112" name="Straight Arrow Connector 111">
                <a:extLst>
                  <a:ext uri="{FF2B5EF4-FFF2-40B4-BE49-F238E27FC236}">
                    <a16:creationId xmlns:a16="http://schemas.microsoft.com/office/drawing/2014/main" id="{1876F7DC-CE3B-4D53-BBC7-054FFA8697A0}"/>
                  </a:ext>
                </a:extLst>
              </p:cNvPr>
              <p:cNvCxnSpPr/>
              <p:nvPr/>
            </p:nvCxnSpPr>
            <p:spPr bwMode="auto">
              <a:xfrm>
                <a:off x="2901681" y="4620270"/>
                <a:ext cx="3186035" cy="0"/>
              </a:xfrm>
              <a:prstGeom prst="straightConnector1">
                <a:avLst/>
              </a:prstGeom>
              <a:solidFill>
                <a:srgbClr val="3D508B"/>
              </a:solidFill>
              <a:ln w="22225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cxnSp>
            <p:nvCxnSpPr>
              <p:cNvPr id="113" name="Straight Arrow Connector 112">
                <a:extLst>
                  <a:ext uri="{FF2B5EF4-FFF2-40B4-BE49-F238E27FC236}">
                    <a16:creationId xmlns:a16="http://schemas.microsoft.com/office/drawing/2014/main" id="{D8A003CC-88F3-451A-8DD9-BD36505F5017}"/>
                  </a:ext>
                </a:extLst>
              </p:cNvPr>
              <p:cNvCxnSpPr/>
              <p:nvPr/>
            </p:nvCxnSpPr>
            <p:spPr bwMode="auto">
              <a:xfrm flipV="1">
                <a:off x="2912860" y="1629334"/>
                <a:ext cx="0" cy="2996525"/>
              </a:xfrm>
              <a:prstGeom prst="straightConnector1">
                <a:avLst/>
              </a:prstGeom>
              <a:solidFill>
                <a:srgbClr val="3D508B"/>
              </a:solidFill>
              <a:ln w="22225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43531571-E16F-4664-97E7-67D035B1D0B6}"/>
                  </a:ext>
                </a:extLst>
              </p:cNvPr>
              <p:cNvSpPr txBox="1"/>
              <p:nvPr/>
            </p:nvSpPr>
            <p:spPr>
              <a:xfrm rot="16200000">
                <a:off x="581709" y="2542111"/>
                <a:ext cx="3572347" cy="97530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defTabSz="914377">
                  <a:defRPr/>
                </a:pPr>
                <a:r>
                  <a:rPr lang="es-CO" sz="1200" i="1">
                    <a:solidFill>
                      <a:prstClr val="black"/>
                    </a:solidFill>
                    <a:latin typeface="Calibri"/>
                  </a:rPr>
                  <a:t>Probabilidad</a:t>
                </a:r>
                <a:endParaRPr lang="es-CO" sz="1100" i="1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39961" name="Group 84">
              <a:extLst>
                <a:ext uri="{FF2B5EF4-FFF2-40B4-BE49-F238E27FC236}">
                  <a16:creationId xmlns:a16="http://schemas.microsoft.com/office/drawing/2014/main" id="{D4EC6103-0538-4EEF-AE0A-EDE54D22F3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03648" y="3718514"/>
              <a:ext cx="663571" cy="646590"/>
              <a:chOff x="3419872" y="1052736"/>
              <a:chExt cx="1089184" cy="1080120"/>
            </a:xfrm>
          </p:grpSpPr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1C9FC475-3125-459E-923B-0562DC654172}"/>
                  </a:ext>
                </a:extLst>
              </p:cNvPr>
              <p:cNvSpPr/>
              <p:nvPr/>
            </p:nvSpPr>
            <p:spPr>
              <a:xfrm>
                <a:off x="3420846" y="1268640"/>
                <a:ext cx="223925" cy="21733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377">
                  <a:defRPr/>
                </a:pPr>
                <a:endParaRPr lang="es-CO">
                  <a:solidFill>
                    <a:srgbClr val="474747"/>
                  </a:solidFill>
                  <a:latin typeface="Calibri" panose="020F0502020204030204"/>
                </a:endParaRPr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E81F9707-0368-4655-BC0D-553B6BA706A8}"/>
                  </a:ext>
                </a:extLst>
              </p:cNvPr>
              <p:cNvSpPr/>
              <p:nvPr/>
            </p:nvSpPr>
            <p:spPr>
              <a:xfrm>
                <a:off x="3636959" y="1485976"/>
                <a:ext cx="223925" cy="214684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377">
                  <a:defRPr/>
                </a:pPr>
                <a:endParaRPr lang="es-CO">
                  <a:solidFill>
                    <a:srgbClr val="474747"/>
                  </a:solidFill>
                  <a:latin typeface="Calibri" panose="020F0502020204030204"/>
                </a:endParaRPr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4F3A7D0F-51C9-4240-AD7C-A2DE29E0F964}"/>
                  </a:ext>
                </a:extLst>
              </p:cNvPr>
              <p:cNvSpPr/>
              <p:nvPr/>
            </p:nvSpPr>
            <p:spPr>
              <a:xfrm>
                <a:off x="3420846" y="1485976"/>
                <a:ext cx="223925" cy="214684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377">
                  <a:defRPr/>
                </a:pPr>
                <a:endParaRPr lang="es-CO">
                  <a:solidFill>
                    <a:srgbClr val="474747"/>
                  </a:solidFill>
                  <a:latin typeface="Calibri" panose="020F0502020204030204"/>
                </a:endParaRPr>
              </a:p>
            </p:txBody>
          </p:sp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15E38B61-BAA0-4E17-A087-C80128D1C01E}"/>
                  </a:ext>
                </a:extLst>
              </p:cNvPr>
              <p:cNvSpPr/>
              <p:nvPr/>
            </p:nvSpPr>
            <p:spPr>
              <a:xfrm>
                <a:off x="3636959" y="1268640"/>
                <a:ext cx="223925" cy="217335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377">
                  <a:defRPr/>
                </a:pPr>
                <a:endParaRPr lang="es-CO">
                  <a:solidFill>
                    <a:srgbClr val="474747"/>
                  </a:solidFill>
                  <a:latin typeface="Calibri" panose="020F0502020204030204"/>
                </a:endParaRPr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6280A36B-BFC5-4FA6-9CE2-BF81A7FDBC77}"/>
                  </a:ext>
                </a:extLst>
              </p:cNvPr>
              <p:cNvSpPr/>
              <p:nvPr/>
            </p:nvSpPr>
            <p:spPr>
              <a:xfrm>
                <a:off x="3853074" y="1485976"/>
                <a:ext cx="223925" cy="214684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377">
                  <a:defRPr/>
                </a:pPr>
                <a:endParaRPr lang="es-CO">
                  <a:solidFill>
                    <a:srgbClr val="474747"/>
                  </a:solidFill>
                  <a:latin typeface="Calibri" panose="020F0502020204030204"/>
                </a:endParaRPr>
              </a:p>
            </p:txBody>
          </p:sp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647593AC-6B0A-4E66-8B9C-DEA52A2319E8}"/>
                  </a:ext>
                </a:extLst>
              </p:cNvPr>
              <p:cNvSpPr/>
              <p:nvPr/>
            </p:nvSpPr>
            <p:spPr>
              <a:xfrm>
                <a:off x="3420846" y="1053955"/>
                <a:ext cx="223925" cy="214686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377">
                  <a:defRPr/>
                </a:pPr>
                <a:endParaRPr lang="es-CO">
                  <a:solidFill>
                    <a:srgbClr val="474747"/>
                  </a:solidFill>
                  <a:latin typeface="Calibri" panose="020F0502020204030204"/>
                </a:endParaRPr>
              </a:p>
            </p:txBody>
          </p:sp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66A7D5CC-888C-4B22-99E5-31CD1A1E1545}"/>
                  </a:ext>
                </a:extLst>
              </p:cNvPr>
              <p:cNvSpPr/>
              <p:nvPr/>
            </p:nvSpPr>
            <p:spPr>
              <a:xfrm>
                <a:off x="3636959" y="1053955"/>
                <a:ext cx="223925" cy="214686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377">
                  <a:defRPr/>
                </a:pPr>
                <a:endParaRPr lang="es-CO">
                  <a:solidFill>
                    <a:srgbClr val="474747"/>
                  </a:solidFill>
                  <a:latin typeface="Calibri" panose="020F0502020204030204"/>
                </a:endParaRPr>
              </a:p>
            </p:txBody>
          </p:sp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id="{8CFF483A-B074-4380-80B5-2A4D790F3BAA}"/>
                  </a:ext>
                </a:extLst>
              </p:cNvPr>
              <p:cNvSpPr/>
              <p:nvPr/>
            </p:nvSpPr>
            <p:spPr>
              <a:xfrm>
                <a:off x="3853074" y="1268640"/>
                <a:ext cx="223925" cy="217335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377">
                  <a:defRPr/>
                </a:pPr>
                <a:endParaRPr lang="es-CO">
                  <a:solidFill>
                    <a:srgbClr val="474747"/>
                  </a:solidFill>
                  <a:latin typeface="Calibri" panose="020F0502020204030204"/>
                </a:endParaRPr>
              </a:p>
            </p:txBody>
          </p:sp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5416D28B-4759-4C5F-95A9-17F37CCB314F}"/>
                  </a:ext>
                </a:extLst>
              </p:cNvPr>
              <p:cNvSpPr/>
              <p:nvPr/>
            </p:nvSpPr>
            <p:spPr>
              <a:xfrm>
                <a:off x="4285301" y="1053955"/>
                <a:ext cx="223925" cy="21468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377">
                  <a:defRPr/>
                </a:pPr>
                <a:endParaRPr lang="es-CO">
                  <a:solidFill>
                    <a:srgbClr val="474747"/>
                  </a:solidFill>
                  <a:latin typeface="Calibri" panose="020F0502020204030204"/>
                </a:endParaRPr>
              </a:p>
            </p:txBody>
          </p:sp>
          <p:sp>
            <p:nvSpPr>
              <p:cNvPr id="95" name="Rectangle 94">
                <a:extLst>
                  <a:ext uri="{FF2B5EF4-FFF2-40B4-BE49-F238E27FC236}">
                    <a16:creationId xmlns:a16="http://schemas.microsoft.com/office/drawing/2014/main" id="{3BE007E6-2279-424A-A990-DF37993A3053}"/>
                  </a:ext>
                </a:extLst>
              </p:cNvPr>
              <p:cNvSpPr/>
              <p:nvPr/>
            </p:nvSpPr>
            <p:spPr>
              <a:xfrm>
                <a:off x="4069187" y="1268640"/>
                <a:ext cx="223925" cy="217335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377">
                  <a:defRPr/>
                </a:pPr>
                <a:endParaRPr lang="es-CO">
                  <a:solidFill>
                    <a:srgbClr val="474747"/>
                  </a:solidFill>
                  <a:latin typeface="Calibri" panose="020F0502020204030204"/>
                </a:endParaRPr>
              </a:p>
            </p:txBody>
          </p:sp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0711D9D2-ADDC-4004-92B5-F285882603B1}"/>
                  </a:ext>
                </a:extLst>
              </p:cNvPr>
              <p:cNvSpPr/>
              <p:nvPr/>
            </p:nvSpPr>
            <p:spPr>
              <a:xfrm>
                <a:off x="4069187" y="1053955"/>
                <a:ext cx="223925" cy="21468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377">
                  <a:defRPr/>
                </a:pPr>
                <a:endParaRPr lang="es-CO">
                  <a:solidFill>
                    <a:srgbClr val="474747"/>
                  </a:solidFill>
                  <a:latin typeface="Calibri" panose="020F0502020204030204"/>
                </a:endParaRPr>
              </a:p>
            </p:txBody>
          </p:sp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5E475637-DAF2-490A-A78E-BF5BCA898682}"/>
                  </a:ext>
                </a:extLst>
              </p:cNvPr>
              <p:cNvSpPr/>
              <p:nvPr/>
            </p:nvSpPr>
            <p:spPr>
              <a:xfrm>
                <a:off x="3853074" y="1053955"/>
                <a:ext cx="223925" cy="21468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377">
                  <a:defRPr/>
                </a:pPr>
                <a:endParaRPr lang="es-CO">
                  <a:solidFill>
                    <a:srgbClr val="474747"/>
                  </a:solidFill>
                  <a:latin typeface="Calibri" panose="020F0502020204030204"/>
                </a:endParaRP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E635B0CA-108F-4739-9026-235981222266}"/>
                  </a:ext>
                </a:extLst>
              </p:cNvPr>
              <p:cNvSpPr/>
              <p:nvPr/>
            </p:nvSpPr>
            <p:spPr>
              <a:xfrm>
                <a:off x="3636959" y="1917995"/>
                <a:ext cx="223925" cy="2146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377">
                  <a:defRPr/>
                </a:pPr>
                <a:endParaRPr lang="es-CO">
                  <a:solidFill>
                    <a:srgbClr val="474747"/>
                  </a:solidFill>
                  <a:latin typeface="Calibri" panose="020F0502020204030204"/>
                </a:endParaRP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CBAB566C-C743-4A62-B136-42F6211E746D}"/>
                  </a:ext>
                </a:extLst>
              </p:cNvPr>
              <p:cNvSpPr/>
              <p:nvPr/>
            </p:nvSpPr>
            <p:spPr>
              <a:xfrm>
                <a:off x="3420846" y="1917995"/>
                <a:ext cx="223925" cy="2146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377">
                  <a:defRPr/>
                </a:pPr>
                <a:endParaRPr lang="es-CO">
                  <a:solidFill>
                    <a:srgbClr val="474747"/>
                  </a:solidFill>
                  <a:latin typeface="Calibri" panose="020F0502020204030204"/>
                </a:endParaRP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F9E13037-2535-4A4B-9D17-B93D37CE7E3D}"/>
                  </a:ext>
                </a:extLst>
              </p:cNvPr>
              <p:cNvSpPr/>
              <p:nvPr/>
            </p:nvSpPr>
            <p:spPr>
              <a:xfrm>
                <a:off x="3853074" y="1917995"/>
                <a:ext cx="223925" cy="2146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377">
                  <a:defRPr/>
                </a:pPr>
                <a:endParaRPr lang="es-CO">
                  <a:solidFill>
                    <a:srgbClr val="474747"/>
                  </a:solidFill>
                  <a:latin typeface="Calibri" panose="020F0502020204030204"/>
                </a:endParaRP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BF5F78C2-28A9-40DE-B518-FA12AEF9D2FA}"/>
                  </a:ext>
                </a:extLst>
              </p:cNvPr>
              <p:cNvSpPr/>
              <p:nvPr/>
            </p:nvSpPr>
            <p:spPr>
              <a:xfrm>
                <a:off x="4285301" y="1268640"/>
                <a:ext cx="223925" cy="217335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377">
                  <a:defRPr/>
                </a:pPr>
                <a:endParaRPr lang="es-CO">
                  <a:solidFill>
                    <a:srgbClr val="474747"/>
                  </a:solidFill>
                  <a:latin typeface="Calibri" panose="020F0502020204030204"/>
                </a:endParaRP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AEFD01FC-C492-491C-BA83-864B429CFA00}"/>
                  </a:ext>
                </a:extLst>
              </p:cNvPr>
              <p:cNvSpPr/>
              <p:nvPr/>
            </p:nvSpPr>
            <p:spPr>
              <a:xfrm>
                <a:off x="4285301" y="1485976"/>
                <a:ext cx="223925" cy="2146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377">
                  <a:defRPr/>
                </a:pPr>
                <a:endParaRPr lang="es-CO">
                  <a:solidFill>
                    <a:srgbClr val="474747"/>
                  </a:solidFill>
                  <a:latin typeface="Calibri" panose="020F0502020204030204"/>
                </a:endParaRP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FF96692F-D73A-46B4-8C74-19F945FB4FF5}"/>
                  </a:ext>
                </a:extLst>
              </p:cNvPr>
              <p:cNvSpPr/>
              <p:nvPr/>
            </p:nvSpPr>
            <p:spPr>
              <a:xfrm>
                <a:off x="4285301" y="1917995"/>
                <a:ext cx="223925" cy="2146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377">
                  <a:defRPr/>
                </a:pPr>
                <a:endParaRPr lang="es-CO">
                  <a:solidFill>
                    <a:srgbClr val="474747"/>
                  </a:solidFill>
                  <a:latin typeface="Calibri" panose="020F0502020204030204"/>
                </a:endParaRPr>
              </a:p>
            </p:txBody>
          </p:sp>
          <p:sp>
            <p:nvSpPr>
              <p:cNvPr id="104" name="Rectangle 103">
                <a:extLst>
                  <a:ext uri="{FF2B5EF4-FFF2-40B4-BE49-F238E27FC236}">
                    <a16:creationId xmlns:a16="http://schemas.microsoft.com/office/drawing/2014/main" id="{A6249B6E-AE73-4E40-8B0A-FCEF174DAE4C}"/>
                  </a:ext>
                </a:extLst>
              </p:cNvPr>
              <p:cNvSpPr/>
              <p:nvPr/>
            </p:nvSpPr>
            <p:spPr>
              <a:xfrm>
                <a:off x="4058772" y="1485976"/>
                <a:ext cx="226530" cy="214684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377">
                  <a:defRPr/>
                </a:pPr>
                <a:endParaRPr lang="es-CO">
                  <a:solidFill>
                    <a:srgbClr val="474747"/>
                  </a:solidFill>
                  <a:latin typeface="Calibri" panose="020F0502020204030204"/>
                </a:endParaRPr>
              </a:p>
            </p:txBody>
          </p:sp>
          <p:sp>
            <p:nvSpPr>
              <p:cNvPr id="105" name="Rectangle 104">
                <a:extLst>
                  <a:ext uri="{FF2B5EF4-FFF2-40B4-BE49-F238E27FC236}">
                    <a16:creationId xmlns:a16="http://schemas.microsoft.com/office/drawing/2014/main" id="{916E238D-608C-4392-9DAE-3309E672D60E}"/>
                  </a:ext>
                </a:extLst>
              </p:cNvPr>
              <p:cNvSpPr/>
              <p:nvPr/>
            </p:nvSpPr>
            <p:spPr>
              <a:xfrm>
                <a:off x="4058772" y="1917995"/>
                <a:ext cx="226530" cy="2146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377">
                  <a:defRPr/>
                </a:pPr>
                <a:endParaRPr lang="es-CO">
                  <a:solidFill>
                    <a:srgbClr val="474747"/>
                  </a:solidFill>
                  <a:latin typeface="Calibri" panose="020F0502020204030204"/>
                </a:endParaRPr>
              </a:p>
            </p:txBody>
          </p:sp>
          <p:sp>
            <p:nvSpPr>
              <p:cNvPr id="106" name="Rectangle 105">
                <a:extLst>
                  <a:ext uri="{FF2B5EF4-FFF2-40B4-BE49-F238E27FC236}">
                    <a16:creationId xmlns:a16="http://schemas.microsoft.com/office/drawing/2014/main" id="{546BE0E9-E6E4-4B97-97AD-4F390CC04FBE}"/>
                  </a:ext>
                </a:extLst>
              </p:cNvPr>
              <p:cNvSpPr/>
              <p:nvPr/>
            </p:nvSpPr>
            <p:spPr>
              <a:xfrm>
                <a:off x="3636959" y="1700660"/>
                <a:ext cx="223925" cy="21733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377">
                  <a:defRPr/>
                </a:pPr>
                <a:endParaRPr lang="es-CO">
                  <a:solidFill>
                    <a:srgbClr val="474747"/>
                  </a:solidFill>
                  <a:latin typeface="Calibri" panose="020F0502020204030204"/>
                </a:endParaRPr>
              </a:p>
            </p:txBody>
          </p:sp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63538BA7-3BCA-443D-BB43-29722FFA16D1}"/>
                  </a:ext>
                </a:extLst>
              </p:cNvPr>
              <p:cNvSpPr/>
              <p:nvPr/>
            </p:nvSpPr>
            <p:spPr>
              <a:xfrm>
                <a:off x="3420846" y="1700660"/>
                <a:ext cx="223925" cy="21733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377">
                  <a:defRPr/>
                </a:pPr>
                <a:endParaRPr lang="es-CO">
                  <a:solidFill>
                    <a:srgbClr val="474747"/>
                  </a:solidFill>
                  <a:latin typeface="Calibri" panose="020F0502020204030204"/>
                </a:endParaRPr>
              </a:p>
            </p:txBody>
          </p:sp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id="{8F0110D2-4C9F-450C-BFF3-3C093F12EE92}"/>
                  </a:ext>
                </a:extLst>
              </p:cNvPr>
              <p:cNvSpPr/>
              <p:nvPr/>
            </p:nvSpPr>
            <p:spPr>
              <a:xfrm>
                <a:off x="3853074" y="1700660"/>
                <a:ext cx="223925" cy="21733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377">
                  <a:defRPr/>
                </a:pPr>
                <a:endParaRPr lang="es-CO">
                  <a:solidFill>
                    <a:srgbClr val="474747"/>
                  </a:solidFill>
                  <a:latin typeface="Calibri" panose="020F0502020204030204"/>
                </a:endParaRPr>
              </a:p>
            </p:txBody>
          </p:sp>
          <p:sp>
            <p:nvSpPr>
              <p:cNvPr id="109" name="Rectangle 108">
                <a:extLst>
                  <a:ext uri="{FF2B5EF4-FFF2-40B4-BE49-F238E27FC236}">
                    <a16:creationId xmlns:a16="http://schemas.microsoft.com/office/drawing/2014/main" id="{62863E82-F63A-4305-B9B9-96550E66DA25}"/>
                  </a:ext>
                </a:extLst>
              </p:cNvPr>
              <p:cNvSpPr/>
              <p:nvPr/>
            </p:nvSpPr>
            <p:spPr>
              <a:xfrm>
                <a:off x="4285301" y="1700660"/>
                <a:ext cx="223925" cy="217335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377">
                  <a:defRPr/>
                </a:pPr>
                <a:endParaRPr lang="es-CO">
                  <a:solidFill>
                    <a:srgbClr val="474747"/>
                  </a:solidFill>
                  <a:latin typeface="Calibri" panose="020F0502020204030204"/>
                </a:endParaRPr>
              </a:p>
            </p:txBody>
          </p:sp>
          <p:sp>
            <p:nvSpPr>
              <p:cNvPr id="110" name="Rectangle 109">
                <a:extLst>
                  <a:ext uri="{FF2B5EF4-FFF2-40B4-BE49-F238E27FC236}">
                    <a16:creationId xmlns:a16="http://schemas.microsoft.com/office/drawing/2014/main" id="{6B2F4C74-5B6A-4CE8-8537-CCE3E1DFFF2B}"/>
                  </a:ext>
                </a:extLst>
              </p:cNvPr>
              <p:cNvSpPr/>
              <p:nvPr/>
            </p:nvSpPr>
            <p:spPr>
              <a:xfrm>
                <a:off x="4058772" y="1700660"/>
                <a:ext cx="226530" cy="217335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377">
                  <a:defRPr/>
                </a:pPr>
                <a:endParaRPr lang="es-CO">
                  <a:solidFill>
                    <a:srgbClr val="474747"/>
                  </a:solidFill>
                  <a:latin typeface="Calibri" panose="020F0502020204030204"/>
                </a:endParaRPr>
              </a:p>
            </p:txBody>
          </p:sp>
        </p:grpSp>
      </p:grpSp>
      <p:pic>
        <p:nvPicPr>
          <p:cNvPr id="115" name="Picture 114">
            <a:extLst>
              <a:ext uri="{FF2B5EF4-FFF2-40B4-BE49-F238E27FC236}">
                <a16:creationId xmlns:a16="http://schemas.microsoft.com/office/drawing/2014/main" id="{C226B3EE-8C1D-4140-B347-37D65AECF3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6366" y="5152470"/>
            <a:ext cx="536575" cy="71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" name="Picture 115" descr="BudgetWHT.wmf">
            <a:extLst>
              <a:ext uri="{FF2B5EF4-FFF2-40B4-BE49-F238E27FC236}">
                <a16:creationId xmlns:a16="http://schemas.microsoft.com/office/drawing/2014/main" id="{BD79A79A-3C51-41D6-ACE6-320F78DB987A}"/>
              </a:ext>
            </a:extLst>
          </p:cNvPr>
          <p:cNvPicPr/>
          <p:nvPr/>
        </p:nvPicPr>
        <p:blipFill rotWithShape="1">
          <a:blip r:embed="rId8"/>
          <a:srcRect r="50000" b="50000"/>
          <a:stretch/>
        </p:blipFill>
        <p:spPr>
          <a:xfrm>
            <a:off x="6660289" y="2280808"/>
            <a:ext cx="766763" cy="766763"/>
          </a:xfrm>
          <a:prstGeom prst="rect">
            <a:avLst/>
          </a:prstGeom>
          <a:effectLst>
            <a:outerShdw blurRad="50800" dist="38100" dir="2700000">
              <a:schemeClr val="tx2">
                <a:alpha val="50000"/>
              </a:schemeClr>
            </a:outerShdw>
          </a:effectLst>
        </p:spPr>
      </p:pic>
      <p:pic>
        <p:nvPicPr>
          <p:cNvPr id="117" name="Picture 116" descr="BudgetWHT.wmf">
            <a:extLst>
              <a:ext uri="{FF2B5EF4-FFF2-40B4-BE49-F238E27FC236}">
                <a16:creationId xmlns:a16="http://schemas.microsoft.com/office/drawing/2014/main" id="{E9F9B62F-8590-4CE9-9FC9-6B32B54D8CD5}"/>
              </a:ext>
            </a:extLst>
          </p:cNvPr>
          <p:cNvPicPr/>
          <p:nvPr/>
        </p:nvPicPr>
        <p:blipFill rotWithShape="1">
          <a:blip r:embed="rId8"/>
          <a:srcRect r="50000" b="50000"/>
          <a:stretch/>
        </p:blipFill>
        <p:spPr>
          <a:xfrm>
            <a:off x="6682516" y="4619387"/>
            <a:ext cx="766763" cy="766763"/>
          </a:xfrm>
          <a:prstGeom prst="rect">
            <a:avLst/>
          </a:prstGeom>
          <a:effectLst>
            <a:outerShdw blurRad="50800" dist="38100" dir="2700000">
              <a:schemeClr val="tx2">
                <a:alpha val="50000"/>
              </a:schemeClr>
            </a:outerShdw>
          </a:effectLst>
        </p:spPr>
      </p:pic>
      <p:pic>
        <p:nvPicPr>
          <p:cNvPr id="118" name="Picture 117" descr="BudgetWHT.wmf">
            <a:extLst>
              <a:ext uri="{FF2B5EF4-FFF2-40B4-BE49-F238E27FC236}">
                <a16:creationId xmlns:a16="http://schemas.microsoft.com/office/drawing/2014/main" id="{518DBA71-7D3F-4AE0-A16D-6828A2BE0AB6}"/>
              </a:ext>
            </a:extLst>
          </p:cNvPr>
          <p:cNvPicPr/>
          <p:nvPr/>
        </p:nvPicPr>
        <p:blipFill rotWithShape="1">
          <a:blip r:embed="rId8"/>
          <a:srcRect r="50000" b="50000"/>
          <a:stretch/>
        </p:blipFill>
        <p:spPr>
          <a:xfrm>
            <a:off x="6682516" y="3444128"/>
            <a:ext cx="766763" cy="766763"/>
          </a:xfrm>
          <a:prstGeom prst="rect">
            <a:avLst/>
          </a:prstGeom>
          <a:effectLst>
            <a:outerShdw blurRad="50800" dist="38100" dir="2700000">
              <a:schemeClr val="tx2">
                <a:alpha val="50000"/>
              </a:schemeClr>
            </a:outerShdw>
          </a:effectLst>
        </p:spPr>
      </p:pic>
      <p:grpSp>
        <p:nvGrpSpPr>
          <p:cNvPr id="39954" name="Group 118">
            <a:extLst>
              <a:ext uri="{FF2B5EF4-FFF2-40B4-BE49-F238E27FC236}">
                <a16:creationId xmlns:a16="http://schemas.microsoft.com/office/drawing/2014/main" id="{A3E5C52B-ABCC-49A4-8F3D-373DFB18A4AA}"/>
              </a:ext>
            </a:extLst>
          </p:cNvPr>
          <p:cNvGrpSpPr>
            <a:grpSpLocks/>
          </p:cNvGrpSpPr>
          <p:nvPr/>
        </p:nvGrpSpPr>
        <p:grpSpPr bwMode="auto">
          <a:xfrm>
            <a:off x="8419240" y="2573227"/>
            <a:ext cx="2366963" cy="2366963"/>
            <a:chOff x="6532408" y="2500392"/>
            <a:chExt cx="2367521" cy="2367521"/>
          </a:xfrm>
        </p:grpSpPr>
        <p:pic>
          <p:nvPicPr>
            <p:cNvPr id="39957" name="Picture 3" descr="E:\Design Projects\Icons\gear2_lightgrey.png">
              <a:extLst>
                <a:ext uri="{FF2B5EF4-FFF2-40B4-BE49-F238E27FC236}">
                  <a16:creationId xmlns:a16="http://schemas.microsoft.com/office/drawing/2014/main" id="{491D788E-C8F5-4D71-8797-C5E04C7F4A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32408" y="2500392"/>
              <a:ext cx="2367521" cy="23675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0B617DE4-396C-432F-AD2A-5D3DECC77BD2}"/>
                </a:ext>
              </a:extLst>
            </p:cNvPr>
            <p:cNvSpPr txBox="1"/>
            <p:nvPr/>
          </p:nvSpPr>
          <p:spPr>
            <a:xfrm>
              <a:off x="7194724" y="2897362"/>
              <a:ext cx="1081000" cy="56413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defTabSz="914377">
                <a:lnSpc>
                  <a:spcPts val="1800"/>
                </a:lnSpc>
                <a:defRPr/>
              </a:pPr>
              <a:r>
                <a:rPr lang="es-CO" sz="2000" b="1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/>
                </a:rPr>
                <a:t>Función</a:t>
              </a:r>
              <a:br>
                <a:rPr lang="es-CO" sz="2000" b="1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/>
                </a:rPr>
              </a:br>
              <a:r>
                <a:rPr lang="es-CO" sz="2000" b="1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/>
                </a:rPr>
                <a:t>de valor</a:t>
              </a:r>
            </a:p>
          </p:txBody>
        </p:sp>
        <p:pic>
          <p:nvPicPr>
            <p:cNvPr id="39959" name="Picture 121">
              <a:extLst>
                <a:ext uri="{FF2B5EF4-FFF2-40B4-BE49-F238E27FC236}">
                  <a16:creationId xmlns:a16="http://schemas.microsoft.com/office/drawing/2014/main" id="{F08A8320-CFB4-4BCE-BE96-E68793C8DC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42530" y="3326088"/>
              <a:ext cx="1111846" cy="1125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23" name="Picture 122">
            <a:extLst>
              <a:ext uri="{FF2B5EF4-FFF2-40B4-BE49-F238E27FC236}">
                <a16:creationId xmlns:a16="http://schemas.microsoft.com/office/drawing/2014/main" id="{94060D3E-E6AA-496D-9387-CB0108263A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6717" y="2854706"/>
            <a:ext cx="428625" cy="56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" name="TextBox 123">
            <a:extLst>
              <a:ext uri="{FF2B5EF4-FFF2-40B4-BE49-F238E27FC236}">
                <a16:creationId xmlns:a16="http://schemas.microsoft.com/office/drawing/2014/main" id="{A89BCAEC-684F-464E-A258-28487BB67E4B}"/>
              </a:ext>
            </a:extLst>
          </p:cNvPr>
          <p:cNvSpPr txBox="1"/>
          <p:nvPr/>
        </p:nvSpPr>
        <p:spPr>
          <a:xfrm rot="10800000" flipV="1">
            <a:off x="4496527" y="3357753"/>
            <a:ext cx="66363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377">
              <a:defRPr/>
            </a:pPr>
            <a:r>
              <a:rPr lang="es-CO" sz="1200" i="1">
                <a:solidFill>
                  <a:prstClr val="black"/>
                </a:solidFill>
                <a:latin typeface="Calibri"/>
              </a:rPr>
              <a:t>Costo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  <p:bldP spid="79" grpId="0"/>
      <p:bldP spid="80" grpId="0"/>
      <p:bldP spid="1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C10EBE-5360-FF46-AC2F-9689A80F9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198" y="272471"/>
            <a:ext cx="9097604" cy="965835"/>
          </a:xfrm>
        </p:spPr>
        <p:txBody>
          <a:bodyPr/>
          <a:lstStyle/>
          <a:p>
            <a:pPr algn="ctr"/>
            <a:r>
              <a:rPr lang="es-419" sz="4000">
                <a:latin typeface="Century Gothic" panose="020B0502020202020204" pitchFamily="34" charset="0"/>
              </a:rPr>
              <a:t>Ejemplo</a:t>
            </a:r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1A3210AA-76F2-49B1-85D0-4C5C7860BD2C}"/>
              </a:ext>
            </a:extLst>
          </p:cNvPr>
          <p:cNvGrpSpPr/>
          <p:nvPr/>
        </p:nvGrpSpPr>
        <p:grpSpPr>
          <a:xfrm>
            <a:off x="4745015" y="1311518"/>
            <a:ext cx="2800295" cy="4717817"/>
            <a:chOff x="3201534" y="1277009"/>
            <a:chExt cx="2800295" cy="4717817"/>
          </a:xfrm>
        </p:grpSpPr>
        <p:sp>
          <p:nvSpPr>
            <p:cNvPr id="99" name="Rounded Rectangle 31">
              <a:extLst>
                <a:ext uri="{FF2B5EF4-FFF2-40B4-BE49-F238E27FC236}">
                  <a16:creationId xmlns:a16="http://schemas.microsoft.com/office/drawing/2014/main" id="{203DA8B0-A22D-4ECF-A2FE-817FDBEA54BF}"/>
                </a:ext>
              </a:extLst>
            </p:cNvPr>
            <p:cNvSpPr/>
            <p:nvPr/>
          </p:nvSpPr>
          <p:spPr>
            <a:xfrm>
              <a:off x="3201534" y="1277009"/>
              <a:ext cx="2800295" cy="4717817"/>
            </a:xfrm>
            <a:prstGeom prst="roundRect">
              <a:avLst>
                <a:gd name="adj" fmla="val 1665"/>
              </a:avLst>
            </a:prstGeom>
            <a:solidFill>
              <a:srgbClr val="692C5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es-419" sz="4000" b="1" kern="0">
                <a:solidFill>
                  <a:prstClr val="white"/>
                </a:solidFill>
                <a:latin typeface="Calibri"/>
              </a:endParaRPr>
            </a:p>
            <a:p>
              <a:pPr algn="ctr" defTabSz="1219170">
                <a:defRPr/>
              </a:pPr>
              <a:endParaRPr lang="es-419" sz="2400" b="1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1" name="Rounded Rectangle 127">
              <a:extLst>
                <a:ext uri="{FF2B5EF4-FFF2-40B4-BE49-F238E27FC236}">
                  <a16:creationId xmlns:a16="http://schemas.microsoft.com/office/drawing/2014/main" id="{5F6D585E-31E5-4690-81E9-EFCC39DAE26E}"/>
                </a:ext>
              </a:extLst>
            </p:cNvPr>
            <p:cNvSpPr/>
            <p:nvPr/>
          </p:nvSpPr>
          <p:spPr>
            <a:xfrm>
              <a:off x="3325331" y="2020133"/>
              <a:ext cx="2552700" cy="3844241"/>
            </a:xfrm>
            <a:prstGeom prst="roundRect">
              <a:avLst>
                <a:gd name="adj" fmla="val 2694"/>
              </a:avLst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9170">
                <a:defRPr/>
              </a:pPr>
              <a:endParaRPr lang="es-419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2" name="Rounded Rectangle 52">
              <a:extLst>
                <a:ext uri="{FF2B5EF4-FFF2-40B4-BE49-F238E27FC236}">
                  <a16:creationId xmlns:a16="http://schemas.microsoft.com/office/drawing/2014/main" id="{709A2651-860A-4E11-AF57-7607A0E2A820}"/>
                </a:ext>
              </a:extLst>
            </p:cNvPr>
            <p:cNvSpPr/>
            <p:nvPr/>
          </p:nvSpPr>
          <p:spPr>
            <a:xfrm>
              <a:off x="3485681" y="2939817"/>
              <a:ext cx="2232000" cy="550267"/>
            </a:xfrm>
            <a:prstGeom prst="roundRect">
              <a:avLst/>
            </a:prstGeom>
            <a:solidFill>
              <a:srgbClr val="004F58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lvl="0" algn="ctr">
                <a:defRPr/>
              </a:pPr>
              <a:r>
                <a:rPr lang="es-419" sz="1400" b="1" kern="0">
                  <a:solidFill>
                    <a:schemeClr val="bg1"/>
                  </a:solidFill>
                </a:rPr>
                <a:t>CALIDAD DE SERVICIO</a:t>
              </a:r>
            </a:p>
          </p:txBody>
        </p:sp>
        <p:sp>
          <p:nvSpPr>
            <p:cNvPr id="103" name="Rounded Rectangle 53">
              <a:extLst>
                <a:ext uri="{FF2B5EF4-FFF2-40B4-BE49-F238E27FC236}">
                  <a16:creationId xmlns:a16="http://schemas.microsoft.com/office/drawing/2014/main" id="{482E815A-6CE4-4A31-A84D-438FCD5A34E4}"/>
                </a:ext>
              </a:extLst>
            </p:cNvPr>
            <p:cNvSpPr/>
            <p:nvPr/>
          </p:nvSpPr>
          <p:spPr>
            <a:xfrm>
              <a:off x="3485681" y="3679825"/>
              <a:ext cx="2232000" cy="550267"/>
            </a:xfrm>
            <a:prstGeom prst="roundRect">
              <a:avLst/>
            </a:prstGeom>
            <a:solidFill>
              <a:srgbClr val="004F58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lvl="0" algn="ctr">
                <a:defRPr/>
              </a:pPr>
              <a:r>
                <a:rPr lang="es-419" sz="1400" b="1" kern="0">
                  <a:solidFill>
                    <a:schemeClr val="bg1"/>
                  </a:solidFill>
                </a:rPr>
                <a:t>REPUTACIÓN</a:t>
              </a:r>
            </a:p>
          </p:txBody>
        </p:sp>
        <p:sp>
          <p:nvSpPr>
            <p:cNvPr id="104" name="Rounded Rectangle 54">
              <a:extLst>
                <a:ext uri="{FF2B5EF4-FFF2-40B4-BE49-F238E27FC236}">
                  <a16:creationId xmlns:a16="http://schemas.microsoft.com/office/drawing/2014/main" id="{F0B495DB-F164-4764-AC19-89D503D1DDD2}"/>
                </a:ext>
              </a:extLst>
            </p:cNvPr>
            <p:cNvSpPr/>
            <p:nvPr/>
          </p:nvSpPr>
          <p:spPr>
            <a:xfrm>
              <a:off x="3485681" y="4419833"/>
              <a:ext cx="2232000" cy="550267"/>
            </a:xfrm>
            <a:prstGeom prst="roundRect">
              <a:avLst/>
            </a:prstGeom>
            <a:solidFill>
              <a:srgbClr val="004F58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lvl="0" algn="ctr">
                <a:defRPr/>
              </a:pPr>
              <a:r>
                <a:rPr lang="es-419" sz="1400" b="1" kern="0">
                  <a:solidFill>
                    <a:schemeClr val="bg1"/>
                  </a:solidFill>
                </a:rPr>
                <a:t>MEDIO AMBIENTE</a:t>
              </a:r>
            </a:p>
          </p:txBody>
        </p:sp>
        <p:sp>
          <p:nvSpPr>
            <p:cNvPr id="105" name="Rounded Rectangle 58">
              <a:extLst>
                <a:ext uri="{FF2B5EF4-FFF2-40B4-BE49-F238E27FC236}">
                  <a16:creationId xmlns:a16="http://schemas.microsoft.com/office/drawing/2014/main" id="{A817A526-6382-43D5-903C-A3C7429ECF7B}"/>
                </a:ext>
              </a:extLst>
            </p:cNvPr>
            <p:cNvSpPr/>
            <p:nvPr/>
          </p:nvSpPr>
          <p:spPr>
            <a:xfrm>
              <a:off x="3485681" y="2199809"/>
              <a:ext cx="2232000" cy="550267"/>
            </a:xfrm>
            <a:prstGeom prst="roundRect">
              <a:avLst/>
            </a:prstGeom>
            <a:solidFill>
              <a:srgbClr val="004F58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lvl="0" algn="ctr">
                <a:defRPr/>
              </a:pPr>
              <a:r>
                <a:rPr lang="es-419" sz="1400" b="1" kern="0">
                  <a:solidFill>
                    <a:schemeClr val="bg1"/>
                  </a:solidFill>
                </a:rPr>
                <a:t>SALUD Y SEGURIDAD</a:t>
              </a:r>
            </a:p>
          </p:txBody>
        </p:sp>
        <p:sp>
          <p:nvSpPr>
            <p:cNvPr id="106" name="Rounded Rectangle 55">
              <a:extLst>
                <a:ext uri="{FF2B5EF4-FFF2-40B4-BE49-F238E27FC236}">
                  <a16:creationId xmlns:a16="http://schemas.microsoft.com/office/drawing/2014/main" id="{0707389A-3B73-46ED-8AB7-DEC5B95BA2CC}"/>
                </a:ext>
              </a:extLst>
            </p:cNvPr>
            <p:cNvSpPr/>
            <p:nvPr/>
          </p:nvSpPr>
          <p:spPr>
            <a:xfrm>
              <a:off x="3485681" y="5159843"/>
              <a:ext cx="2232000" cy="550267"/>
            </a:xfrm>
            <a:prstGeom prst="roundRect">
              <a:avLst/>
            </a:prstGeom>
            <a:solidFill>
              <a:srgbClr val="004F58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lvl="0" algn="ctr">
                <a:lnSpc>
                  <a:spcPct val="85000"/>
                </a:lnSpc>
                <a:defRPr/>
              </a:pPr>
              <a:r>
                <a:rPr lang="es-419" sz="1400" b="1" kern="0">
                  <a:solidFill>
                    <a:schemeClr val="bg1"/>
                  </a:solidFill>
                </a:rPr>
                <a:t>COSTO Y RETORNO FINANCIERO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58F47CEB-077D-4050-A910-0D7ED2D5CDBC}"/>
                </a:ext>
              </a:extLst>
            </p:cNvPr>
            <p:cNvSpPr txBox="1"/>
            <p:nvPr/>
          </p:nvSpPr>
          <p:spPr>
            <a:xfrm>
              <a:off x="3665681" y="1437153"/>
              <a:ext cx="1872000" cy="5829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>
                <a:lnSpc>
                  <a:spcPct val="85000"/>
                </a:lnSpc>
                <a:defRPr/>
              </a:pPr>
              <a:r>
                <a:rPr lang="es-419" sz="1867" b="1" kern="0">
                  <a:solidFill>
                    <a:schemeClr val="bg1"/>
                  </a:solidFill>
                </a:rPr>
                <a:t>OBJETIVOS ESTRATÉGICOS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4A1242C-DFE2-4AFA-A239-2FEA27CE4051}"/>
              </a:ext>
            </a:extLst>
          </p:cNvPr>
          <p:cNvGrpSpPr/>
          <p:nvPr/>
        </p:nvGrpSpPr>
        <p:grpSpPr>
          <a:xfrm>
            <a:off x="1794568" y="1332248"/>
            <a:ext cx="2484000" cy="1601505"/>
            <a:chOff x="1372112" y="1170758"/>
            <a:chExt cx="1863000" cy="1201129"/>
          </a:xfrm>
        </p:grpSpPr>
        <p:sp>
          <p:nvSpPr>
            <p:cNvPr id="74" name="Rounded Rectangle 61">
              <a:extLst>
                <a:ext uri="{FF2B5EF4-FFF2-40B4-BE49-F238E27FC236}">
                  <a16:creationId xmlns:a16="http://schemas.microsoft.com/office/drawing/2014/main" id="{1D1FEB80-CCB3-47B9-99C3-C09437EAE8EC}"/>
                </a:ext>
              </a:extLst>
            </p:cNvPr>
            <p:cNvSpPr/>
            <p:nvPr/>
          </p:nvSpPr>
          <p:spPr>
            <a:xfrm>
              <a:off x="1372112" y="1332790"/>
              <a:ext cx="1863000" cy="1039097"/>
            </a:xfrm>
            <a:prstGeom prst="roundRect">
              <a:avLst>
                <a:gd name="adj" fmla="val 3695"/>
              </a:avLst>
            </a:prstGeom>
            <a:solidFill>
              <a:srgbClr val="178C8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es-419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6" name="Rounded Rectangle 62">
              <a:extLst>
                <a:ext uri="{FF2B5EF4-FFF2-40B4-BE49-F238E27FC236}">
                  <a16:creationId xmlns:a16="http://schemas.microsoft.com/office/drawing/2014/main" id="{F9482B97-6528-49DA-8C23-FCF4DD99368C}"/>
                </a:ext>
              </a:extLst>
            </p:cNvPr>
            <p:cNvSpPr/>
            <p:nvPr/>
          </p:nvSpPr>
          <p:spPr>
            <a:xfrm>
              <a:off x="1372112" y="1170758"/>
              <a:ext cx="1863000" cy="270000"/>
            </a:xfrm>
            <a:prstGeom prst="roundRect">
              <a:avLst>
                <a:gd name="adj" fmla="val 13148"/>
              </a:avLst>
            </a:prstGeom>
            <a:solidFill>
              <a:srgbClr val="004F58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lvl="0" algn="ctr">
                <a:defRPr/>
              </a:pPr>
              <a:r>
                <a:rPr lang="es-419" sz="1400" b="1" kern="0">
                  <a:solidFill>
                    <a:prstClr val="white"/>
                  </a:solidFill>
                </a:rPr>
                <a:t>CALIDAD DE SERVICIO</a:t>
              </a:r>
            </a:p>
          </p:txBody>
        </p:sp>
        <p:sp>
          <p:nvSpPr>
            <p:cNvPr id="77" name="Rounded Rectangle 66">
              <a:extLst>
                <a:ext uri="{FF2B5EF4-FFF2-40B4-BE49-F238E27FC236}">
                  <a16:creationId xmlns:a16="http://schemas.microsoft.com/office/drawing/2014/main" id="{0DA8805A-4D7D-4D16-849E-EC3E7413BA55}"/>
                </a:ext>
              </a:extLst>
            </p:cNvPr>
            <p:cNvSpPr/>
            <p:nvPr/>
          </p:nvSpPr>
          <p:spPr>
            <a:xfrm>
              <a:off x="1507112" y="1511798"/>
              <a:ext cx="1593000" cy="216000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lvl="0" algn="ctr">
                <a:defRPr/>
              </a:pPr>
              <a:r>
                <a:rPr lang="es-419" sz="1300" kern="0">
                  <a:solidFill>
                    <a:schemeClr val="tx2"/>
                  </a:solidFill>
                </a:rPr>
                <a:t>Interrupción de servicio</a:t>
              </a:r>
            </a:p>
          </p:txBody>
        </p:sp>
        <p:sp>
          <p:nvSpPr>
            <p:cNvPr id="78" name="Rounded Rectangle 67">
              <a:extLst>
                <a:ext uri="{FF2B5EF4-FFF2-40B4-BE49-F238E27FC236}">
                  <a16:creationId xmlns:a16="http://schemas.microsoft.com/office/drawing/2014/main" id="{EE7C6E29-2ADB-47E2-A808-E2683682B388}"/>
                </a:ext>
              </a:extLst>
            </p:cNvPr>
            <p:cNvSpPr/>
            <p:nvPr/>
          </p:nvSpPr>
          <p:spPr>
            <a:xfrm>
              <a:off x="1507112" y="1784417"/>
              <a:ext cx="1593000" cy="216000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lvl="0" algn="ctr">
                <a:defRPr/>
              </a:pPr>
              <a:r>
                <a:rPr lang="es-419" sz="1300" kern="0">
                  <a:solidFill>
                    <a:schemeClr val="tx2"/>
                  </a:solidFill>
                </a:rPr>
                <a:t>Agilidad de restauración</a:t>
              </a:r>
            </a:p>
          </p:txBody>
        </p:sp>
        <p:sp>
          <p:nvSpPr>
            <p:cNvPr id="80" name="Rounded Rectangle 68">
              <a:extLst>
                <a:ext uri="{FF2B5EF4-FFF2-40B4-BE49-F238E27FC236}">
                  <a16:creationId xmlns:a16="http://schemas.microsoft.com/office/drawing/2014/main" id="{1050CA85-3095-41B2-982C-803889A8EB46}"/>
                </a:ext>
              </a:extLst>
            </p:cNvPr>
            <p:cNvSpPr/>
            <p:nvPr/>
          </p:nvSpPr>
          <p:spPr>
            <a:xfrm>
              <a:off x="1507112" y="2057037"/>
              <a:ext cx="1593000" cy="216000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lvl="0" algn="ctr">
                <a:defRPr/>
              </a:pPr>
              <a:r>
                <a:rPr lang="es-419" sz="1300" kern="0">
                  <a:solidFill>
                    <a:schemeClr val="tx2"/>
                  </a:solidFill>
                </a:rPr>
                <a:t>Crecimiento de carga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A310A3A-3887-4DA4-B042-34DBD3761F40}"/>
              </a:ext>
            </a:extLst>
          </p:cNvPr>
          <p:cNvGrpSpPr/>
          <p:nvPr/>
        </p:nvGrpSpPr>
        <p:grpSpPr>
          <a:xfrm>
            <a:off x="1794568" y="3288461"/>
            <a:ext cx="2484000" cy="1220288"/>
            <a:chOff x="1372112" y="2637917"/>
            <a:chExt cx="1863000" cy="915216"/>
          </a:xfrm>
        </p:grpSpPr>
        <p:sp>
          <p:nvSpPr>
            <p:cNvPr id="92" name="Rounded Rectangle 82">
              <a:extLst>
                <a:ext uri="{FF2B5EF4-FFF2-40B4-BE49-F238E27FC236}">
                  <a16:creationId xmlns:a16="http://schemas.microsoft.com/office/drawing/2014/main" id="{19EDE359-A157-465C-8246-B8860311A435}"/>
                </a:ext>
              </a:extLst>
            </p:cNvPr>
            <p:cNvSpPr/>
            <p:nvPr/>
          </p:nvSpPr>
          <p:spPr>
            <a:xfrm>
              <a:off x="1372112" y="2801291"/>
              <a:ext cx="1863000" cy="751842"/>
            </a:xfrm>
            <a:prstGeom prst="roundRect">
              <a:avLst>
                <a:gd name="adj" fmla="val 5000"/>
              </a:avLst>
            </a:prstGeom>
            <a:solidFill>
              <a:srgbClr val="178C8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es-419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4" name="Rounded Rectangle 83">
              <a:extLst>
                <a:ext uri="{FF2B5EF4-FFF2-40B4-BE49-F238E27FC236}">
                  <a16:creationId xmlns:a16="http://schemas.microsoft.com/office/drawing/2014/main" id="{C293FFCB-7D33-42DF-8B42-80E3987EF21B}"/>
                </a:ext>
              </a:extLst>
            </p:cNvPr>
            <p:cNvSpPr/>
            <p:nvPr/>
          </p:nvSpPr>
          <p:spPr>
            <a:xfrm>
              <a:off x="1372112" y="2637917"/>
              <a:ext cx="1863000" cy="270000"/>
            </a:xfrm>
            <a:prstGeom prst="roundRect">
              <a:avLst>
                <a:gd name="adj" fmla="val 13148"/>
              </a:avLst>
            </a:prstGeom>
            <a:solidFill>
              <a:srgbClr val="004F58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r>
                <a:rPr lang="es-419" sz="1400" b="1" kern="0">
                  <a:solidFill>
                    <a:prstClr val="white"/>
                  </a:solidFill>
                  <a:latin typeface="Calibri"/>
                </a:rPr>
                <a:t>REPUTACIÓN</a:t>
              </a:r>
            </a:p>
          </p:txBody>
        </p:sp>
        <p:sp>
          <p:nvSpPr>
            <p:cNvPr id="95" name="Rounded Rectangle 88">
              <a:extLst>
                <a:ext uri="{FF2B5EF4-FFF2-40B4-BE49-F238E27FC236}">
                  <a16:creationId xmlns:a16="http://schemas.microsoft.com/office/drawing/2014/main" id="{1F0116D6-FE10-49DF-B9DA-7AE7F9452322}"/>
                </a:ext>
              </a:extLst>
            </p:cNvPr>
            <p:cNvSpPr/>
            <p:nvPr/>
          </p:nvSpPr>
          <p:spPr>
            <a:xfrm>
              <a:off x="1507112" y="2968743"/>
              <a:ext cx="1593000" cy="216000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r>
                <a:rPr lang="es-419" sz="1300" kern="0">
                  <a:solidFill>
                    <a:schemeClr val="tx2"/>
                  </a:solidFill>
                  <a:latin typeface="Calibri"/>
                </a:rPr>
                <a:t>Daño a la reputación</a:t>
              </a:r>
            </a:p>
          </p:txBody>
        </p:sp>
        <p:sp>
          <p:nvSpPr>
            <p:cNvPr id="96" name="Rounded Rectangle 89">
              <a:extLst>
                <a:ext uri="{FF2B5EF4-FFF2-40B4-BE49-F238E27FC236}">
                  <a16:creationId xmlns:a16="http://schemas.microsoft.com/office/drawing/2014/main" id="{94A36AB5-F598-454F-B69A-4DA476C7CB99}"/>
                </a:ext>
              </a:extLst>
            </p:cNvPr>
            <p:cNvSpPr/>
            <p:nvPr/>
          </p:nvSpPr>
          <p:spPr>
            <a:xfrm>
              <a:off x="1507112" y="3255848"/>
              <a:ext cx="1593000" cy="216000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r>
                <a:rPr lang="es-419" sz="1300" kern="0" err="1">
                  <a:solidFill>
                    <a:schemeClr val="tx2"/>
                  </a:solidFill>
                  <a:latin typeface="Calibri"/>
                </a:rPr>
                <a:t>Benef</a:t>
              </a:r>
              <a:r>
                <a:rPr lang="es-419" sz="1300" kern="0">
                  <a:solidFill>
                    <a:schemeClr val="tx2"/>
                  </a:solidFill>
                  <a:latin typeface="Calibri"/>
                </a:rPr>
                <a:t>. de opinión pública</a:t>
              </a:r>
            </a:p>
          </p:txBody>
        </p:sp>
      </p:grp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2A82581B-37EB-4EA0-B76E-B4485DFD4A6E}"/>
              </a:ext>
            </a:extLst>
          </p:cNvPr>
          <p:cNvCxnSpPr>
            <a:cxnSpLocks/>
            <a:stCxn id="94" idx="3"/>
            <a:endCxn id="103" idx="1"/>
          </p:cNvCxnSpPr>
          <p:nvPr/>
        </p:nvCxnSpPr>
        <p:spPr>
          <a:xfrm>
            <a:off x="4278568" y="3468461"/>
            <a:ext cx="750594" cy="521007"/>
          </a:xfrm>
          <a:prstGeom prst="straightConnector1">
            <a:avLst/>
          </a:prstGeom>
          <a:noFill/>
          <a:ln w="9525" cap="rnd" cmpd="sng" algn="ctr">
            <a:solidFill>
              <a:schemeClr val="tx2"/>
            </a:solidFill>
            <a:prstDash val="solid"/>
            <a:headEnd type="oval"/>
            <a:tailEnd type="triangle" w="med" len="med"/>
          </a:ln>
          <a:effectLst/>
        </p:spPr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F0D4180-684D-4067-BE6A-9CED1730D4DA}"/>
              </a:ext>
            </a:extLst>
          </p:cNvPr>
          <p:cNvGrpSpPr/>
          <p:nvPr/>
        </p:nvGrpSpPr>
        <p:grpSpPr>
          <a:xfrm>
            <a:off x="1794568" y="4848290"/>
            <a:ext cx="2484000" cy="1196423"/>
            <a:chOff x="1372112" y="3874292"/>
            <a:chExt cx="1863000" cy="897317"/>
          </a:xfrm>
        </p:grpSpPr>
        <p:sp>
          <p:nvSpPr>
            <p:cNvPr id="69" name="Rounded Rectangle 60">
              <a:extLst>
                <a:ext uri="{FF2B5EF4-FFF2-40B4-BE49-F238E27FC236}">
                  <a16:creationId xmlns:a16="http://schemas.microsoft.com/office/drawing/2014/main" id="{5F4BF712-AA2D-4B35-A3E3-D7EC38117BC7}"/>
                </a:ext>
              </a:extLst>
            </p:cNvPr>
            <p:cNvSpPr/>
            <p:nvPr/>
          </p:nvSpPr>
          <p:spPr>
            <a:xfrm>
              <a:off x="1372112" y="3945593"/>
              <a:ext cx="1863000" cy="826016"/>
            </a:xfrm>
            <a:prstGeom prst="roundRect">
              <a:avLst>
                <a:gd name="adj" fmla="val 6048"/>
              </a:avLst>
            </a:prstGeom>
            <a:solidFill>
              <a:srgbClr val="178C8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es-419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0" name="Rounded Rectangle 64">
              <a:extLst>
                <a:ext uri="{FF2B5EF4-FFF2-40B4-BE49-F238E27FC236}">
                  <a16:creationId xmlns:a16="http://schemas.microsoft.com/office/drawing/2014/main" id="{6AA7415C-F162-4856-B7B7-01BF35C50602}"/>
                </a:ext>
              </a:extLst>
            </p:cNvPr>
            <p:cNvSpPr/>
            <p:nvPr/>
          </p:nvSpPr>
          <p:spPr>
            <a:xfrm>
              <a:off x="1372112" y="3874292"/>
              <a:ext cx="1863000" cy="270000"/>
            </a:xfrm>
            <a:prstGeom prst="roundRect">
              <a:avLst>
                <a:gd name="adj" fmla="val 13148"/>
              </a:avLst>
            </a:prstGeom>
            <a:solidFill>
              <a:srgbClr val="004F58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lvl="0" algn="ctr">
                <a:defRPr/>
              </a:pPr>
              <a:r>
                <a:rPr lang="es-419" sz="1400" b="1" kern="0">
                  <a:solidFill>
                    <a:prstClr val="white"/>
                  </a:solidFill>
                </a:rPr>
                <a:t>MEDIO AMBIENTE</a:t>
              </a:r>
            </a:p>
          </p:txBody>
        </p:sp>
        <p:sp>
          <p:nvSpPr>
            <p:cNvPr id="71" name="Rounded Rectangle 77">
              <a:extLst>
                <a:ext uri="{FF2B5EF4-FFF2-40B4-BE49-F238E27FC236}">
                  <a16:creationId xmlns:a16="http://schemas.microsoft.com/office/drawing/2014/main" id="{D6105F47-DADE-4BEB-A49D-F5D298D344CF}"/>
                </a:ext>
              </a:extLst>
            </p:cNvPr>
            <p:cNvSpPr/>
            <p:nvPr/>
          </p:nvSpPr>
          <p:spPr>
            <a:xfrm>
              <a:off x="1507112" y="4220102"/>
              <a:ext cx="1593000" cy="216000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lvl="0" algn="ctr">
                <a:defRPr/>
              </a:pPr>
              <a:r>
                <a:rPr lang="es-419" sz="1300" kern="0">
                  <a:solidFill>
                    <a:schemeClr val="tx2"/>
                  </a:solidFill>
                </a:rPr>
                <a:t>Riesgo ambiental </a:t>
              </a:r>
            </a:p>
          </p:txBody>
        </p:sp>
        <p:sp>
          <p:nvSpPr>
            <p:cNvPr id="72" name="Rounded Rectangle 78">
              <a:extLst>
                <a:ext uri="{FF2B5EF4-FFF2-40B4-BE49-F238E27FC236}">
                  <a16:creationId xmlns:a16="http://schemas.microsoft.com/office/drawing/2014/main" id="{28AE38B8-327D-45C1-86A9-95840EF077D1}"/>
                </a:ext>
              </a:extLst>
            </p:cNvPr>
            <p:cNvSpPr/>
            <p:nvPr/>
          </p:nvSpPr>
          <p:spPr>
            <a:xfrm>
              <a:off x="1507112" y="4501891"/>
              <a:ext cx="1593000" cy="216000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lvl="0" algn="ctr">
                <a:defRPr/>
              </a:pPr>
              <a:r>
                <a:rPr lang="es-419" sz="1300" kern="0">
                  <a:solidFill>
                    <a:schemeClr val="tx2"/>
                  </a:solidFill>
                </a:rPr>
                <a:t>Beneficios ambientales</a:t>
              </a:r>
            </a:p>
          </p:txBody>
        </p:sp>
      </p:grp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06E53786-9584-487E-9E37-6FD1978A2905}"/>
              </a:ext>
            </a:extLst>
          </p:cNvPr>
          <p:cNvCxnSpPr>
            <a:cxnSpLocks/>
            <a:stCxn id="70" idx="3"/>
            <a:endCxn id="104" idx="1"/>
          </p:cNvCxnSpPr>
          <p:nvPr/>
        </p:nvCxnSpPr>
        <p:spPr>
          <a:xfrm flipV="1">
            <a:off x="4278568" y="4729476"/>
            <a:ext cx="750594" cy="298814"/>
          </a:xfrm>
          <a:prstGeom prst="straightConnector1">
            <a:avLst/>
          </a:prstGeom>
          <a:noFill/>
          <a:ln w="9525" cap="rnd" cmpd="sng" algn="ctr">
            <a:solidFill>
              <a:schemeClr val="tx2"/>
            </a:solidFill>
            <a:prstDash val="solid"/>
            <a:headEnd type="oval"/>
            <a:tailEnd type="triangle" w="med" len="med"/>
          </a:ln>
          <a:effectLst/>
        </p:spPr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94095D30-9302-484D-A592-338C440003EE}"/>
              </a:ext>
            </a:extLst>
          </p:cNvPr>
          <p:cNvGrpSpPr/>
          <p:nvPr/>
        </p:nvGrpSpPr>
        <p:grpSpPr>
          <a:xfrm>
            <a:off x="8033924" y="1326758"/>
            <a:ext cx="2484000" cy="1601505"/>
            <a:chOff x="5867735" y="1166641"/>
            <a:chExt cx="1863000" cy="1201129"/>
          </a:xfrm>
        </p:grpSpPr>
        <p:sp>
          <p:nvSpPr>
            <p:cNvPr id="63" name="Rounded Rectangle 12">
              <a:extLst>
                <a:ext uri="{FF2B5EF4-FFF2-40B4-BE49-F238E27FC236}">
                  <a16:creationId xmlns:a16="http://schemas.microsoft.com/office/drawing/2014/main" id="{AB79D7B9-B96C-45C6-883D-0459E65FFAAE}"/>
                </a:ext>
              </a:extLst>
            </p:cNvPr>
            <p:cNvSpPr/>
            <p:nvPr/>
          </p:nvSpPr>
          <p:spPr>
            <a:xfrm>
              <a:off x="5867735" y="1295014"/>
              <a:ext cx="1863000" cy="1072756"/>
            </a:xfrm>
            <a:prstGeom prst="roundRect">
              <a:avLst>
                <a:gd name="adj" fmla="val 5242"/>
              </a:avLst>
            </a:prstGeom>
            <a:solidFill>
              <a:srgbClr val="178C8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es-419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4" name="Rounded Rectangle 6">
              <a:extLst>
                <a:ext uri="{FF2B5EF4-FFF2-40B4-BE49-F238E27FC236}">
                  <a16:creationId xmlns:a16="http://schemas.microsoft.com/office/drawing/2014/main" id="{DBCABF0C-A68C-4F37-908E-BB3738DD2F13}"/>
                </a:ext>
              </a:extLst>
            </p:cNvPr>
            <p:cNvSpPr/>
            <p:nvPr/>
          </p:nvSpPr>
          <p:spPr>
            <a:xfrm>
              <a:off x="5867735" y="1166641"/>
              <a:ext cx="1863000" cy="270000"/>
            </a:xfrm>
            <a:prstGeom prst="roundRect">
              <a:avLst>
                <a:gd name="adj" fmla="val 13148"/>
              </a:avLst>
            </a:prstGeom>
            <a:solidFill>
              <a:srgbClr val="004F58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lvl="0" algn="ctr">
                <a:defRPr/>
              </a:pPr>
              <a:r>
                <a:rPr lang="es-419" sz="1400" b="1" kern="0">
                  <a:solidFill>
                    <a:prstClr val="white"/>
                  </a:solidFill>
                </a:rPr>
                <a:t>SALUD Y SEGURIDAD</a:t>
              </a:r>
            </a:p>
          </p:txBody>
        </p:sp>
        <p:sp>
          <p:nvSpPr>
            <p:cNvPr id="66" name="Rounded Rectangle 8">
              <a:extLst>
                <a:ext uri="{FF2B5EF4-FFF2-40B4-BE49-F238E27FC236}">
                  <a16:creationId xmlns:a16="http://schemas.microsoft.com/office/drawing/2014/main" id="{50CB7DED-FDEA-493E-829B-731544A137A2}"/>
                </a:ext>
              </a:extLst>
            </p:cNvPr>
            <p:cNvSpPr/>
            <p:nvPr/>
          </p:nvSpPr>
          <p:spPr>
            <a:xfrm>
              <a:off x="6002735" y="1515746"/>
              <a:ext cx="1593000" cy="216000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lvl="0" algn="ctr">
                <a:defRPr/>
              </a:pPr>
              <a:r>
                <a:rPr lang="es-419" sz="1300" kern="0"/>
                <a:t>Riesgo de salud/seguridad</a:t>
              </a:r>
            </a:p>
          </p:txBody>
        </p:sp>
        <p:sp>
          <p:nvSpPr>
            <p:cNvPr id="67" name="Rounded Rectangle 50">
              <a:extLst>
                <a:ext uri="{FF2B5EF4-FFF2-40B4-BE49-F238E27FC236}">
                  <a16:creationId xmlns:a16="http://schemas.microsoft.com/office/drawing/2014/main" id="{0FFA441A-5FED-4D13-8540-91519435B9C0}"/>
                </a:ext>
              </a:extLst>
            </p:cNvPr>
            <p:cNvSpPr/>
            <p:nvPr/>
          </p:nvSpPr>
          <p:spPr>
            <a:xfrm>
              <a:off x="6002735" y="1788365"/>
              <a:ext cx="1593000" cy="216000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lvl="0" algn="ctr">
                <a:defRPr/>
              </a:pPr>
              <a:r>
                <a:rPr lang="es-419" sz="1300" kern="0"/>
                <a:t>Riesgo de ciberseguridad</a:t>
              </a:r>
            </a:p>
          </p:txBody>
        </p:sp>
        <p:sp>
          <p:nvSpPr>
            <p:cNvPr id="68" name="Rounded Rectangle 51">
              <a:extLst>
                <a:ext uri="{FF2B5EF4-FFF2-40B4-BE49-F238E27FC236}">
                  <a16:creationId xmlns:a16="http://schemas.microsoft.com/office/drawing/2014/main" id="{76D91034-5503-4483-8BB0-434A016ADDD7}"/>
                </a:ext>
              </a:extLst>
            </p:cNvPr>
            <p:cNvSpPr/>
            <p:nvPr/>
          </p:nvSpPr>
          <p:spPr>
            <a:xfrm>
              <a:off x="6002735" y="2060985"/>
              <a:ext cx="1593000" cy="216000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lvl="0" algn="ctr">
                <a:defRPr/>
              </a:pPr>
              <a:r>
                <a:rPr lang="es-419" sz="1300" kern="0"/>
                <a:t>Riesgo de sabotaje</a:t>
              </a:r>
            </a:p>
          </p:txBody>
        </p:sp>
      </p:grp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0AE433D3-2179-4B8A-B1FB-C95D09D90A27}"/>
              </a:ext>
            </a:extLst>
          </p:cNvPr>
          <p:cNvCxnSpPr>
            <a:cxnSpLocks/>
            <a:stCxn id="64" idx="1"/>
            <a:endCxn id="105" idx="3"/>
          </p:cNvCxnSpPr>
          <p:nvPr/>
        </p:nvCxnSpPr>
        <p:spPr>
          <a:xfrm flipH="1">
            <a:off x="7261162" y="1506758"/>
            <a:ext cx="772762" cy="1002694"/>
          </a:xfrm>
          <a:prstGeom prst="straightConnector1">
            <a:avLst/>
          </a:prstGeom>
          <a:noFill/>
          <a:ln w="9525" cap="rnd" cmpd="sng" algn="ctr">
            <a:solidFill>
              <a:schemeClr val="tx2"/>
            </a:solidFill>
            <a:prstDash val="solid"/>
            <a:headEnd type="oval"/>
            <a:tailEnd type="triangle" w="med" len="med"/>
          </a:ln>
          <a:effectLst/>
        </p:spPr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9F2841A1-F25B-4BBE-A135-6EB54CBE580F}"/>
              </a:ext>
            </a:extLst>
          </p:cNvPr>
          <p:cNvGrpSpPr/>
          <p:nvPr/>
        </p:nvGrpSpPr>
        <p:grpSpPr>
          <a:xfrm>
            <a:off x="8033924" y="3656601"/>
            <a:ext cx="2484000" cy="2371667"/>
            <a:chOff x="5867735" y="2481228"/>
            <a:chExt cx="1863000" cy="1778750"/>
          </a:xfrm>
        </p:grpSpPr>
        <p:sp>
          <p:nvSpPr>
            <p:cNvPr id="82" name="Rounded Rectangle 71">
              <a:extLst>
                <a:ext uri="{FF2B5EF4-FFF2-40B4-BE49-F238E27FC236}">
                  <a16:creationId xmlns:a16="http://schemas.microsoft.com/office/drawing/2014/main" id="{FFBA599D-F4F2-45AC-B4ED-251DE1B35706}"/>
                </a:ext>
              </a:extLst>
            </p:cNvPr>
            <p:cNvSpPr/>
            <p:nvPr/>
          </p:nvSpPr>
          <p:spPr>
            <a:xfrm>
              <a:off x="5867735" y="2522618"/>
              <a:ext cx="1863000" cy="1737360"/>
            </a:xfrm>
            <a:prstGeom prst="roundRect">
              <a:avLst>
                <a:gd name="adj" fmla="val 2720"/>
              </a:avLst>
            </a:prstGeom>
            <a:solidFill>
              <a:srgbClr val="178C8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es-419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3" name="Rounded Rectangle 72">
              <a:extLst>
                <a:ext uri="{FF2B5EF4-FFF2-40B4-BE49-F238E27FC236}">
                  <a16:creationId xmlns:a16="http://schemas.microsoft.com/office/drawing/2014/main" id="{0025B371-7D14-469F-BD3D-73B46C22C58A}"/>
                </a:ext>
              </a:extLst>
            </p:cNvPr>
            <p:cNvSpPr/>
            <p:nvPr/>
          </p:nvSpPr>
          <p:spPr>
            <a:xfrm>
              <a:off x="5867735" y="2481228"/>
              <a:ext cx="1863000" cy="270000"/>
            </a:xfrm>
            <a:prstGeom prst="roundRect">
              <a:avLst>
                <a:gd name="adj" fmla="val 13148"/>
              </a:avLst>
            </a:prstGeom>
            <a:solidFill>
              <a:srgbClr val="004F58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lvl="0" algn="ctr">
                <a:defRPr/>
              </a:pPr>
              <a:r>
                <a:rPr lang="es-419" sz="1400" b="1" kern="0">
                  <a:solidFill>
                    <a:prstClr val="white"/>
                  </a:solidFill>
                </a:rPr>
                <a:t>COSTO Y RETORNO FINANC.</a:t>
              </a:r>
            </a:p>
          </p:txBody>
        </p:sp>
        <p:sp>
          <p:nvSpPr>
            <p:cNvPr id="84" name="Rounded Rectangle 74">
              <a:extLst>
                <a:ext uri="{FF2B5EF4-FFF2-40B4-BE49-F238E27FC236}">
                  <a16:creationId xmlns:a16="http://schemas.microsoft.com/office/drawing/2014/main" id="{0DE0FD0E-F190-419A-A313-B4F937A1279D}"/>
                </a:ext>
              </a:extLst>
            </p:cNvPr>
            <p:cNvSpPr/>
            <p:nvPr/>
          </p:nvSpPr>
          <p:spPr>
            <a:xfrm>
              <a:off x="6002735" y="2823764"/>
              <a:ext cx="1593000" cy="216000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lvl="0" algn="ctr">
                <a:defRPr/>
              </a:pPr>
              <a:r>
                <a:rPr lang="es-419" sz="1300" kern="0">
                  <a:solidFill>
                    <a:schemeClr val="tx2"/>
                  </a:solidFill>
                </a:rPr>
                <a:t>Costo de la inversión</a:t>
              </a:r>
            </a:p>
          </p:txBody>
        </p:sp>
        <p:sp>
          <p:nvSpPr>
            <p:cNvPr id="85" name="Rounded Rectangle 75">
              <a:extLst>
                <a:ext uri="{FF2B5EF4-FFF2-40B4-BE49-F238E27FC236}">
                  <a16:creationId xmlns:a16="http://schemas.microsoft.com/office/drawing/2014/main" id="{A378DD32-C53D-4646-9B39-14E51AB5DD27}"/>
                </a:ext>
              </a:extLst>
            </p:cNvPr>
            <p:cNvSpPr/>
            <p:nvPr/>
          </p:nvSpPr>
          <p:spPr>
            <a:xfrm>
              <a:off x="6002735" y="3105552"/>
              <a:ext cx="1593000" cy="216000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r>
                <a:rPr lang="es-419" sz="1300" kern="0">
                  <a:solidFill>
                    <a:schemeClr val="tx2"/>
                  </a:solidFill>
                  <a:latin typeface="Calibri"/>
                </a:rPr>
                <a:t>Beneficio y costo </a:t>
              </a:r>
              <a:r>
                <a:rPr lang="es-419" sz="1300" kern="0" err="1">
                  <a:solidFill>
                    <a:schemeClr val="tx2"/>
                  </a:solidFill>
                  <a:latin typeface="Calibri"/>
                </a:rPr>
                <a:t>financ</a:t>
              </a:r>
              <a:r>
                <a:rPr lang="es-419" sz="1300" kern="0">
                  <a:solidFill>
                    <a:schemeClr val="tx2"/>
                  </a:solidFill>
                  <a:latin typeface="Calibri"/>
                </a:rPr>
                <a:t>.</a:t>
              </a:r>
            </a:p>
          </p:txBody>
        </p:sp>
        <p:sp>
          <p:nvSpPr>
            <p:cNvPr id="86" name="Rounded Rectangle 76">
              <a:extLst>
                <a:ext uri="{FF2B5EF4-FFF2-40B4-BE49-F238E27FC236}">
                  <a16:creationId xmlns:a16="http://schemas.microsoft.com/office/drawing/2014/main" id="{989D4578-C89A-426B-8B36-5D55EB7A0190}"/>
                </a:ext>
              </a:extLst>
            </p:cNvPr>
            <p:cNvSpPr/>
            <p:nvPr/>
          </p:nvSpPr>
          <p:spPr>
            <a:xfrm>
              <a:off x="6002735" y="3387341"/>
              <a:ext cx="1593000" cy="216000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lvl="0" algn="ctr">
                <a:defRPr/>
              </a:pPr>
              <a:r>
                <a:rPr lang="es-419" sz="1300" kern="0">
                  <a:solidFill>
                    <a:schemeClr val="tx2"/>
                  </a:solidFill>
                </a:rPr>
                <a:t>Riesgo regulatorio</a:t>
              </a:r>
            </a:p>
          </p:txBody>
        </p:sp>
        <p:sp>
          <p:nvSpPr>
            <p:cNvPr id="87" name="Rounded Rectangle 79">
              <a:extLst>
                <a:ext uri="{FF2B5EF4-FFF2-40B4-BE49-F238E27FC236}">
                  <a16:creationId xmlns:a16="http://schemas.microsoft.com/office/drawing/2014/main" id="{CDE5D3C2-1DC1-41D0-B459-BF8094CE9060}"/>
                </a:ext>
              </a:extLst>
            </p:cNvPr>
            <p:cNvSpPr/>
            <p:nvPr/>
          </p:nvSpPr>
          <p:spPr>
            <a:xfrm>
              <a:off x="6002735" y="3669129"/>
              <a:ext cx="1593000" cy="216000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lvl="0" algn="ctr">
                <a:defRPr/>
              </a:pPr>
              <a:r>
                <a:rPr lang="es-419" sz="1300" kern="0">
                  <a:solidFill>
                    <a:schemeClr val="tx2"/>
                  </a:solidFill>
                </a:rPr>
                <a:t>Riesgo financiero</a:t>
              </a:r>
            </a:p>
          </p:txBody>
        </p:sp>
        <p:sp>
          <p:nvSpPr>
            <p:cNvPr id="89" name="Rounded Rectangle 57">
              <a:extLst>
                <a:ext uri="{FF2B5EF4-FFF2-40B4-BE49-F238E27FC236}">
                  <a16:creationId xmlns:a16="http://schemas.microsoft.com/office/drawing/2014/main" id="{38B9F470-3E1F-4074-B891-FF81B20F85BD}"/>
                </a:ext>
              </a:extLst>
            </p:cNvPr>
            <p:cNvSpPr/>
            <p:nvPr/>
          </p:nvSpPr>
          <p:spPr>
            <a:xfrm>
              <a:off x="6002735" y="3950918"/>
              <a:ext cx="1593000" cy="216000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lvl="0" algn="ctr">
                <a:defRPr/>
              </a:pPr>
              <a:r>
                <a:rPr lang="es-419" sz="1300" kern="0">
                  <a:solidFill>
                    <a:schemeClr val="tx2"/>
                  </a:solidFill>
                </a:rPr>
                <a:t>Riesgo de capacidad de TI</a:t>
              </a:r>
            </a:p>
          </p:txBody>
        </p:sp>
      </p:grp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5BBD0E63-12FA-49DA-911B-B9A7C61879BD}"/>
              </a:ext>
            </a:extLst>
          </p:cNvPr>
          <p:cNvCxnSpPr>
            <a:cxnSpLocks/>
            <a:stCxn id="83" idx="1"/>
            <a:endCxn id="106" idx="3"/>
          </p:cNvCxnSpPr>
          <p:nvPr/>
        </p:nvCxnSpPr>
        <p:spPr>
          <a:xfrm flipH="1">
            <a:off x="7261162" y="3836601"/>
            <a:ext cx="772762" cy="1632885"/>
          </a:xfrm>
          <a:prstGeom prst="straightConnector1">
            <a:avLst/>
          </a:prstGeom>
          <a:noFill/>
          <a:ln w="9525" cap="rnd" cmpd="sng" algn="ctr">
            <a:solidFill>
              <a:schemeClr val="tx2"/>
            </a:solidFill>
            <a:prstDash val="solid"/>
            <a:headEnd type="oval"/>
            <a:tailEnd type="triangle" w="med" len="med"/>
          </a:ln>
          <a:effectLst/>
        </p:spPr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0779ADD9-4A40-4A50-B940-9E0D4A968FD4}"/>
              </a:ext>
            </a:extLst>
          </p:cNvPr>
          <p:cNvCxnSpPr>
            <a:cxnSpLocks/>
            <a:stCxn id="76" idx="3"/>
            <a:endCxn id="102" idx="1"/>
          </p:cNvCxnSpPr>
          <p:nvPr/>
        </p:nvCxnSpPr>
        <p:spPr>
          <a:xfrm>
            <a:off x="4278568" y="1512248"/>
            <a:ext cx="750594" cy="1737212"/>
          </a:xfrm>
          <a:prstGeom prst="straightConnector1">
            <a:avLst/>
          </a:prstGeom>
          <a:noFill/>
          <a:ln w="9525" cap="rnd" cmpd="sng" algn="ctr">
            <a:solidFill>
              <a:schemeClr val="tx2"/>
            </a:solidFill>
            <a:prstDash val="solid"/>
            <a:headEnd type="oval"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810418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>
            <a:extLst>
              <a:ext uri="{FF2B5EF4-FFF2-40B4-BE49-F238E27FC236}">
                <a16:creationId xmlns:a16="http://schemas.microsoft.com/office/drawing/2014/main" id="{4EEFA731-18AF-4C99-8B3E-32764B7C9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3516" y="259068"/>
            <a:ext cx="9097604" cy="965835"/>
          </a:xfrm>
        </p:spPr>
        <p:txBody>
          <a:bodyPr/>
          <a:lstStyle/>
          <a:p>
            <a:r>
              <a:rPr lang="es-CO" altLang="en-US" sz="4000" b="1">
                <a:latin typeface="Century Gothic" panose="020B0502020202020204" pitchFamily="34" charset="0"/>
              </a:rPr>
              <a:t>Consecuencias alineadas</a:t>
            </a:r>
          </a:p>
        </p:txBody>
      </p:sp>
      <p:graphicFrame>
        <p:nvGraphicFramePr>
          <p:cNvPr id="44104" name="Group 72">
            <a:extLst>
              <a:ext uri="{FF2B5EF4-FFF2-40B4-BE49-F238E27FC236}">
                <a16:creationId xmlns:a16="http://schemas.microsoft.com/office/drawing/2014/main" id="{6B2F220A-44E1-4FE8-953E-E50112D635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032437"/>
              </p:ext>
            </p:extLst>
          </p:nvPr>
        </p:nvGraphicFramePr>
        <p:xfrm>
          <a:off x="1603516" y="1340824"/>
          <a:ext cx="9565929" cy="4549977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7077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85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683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175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618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3355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0402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8599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Myriad Pro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Myriad Pro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Myriad Pro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n-US" sz="15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Myriad Pro"/>
                        </a:rPr>
                        <a:t>Tipo de evento</a:t>
                      </a:r>
                      <a:endParaRPr kumimoji="0" lang="es-CO" altLang="en-US" sz="1500" b="1" i="0" u="none" strike="noStrike" cap="none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68577" marR="68577" marT="32829" marB="32829" horzOverflow="overflow">
                    <a:solidFill>
                      <a:srgbClr val="692C5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Myriad Pro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Myriad Pro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Myriad Pro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n-US" sz="15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Despreciable</a:t>
                      </a:r>
                    </a:p>
                  </a:txBody>
                  <a:tcPr marL="68577" marR="68577" marT="32829" marB="32829" horzOverflow="overflow">
                    <a:solidFill>
                      <a:srgbClr val="692C5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Myriad Pro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Myriad Pro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Myriad Pro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n-US" sz="15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Pequeño</a:t>
                      </a:r>
                    </a:p>
                  </a:txBody>
                  <a:tcPr marL="68577" marR="68577" marT="32829" marB="32829" horzOverflow="overflow">
                    <a:solidFill>
                      <a:srgbClr val="692C5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Myriad Pro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Myriad Pro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Myriad Pro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n-US" sz="1500" u="none" strike="noStrike" cap="none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Menor</a:t>
                      </a:r>
                      <a:endParaRPr kumimoji="0" lang="es-CO" altLang="en-US" sz="1500" b="1" i="0" u="none" strike="noStrike" cap="none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8577" marR="68577" marT="32829" marB="32829" horzOverflow="overflow">
                    <a:solidFill>
                      <a:srgbClr val="692C5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Myriad Pro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Myriad Pro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Myriad Pro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n-US" sz="1500" u="none" strike="noStrike" cap="none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Mediano</a:t>
                      </a:r>
                      <a:endParaRPr kumimoji="0" lang="es-CO" altLang="en-US" sz="1500" b="1" i="0" u="none" strike="noStrike" cap="none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8577" marR="68577" marT="32829" marB="32829" horzOverflow="overflow">
                    <a:solidFill>
                      <a:srgbClr val="692C5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Myriad Pro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Myriad Pro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Myriad Pro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n-US" sz="15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Mayor</a:t>
                      </a:r>
                    </a:p>
                  </a:txBody>
                  <a:tcPr marL="68577" marR="68577" marT="32829" marB="32829" horzOverflow="overflow">
                    <a:solidFill>
                      <a:srgbClr val="692C5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Myriad Pro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Myriad Pro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Myriad Pro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n-US" sz="1500" u="none" strike="noStrike" cap="none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Extremo</a:t>
                      </a:r>
                      <a:endParaRPr kumimoji="0" lang="es-CO" altLang="en-US" sz="1500" b="1" i="0" u="none" strike="noStrike" cap="none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8577" marR="68577" marT="32829" marB="32829" horzOverflow="overflow">
                    <a:solidFill>
                      <a:srgbClr val="692C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65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Myriad Pro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Myriad Pro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Myriad Pro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n-US" sz="13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Seguridad</a:t>
                      </a:r>
                    </a:p>
                  </a:txBody>
                  <a:tcPr marL="68577" marR="68577" marT="32829" marB="32829" horzOverflow="overflow">
                    <a:solidFill>
                      <a:srgbClr val="692C5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Myriad Pro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Myriad Pro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Myriad Pro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n-US" sz="11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Ayuda de primera lesión</a:t>
                      </a:r>
                      <a:endParaRPr kumimoji="0" lang="es-CO" altLang="en-US" sz="1100" b="1" i="0" u="none" strike="noStrike" cap="none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8577" marR="68577" marT="32829" marB="32829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Myriad Pro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Myriad Pro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Myriad Pro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n-US" sz="1100" b="1" i="0" u="none" strike="noStrike" cap="none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Lesión que requiera atención médica</a:t>
                      </a:r>
                    </a:p>
                  </a:txBody>
                  <a:tcPr marL="68577" marR="68577" marT="32829" marB="32829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Myriad Pro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Myriad Pro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Myriad Pro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n-US" sz="1100" b="1" i="0" u="none" strike="noStrike" cap="none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Lesión que requiera atención médica / tiempo perdido</a:t>
                      </a:r>
                    </a:p>
                  </a:txBody>
                  <a:tcPr marL="68577" marR="68577" marT="32829" marB="32829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Myriad Pro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Myriad Pro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Myriad Pro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n-US" sz="1100" b="1" i="0" u="none" strike="noStrike" cap="none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lesiones múltiples que requieren atención médica / tiempo perdido</a:t>
                      </a:r>
                    </a:p>
                  </a:txBody>
                  <a:tcPr marL="68577" marR="68577" marT="32829" marB="32829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Myriad Pro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Myriad Pro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Myriad Pro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n-US" sz="1100" b="1" i="0" u="none" strike="noStrike" cap="none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Incapacidad permanente</a:t>
                      </a:r>
                    </a:p>
                  </a:txBody>
                  <a:tcPr marL="68577" marR="68577" marT="32829" marB="32829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Myriad Pro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Myriad Pro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Myriad Pro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n-US" sz="1100" b="1" i="0" u="none" strike="noStrike" cap="none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Fatalidad / múltiples víctimas mortales</a:t>
                      </a:r>
                    </a:p>
                  </a:txBody>
                  <a:tcPr marL="68577" marR="68577" marT="32829" marB="32829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7788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Myriad Pro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Myriad Pro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Myriad Pro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n-US" sz="13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Ambiental</a:t>
                      </a:r>
                      <a:endParaRPr kumimoji="0" lang="es-CO" altLang="en-US" sz="1100" b="1" i="0" u="none" strike="noStrike" cap="none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8577" marR="68577" marT="32829" marB="32829" horzOverflow="overflow">
                    <a:solidFill>
                      <a:srgbClr val="692C5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Myriad Pro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Myriad Pro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Myriad Pro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n-US" sz="1100" b="1" i="0" u="none" strike="noStrike" cap="none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Impacto menor / no requiere remediación</a:t>
                      </a:r>
                    </a:p>
                  </a:txBody>
                  <a:tcPr marL="68577" marR="68577" marT="32829" marB="32829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Myriad Pro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Myriad Pro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Myriad Pro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n-US" sz="1100" b="1" i="0" u="none" strike="noStrike" cap="none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Impacto menor / contenida en el sitio / remediación sencilla</a:t>
                      </a:r>
                    </a:p>
                  </a:txBody>
                  <a:tcPr marL="68577" marR="68577" marT="32829" marB="32829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Myriad Pro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Myriad Pro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Myriad Pro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n-US" sz="1100" b="1" i="0" u="none" strike="noStrike" cap="none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Impacto menor / remediación moderada</a:t>
                      </a:r>
                    </a:p>
                  </a:txBody>
                  <a:tcPr marL="68577" marR="68577" marT="32829" marB="32829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Myriad Pro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Myriad Pro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Myriad Pro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n-US" sz="1100" b="1" i="0" u="none" strike="noStrike" cap="none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fuera de la oficina impacto limitado / contenido  impacto moderado en el sitio</a:t>
                      </a:r>
                    </a:p>
                  </a:txBody>
                  <a:tcPr marL="68577" marR="68577" marT="32829" marB="32829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Myriad Pro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Myriad Pro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Myriad Pro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n-US" sz="1100" b="1" i="0" u="none" strike="noStrike" cap="none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impacto perjudicial   largo plazo remediación</a:t>
                      </a:r>
                    </a:p>
                  </a:txBody>
                  <a:tcPr marL="68577" marR="68577" marT="32829" marB="32829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Myriad Pro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Myriad Pro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Myriad Pro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n-US" sz="1100" b="1" i="0" u="none" strike="noStrike" cap="none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Fuera del sitio catastrófica / imposible para mitigar / incontenible</a:t>
                      </a:r>
                    </a:p>
                  </a:txBody>
                  <a:tcPr marL="68577" marR="68577" marT="32829" marB="32829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63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Myriad Pro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Myriad Pro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Myriad Pro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n-US" sz="1300" u="none" strike="noStrike" cap="none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Financiero</a:t>
                      </a:r>
                      <a:endParaRPr kumimoji="0" lang="es-CO" altLang="en-US" sz="1300" b="1" i="0" u="none" strike="noStrike" cap="none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8577" marR="68577" marT="32829" marB="32829" horzOverflow="overflow">
                    <a:solidFill>
                      <a:srgbClr val="692C5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Myriad Pro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Myriad Pro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Myriad Pro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n-US" sz="1300" u="none" strike="noStrike" cap="none" normalizeH="0" baseline="0" noProof="0">
                          <a:ln>
                            <a:noFill/>
                          </a:ln>
                          <a:effectLst/>
                        </a:rPr>
                        <a:t>&lt; $100K</a:t>
                      </a:r>
                      <a:endParaRPr kumimoji="0" lang="es-CO" altLang="en-US" sz="1300" b="1" i="0" u="none" strike="noStrike" cap="none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577" marR="68577" marT="32829" marB="32829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Myriad Pro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Myriad Pro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Myriad Pro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n-US" sz="1300" u="none" strike="noStrike" cap="none" normalizeH="0" baseline="0" noProof="0">
                          <a:ln>
                            <a:noFill/>
                          </a:ln>
                          <a:effectLst/>
                        </a:rPr>
                        <a:t>$100K </a:t>
                      </a:r>
                      <a:r>
                        <a:rPr kumimoji="0" lang="es-CO" altLang="en-US" sz="1300" u="none" strike="noStrike" cap="none" normalizeH="0" baseline="0" noProof="0">
                          <a:ln>
                            <a:noFill/>
                          </a:ln>
                          <a:effectLst/>
                          <a:sym typeface="Wingdings" pitchFamily="2" charset="2"/>
                        </a:rPr>
                        <a:t> $500K</a:t>
                      </a:r>
                      <a:endParaRPr kumimoji="0" lang="es-CO" altLang="en-US" sz="1300" b="1" i="0" u="none" strike="noStrike" cap="none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577" marR="68577" marT="32829" marB="32829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Myriad Pro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Myriad Pro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Myriad Pro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n-US" sz="1300" u="none" strike="noStrike" cap="none" normalizeH="0" baseline="0" noProof="0">
                          <a:ln>
                            <a:noFill/>
                          </a:ln>
                          <a:effectLst/>
                        </a:rPr>
                        <a:t>$500K </a:t>
                      </a:r>
                      <a:r>
                        <a:rPr kumimoji="0" lang="es-CO" altLang="en-US" sz="1300" u="none" strike="noStrike" cap="none" normalizeH="0" baseline="0" noProof="0">
                          <a:ln>
                            <a:noFill/>
                          </a:ln>
                          <a:effectLst/>
                          <a:sym typeface="Wingdings" pitchFamily="2" charset="2"/>
                        </a:rPr>
                        <a:t> $1M</a:t>
                      </a:r>
                      <a:endParaRPr kumimoji="0" lang="es-CO" altLang="en-US" sz="1300" b="1" i="0" u="none" strike="noStrike" cap="none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577" marR="68577" marT="32829" marB="32829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Myriad Pro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Myriad Pro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Myriad Pro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n-US" sz="1300" u="none" strike="noStrike" cap="none" normalizeH="0" baseline="0" noProof="0">
                          <a:ln>
                            <a:noFill/>
                          </a:ln>
                          <a:effectLst/>
                        </a:rPr>
                        <a:t>$1M </a:t>
                      </a:r>
                      <a:r>
                        <a:rPr kumimoji="0" lang="es-CO" altLang="en-US" sz="1300" u="none" strike="noStrike" cap="none" normalizeH="0" baseline="0" noProof="0">
                          <a:ln>
                            <a:noFill/>
                          </a:ln>
                          <a:effectLst/>
                          <a:sym typeface="Wingdings" pitchFamily="2" charset="2"/>
                        </a:rPr>
                        <a:t> $5M</a:t>
                      </a:r>
                      <a:endParaRPr kumimoji="0" lang="es-CO" altLang="en-US" sz="1300" b="1" i="0" u="none" strike="noStrike" cap="none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577" marR="68577" marT="32829" marB="32829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Myriad Pro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Myriad Pro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Myriad Pro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n-US" sz="1300" u="none" strike="noStrike" cap="none" normalizeH="0" baseline="0" noProof="0">
                          <a:ln>
                            <a:noFill/>
                          </a:ln>
                          <a:effectLst/>
                        </a:rPr>
                        <a:t>$5M </a:t>
                      </a:r>
                      <a:r>
                        <a:rPr kumimoji="0" lang="es-CO" altLang="en-US" sz="1300" u="none" strike="noStrike" cap="none" normalizeH="0" baseline="0" noProof="0">
                          <a:ln>
                            <a:noFill/>
                          </a:ln>
                          <a:effectLst/>
                          <a:sym typeface="Wingdings" pitchFamily="2" charset="2"/>
                        </a:rPr>
                        <a:t> $10M</a:t>
                      </a:r>
                      <a:endParaRPr kumimoji="0" lang="es-CO" altLang="en-US" sz="1300" b="1" i="0" u="none" strike="noStrike" cap="none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577" marR="68577" marT="32829" marB="32829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Myriad Pro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Myriad Pro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Myriad Pro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n-US" sz="1300" u="none" strike="noStrike" cap="none" normalizeH="0" baseline="0" noProof="0">
                          <a:ln>
                            <a:noFill/>
                          </a:ln>
                          <a:effectLst/>
                        </a:rPr>
                        <a:t>&gt;$10M</a:t>
                      </a:r>
                      <a:endParaRPr kumimoji="0" lang="es-CO" altLang="en-US" sz="1300" b="1" i="0" u="none" strike="noStrike" cap="none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577" marR="68577" marT="32829" marB="32829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410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Myriad Pro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Myriad Pro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Myriad Pro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n-US" sz="1300" u="none" strike="noStrike" cap="none" normalizeH="0" baseline="0" noProof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Dx</a:t>
                      </a:r>
                      <a:r>
                        <a:rPr kumimoji="0" lang="es-CO" altLang="en-US" sz="1300" u="none" strike="noStrike" cap="none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SAIDI</a:t>
                      </a:r>
                      <a:endParaRPr kumimoji="0" lang="es-CO" altLang="en-US" sz="1300" b="1" i="0" u="none" strike="noStrike" cap="none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8577" marR="68577" marT="32829" marB="32829" horzOverflow="overflow">
                    <a:solidFill>
                      <a:srgbClr val="692C5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Myriad Pro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Myriad Pro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Myriad Pro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n-US" sz="1300" u="none" strike="noStrike" cap="none" normalizeH="0" baseline="0" noProof="0">
                          <a:ln>
                            <a:noFill/>
                          </a:ln>
                          <a:effectLst/>
                        </a:rPr>
                        <a:t>&lt; 1.5 h</a:t>
                      </a:r>
                      <a:endParaRPr kumimoji="0" lang="es-CO" altLang="en-US" sz="1300" b="1" i="0" u="none" strike="noStrike" cap="none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577" marR="68577" marT="32829" marB="32829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Myriad Pro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Myriad Pro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Myriad Pro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n-US" sz="1300" u="none" strike="noStrike" cap="none" normalizeH="0" baseline="0" noProof="0">
                          <a:ln>
                            <a:noFill/>
                          </a:ln>
                          <a:effectLst/>
                        </a:rPr>
                        <a:t>1.5 </a:t>
                      </a:r>
                      <a:r>
                        <a:rPr kumimoji="0" lang="es-CO" altLang="en-US" sz="1300" u="none" strike="noStrike" cap="none" normalizeH="0" baseline="0" noProof="0">
                          <a:ln>
                            <a:noFill/>
                          </a:ln>
                          <a:effectLst/>
                          <a:sym typeface="Wingdings" pitchFamily="2" charset="2"/>
                        </a:rPr>
                        <a:t> 8 h</a:t>
                      </a:r>
                      <a:endParaRPr kumimoji="0" lang="es-CO" altLang="en-US" sz="1300" b="1" i="0" u="none" strike="noStrike" cap="none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577" marR="68577" marT="32829" marB="32829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Myriad Pro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Myriad Pro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Myriad Pro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n-US" sz="1300" u="none" strike="noStrike" cap="none" normalizeH="0" baseline="0" noProof="0">
                          <a:ln>
                            <a:noFill/>
                          </a:ln>
                          <a:effectLst/>
                        </a:rPr>
                        <a:t>8 </a:t>
                      </a:r>
                      <a:r>
                        <a:rPr kumimoji="0" lang="es-CO" altLang="en-US" sz="1300" u="none" strike="noStrike" cap="none" normalizeH="0" baseline="0" noProof="0">
                          <a:ln>
                            <a:noFill/>
                          </a:ln>
                          <a:effectLst/>
                          <a:sym typeface="Wingdings" pitchFamily="2" charset="2"/>
                        </a:rPr>
                        <a:t> 16 h</a:t>
                      </a:r>
                      <a:endParaRPr kumimoji="0" lang="es-CO" altLang="en-US" sz="1300" b="1" i="0" u="none" strike="noStrike" cap="none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577" marR="68577" marT="32829" marB="32829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Myriad Pro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Myriad Pro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Myriad Pro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n-US" sz="1300" u="none" strike="noStrike" cap="none" normalizeH="0" baseline="0" noProof="0">
                          <a:ln>
                            <a:noFill/>
                          </a:ln>
                          <a:effectLst/>
                        </a:rPr>
                        <a:t>16 </a:t>
                      </a:r>
                      <a:r>
                        <a:rPr kumimoji="0" lang="es-CO" altLang="en-US" sz="1300" u="none" strike="noStrike" cap="none" normalizeH="0" baseline="0" noProof="0">
                          <a:ln>
                            <a:noFill/>
                          </a:ln>
                          <a:effectLst/>
                          <a:sym typeface="Wingdings" pitchFamily="2" charset="2"/>
                        </a:rPr>
                        <a:t> 80 h</a:t>
                      </a:r>
                      <a:endParaRPr kumimoji="0" lang="es-CO" altLang="en-US" sz="1300" b="1" i="0" u="none" strike="noStrike" cap="none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577" marR="68577" marT="32829" marB="32829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Myriad Pro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Myriad Pro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Myriad Pro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n-US" sz="1300" u="none" strike="noStrike" cap="none" normalizeH="0" baseline="0" noProof="0">
                          <a:ln>
                            <a:noFill/>
                          </a:ln>
                          <a:effectLst/>
                        </a:rPr>
                        <a:t>80 </a:t>
                      </a:r>
                      <a:r>
                        <a:rPr kumimoji="0" lang="es-CO" altLang="en-US" sz="1300" u="none" strike="noStrike" cap="none" normalizeH="0" baseline="0" noProof="0">
                          <a:ln>
                            <a:noFill/>
                          </a:ln>
                          <a:effectLst/>
                          <a:sym typeface="Wingdings" pitchFamily="2" charset="2"/>
                        </a:rPr>
                        <a:t> 160 h</a:t>
                      </a:r>
                      <a:endParaRPr kumimoji="0" lang="es-CO" altLang="en-US" sz="1300" b="1" i="0" u="none" strike="noStrike" cap="none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577" marR="68577" marT="32829" marB="32829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Myriad Pro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Myriad Pro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Myriad Pro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n-US" sz="1300" u="none" strike="noStrike" cap="none" normalizeH="0" baseline="0" noProof="0">
                          <a:ln>
                            <a:noFill/>
                          </a:ln>
                          <a:effectLst/>
                        </a:rPr>
                        <a:t>&gt; 160 h</a:t>
                      </a:r>
                      <a:endParaRPr kumimoji="0" lang="es-CO" altLang="en-US" sz="1300" b="1" i="0" u="none" strike="noStrike" cap="none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577" marR="68577" marT="32829" marB="32829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2285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Myriad Pro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Myriad Pro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Myriad Pro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n-US" sz="1300" b="1" i="0" u="none" strike="noStrike" cap="none" normalizeH="0" baseline="0" noProof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Tx</a:t>
                      </a:r>
                      <a:r>
                        <a:rPr kumimoji="0" lang="es-CO" altLang="en-US" sz="13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Frecuencia de interrupciones</a:t>
                      </a:r>
                    </a:p>
                  </a:txBody>
                  <a:tcPr marL="68577" marR="68577" marT="32829" marB="32829" horzOverflow="overflow">
                    <a:solidFill>
                      <a:srgbClr val="692C5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Myriad Pro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Myriad Pro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Myriad Pro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n-US" sz="1300" u="none" strike="noStrike" cap="none" normalizeH="0" baseline="0" noProof="0">
                          <a:ln>
                            <a:noFill/>
                          </a:ln>
                          <a:effectLst/>
                        </a:rPr>
                        <a:t>&lt;17</a:t>
                      </a:r>
                      <a:endParaRPr kumimoji="0" lang="es-CO" altLang="en-US" sz="1300" b="1" i="0" u="none" strike="noStrike" cap="none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577" marR="68577" marT="32829" marB="32829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Myriad Pro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Myriad Pro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Myriad Pro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n-US" sz="1300" u="none" strike="noStrike" cap="none" normalizeH="0" baseline="0" noProof="0">
                          <a:ln>
                            <a:noFill/>
                          </a:ln>
                          <a:effectLst/>
                        </a:rPr>
                        <a:t>17 </a:t>
                      </a:r>
                      <a:r>
                        <a:rPr kumimoji="0" lang="es-CO" altLang="en-US" sz="1300" u="none" strike="noStrike" cap="none" normalizeH="0" baseline="0" noProof="0">
                          <a:ln>
                            <a:noFill/>
                          </a:ln>
                          <a:effectLst/>
                          <a:sym typeface="Wingdings" pitchFamily="2" charset="2"/>
                        </a:rPr>
                        <a:t> 85</a:t>
                      </a:r>
                      <a:endParaRPr kumimoji="0" lang="es-CO" altLang="en-US" sz="1300" b="1" i="0" u="none" strike="noStrike" cap="none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577" marR="68577" marT="32829" marB="32829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Myriad Pro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Myriad Pro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Myriad Pro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n-US" sz="1300" u="none" strike="noStrike" cap="none" normalizeH="0" baseline="0" noProof="0">
                          <a:ln>
                            <a:noFill/>
                          </a:ln>
                          <a:effectLst/>
                        </a:rPr>
                        <a:t>85 </a:t>
                      </a:r>
                      <a:r>
                        <a:rPr kumimoji="0" lang="es-CO" altLang="en-US" sz="1300" u="none" strike="noStrike" cap="none" normalizeH="0" baseline="0" noProof="0">
                          <a:ln>
                            <a:noFill/>
                          </a:ln>
                          <a:effectLst/>
                          <a:sym typeface="Wingdings" pitchFamily="2" charset="2"/>
                        </a:rPr>
                        <a:t> 168</a:t>
                      </a:r>
                      <a:endParaRPr kumimoji="0" lang="es-CO" altLang="en-US" sz="1300" b="1" i="0" u="none" strike="noStrike" cap="none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577" marR="68577" marT="32829" marB="32829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Myriad Pro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Myriad Pro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Myriad Pro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n-US" sz="1300" u="none" strike="noStrike" cap="none" normalizeH="0" baseline="0" noProof="0">
                          <a:ln>
                            <a:noFill/>
                          </a:ln>
                          <a:effectLst/>
                        </a:rPr>
                        <a:t>168 </a:t>
                      </a:r>
                      <a:r>
                        <a:rPr kumimoji="0" lang="es-CO" altLang="en-US" sz="1300" u="none" strike="noStrike" cap="none" normalizeH="0" baseline="0" noProof="0">
                          <a:ln>
                            <a:noFill/>
                          </a:ln>
                          <a:effectLst/>
                          <a:sym typeface="Wingdings" pitchFamily="2" charset="2"/>
                        </a:rPr>
                        <a:t> 830</a:t>
                      </a:r>
                      <a:endParaRPr kumimoji="0" lang="es-CO" altLang="en-US" sz="1300" b="1" i="0" u="none" strike="noStrike" cap="none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577" marR="68577" marT="32829" marB="32829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Myriad Pro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Myriad Pro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Myriad Pro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n-US" sz="1300" u="none" strike="noStrike" cap="none" normalizeH="0" baseline="0" noProof="0">
                          <a:ln>
                            <a:noFill/>
                          </a:ln>
                          <a:effectLst/>
                        </a:rPr>
                        <a:t>830 </a:t>
                      </a:r>
                      <a:r>
                        <a:rPr kumimoji="0" lang="es-CO" altLang="en-US" sz="1300" u="none" strike="noStrike" cap="none" normalizeH="0" baseline="0" noProof="0">
                          <a:ln>
                            <a:noFill/>
                          </a:ln>
                          <a:effectLst/>
                          <a:sym typeface="Wingdings" pitchFamily="2" charset="2"/>
                        </a:rPr>
                        <a:t> 1660</a:t>
                      </a:r>
                      <a:endParaRPr kumimoji="0" lang="es-CO" altLang="en-US" sz="1300" b="1" i="0" u="none" strike="noStrike" cap="none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577" marR="68577" marT="32829" marB="32829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Myriad Pro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Myriad Pro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Myriad Pro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n-US" sz="1300" u="none" strike="noStrike" cap="none" normalizeH="0" baseline="0" noProof="0">
                          <a:ln>
                            <a:noFill/>
                          </a:ln>
                          <a:effectLst/>
                        </a:rPr>
                        <a:t>&gt; 1660</a:t>
                      </a:r>
                      <a:endParaRPr kumimoji="0" lang="es-CO" altLang="en-US" sz="1300" b="1" i="0" u="none" strike="noStrike" cap="none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577" marR="68577" marT="32829" marB="32829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63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Myriad Pro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Myriad Pro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Myriad Pro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n-US" sz="1300" u="none" strike="noStrike" cap="none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Pérdida de producción</a:t>
                      </a:r>
                      <a:endParaRPr kumimoji="0" lang="es-CO" altLang="en-US" sz="1300" b="1" i="0" u="none" strike="noStrike" cap="none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8577" marR="68577" marT="32829" marB="32829" horzOverflow="overflow">
                    <a:solidFill>
                      <a:srgbClr val="692C5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Myriad Pro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Myriad Pro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Myriad Pro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n-US" sz="1300" u="none" strike="noStrike" cap="none" normalizeH="0" baseline="0" noProof="0">
                          <a:ln>
                            <a:noFill/>
                          </a:ln>
                          <a:effectLst/>
                        </a:rPr>
                        <a:t>&lt; 2 </a:t>
                      </a:r>
                      <a:r>
                        <a:rPr kumimoji="0" lang="es-CO" altLang="en-US" sz="1300" u="none" strike="noStrike" cap="none" normalizeH="0" baseline="0" noProof="0" err="1">
                          <a:ln>
                            <a:noFill/>
                          </a:ln>
                          <a:effectLst/>
                        </a:rPr>
                        <a:t>GWh</a:t>
                      </a:r>
                      <a:endParaRPr kumimoji="0" lang="es-CO" altLang="en-US" sz="1300" b="1" i="0" u="none" strike="noStrike" cap="none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577" marR="68577" marT="32829" marB="32829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Myriad Pro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Myriad Pro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Myriad Pro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n-US" sz="1300" u="none" strike="noStrike" cap="none" normalizeH="0" baseline="0" noProof="0">
                          <a:ln>
                            <a:noFill/>
                          </a:ln>
                          <a:effectLst/>
                        </a:rPr>
                        <a:t>2 </a:t>
                      </a:r>
                      <a:r>
                        <a:rPr kumimoji="0" lang="es-CO" altLang="en-US" sz="1300" u="none" strike="noStrike" cap="none" normalizeH="0" baseline="0" noProof="0">
                          <a:ln>
                            <a:noFill/>
                          </a:ln>
                          <a:effectLst/>
                          <a:sym typeface="Wingdings" pitchFamily="2" charset="2"/>
                        </a:rPr>
                        <a:t> 11 </a:t>
                      </a:r>
                      <a:r>
                        <a:rPr kumimoji="0" lang="es-CO" altLang="en-US" sz="1300" u="none" strike="noStrike" cap="none" normalizeH="0" baseline="0" noProof="0" err="1">
                          <a:ln>
                            <a:noFill/>
                          </a:ln>
                          <a:effectLst/>
                          <a:sym typeface="Wingdings" pitchFamily="2" charset="2"/>
                        </a:rPr>
                        <a:t>GWh</a:t>
                      </a:r>
                      <a:endParaRPr kumimoji="0" lang="es-CO" altLang="en-US" sz="1300" b="1" i="0" u="none" strike="noStrike" cap="none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577" marR="68577" marT="32829" marB="32829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Myriad Pro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Myriad Pro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Myriad Pro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n-US" sz="1300" u="none" strike="noStrike" cap="none" normalizeH="0" baseline="0" noProof="0">
                          <a:ln>
                            <a:noFill/>
                          </a:ln>
                          <a:effectLst/>
                        </a:rPr>
                        <a:t>11 </a:t>
                      </a:r>
                      <a:r>
                        <a:rPr kumimoji="0" lang="es-CO" altLang="en-US" sz="1300" u="none" strike="noStrike" cap="none" normalizeH="0" baseline="0" noProof="0">
                          <a:ln>
                            <a:noFill/>
                          </a:ln>
                          <a:effectLst/>
                          <a:sym typeface="Wingdings" pitchFamily="2" charset="2"/>
                        </a:rPr>
                        <a:t> 22 </a:t>
                      </a:r>
                      <a:r>
                        <a:rPr kumimoji="0" lang="es-CO" altLang="en-US" sz="1300" u="none" strike="noStrike" cap="none" normalizeH="0" baseline="0" noProof="0" err="1">
                          <a:ln>
                            <a:noFill/>
                          </a:ln>
                          <a:effectLst/>
                          <a:sym typeface="Wingdings" pitchFamily="2" charset="2"/>
                        </a:rPr>
                        <a:t>GWh</a:t>
                      </a:r>
                      <a:endParaRPr kumimoji="0" lang="es-CO" altLang="en-US" sz="1300" b="1" i="0" u="none" strike="noStrike" cap="none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577" marR="68577" marT="32829" marB="32829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Myriad Pro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Myriad Pro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Myriad Pro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n-US" sz="1300" u="none" strike="noStrike" cap="none" normalizeH="0" baseline="0" noProof="0">
                          <a:ln>
                            <a:noFill/>
                          </a:ln>
                          <a:effectLst/>
                        </a:rPr>
                        <a:t>22 </a:t>
                      </a:r>
                      <a:r>
                        <a:rPr kumimoji="0" lang="es-CO" altLang="en-US" sz="1300" u="none" strike="noStrike" cap="none" normalizeH="0" baseline="0" noProof="0">
                          <a:ln>
                            <a:noFill/>
                          </a:ln>
                          <a:effectLst/>
                          <a:sym typeface="Wingdings" pitchFamily="2" charset="2"/>
                        </a:rPr>
                        <a:t> 110 </a:t>
                      </a:r>
                      <a:r>
                        <a:rPr kumimoji="0" lang="es-CO" altLang="en-US" sz="1300" u="none" strike="noStrike" cap="none" normalizeH="0" baseline="0" noProof="0" err="1">
                          <a:ln>
                            <a:noFill/>
                          </a:ln>
                          <a:effectLst/>
                          <a:sym typeface="Wingdings" pitchFamily="2" charset="2"/>
                        </a:rPr>
                        <a:t>GWh</a:t>
                      </a:r>
                      <a:endParaRPr kumimoji="0" lang="es-CO" altLang="en-US" sz="1300" b="1" i="0" u="none" strike="noStrike" cap="none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577" marR="68577" marT="32829" marB="32829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Myriad Pro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Myriad Pro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Myriad Pro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n-US" sz="1300" u="none" strike="noStrike" cap="none" normalizeH="0" baseline="0" noProof="0">
                          <a:ln>
                            <a:noFill/>
                          </a:ln>
                          <a:effectLst/>
                        </a:rPr>
                        <a:t>110 </a:t>
                      </a:r>
                      <a:r>
                        <a:rPr kumimoji="0" lang="es-CO" altLang="en-US" sz="1300" u="none" strike="noStrike" cap="none" normalizeH="0" baseline="0" noProof="0">
                          <a:ln>
                            <a:noFill/>
                          </a:ln>
                          <a:effectLst/>
                          <a:sym typeface="Wingdings" pitchFamily="2" charset="2"/>
                        </a:rPr>
                        <a:t> 220 </a:t>
                      </a:r>
                      <a:r>
                        <a:rPr kumimoji="0" lang="es-CO" altLang="en-US" sz="1300" u="none" strike="noStrike" cap="none" normalizeH="0" baseline="0" noProof="0" err="1">
                          <a:ln>
                            <a:noFill/>
                          </a:ln>
                          <a:effectLst/>
                          <a:sym typeface="Wingdings" pitchFamily="2" charset="2"/>
                        </a:rPr>
                        <a:t>GWh</a:t>
                      </a:r>
                      <a:endParaRPr kumimoji="0" lang="es-CO" altLang="en-US" sz="1300" b="1" i="0" u="none" strike="noStrike" cap="none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577" marR="68577" marT="32829" marB="32829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Myriad Pro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Myriad Pro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Myriad Pro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Myriad Pro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n-US" sz="1300" u="none" strike="noStrike" cap="none" normalizeH="0" baseline="0" noProof="0">
                          <a:ln>
                            <a:noFill/>
                          </a:ln>
                          <a:effectLst/>
                        </a:rPr>
                        <a:t>&gt; 220 </a:t>
                      </a:r>
                      <a:r>
                        <a:rPr kumimoji="0" lang="es-CO" altLang="en-US" sz="1300" u="none" strike="noStrike" cap="none" normalizeH="0" baseline="0" noProof="0" err="1">
                          <a:ln>
                            <a:noFill/>
                          </a:ln>
                          <a:effectLst/>
                        </a:rPr>
                        <a:t>GWh</a:t>
                      </a:r>
                      <a:endParaRPr kumimoji="0" lang="es-CO" altLang="en-US" sz="1300" b="1" i="0" u="none" strike="noStrike" cap="none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577" marR="68577" marT="32829" marB="32829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C10EBE-5360-FF46-AC2F-9689A80F9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116" y="253007"/>
            <a:ext cx="10913807" cy="965835"/>
          </a:xfrm>
        </p:spPr>
        <p:txBody>
          <a:bodyPr>
            <a:normAutofit fontScale="90000"/>
          </a:bodyPr>
          <a:lstStyle/>
          <a:p>
            <a:pPr algn="ctr"/>
            <a:r>
              <a:rPr lang="es-419" sz="4400">
                <a:latin typeface="Century Gothic" panose="020B0502020202020204" pitchFamily="34" charset="0"/>
              </a:rPr>
              <a:t>Evalúe inversiones en una escala económica común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6AE3DE4-A2F2-9543-BC6B-589C8F7E49AA}"/>
              </a:ext>
            </a:extLst>
          </p:cNvPr>
          <p:cNvSpPr txBox="1"/>
          <p:nvPr/>
        </p:nvSpPr>
        <p:spPr>
          <a:xfrm>
            <a:off x="6615386" y="1573472"/>
            <a:ext cx="3819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b="1"/>
              <a:t>Escala económica común ($)</a:t>
            </a: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7C5A10BE-8491-CE03-65D7-0FEAB85D34A1}"/>
              </a:ext>
            </a:extLst>
          </p:cNvPr>
          <p:cNvGrpSpPr/>
          <p:nvPr/>
        </p:nvGrpSpPr>
        <p:grpSpPr>
          <a:xfrm>
            <a:off x="1193233" y="1928523"/>
            <a:ext cx="9956547" cy="4163281"/>
            <a:chOff x="111685" y="1516081"/>
            <a:chExt cx="10637226" cy="4447904"/>
          </a:xfrm>
        </p:grpSpPr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E210E963-450B-BD4D-96C1-430F4BA06B9C}"/>
                </a:ext>
              </a:extLst>
            </p:cNvPr>
            <p:cNvCxnSpPr>
              <a:cxnSpLocks/>
            </p:cNvCxnSpPr>
            <p:nvPr/>
          </p:nvCxnSpPr>
          <p:spPr>
            <a:xfrm>
              <a:off x="6411503" y="1837450"/>
              <a:ext cx="0" cy="377552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Grupo 2">
              <a:extLst>
                <a:ext uri="{FF2B5EF4-FFF2-40B4-BE49-F238E27FC236}">
                  <a16:creationId xmlns:a16="http://schemas.microsoft.com/office/drawing/2014/main" id="{F55214FF-5626-B6C9-427B-8B8668A73E83}"/>
                </a:ext>
              </a:extLst>
            </p:cNvPr>
            <p:cNvGrpSpPr/>
            <p:nvPr/>
          </p:nvGrpSpPr>
          <p:grpSpPr>
            <a:xfrm>
              <a:off x="111685" y="1516081"/>
              <a:ext cx="10637226" cy="4447904"/>
              <a:chOff x="111685" y="1516081"/>
              <a:chExt cx="10637226" cy="444790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7230FB63-8CD9-8B49-B556-BD48168981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32911" y="1849152"/>
                <a:ext cx="8016000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ED73F6E9-0D55-DF45-91F2-A87774430DA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32911" y="5156795"/>
                <a:ext cx="8016000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6FFC1E5D-5B27-4E43-8184-8BF55B68E9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32911" y="5612971"/>
                <a:ext cx="8016000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A432EE42-BF2B-B04D-97FB-4EEC29611C86}"/>
                  </a:ext>
                </a:extLst>
              </p:cNvPr>
              <p:cNvSpPr txBox="1"/>
              <p:nvPr/>
            </p:nvSpPr>
            <p:spPr>
              <a:xfrm>
                <a:off x="644805" y="1917118"/>
                <a:ext cx="208810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s-419" sz="1600" b="1"/>
                  <a:t>Aumento de ingresos</a:t>
                </a: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C8F8E913-9B18-1648-8D49-DA173A05A4A6}"/>
                  </a:ext>
                </a:extLst>
              </p:cNvPr>
              <p:cNvSpPr txBox="1"/>
              <p:nvPr/>
            </p:nvSpPr>
            <p:spPr>
              <a:xfrm>
                <a:off x="111685" y="2383575"/>
                <a:ext cx="262122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s-419" sz="1600" b="1"/>
                  <a:t>Interrupciones de servicio</a:t>
                </a: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F804B7CD-D039-B44D-9A23-7BE6F8372F36}"/>
                  </a:ext>
                </a:extLst>
              </p:cNvPr>
              <p:cNvSpPr txBox="1"/>
              <p:nvPr/>
            </p:nvSpPr>
            <p:spPr>
              <a:xfrm>
                <a:off x="644805" y="2850032"/>
                <a:ext cx="208810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s-419" sz="1600" b="1"/>
                  <a:t>Productividad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35673BD2-222E-704B-B3B4-1C0AE7B590DA}"/>
                  </a:ext>
                </a:extLst>
              </p:cNvPr>
              <p:cNvSpPr txBox="1"/>
              <p:nvPr/>
            </p:nvSpPr>
            <p:spPr>
              <a:xfrm>
                <a:off x="644805" y="3316490"/>
                <a:ext cx="208810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s-419" sz="1600" b="1"/>
                  <a:t>Riesgo de seguridad</a:t>
                </a: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F9132A60-CF1D-564F-9BE8-B7364E00AE26}"/>
                  </a:ext>
                </a:extLst>
              </p:cNvPr>
              <p:cNvSpPr txBox="1"/>
              <p:nvPr/>
            </p:nvSpPr>
            <p:spPr>
              <a:xfrm>
                <a:off x="332511" y="3782947"/>
                <a:ext cx="240040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s-419" sz="1600" b="1"/>
                  <a:t>Riesgo medioambiental</a:t>
                </a:r>
                <a:endParaRPr lang="es-419" sz="1400" b="1"/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CC3F48AA-1DAF-D144-AA35-196A6A993D6D}"/>
                  </a:ext>
                </a:extLst>
              </p:cNvPr>
              <p:cNvSpPr txBox="1"/>
              <p:nvPr/>
            </p:nvSpPr>
            <p:spPr>
              <a:xfrm>
                <a:off x="592850" y="4249404"/>
                <a:ext cx="208810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s-419" sz="1600" b="1"/>
                  <a:t>Reputación</a:t>
                </a: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EBB33397-F622-D745-BE63-C82F637F73B1}"/>
                  </a:ext>
                </a:extLst>
              </p:cNvPr>
              <p:cNvSpPr txBox="1"/>
              <p:nvPr/>
            </p:nvSpPr>
            <p:spPr>
              <a:xfrm>
                <a:off x="647077" y="4715862"/>
                <a:ext cx="208810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s-419" sz="1600" b="1"/>
                  <a:t>Costo</a:t>
                </a: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E3CCB89A-86C3-814F-BE1E-21C441330997}"/>
                  </a:ext>
                </a:extLst>
              </p:cNvPr>
              <p:cNvSpPr txBox="1"/>
              <p:nvPr/>
            </p:nvSpPr>
            <p:spPr>
              <a:xfrm>
                <a:off x="241884" y="5182318"/>
                <a:ext cx="24933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s-419" b="1"/>
                  <a:t>Valor Presente Neto</a:t>
                </a:r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AFA2EE5E-832F-1E4D-AF4C-904F6D99C199}"/>
                  </a:ext>
                </a:extLst>
              </p:cNvPr>
              <p:cNvSpPr/>
              <p:nvPr/>
            </p:nvSpPr>
            <p:spPr>
              <a:xfrm>
                <a:off x="6411504" y="1860485"/>
                <a:ext cx="1753737" cy="153888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419"/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B970453D-E24C-5D46-8CBE-B81E96766B7F}"/>
                  </a:ext>
                </a:extLst>
              </p:cNvPr>
              <p:cNvSpPr/>
              <p:nvPr/>
            </p:nvSpPr>
            <p:spPr>
              <a:xfrm>
                <a:off x="5954305" y="4685801"/>
                <a:ext cx="457199" cy="153888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419"/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45E3F9AD-7004-AD41-B8B0-CD184C472FDB}"/>
                  </a:ext>
                </a:extLst>
              </p:cNvPr>
              <p:cNvSpPr/>
              <p:nvPr/>
            </p:nvSpPr>
            <p:spPr>
              <a:xfrm>
                <a:off x="5065638" y="4838203"/>
                <a:ext cx="1345865" cy="153711"/>
              </a:xfrm>
              <a:prstGeom prst="rect">
                <a:avLst/>
              </a:prstGeom>
              <a:solidFill>
                <a:srgbClr val="7EA3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419"/>
              </a:p>
            </p:txBody>
          </p:sp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204220A9-AE4A-5348-A6B0-A664770C710D}"/>
                  </a:ext>
                </a:extLst>
              </p:cNvPr>
              <p:cNvSpPr/>
              <p:nvPr/>
            </p:nvSpPr>
            <p:spPr>
              <a:xfrm>
                <a:off x="4498924" y="4991913"/>
                <a:ext cx="1912681" cy="15388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419"/>
              </a:p>
            </p:txBody>
          </p: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878543AE-AD60-584B-BA7F-482838EBF087}"/>
                  </a:ext>
                </a:extLst>
              </p:cNvPr>
              <p:cNvSpPr/>
              <p:nvPr/>
            </p:nvSpPr>
            <p:spPr>
              <a:xfrm>
                <a:off x="6411502" y="2333648"/>
                <a:ext cx="394159" cy="153888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419"/>
              </a:p>
            </p:txBody>
          </p:sp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3012CDFD-7856-D542-8034-FE13C215A59B}"/>
                  </a:ext>
                </a:extLst>
              </p:cNvPr>
              <p:cNvSpPr/>
              <p:nvPr/>
            </p:nvSpPr>
            <p:spPr>
              <a:xfrm>
                <a:off x="6411503" y="2956716"/>
                <a:ext cx="1743123" cy="153888"/>
              </a:xfrm>
              <a:prstGeom prst="rect">
                <a:avLst/>
              </a:prstGeom>
              <a:solidFill>
                <a:srgbClr val="7EA3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419"/>
              </a:p>
            </p:txBody>
          </p:sp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6BF9D92F-597C-F844-9338-0554FB1BE456}"/>
                  </a:ext>
                </a:extLst>
              </p:cNvPr>
              <p:cNvSpPr/>
              <p:nvPr/>
            </p:nvSpPr>
            <p:spPr>
              <a:xfrm>
                <a:off x="6411503" y="2486048"/>
                <a:ext cx="1353080" cy="153888"/>
              </a:xfrm>
              <a:prstGeom prst="rect">
                <a:avLst/>
              </a:prstGeom>
              <a:solidFill>
                <a:srgbClr val="7EA3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419"/>
              </a:p>
            </p:txBody>
          </p:sp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2AB15AC2-D200-7A44-8989-E067F2300EFF}"/>
                  </a:ext>
                </a:extLst>
              </p:cNvPr>
              <p:cNvSpPr/>
              <p:nvPr/>
            </p:nvSpPr>
            <p:spPr>
              <a:xfrm>
                <a:off x="6411502" y="3109116"/>
                <a:ext cx="1351751" cy="15388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419"/>
              </a:p>
            </p:txBody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1B65EDCF-2C07-4344-8616-DA5BE4CA4EA0}"/>
                  </a:ext>
                </a:extLst>
              </p:cNvPr>
              <p:cNvSpPr/>
              <p:nvPr/>
            </p:nvSpPr>
            <p:spPr>
              <a:xfrm>
                <a:off x="6411502" y="3429131"/>
                <a:ext cx="870231" cy="153888"/>
              </a:xfrm>
              <a:prstGeom prst="rect">
                <a:avLst/>
              </a:prstGeom>
              <a:solidFill>
                <a:srgbClr val="7EA3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419"/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471F64C6-75C5-0740-B39E-B25845B382A1}"/>
                  </a:ext>
                </a:extLst>
              </p:cNvPr>
              <p:cNvSpPr/>
              <p:nvPr/>
            </p:nvSpPr>
            <p:spPr>
              <a:xfrm>
                <a:off x="6411503" y="3910356"/>
                <a:ext cx="398116" cy="153888"/>
              </a:xfrm>
              <a:prstGeom prst="rect">
                <a:avLst/>
              </a:prstGeom>
              <a:solidFill>
                <a:srgbClr val="7EA3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419"/>
              </a:p>
            </p:txBody>
          </p:sp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3123968C-92B0-C945-9ADD-F5951686DADA}"/>
                  </a:ext>
                </a:extLst>
              </p:cNvPr>
              <p:cNvSpPr/>
              <p:nvPr/>
            </p:nvSpPr>
            <p:spPr>
              <a:xfrm>
                <a:off x="6411503" y="4062756"/>
                <a:ext cx="867567" cy="15388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419"/>
              </a:p>
            </p:txBody>
          </p:sp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484B264D-2998-8A49-8F31-6BD101563E5F}"/>
                  </a:ext>
                </a:extLst>
              </p:cNvPr>
              <p:cNvSpPr/>
              <p:nvPr/>
            </p:nvSpPr>
            <p:spPr>
              <a:xfrm>
                <a:off x="6411503" y="4531260"/>
                <a:ext cx="1103119" cy="15388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419"/>
              </a:p>
            </p:txBody>
          </p:sp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7AFFD34E-CDF3-CF47-AE0F-CF04868276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32911" y="2328981"/>
                <a:ext cx="8016000" cy="0"/>
              </a:xfrm>
              <a:prstGeom prst="line">
                <a:avLst/>
              </a:prstGeom>
              <a:ln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F395BF73-D7D0-C141-8833-B3F1139C4D2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32911" y="2804476"/>
                <a:ext cx="8016000" cy="0"/>
              </a:xfrm>
              <a:prstGeom prst="line">
                <a:avLst/>
              </a:prstGeom>
              <a:ln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1031A60C-B8C0-B742-AEBA-824E69BCBB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32911" y="3264920"/>
                <a:ext cx="8016000" cy="0"/>
              </a:xfrm>
              <a:prstGeom prst="line">
                <a:avLst/>
              </a:prstGeom>
              <a:ln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99B72E60-D0E0-4740-B416-CD7E36F9F32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732911" y="3745185"/>
                <a:ext cx="8016000" cy="3"/>
              </a:xfrm>
              <a:prstGeom prst="line">
                <a:avLst/>
              </a:prstGeom>
              <a:ln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37ED060E-303F-494B-90F4-098B25E3FDE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32911" y="4222052"/>
                <a:ext cx="8016000" cy="0"/>
              </a:xfrm>
              <a:prstGeom prst="line">
                <a:avLst/>
              </a:prstGeom>
              <a:ln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1A987A2F-D5AE-3844-85FF-3C07B4DBAB9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32911" y="4685801"/>
                <a:ext cx="8016000" cy="0"/>
              </a:xfrm>
              <a:prstGeom prst="line">
                <a:avLst/>
              </a:prstGeom>
              <a:ln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F54C8AB0-D5CD-EA4F-B86F-298864CDC0F4}"/>
                  </a:ext>
                </a:extLst>
              </p:cNvPr>
              <p:cNvSpPr/>
              <p:nvPr/>
            </p:nvSpPr>
            <p:spPr>
              <a:xfrm>
                <a:off x="6411502" y="5156795"/>
                <a:ext cx="1736503" cy="1524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419"/>
              </a:p>
            </p:txBody>
          </p:sp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F252F42B-5103-474F-B54D-0C3040E87EB3}"/>
                  </a:ext>
                </a:extLst>
              </p:cNvPr>
              <p:cNvSpPr/>
              <p:nvPr/>
            </p:nvSpPr>
            <p:spPr>
              <a:xfrm>
                <a:off x="6411503" y="5309195"/>
                <a:ext cx="2493301" cy="153711"/>
              </a:xfrm>
              <a:prstGeom prst="rect">
                <a:avLst/>
              </a:prstGeom>
              <a:solidFill>
                <a:srgbClr val="7EA3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419"/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0645A6DC-10B9-8747-838D-50870C4BE89E}"/>
                  </a:ext>
                </a:extLst>
              </p:cNvPr>
              <p:cNvSpPr/>
              <p:nvPr/>
            </p:nvSpPr>
            <p:spPr>
              <a:xfrm>
                <a:off x="6411503" y="5461595"/>
                <a:ext cx="1093871" cy="1548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419"/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4CD69213-3BFD-E04B-A73C-1F9B364E4101}"/>
                  </a:ext>
                </a:extLst>
              </p:cNvPr>
              <p:cNvSpPr/>
              <p:nvPr/>
            </p:nvSpPr>
            <p:spPr>
              <a:xfrm>
                <a:off x="4920625" y="5733152"/>
                <a:ext cx="197079" cy="153888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419"/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6284864F-7855-074F-B492-645FA921D405}"/>
                  </a:ext>
                </a:extLst>
              </p:cNvPr>
              <p:cNvSpPr txBox="1"/>
              <p:nvPr/>
            </p:nvSpPr>
            <p:spPr>
              <a:xfrm>
                <a:off x="4717593" y="1516081"/>
                <a:ext cx="60101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419" sz="1200"/>
                  <a:t>-$250</a:t>
                </a:r>
              </a:p>
              <a:p>
                <a:endParaRPr lang="es-419" sz="1200"/>
              </a:p>
            </p:txBody>
          </p:sp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DF1D8D22-EA57-1E4C-87A9-2106E59F04C7}"/>
                  </a:ext>
                </a:extLst>
              </p:cNvPr>
              <p:cNvSpPr txBox="1"/>
              <p:nvPr/>
            </p:nvSpPr>
            <p:spPr>
              <a:xfrm>
                <a:off x="6240723" y="1516081"/>
                <a:ext cx="40010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419" sz="1200"/>
                  <a:t>$0</a:t>
                </a: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39C0395B-5844-2842-B838-1D3370797D4F}"/>
                  </a:ext>
                </a:extLst>
              </p:cNvPr>
              <p:cNvSpPr txBox="1"/>
              <p:nvPr/>
            </p:nvSpPr>
            <p:spPr>
              <a:xfrm>
                <a:off x="7560271" y="1516081"/>
                <a:ext cx="55399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419" sz="1200"/>
                  <a:t>$250</a:t>
                </a:r>
              </a:p>
            </p:txBody>
          </p:sp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67C3516B-6112-854E-983B-3E936BF3EC45}"/>
                  </a:ext>
                </a:extLst>
              </p:cNvPr>
              <p:cNvSpPr txBox="1"/>
              <p:nvPr/>
            </p:nvSpPr>
            <p:spPr>
              <a:xfrm>
                <a:off x="9036914" y="1516081"/>
                <a:ext cx="55399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419" sz="1200"/>
                  <a:t>$500</a:t>
                </a:r>
              </a:p>
            </p:txBody>
          </p:sp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E3626063-3C95-9E45-87E9-62EAD62685E4}"/>
                  </a:ext>
                </a:extLst>
              </p:cNvPr>
              <p:cNvSpPr txBox="1"/>
              <p:nvPr/>
            </p:nvSpPr>
            <p:spPr>
              <a:xfrm>
                <a:off x="5056332" y="5656208"/>
                <a:ext cx="128904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419" sz="1400"/>
                  <a:t>Inversión 1</a:t>
                </a:r>
              </a:p>
            </p:txBody>
          </p:sp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719961DC-A7E1-0E42-BFD0-AB8D4706F3DA}"/>
                  </a:ext>
                </a:extLst>
              </p:cNvPr>
              <p:cNvSpPr/>
              <p:nvPr/>
            </p:nvSpPr>
            <p:spPr>
              <a:xfrm>
                <a:off x="6420609" y="5733152"/>
                <a:ext cx="197079" cy="153888"/>
              </a:xfrm>
              <a:prstGeom prst="rect">
                <a:avLst/>
              </a:prstGeom>
              <a:solidFill>
                <a:srgbClr val="7EA3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419"/>
              </a:p>
            </p:txBody>
          </p:sp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65C5DA5E-DF3C-144A-8318-68AC5D3CDD0A}"/>
                  </a:ext>
                </a:extLst>
              </p:cNvPr>
              <p:cNvSpPr txBox="1"/>
              <p:nvPr/>
            </p:nvSpPr>
            <p:spPr>
              <a:xfrm>
                <a:off x="6568348" y="5656208"/>
                <a:ext cx="128904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419" sz="1400"/>
                  <a:t>Inversión 2</a:t>
                </a:r>
              </a:p>
            </p:txBody>
          </p:sp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E733980E-7F80-4C4E-80E6-09A58EA14559}"/>
                  </a:ext>
                </a:extLst>
              </p:cNvPr>
              <p:cNvSpPr/>
              <p:nvPr/>
            </p:nvSpPr>
            <p:spPr>
              <a:xfrm>
                <a:off x="7944657" y="5733152"/>
                <a:ext cx="197079" cy="15388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419"/>
              </a:p>
            </p:txBody>
          </p:sp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2624C1A8-B400-984D-9523-652D422922C7}"/>
                  </a:ext>
                </a:extLst>
              </p:cNvPr>
              <p:cNvSpPr txBox="1"/>
              <p:nvPr/>
            </p:nvSpPr>
            <p:spPr>
              <a:xfrm>
                <a:off x="8080366" y="5656208"/>
                <a:ext cx="128904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419" sz="1400"/>
                  <a:t>Inversión 3</a:t>
                </a:r>
              </a:p>
            </p:txBody>
          </p:sp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AE500CD-0714-366E-4F7A-E345C263873C}"/>
                  </a:ext>
                </a:extLst>
              </p:cNvPr>
              <p:cNvSpPr txBox="1"/>
              <p:nvPr/>
            </p:nvSpPr>
            <p:spPr>
              <a:xfrm>
                <a:off x="3304212" y="1526604"/>
                <a:ext cx="644452" cy="29593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t">
                <a:spAutoFit/>
              </a:bodyPr>
              <a:lstStyle/>
              <a:p>
                <a:r>
                  <a:rPr lang="es-419" sz="1200"/>
                  <a:t>-$500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284331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Title 2"/>
          <p:cNvSpPr>
            <a:spLocks noGrp="1"/>
          </p:cNvSpPr>
          <p:nvPr>
            <p:ph type="title"/>
          </p:nvPr>
        </p:nvSpPr>
        <p:spPr>
          <a:xfrm>
            <a:off x="2526891" y="448079"/>
            <a:ext cx="7138217" cy="965835"/>
          </a:xfrm>
        </p:spPr>
        <p:txBody>
          <a:bodyPr>
            <a:normAutofit fontScale="90000"/>
          </a:bodyPr>
          <a:lstStyle/>
          <a:p>
            <a:pPr algn="ctr"/>
            <a:r>
              <a:rPr lang="es-CO" altLang="en-US" sz="4400" noProof="0">
                <a:solidFill>
                  <a:schemeClr val="tx1"/>
                </a:solidFill>
                <a:latin typeface="Century Gothic" panose="020B0502020202020204" pitchFamily="34" charset="0"/>
              </a:rPr>
              <a:t>La</a:t>
            </a:r>
            <a:r>
              <a:rPr lang="es-CO" altLang="en-US" sz="4400" baseline="0" noProof="0">
                <a:solidFill>
                  <a:schemeClr val="tx1"/>
                </a:solidFill>
                <a:latin typeface="Century Gothic" panose="020B0502020202020204" pitchFamily="34" charset="0"/>
              </a:rPr>
              <a:t> mayoría de los factores cambian con el tiempo</a:t>
            </a:r>
            <a:endParaRPr lang="es-CO" altLang="en-US" sz="4400" noProof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0" name="Freeform 39"/>
          <p:cNvSpPr/>
          <p:nvPr/>
        </p:nvSpPr>
        <p:spPr>
          <a:xfrm>
            <a:off x="2838451" y="2025640"/>
            <a:ext cx="2401888" cy="1127125"/>
          </a:xfrm>
          <a:custGeom>
            <a:avLst/>
            <a:gdLst>
              <a:gd name="connsiteX0" fmla="*/ 0 w 3145972"/>
              <a:gd name="connsiteY0" fmla="*/ 0 h 2046515"/>
              <a:gd name="connsiteX1" fmla="*/ 3145972 w 3145972"/>
              <a:gd name="connsiteY1" fmla="*/ 2046515 h 2046515"/>
              <a:gd name="connsiteX0" fmla="*/ 0 w 3145972"/>
              <a:gd name="connsiteY0" fmla="*/ 0 h 2046515"/>
              <a:gd name="connsiteX1" fmla="*/ 3145972 w 3145972"/>
              <a:gd name="connsiteY1" fmla="*/ 2046515 h 2046515"/>
              <a:gd name="connsiteX0" fmla="*/ 0 w 3145972"/>
              <a:gd name="connsiteY0" fmla="*/ 0 h 2046515"/>
              <a:gd name="connsiteX1" fmla="*/ 3145972 w 3145972"/>
              <a:gd name="connsiteY1" fmla="*/ 2046515 h 2046515"/>
              <a:gd name="connsiteX0" fmla="*/ 0 w 3178629"/>
              <a:gd name="connsiteY0" fmla="*/ 0 h 1502229"/>
              <a:gd name="connsiteX1" fmla="*/ 3178629 w 3178629"/>
              <a:gd name="connsiteY1" fmla="*/ 1502229 h 1502229"/>
              <a:gd name="connsiteX0" fmla="*/ 0 w 3178629"/>
              <a:gd name="connsiteY0" fmla="*/ 0 h 1502229"/>
              <a:gd name="connsiteX1" fmla="*/ 3178629 w 3178629"/>
              <a:gd name="connsiteY1" fmla="*/ 1502229 h 1502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78629" h="1502229">
                <a:moveTo>
                  <a:pt x="0" y="0"/>
                </a:moveTo>
                <a:cubicBezTo>
                  <a:pt x="841828" y="1259115"/>
                  <a:pt x="1796143" y="1357086"/>
                  <a:pt x="3178629" y="1502229"/>
                </a:cubicBezTo>
              </a:path>
            </a:pathLst>
          </a:custGeom>
          <a:noFill/>
          <a:ln>
            <a:solidFill>
              <a:srgbClr val="0055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>
              <a:defRPr/>
            </a:pPr>
            <a:endParaRPr lang="en-CA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1" name="Freeform 40"/>
          <p:cNvSpPr/>
          <p:nvPr/>
        </p:nvSpPr>
        <p:spPr>
          <a:xfrm flipH="1">
            <a:off x="7127875" y="2492366"/>
            <a:ext cx="2401888" cy="1125537"/>
          </a:xfrm>
          <a:custGeom>
            <a:avLst/>
            <a:gdLst>
              <a:gd name="connsiteX0" fmla="*/ 0 w 3145972"/>
              <a:gd name="connsiteY0" fmla="*/ 0 h 2046515"/>
              <a:gd name="connsiteX1" fmla="*/ 3145972 w 3145972"/>
              <a:gd name="connsiteY1" fmla="*/ 2046515 h 2046515"/>
              <a:gd name="connsiteX0" fmla="*/ 0 w 3145972"/>
              <a:gd name="connsiteY0" fmla="*/ 0 h 2046515"/>
              <a:gd name="connsiteX1" fmla="*/ 3145972 w 3145972"/>
              <a:gd name="connsiteY1" fmla="*/ 2046515 h 2046515"/>
              <a:gd name="connsiteX0" fmla="*/ 0 w 3145972"/>
              <a:gd name="connsiteY0" fmla="*/ 0 h 2046515"/>
              <a:gd name="connsiteX1" fmla="*/ 3145972 w 3145972"/>
              <a:gd name="connsiteY1" fmla="*/ 2046515 h 2046515"/>
              <a:gd name="connsiteX0" fmla="*/ 0 w 3178629"/>
              <a:gd name="connsiteY0" fmla="*/ 0 h 1502229"/>
              <a:gd name="connsiteX1" fmla="*/ 3178629 w 3178629"/>
              <a:gd name="connsiteY1" fmla="*/ 1502229 h 1502229"/>
              <a:gd name="connsiteX0" fmla="*/ 0 w 3178629"/>
              <a:gd name="connsiteY0" fmla="*/ 0 h 1502229"/>
              <a:gd name="connsiteX1" fmla="*/ 3178629 w 3178629"/>
              <a:gd name="connsiteY1" fmla="*/ 1502229 h 1502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78629" h="1502229">
                <a:moveTo>
                  <a:pt x="0" y="0"/>
                </a:moveTo>
                <a:cubicBezTo>
                  <a:pt x="841828" y="1259115"/>
                  <a:pt x="1796143" y="1357086"/>
                  <a:pt x="3178629" y="1502229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>
              <a:defRPr/>
            </a:pPr>
            <a:endParaRPr lang="en-CA">
              <a:ln>
                <a:solidFill>
                  <a:srgbClr val="005596"/>
                </a:solidFill>
              </a:ln>
              <a:solidFill>
                <a:prstClr val="white"/>
              </a:solidFill>
              <a:latin typeface="Calibri"/>
            </a:endParaRPr>
          </a:p>
        </p:txBody>
      </p:sp>
      <p:sp>
        <p:nvSpPr>
          <p:cNvPr id="33799" name="TextBox 41"/>
          <p:cNvSpPr txBox="1">
            <a:spLocks noChangeArrowheads="1"/>
          </p:cNvSpPr>
          <p:nvPr/>
        </p:nvSpPr>
        <p:spPr bwMode="auto">
          <a:xfrm rot="-5400000">
            <a:off x="2160192" y="1987332"/>
            <a:ext cx="70564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4377">
              <a:defRPr/>
            </a:pPr>
            <a:r>
              <a:rPr lang="en-CA" altLang="en-US" sz="1600" err="1">
                <a:solidFill>
                  <a:prstClr val="black"/>
                </a:solidFill>
                <a:latin typeface="Myriad Pro"/>
              </a:rPr>
              <a:t>Costo</a:t>
            </a:r>
            <a:endParaRPr lang="en-CA" altLang="en-US" sz="1600">
              <a:solidFill>
                <a:prstClr val="black"/>
              </a:solidFill>
              <a:latin typeface="Myriad Pro"/>
            </a:endParaRPr>
          </a:p>
        </p:txBody>
      </p:sp>
      <p:sp>
        <p:nvSpPr>
          <p:cNvPr id="43" name="Freeform 42"/>
          <p:cNvSpPr/>
          <p:nvPr/>
        </p:nvSpPr>
        <p:spPr>
          <a:xfrm>
            <a:off x="2895600" y="4410066"/>
            <a:ext cx="2360613" cy="841375"/>
          </a:xfrm>
          <a:custGeom>
            <a:avLst/>
            <a:gdLst>
              <a:gd name="connsiteX0" fmla="*/ 0 w 3145972"/>
              <a:gd name="connsiteY0" fmla="*/ 0 h 2046515"/>
              <a:gd name="connsiteX1" fmla="*/ 3145972 w 3145972"/>
              <a:gd name="connsiteY1" fmla="*/ 2046515 h 2046515"/>
              <a:gd name="connsiteX0" fmla="*/ 0 w 3145972"/>
              <a:gd name="connsiteY0" fmla="*/ 0 h 2046515"/>
              <a:gd name="connsiteX1" fmla="*/ 3145972 w 3145972"/>
              <a:gd name="connsiteY1" fmla="*/ 2046515 h 2046515"/>
              <a:gd name="connsiteX0" fmla="*/ 0 w 3145972"/>
              <a:gd name="connsiteY0" fmla="*/ 0 h 2046515"/>
              <a:gd name="connsiteX1" fmla="*/ 3145972 w 3145972"/>
              <a:gd name="connsiteY1" fmla="*/ 2046515 h 2046515"/>
              <a:gd name="connsiteX0" fmla="*/ 0 w 3178629"/>
              <a:gd name="connsiteY0" fmla="*/ 0 h 1502229"/>
              <a:gd name="connsiteX1" fmla="*/ 3178629 w 3178629"/>
              <a:gd name="connsiteY1" fmla="*/ 1502229 h 1502229"/>
              <a:gd name="connsiteX0" fmla="*/ 0 w 3178629"/>
              <a:gd name="connsiteY0" fmla="*/ 0 h 1502229"/>
              <a:gd name="connsiteX1" fmla="*/ 3178629 w 3178629"/>
              <a:gd name="connsiteY1" fmla="*/ 1502229 h 1502229"/>
              <a:gd name="connsiteX0" fmla="*/ 0 w 3124201"/>
              <a:gd name="connsiteY0" fmla="*/ 0 h 1121229"/>
              <a:gd name="connsiteX1" fmla="*/ 3124201 w 3124201"/>
              <a:gd name="connsiteY1" fmla="*/ 1121229 h 1121229"/>
              <a:gd name="connsiteX0" fmla="*/ 0 w 3124201"/>
              <a:gd name="connsiteY0" fmla="*/ 0 h 1121229"/>
              <a:gd name="connsiteX1" fmla="*/ 3124201 w 3124201"/>
              <a:gd name="connsiteY1" fmla="*/ 1121229 h 1121229"/>
              <a:gd name="connsiteX0" fmla="*/ 0 w 3124201"/>
              <a:gd name="connsiteY0" fmla="*/ 0 h 1121229"/>
              <a:gd name="connsiteX1" fmla="*/ 3124201 w 3124201"/>
              <a:gd name="connsiteY1" fmla="*/ 1121229 h 1121229"/>
              <a:gd name="connsiteX0" fmla="*/ 0 w 3124201"/>
              <a:gd name="connsiteY0" fmla="*/ 0 h 1121229"/>
              <a:gd name="connsiteX1" fmla="*/ 3124201 w 3124201"/>
              <a:gd name="connsiteY1" fmla="*/ 1121229 h 1121229"/>
              <a:gd name="connsiteX0" fmla="*/ 0 w 3124201"/>
              <a:gd name="connsiteY0" fmla="*/ 0 h 1121229"/>
              <a:gd name="connsiteX1" fmla="*/ 3124201 w 3124201"/>
              <a:gd name="connsiteY1" fmla="*/ 1121229 h 1121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4201" h="1121229">
                <a:moveTo>
                  <a:pt x="0" y="0"/>
                </a:moveTo>
                <a:cubicBezTo>
                  <a:pt x="1211942" y="137887"/>
                  <a:pt x="1730829" y="1106715"/>
                  <a:pt x="3124201" y="1121229"/>
                </a:cubicBezTo>
              </a:path>
            </a:pathLst>
          </a:custGeom>
          <a:noFill/>
          <a:ln>
            <a:solidFill>
              <a:srgbClr val="0BA9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>
              <a:defRPr/>
            </a:pPr>
            <a:endParaRPr lang="en-CA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3801" name="TextBox 43"/>
          <p:cNvSpPr txBox="1">
            <a:spLocks noChangeArrowheads="1"/>
          </p:cNvSpPr>
          <p:nvPr/>
        </p:nvSpPr>
        <p:spPr bwMode="auto">
          <a:xfrm rot="-5400000">
            <a:off x="1999971" y="4169880"/>
            <a:ext cx="10102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4377">
              <a:defRPr/>
            </a:pPr>
            <a:r>
              <a:rPr lang="en-CA" altLang="en-US" sz="1600" err="1">
                <a:solidFill>
                  <a:prstClr val="black"/>
                </a:solidFill>
                <a:latin typeface="Myriad Pro"/>
              </a:rPr>
              <a:t>Beneficio</a:t>
            </a:r>
            <a:endParaRPr lang="en-CA" altLang="en-US" sz="1600">
              <a:solidFill>
                <a:prstClr val="black"/>
              </a:solidFill>
              <a:latin typeface="Myriad Pro"/>
            </a:endParaRPr>
          </a:p>
        </p:txBody>
      </p:sp>
      <p:sp>
        <p:nvSpPr>
          <p:cNvPr id="33802" name="TextBox 44"/>
          <p:cNvSpPr txBox="1">
            <a:spLocks noChangeArrowheads="1"/>
          </p:cNvSpPr>
          <p:nvPr/>
        </p:nvSpPr>
        <p:spPr bwMode="auto">
          <a:xfrm rot="-5400000">
            <a:off x="6419038" y="2089476"/>
            <a:ext cx="79220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4377">
              <a:defRPr/>
            </a:pPr>
            <a:r>
              <a:rPr lang="en-CA" altLang="en-US" sz="1600" err="1">
                <a:solidFill>
                  <a:prstClr val="black"/>
                </a:solidFill>
                <a:latin typeface="Myriad Pro"/>
              </a:rPr>
              <a:t>Riesgo</a:t>
            </a:r>
            <a:endParaRPr lang="en-CA" altLang="en-US" sz="1600">
              <a:solidFill>
                <a:prstClr val="black"/>
              </a:solidFill>
              <a:latin typeface="Myriad Pro"/>
            </a:endParaRPr>
          </a:p>
        </p:txBody>
      </p:sp>
      <p:sp>
        <p:nvSpPr>
          <p:cNvPr id="33803" name="TextBox 45"/>
          <p:cNvSpPr txBox="1">
            <a:spLocks noChangeArrowheads="1"/>
          </p:cNvSpPr>
          <p:nvPr/>
        </p:nvSpPr>
        <p:spPr bwMode="auto">
          <a:xfrm rot="-5400000">
            <a:off x="6340852" y="4237872"/>
            <a:ext cx="98668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4377">
              <a:defRPr/>
            </a:pPr>
            <a:r>
              <a:rPr lang="en-CA" altLang="en-US" sz="1600" err="1">
                <a:solidFill>
                  <a:prstClr val="black"/>
                </a:solidFill>
                <a:latin typeface="Myriad Pro"/>
              </a:rPr>
              <a:t>Recursos</a:t>
            </a:r>
            <a:endParaRPr lang="en-CA" altLang="en-US" sz="1600">
              <a:solidFill>
                <a:prstClr val="black"/>
              </a:solidFill>
              <a:latin typeface="Myriad Pro"/>
            </a:endParaRPr>
          </a:p>
        </p:txBody>
      </p:sp>
      <p:sp>
        <p:nvSpPr>
          <p:cNvPr id="47" name="Freeform 46"/>
          <p:cNvSpPr/>
          <p:nvPr/>
        </p:nvSpPr>
        <p:spPr>
          <a:xfrm>
            <a:off x="7204075" y="4187816"/>
            <a:ext cx="2393951" cy="1214437"/>
          </a:xfrm>
          <a:custGeom>
            <a:avLst/>
            <a:gdLst>
              <a:gd name="connsiteX0" fmla="*/ 0 w 3167743"/>
              <a:gd name="connsiteY0" fmla="*/ 995103 h 1588084"/>
              <a:gd name="connsiteX1" fmla="*/ 881743 w 3167743"/>
              <a:gd name="connsiteY1" fmla="*/ 167789 h 1588084"/>
              <a:gd name="connsiteX2" fmla="*/ 1774371 w 3167743"/>
              <a:gd name="connsiteY2" fmla="*/ 113360 h 1588084"/>
              <a:gd name="connsiteX3" fmla="*/ 2547257 w 3167743"/>
              <a:gd name="connsiteY3" fmla="*/ 1419646 h 1588084"/>
              <a:gd name="connsiteX4" fmla="*/ 3167743 w 3167743"/>
              <a:gd name="connsiteY4" fmla="*/ 1550275 h 1588084"/>
              <a:gd name="connsiteX0" fmla="*/ 0 w 3167743"/>
              <a:gd name="connsiteY0" fmla="*/ 995103 h 1588084"/>
              <a:gd name="connsiteX1" fmla="*/ 881743 w 3167743"/>
              <a:gd name="connsiteY1" fmla="*/ 167789 h 1588084"/>
              <a:gd name="connsiteX2" fmla="*/ 1774371 w 3167743"/>
              <a:gd name="connsiteY2" fmla="*/ 113360 h 1588084"/>
              <a:gd name="connsiteX3" fmla="*/ 2547257 w 3167743"/>
              <a:gd name="connsiteY3" fmla="*/ 1419646 h 1588084"/>
              <a:gd name="connsiteX4" fmla="*/ 3167743 w 3167743"/>
              <a:gd name="connsiteY4" fmla="*/ 1550275 h 1588084"/>
              <a:gd name="connsiteX0" fmla="*/ 0 w 3167743"/>
              <a:gd name="connsiteY0" fmla="*/ 1025269 h 1618250"/>
              <a:gd name="connsiteX1" fmla="*/ 783772 w 3167743"/>
              <a:gd name="connsiteY1" fmla="*/ 132641 h 1618250"/>
              <a:gd name="connsiteX2" fmla="*/ 1774371 w 3167743"/>
              <a:gd name="connsiteY2" fmla="*/ 143526 h 1618250"/>
              <a:gd name="connsiteX3" fmla="*/ 2547257 w 3167743"/>
              <a:gd name="connsiteY3" fmla="*/ 1449812 h 1618250"/>
              <a:gd name="connsiteX4" fmla="*/ 3167743 w 3167743"/>
              <a:gd name="connsiteY4" fmla="*/ 1580441 h 1618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67743" h="1618250">
                <a:moveTo>
                  <a:pt x="0" y="1025269"/>
                </a:moveTo>
                <a:cubicBezTo>
                  <a:pt x="271236" y="576233"/>
                  <a:pt x="488044" y="279598"/>
                  <a:pt x="783772" y="132641"/>
                </a:cubicBezTo>
                <a:cubicBezTo>
                  <a:pt x="1079500" y="-14316"/>
                  <a:pt x="1480457" y="-76002"/>
                  <a:pt x="1774371" y="143526"/>
                </a:cubicBezTo>
                <a:cubicBezTo>
                  <a:pt x="2068285" y="363054"/>
                  <a:pt x="2315028" y="1210326"/>
                  <a:pt x="2547257" y="1449812"/>
                </a:cubicBezTo>
                <a:cubicBezTo>
                  <a:pt x="2779486" y="1689298"/>
                  <a:pt x="3042557" y="1613098"/>
                  <a:pt x="3167743" y="1580441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>
              <a:defRPr/>
            </a:pPr>
            <a:endParaRPr lang="en-CA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48" name="Straight Connector 47"/>
          <p:cNvCxnSpPr/>
          <p:nvPr/>
        </p:nvCxnSpPr>
        <p:spPr>
          <a:xfrm flipV="1">
            <a:off x="3397251" y="2219316"/>
            <a:ext cx="0" cy="14684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Oval 48"/>
          <p:cNvSpPr/>
          <p:nvPr/>
        </p:nvSpPr>
        <p:spPr>
          <a:xfrm>
            <a:off x="3346450" y="2592378"/>
            <a:ext cx="107951" cy="107951"/>
          </a:xfrm>
          <a:prstGeom prst="ellipse">
            <a:avLst/>
          </a:prstGeom>
          <a:solidFill>
            <a:schemeClr val="bg1"/>
          </a:solidFill>
          <a:ln>
            <a:solidFill>
              <a:srgbClr val="0055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>
              <a:defRPr/>
            </a:pPr>
            <a:endParaRPr lang="en-CA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50" name="Straight Connector 49"/>
          <p:cNvCxnSpPr/>
          <p:nvPr/>
        </p:nvCxnSpPr>
        <p:spPr>
          <a:xfrm flipV="1">
            <a:off x="3381375" y="4254489"/>
            <a:ext cx="0" cy="14668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Oval 50"/>
          <p:cNvSpPr/>
          <p:nvPr/>
        </p:nvSpPr>
        <p:spPr>
          <a:xfrm>
            <a:off x="3322640" y="4460866"/>
            <a:ext cx="109537" cy="109537"/>
          </a:xfrm>
          <a:prstGeom prst="ellipse">
            <a:avLst/>
          </a:prstGeom>
          <a:solidFill>
            <a:schemeClr val="bg1"/>
          </a:solidFill>
          <a:ln>
            <a:solidFill>
              <a:srgbClr val="0BA9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>
              <a:defRPr/>
            </a:pPr>
            <a:endParaRPr lang="en-CA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52" name="Straight Connector 51"/>
          <p:cNvCxnSpPr/>
          <p:nvPr/>
        </p:nvCxnSpPr>
        <p:spPr>
          <a:xfrm flipV="1">
            <a:off x="7791451" y="2260589"/>
            <a:ext cx="0" cy="14668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Oval 52"/>
          <p:cNvSpPr/>
          <p:nvPr/>
        </p:nvSpPr>
        <p:spPr>
          <a:xfrm>
            <a:off x="7732714" y="3481378"/>
            <a:ext cx="109537" cy="107951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>
              <a:defRPr/>
            </a:pPr>
            <a:endParaRPr lang="en-CA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7773988" y="4037003"/>
            <a:ext cx="0" cy="17192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l 54"/>
          <p:cNvSpPr/>
          <p:nvPr/>
        </p:nvSpPr>
        <p:spPr>
          <a:xfrm>
            <a:off x="7710489" y="4257666"/>
            <a:ext cx="107951" cy="10795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>
              <a:defRPr/>
            </a:pPr>
            <a:endParaRPr lang="en-CA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 flipV="1">
            <a:off x="4133851" y="2219316"/>
            <a:ext cx="0" cy="14684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Oval 56"/>
          <p:cNvSpPr/>
          <p:nvPr/>
        </p:nvSpPr>
        <p:spPr>
          <a:xfrm>
            <a:off x="4083049" y="2930515"/>
            <a:ext cx="109539" cy="107951"/>
          </a:xfrm>
          <a:prstGeom prst="ellipse">
            <a:avLst/>
          </a:prstGeom>
          <a:solidFill>
            <a:srgbClr val="0055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>
              <a:defRPr/>
            </a:pPr>
            <a:endParaRPr lang="en-CA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58" name="Straight Connector 57"/>
          <p:cNvCxnSpPr/>
          <p:nvPr/>
        </p:nvCxnSpPr>
        <p:spPr>
          <a:xfrm flipV="1">
            <a:off x="4117975" y="4257665"/>
            <a:ext cx="0" cy="14668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Oval 58"/>
          <p:cNvSpPr/>
          <p:nvPr/>
        </p:nvSpPr>
        <p:spPr>
          <a:xfrm>
            <a:off x="4062414" y="4870441"/>
            <a:ext cx="109537" cy="107951"/>
          </a:xfrm>
          <a:prstGeom prst="ellipse">
            <a:avLst/>
          </a:prstGeom>
          <a:solidFill>
            <a:srgbClr val="0BA9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>
              <a:defRPr/>
            </a:pPr>
            <a:endParaRPr lang="en-CA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60" name="Straight Connector 59"/>
          <p:cNvCxnSpPr/>
          <p:nvPr/>
        </p:nvCxnSpPr>
        <p:spPr>
          <a:xfrm flipV="1">
            <a:off x="8528051" y="2263765"/>
            <a:ext cx="0" cy="14668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Oval 60"/>
          <p:cNvSpPr/>
          <p:nvPr/>
        </p:nvSpPr>
        <p:spPr>
          <a:xfrm>
            <a:off x="8485189" y="3300402"/>
            <a:ext cx="109537" cy="10795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>
              <a:defRPr/>
            </a:pPr>
            <a:endParaRPr lang="en-CA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62" name="Straight Connector 61"/>
          <p:cNvCxnSpPr/>
          <p:nvPr/>
        </p:nvCxnSpPr>
        <p:spPr>
          <a:xfrm flipV="1">
            <a:off x="8510588" y="4013189"/>
            <a:ext cx="0" cy="17462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Oval 62"/>
          <p:cNvSpPr/>
          <p:nvPr/>
        </p:nvSpPr>
        <p:spPr>
          <a:xfrm>
            <a:off x="8447089" y="4211627"/>
            <a:ext cx="109537" cy="10795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>
              <a:defRPr/>
            </a:pPr>
            <a:endParaRPr lang="en-CA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64" name="Straight Arrow Connector 63"/>
          <p:cNvCxnSpPr/>
          <p:nvPr/>
        </p:nvCxnSpPr>
        <p:spPr>
          <a:xfrm flipV="1">
            <a:off x="2667000" y="1865301"/>
            <a:ext cx="0" cy="1836739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2667001" y="3694103"/>
            <a:ext cx="2770188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V="1">
            <a:off x="2660651" y="3910001"/>
            <a:ext cx="0" cy="1836739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>
            <a:off x="2660651" y="5738803"/>
            <a:ext cx="276860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 flipV="1">
            <a:off x="6953251" y="1906577"/>
            <a:ext cx="0" cy="1836739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6953251" y="3735377"/>
            <a:ext cx="2770188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V="1">
            <a:off x="6985000" y="3933817"/>
            <a:ext cx="0" cy="1836737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6983731" y="5757133"/>
            <a:ext cx="2770188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41"/>
          <p:cNvSpPr txBox="1">
            <a:spLocks noChangeArrowheads="1"/>
          </p:cNvSpPr>
          <p:nvPr/>
        </p:nvSpPr>
        <p:spPr bwMode="auto">
          <a:xfrm>
            <a:off x="4664757" y="5729600"/>
            <a:ext cx="86594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4377">
              <a:defRPr/>
            </a:pPr>
            <a:r>
              <a:rPr lang="en-CA" altLang="en-US" sz="1600" err="1">
                <a:solidFill>
                  <a:prstClr val="black"/>
                </a:solidFill>
                <a:latin typeface="Myriad Pro"/>
              </a:rPr>
              <a:t>Tiempo</a:t>
            </a:r>
            <a:endParaRPr lang="en-CA" altLang="en-US" sz="1600">
              <a:solidFill>
                <a:prstClr val="black"/>
              </a:solidFill>
              <a:latin typeface="Myriad Pro"/>
            </a:endParaRPr>
          </a:p>
        </p:txBody>
      </p:sp>
      <p:sp>
        <p:nvSpPr>
          <p:cNvPr id="37" name="TextBox 41"/>
          <p:cNvSpPr txBox="1">
            <a:spLocks noChangeArrowheads="1"/>
          </p:cNvSpPr>
          <p:nvPr/>
        </p:nvSpPr>
        <p:spPr bwMode="auto">
          <a:xfrm>
            <a:off x="6963411" y="5757822"/>
            <a:ext cx="279911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defTabSz="914377">
              <a:defRPr/>
            </a:pPr>
            <a:r>
              <a:rPr lang="en-CA" altLang="en-US" sz="1600" err="1">
                <a:solidFill>
                  <a:prstClr val="black"/>
                </a:solidFill>
                <a:latin typeface="Myriad Pro"/>
              </a:rPr>
              <a:t>Tiempo</a:t>
            </a:r>
            <a:endParaRPr lang="en-CA" altLang="en-US" sz="1600">
              <a:solidFill>
                <a:prstClr val="black"/>
              </a:solidFill>
              <a:latin typeface="Myriad Pro"/>
            </a:endParaRPr>
          </a:p>
        </p:txBody>
      </p:sp>
    </p:spTree>
    <p:extLst>
      <p:ext uri="{BB962C8B-B14F-4D97-AF65-F5344CB8AC3E}">
        <p14:creationId xmlns:p14="http://schemas.microsoft.com/office/powerpoint/2010/main" val="2042859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9" grpId="0" animBg="1"/>
      <p:bldP spid="61" grpId="0" animBg="1"/>
      <p:bldP spid="6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entagon 45">
            <a:extLst>
              <a:ext uri="{FF2B5EF4-FFF2-40B4-BE49-F238E27FC236}">
                <a16:creationId xmlns:a16="http://schemas.microsoft.com/office/drawing/2014/main" id="{B9CD9F62-A591-0843-B15F-70A828BFC994}"/>
              </a:ext>
            </a:extLst>
          </p:cNvPr>
          <p:cNvSpPr/>
          <p:nvPr/>
        </p:nvSpPr>
        <p:spPr>
          <a:xfrm>
            <a:off x="408001" y="3036066"/>
            <a:ext cx="9445143" cy="1853297"/>
          </a:xfrm>
          <a:prstGeom prst="homePlate">
            <a:avLst>
              <a:gd name="adj" fmla="val 38409"/>
            </a:avLst>
          </a:prstGeom>
          <a:gradFill flip="none" rotWithShape="1">
            <a:gsLst>
              <a:gs pos="0">
                <a:schemeClr val="bg1">
                  <a:lumMod val="50000"/>
                  <a:tint val="66000"/>
                  <a:satMod val="160000"/>
                </a:schemeClr>
              </a:gs>
              <a:gs pos="50000">
                <a:schemeClr val="bg1">
                  <a:lumMod val="50000"/>
                  <a:tint val="44500"/>
                  <a:satMod val="160000"/>
                </a:schemeClr>
              </a:gs>
              <a:gs pos="100000">
                <a:schemeClr val="bg1">
                  <a:lumMod val="50000"/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defTabSz="1219140">
              <a:defRPr/>
            </a:pPr>
            <a:endParaRPr lang="es-419" sz="1067">
              <a:solidFill>
                <a:srgbClr val="002855"/>
              </a:solidFill>
              <a:latin typeface="Calibri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EC10EBE-5360-FF46-AC2F-9689A80F9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198" y="486955"/>
            <a:ext cx="9097604" cy="965835"/>
          </a:xfrm>
        </p:spPr>
        <p:txBody>
          <a:bodyPr/>
          <a:lstStyle/>
          <a:p>
            <a:pPr algn="ctr"/>
            <a:r>
              <a:rPr lang="es-419" sz="4000">
                <a:solidFill>
                  <a:schemeClr val="tx1"/>
                </a:solidFill>
                <a:latin typeface="Century Gothic" panose="020B0502020202020204" pitchFamily="34" charset="0"/>
              </a:rPr>
              <a:t>Toma de decisión basada en valor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6A6F3F9-E55D-40E0-97BF-1887224C721F}"/>
              </a:ext>
            </a:extLst>
          </p:cNvPr>
          <p:cNvGrpSpPr/>
          <p:nvPr/>
        </p:nvGrpSpPr>
        <p:grpSpPr>
          <a:xfrm>
            <a:off x="1201100" y="2626884"/>
            <a:ext cx="1706880" cy="2682240"/>
            <a:chOff x="900825" y="2206137"/>
            <a:chExt cx="1280160" cy="201168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C579E646-8B59-447D-8473-DFCCA3702164}"/>
                </a:ext>
              </a:extLst>
            </p:cNvPr>
            <p:cNvGrpSpPr/>
            <p:nvPr/>
          </p:nvGrpSpPr>
          <p:grpSpPr>
            <a:xfrm>
              <a:off x="900825" y="2206137"/>
              <a:ext cx="1280160" cy="2011680"/>
              <a:chOff x="900825" y="2206137"/>
              <a:chExt cx="1280160" cy="2011680"/>
            </a:xfrm>
          </p:grpSpPr>
          <p:sp>
            <p:nvSpPr>
              <p:cNvPr id="43" name="Rounded Rectangle 113">
                <a:extLst>
                  <a:ext uri="{FF2B5EF4-FFF2-40B4-BE49-F238E27FC236}">
                    <a16:creationId xmlns:a16="http://schemas.microsoft.com/office/drawing/2014/main" id="{BF59946B-1CDB-4D72-BBB4-34CC447B5E91}"/>
                  </a:ext>
                </a:extLst>
              </p:cNvPr>
              <p:cNvSpPr/>
              <p:nvPr/>
            </p:nvSpPr>
            <p:spPr>
              <a:xfrm>
                <a:off x="900825" y="2206137"/>
                <a:ext cx="1280160" cy="2011680"/>
              </a:xfrm>
              <a:prstGeom prst="roundRect">
                <a:avLst>
                  <a:gd name="adj" fmla="val 3271"/>
                </a:avLst>
              </a:prstGeom>
              <a:solidFill>
                <a:srgbClr val="178C86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 defTabSz="84451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defRPr/>
                </a:pPr>
                <a:endParaRPr lang="es-419" sz="1333">
                  <a:solidFill>
                    <a:srgbClr val="FFFFFF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endParaRPr>
              </a:p>
            </p:txBody>
          </p:sp>
          <p:sp>
            <p:nvSpPr>
              <p:cNvPr id="146" name="TextBox 145">
                <a:extLst>
                  <a:ext uri="{FF2B5EF4-FFF2-40B4-BE49-F238E27FC236}">
                    <a16:creationId xmlns:a16="http://schemas.microsoft.com/office/drawing/2014/main" id="{D4F3C605-C0B2-2946-9917-32AA110E774C}"/>
                  </a:ext>
                </a:extLst>
              </p:cNvPr>
              <p:cNvSpPr txBox="1"/>
              <p:nvPr/>
            </p:nvSpPr>
            <p:spPr>
              <a:xfrm>
                <a:off x="983142" y="2414100"/>
                <a:ext cx="1115526" cy="1968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1219140">
                  <a:lnSpc>
                    <a:spcPts val="1251"/>
                  </a:lnSpc>
                  <a:defRPr/>
                </a:pPr>
                <a:r>
                  <a:rPr lang="es-419" sz="1333" b="1">
                    <a:solidFill>
                      <a:srgbClr val="FFFFFF"/>
                    </a:solidFill>
                    <a:latin typeface="Segoe UI Historic" panose="020B0502040204020203" pitchFamily="34" charset="0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IDENTIFICAR</a:t>
                </a:r>
              </a:p>
            </p:txBody>
          </p:sp>
          <p:grpSp>
            <p:nvGrpSpPr>
              <p:cNvPr id="171" name="Group 170">
                <a:extLst>
                  <a:ext uri="{FF2B5EF4-FFF2-40B4-BE49-F238E27FC236}">
                    <a16:creationId xmlns:a16="http://schemas.microsoft.com/office/drawing/2014/main" id="{61EAC332-7521-B145-9E3F-060594ED3E03}"/>
                  </a:ext>
                </a:extLst>
              </p:cNvPr>
              <p:cNvGrpSpPr/>
              <p:nvPr/>
            </p:nvGrpSpPr>
            <p:grpSpPr>
              <a:xfrm>
                <a:off x="1342658" y="2760626"/>
                <a:ext cx="396496" cy="296847"/>
                <a:chOff x="5465763" y="4143375"/>
                <a:chExt cx="628650" cy="503238"/>
              </a:xfrm>
              <a:solidFill>
                <a:schemeClr val="bg1"/>
              </a:solidFill>
            </p:grpSpPr>
            <p:sp>
              <p:nvSpPr>
                <p:cNvPr id="172" name="Freeform 1">
                  <a:extLst>
                    <a:ext uri="{FF2B5EF4-FFF2-40B4-BE49-F238E27FC236}">
                      <a16:creationId xmlns:a16="http://schemas.microsoft.com/office/drawing/2014/main" id="{314C4385-F327-C548-8390-478752216E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5763" y="4143375"/>
                  <a:ext cx="465137" cy="503238"/>
                </a:xfrm>
                <a:custGeom>
                  <a:avLst/>
                  <a:gdLst>
                    <a:gd name="T0" fmla="*/ 660 w 1290"/>
                    <a:gd name="T1" fmla="*/ 1397 h 1398"/>
                    <a:gd name="T2" fmla="*/ 144 w 1290"/>
                    <a:gd name="T3" fmla="*/ 1397 h 1398"/>
                    <a:gd name="T4" fmla="*/ 3 w 1290"/>
                    <a:gd name="T5" fmla="*/ 1259 h 1398"/>
                    <a:gd name="T6" fmla="*/ 0 w 1290"/>
                    <a:gd name="T7" fmla="*/ 135 h 1398"/>
                    <a:gd name="T8" fmla="*/ 135 w 1290"/>
                    <a:gd name="T9" fmla="*/ 0 h 1398"/>
                    <a:gd name="T10" fmla="*/ 956 w 1290"/>
                    <a:gd name="T11" fmla="*/ 0 h 1398"/>
                    <a:gd name="T12" fmla="*/ 1137 w 1290"/>
                    <a:gd name="T13" fmla="*/ 0 h 1398"/>
                    <a:gd name="T14" fmla="*/ 1222 w 1290"/>
                    <a:gd name="T15" fmla="*/ 20 h 1398"/>
                    <a:gd name="T16" fmla="*/ 1284 w 1290"/>
                    <a:gd name="T17" fmla="*/ 141 h 1398"/>
                    <a:gd name="T18" fmla="*/ 1281 w 1290"/>
                    <a:gd name="T19" fmla="*/ 378 h 1398"/>
                    <a:gd name="T20" fmla="*/ 1250 w 1290"/>
                    <a:gd name="T21" fmla="*/ 466 h 1398"/>
                    <a:gd name="T22" fmla="*/ 1177 w 1290"/>
                    <a:gd name="T23" fmla="*/ 406 h 1398"/>
                    <a:gd name="T24" fmla="*/ 1177 w 1290"/>
                    <a:gd name="T25" fmla="*/ 209 h 1398"/>
                    <a:gd name="T26" fmla="*/ 1055 w 1290"/>
                    <a:gd name="T27" fmla="*/ 107 h 1398"/>
                    <a:gd name="T28" fmla="*/ 226 w 1290"/>
                    <a:gd name="T29" fmla="*/ 107 h 1398"/>
                    <a:gd name="T30" fmla="*/ 192 w 1290"/>
                    <a:gd name="T31" fmla="*/ 107 h 1398"/>
                    <a:gd name="T32" fmla="*/ 113 w 1290"/>
                    <a:gd name="T33" fmla="*/ 203 h 1398"/>
                    <a:gd name="T34" fmla="*/ 113 w 1290"/>
                    <a:gd name="T35" fmla="*/ 1208 h 1398"/>
                    <a:gd name="T36" fmla="*/ 206 w 1290"/>
                    <a:gd name="T37" fmla="*/ 1287 h 1398"/>
                    <a:gd name="T38" fmla="*/ 680 w 1290"/>
                    <a:gd name="T39" fmla="*/ 1287 h 1398"/>
                    <a:gd name="T40" fmla="*/ 1066 w 1290"/>
                    <a:gd name="T41" fmla="*/ 1287 h 1398"/>
                    <a:gd name="T42" fmla="*/ 1140 w 1290"/>
                    <a:gd name="T43" fmla="*/ 1281 h 1398"/>
                    <a:gd name="T44" fmla="*/ 1179 w 1290"/>
                    <a:gd name="T45" fmla="*/ 1213 h 1398"/>
                    <a:gd name="T46" fmla="*/ 1179 w 1290"/>
                    <a:gd name="T47" fmla="*/ 1084 h 1398"/>
                    <a:gd name="T48" fmla="*/ 1253 w 1290"/>
                    <a:gd name="T49" fmla="*/ 1030 h 1398"/>
                    <a:gd name="T50" fmla="*/ 1287 w 1290"/>
                    <a:gd name="T51" fmla="*/ 1078 h 1398"/>
                    <a:gd name="T52" fmla="*/ 1287 w 1290"/>
                    <a:gd name="T53" fmla="*/ 1301 h 1398"/>
                    <a:gd name="T54" fmla="*/ 1188 w 1290"/>
                    <a:gd name="T55" fmla="*/ 1394 h 1398"/>
                    <a:gd name="T56" fmla="*/ 660 w 1290"/>
                    <a:gd name="T57" fmla="*/ 1397 h 13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290" h="1398">
                      <a:moveTo>
                        <a:pt x="660" y="1397"/>
                      </a:moveTo>
                      <a:cubicBezTo>
                        <a:pt x="488" y="1397"/>
                        <a:pt x="316" y="1397"/>
                        <a:pt x="144" y="1397"/>
                      </a:cubicBezTo>
                      <a:cubicBezTo>
                        <a:pt x="53" y="1397"/>
                        <a:pt x="5" y="1349"/>
                        <a:pt x="3" y="1259"/>
                      </a:cubicBezTo>
                      <a:cubicBezTo>
                        <a:pt x="3" y="883"/>
                        <a:pt x="5" y="511"/>
                        <a:pt x="0" y="135"/>
                      </a:cubicBezTo>
                      <a:cubicBezTo>
                        <a:pt x="0" y="65"/>
                        <a:pt x="48" y="0"/>
                        <a:pt x="135" y="0"/>
                      </a:cubicBezTo>
                      <a:cubicBezTo>
                        <a:pt x="409" y="0"/>
                        <a:pt x="683" y="0"/>
                        <a:pt x="956" y="0"/>
                      </a:cubicBezTo>
                      <a:cubicBezTo>
                        <a:pt x="1016" y="0"/>
                        <a:pt x="1075" y="0"/>
                        <a:pt x="1137" y="0"/>
                      </a:cubicBezTo>
                      <a:cubicBezTo>
                        <a:pt x="1168" y="0"/>
                        <a:pt x="1193" y="6"/>
                        <a:pt x="1222" y="20"/>
                      </a:cubicBezTo>
                      <a:cubicBezTo>
                        <a:pt x="1270" y="42"/>
                        <a:pt x="1278" y="68"/>
                        <a:pt x="1284" y="141"/>
                      </a:cubicBezTo>
                      <a:cubicBezTo>
                        <a:pt x="1289" y="220"/>
                        <a:pt x="1281" y="277"/>
                        <a:pt x="1281" y="378"/>
                      </a:cubicBezTo>
                      <a:cubicBezTo>
                        <a:pt x="1284" y="432"/>
                        <a:pt x="1281" y="457"/>
                        <a:pt x="1250" y="466"/>
                      </a:cubicBezTo>
                      <a:cubicBezTo>
                        <a:pt x="1210" y="477"/>
                        <a:pt x="1177" y="449"/>
                        <a:pt x="1177" y="406"/>
                      </a:cubicBezTo>
                      <a:cubicBezTo>
                        <a:pt x="1177" y="339"/>
                        <a:pt x="1177" y="277"/>
                        <a:pt x="1177" y="209"/>
                      </a:cubicBezTo>
                      <a:cubicBezTo>
                        <a:pt x="1177" y="124"/>
                        <a:pt x="1146" y="107"/>
                        <a:pt x="1055" y="107"/>
                      </a:cubicBezTo>
                      <a:cubicBezTo>
                        <a:pt x="779" y="107"/>
                        <a:pt x="499" y="107"/>
                        <a:pt x="226" y="107"/>
                      </a:cubicBezTo>
                      <a:cubicBezTo>
                        <a:pt x="220" y="107"/>
                        <a:pt x="194" y="107"/>
                        <a:pt x="192" y="107"/>
                      </a:cubicBezTo>
                      <a:cubicBezTo>
                        <a:pt x="121" y="113"/>
                        <a:pt x="113" y="138"/>
                        <a:pt x="113" y="203"/>
                      </a:cubicBezTo>
                      <a:cubicBezTo>
                        <a:pt x="113" y="531"/>
                        <a:pt x="113" y="880"/>
                        <a:pt x="113" y="1208"/>
                      </a:cubicBezTo>
                      <a:cubicBezTo>
                        <a:pt x="113" y="1276"/>
                        <a:pt x="138" y="1287"/>
                        <a:pt x="206" y="1287"/>
                      </a:cubicBezTo>
                      <a:cubicBezTo>
                        <a:pt x="361" y="1287"/>
                        <a:pt x="525" y="1287"/>
                        <a:pt x="680" y="1287"/>
                      </a:cubicBezTo>
                      <a:cubicBezTo>
                        <a:pt x="810" y="1287"/>
                        <a:pt x="940" y="1287"/>
                        <a:pt x="1066" y="1287"/>
                      </a:cubicBezTo>
                      <a:cubicBezTo>
                        <a:pt x="1086" y="1287"/>
                        <a:pt x="1123" y="1284"/>
                        <a:pt x="1140" y="1281"/>
                      </a:cubicBezTo>
                      <a:cubicBezTo>
                        <a:pt x="1174" y="1270"/>
                        <a:pt x="1177" y="1259"/>
                        <a:pt x="1179" y="1213"/>
                      </a:cubicBezTo>
                      <a:cubicBezTo>
                        <a:pt x="1182" y="1177"/>
                        <a:pt x="1179" y="1120"/>
                        <a:pt x="1179" y="1084"/>
                      </a:cubicBezTo>
                      <a:cubicBezTo>
                        <a:pt x="1182" y="1041"/>
                        <a:pt x="1213" y="1019"/>
                        <a:pt x="1253" y="1030"/>
                      </a:cubicBezTo>
                      <a:cubicBezTo>
                        <a:pt x="1278" y="1036"/>
                        <a:pt x="1287" y="1055"/>
                        <a:pt x="1287" y="1078"/>
                      </a:cubicBezTo>
                      <a:cubicBezTo>
                        <a:pt x="1289" y="1151"/>
                        <a:pt x="1289" y="1228"/>
                        <a:pt x="1287" y="1301"/>
                      </a:cubicBezTo>
                      <a:cubicBezTo>
                        <a:pt x="1284" y="1360"/>
                        <a:pt x="1247" y="1394"/>
                        <a:pt x="1188" y="1394"/>
                      </a:cubicBezTo>
                      <a:cubicBezTo>
                        <a:pt x="1010" y="1397"/>
                        <a:pt x="835" y="1397"/>
                        <a:pt x="660" y="1397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19140">
                    <a:defRPr/>
                  </a:pPr>
                  <a:endParaRPr lang="es-419" sz="1333">
                    <a:solidFill>
                      <a:srgbClr val="002E46"/>
                    </a:solidFill>
                    <a:latin typeface="Segoe UI Historic" panose="020B0502040204020203" pitchFamily="34" charset="0"/>
                    <a:ea typeface="Segoe UI Historic" panose="020B0502040204020203" pitchFamily="34" charset="0"/>
                    <a:cs typeface="Segoe UI Historic" panose="020B0502040204020203" pitchFamily="34" charset="0"/>
                  </a:endParaRPr>
                </a:p>
              </p:txBody>
            </p:sp>
            <p:sp>
              <p:nvSpPr>
                <p:cNvPr id="173" name="Freeform 2">
                  <a:extLst>
                    <a:ext uri="{FF2B5EF4-FFF2-40B4-BE49-F238E27FC236}">
                      <a16:creationId xmlns:a16="http://schemas.microsoft.com/office/drawing/2014/main" id="{94C798EA-3498-7343-AA86-12071E341C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767388" y="4257675"/>
                  <a:ext cx="327025" cy="228600"/>
                </a:xfrm>
                <a:custGeom>
                  <a:avLst/>
                  <a:gdLst>
                    <a:gd name="T0" fmla="*/ 906 w 909"/>
                    <a:gd name="T1" fmla="*/ 76 h 636"/>
                    <a:gd name="T2" fmla="*/ 886 w 909"/>
                    <a:gd name="T3" fmla="*/ 118 h 636"/>
                    <a:gd name="T4" fmla="*/ 403 w 909"/>
                    <a:gd name="T5" fmla="*/ 604 h 636"/>
                    <a:gd name="T6" fmla="*/ 307 w 909"/>
                    <a:gd name="T7" fmla="*/ 604 h 636"/>
                    <a:gd name="T8" fmla="*/ 31 w 909"/>
                    <a:gd name="T9" fmla="*/ 327 h 636"/>
                    <a:gd name="T10" fmla="*/ 28 w 909"/>
                    <a:gd name="T11" fmla="*/ 228 h 636"/>
                    <a:gd name="T12" fmla="*/ 121 w 909"/>
                    <a:gd name="T13" fmla="*/ 237 h 636"/>
                    <a:gd name="T14" fmla="*/ 333 w 909"/>
                    <a:gd name="T15" fmla="*/ 449 h 636"/>
                    <a:gd name="T16" fmla="*/ 378 w 909"/>
                    <a:gd name="T17" fmla="*/ 449 h 636"/>
                    <a:gd name="T18" fmla="*/ 781 w 909"/>
                    <a:gd name="T19" fmla="*/ 39 h 636"/>
                    <a:gd name="T20" fmla="*/ 801 w 909"/>
                    <a:gd name="T21" fmla="*/ 20 h 636"/>
                    <a:gd name="T22" fmla="*/ 869 w 909"/>
                    <a:gd name="T23" fmla="*/ 11 h 636"/>
                    <a:gd name="T24" fmla="*/ 906 w 909"/>
                    <a:gd name="T25" fmla="*/ 76 h 6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09" h="636">
                      <a:moveTo>
                        <a:pt x="906" y="76"/>
                      </a:moveTo>
                      <a:cubicBezTo>
                        <a:pt x="908" y="90"/>
                        <a:pt x="900" y="107"/>
                        <a:pt x="886" y="118"/>
                      </a:cubicBezTo>
                      <a:cubicBezTo>
                        <a:pt x="725" y="282"/>
                        <a:pt x="564" y="443"/>
                        <a:pt x="403" y="604"/>
                      </a:cubicBezTo>
                      <a:cubicBezTo>
                        <a:pt x="372" y="635"/>
                        <a:pt x="336" y="635"/>
                        <a:pt x="307" y="604"/>
                      </a:cubicBezTo>
                      <a:cubicBezTo>
                        <a:pt x="214" y="511"/>
                        <a:pt x="121" y="418"/>
                        <a:pt x="31" y="327"/>
                      </a:cubicBezTo>
                      <a:cubicBezTo>
                        <a:pt x="0" y="296"/>
                        <a:pt x="0" y="257"/>
                        <a:pt x="28" y="228"/>
                      </a:cubicBezTo>
                      <a:cubicBezTo>
                        <a:pt x="53" y="203"/>
                        <a:pt x="90" y="207"/>
                        <a:pt x="121" y="237"/>
                      </a:cubicBezTo>
                      <a:cubicBezTo>
                        <a:pt x="192" y="308"/>
                        <a:pt x="262" y="378"/>
                        <a:pt x="333" y="449"/>
                      </a:cubicBezTo>
                      <a:cubicBezTo>
                        <a:pt x="355" y="471"/>
                        <a:pt x="356" y="472"/>
                        <a:pt x="378" y="449"/>
                      </a:cubicBezTo>
                      <a:cubicBezTo>
                        <a:pt x="514" y="314"/>
                        <a:pt x="646" y="175"/>
                        <a:pt x="781" y="39"/>
                      </a:cubicBezTo>
                      <a:cubicBezTo>
                        <a:pt x="787" y="34"/>
                        <a:pt x="796" y="25"/>
                        <a:pt x="801" y="20"/>
                      </a:cubicBezTo>
                      <a:cubicBezTo>
                        <a:pt x="821" y="3"/>
                        <a:pt x="844" y="0"/>
                        <a:pt x="869" y="11"/>
                      </a:cubicBezTo>
                      <a:cubicBezTo>
                        <a:pt x="892" y="25"/>
                        <a:pt x="906" y="45"/>
                        <a:pt x="906" y="76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19140">
                    <a:defRPr/>
                  </a:pPr>
                  <a:endParaRPr lang="es-419" sz="1333">
                    <a:solidFill>
                      <a:srgbClr val="002E46"/>
                    </a:solidFill>
                    <a:latin typeface="Segoe UI Historic" panose="020B0502040204020203" pitchFamily="34" charset="0"/>
                    <a:ea typeface="Segoe UI Historic" panose="020B0502040204020203" pitchFamily="34" charset="0"/>
                    <a:cs typeface="Segoe UI Historic" panose="020B0502040204020203" pitchFamily="34" charset="0"/>
                  </a:endParaRPr>
                </a:p>
              </p:txBody>
            </p:sp>
            <p:sp>
              <p:nvSpPr>
                <p:cNvPr id="174" name="Freeform 3">
                  <a:extLst>
                    <a:ext uri="{FF2B5EF4-FFF2-40B4-BE49-F238E27FC236}">
                      <a16:creationId xmlns:a16="http://schemas.microsoft.com/office/drawing/2014/main" id="{3639D20B-6E11-4B43-90C3-2ABF7476B2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95950" y="4367213"/>
                  <a:ext cx="58738" cy="57150"/>
                </a:xfrm>
                <a:custGeom>
                  <a:avLst/>
                  <a:gdLst>
                    <a:gd name="T0" fmla="*/ 79 w 162"/>
                    <a:gd name="T1" fmla="*/ 158 h 159"/>
                    <a:gd name="T2" fmla="*/ 0 w 162"/>
                    <a:gd name="T3" fmla="*/ 79 h 159"/>
                    <a:gd name="T4" fmla="*/ 85 w 162"/>
                    <a:gd name="T5" fmla="*/ 3 h 159"/>
                    <a:gd name="T6" fmla="*/ 161 w 162"/>
                    <a:gd name="T7" fmla="*/ 84 h 159"/>
                    <a:gd name="T8" fmla="*/ 79 w 162"/>
                    <a:gd name="T9" fmla="*/ 158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2" h="159">
                      <a:moveTo>
                        <a:pt x="79" y="158"/>
                      </a:moveTo>
                      <a:cubicBezTo>
                        <a:pt x="37" y="155"/>
                        <a:pt x="0" y="118"/>
                        <a:pt x="0" y="79"/>
                      </a:cubicBezTo>
                      <a:cubicBezTo>
                        <a:pt x="3" y="36"/>
                        <a:pt x="40" y="0"/>
                        <a:pt x="85" y="3"/>
                      </a:cubicBezTo>
                      <a:cubicBezTo>
                        <a:pt x="127" y="5"/>
                        <a:pt x="161" y="42"/>
                        <a:pt x="161" y="84"/>
                      </a:cubicBezTo>
                      <a:cubicBezTo>
                        <a:pt x="158" y="121"/>
                        <a:pt x="122" y="158"/>
                        <a:pt x="79" y="158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19140">
                    <a:defRPr/>
                  </a:pPr>
                  <a:endParaRPr lang="es-419" sz="1333">
                    <a:solidFill>
                      <a:srgbClr val="002E46"/>
                    </a:solidFill>
                    <a:latin typeface="Segoe UI Historic" panose="020B0502040204020203" pitchFamily="34" charset="0"/>
                    <a:ea typeface="Segoe UI Historic" panose="020B0502040204020203" pitchFamily="34" charset="0"/>
                    <a:cs typeface="Segoe UI Historic" panose="020B0502040204020203" pitchFamily="34" charset="0"/>
                  </a:endParaRPr>
                </a:p>
              </p:txBody>
            </p:sp>
            <p:sp>
              <p:nvSpPr>
                <p:cNvPr id="175" name="Freeform 4">
                  <a:extLst>
                    <a:ext uri="{FF2B5EF4-FFF2-40B4-BE49-F238E27FC236}">
                      <a16:creationId xmlns:a16="http://schemas.microsoft.com/office/drawing/2014/main" id="{FF651294-251B-7345-A47B-FDC2E3234F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22925" y="4367213"/>
                  <a:ext cx="58738" cy="57150"/>
                </a:xfrm>
                <a:custGeom>
                  <a:avLst/>
                  <a:gdLst>
                    <a:gd name="T0" fmla="*/ 82 w 162"/>
                    <a:gd name="T1" fmla="*/ 0 h 159"/>
                    <a:gd name="T2" fmla="*/ 161 w 162"/>
                    <a:gd name="T3" fmla="*/ 79 h 159"/>
                    <a:gd name="T4" fmla="*/ 85 w 162"/>
                    <a:gd name="T5" fmla="*/ 158 h 159"/>
                    <a:gd name="T6" fmla="*/ 6 w 162"/>
                    <a:gd name="T7" fmla="*/ 79 h 159"/>
                    <a:gd name="T8" fmla="*/ 82 w 162"/>
                    <a:gd name="T9" fmla="*/ 0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2" h="159">
                      <a:moveTo>
                        <a:pt x="82" y="0"/>
                      </a:moveTo>
                      <a:cubicBezTo>
                        <a:pt x="124" y="0"/>
                        <a:pt x="161" y="34"/>
                        <a:pt x="161" y="79"/>
                      </a:cubicBezTo>
                      <a:cubicBezTo>
                        <a:pt x="161" y="121"/>
                        <a:pt x="127" y="155"/>
                        <a:pt x="85" y="158"/>
                      </a:cubicBezTo>
                      <a:cubicBezTo>
                        <a:pt x="43" y="158"/>
                        <a:pt x="6" y="124"/>
                        <a:pt x="6" y="79"/>
                      </a:cubicBezTo>
                      <a:cubicBezTo>
                        <a:pt x="0" y="34"/>
                        <a:pt x="37" y="0"/>
                        <a:pt x="82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19140">
                    <a:defRPr/>
                  </a:pPr>
                  <a:endParaRPr lang="es-419" sz="1333">
                    <a:solidFill>
                      <a:srgbClr val="002E46"/>
                    </a:solidFill>
                    <a:latin typeface="Segoe UI Historic" panose="020B0502040204020203" pitchFamily="34" charset="0"/>
                    <a:ea typeface="Segoe UI Historic" panose="020B0502040204020203" pitchFamily="34" charset="0"/>
                    <a:cs typeface="Segoe UI Historic" panose="020B0502040204020203" pitchFamily="34" charset="0"/>
                  </a:endParaRPr>
                </a:p>
              </p:txBody>
            </p:sp>
            <p:sp>
              <p:nvSpPr>
                <p:cNvPr id="176" name="Freeform 5">
                  <a:extLst>
                    <a:ext uri="{FF2B5EF4-FFF2-40B4-BE49-F238E27FC236}">
                      <a16:creationId xmlns:a16="http://schemas.microsoft.com/office/drawing/2014/main" id="{161C3735-0455-AC4E-BDDA-CBC90EAEFB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49900" y="4367213"/>
                  <a:ext cx="57150" cy="57150"/>
                </a:xfrm>
                <a:custGeom>
                  <a:avLst/>
                  <a:gdLst>
                    <a:gd name="T0" fmla="*/ 0 w 159"/>
                    <a:gd name="T1" fmla="*/ 79 h 159"/>
                    <a:gd name="T2" fmla="*/ 79 w 159"/>
                    <a:gd name="T3" fmla="*/ 0 h 159"/>
                    <a:gd name="T4" fmla="*/ 158 w 159"/>
                    <a:gd name="T5" fmla="*/ 79 h 159"/>
                    <a:gd name="T6" fmla="*/ 82 w 159"/>
                    <a:gd name="T7" fmla="*/ 155 h 159"/>
                    <a:gd name="T8" fmla="*/ 0 w 159"/>
                    <a:gd name="T9" fmla="*/ 79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9" h="159">
                      <a:moveTo>
                        <a:pt x="0" y="79"/>
                      </a:moveTo>
                      <a:cubicBezTo>
                        <a:pt x="0" y="34"/>
                        <a:pt x="34" y="0"/>
                        <a:pt x="79" y="0"/>
                      </a:cubicBezTo>
                      <a:cubicBezTo>
                        <a:pt x="121" y="0"/>
                        <a:pt x="158" y="34"/>
                        <a:pt x="158" y="79"/>
                      </a:cubicBezTo>
                      <a:cubicBezTo>
                        <a:pt x="158" y="124"/>
                        <a:pt x="124" y="155"/>
                        <a:pt x="82" y="155"/>
                      </a:cubicBezTo>
                      <a:cubicBezTo>
                        <a:pt x="34" y="158"/>
                        <a:pt x="0" y="124"/>
                        <a:pt x="0" y="79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19140">
                    <a:defRPr/>
                  </a:pPr>
                  <a:endParaRPr lang="es-419" sz="1333">
                    <a:solidFill>
                      <a:srgbClr val="002E46"/>
                    </a:solidFill>
                    <a:latin typeface="Segoe UI Historic" panose="020B0502040204020203" pitchFamily="34" charset="0"/>
                    <a:ea typeface="Segoe UI Historic" panose="020B0502040204020203" pitchFamily="34" charset="0"/>
                    <a:cs typeface="Segoe UI Historic" panose="020B0502040204020203" pitchFamily="34" charset="0"/>
                  </a:endParaRPr>
                </a:p>
              </p:txBody>
            </p:sp>
          </p:grp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32C0AA6-6BB5-402A-9146-9610F6495B9B}"/>
                </a:ext>
              </a:extLst>
            </p:cNvPr>
            <p:cNvSpPr txBox="1"/>
            <p:nvPr/>
          </p:nvSpPr>
          <p:spPr>
            <a:xfrm>
              <a:off x="947068" y="3215455"/>
              <a:ext cx="1187675" cy="8384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40">
                <a:defRPr/>
              </a:pPr>
              <a:r>
                <a:rPr lang="es-419" sz="1333">
                  <a:solidFill>
                    <a:srgbClr val="FFFFFF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Identificar los criterios que ofrecen el mayor valor para la organización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91FFF5C-9D2D-4B54-93E2-5EA30F5918C4}"/>
              </a:ext>
            </a:extLst>
          </p:cNvPr>
          <p:cNvGrpSpPr/>
          <p:nvPr/>
        </p:nvGrpSpPr>
        <p:grpSpPr>
          <a:xfrm>
            <a:off x="3535460" y="2626884"/>
            <a:ext cx="1706880" cy="2682240"/>
            <a:chOff x="2651595" y="2206137"/>
            <a:chExt cx="1280160" cy="2011680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CA3A37CE-C322-4CEC-9176-A124C32B06FC}"/>
                </a:ext>
              </a:extLst>
            </p:cNvPr>
            <p:cNvGrpSpPr/>
            <p:nvPr/>
          </p:nvGrpSpPr>
          <p:grpSpPr>
            <a:xfrm>
              <a:off x="2651595" y="2206137"/>
              <a:ext cx="1280160" cy="2011680"/>
              <a:chOff x="2651595" y="2206137"/>
              <a:chExt cx="1280160" cy="2011680"/>
            </a:xfrm>
          </p:grpSpPr>
          <p:sp>
            <p:nvSpPr>
              <p:cNvPr id="45" name="Rounded Rectangle 113">
                <a:extLst>
                  <a:ext uri="{FF2B5EF4-FFF2-40B4-BE49-F238E27FC236}">
                    <a16:creationId xmlns:a16="http://schemas.microsoft.com/office/drawing/2014/main" id="{B3B973E4-1ED7-4A4E-A5F0-8ADE18304936}"/>
                  </a:ext>
                </a:extLst>
              </p:cNvPr>
              <p:cNvSpPr/>
              <p:nvPr/>
            </p:nvSpPr>
            <p:spPr>
              <a:xfrm>
                <a:off x="2651595" y="2206137"/>
                <a:ext cx="1280160" cy="2011680"/>
              </a:xfrm>
              <a:prstGeom prst="roundRect">
                <a:avLst>
                  <a:gd name="adj" fmla="val 3271"/>
                </a:avLst>
              </a:prstGeom>
              <a:solidFill>
                <a:srgbClr val="004F58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84451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defRPr/>
                </a:pPr>
                <a:endParaRPr lang="es-419" sz="1333">
                  <a:solidFill>
                    <a:srgbClr val="FFFFFF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endParaRPr>
              </a:p>
              <a:p>
                <a:pPr algn="ctr" defTabSz="84451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defRPr/>
                </a:pPr>
                <a:endParaRPr lang="es-419" sz="1333">
                  <a:solidFill>
                    <a:srgbClr val="FFFFFF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endParaRPr>
              </a:p>
              <a:p>
                <a:pPr algn="ctr" defTabSz="84451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defRPr/>
                </a:pPr>
                <a:endParaRPr lang="es-419" sz="1333">
                  <a:solidFill>
                    <a:srgbClr val="FFFFFF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endParaRPr>
              </a:p>
            </p:txBody>
          </p:sp>
          <p:sp>
            <p:nvSpPr>
              <p:cNvPr id="163" name="TextBox 162">
                <a:extLst>
                  <a:ext uri="{FF2B5EF4-FFF2-40B4-BE49-F238E27FC236}">
                    <a16:creationId xmlns:a16="http://schemas.microsoft.com/office/drawing/2014/main" id="{F2395A29-1923-EB48-99C1-8B3EC887F20E}"/>
                  </a:ext>
                </a:extLst>
              </p:cNvPr>
              <p:cNvSpPr txBox="1"/>
              <p:nvPr/>
            </p:nvSpPr>
            <p:spPr>
              <a:xfrm>
                <a:off x="2703897" y="2414100"/>
                <a:ext cx="1115526" cy="1968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1219140">
                  <a:lnSpc>
                    <a:spcPts val="1251"/>
                  </a:lnSpc>
                  <a:defRPr/>
                </a:pPr>
                <a:r>
                  <a:rPr lang="es-419" sz="1333" b="1">
                    <a:solidFill>
                      <a:srgbClr val="FFFFFF"/>
                    </a:solidFill>
                    <a:latin typeface="Segoe UI Historic" panose="020B0502040204020203" pitchFamily="34" charset="0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ALINEAR</a:t>
                </a:r>
              </a:p>
            </p:txBody>
          </p:sp>
          <p:sp>
            <p:nvSpPr>
              <p:cNvPr id="170" name="Freeform 1">
                <a:extLst>
                  <a:ext uri="{FF2B5EF4-FFF2-40B4-BE49-F238E27FC236}">
                    <a16:creationId xmlns:a16="http://schemas.microsoft.com/office/drawing/2014/main" id="{2AEEE708-EA54-8945-932D-B9DF4774B3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7887" y="2768806"/>
                <a:ext cx="427546" cy="280487"/>
              </a:xfrm>
              <a:custGeom>
                <a:avLst/>
                <a:gdLst>
                  <a:gd name="T0" fmla="*/ 1770 w 1816"/>
                  <a:gd name="T1" fmla="*/ 593 h 1276"/>
                  <a:gd name="T2" fmla="*/ 1530 w 1816"/>
                  <a:gd name="T3" fmla="*/ 593 h 1276"/>
                  <a:gd name="T4" fmla="*/ 1530 w 1816"/>
                  <a:gd name="T5" fmla="*/ 319 h 1276"/>
                  <a:gd name="T6" fmla="*/ 1482 w 1816"/>
                  <a:gd name="T7" fmla="*/ 277 h 1276"/>
                  <a:gd name="T8" fmla="*/ 1064 w 1816"/>
                  <a:gd name="T9" fmla="*/ 277 h 1276"/>
                  <a:gd name="T10" fmla="*/ 1022 w 1816"/>
                  <a:gd name="T11" fmla="*/ 316 h 1276"/>
                  <a:gd name="T12" fmla="*/ 1022 w 1816"/>
                  <a:gd name="T13" fmla="*/ 319 h 1276"/>
                  <a:gd name="T14" fmla="*/ 1022 w 1816"/>
                  <a:gd name="T15" fmla="*/ 593 h 1276"/>
                  <a:gd name="T16" fmla="*/ 796 w 1816"/>
                  <a:gd name="T17" fmla="*/ 593 h 1276"/>
                  <a:gd name="T18" fmla="*/ 796 w 1816"/>
                  <a:gd name="T19" fmla="*/ 48 h 1276"/>
                  <a:gd name="T20" fmla="*/ 754 w 1816"/>
                  <a:gd name="T21" fmla="*/ 0 h 1276"/>
                  <a:gd name="T22" fmla="*/ 291 w 1816"/>
                  <a:gd name="T23" fmla="*/ 0 h 1276"/>
                  <a:gd name="T24" fmla="*/ 246 w 1816"/>
                  <a:gd name="T25" fmla="*/ 48 h 1276"/>
                  <a:gd name="T26" fmla="*/ 246 w 1816"/>
                  <a:gd name="T27" fmla="*/ 593 h 1276"/>
                  <a:gd name="T28" fmla="*/ 46 w 1816"/>
                  <a:gd name="T29" fmla="*/ 593 h 1276"/>
                  <a:gd name="T30" fmla="*/ 0 w 1816"/>
                  <a:gd name="T31" fmla="*/ 638 h 1276"/>
                  <a:gd name="T32" fmla="*/ 46 w 1816"/>
                  <a:gd name="T33" fmla="*/ 683 h 1276"/>
                  <a:gd name="T34" fmla="*/ 246 w 1816"/>
                  <a:gd name="T35" fmla="*/ 683 h 1276"/>
                  <a:gd name="T36" fmla="*/ 246 w 1816"/>
                  <a:gd name="T37" fmla="*/ 1228 h 1276"/>
                  <a:gd name="T38" fmla="*/ 291 w 1816"/>
                  <a:gd name="T39" fmla="*/ 1275 h 1276"/>
                  <a:gd name="T40" fmla="*/ 751 w 1816"/>
                  <a:gd name="T41" fmla="*/ 1275 h 1276"/>
                  <a:gd name="T42" fmla="*/ 793 w 1816"/>
                  <a:gd name="T43" fmla="*/ 1228 h 1276"/>
                  <a:gd name="T44" fmla="*/ 793 w 1816"/>
                  <a:gd name="T45" fmla="*/ 683 h 1276"/>
                  <a:gd name="T46" fmla="*/ 1019 w 1816"/>
                  <a:gd name="T47" fmla="*/ 683 h 1276"/>
                  <a:gd name="T48" fmla="*/ 1019 w 1816"/>
                  <a:gd name="T49" fmla="*/ 957 h 1276"/>
                  <a:gd name="T50" fmla="*/ 1059 w 1816"/>
                  <a:gd name="T51" fmla="*/ 999 h 1276"/>
                  <a:gd name="T52" fmla="*/ 1059 w 1816"/>
                  <a:gd name="T53" fmla="*/ 999 h 1276"/>
                  <a:gd name="T54" fmla="*/ 1062 w 1816"/>
                  <a:gd name="T55" fmla="*/ 999 h 1276"/>
                  <a:gd name="T56" fmla="*/ 1479 w 1816"/>
                  <a:gd name="T57" fmla="*/ 999 h 1276"/>
                  <a:gd name="T58" fmla="*/ 1527 w 1816"/>
                  <a:gd name="T59" fmla="*/ 957 h 1276"/>
                  <a:gd name="T60" fmla="*/ 1527 w 1816"/>
                  <a:gd name="T61" fmla="*/ 683 h 1276"/>
                  <a:gd name="T62" fmla="*/ 1767 w 1816"/>
                  <a:gd name="T63" fmla="*/ 683 h 1276"/>
                  <a:gd name="T64" fmla="*/ 1812 w 1816"/>
                  <a:gd name="T65" fmla="*/ 638 h 1276"/>
                  <a:gd name="T66" fmla="*/ 1770 w 1816"/>
                  <a:gd name="T67" fmla="*/ 593 h 1276"/>
                  <a:gd name="T68" fmla="*/ 336 w 1816"/>
                  <a:gd name="T69" fmla="*/ 1182 h 1276"/>
                  <a:gd name="T70" fmla="*/ 336 w 1816"/>
                  <a:gd name="T71" fmla="*/ 93 h 1276"/>
                  <a:gd name="T72" fmla="*/ 703 w 1816"/>
                  <a:gd name="T73" fmla="*/ 93 h 1276"/>
                  <a:gd name="T74" fmla="*/ 703 w 1816"/>
                  <a:gd name="T75" fmla="*/ 1182 h 1276"/>
                  <a:gd name="T76" fmla="*/ 336 w 1816"/>
                  <a:gd name="T77" fmla="*/ 1182 h 1276"/>
                  <a:gd name="T78" fmla="*/ 1112 w 1816"/>
                  <a:gd name="T79" fmla="*/ 911 h 1276"/>
                  <a:gd name="T80" fmla="*/ 1112 w 1816"/>
                  <a:gd name="T81" fmla="*/ 367 h 1276"/>
                  <a:gd name="T82" fmla="*/ 1440 w 1816"/>
                  <a:gd name="T83" fmla="*/ 367 h 1276"/>
                  <a:gd name="T84" fmla="*/ 1440 w 1816"/>
                  <a:gd name="T85" fmla="*/ 911 h 1276"/>
                  <a:gd name="T86" fmla="*/ 1112 w 1816"/>
                  <a:gd name="T87" fmla="*/ 911 h 1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816" h="1276">
                    <a:moveTo>
                      <a:pt x="1770" y="593"/>
                    </a:moveTo>
                    <a:lnTo>
                      <a:pt x="1530" y="593"/>
                    </a:lnTo>
                    <a:lnTo>
                      <a:pt x="1530" y="319"/>
                    </a:lnTo>
                    <a:cubicBezTo>
                      <a:pt x="1530" y="293"/>
                      <a:pt x="1507" y="277"/>
                      <a:pt x="1482" y="277"/>
                    </a:cubicBezTo>
                    <a:lnTo>
                      <a:pt x="1064" y="277"/>
                    </a:lnTo>
                    <a:cubicBezTo>
                      <a:pt x="1042" y="277"/>
                      <a:pt x="1022" y="293"/>
                      <a:pt x="1022" y="316"/>
                    </a:cubicBezTo>
                    <a:lnTo>
                      <a:pt x="1022" y="319"/>
                    </a:lnTo>
                    <a:lnTo>
                      <a:pt x="1022" y="593"/>
                    </a:lnTo>
                    <a:lnTo>
                      <a:pt x="796" y="593"/>
                    </a:lnTo>
                    <a:lnTo>
                      <a:pt x="796" y="48"/>
                    </a:lnTo>
                    <a:cubicBezTo>
                      <a:pt x="796" y="23"/>
                      <a:pt x="779" y="0"/>
                      <a:pt x="754" y="0"/>
                    </a:cubicBezTo>
                    <a:lnTo>
                      <a:pt x="291" y="0"/>
                    </a:lnTo>
                    <a:cubicBezTo>
                      <a:pt x="266" y="0"/>
                      <a:pt x="246" y="23"/>
                      <a:pt x="246" y="48"/>
                    </a:cubicBezTo>
                    <a:lnTo>
                      <a:pt x="246" y="593"/>
                    </a:lnTo>
                    <a:lnTo>
                      <a:pt x="46" y="593"/>
                    </a:lnTo>
                    <a:cubicBezTo>
                      <a:pt x="20" y="593"/>
                      <a:pt x="0" y="612"/>
                      <a:pt x="0" y="638"/>
                    </a:cubicBezTo>
                    <a:cubicBezTo>
                      <a:pt x="0" y="663"/>
                      <a:pt x="20" y="683"/>
                      <a:pt x="46" y="683"/>
                    </a:cubicBezTo>
                    <a:lnTo>
                      <a:pt x="246" y="683"/>
                    </a:lnTo>
                    <a:lnTo>
                      <a:pt x="246" y="1228"/>
                    </a:lnTo>
                    <a:cubicBezTo>
                      <a:pt x="246" y="1253"/>
                      <a:pt x="266" y="1273"/>
                      <a:pt x="291" y="1275"/>
                    </a:cubicBezTo>
                    <a:lnTo>
                      <a:pt x="751" y="1275"/>
                    </a:lnTo>
                    <a:cubicBezTo>
                      <a:pt x="777" y="1275"/>
                      <a:pt x="793" y="1253"/>
                      <a:pt x="793" y="1228"/>
                    </a:cubicBezTo>
                    <a:lnTo>
                      <a:pt x="793" y="683"/>
                    </a:lnTo>
                    <a:lnTo>
                      <a:pt x="1019" y="683"/>
                    </a:lnTo>
                    <a:lnTo>
                      <a:pt x="1019" y="957"/>
                    </a:lnTo>
                    <a:cubicBezTo>
                      <a:pt x="1019" y="979"/>
                      <a:pt x="1036" y="999"/>
                      <a:pt x="1059" y="999"/>
                    </a:cubicBezTo>
                    <a:lnTo>
                      <a:pt x="1059" y="999"/>
                    </a:lnTo>
                    <a:lnTo>
                      <a:pt x="1062" y="999"/>
                    </a:lnTo>
                    <a:lnTo>
                      <a:pt x="1479" y="999"/>
                    </a:lnTo>
                    <a:cubicBezTo>
                      <a:pt x="1505" y="999"/>
                      <a:pt x="1527" y="982"/>
                      <a:pt x="1527" y="957"/>
                    </a:cubicBezTo>
                    <a:lnTo>
                      <a:pt x="1527" y="683"/>
                    </a:lnTo>
                    <a:lnTo>
                      <a:pt x="1767" y="683"/>
                    </a:lnTo>
                    <a:cubicBezTo>
                      <a:pt x="1792" y="683"/>
                      <a:pt x="1812" y="663"/>
                      <a:pt x="1812" y="638"/>
                    </a:cubicBezTo>
                    <a:cubicBezTo>
                      <a:pt x="1815" y="612"/>
                      <a:pt x="1795" y="593"/>
                      <a:pt x="1770" y="593"/>
                    </a:cubicBezTo>
                    <a:close/>
                    <a:moveTo>
                      <a:pt x="336" y="1182"/>
                    </a:moveTo>
                    <a:lnTo>
                      <a:pt x="336" y="93"/>
                    </a:lnTo>
                    <a:lnTo>
                      <a:pt x="703" y="93"/>
                    </a:lnTo>
                    <a:lnTo>
                      <a:pt x="703" y="1182"/>
                    </a:lnTo>
                    <a:lnTo>
                      <a:pt x="336" y="1182"/>
                    </a:lnTo>
                    <a:close/>
                    <a:moveTo>
                      <a:pt x="1112" y="911"/>
                    </a:moveTo>
                    <a:lnTo>
                      <a:pt x="1112" y="367"/>
                    </a:lnTo>
                    <a:lnTo>
                      <a:pt x="1440" y="367"/>
                    </a:lnTo>
                    <a:lnTo>
                      <a:pt x="1440" y="911"/>
                    </a:lnTo>
                    <a:lnTo>
                      <a:pt x="1112" y="91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defTabSz="1219140">
                  <a:defRPr/>
                </a:pPr>
                <a:endParaRPr lang="es-419" sz="1333">
                  <a:solidFill>
                    <a:srgbClr val="002E46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endParaRPr>
              </a:p>
            </p:txBody>
          </p:sp>
        </p:grp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BFC124C0-3488-4D9B-BCF9-8B1DB4D96071}"/>
                </a:ext>
              </a:extLst>
            </p:cNvPr>
            <p:cNvSpPr txBox="1"/>
            <p:nvPr/>
          </p:nvSpPr>
          <p:spPr>
            <a:xfrm>
              <a:off x="2651595" y="3215455"/>
              <a:ext cx="1280159" cy="8384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40">
                <a:defRPr/>
              </a:pPr>
              <a:r>
                <a:rPr lang="es-419" sz="1333">
                  <a:solidFill>
                    <a:srgbClr val="FFFFFF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Alinear criterios en una escala común para comparar inversiones diferentes 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9CC7A7D-7734-4BD1-AD42-893B2D0E39F6}"/>
              </a:ext>
            </a:extLst>
          </p:cNvPr>
          <p:cNvGrpSpPr/>
          <p:nvPr/>
        </p:nvGrpSpPr>
        <p:grpSpPr>
          <a:xfrm>
            <a:off x="5789780" y="2626886"/>
            <a:ext cx="1706880" cy="2682240"/>
            <a:chOff x="4342335" y="2206137"/>
            <a:chExt cx="1280160" cy="2011680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AD2AE54A-6D91-4C9A-9475-7F27C4A9E9AC}"/>
                </a:ext>
              </a:extLst>
            </p:cNvPr>
            <p:cNvGrpSpPr/>
            <p:nvPr/>
          </p:nvGrpSpPr>
          <p:grpSpPr>
            <a:xfrm>
              <a:off x="4342335" y="2206137"/>
              <a:ext cx="1280160" cy="2011680"/>
              <a:chOff x="4342335" y="2206137"/>
              <a:chExt cx="1280160" cy="2011680"/>
            </a:xfrm>
          </p:grpSpPr>
          <p:sp>
            <p:nvSpPr>
              <p:cNvPr id="53" name="Rounded Rectangle 113">
                <a:extLst>
                  <a:ext uri="{FF2B5EF4-FFF2-40B4-BE49-F238E27FC236}">
                    <a16:creationId xmlns:a16="http://schemas.microsoft.com/office/drawing/2014/main" id="{1534A6E8-8ADE-44C8-8A50-D501D7885428}"/>
                  </a:ext>
                </a:extLst>
              </p:cNvPr>
              <p:cNvSpPr/>
              <p:nvPr/>
            </p:nvSpPr>
            <p:spPr>
              <a:xfrm>
                <a:off x="4342335" y="2206137"/>
                <a:ext cx="1280160" cy="2011680"/>
              </a:xfrm>
              <a:prstGeom prst="roundRect">
                <a:avLst>
                  <a:gd name="adj" fmla="val 3271"/>
                </a:avLst>
              </a:prstGeom>
              <a:solidFill>
                <a:srgbClr val="A2288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84451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defRPr/>
                </a:pPr>
                <a:endParaRPr lang="es-419" sz="1333">
                  <a:solidFill>
                    <a:srgbClr val="FFFFFF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endParaRP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CBD328D9-5E04-4684-8A1F-08039FA849B4}"/>
                  </a:ext>
                </a:extLst>
              </p:cNvPr>
              <p:cNvSpPr txBox="1"/>
              <p:nvPr/>
            </p:nvSpPr>
            <p:spPr>
              <a:xfrm>
                <a:off x="4412252" y="2414100"/>
                <a:ext cx="1115526" cy="1968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1219140">
                  <a:lnSpc>
                    <a:spcPts val="1251"/>
                  </a:lnSpc>
                  <a:defRPr/>
                </a:pPr>
                <a:r>
                  <a:rPr lang="es-419" sz="1333" b="1">
                    <a:solidFill>
                      <a:srgbClr val="FFFFFF"/>
                    </a:solidFill>
                    <a:latin typeface="Segoe UI Historic" panose="020B0502040204020203" pitchFamily="34" charset="0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CUANTIFICAR</a:t>
                </a:r>
              </a:p>
            </p:txBody>
          </p:sp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CF94F8C3-6C1E-4354-B7E6-BE6535944C50}"/>
                  </a:ext>
                </a:extLst>
              </p:cNvPr>
              <p:cNvGrpSpPr/>
              <p:nvPr/>
            </p:nvGrpSpPr>
            <p:grpSpPr>
              <a:xfrm>
                <a:off x="4830918" y="2746941"/>
                <a:ext cx="302993" cy="324216"/>
                <a:chOff x="4975380" y="2219293"/>
                <a:chExt cx="279410" cy="319679"/>
              </a:xfrm>
            </p:grpSpPr>
            <p:sp>
              <p:nvSpPr>
                <p:cNvPr id="157" name="Freeform 5">
                  <a:extLst>
                    <a:ext uri="{FF2B5EF4-FFF2-40B4-BE49-F238E27FC236}">
                      <a16:creationId xmlns:a16="http://schemas.microsoft.com/office/drawing/2014/main" id="{2DD47530-214A-1740-9AAA-D4597409CE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36193" y="2340097"/>
                  <a:ext cx="158606" cy="18080"/>
                </a:xfrm>
                <a:custGeom>
                  <a:avLst/>
                  <a:gdLst>
                    <a:gd name="T0" fmla="*/ 804 w 853"/>
                    <a:gd name="T1" fmla="*/ 0 h 97"/>
                    <a:gd name="T2" fmla="*/ 48 w 853"/>
                    <a:gd name="T3" fmla="*/ 0 h 97"/>
                    <a:gd name="T4" fmla="*/ 0 w 853"/>
                    <a:gd name="T5" fmla="*/ 48 h 97"/>
                    <a:gd name="T6" fmla="*/ 48 w 853"/>
                    <a:gd name="T7" fmla="*/ 96 h 97"/>
                    <a:gd name="T8" fmla="*/ 804 w 853"/>
                    <a:gd name="T9" fmla="*/ 96 h 97"/>
                    <a:gd name="T10" fmla="*/ 852 w 853"/>
                    <a:gd name="T11" fmla="*/ 48 h 97"/>
                    <a:gd name="T12" fmla="*/ 804 w 853"/>
                    <a:gd name="T13" fmla="*/ 0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53" h="97">
                      <a:moveTo>
                        <a:pt x="804" y="0"/>
                      </a:moveTo>
                      <a:lnTo>
                        <a:pt x="48" y="0"/>
                      </a:lnTo>
                      <a:cubicBezTo>
                        <a:pt x="22" y="0"/>
                        <a:pt x="0" y="20"/>
                        <a:pt x="0" y="48"/>
                      </a:cubicBezTo>
                      <a:cubicBezTo>
                        <a:pt x="0" y="76"/>
                        <a:pt x="19" y="96"/>
                        <a:pt x="48" y="96"/>
                      </a:cubicBezTo>
                      <a:lnTo>
                        <a:pt x="804" y="96"/>
                      </a:lnTo>
                      <a:cubicBezTo>
                        <a:pt x="829" y="96"/>
                        <a:pt x="852" y="76"/>
                        <a:pt x="852" y="48"/>
                      </a:cubicBezTo>
                      <a:cubicBezTo>
                        <a:pt x="852" y="20"/>
                        <a:pt x="829" y="0"/>
                        <a:pt x="804" y="0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19140">
                    <a:defRPr/>
                  </a:pPr>
                  <a:endParaRPr lang="es-419" sz="1333">
                    <a:solidFill>
                      <a:srgbClr val="002E46"/>
                    </a:solidFill>
                    <a:latin typeface="Segoe UI Historic" panose="020B0502040204020203" pitchFamily="34" charset="0"/>
                    <a:ea typeface="Segoe UI Historic" panose="020B0502040204020203" pitchFamily="34" charset="0"/>
                    <a:cs typeface="Segoe UI Historic" panose="020B0502040204020203" pitchFamily="34" charset="0"/>
                  </a:endParaRPr>
                </a:p>
              </p:txBody>
            </p:sp>
            <p:sp>
              <p:nvSpPr>
                <p:cNvPr id="158" name="Freeform 6">
                  <a:extLst>
                    <a:ext uri="{FF2B5EF4-FFF2-40B4-BE49-F238E27FC236}">
                      <a16:creationId xmlns:a16="http://schemas.microsoft.com/office/drawing/2014/main" id="{689F533E-FDA7-8E4C-BC78-F31F555F6E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36193" y="2400910"/>
                  <a:ext cx="158606" cy="18080"/>
                </a:xfrm>
                <a:custGeom>
                  <a:avLst/>
                  <a:gdLst>
                    <a:gd name="T0" fmla="*/ 804 w 853"/>
                    <a:gd name="T1" fmla="*/ 0 h 96"/>
                    <a:gd name="T2" fmla="*/ 48 w 853"/>
                    <a:gd name="T3" fmla="*/ 0 h 96"/>
                    <a:gd name="T4" fmla="*/ 0 w 853"/>
                    <a:gd name="T5" fmla="*/ 47 h 96"/>
                    <a:gd name="T6" fmla="*/ 48 w 853"/>
                    <a:gd name="T7" fmla="*/ 95 h 96"/>
                    <a:gd name="T8" fmla="*/ 804 w 853"/>
                    <a:gd name="T9" fmla="*/ 95 h 96"/>
                    <a:gd name="T10" fmla="*/ 852 w 853"/>
                    <a:gd name="T11" fmla="*/ 47 h 96"/>
                    <a:gd name="T12" fmla="*/ 804 w 853"/>
                    <a:gd name="T13" fmla="*/ 0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53" h="96">
                      <a:moveTo>
                        <a:pt x="804" y="0"/>
                      </a:moveTo>
                      <a:lnTo>
                        <a:pt x="48" y="0"/>
                      </a:lnTo>
                      <a:cubicBezTo>
                        <a:pt x="22" y="0"/>
                        <a:pt x="0" y="18"/>
                        <a:pt x="0" y="47"/>
                      </a:cubicBezTo>
                      <a:cubicBezTo>
                        <a:pt x="0" y="75"/>
                        <a:pt x="19" y="95"/>
                        <a:pt x="48" y="95"/>
                      </a:cubicBezTo>
                      <a:lnTo>
                        <a:pt x="804" y="95"/>
                      </a:lnTo>
                      <a:cubicBezTo>
                        <a:pt x="829" y="95"/>
                        <a:pt x="852" y="75"/>
                        <a:pt x="852" y="47"/>
                      </a:cubicBezTo>
                      <a:cubicBezTo>
                        <a:pt x="852" y="18"/>
                        <a:pt x="829" y="0"/>
                        <a:pt x="804" y="0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19140">
                    <a:defRPr/>
                  </a:pPr>
                  <a:endParaRPr lang="es-419" sz="1333">
                    <a:solidFill>
                      <a:srgbClr val="002E46"/>
                    </a:solidFill>
                    <a:latin typeface="Segoe UI Historic" panose="020B0502040204020203" pitchFamily="34" charset="0"/>
                    <a:ea typeface="Segoe UI Historic" panose="020B0502040204020203" pitchFamily="34" charset="0"/>
                    <a:cs typeface="Segoe UI Historic" panose="020B0502040204020203" pitchFamily="34" charset="0"/>
                  </a:endParaRPr>
                </a:p>
              </p:txBody>
            </p:sp>
            <p:sp>
              <p:nvSpPr>
                <p:cNvPr id="159" name="Freeform 7">
                  <a:extLst>
                    <a:ext uri="{FF2B5EF4-FFF2-40B4-BE49-F238E27FC236}">
                      <a16:creationId xmlns:a16="http://schemas.microsoft.com/office/drawing/2014/main" id="{D7CA29F6-5D91-1E45-AB38-A2261DEC0D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36193" y="2460901"/>
                  <a:ext cx="158606" cy="18080"/>
                </a:xfrm>
                <a:custGeom>
                  <a:avLst/>
                  <a:gdLst>
                    <a:gd name="T0" fmla="*/ 48 w 853"/>
                    <a:gd name="T1" fmla="*/ 96 h 97"/>
                    <a:gd name="T2" fmla="*/ 804 w 853"/>
                    <a:gd name="T3" fmla="*/ 96 h 97"/>
                    <a:gd name="T4" fmla="*/ 852 w 853"/>
                    <a:gd name="T5" fmla="*/ 48 h 97"/>
                    <a:gd name="T6" fmla="*/ 804 w 853"/>
                    <a:gd name="T7" fmla="*/ 0 h 97"/>
                    <a:gd name="T8" fmla="*/ 48 w 853"/>
                    <a:gd name="T9" fmla="*/ 0 h 97"/>
                    <a:gd name="T10" fmla="*/ 0 w 853"/>
                    <a:gd name="T11" fmla="*/ 48 h 97"/>
                    <a:gd name="T12" fmla="*/ 48 w 853"/>
                    <a:gd name="T13" fmla="*/ 96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53" h="97">
                      <a:moveTo>
                        <a:pt x="48" y="96"/>
                      </a:moveTo>
                      <a:lnTo>
                        <a:pt x="804" y="96"/>
                      </a:lnTo>
                      <a:cubicBezTo>
                        <a:pt x="829" y="96"/>
                        <a:pt x="852" y="76"/>
                        <a:pt x="852" y="48"/>
                      </a:cubicBezTo>
                      <a:cubicBezTo>
                        <a:pt x="852" y="20"/>
                        <a:pt x="832" y="0"/>
                        <a:pt x="804" y="0"/>
                      </a:cubicBezTo>
                      <a:lnTo>
                        <a:pt x="48" y="0"/>
                      </a:lnTo>
                      <a:cubicBezTo>
                        <a:pt x="22" y="0"/>
                        <a:pt x="0" y="20"/>
                        <a:pt x="0" y="48"/>
                      </a:cubicBezTo>
                      <a:cubicBezTo>
                        <a:pt x="0" y="76"/>
                        <a:pt x="22" y="96"/>
                        <a:pt x="48" y="96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19140">
                    <a:defRPr/>
                  </a:pPr>
                  <a:endParaRPr lang="es-419" sz="1333">
                    <a:solidFill>
                      <a:srgbClr val="002E46"/>
                    </a:solidFill>
                    <a:latin typeface="Segoe UI Historic" panose="020B0502040204020203" pitchFamily="34" charset="0"/>
                    <a:ea typeface="Segoe UI Historic" panose="020B0502040204020203" pitchFamily="34" charset="0"/>
                    <a:cs typeface="Segoe UI Historic" panose="020B0502040204020203" pitchFamily="34" charset="0"/>
                  </a:endParaRPr>
                </a:p>
              </p:txBody>
            </p:sp>
            <p:sp>
              <p:nvSpPr>
                <p:cNvPr id="160" name="Freeform 8">
                  <a:extLst>
                    <a:ext uri="{FF2B5EF4-FFF2-40B4-BE49-F238E27FC236}">
                      <a16:creationId xmlns:a16="http://schemas.microsoft.com/office/drawing/2014/main" id="{B4D128B6-6A10-424D-A6E5-E588D992C7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75380" y="2219293"/>
                  <a:ext cx="279410" cy="319679"/>
                </a:xfrm>
                <a:custGeom>
                  <a:avLst/>
                  <a:gdLst>
                    <a:gd name="T0" fmla="*/ 965 w 1500"/>
                    <a:gd name="T1" fmla="*/ 0 h 1714"/>
                    <a:gd name="T2" fmla="*/ 534 w 1500"/>
                    <a:gd name="T3" fmla="*/ 0 h 1714"/>
                    <a:gd name="T4" fmla="*/ 432 w 1500"/>
                    <a:gd name="T5" fmla="*/ 102 h 1714"/>
                    <a:gd name="T6" fmla="*/ 432 w 1500"/>
                    <a:gd name="T7" fmla="*/ 107 h 1714"/>
                    <a:gd name="T8" fmla="*/ 426 w 1500"/>
                    <a:gd name="T9" fmla="*/ 107 h 1714"/>
                    <a:gd name="T10" fmla="*/ 325 w 1500"/>
                    <a:gd name="T11" fmla="*/ 209 h 1714"/>
                    <a:gd name="T12" fmla="*/ 325 w 1500"/>
                    <a:gd name="T13" fmla="*/ 214 h 1714"/>
                    <a:gd name="T14" fmla="*/ 155 w 1500"/>
                    <a:gd name="T15" fmla="*/ 214 h 1714"/>
                    <a:gd name="T16" fmla="*/ 0 w 1500"/>
                    <a:gd name="T17" fmla="*/ 370 h 1714"/>
                    <a:gd name="T18" fmla="*/ 0 w 1500"/>
                    <a:gd name="T19" fmla="*/ 1558 h 1714"/>
                    <a:gd name="T20" fmla="*/ 155 w 1500"/>
                    <a:gd name="T21" fmla="*/ 1713 h 1714"/>
                    <a:gd name="T22" fmla="*/ 1343 w 1500"/>
                    <a:gd name="T23" fmla="*/ 1713 h 1714"/>
                    <a:gd name="T24" fmla="*/ 1499 w 1500"/>
                    <a:gd name="T25" fmla="*/ 1558 h 1714"/>
                    <a:gd name="T26" fmla="*/ 1499 w 1500"/>
                    <a:gd name="T27" fmla="*/ 370 h 1714"/>
                    <a:gd name="T28" fmla="*/ 1343 w 1500"/>
                    <a:gd name="T29" fmla="*/ 214 h 1714"/>
                    <a:gd name="T30" fmla="*/ 1174 w 1500"/>
                    <a:gd name="T31" fmla="*/ 214 h 1714"/>
                    <a:gd name="T32" fmla="*/ 1174 w 1500"/>
                    <a:gd name="T33" fmla="*/ 209 h 1714"/>
                    <a:gd name="T34" fmla="*/ 1073 w 1500"/>
                    <a:gd name="T35" fmla="*/ 107 h 1714"/>
                    <a:gd name="T36" fmla="*/ 1067 w 1500"/>
                    <a:gd name="T37" fmla="*/ 107 h 1714"/>
                    <a:gd name="T38" fmla="*/ 1067 w 1500"/>
                    <a:gd name="T39" fmla="*/ 102 h 1714"/>
                    <a:gd name="T40" fmla="*/ 965 w 1500"/>
                    <a:gd name="T41" fmla="*/ 0 h 1714"/>
                    <a:gd name="T42" fmla="*/ 1174 w 1500"/>
                    <a:gd name="T43" fmla="*/ 319 h 1714"/>
                    <a:gd name="T44" fmla="*/ 1174 w 1500"/>
                    <a:gd name="T45" fmla="*/ 313 h 1714"/>
                    <a:gd name="T46" fmla="*/ 1343 w 1500"/>
                    <a:gd name="T47" fmla="*/ 313 h 1714"/>
                    <a:gd name="T48" fmla="*/ 1406 w 1500"/>
                    <a:gd name="T49" fmla="*/ 375 h 1714"/>
                    <a:gd name="T50" fmla="*/ 1406 w 1500"/>
                    <a:gd name="T51" fmla="*/ 1563 h 1714"/>
                    <a:gd name="T52" fmla="*/ 1343 w 1500"/>
                    <a:gd name="T53" fmla="*/ 1625 h 1714"/>
                    <a:gd name="T54" fmla="*/ 155 w 1500"/>
                    <a:gd name="T55" fmla="*/ 1625 h 1714"/>
                    <a:gd name="T56" fmla="*/ 93 w 1500"/>
                    <a:gd name="T57" fmla="*/ 1563 h 1714"/>
                    <a:gd name="T58" fmla="*/ 93 w 1500"/>
                    <a:gd name="T59" fmla="*/ 375 h 1714"/>
                    <a:gd name="T60" fmla="*/ 155 w 1500"/>
                    <a:gd name="T61" fmla="*/ 313 h 1714"/>
                    <a:gd name="T62" fmla="*/ 325 w 1500"/>
                    <a:gd name="T63" fmla="*/ 313 h 1714"/>
                    <a:gd name="T64" fmla="*/ 325 w 1500"/>
                    <a:gd name="T65" fmla="*/ 319 h 1714"/>
                    <a:gd name="T66" fmla="*/ 426 w 1500"/>
                    <a:gd name="T67" fmla="*/ 420 h 1714"/>
                    <a:gd name="T68" fmla="*/ 1073 w 1500"/>
                    <a:gd name="T69" fmla="*/ 420 h 1714"/>
                    <a:gd name="T70" fmla="*/ 1174 w 1500"/>
                    <a:gd name="T71" fmla="*/ 319 h 1714"/>
                    <a:gd name="T72" fmla="*/ 1075 w 1500"/>
                    <a:gd name="T73" fmla="*/ 203 h 1714"/>
                    <a:gd name="T74" fmla="*/ 1081 w 1500"/>
                    <a:gd name="T75" fmla="*/ 203 h 1714"/>
                    <a:gd name="T76" fmla="*/ 1081 w 1500"/>
                    <a:gd name="T77" fmla="*/ 209 h 1714"/>
                    <a:gd name="T78" fmla="*/ 1081 w 1500"/>
                    <a:gd name="T79" fmla="*/ 316 h 1714"/>
                    <a:gd name="T80" fmla="*/ 1075 w 1500"/>
                    <a:gd name="T81" fmla="*/ 316 h 1714"/>
                    <a:gd name="T82" fmla="*/ 1075 w 1500"/>
                    <a:gd name="T83" fmla="*/ 324 h 1714"/>
                    <a:gd name="T84" fmla="*/ 759 w 1500"/>
                    <a:gd name="T85" fmla="*/ 324 h 1714"/>
                    <a:gd name="T86" fmla="*/ 528 w 1500"/>
                    <a:gd name="T87" fmla="*/ 324 h 1714"/>
                    <a:gd name="T88" fmla="*/ 421 w 1500"/>
                    <a:gd name="T89" fmla="*/ 316 h 1714"/>
                    <a:gd name="T90" fmla="*/ 421 w 1500"/>
                    <a:gd name="T91" fmla="*/ 209 h 1714"/>
                    <a:gd name="T92" fmla="*/ 426 w 1500"/>
                    <a:gd name="T93" fmla="*/ 209 h 1714"/>
                    <a:gd name="T94" fmla="*/ 426 w 1500"/>
                    <a:gd name="T95" fmla="*/ 209 h 1714"/>
                    <a:gd name="T96" fmla="*/ 426 w 1500"/>
                    <a:gd name="T97" fmla="*/ 209 h 1714"/>
                    <a:gd name="T98" fmla="*/ 426 w 1500"/>
                    <a:gd name="T99" fmla="*/ 209 h 1714"/>
                    <a:gd name="T100" fmla="*/ 426 w 1500"/>
                    <a:gd name="T101" fmla="*/ 203 h 1714"/>
                    <a:gd name="T102" fmla="*/ 528 w 1500"/>
                    <a:gd name="T103" fmla="*/ 102 h 1714"/>
                    <a:gd name="T104" fmla="*/ 528 w 1500"/>
                    <a:gd name="T105" fmla="*/ 96 h 1714"/>
                    <a:gd name="T106" fmla="*/ 534 w 1500"/>
                    <a:gd name="T107" fmla="*/ 96 h 1714"/>
                    <a:gd name="T108" fmla="*/ 965 w 1500"/>
                    <a:gd name="T109" fmla="*/ 96 h 1714"/>
                    <a:gd name="T110" fmla="*/ 965 w 1500"/>
                    <a:gd name="T111" fmla="*/ 102 h 1714"/>
                    <a:gd name="T112" fmla="*/ 965 w 1500"/>
                    <a:gd name="T113" fmla="*/ 102 h 1714"/>
                    <a:gd name="T114" fmla="*/ 965 w 1500"/>
                    <a:gd name="T115" fmla="*/ 102 h 1714"/>
                    <a:gd name="T116" fmla="*/ 971 w 1500"/>
                    <a:gd name="T117" fmla="*/ 102 h 1714"/>
                    <a:gd name="T118" fmla="*/ 1075 w 1500"/>
                    <a:gd name="T119" fmla="*/ 203 h 17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500" h="1714">
                      <a:moveTo>
                        <a:pt x="965" y="0"/>
                      </a:moveTo>
                      <a:lnTo>
                        <a:pt x="534" y="0"/>
                      </a:lnTo>
                      <a:cubicBezTo>
                        <a:pt x="477" y="0"/>
                        <a:pt x="432" y="45"/>
                        <a:pt x="432" y="102"/>
                      </a:cubicBezTo>
                      <a:lnTo>
                        <a:pt x="432" y="107"/>
                      </a:lnTo>
                      <a:lnTo>
                        <a:pt x="426" y="107"/>
                      </a:lnTo>
                      <a:cubicBezTo>
                        <a:pt x="370" y="107"/>
                        <a:pt x="325" y="152"/>
                        <a:pt x="325" y="209"/>
                      </a:cubicBezTo>
                      <a:lnTo>
                        <a:pt x="325" y="214"/>
                      </a:lnTo>
                      <a:lnTo>
                        <a:pt x="155" y="214"/>
                      </a:lnTo>
                      <a:cubicBezTo>
                        <a:pt x="71" y="214"/>
                        <a:pt x="0" y="285"/>
                        <a:pt x="0" y="370"/>
                      </a:cubicBezTo>
                      <a:lnTo>
                        <a:pt x="0" y="1558"/>
                      </a:lnTo>
                      <a:cubicBezTo>
                        <a:pt x="0" y="1642"/>
                        <a:pt x="71" y="1713"/>
                        <a:pt x="155" y="1713"/>
                      </a:cubicBezTo>
                      <a:lnTo>
                        <a:pt x="1343" y="1713"/>
                      </a:lnTo>
                      <a:cubicBezTo>
                        <a:pt x="1428" y="1713"/>
                        <a:pt x="1499" y="1642"/>
                        <a:pt x="1499" y="1558"/>
                      </a:cubicBezTo>
                      <a:lnTo>
                        <a:pt x="1499" y="370"/>
                      </a:lnTo>
                      <a:cubicBezTo>
                        <a:pt x="1499" y="285"/>
                        <a:pt x="1428" y="214"/>
                        <a:pt x="1343" y="214"/>
                      </a:cubicBezTo>
                      <a:lnTo>
                        <a:pt x="1174" y="214"/>
                      </a:lnTo>
                      <a:lnTo>
                        <a:pt x="1174" y="209"/>
                      </a:lnTo>
                      <a:cubicBezTo>
                        <a:pt x="1174" y="152"/>
                        <a:pt x="1129" y="107"/>
                        <a:pt x="1073" y="107"/>
                      </a:cubicBezTo>
                      <a:lnTo>
                        <a:pt x="1067" y="107"/>
                      </a:lnTo>
                      <a:lnTo>
                        <a:pt x="1067" y="102"/>
                      </a:lnTo>
                      <a:cubicBezTo>
                        <a:pt x="1067" y="45"/>
                        <a:pt x="1022" y="0"/>
                        <a:pt x="965" y="0"/>
                      </a:cubicBezTo>
                      <a:close/>
                      <a:moveTo>
                        <a:pt x="1174" y="319"/>
                      </a:moveTo>
                      <a:lnTo>
                        <a:pt x="1174" y="313"/>
                      </a:lnTo>
                      <a:lnTo>
                        <a:pt x="1343" y="313"/>
                      </a:lnTo>
                      <a:cubicBezTo>
                        <a:pt x="1377" y="313"/>
                        <a:pt x="1406" y="341"/>
                        <a:pt x="1406" y="375"/>
                      </a:cubicBezTo>
                      <a:lnTo>
                        <a:pt x="1406" y="1563"/>
                      </a:lnTo>
                      <a:cubicBezTo>
                        <a:pt x="1406" y="1597"/>
                        <a:pt x="1377" y="1625"/>
                        <a:pt x="1343" y="1625"/>
                      </a:cubicBezTo>
                      <a:lnTo>
                        <a:pt x="155" y="1625"/>
                      </a:lnTo>
                      <a:cubicBezTo>
                        <a:pt x="121" y="1625"/>
                        <a:pt x="93" y="1597"/>
                        <a:pt x="93" y="1563"/>
                      </a:cubicBezTo>
                      <a:lnTo>
                        <a:pt x="93" y="375"/>
                      </a:lnTo>
                      <a:cubicBezTo>
                        <a:pt x="93" y="341"/>
                        <a:pt x="119" y="313"/>
                        <a:pt x="155" y="313"/>
                      </a:cubicBezTo>
                      <a:lnTo>
                        <a:pt x="325" y="313"/>
                      </a:lnTo>
                      <a:lnTo>
                        <a:pt x="325" y="319"/>
                      </a:lnTo>
                      <a:cubicBezTo>
                        <a:pt x="325" y="375"/>
                        <a:pt x="370" y="420"/>
                        <a:pt x="426" y="420"/>
                      </a:cubicBezTo>
                      <a:lnTo>
                        <a:pt x="1073" y="420"/>
                      </a:lnTo>
                      <a:cubicBezTo>
                        <a:pt x="1129" y="418"/>
                        <a:pt x="1174" y="372"/>
                        <a:pt x="1174" y="319"/>
                      </a:cubicBezTo>
                      <a:close/>
                      <a:moveTo>
                        <a:pt x="1075" y="203"/>
                      </a:moveTo>
                      <a:lnTo>
                        <a:pt x="1081" y="203"/>
                      </a:lnTo>
                      <a:lnTo>
                        <a:pt x="1081" y="209"/>
                      </a:lnTo>
                      <a:cubicBezTo>
                        <a:pt x="1081" y="251"/>
                        <a:pt x="1081" y="313"/>
                        <a:pt x="1081" y="316"/>
                      </a:cubicBezTo>
                      <a:lnTo>
                        <a:pt x="1075" y="316"/>
                      </a:lnTo>
                      <a:lnTo>
                        <a:pt x="1075" y="324"/>
                      </a:lnTo>
                      <a:cubicBezTo>
                        <a:pt x="1075" y="324"/>
                        <a:pt x="917" y="324"/>
                        <a:pt x="759" y="324"/>
                      </a:cubicBezTo>
                      <a:cubicBezTo>
                        <a:pt x="677" y="324"/>
                        <a:pt x="593" y="324"/>
                        <a:pt x="528" y="324"/>
                      </a:cubicBezTo>
                      <a:cubicBezTo>
                        <a:pt x="421" y="324"/>
                        <a:pt x="421" y="324"/>
                        <a:pt x="421" y="316"/>
                      </a:cubicBezTo>
                      <a:cubicBezTo>
                        <a:pt x="421" y="276"/>
                        <a:pt x="421" y="214"/>
                        <a:pt x="421" y="209"/>
                      </a:cubicBezTo>
                      <a:lnTo>
                        <a:pt x="426" y="209"/>
                      </a:lnTo>
                      <a:lnTo>
                        <a:pt x="426" y="209"/>
                      </a:lnTo>
                      <a:lnTo>
                        <a:pt x="426" y="209"/>
                      </a:lnTo>
                      <a:lnTo>
                        <a:pt x="426" y="209"/>
                      </a:lnTo>
                      <a:lnTo>
                        <a:pt x="426" y="203"/>
                      </a:lnTo>
                      <a:cubicBezTo>
                        <a:pt x="483" y="203"/>
                        <a:pt x="528" y="158"/>
                        <a:pt x="528" y="102"/>
                      </a:cubicBezTo>
                      <a:lnTo>
                        <a:pt x="528" y="96"/>
                      </a:lnTo>
                      <a:lnTo>
                        <a:pt x="534" y="96"/>
                      </a:lnTo>
                      <a:cubicBezTo>
                        <a:pt x="680" y="96"/>
                        <a:pt x="957" y="96"/>
                        <a:pt x="965" y="96"/>
                      </a:cubicBezTo>
                      <a:lnTo>
                        <a:pt x="965" y="102"/>
                      </a:lnTo>
                      <a:lnTo>
                        <a:pt x="965" y="102"/>
                      </a:lnTo>
                      <a:lnTo>
                        <a:pt x="965" y="102"/>
                      </a:lnTo>
                      <a:lnTo>
                        <a:pt x="971" y="102"/>
                      </a:lnTo>
                      <a:cubicBezTo>
                        <a:pt x="974" y="158"/>
                        <a:pt x="1019" y="203"/>
                        <a:pt x="1075" y="20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19140">
                    <a:defRPr/>
                  </a:pPr>
                  <a:endParaRPr lang="es-419" sz="1333">
                    <a:solidFill>
                      <a:srgbClr val="002E46"/>
                    </a:solidFill>
                    <a:latin typeface="Segoe UI Historic" panose="020B0502040204020203" pitchFamily="34" charset="0"/>
                    <a:ea typeface="Segoe UI Historic" panose="020B0502040204020203" pitchFamily="34" charset="0"/>
                    <a:cs typeface="Segoe UI Historic" panose="020B0502040204020203" pitchFamily="34" charset="0"/>
                  </a:endParaRPr>
                </a:p>
              </p:txBody>
            </p:sp>
          </p:grpSp>
        </p:grp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2DC445A2-49A4-4FC6-91AA-E7446951302C}"/>
                </a:ext>
              </a:extLst>
            </p:cNvPr>
            <p:cNvSpPr txBox="1"/>
            <p:nvPr/>
          </p:nvSpPr>
          <p:spPr>
            <a:xfrm>
              <a:off x="4376178" y="3215455"/>
              <a:ext cx="1187675" cy="9922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40">
                <a:defRPr/>
              </a:pPr>
              <a:r>
                <a:rPr lang="es-419" sz="1333">
                  <a:solidFill>
                    <a:srgbClr val="FFFFFF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Estimar el valor de las inversiones usando un enfoque económico racional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A8B1BCF-A040-40A1-8A53-EADF2F1F8A7C}"/>
              </a:ext>
            </a:extLst>
          </p:cNvPr>
          <p:cNvGrpSpPr/>
          <p:nvPr/>
        </p:nvGrpSpPr>
        <p:grpSpPr>
          <a:xfrm>
            <a:off x="9914801" y="2626886"/>
            <a:ext cx="1707177" cy="2682240"/>
            <a:chOff x="7436099" y="2206137"/>
            <a:chExt cx="1280383" cy="2011680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DAC4943F-45A7-4480-82EA-61EB6124E622}"/>
                </a:ext>
              </a:extLst>
            </p:cNvPr>
            <p:cNvGrpSpPr/>
            <p:nvPr/>
          </p:nvGrpSpPr>
          <p:grpSpPr>
            <a:xfrm>
              <a:off x="7436322" y="2206137"/>
              <a:ext cx="1280160" cy="2011680"/>
              <a:chOff x="7436322" y="2206137"/>
              <a:chExt cx="1280160" cy="2011680"/>
            </a:xfrm>
          </p:grpSpPr>
          <p:sp>
            <p:nvSpPr>
              <p:cNvPr id="57" name="Rounded Rectangle 113">
                <a:extLst>
                  <a:ext uri="{FF2B5EF4-FFF2-40B4-BE49-F238E27FC236}">
                    <a16:creationId xmlns:a16="http://schemas.microsoft.com/office/drawing/2014/main" id="{F62513E3-F47C-4A47-A72A-4BA388C6DFE6}"/>
                  </a:ext>
                </a:extLst>
              </p:cNvPr>
              <p:cNvSpPr/>
              <p:nvPr/>
            </p:nvSpPr>
            <p:spPr>
              <a:xfrm>
                <a:off x="7436322" y="2206137"/>
                <a:ext cx="1280160" cy="2011680"/>
              </a:xfrm>
              <a:prstGeom prst="roundRect">
                <a:avLst>
                  <a:gd name="adj" fmla="val 3271"/>
                </a:avLst>
              </a:prstGeom>
              <a:solidFill>
                <a:srgbClr val="8E3086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84451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defRPr/>
                </a:pPr>
                <a:endParaRPr lang="es-419" sz="1333">
                  <a:solidFill>
                    <a:srgbClr val="FFFFFF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endParaRPr>
              </a:p>
              <a:p>
                <a:pPr algn="ctr" defTabSz="84451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defRPr/>
                </a:pPr>
                <a:endParaRPr lang="es-419" sz="1333">
                  <a:solidFill>
                    <a:srgbClr val="FFFFFF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endParaRPr>
              </a:p>
              <a:p>
                <a:pPr algn="ctr" defTabSz="84451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defRPr/>
                </a:pPr>
                <a:endParaRPr lang="es-419" sz="1333">
                  <a:solidFill>
                    <a:srgbClr val="FFFFFF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endParaRPr>
              </a:p>
              <a:p>
                <a:pPr algn="ctr" defTabSz="84451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defRPr/>
                </a:pPr>
                <a:endParaRPr lang="es-419" sz="1333">
                  <a:solidFill>
                    <a:srgbClr val="FFFFFF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endParaRP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FF7FF34A-B6CE-4427-978B-760D1441658F}"/>
                  </a:ext>
                </a:extLst>
              </p:cNvPr>
              <p:cNvSpPr txBox="1"/>
              <p:nvPr/>
            </p:nvSpPr>
            <p:spPr>
              <a:xfrm>
                <a:off x="7534665" y="2414100"/>
                <a:ext cx="1115526" cy="1968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1219140">
                  <a:lnSpc>
                    <a:spcPts val="1251"/>
                  </a:lnSpc>
                  <a:defRPr/>
                </a:pPr>
                <a:r>
                  <a:rPr lang="es-419" sz="1333" b="1">
                    <a:solidFill>
                      <a:srgbClr val="FFFFFF"/>
                    </a:solidFill>
                    <a:latin typeface="Segoe UI Historic" panose="020B0502040204020203" pitchFamily="34" charset="0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OPTIMIZAR</a:t>
                </a:r>
              </a:p>
            </p:txBody>
          </p:sp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8A55FE74-DDFF-4062-A786-2A0B04C5A444}"/>
                  </a:ext>
                </a:extLst>
              </p:cNvPr>
              <p:cNvGrpSpPr/>
              <p:nvPr/>
            </p:nvGrpSpPr>
            <p:grpSpPr>
              <a:xfrm>
                <a:off x="7909033" y="2752517"/>
                <a:ext cx="334738" cy="313065"/>
                <a:chOff x="8614500" y="428620"/>
                <a:chExt cx="308684" cy="308684"/>
              </a:xfrm>
            </p:grpSpPr>
            <p:sp>
              <p:nvSpPr>
                <p:cNvPr id="151" name="Freeform 72">
                  <a:extLst>
                    <a:ext uri="{FF2B5EF4-FFF2-40B4-BE49-F238E27FC236}">
                      <a16:creationId xmlns:a16="http://schemas.microsoft.com/office/drawing/2014/main" id="{83E65D8A-F972-8D44-B0B1-BFEDAE8872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614500" y="428620"/>
                  <a:ext cx="308684" cy="308684"/>
                </a:xfrm>
                <a:custGeom>
                  <a:avLst/>
                  <a:gdLst>
                    <a:gd name="T0" fmla="*/ 580 w 691"/>
                    <a:gd name="T1" fmla="*/ 222 h 692"/>
                    <a:gd name="T2" fmla="*/ 555 w 691"/>
                    <a:gd name="T3" fmla="*/ 70 h 692"/>
                    <a:gd name="T4" fmla="*/ 422 w 691"/>
                    <a:gd name="T5" fmla="*/ 90 h 692"/>
                    <a:gd name="T6" fmla="*/ 298 w 691"/>
                    <a:gd name="T7" fmla="*/ 0 h 692"/>
                    <a:gd name="T8" fmla="*/ 223 w 691"/>
                    <a:gd name="T9" fmla="*/ 110 h 692"/>
                    <a:gd name="T10" fmla="*/ 70 w 691"/>
                    <a:gd name="T11" fmla="*/ 135 h 692"/>
                    <a:gd name="T12" fmla="*/ 90 w 691"/>
                    <a:gd name="T13" fmla="*/ 268 h 692"/>
                    <a:gd name="T14" fmla="*/ 0 w 691"/>
                    <a:gd name="T15" fmla="*/ 392 h 692"/>
                    <a:gd name="T16" fmla="*/ 110 w 691"/>
                    <a:gd name="T17" fmla="*/ 468 h 692"/>
                    <a:gd name="T18" fmla="*/ 135 w 691"/>
                    <a:gd name="T19" fmla="*/ 620 h 692"/>
                    <a:gd name="T20" fmla="*/ 223 w 691"/>
                    <a:gd name="T21" fmla="*/ 581 h 692"/>
                    <a:gd name="T22" fmla="*/ 298 w 691"/>
                    <a:gd name="T23" fmla="*/ 691 h 692"/>
                    <a:gd name="T24" fmla="*/ 422 w 691"/>
                    <a:gd name="T25" fmla="*/ 601 h 692"/>
                    <a:gd name="T26" fmla="*/ 540 w 691"/>
                    <a:gd name="T27" fmla="*/ 626 h 692"/>
                    <a:gd name="T28" fmla="*/ 622 w 691"/>
                    <a:gd name="T29" fmla="*/ 530 h 692"/>
                    <a:gd name="T30" fmla="*/ 673 w 691"/>
                    <a:gd name="T31" fmla="*/ 411 h 692"/>
                    <a:gd name="T32" fmla="*/ 673 w 691"/>
                    <a:gd name="T33" fmla="*/ 279 h 692"/>
                    <a:gd name="T34" fmla="*/ 586 w 691"/>
                    <a:gd name="T35" fmla="*/ 380 h 692"/>
                    <a:gd name="T36" fmla="*/ 549 w 691"/>
                    <a:gd name="T37" fmla="*/ 426 h 692"/>
                    <a:gd name="T38" fmla="*/ 552 w 691"/>
                    <a:gd name="T39" fmla="*/ 499 h 692"/>
                    <a:gd name="T40" fmla="*/ 501 w 691"/>
                    <a:gd name="T41" fmla="*/ 550 h 692"/>
                    <a:gd name="T42" fmla="*/ 428 w 691"/>
                    <a:gd name="T43" fmla="*/ 547 h 692"/>
                    <a:gd name="T44" fmla="*/ 380 w 691"/>
                    <a:gd name="T45" fmla="*/ 584 h 692"/>
                    <a:gd name="T46" fmla="*/ 315 w 691"/>
                    <a:gd name="T47" fmla="*/ 646 h 692"/>
                    <a:gd name="T48" fmla="*/ 303 w 691"/>
                    <a:gd name="T49" fmla="*/ 561 h 692"/>
                    <a:gd name="T50" fmla="*/ 220 w 691"/>
                    <a:gd name="T51" fmla="*/ 527 h 692"/>
                    <a:gd name="T52" fmla="*/ 152 w 691"/>
                    <a:gd name="T53" fmla="*/ 575 h 692"/>
                    <a:gd name="T54" fmla="*/ 149 w 691"/>
                    <a:gd name="T55" fmla="*/ 485 h 692"/>
                    <a:gd name="T56" fmla="*/ 141 w 691"/>
                    <a:gd name="T57" fmla="*/ 426 h 692"/>
                    <a:gd name="T58" fmla="*/ 81 w 691"/>
                    <a:gd name="T59" fmla="*/ 378 h 692"/>
                    <a:gd name="T60" fmla="*/ 81 w 691"/>
                    <a:gd name="T61" fmla="*/ 310 h 692"/>
                    <a:gd name="T62" fmla="*/ 138 w 691"/>
                    <a:gd name="T63" fmla="*/ 262 h 692"/>
                    <a:gd name="T64" fmla="*/ 146 w 691"/>
                    <a:gd name="T65" fmla="*/ 203 h 692"/>
                    <a:gd name="T66" fmla="*/ 152 w 691"/>
                    <a:gd name="T67" fmla="*/ 112 h 692"/>
                    <a:gd name="T68" fmla="*/ 220 w 691"/>
                    <a:gd name="T69" fmla="*/ 158 h 692"/>
                    <a:gd name="T70" fmla="*/ 303 w 691"/>
                    <a:gd name="T71" fmla="*/ 126 h 692"/>
                    <a:gd name="T72" fmla="*/ 315 w 691"/>
                    <a:gd name="T73" fmla="*/ 42 h 692"/>
                    <a:gd name="T74" fmla="*/ 380 w 691"/>
                    <a:gd name="T75" fmla="*/ 104 h 692"/>
                    <a:gd name="T76" fmla="*/ 428 w 691"/>
                    <a:gd name="T77" fmla="*/ 138 h 692"/>
                    <a:gd name="T78" fmla="*/ 501 w 691"/>
                    <a:gd name="T79" fmla="*/ 135 h 692"/>
                    <a:gd name="T80" fmla="*/ 552 w 691"/>
                    <a:gd name="T81" fmla="*/ 186 h 692"/>
                    <a:gd name="T82" fmla="*/ 549 w 691"/>
                    <a:gd name="T83" fmla="*/ 259 h 692"/>
                    <a:gd name="T84" fmla="*/ 583 w 691"/>
                    <a:gd name="T85" fmla="*/ 307 h 692"/>
                    <a:gd name="T86" fmla="*/ 645 w 691"/>
                    <a:gd name="T87" fmla="*/ 372 h 6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691" h="692">
                      <a:moveTo>
                        <a:pt x="673" y="279"/>
                      </a:moveTo>
                      <a:lnTo>
                        <a:pt x="600" y="268"/>
                      </a:lnTo>
                      <a:cubicBezTo>
                        <a:pt x="594" y="251"/>
                        <a:pt x="588" y="237"/>
                        <a:pt x="580" y="222"/>
                      </a:cubicBezTo>
                      <a:lnTo>
                        <a:pt x="622" y="160"/>
                      </a:lnTo>
                      <a:cubicBezTo>
                        <a:pt x="628" y="152"/>
                        <a:pt x="628" y="141"/>
                        <a:pt x="619" y="135"/>
                      </a:cubicBezTo>
                      <a:lnTo>
                        <a:pt x="555" y="70"/>
                      </a:lnTo>
                      <a:cubicBezTo>
                        <a:pt x="546" y="62"/>
                        <a:pt x="538" y="62"/>
                        <a:pt x="529" y="67"/>
                      </a:cubicBezTo>
                      <a:lnTo>
                        <a:pt x="467" y="110"/>
                      </a:lnTo>
                      <a:cubicBezTo>
                        <a:pt x="453" y="101"/>
                        <a:pt x="439" y="95"/>
                        <a:pt x="422" y="90"/>
                      </a:cubicBezTo>
                      <a:lnTo>
                        <a:pt x="411" y="16"/>
                      </a:lnTo>
                      <a:cubicBezTo>
                        <a:pt x="408" y="5"/>
                        <a:pt x="399" y="0"/>
                        <a:pt x="391" y="0"/>
                      </a:cubicBezTo>
                      <a:lnTo>
                        <a:pt x="298" y="0"/>
                      </a:lnTo>
                      <a:cubicBezTo>
                        <a:pt x="286" y="0"/>
                        <a:pt x="278" y="8"/>
                        <a:pt x="278" y="16"/>
                      </a:cubicBezTo>
                      <a:lnTo>
                        <a:pt x="267" y="90"/>
                      </a:lnTo>
                      <a:cubicBezTo>
                        <a:pt x="250" y="95"/>
                        <a:pt x="236" y="101"/>
                        <a:pt x="223" y="110"/>
                      </a:cubicBezTo>
                      <a:lnTo>
                        <a:pt x="160" y="67"/>
                      </a:lnTo>
                      <a:cubicBezTo>
                        <a:pt x="152" y="62"/>
                        <a:pt x="141" y="62"/>
                        <a:pt x="135" y="70"/>
                      </a:cubicBezTo>
                      <a:lnTo>
                        <a:pt x="70" y="135"/>
                      </a:lnTo>
                      <a:cubicBezTo>
                        <a:pt x="62" y="143"/>
                        <a:pt x="62" y="155"/>
                        <a:pt x="67" y="160"/>
                      </a:cubicBezTo>
                      <a:lnTo>
                        <a:pt x="110" y="222"/>
                      </a:lnTo>
                      <a:cubicBezTo>
                        <a:pt x="101" y="237"/>
                        <a:pt x="96" y="251"/>
                        <a:pt x="90" y="268"/>
                      </a:cubicBezTo>
                      <a:lnTo>
                        <a:pt x="16" y="279"/>
                      </a:lnTo>
                      <a:cubicBezTo>
                        <a:pt x="5" y="282"/>
                        <a:pt x="0" y="290"/>
                        <a:pt x="0" y="299"/>
                      </a:cubicBezTo>
                      <a:lnTo>
                        <a:pt x="0" y="392"/>
                      </a:lnTo>
                      <a:cubicBezTo>
                        <a:pt x="0" y="403"/>
                        <a:pt x="8" y="411"/>
                        <a:pt x="16" y="411"/>
                      </a:cubicBezTo>
                      <a:lnTo>
                        <a:pt x="90" y="423"/>
                      </a:lnTo>
                      <a:cubicBezTo>
                        <a:pt x="96" y="440"/>
                        <a:pt x="101" y="454"/>
                        <a:pt x="110" y="468"/>
                      </a:cubicBezTo>
                      <a:lnTo>
                        <a:pt x="67" y="530"/>
                      </a:lnTo>
                      <a:cubicBezTo>
                        <a:pt x="62" y="538"/>
                        <a:pt x="62" y="550"/>
                        <a:pt x="70" y="555"/>
                      </a:cubicBezTo>
                      <a:lnTo>
                        <a:pt x="135" y="620"/>
                      </a:lnTo>
                      <a:cubicBezTo>
                        <a:pt x="138" y="623"/>
                        <a:pt x="143" y="626"/>
                        <a:pt x="149" y="626"/>
                      </a:cubicBezTo>
                      <a:cubicBezTo>
                        <a:pt x="152" y="626"/>
                        <a:pt x="158" y="626"/>
                        <a:pt x="160" y="623"/>
                      </a:cubicBezTo>
                      <a:lnTo>
                        <a:pt x="223" y="581"/>
                      </a:lnTo>
                      <a:cubicBezTo>
                        <a:pt x="236" y="589"/>
                        <a:pt x="250" y="595"/>
                        <a:pt x="267" y="601"/>
                      </a:cubicBezTo>
                      <a:lnTo>
                        <a:pt x="278" y="674"/>
                      </a:lnTo>
                      <a:cubicBezTo>
                        <a:pt x="281" y="685"/>
                        <a:pt x="289" y="691"/>
                        <a:pt x="298" y="691"/>
                      </a:cubicBezTo>
                      <a:lnTo>
                        <a:pt x="391" y="691"/>
                      </a:lnTo>
                      <a:cubicBezTo>
                        <a:pt x="402" y="691"/>
                        <a:pt x="411" y="682"/>
                        <a:pt x="411" y="674"/>
                      </a:cubicBezTo>
                      <a:lnTo>
                        <a:pt x="422" y="601"/>
                      </a:lnTo>
                      <a:cubicBezTo>
                        <a:pt x="439" y="595"/>
                        <a:pt x="453" y="589"/>
                        <a:pt x="467" y="581"/>
                      </a:cubicBezTo>
                      <a:lnTo>
                        <a:pt x="529" y="623"/>
                      </a:lnTo>
                      <a:cubicBezTo>
                        <a:pt x="532" y="626"/>
                        <a:pt x="538" y="626"/>
                        <a:pt x="540" y="626"/>
                      </a:cubicBezTo>
                      <a:cubicBezTo>
                        <a:pt x="546" y="626"/>
                        <a:pt x="552" y="623"/>
                        <a:pt x="555" y="620"/>
                      </a:cubicBezTo>
                      <a:lnTo>
                        <a:pt x="619" y="555"/>
                      </a:lnTo>
                      <a:cubicBezTo>
                        <a:pt x="628" y="547"/>
                        <a:pt x="628" y="536"/>
                        <a:pt x="622" y="530"/>
                      </a:cubicBezTo>
                      <a:lnTo>
                        <a:pt x="580" y="468"/>
                      </a:lnTo>
                      <a:cubicBezTo>
                        <a:pt x="588" y="454"/>
                        <a:pt x="594" y="440"/>
                        <a:pt x="600" y="423"/>
                      </a:cubicBezTo>
                      <a:lnTo>
                        <a:pt x="673" y="411"/>
                      </a:lnTo>
                      <a:cubicBezTo>
                        <a:pt x="684" y="409"/>
                        <a:pt x="690" y="400"/>
                        <a:pt x="690" y="392"/>
                      </a:cubicBezTo>
                      <a:lnTo>
                        <a:pt x="690" y="299"/>
                      </a:lnTo>
                      <a:cubicBezTo>
                        <a:pt x="690" y="287"/>
                        <a:pt x="682" y="279"/>
                        <a:pt x="673" y="279"/>
                      </a:cubicBezTo>
                      <a:close/>
                      <a:moveTo>
                        <a:pt x="648" y="372"/>
                      </a:moveTo>
                      <a:lnTo>
                        <a:pt x="608" y="378"/>
                      </a:lnTo>
                      <a:lnTo>
                        <a:pt x="586" y="380"/>
                      </a:lnTo>
                      <a:lnTo>
                        <a:pt x="563" y="383"/>
                      </a:lnTo>
                      <a:cubicBezTo>
                        <a:pt x="560" y="397"/>
                        <a:pt x="555" y="411"/>
                        <a:pt x="549" y="426"/>
                      </a:cubicBezTo>
                      <a:lnTo>
                        <a:pt x="549" y="426"/>
                      </a:lnTo>
                      <a:cubicBezTo>
                        <a:pt x="543" y="440"/>
                        <a:pt x="535" y="454"/>
                        <a:pt x="526" y="465"/>
                      </a:cubicBezTo>
                      <a:lnTo>
                        <a:pt x="538" y="482"/>
                      </a:lnTo>
                      <a:lnTo>
                        <a:pt x="552" y="499"/>
                      </a:lnTo>
                      <a:lnTo>
                        <a:pt x="574" y="533"/>
                      </a:lnTo>
                      <a:lnTo>
                        <a:pt x="535" y="572"/>
                      </a:lnTo>
                      <a:lnTo>
                        <a:pt x="501" y="550"/>
                      </a:lnTo>
                      <a:lnTo>
                        <a:pt x="484" y="538"/>
                      </a:lnTo>
                      <a:lnTo>
                        <a:pt x="467" y="527"/>
                      </a:lnTo>
                      <a:cubicBezTo>
                        <a:pt x="456" y="536"/>
                        <a:pt x="442" y="541"/>
                        <a:pt x="428" y="547"/>
                      </a:cubicBezTo>
                      <a:cubicBezTo>
                        <a:pt x="428" y="547"/>
                        <a:pt x="428" y="547"/>
                        <a:pt x="425" y="547"/>
                      </a:cubicBezTo>
                      <a:cubicBezTo>
                        <a:pt x="411" y="553"/>
                        <a:pt x="396" y="555"/>
                        <a:pt x="382" y="561"/>
                      </a:cubicBezTo>
                      <a:lnTo>
                        <a:pt x="380" y="584"/>
                      </a:lnTo>
                      <a:lnTo>
                        <a:pt x="377" y="606"/>
                      </a:lnTo>
                      <a:lnTo>
                        <a:pt x="371" y="646"/>
                      </a:lnTo>
                      <a:lnTo>
                        <a:pt x="315" y="646"/>
                      </a:lnTo>
                      <a:lnTo>
                        <a:pt x="309" y="606"/>
                      </a:lnTo>
                      <a:lnTo>
                        <a:pt x="306" y="584"/>
                      </a:lnTo>
                      <a:lnTo>
                        <a:pt x="303" y="561"/>
                      </a:lnTo>
                      <a:cubicBezTo>
                        <a:pt x="289" y="558"/>
                        <a:pt x="275" y="553"/>
                        <a:pt x="261" y="547"/>
                      </a:cubicBezTo>
                      <a:cubicBezTo>
                        <a:pt x="261" y="547"/>
                        <a:pt x="261" y="547"/>
                        <a:pt x="258" y="547"/>
                      </a:cubicBezTo>
                      <a:cubicBezTo>
                        <a:pt x="244" y="541"/>
                        <a:pt x="233" y="533"/>
                        <a:pt x="220" y="527"/>
                      </a:cubicBezTo>
                      <a:lnTo>
                        <a:pt x="203" y="538"/>
                      </a:lnTo>
                      <a:lnTo>
                        <a:pt x="186" y="553"/>
                      </a:lnTo>
                      <a:lnTo>
                        <a:pt x="152" y="575"/>
                      </a:lnTo>
                      <a:lnTo>
                        <a:pt x="112" y="536"/>
                      </a:lnTo>
                      <a:lnTo>
                        <a:pt x="135" y="502"/>
                      </a:lnTo>
                      <a:lnTo>
                        <a:pt x="149" y="485"/>
                      </a:lnTo>
                      <a:lnTo>
                        <a:pt x="160" y="468"/>
                      </a:lnTo>
                      <a:cubicBezTo>
                        <a:pt x="152" y="457"/>
                        <a:pt x="146" y="443"/>
                        <a:pt x="141" y="428"/>
                      </a:cubicBezTo>
                      <a:cubicBezTo>
                        <a:pt x="141" y="428"/>
                        <a:pt x="141" y="428"/>
                        <a:pt x="141" y="426"/>
                      </a:cubicBezTo>
                      <a:cubicBezTo>
                        <a:pt x="135" y="411"/>
                        <a:pt x="129" y="397"/>
                        <a:pt x="127" y="383"/>
                      </a:cubicBezTo>
                      <a:lnTo>
                        <a:pt x="104" y="380"/>
                      </a:lnTo>
                      <a:lnTo>
                        <a:pt x="81" y="378"/>
                      </a:lnTo>
                      <a:lnTo>
                        <a:pt x="42" y="372"/>
                      </a:lnTo>
                      <a:lnTo>
                        <a:pt x="42" y="316"/>
                      </a:lnTo>
                      <a:lnTo>
                        <a:pt x="81" y="310"/>
                      </a:lnTo>
                      <a:lnTo>
                        <a:pt x="104" y="307"/>
                      </a:lnTo>
                      <a:lnTo>
                        <a:pt x="127" y="304"/>
                      </a:lnTo>
                      <a:cubicBezTo>
                        <a:pt x="129" y="290"/>
                        <a:pt x="132" y="276"/>
                        <a:pt x="138" y="262"/>
                      </a:cubicBezTo>
                      <a:lnTo>
                        <a:pt x="138" y="259"/>
                      </a:lnTo>
                      <a:cubicBezTo>
                        <a:pt x="143" y="245"/>
                        <a:pt x="149" y="234"/>
                        <a:pt x="158" y="220"/>
                      </a:cubicBezTo>
                      <a:lnTo>
                        <a:pt x="146" y="203"/>
                      </a:lnTo>
                      <a:lnTo>
                        <a:pt x="135" y="186"/>
                      </a:lnTo>
                      <a:lnTo>
                        <a:pt x="112" y="152"/>
                      </a:lnTo>
                      <a:lnTo>
                        <a:pt x="152" y="112"/>
                      </a:lnTo>
                      <a:lnTo>
                        <a:pt x="186" y="135"/>
                      </a:lnTo>
                      <a:lnTo>
                        <a:pt x="203" y="146"/>
                      </a:lnTo>
                      <a:lnTo>
                        <a:pt x="220" y="158"/>
                      </a:lnTo>
                      <a:cubicBezTo>
                        <a:pt x="230" y="149"/>
                        <a:pt x="244" y="143"/>
                        <a:pt x="258" y="138"/>
                      </a:cubicBezTo>
                      <a:cubicBezTo>
                        <a:pt x="258" y="138"/>
                        <a:pt x="258" y="138"/>
                        <a:pt x="261" y="138"/>
                      </a:cubicBezTo>
                      <a:cubicBezTo>
                        <a:pt x="275" y="132"/>
                        <a:pt x="289" y="129"/>
                        <a:pt x="303" y="126"/>
                      </a:cubicBezTo>
                      <a:lnTo>
                        <a:pt x="306" y="104"/>
                      </a:lnTo>
                      <a:lnTo>
                        <a:pt x="309" y="81"/>
                      </a:lnTo>
                      <a:lnTo>
                        <a:pt x="315" y="42"/>
                      </a:lnTo>
                      <a:lnTo>
                        <a:pt x="371" y="42"/>
                      </a:lnTo>
                      <a:lnTo>
                        <a:pt x="377" y="81"/>
                      </a:lnTo>
                      <a:lnTo>
                        <a:pt x="380" y="104"/>
                      </a:lnTo>
                      <a:lnTo>
                        <a:pt x="382" y="126"/>
                      </a:lnTo>
                      <a:cubicBezTo>
                        <a:pt x="396" y="129"/>
                        <a:pt x="411" y="132"/>
                        <a:pt x="425" y="138"/>
                      </a:cubicBezTo>
                      <a:cubicBezTo>
                        <a:pt x="425" y="138"/>
                        <a:pt x="425" y="138"/>
                        <a:pt x="428" y="138"/>
                      </a:cubicBezTo>
                      <a:cubicBezTo>
                        <a:pt x="442" y="143"/>
                        <a:pt x="453" y="152"/>
                        <a:pt x="467" y="158"/>
                      </a:cubicBezTo>
                      <a:lnTo>
                        <a:pt x="484" y="146"/>
                      </a:lnTo>
                      <a:lnTo>
                        <a:pt x="501" y="135"/>
                      </a:lnTo>
                      <a:lnTo>
                        <a:pt x="535" y="112"/>
                      </a:lnTo>
                      <a:lnTo>
                        <a:pt x="574" y="152"/>
                      </a:lnTo>
                      <a:lnTo>
                        <a:pt x="552" y="186"/>
                      </a:lnTo>
                      <a:lnTo>
                        <a:pt x="540" y="203"/>
                      </a:lnTo>
                      <a:lnTo>
                        <a:pt x="529" y="220"/>
                      </a:lnTo>
                      <a:cubicBezTo>
                        <a:pt x="538" y="231"/>
                        <a:pt x="543" y="245"/>
                        <a:pt x="549" y="259"/>
                      </a:cubicBezTo>
                      <a:cubicBezTo>
                        <a:pt x="549" y="259"/>
                        <a:pt x="549" y="259"/>
                        <a:pt x="549" y="262"/>
                      </a:cubicBezTo>
                      <a:cubicBezTo>
                        <a:pt x="555" y="276"/>
                        <a:pt x="557" y="290"/>
                        <a:pt x="560" y="304"/>
                      </a:cubicBezTo>
                      <a:lnTo>
                        <a:pt x="583" y="307"/>
                      </a:lnTo>
                      <a:lnTo>
                        <a:pt x="605" y="310"/>
                      </a:lnTo>
                      <a:lnTo>
                        <a:pt x="645" y="316"/>
                      </a:lnTo>
                      <a:lnTo>
                        <a:pt x="645" y="372"/>
                      </a:lnTo>
                      <a:lnTo>
                        <a:pt x="648" y="37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19140">
                    <a:defRPr/>
                  </a:pPr>
                  <a:endParaRPr lang="es-419" sz="1333">
                    <a:solidFill>
                      <a:srgbClr val="002E46"/>
                    </a:solidFill>
                    <a:latin typeface="Segoe UI Historic" panose="020B0502040204020203" pitchFamily="34" charset="0"/>
                    <a:ea typeface="Segoe UI Historic" panose="020B0502040204020203" pitchFamily="34" charset="0"/>
                    <a:cs typeface="Segoe UI Historic" panose="020B0502040204020203" pitchFamily="34" charset="0"/>
                  </a:endParaRPr>
                </a:p>
              </p:txBody>
            </p:sp>
            <p:sp>
              <p:nvSpPr>
                <p:cNvPr id="152" name="Freeform 73">
                  <a:extLst>
                    <a:ext uri="{FF2B5EF4-FFF2-40B4-BE49-F238E27FC236}">
                      <a16:creationId xmlns:a16="http://schemas.microsoft.com/office/drawing/2014/main" id="{5B8D6CC0-BC84-244F-93C9-AE22F495FF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712809" y="526927"/>
                  <a:ext cx="110104" cy="108138"/>
                </a:xfrm>
                <a:custGeom>
                  <a:avLst/>
                  <a:gdLst>
                    <a:gd name="T0" fmla="*/ 120 w 245"/>
                    <a:gd name="T1" fmla="*/ 0 h 244"/>
                    <a:gd name="T2" fmla="*/ 0 w 245"/>
                    <a:gd name="T3" fmla="*/ 122 h 244"/>
                    <a:gd name="T4" fmla="*/ 120 w 245"/>
                    <a:gd name="T5" fmla="*/ 243 h 244"/>
                    <a:gd name="T6" fmla="*/ 241 w 245"/>
                    <a:gd name="T7" fmla="*/ 122 h 244"/>
                    <a:gd name="T8" fmla="*/ 120 w 245"/>
                    <a:gd name="T9" fmla="*/ 0 h 244"/>
                    <a:gd name="T10" fmla="*/ 120 w 245"/>
                    <a:gd name="T11" fmla="*/ 204 h 244"/>
                    <a:gd name="T12" fmla="*/ 38 w 245"/>
                    <a:gd name="T13" fmla="*/ 122 h 244"/>
                    <a:gd name="T14" fmla="*/ 120 w 245"/>
                    <a:gd name="T15" fmla="*/ 40 h 244"/>
                    <a:gd name="T16" fmla="*/ 202 w 245"/>
                    <a:gd name="T17" fmla="*/ 122 h 244"/>
                    <a:gd name="T18" fmla="*/ 120 w 245"/>
                    <a:gd name="T19" fmla="*/ 204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45" h="244">
                      <a:moveTo>
                        <a:pt x="120" y="0"/>
                      </a:moveTo>
                      <a:cubicBezTo>
                        <a:pt x="52" y="0"/>
                        <a:pt x="0" y="55"/>
                        <a:pt x="0" y="122"/>
                      </a:cubicBezTo>
                      <a:cubicBezTo>
                        <a:pt x="0" y="190"/>
                        <a:pt x="52" y="243"/>
                        <a:pt x="120" y="243"/>
                      </a:cubicBezTo>
                      <a:cubicBezTo>
                        <a:pt x="188" y="243"/>
                        <a:pt x="241" y="189"/>
                        <a:pt x="241" y="122"/>
                      </a:cubicBezTo>
                      <a:cubicBezTo>
                        <a:pt x="244" y="54"/>
                        <a:pt x="188" y="0"/>
                        <a:pt x="120" y="0"/>
                      </a:cubicBezTo>
                      <a:close/>
                      <a:moveTo>
                        <a:pt x="120" y="204"/>
                      </a:moveTo>
                      <a:cubicBezTo>
                        <a:pt x="75" y="204"/>
                        <a:pt x="38" y="167"/>
                        <a:pt x="38" y="122"/>
                      </a:cubicBezTo>
                      <a:cubicBezTo>
                        <a:pt x="38" y="77"/>
                        <a:pt x="75" y="40"/>
                        <a:pt x="120" y="40"/>
                      </a:cubicBezTo>
                      <a:cubicBezTo>
                        <a:pt x="165" y="40"/>
                        <a:pt x="202" y="77"/>
                        <a:pt x="202" y="122"/>
                      </a:cubicBezTo>
                      <a:cubicBezTo>
                        <a:pt x="202" y="167"/>
                        <a:pt x="165" y="204"/>
                        <a:pt x="120" y="20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19140">
                    <a:defRPr/>
                  </a:pPr>
                  <a:endParaRPr lang="es-419" sz="1333">
                    <a:solidFill>
                      <a:srgbClr val="002E46"/>
                    </a:solidFill>
                    <a:latin typeface="Segoe UI Historic" panose="020B0502040204020203" pitchFamily="34" charset="0"/>
                    <a:ea typeface="Segoe UI Historic" panose="020B0502040204020203" pitchFamily="34" charset="0"/>
                    <a:cs typeface="Segoe UI Historic" panose="020B0502040204020203" pitchFamily="34" charset="0"/>
                  </a:endParaRPr>
                </a:p>
              </p:txBody>
            </p:sp>
          </p:grpSp>
        </p:grp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2F4244DE-4EF7-4B7A-90D6-20BF8F61E734}"/>
                </a:ext>
              </a:extLst>
            </p:cNvPr>
            <p:cNvSpPr txBox="1"/>
            <p:nvPr/>
          </p:nvSpPr>
          <p:spPr>
            <a:xfrm>
              <a:off x="7436099" y="3215455"/>
              <a:ext cx="1280160" cy="8384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40">
                <a:defRPr/>
              </a:pPr>
              <a:r>
                <a:rPr lang="es-419" sz="1333">
                  <a:solidFill>
                    <a:srgbClr val="FFFFFF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Optimizar inversiones de toda la organización con base en valor y restricciones</a:t>
              </a:r>
            </a:p>
          </p:txBody>
        </p:sp>
      </p:grpSp>
      <p:sp>
        <p:nvSpPr>
          <p:cNvPr id="94" name="Freeform 1">
            <a:extLst>
              <a:ext uri="{FF2B5EF4-FFF2-40B4-BE49-F238E27FC236}">
                <a16:creationId xmlns:a16="http://schemas.microsoft.com/office/drawing/2014/main" id="{DC39D245-D80D-48F0-8E39-D52AC9A26A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11457" y="3355391"/>
            <a:ext cx="1181017" cy="1179464"/>
          </a:xfrm>
          <a:custGeom>
            <a:avLst/>
            <a:gdLst>
              <a:gd name="T0" fmla="*/ 3166 w 3353"/>
              <a:gd name="T1" fmla="*/ 809 h 3346"/>
              <a:gd name="T2" fmla="*/ 2683 w 3353"/>
              <a:gd name="T3" fmla="*/ 894 h 3346"/>
              <a:gd name="T4" fmla="*/ 2480 w 3353"/>
              <a:gd name="T5" fmla="*/ 750 h 3346"/>
              <a:gd name="T6" fmla="*/ 2585 w 3353"/>
              <a:gd name="T7" fmla="*/ 279 h 3346"/>
              <a:gd name="T8" fmla="*/ 2125 w 3353"/>
              <a:gd name="T9" fmla="*/ 14 h 3346"/>
              <a:gd name="T10" fmla="*/ 1843 w 3353"/>
              <a:gd name="T11" fmla="*/ 414 h 3346"/>
              <a:gd name="T12" fmla="*/ 1594 w 3353"/>
              <a:gd name="T13" fmla="*/ 457 h 3346"/>
              <a:gd name="T14" fmla="*/ 1332 w 3353"/>
              <a:gd name="T15" fmla="*/ 50 h 3346"/>
              <a:gd name="T16" fmla="*/ 815 w 3353"/>
              <a:gd name="T17" fmla="*/ 186 h 3346"/>
              <a:gd name="T18" fmla="*/ 900 w 3353"/>
              <a:gd name="T19" fmla="*/ 668 h 3346"/>
              <a:gd name="T20" fmla="*/ 756 w 3353"/>
              <a:gd name="T21" fmla="*/ 872 h 3346"/>
              <a:gd name="T22" fmla="*/ 285 w 3353"/>
              <a:gd name="T23" fmla="*/ 767 h 3346"/>
              <a:gd name="T24" fmla="*/ 14 w 3353"/>
              <a:gd name="T25" fmla="*/ 1227 h 3346"/>
              <a:gd name="T26" fmla="*/ 415 w 3353"/>
              <a:gd name="T27" fmla="*/ 1509 h 3346"/>
              <a:gd name="T28" fmla="*/ 457 w 3353"/>
              <a:gd name="T29" fmla="*/ 1758 h 3346"/>
              <a:gd name="T30" fmla="*/ 51 w 3353"/>
              <a:gd name="T31" fmla="*/ 2020 h 3346"/>
              <a:gd name="T32" fmla="*/ 186 w 3353"/>
              <a:gd name="T33" fmla="*/ 2536 h 3346"/>
              <a:gd name="T34" fmla="*/ 669 w 3353"/>
              <a:gd name="T35" fmla="*/ 2452 h 3346"/>
              <a:gd name="T36" fmla="*/ 872 w 3353"/>
              <a:gd name="T37" fmla="*/ 2596 h 3346"/>
              <a:gd name="T38" fmla="*/ 767 w 3353"/>
              <a:gd name="T39" fmla="*/ 3066 h 3346"/>
              <a:gd name="T40" fmla="*/ 1227 w 3353"/>
              <a:gd name="T41" fmla="*/ 3331 h 3346"/>
              <a:gd name="T42" fmla="*/ 1510 w 3353"/>
              <a:gd name="T43" fmla="*/ 2931 h 3346"/>
              <a:gd name="T44" fmla="*/ 1758 w 3353"/>
              <a:gd name="T45" fmla="*/ 2888 h 3346"/>
              <a:gd name="T46" fmla="*/ 2020 w 3353"/>
              <a:gd name="T47" fmla="*/ 3295 h 3346"/>
              <a:gd name="T48" fmla="*/ 2537 w 3353"/>
              <a:gd name="T49" fmla="*/ 3159 h 3346"/>
              <a:gd name="T50" fmla="*/ 2452 w 3353"/>
              <a:gd name="T51" fmla="*/ 2678 h 3346"/>
              <a:gd name="T52" fmla="*/ 2596 w 3353"/>
              <a:gd name="T53" fmla="*/ 2474 h 3346"/>
              <a:gd name="T54" fmla="*/ 3067 w 3353"/>
              <a:gd name="T55" fmla="*/ 2579 h 3346"/>
              <a:gd name="T56" fmla="*/ 3333 w 3353"/>
              <a:gd name="T57" fmla="*/ 2119 h 3346"/>
              <a:gd name="T58" fmla="*/ 2932 w 3353"/>
              <a:gd name="T59" fmla="*/ 1837 h 3346"/>
              <a:gd name="T60" fmla="*/ 2889 w 3353"/>
              <a:gd name="T61" fmla="*/ 1588 h 3346"/>
              <a:gd name="T62" fmla="*/ 3296 w 3353"/>
              <a:gd name="T63" fmla="*/ 1326 h 3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353" h="3346">
                <a:moveTo>
                  <a:pt x="3338" y="1227"/>
                </a:moveTo>
                <a:lnTo>
                  <a:pt x="3166" y="809"/>
                </a:lnTo>
                <a:cubicBezTo>
                  <a:pt x="3152" y="773"/>
                  <a:pt x="3110" y="753"/>
                  <a:pt x="3073" y="767"/>
                </a:cubicBezTo>
                <a:lnTo>
                  <a:pt x="2683" y="894"/>
                </a:lnTo>
                <a:cubicBezTo>
                  <a:pt x="2652" y="903"/>
                  <a:pt x="2621" y="894"/>
                  <a:pt x="2602" y="872"/>
                </a:cubicBezTo>
                <a:cubicBezTo>
                  <a:pt x="2565" y="826"/>
                  <a:pt x="2523" y="787"/>
                  <a:pt x="2480" y="750"/>
                </a:cubicBezTo>
                <a:cubicBezTo>
                  <a:pt x="2458" y="730"/>
                  <a:pt x="2446" y="697"/>
                  <a:pt x="2458" y="668"/>
                </a:cubicBezTo>
                <a:lnTo>
                  <a:pt x="2585" y="279"/>
                </a:lnTo>
                <a:cubicBezTo>
                  <a:pt x="2596" y="242"/>
                  <a:pt x="2579" y="200"/>
                  <a:pt x="2542" y="186"/>
                </a:cubicBezTo>
                <a:lnTo>
                  <a:pt x="2125" y="14"/>
                </a:lnTo>
                <a:cubicBezTo>
                  <a:pt x="2088" y="0"/>
                  <a:pt x="2046" y="14"/>
                  <a:pt x="2026" y="50"/>
                </a:cubicBezTo>
                <a:lnTo>
                  <a:pt x="1843" y="414"/>
                </a:lnTo>
                <a:cubicBezTo>
                  <a:pt x="1828" y="443"/>
                  <a:pt x="1797" y="457"/>
                  <a:pt x="1766" y="457"/>
                </a:cubicBezTo>
                <a:cubicBezTo>
                  <a:pt x="1710" y="454"/>
                  <a:pt x="1651" y="454"/>
                  <a:pt x="1594" y="457"/>
                </a:cubicBezTo>
                <a:cubicBezTo>
                  <a:pt x="1563" y="459"/>
                  <a:pt x="1532" y="443"/>
                  <a:pt x="1518" y="414"/>
                </a:cubicBezTo>
                <a:lnTo>
                  <a:pt x="1332" y="50"/>
                </a:lnTo>
                <a:cubicBezTo>
                  <a:pt x="1315" y="14"/>
                  <a:pt x="1272" y="0"/>
                  <a:pt x="1233" y="14"/>
                </a:cubicBezTo>
                <a:lnTo>
                  <a:pt x="815" y="186"/>
                </a:lnTo>
                <a:cubicBezTo>
                  <a:pt x="779" y="200"/>
                  <a:pt x="759" y="242"/>
                  <a:pt x="773" y="279"/>
                </a:cubicBezTo>
                <a:lnTo>
                  <a:pt x="900" y="668"/>
                </a:lnTo>
                <a:cubicBezTo>
                  <a:pt x="908" y="699"/>
                  <a:pt x="900" y="730"/>
                  <a:pt x="877" y="750"/>
                </a:cubicBezTo>
                <a:cubicBezTo>
                  <a:pt x="832" y="787"/>
                  <a:pt x="793" y="829"/>
                  <a:pt x="756" y="872"/>
                </a:cubicBezTo>
                <a:cubicBezTo>
                  <a:pt x="736" y="894"/>
                  <a:pt x="702" y="905"/>
                  <a:pt x="674" y="894"/>
                </a:cubicBezTo>
                <a:lnTo>
                  <a:pt x="285" y="767"/>
                </a:lnTo>
                <a:cubicBezTo>
                  <a:pt x="248" y="756"/>
                  <a:pt x="206" y="773"/>
                  <a:pt x="192" y="809"/>
                </a:cubicBezTo>
                <a:lnTo>
                  <a:pt x="14" y="1227"/>
                </a:lnTo>
                <a:cubicBezTo>
                  <a:pt x="0" y="1264"/>
                  <a:pt x="14" y="1306"/>
                  <a:pt x="51" y="1326"/>
                </a:cubicBezTo>
                <a:lnTo>
                  <a:pt x="415" y="1509"/>
                </a:lnTo>
                <a:cubicBezTo>
                  <a:pt x="443" y="1523"/>
                  <a:pt x="457" y="1554"/>
                  <a:pt x="457" y="1585"/>
                </a:cubicBezTo>
                <a:cubicBezTo>
                  <a:pt x="454" y="1642"/>
                  <a:pt x="454" y="1701"/>
                  <a:pt x="457" y="1758"/>
                </a:cubicBezTo>
                <a:cubicBezTo>
                  <a:pt x="460" y="1789"/>
                  <a:pt x="443" y="1820"/>
                  <a:pt x="415" y="1834"/>
                </a:cubicBezTo>
                <a:lnTo>
                  <a:pt x="51" y="2020"/>
                </a:lnTo>
                <a:cubicBezTo>
                  <a:pt x="14" y="2037"/>
                  <a:pt x="0" y="2079"/>
                  <a:pt x="14" y="2119"/>
                </a:cubicBezTo>
                <a:lnTo>
                  <a:pt x="186" y="2536"/>
                </a:lnTo>
                <a:cubicBezTo>
                  <a:pt x="200" y="2573"/>
                  <a:pt x="242" y="2593"/>
                  <a:pt x="279" y="2579"/>
                </a:cubicBezTo>
                <a:lnTo>
                  <a:pt x="669" y="2452"/>
                </a:lnTo>
                <a:cubicBezTo>
                  <a:pt x="700" y="2443"/>
                  <a:pt x="731" y="2452"/>
                  <a:pt x="750" y="2474"/>
                </a:cubicBezTo>
                <a:cubicBezTo>
                  <a:pt x="787" y="2520"/>
                  <a:pt x="829" y="2559"/>
                  <a:pt x="872" y="2596"/>
                </a:cubicBezTo>
                <a:cubicBezTo>
                  <a:pt x="894" y="2615"/>
                  <a:pt x="906" y="2649"/>
                  <a:pt x="894" y="2678"/>
                </a:cubicBezTo>
                <a:lnTo>
                  <a:pt x="767" y="3066"/>
                </a:lnTo>
                <a:cubicBezTo>
                  <a:pt x="756" y="3103"/>
                  <a:pt x="773" y="3145"/>
                  <a:pt x="810" y="3159"/>
                </a:cubicBezTo>
                <a:lnTo>
                  <a:pt x="1227" y="3331"/>
                </a:lnTo>
                <a:cubicBezTo>
                  <a:pt x="1264" y="3345"/>
                  <a:pt x="1306" y="3331"/>
                  <a:pt x="1326" y="3295"/>
                </a:cubicBezTo>
                <a:lnTo>
                  <a:pt x="1510" y="2931"/>
                </a:lnTo>
                <a:cubicBezTo>
                  <a:pt x="1524" y="2902"/>
                  <a:pt x="1555" y="2888"/>
                  <a:pt x="1586" y="2888"/>
                </a:cubicBezTo>
                <a:cubicBezTo>
                  <a:pt x="1642" y="2891"/>
                  <a:pt x="1701" y="2891"/>
                  <a:pt x="1758" y="2888"/>
                </a:cubicBezTo>
                <a:cubicBezTo>
                  <a:pt x="1789" y="2885"/>
                  <a:pt x="1820" y="2902"/>
                  <a:pt x="1834" y="2931"/>
                </a:cubicBezTo>
                <a:lnTo>
                  <a:pt x="2020" y="3295"/>
                </a:lnTo>
                <a:cubicBezTo>
                  <a:pt x="2037" y="3331"/>
                  <a:pt x="2080" y="3345"/>
                  <a:pt x="2119" y="3331"/>
                </a:cubicBezTo>
                <a:lnTo>
                  <a:pt x="2537" y="3159"/>
                </a:lnTo>
                <a:cubicBezTo>
                  <a:pt x="2573" y="3145"/>
                  <a:pt x="2593" y="3103"/>
                  <a:pt x="2579" y="3066"/>
                </a:cubicBezTo>
                <a:lnTo>
                  <a:pt x="2452" y="2678"/>
                </a:lnTo>
                <a:cubicBezTo>
                  <a:pt x="2444" y="2647"/>
                  <a:pt x="2452" y="2615"/>
                  <a:pt x="2475" y="2596"/>
                </a:cubicBezTo>
                <a:cubicBezTo>
                  <a:pt x="2520" y="2559"/>
                  <a:pt x="2559" y="2517"/>
                  <a:pt x="2596" y="2474"/>
                </a:cubicBezTo>
                <a:cubicBezTo>
                  <a:pt x="2616" y="2452"/>
                  <a:pt x="2650" y="2441"/>
                  <a:pt x="2678" y="2452"/>
                </a:cubicBezTo>
                <a:lnTo>
                  <a:pt x="3067" y="2579"/>
                </a:lnTo>
                <a:cubicBezTo>
                  <a:pt x="3104" y="2590"/>
                  <a:pt x="3146" y="2573"/>
                  <a:pt x="3160" y="2536"/>
                </a:cubicBezTo>
                <a:lnTo>
                  <a:pt x="3333" y="2119"/>
                </a:lnTo>
                <a:cubicBezTo>
                  <a:pt x="3347" y="2082"/>
                  <a:pt x="3333" y="2040"/>
                  <a:pt x="3296" y="2020"/>
                </a:cubicBezTo>
                <a:lnTo>
                  <a:pt x="2932" y="1837"/>
                </a:lnTo>
                <a:cubicBezTo>
                  <a:pt x="2904" y="1823"/>
                  <a:pt x="2889" y="1791"/>
                  <a:pt x="2889" y="1760"/>
                </a:cubicBezTo>
                <a:cubicBezTo>
                  <a:pt x="2892" y="1704"/>
                  <a:pt x="2892" y="1645"/>
                  <a:pt x="2889" y="1588"/>
                </a:cubicBezTo>
                <a:cubicBezTo>
                  <a:pt x="2887" y="1557"/>
                  <a:pt x="2904" y="1526"/>
                  <a:pt x="2932" y="1512"/>
                </a:cubicBezTo>
                <a:lnTo>
                  <a:pt x="3296" y="1326"/>
                </a:lnTo>
                <a:cubicBezTo>
                  <a:pt x="3338" y="1306"/>
                  <a:pt x="3352" y="1264"/>
                  <a:pt x="3338" y="1227"/>
                </a:cubicBezTo>
              </a:path>
            </a:pathLst>
          </a:custGeom>
          <a:noFill/>
          <a:ln w="25400" cap="flat">
            <a:solidFill>
              <a:schemeClr val="accent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1219140">
              <a:defRPr/>
            </a:pPr>
            <a:endParaRPr lang="es-419" sz="2400">
              <a:solidFill>
                <a:srgbClr val="002E46"/>
              </a:solidFill>
              <a:latin typeface="Calibri"/>
            </a:endParaRP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048AF1F6-C7B6-4F6C-98E5-7B4A67972BF6}"/>
              </a:ext>
            </a:extLst>
          </p:cNvPr>
          <p:cNvGrpSpPr/>
          <p:nvPr/>
        </p:nvGrpSpPr>
        <p:grpSpPr>
          <a:xfrm>
            <a:off x="8188841" y="3632001"/>
            <a:ext cx="626249" cy="626249"/>
            <a:chOff x="6027128" y="4249126"/>
            <a:chExt cx="469687" cy="469687"/>
          </a:xfrm>
        </p:grpSpPr>
        <p:sp>
          <p:nvSpPr>
            <p:cNvPr id="96" name="Freeform 3">
              <a:extLst>
                <a:ext uri="{FF2B5EF4-FFF2-40B4-BE49-F238E27FC236}">
                  <a16:creationId xmlns:a16="http://schemas.microsoft.com/office/drawing/2014/main" id="{895AB901-07DF-470F-9346-28F98D6AFE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5215" y="4363344"/>
              <a:ext cx="312349" cy="241253"/>
            </a:xfrm>
            <a:custGeom>
              <a:avLst/>
              <a:gdLst>
                <a:gd name="T0" fmla="*/ 384 w 1181"/>
                <a:gd name="T1" fmla="*/ 889 h 913"/>
                <a:gd name="T2" fmla="*/ 14 w 1181"/>
                <a:gd name="T3" fmla="*/ 520 h 913"/>
                <a:gd name="T4" fmla="*/ 14 w 1181"/>
                <a:gd name="T5" fmla="*/ 466 h 913"/>
                <a:gd name="T6" fmla="*/ 136 w 1181"/>
                <a:gd name="T7" fmla="*/ 345 h 913"/>
                <a:gd name="T8" fmla="*/ 189 w 1181"/>
                <a:gd name="T9" fmla="*/ 345 h 913"/>
                <a:gd name="T10" fmla="*/ 398 w 1181"/>
                <a:gd name="T11" fmla="*/ 554 h 913"/>
                <a:gd name="T12" fmla="*/ 452 w 1181"/>
                <a:gd name="T13" fmla="*/ 554 h 913"/>
                <a:gd name="T14" fmla="*/ 991 w 1181"/>
                <a:gd name="T15" fmla="*/ 15 h 913"/>
                <a:gd name="T16" fmla="*/ 1044 w 1181"/>
                <a:gd name="T17" fmla="*/ 15 h 913"/>
                <a:gd name="T18" fmla="*/ 1166 w 1181"/>
                <a:gd name="T19" fmla="*/ 136 h 913"/>
                <a:gd name="T20" fmla="*/ 1166 w 1181"/>
                <a:gd name="T21" fmla="*/ 189 h 913"/>
                <a:gd name="T22" fmla="*/ 466 w 1181"/>
                <a:gd name="T23" fmla="*/ 889 h 913"/>
                <a:gd name="T24" fmla="*/ 384 w 1181"/>
                <a:gd name="T25" fmla="*/ 889 h 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81" h="913">
                  <a:moveTo>
                    <a:pt x="384" y="889"/>
                  </a:moveTo>
                  <a:lnTo>
                    <a:pt x="14" y="520"/>
                  </a:lnTo>
                  <a:cubicBezTo>
                    <a:pt x="0" y="506"/>
                    <a:pt x="0" y="480"/>
                    <a:pt x="14" y="466"/>
                  </a:cubicBezTo>
                  <a:lnTo>
                    <a:pt x="136" y="345"/>
                  </a:lnTo>
                  <a:cubicBezTo>
                    <a:pt x="150" y="331"/>
                    <a:pt x="175" y="331"/>
                    <a:pt x="189" y="345"/>
                  </a:cubicBezTo>
                  <a:lnTo>
                    <a:pt x="398" y="554"/>
                  </a:lnTo>
                  <a:cubicBezTo>
                    <a:pt x="412" y="568"/>
                    <a:pt x="438" y="568"/>
                    <a:pt x="452" y="554"/>
                  </a:cubicBezTo>
                  <a:lnTo>
                    <a:pt x="991" y="15"/>
                  </a:lnTo>
                  <a:cubicBezTo>
                    <a:pt x="1005" y="0"/>
                    <a:pt x="1030" y="0"/>
                    <a:pt x="1044" y="15"/>
                  </a:cubicBezTo>
                  <a:lnTo>
                    <a:pt x="1166" y="136"/>
                  </a:lnTo>
                  <a:cubicBezTo>
                    <a:pt x="1180" y="150"/>
                    <a:pt x="1180" y="175"/>
                    <a:pt x="1166" y="189"/>
                  </a:cubicBezTo>
                  <a:lnTo>
                    <a:pt x="466" y="889"/>
                  </a:lnTo>
                  <a:cubicBezTo>
                    <a:pt x="443" y="912"/>
                    <a:pt x="407" y="912"/>
                    <a:pt x="384" y="889"/>
                  </a:cubicBezTo>
                </a:path>
              </a:pathLst>
            </a:custGeom>
            <a:noFill/>
            <a:ln w="25400" cap="rnd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19140">
                <a:defRPr/>
              </a:pPr>
              <a:endParaRPr lang="es-419" sz="2400">
                <a:solidFill>
                  <a:srgbClr val="002E46"/>
                </a:solidFill>
                <a:latin typeface="Calibri"/>
              </a:endParaRPr>
            </a:p>
          </p:txBody>
        </p:sp>
        <p:sp>
          <p:nvSpPr>
            <p:cNvPr id="97" name="Freeform 10">
              <a:extLst>
                <a:ext uri="{FF2B5EF4-FFF2-40B4-BE49-F238E27FC236}">
                  <a16:creationId xmlns:a16="http://schemas.microsoft.com/office/drawing/2014/main" id="{FEBFF51A-ED2C-4357-B0F0-E2E9FB776F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7128" y="4249126"/>
              <a:ext cx="469687" cy="469687"/>
            </a:xfrm>
            <a:custGeom>
              <a:avLst/>
              <a:gdLst>
                <a:gd name="T0" fmla="*/ 1697 w 1778"/>
                <a:gd name="T1" fmla="*/ 554 h 1778"/>
                <a:gd name="T2" fmla="*/ 1756 w 1778"/>
                <a:gd name="T3" fmla="*/ 1003 h 1778"/>
                <a:gd name="T4" fmla="*/ 1583 w 1778"/>
                <a:gd name="T5" fmla="*/ 1421 h 1778"/>
                <a:gd name="T6" fmla="*/ 1224 w 1778"/>
                <a:gd name="T7" fmla="*/ 1697 h 1778"/>
                <a:gd name="T8" fmla="*/ 775 w 1778"/>
                <a:gd name="T9" fmla="*/ 1756 h 1778"/>
                <a:gd name="T10" fmla="*/ 356 w 1778"/>
                <a:gd name="T11" fmla="*/ 1583 h 1778"/>
                <a:gd name="T12" fmla="*/ 80 w 1778"/>
                <a:gd name="T13" fmla="*/ 1223 h 1778"/>
                <a:gd name="T14" fmla="*/ 21 w 1778"/>
                <a:gd name="T15" fmla="*/ 775 h 1778"/>
                <a:gd name="T16" fmla="*/ 195 w 1778"/>
                <a:gd name="T17" fmla="*/ 356 h 1778"/>
                <a:gd name="T18" fmla="*/ 554 w 1778"/>
                <a:gd name="T19" fmla="*/ 80 h 1778"/>
                <a:gd name="T20" fmla="*/ 1003 w 1778"/>
                <a:gd name="T21" fmla="*/ 21 h 1778"/>
                <a:gd name="T22" fmla="*/ 1421 w 1778"/>
                <a:gd name="T23" fmla="*/ 195 h 1778"/>
                <a:gd name="T24" fmla="*/ 1697 w 1778"/>
                <a:gd name="T25" fmla="*/ 554 h 1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78" h="1778">
                  <a:moveTo>
                    <a:pt x="1697" y="554"/>
                  </a:moveTo>
                  <a:cubicBezTo>
                    <a:pt x="1759" y="703"/>
                    <a:pt x="1777" y="843"/>
                    <a:pt x="1756" y="1003"/>
                  </a:cubicBezTo>
                  <a:cubicBezTo>
                    <a:pt x="1735" y="1163"/>
                    <a:pt x="1681" y="1293"/>
                    <a:pt x="1583" y="1421"/>
                  </a:cubicBezTo>
                  <a:cubicBezTo>
                    <a:pt x="1485" y="1549"/>
                    <a:pt x="1373" y="1635"/>
                    <a:pt x="1224" y="1697"/>
                  </a:cubicBezTo>
                  <a:cubicBezTo>
                    <a:pt x="1076" y="1759"/>
                    <a:pt x="935" y="1777"/>
                    <a:pt x="775" y="1756"/>
                  </a:cubicBezTo>
                  <a:cubicBezTo>
                    <a:pt x="616" y="1735"/>
                    <a:pt x="484" y="1681"/>
                    <a:pt x="356" y="1583"/>
                  </a:cubicBezTo>
                  <a:cubicBezTo>
                    <a:pt x="228" y="1485"/>
                    <a:pt x="142" y="1371"/>
                    <a:pt x="80" y="1223"/>
                  </a:cubicBezTo>
                  <a:cubicBezTo>
                    <a:pt x="19" y="1074"/>
                    <a:pt x="0" y="934"/>
                    <a:pt x="21" y="775"/>
                  </a:cubicBezTo>
                  <a:cubicBezTo>
                    <a:pt x="42" y="615"/>
                    <a:pt x="97" y="484"/>
                    <a:pt x="195" y="356"/>
                  </a:cubicBezTo>
                  <a:cubicBezTo>
                    <a:pt x="293" y="228"/>
                    <a:pt x="405" y="141"/>
                    <a:pt x="554" y="80"/>
                  </a:cubicBezTo>
                  <a:cubicBezTo>
                    <a:pt x="703" y="18"/>
                    <a:pt x="843" y="0"/>
                    <a:pt x="1003" y="21"/>
                  </a:cubicBezTo>
                  <a:cubicBezTo>
                    <a:pt x="1163" y="42"/>
                    <a:pt x="1294" y="97"/>
                    <a:pt x="1421" y="195"/>
                  </a:cubicBezTo>
                  <a:cubicBezTo>
                    <a:pt x="1549" y="293"/>
                    <a:pt x="1635" y="405"/>
                    <a:pt x="1697" y="554"/>
                  </a:cubicBezTo>
                </a:path>
              </a:pathLst>
            </a:custGeom>
            <a:noFill/>
            <a:ln w="25400" cap="flat">
              <a:solidFill>
                <a:schemeClr val="accent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19140">
                <a:defRPr/>
              </a:pPr>
              <a:endParaRPr lang="es-419" sz="2400">
                <a:solidFill>
                  <a:srgbClr val="002E46"/>
                </a:solidFill>
                <a:latin typeface="Calibri"/>
              </a:endParaRPr>
            </a:p>
          </p:txBody>
        </p:sp>
      </p:grpSp>
      <p:sp>
        <p:nvSpPr>
          <p:cNvPr id="48" name="Content Placeholder 2">
            <a:extLst>
              <a:ext uri="{FF2B5EF4-FFF2-40B4-BE49-F238E27FC236}">
                <a16:creationId xmlns:a16="http://schemas.microsoft.com/office/drawing/2014/main" id="{44676536-702A-4620-AA9E-21DE28F2BFD6}"/>
              </a:ext>
            </a:extLst>
          </p:cNvPr>
          <p:cNvSpPr txBox="1">
            <a:spLocks/>
          </p:cNvSpPr>
          <p:nvPr/>
        </p:nvSpPr>
        <p:spPr>
          <a:xfrm>
            <a:off x="408000" y="1427584"/>
            <a:ext cx="11376000" cy="856377"/>
          </a:xfrm>
          <a:prstGeom prst="rect">
            <a:avLst/>
          </a:prstGeom>
        </p:spPr>
        <p:txBody>
          <a:bodyPr vert="horz" lIns="121920" tIns="60960" rIns="121920" bIns="60960" rtlCol="0">
            <a:normAutofit/>
          </a:bodyPr>
          <a:lstStyle>
            <a:lvl1pPr marL="18097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361950" indent="-180975" algn="l" defTabSz="914400" rtl="0" eaLnBrk="1" latinLnBrk="0" hangingPunct="1">
              <a:lnSpc>
                <a:spcPts val="17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–"/>
              <a:tabLst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534988" indent="-173038" algn="l" defTabSz="914400" rtl="0" eaLnBrk="1" latinLnBrk="0" hangingPunct="1">
              <a:lnSpc>
                <a:spcPts val="16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715963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–"/>
              <a:tabLst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889000" indent="-1730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tabLst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219140">
              <a:buClr>
                <a:srgbClr val="053B57"/>
              </a:buClr>
              <a:buNone/>
              <a:defRPr/>
            </a:pPr>
            <a:r>
              <a:rPr lang="es-419" sz="2400">
                <a:solidFill>
                  <a:srgbClr val="002E46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La toma de decisión basada en valor es un enfoque de decisión de inversión </a:t>
            </a:r>
            <a:br>
              <a:rPr lang="es-419" sz="2400">
                <a:solidFill>
                  <a:srgbClr val="002E46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</a:br>
            <a:r>
              <a:rPr lang="es-419" sz="2400">
                <a:solidFill>
                  <a:srgbClr val="002E46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que se centra en entregar el máximo valor para una organización</a:t>
            </a:r>
          </a:p>
        </p:txBody>
      </p:sp>
    </p:spTree>
    <p:extLst>
      <p:ext uri="{BB962C8B-B14F-4D97-AF65-F5344CB8AC3E}">
        <p14:creationId xmlns:p14="http://schemas.microsoft.com/office/powerpoint/2010/main" val="3806574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8" presetClass="emp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44" dur="5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94" grpId="0" animBg="1"/>
      <p:bldP spid="94" grpId="1" animBg="1"/>
      <p:bldP spid="94" grpId="2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C6F6A98F-1E7C-8331-DE16-CAA9B9D35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237" y="653293"/>
            <a:ext cx="9097604" cy="965835"/>
          </a:xfrm>
        </p:spPr>
        <p:txBody>
          <a:bodyPr/>
          <a:lstStyle/>
          <a:p>
            <a:r>
              <a:rPr lang="pt-BR" sz="4000">
                <a:latin typeface="Century Gothic" panose="020B0502020202020204" pitchFamily="34" charset="0"/>
              </a:rPr>
              <a:t>Agenda</a:t>
            </a:r>
          </a:p>
        </p:txBody>
      </p:sp>
      <p:pic>
        <p:nvPicPr>
          <p:cNvPr id="13" name="Picture Placeholder 6" descr="A picture containing plane, sitting, airplane, water&#10;&#10;Description automatically generated">
            <a:extLst>
              <a:ext uri="{FF2B5EF4-FFF2-40B4-BE49-F238E27FC236}">
                <a16:creationId xmlns:a16="http://schemas.microsoft.com/office/drawing/2014/main" id="{5140AA98-D633-69F2-13AC-D11F89A8BE80}"/>
              </a:ext>
            </a:extLst>
          </p:cNvPr>
          <p:cNvPicPr>
            <a:picLocks noGrp="1" noChangeAspect="1"/>
          </p:cNvPicPr>
          <p:nvPr>
            <p:ph type="chart" sz="quarter" idx="10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6095999" y="653293"/>
            <a:ext cx="4748981" cy="5358477"/>
          </a:xfrm>
        </p:spPr>
      </p:pic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6D7BDEBB-8F51-9D45-F6C0-3146706EC81B}"/>
              </a:ext>
            </a:extLst>
          </p:cNvPr>
          <p:cNvSpPr txBox="1">
            <a:spLocks/>
          </p:cNvSpPr>
          <p:nvPr/>
        </p:nvSpPr>
        <p:spPr>
          <a:xfrm>
            <a:off x="1205622" y="2064108"/>
            <a:ext cx="4536417" cy="27297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419" sz="320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La toma de decisiones </a:t>
            </a:r>
            <a:br>
              <a:rPr lang="es-419" sz="320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</a:br>
            <a:r>
              <a:rPr lang="es-419" sz="320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(CAPEX y OPEX)</a:t>
            </a:r>
          </a:p>
          <a:p>
            <a:r>
              <a:rPr lang="es-419" sz="320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Introducción a la </a:t>
            </a:r>
            <a:br>
              <a:rPr lang="es-419" sz="320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</a:br>
            <a:r>
              <a:rPr lang="es-419" sz="320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metodología AIPM</a:t>
            </a:r>
          </a:p>
          <a:p>
            <a:r>
              <a:rPr lang="es-419" sz="3200" b="1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Beneficios</a:t>
            </a:r>
          </a:p>
        </p:txBody>
      </p:sp>
    </p:spTree>
    <p:extLst>
      <p:ext uri="{BB962C8B-B14F-4D97-AF65-F5344CB8AC3E}">
        <p14:creationId xmlns:p14="http://schemas.microsoft.com/office/powerpoint/2010/main" val="23676399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97F56-98BA-4FAD-BDF9-034BD21F0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198" y="286381"/>
            <a:ext cx="9097604" cy="965835"/>
          </a:xfrm>
        </p:spPr>
        <p:txBody>
          <a:bodyPr/>
          <a:lstStyle/>
          <a:p>
            <a:pPr algn="ctr"/>
            <a:r>
              <a:rPr lang="es-ES" sz="4000" b="1">
                <a:solidFill>
                  <a:schemeClr val="tx1"/>
                </a:solidFill>
                <a:latin typeface="Century Gothic" panose="020B0502020202020204" pitchFamily="34" charset="0"/>
              </a:rPr>
              <a:t>Beneficios reportados</a:t>
            </a:r>
            <a:endParaRPr lang="es-419" sz="4000" b="1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21" name="Content Placeholder 13">
            <a:extLst>
              <a:ext uri="{FF2B5EF4-FFF2-40B4-BE49-F238E27FC236}">
                <a16:creationId xmlns:a16="http://schemas.microsoft.com/office/drawing/2014/main" id="{17387640-07EC-42B7-93CC-319F97DEFD5F}"/>
              </a:ext>
            </a:extLst>
          </p:cNvPr>
          <p:cNvSpPr txBox="1">
            <a:spLocks/>
          </p:cNvSpPr>
          <p:nvPr/>
        </p:nvSpPr>
        <p:spPr>
          <a:xfrm>
            <a:off x="473072" y="3932805"/>
            <a:ext cx="2308512" cy="181953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Tx/>
              <a:buNone/>
              <a:tabLst/>
              <a:defRPr sz="9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180975" indent="0" algn="ctr" defTabSz="914400" rtl="0" eaLnBrk="1" latinLnBrk="0" hangingPunct="1">
              <a:lnSpc>
                <a:spcPts val="17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Tx/>
              <a:buNone/>
              <a:tabLst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361950" indent="0" algn="ctr" defTabSz="914400" rtl="0" eaLnBrk="1" latinLnBrk="0" hangingPunct="1">
              <a:lnSpc>
                <a:spcPts val="16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Tx/>
              <a:buNone/>
              <a:tabLst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534988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Tx/>
              <a:buNone/>
              <a:tabLst/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715962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Tx/>
              <a:buNone/>
              <a:tabLst/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40">
              <a:lnSpc>
                <a:spcPct val="95000"/>
              </a:lnSpc>
              <a:buClr>
                <a:srgbClr val="053B57"/>
              </a:buClr>
            </a:pPr>
            <a:r>
              <a:rPr lang="es-419" sz="1467">
                <a:solidFill>
                  <a:srgbClr val="053B57"/>
                </a:solidFill>
                <a:cs typeface="Times New Roman" panose="02020603050405020304" pitchFamily="18" charset="0"/>
              </a:rPr>
              <a:t>Clientes de Copperleaf logran un promedio del</a:t>
            </a:r>
            <a:br>
              <a:rPr lang="es-419" sz="1467">
                <a:solidFill>
                  <a:srgbClr val="053B57"/>
                </a:solidFill>
                <a:cs typeface="Times New Roman" panose="02020603050405020304" pitchFamily="18" charset="0"/>
              </a:rPr>
            </a:br>
            <a:r>
              <a:rPr lang="es-419" sz="1467" b="1">
                <a:solidFill>
                  <a:srgbClr val="053B57"/>
                </a:solidFill>
                <a:cs typeface="Times New Roman" panose="02020603050405020304" pitchFamily="18" charset="0"/>
              </a:rPr>
              <a:t>17% de aumento de valor en sus portafolios en el 1</a:t>
            </a:r>
            <a:r>
              <a:rPr lang="es-419" sz="1467" b="1" baseline="30000">
                <a:solidFill>
                  <a:srgbClr val="053B57"/>
                </a:solidFill>
                <a:cs typeface="Times New Roman" panose="02020603050405020304" pitchFamily="18" charset="0"/>
              </a:rPr>
              <a:t>er</a:t>
            </a:r>
            <a:r>
              <a:rPr lang="es-419" sz="1467" b="1">
                <a:solidFill>
                  <a:srgbClr val="053B57"/>
                </a:solidFill>
                <a:cs typeface="Times New Roman" panose="02020603050405020304" pitchFamily="18" charset="0"/>
              </a:rPr>
              <a:t> año de optimización, y el 12% a lo largo de 3 años</a:t>
            </a:r>
            <a:endParaRPr lang="es-419" sz="1467" b="1">
              <a:solidFill>
                <a:srgbClr val="053B57"/>
              </a:solidFill>
            </a:endParaRP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39848999-0D0E-4757-A9E3-DF83B94ACF32}"/>
              </a:ext>
            </a:extLst>
          </p:cNvPr>
          <p:cNvSpPr txBox="1">
            <a:spLocks/>
          </p:cNvSpPr>
          <p:nvPr/>
        </p:nvSpPr>
        <p:spPr>
          <a:xfrm>
            <a:off x="6347171" y="2185069"/>
            <a:ext cx="2420147" cy="670845"/>
          </a:xfrm>
          <a:prstGeom prst="rect">
            <a:avLst/>
          </a:prstGeom>
        </p:spPr>
        <p:txBody>
          <a:bodyPr vert="horz" lIns="121920" tIns="60960" rIns="121920" bIns="6096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600" b="1" kern="1200">
                <a:solidFill>
                  <a:srgbClr val="002855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pPr defTabSz="1219140"/>
            <a:r>
              <a:rPr lang="es-419" sz="6667" spc="-400">
                <a:solidFill>
                  <a:srgbClr val="005776"/>
                </a:solidFill>
              </a:rPr>
              <a:t>1</a:t>
            </a:r>
            <a:r>
              <a:rPr lang="es-419" sz="6667">
                <a:solidFill>
                  <a:srgbClr val="005776"/>
                </a:solidFill>
              </a:rPr>
              <a:t>0%</a:t>
            </a: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EB375F1E-3BFF-4AD4-A3E8-1F59C1EE0A9E}"/>
              </a:ext>
            </a:extLst>
          </p:cNvPr>
          <p:cNvSpPr txBox="1">
            <a:spLocks/>
          </p:cNvSpPr>
          <p:nvPr/>
        </p:nvSpPr>
        <p:spPr>
          <a:xfrm>
            <a:off x="6347170" y="2860661"/>
            <a:ext cx="2257724" cy="670845"/>
          </a:xfrm>
          <a:prstGeom prst="rect">
            <a:avLst/>
          </a:prstGeom>
        </p:spPr>
        <p:txBody>
          <a:bodyPr vert="horz" lIns="121920" tIns="60960" rIns="121920" bIns="6096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600" b="1" kern="1200">
                <a:solidFill>
                  <a:srgbClr val="002855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pPr defTabSz="1219140"/>
            <a:r>
              <a:rPr lang="es-419" sz="1600" kern="0">
                <a:solidFill>
                  <a:srgbClr val="005776"/>
                </a:solidFill>
              </a:rPr>
              <a:t>MEJOR DESEMPEÑO EN LA EJECUCIÓN</a:t>
            </a:r>
          </a:p>
        </p:txBody>
      </p:sp>
      <p:sp>
        <p:nvSpPr>
          <p:cNvPr id="28" name="Content Placeholder 13">
            <a:extLst>
              <a:ext uri="{FF2B5EF4-FFF2-40B4-BE49-F238E27FC236}">
                <a16:creationId xmlns:a16="http://schemas.microsoft.com/office/drawing/2014/main" id="{B252CE74-6435-42A3-BC00-6F833EA3E1C4}"/>
              </a:ext>
            </a:extLst>
          </p:cNvPr>
          <p:cNvSpPr txBox="1">
            <a:spLocks/>
          </p:cNvSpPr>
          <p:nvPr/>
        </p:nvSpPr>
        <p:spPr>
          <a:xfrm>
            <a:off x="9293542" y="3932804"/>
            <a:ext cx="2654292" cy="197833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Tx/>
              <a:buNone/>
              <a:tabLst/>
              <a:defRPr sz="9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180975" indent="0" algn="ctr" defTabSz="914400" rtl="0" eaLnBrk="1" latinLnBrk="0" hangingPunct="1">
              <a:lnSpc>
                <a:spcPts val="17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Tx/>
              <a:buNone/>
              <a:tabLst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361950" indent="0" algn="ctr" defTabSz="914400" rtl="0" eaLnBrk="1" latinLnBrk="0" hangingPunct="1">
              <a:lnSpc>
                <a:spcPts val="16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Tx/>
              <a:buNone/>
              <a:tabLst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534988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Tx/>
              <a:buNone/>
              <a:tabLst/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715962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Tx/>
              <a:buNone/>
              <a:tabLst/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40">
              <a:lnSpc>
                <a:spcPct val="95000"/>
              </a:lnSpc>
              <a:buClr>
                <a:srgbClr val="053B57"/>
              </a:buClr>
            </a:pPr>
            <a:r>
              <a:rPr lang="es-419" sz="1467">
                <a:solidFill>
                  <a:srgbClr val="002E4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Copperleaf permite a las organizaciones </a:t>
            </a:r>
            <a:r>
              <a:rPr lang="es-419" sz="1467" b="1">
                <a:solidFill>
                  <a:srgbClr val="002E4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alinear sus decisiones a sus objetivos, eliminar silos de planeación, crear un proceso transparente, y</a:t>
            </a:r>
            <a:r>
              <a:rPr lang="es-419" sz="1467">
                <a:solidFill>
                  <a:srgbClr val="002E4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419" sz="1467" b="1">
                <a:solidFill>
                  <a:srgbClr val="002E4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alinear a las mejores prácticas de planeación </a:t>
            </a:r>
            <a:endParaRPr lang="es-419" sz="1467" b="1">
              <a:solidFill>
                <a:srgbClr val="053B57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5" name="Content Placeholder 13">
            <a:extLst>
              <a:ext uri="{FF2B5EF4-FFF2-40B4-BE49-F238E27FC236}">
                <a16:creationId xmlns:a16="http://schemas.microsoft.com/office/drawing/2014/main" id="{947761D8-BACA-413E-BA84-EFC06DA9B5DF}"/>
              </a:ext>
            </a:extLst>
          </p:cNvPr>
          <p:cNvSpPr txBox="1">
            <a:spLocks/>
          </p:cNvSpPr>
          <p:nvPr/>
        </p:nvSpPr>
        <p:spPr>
          <a:xfrm>
            <a:off x="6347168" y="3932804"/>
            <a:ext cx="2543792" cy="199794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Tx/>
              <a:buNone/>
              <a:tabLst/>
              <a:defRPr sz="9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180975" indent="0" algn="ctr" defTabSz="914400" rtl="0" eaLnBrk="1" latinLnBrk="0" hangingPunct="1">
              <a:lnSpc>
                <a:spcPts val="17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Tx/>
              <a:buNone/>
              <a:tabLst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361950" indent="0" algn="ctr" defTabSz="914400" rtl="0" eaLnBrk="1" latinLnBrk="0" hangingPunct="1">
              <a:lnSpc>
                <a:spcPts val="16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Tx/>
              <a:buNone/>
              <a:tabLst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534988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Tx/>
              <a:buNone/>
              <a:tabLst/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715962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Tx/>
              <a:buNone/>
              <a:tabLst/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40">
              <a:lnSpc>
                <a:spcPct val="95000"/>
              </a:lnSpc>
              <a:buClr>
                <a:srgbClr val="053B57"/>
              </a:buClr>
            </a:pPr>
            <a:r>
              <a:rPr lang="es-419" sz="1467">
                <a:solidFill>
                  <a:srgbClr val="053B57"/>
                </a:solidFill>
                <a:cs typeface="Times New Roman" panose="02020603050405020304" pitchFamily="18" charset="0"/>
              </a:rPr>
              <a:t>Un cliente de generación eléctrica en los EE.UU. frecuentemente dejaba de ejecutar </a:t>
            </a:r>
            <a:r>
              <a:rPr lang="es-419" sz="1467" b="1">
                <a:solidFill>
                  <a:srgbClr val="053B57"/>
                </a:solidFill>
                <a:cs typeface="Times New Roman" panose="02020603050405020304" pitchFamily="18" charset="0"/>
              </a:rPr>
              <a:t>US$20 MM </a:t>
            </a:r>
            <a:r>
              <a:rPr lang="es-419" sz="1467">
                <a:solidFill>
                  <a:srgbClr val="053B57"/>
                </a:solidFill>
                <a:cs typeface="Times New Roman" panose="02020603050405020304" pitchFamily="18" charset="0"/>
              </a:rPr>
              <a:t>de un presupuesto de </a:t>
            </a:r>
            <a:r>
              <a:rPr lang="es-419" sz="1467" b="1">
                <a:solidFill>
                  <a:srgbClr val="053B57"/>
                </a:solidFill>
                <a:cs typeface="Times New Roman" panose="02020603050405020304" pitchFamily="18" charset="0"/>
              </a:rPr>
              <a:t>US$180 MM</a:t>
            </a:r>
            <a:r>
              <a:rPr lang="es-419" sz="1467">
                <a:solidFill>
                  <a:srgbClr val="053B57"/>
                </a:solidFill>
                <a:cs typeface="Times New Roman" panose="02020603050405020304" pitchFamily="18" charset="0"/>
              </a:rPr>
              <a:t>. Eso fue solucionado usando las funciones de gestión de desempeño de Copperleaf</a:t>
            </a:r>
            <a:endParaRPr lang="es-419" sz="1467">
              <a:solidFill>
                <a:srgbClr val="053B57"/>
              </a:solidFill>
            </a:endParaRPr>
          </a:p>
        </p:txBody>
      </p:sp>
      <p:sp>
        <p:nvSpPr>
          <p:cNvPr id="42" name="Title 1">
            <a:extLst>
              <a:ext uri="{FF2B5EF4-FFF2-40B4-BE49-F238E27FC236}">
                <a16:creationId xmlns:a16="http://schemas.microsoft.com/office/drawing/2014/main" id="{5A648955-6238-4F24-9ADD-BF89AC216338}"/>
              </a:ext>
            </a:extLst>
          </p:cNvPr>
          <p:cNvSpPr txBox="1">
            <a:spLocks/>
          </p:cNvSpPr>
          <p:nvPr/>
        </p:nvSpPr>
        <p:spPr>
          <a:xfrm>
            <a:off x="3339543" y="2185069"/>
            <a:ext cx="2165947" cy="670845"/>
          </a:xfrm>
          <a:prstGeom prst="rect">
            <a:avLst/>
          </a:prstGeom>
        </p:spPr>
        <p:txBody>
          <a:bodyPr vert="horz" lIns="121920" tIns="60960" rIns="121920" bIns="6096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600" b="1" kern="1200">
                <a:solidFill>
                  <a:srgbClr val="002855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pPr defTabSz="1219140"/>
            <a:r>
              <a:rPr lang="es-419" sz="6667" spc="-200">
                <a:solidFill>
                  <a:srgbClr val="005776"/>
                </a:solidFill>
              </a:rPr>
              <a:t>2</a:t>
            </a:r>
            <a:r>
              <a:rPr lang="es-419" sz="6667">
                <a:solidFill>
                  <a:srgbClr val="005776"/>
                </a:solidFill>
              </a:rPr>
              <a:t>0%</a:t>
            </a: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45E68B7F-4F12-4D8B-86A3-759250D66171}"/>
              </a:ext>
            </a:extLst>
          </p:cNvPr>
          <p:cNvSpPr txBox="1">
            <a:spLocks/>
          </p:cNvSpPr>
          <p:nvPr/>
        </p:nvSpPr>
        <p:spPr>
          <a:xfrm>
            <a:off x="3374856" y="2860661"/>
            <a:ext cx="2257723" cy="670845"/>
          </a:xfrm>
          <a:prstGeom prst="rect">
            <a:avLst/>
          </a:prstGeom>
        </p:spPr>
        <p:txBody>
          <a:bodyPr vert="horz" lIns="121920" tIns="60960" rIns="121920" bIns="6096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600" b="1" kern="1200">
                <a:solidFill>
                  <a:srgbClr val="002855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pPr defTabSz="1219140"/>
            <a:r>
              <a:rPr lang="es-419" sz="1600" kern="0">
                <a:solidFill>
                  <a:srgbClr val="005776"/>
                </a:solidFill>
              </a:rPr>
              <a:t>MENOS ESFUERZO</a:t>
            </a:r>
          </a:p>
          <a:p>
            <a:pPr defTabSz="1219140"/>
            <a:r>
              <a:rPr lang="es-419" sz="1600" kern="0">
                <a:solidFill>
                  <a:srgbClr val="005776"/>
                </a:solidFill>
              </a:rPr>
              <a:t>DE PLANEACIÓN</a:t>
            </a:r>
          </a:p>
        </p:txBody>
      </p:sp>
      <p:sp>
        <p:nvSpPr>
          <p:cNvPr id="44" name="Content Placeholder 13">
            <a:extLst>
              <a:ext uri="{FF2B5EF4-FFF2-40B4-BE49-F238E27FC236}">
                <a16:creationId xmlns:a16="http://schemas.microsoft.com/office/drawing/2014/main" id="{A7CA069E-F9ED-4394-A3A6-F6CEE345938B}"/>
              </a:ext>
            </a:extLst>
          </p:cNvPr>
          <p:cNvSpPr txBox="1">
            <a:spLocks/>
          </p:cNvSpPr>
          <p:nvPr/>
        </p:nvSpPr>
        <p:spPr>
          <a:xfrm>
            <a:off x="3362135" y="3932804"/>
            <a:ext cx="2630349" cy="181954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Tx/>
              <a:buNone/>
              <a:tabLst/>
              <a:defRPr sz="9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180975" indent="0" algn="ctr" defTabSz="914400" rtl="0" eaLnBrk="1" latinLnBrk="0" hangingPunct="1">
              <a:lnSpc>
                <a:spcPts val="17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Tx/>
              <a:buNone/>
              <a:tabLst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361950" indent="0" algn="ctr" defTabSz="914400" rtl="0" eaLnBrk="1" latinLnBrk="0" hangingPunct="1">
              <a:lnSpc>
                <a:spcPts val="16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Tx/>
              <a:buNone/>
              <a:tabLst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534988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Tx/>
              <a:buNone/>
              <a:tabLst/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715962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Tx/>
              <a:buNone/>
              <a:tabLst/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7730" indent="-67730" defTabSz="1219140">
              <a:lnSpc>
                <a:spcPct val="95000"/>
              </a:lnSpc>
              <a:buClr>
                <a:srgbClr val="053B57"/>
              </a:buClr>
            </a:pPr>
            <a:r>
              <a:rPr lang="es-419" sz="1467" i="1">
                <a:solidFill>
                  <a:srgbClr val="053B57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“Actualizaciones masivas con datos de otras áreas, tal como de ejecución de proyectos, </a:t>
            </a:r>
            <a:r>
              <a:rPr lang="es-419" sz="1467" b="1" i="1">
                <a:solidFill>
                  <a:srgbClr val="053B57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solía tomar algunos días. Ahora con Copperleaf el proceso requiere no más que 2 horas.”</a:t>
            </a:r>
            <a:endParaRPr lang="es-419" sz="1467" i="1">
              <a:solidFill>
                <a:srgbClr val="053B57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6" name="Graphic 45">
            <a:extLst>
              <a:ext uri="{FF2B5EF4-FFF2-40B4-BE49-F238E27FC236}">
                <a16:creationId xmlns:a16="http://schemas.microsoft.com/office/drawing/2014/main" id="{BE24284F-C25B-4F69-BE59-AEF949EA32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876172" y="1425366"/>
            <a:ext cx="555633" cy="769339"/>
          </a:xfrm>
          <a:prstGeom prst="rect">
            <a:avLst/>
          </a:prstGeom>
        </p:spPr>
      </p:pic>
      <p:pic>
        <p:nvPicPr>
          <p:cNvPr id="47" name="Graphic 46">
            <a:extLst>
              <a:ext uri="{FF2B5EF4-FFF2-40B4-BE49-F238E27FC236}">
                <a16:creationId xmlns:a16="http://schemas.microsoft.com/office/drawing/2014/main" id="{D2D7EAF3-7F2B-4C47-A085-CC7BA2AFB56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840863" y="1287059"/>
            <a:ext cx="833553" cy="907647"/>
          </a:xfrm>
          <a:prstGeom prst="rect">
            <a:avLst/>
          </a:prstGeom>
        </p:spPr>
      </p:pic>
      <p:pic>
        <p:nvPicPr>
          <p:cNvPr id="48" name="Graphic 47">
            <a:extLst>
              <a:ext uri="{FF2B5EF4-FFF2-40B4-BE49-F238E27FC236}">
                <a16:creationId xmlns:a16="http://schemas.microsoft.com/office/drawing/2014/main" id="{63B4FE15-8460-4D43-AEF9-05AC970D77B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18709" y="1443590"/>
            <a:ext cx="598305" cy="859107"/>
          </a:xfrm>
          <a:prstGeom prst="rect">
            <a:avLst/>
          </a:prstGeom>
        </p:spPr>
      </p:pic>
      <p:pic>
        <p:nvPicPr>
          <p:cNvPr id="49" name="Graphic 48">
            <a:extLst>
              <a:ext uri="{FF2B5EF4-FFF2-40B4-BE49-F238E27FC236}">
                <a16:creationId xmlns:a16="http://schemas.microsoft.com/office/drawing/2014/main" id="{E0C57CF7-DB1A-4D94-BF24-6146578394D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flipH="1">
            <a:off x="9828521" y="1492246"/>
            <a:ext cx="585325" cy="810451"/>
          </a:xfrm>
          <a:prstGeom prst="rect">
            <a:avLst/>
          </a:prstGeom>
        </p:spPr>
      </p:pic>
      <p:sp>
        <p:nvSpPr>
          <p:cNvPr id="54" name="Title 1">
            <a:extLst>
              <a:ext uri="{FF2B5EF4-FFF2-40B4-BE49-F238E27FC236}">
                <a16:creationId xmlns:a16="http://schemas.microsoft.com/office/drawing/2014/main" id="{B6C9AF70-A625-4D75-882F-3E4F00280FFD}"/>
              </a:ext>
            </a:extLst>
          </p:cNvPr>
          <p:cNvSpPr txBox="1">
            <a:spLocks/>
          </p:cNvSpPr>
          <p:nvPr/>
        </p:nvSpPr>
        <p:spPr>
          <a:xfrm>
            <a:off x="437072" y="2254080"/>
            <a:ext cx="2420147" cy="670845"/>
          </a:xfrm>
          <a:prstGeom prst="rect">
            <a:avLst/>
          </a:prstGeom>
        </p:spPr>
        <p:txBody>
          <a:bodyPr vert="horz" lIns="121920" tIns="60960" rIns="121920" bIns="6096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600" b="1" kern="1200">
                <a:solidFill>
                  <a:srgbClr val="002855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pPr defTabSz="1219140"/>
            <a:r>
              <a:rPr lang="es-419" sz="6667" spc="-400">
                <a:solidFill>
                  <a:srgbClr val="005776"/>
                </a:solidFill>
              </a:rPr>
              <a:t>12</a:t>
            </a:r>
            <a:r>
              <a:rPr lang="es-419" sz="6667">
                <a:solidFill>
                  <a:srgbClr val="005776"/>
                </a:solidFill>
              </a:rPr>
              <a:t>%</a:t>
            </a:r>
          </a:p>
        </p:txBody>
      </p:sp>
      <p:sp>
        <p:nvSpPr>
          <p:cNvPr id="55" name="Title 1">
            <a:extLst>
              <a:ext uri="{FF2B5EF4-FFF2-40B4-BE49-F238E27FC236}">
                <a16:creationId xmlns:a16="http://schemas.microsoft.com/office/drawing/2014/main" id="{EC303606-39A1-4F47-BA52-C3910123CC2A}"/>
              </a:ext>
            </a:extLst>
          </p:cNvPr>
          <p:cNvSpPr txBox="1">
            <a:spLocks/>
          </p:cNvSpPr>
          <p:nvPr/>
        </p:nvSpPr>
        <p:spPr>
          <a:xfrm>
            <a:off x="484471" y="2860661"/>
            <a:ext cx="2095317" cy="670845"/>
          </a:xfrm>
          <a:prstGeom prst="rect">
            <a:avLst/>
          </a:prstGeom>
        </p:spPr>
        <p:txBody>
          <a:bodyPr vert="horz" lIns="121920" tIns="60960" rIns="121920" bIns="6096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600" b="1" kern="1200">
                <a:solidFill>
                  <a:srgbClr val="002855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pPr defTabSz="1219140"/>
            <a:r>
              <a:rPr lang="es-419" sz="1600" kern="0">
                <a:solidFill>
                  <a:srgbClr val="005776"/>
                </a:solidFill>
              </a:rPr>
              <a:t>MÁS VALOR POR EL MISMO COSTO</a:t>
            </a:r>
          </a:p>
        </p:txBody>
      </p:sp>
      <p:sp>
        <p:nvSpPr>
          <p:cNvPr id="57" name="Title 1">
            <a:extLst>
              <a:ext uri="{FF2B5EF4-FFF2-40B4-BE49-F238E27FC236}">
                <a16:creationId xmlns:a16="http://schemas.microsoft.com/office/drawing/2014/main" id="{D625EDAA-CC84-48A1-883B-8B81DE15CE52}"/>
              </a:ext>
            </a:extLst>
          </p:cNvPr>
          <p:cNvSpPr txBox="1">
            <a:spLocks/>
          </p:cNvSpPr>
          <p:nvPr/>
        </p:nvSpPr>
        <p:spPr>
          <a:xfrm>
            <a:off x="9260339" y="2164943"/>
            <a:ext cx="2529096" cy="1342156"/>
          </a:xfrm>
          <a:prstGeom prst="rect">
            <a:avLst/>
          </a:prstGeom>
        </p:spPr>
        <p:txBody>
          <a:bodyPr vert="horz" lIns="121920" tIns="60960" rIns="121920" bIns="6096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600" b="1" kern="1200">
                <a:solidFill>
                  <a:srgbClr val="002855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pPr defTabSz="1219140">
              <a:lnSpc>
                <a:spcPct val="80000"/>
              </a:lnSpc>
            </a:pPr>
            <a:r>
              <a:rPr lang="es-419" sz="2667" kern="0">
                <a:solidFill>
                  <a:srgbClr val="005776"/>
                </a:solidFill>
              </a:rPr>
              <a:t>PROMOVER LA ESTRATÉGIA</a:t>
            </a:r>
          </a:p>
        </p:txBody>
      </p:sp>
      <p:sp>
        <p:nvSpPr>
          <p:cNvPr id="60" name="Content Placeholder 1">
            <a:extLst>
              <a:ext uri="{FF2B5EF4-FFF2-40B4-BE49-F238E27FC236}">
                <a16:creationId xmlns:a16="http://schemas.microsoft.com/office/drawing/2014/main" id="{6B3D2FF0-8AEC-4682-8C4D-C13A3AA31D0F}"/>
              </a:ext>
            </a:extLst>
          </p:cNvPr>
          <p:cNvSpPr txBox="1">
            <a:spLocks/>
          </p:cNvSpPr>
          <p:nvPr/>
        </p:nvSpPr>
        <p:spPr>
          <a:xfrm>
            <a:off x="437072" y="5930745"/>
            <a:ext cx="11754928" cy="478432"/>
          </a:xfrm>
          <a:prstGeom prst="rect">
            <a:avLst/>
          </a:prstGeom>
        </p:spPr>
        <p:txBody>
          <a:bodyPr vert="horz" lIns="121920" tIns="60960" rIns="121920" bIns="6096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rgbClr val="567586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361950" indent="-180975" algn="l" defTabSz="914400" rtl="0" eaLnBrk="1" latinLnBrk="0" hangingPunct="1">
              <a:lnSpc>
                <a:spcPts val="17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–"/>
              <a:tabLst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534988" indent="-173038" algn="l" defTabSz="914400" rtl="0" eaLnBrk="1" latinLnBrk="0" hangingPunct="1">
              <a:lnSpc>
                <a:spcPts val="16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715963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–"/>
              <a:tabLst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889000" indent="-1730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tabLst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40">
              <a:buClr>
                <a:srgbClr val="053B57"/>
              </a:buClr>
            </a:pPr>
            <a:endParaRPr lang="es-419" sz="1867" b="1" i="1">
              <a:solidFill>
                <a:srgbClr val="053B57"/>
              </a:solidFill>
            </a:endParaRP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C11B21CC-0364-4345-80A7-6F890E69C87E}"/>
              </a:ext>
            </a:extLst>
          </p:cNvPr>
          <p:cNvCxnSpPr>
            <a:cxnSpLocks/>
          </p:cNvCxnSpPr>
          <p:nvPr/>
        </p:nvCxnSpPr>
        <p:spPr>
          <a:xfrm>
            <a:off x="616515" y="3720792"/>
            <a:ext cx="1200000" cy="0"/>
          </a:xfrm>
          <a:prstGeom prst="line">
            <a:avLst/>
          </a:prstGeom>
          <a:ln w="25400" cap="flat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D63E2881-4D19-8147-984D-B9CB450531E4}"/>
              </a:ext>
            </a:extLst>
          </p:cNvPr>
          <p:cNvCxnSpPr>
            <a:cxnSpLocks/>
          </p:cNvCxnSpPr>
          <p:nvPr/>
        </p:nvCxnSpPr>
        <p:spPr>
          <a:xfrm>
            <a:off x="3545464" y="3720792"/>
            <a:ext cx="1200000" cy="0"/>
          </a:xfrm>
          <a:prstGeom prst="line">
            <a:avLst/>
          </a:prstGeom>
          <a:ln w="25400" cap="flat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E5AC928D-0129-9143-AF36-377D25E49EB6}"/>
              </a:ext>
            </a:extLst>
          </p:cNvPr>
          <p:cNvCxnSpPr>
            <a:cxnSpLocks/>
          </p:cNvCxnSpPr>
          <p:nvPr/>
        </p:nvCxnSpPr>
        <p:spPr>
          <a:xfrm>
            <a:off x="6474414" y="3720792"/>
            <a:ext cx="1200000" cy="0"/>
          </a:xfrm>
          <a:prstGeom prst="line">
            <a:avLst/>
          </a:prstGeom>
          <a:ln w="25400" cap="flat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0A803437-4D90-944A-AE6B-85AADE330AC7}"/>
              </a:ext>
            </a:extLst>
          </p:cNvPr>
          <p:cNvCxnSpPr>
            <a:cxnSpLocks/>
          </p:cNvCxnSpPr>
          <p:nvPr/>
        </p:nvCxnSpPr>
        <p:spPr>
          <a:xfrm>
            <a:off x="9403363" y="3720792"/>
            <a:ext cx="1200000" cy="0"/>
          </a:xfrm>
          <a:prstGeom prst="line">
            <a:avLst/>
          </a:prstGeom>
          <a:ln w="25400" cap="flat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8701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5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00"/>
                            </p:stCondLst>
                            <p:childTnLst>
                              <p:par>
                                <p:cTn id="8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6" grpId="0"/>
      <p:bldP spid="27" grpId="0"/>
      <p:bldP spid="28" grpId="0"/>
      <p:bldP spid="35" grpId="0"/>
      <p:bldP spid="42" grpId="0"/>
      <p:bldP spid="43" grpId="0"/>
      <p:bldP spid="44" grpId="0"/>
      <p:bldP spid="54" grpId="0"/>
      <p:bldP spid="55" grpId="0"/>
      <p:bldP spid="57" grpId="0"/>
      <p:bldP spid="6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663CA6CB-0163-4D06-8845-B8B2426D7B05}"/>
              </a:ext>
            </a:extLst>
          </p:cNvPr>
          <p:cNvSpPr/>
          <p:nvPr/>
        </p:nvSpPr>
        <p:spPr>
          <a:xfrm>
            <a:off x="6314018" y="767355"/>
            <a:ext cx="5869757" cy="5124132"/>
          </a:xfrm>
          <a:prstGeom prst="rect">
            <a:avLst/>
          </a:prstGeom>
          <a:solidFill>
            <a:srgbClr val="004F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1324902-1446-4E19-A21A-A4CC1980C5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476" y="212597"/>
            <a:ext cx="9097604" cy="965835"/>
          </a:xfrm>
        </p:spPr>
        <p:txBody>
          <a:bodyPr/>
          <a:lstStyle/>
          <a:p>
            <a:r>
              <a:rPr lang="en-US" sz="4000" b="1" err="1">
                <a:latin typeface="Century Gothic" panose="020B0502020202020204" pitchFamily="34" charset="0"/>
                <a:cs typeface="Calibri Light" panose="020F0302020204030204" pitchFamily="34" charset="0"/>
              </a:rPr>
              <a:t>Beneficios</a:t>
            </a:r>
            <a:endParaRPr lang="en-US" sz="4000" b="1">
              <a:latin typeface="Century Gothic" panose="020B050202020202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870D35-64C6-4948-BC56-CAA3BFCE8EF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4263" y="1051836"/>
            <a:ext cx="5651737" cy="51241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sz="180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SRP ha sido capaz de:</a:t>
            </a:r>
          </a:p>
          <a:p>
            <a:r>
              <a:rPr lang="es-ES" sz="180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Mejorar las decisiones de asignación de capital en una flota diversa de activos</a:t>
            </a:r>
          </a:p>
          <a:p>
            <a:r>
              <a:rPr lang="es-ES" sz="180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Demostrar cómo las inversiones están vinculadas a los objetivos estratégicos del SRP</a:t>
            </a:r>
          </a:p>
          <a:p>
            <a:r>
              <a:rPr lang="es-ES" sz="180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Optimizar las carteras tanto dentro como entre departamentos y comunicar claramente la base para las decisiones de compensación</a:t>
            </a:r>
          </a:p>
          <a:p>
            <a:r>
              <a:rPr lang="es-ES" sz="180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Comprender el impacto del riesgo de la reducción de los niveles de mantenimiento y sostenimiento</a:t>
            </a:r>
          </a:p>
          <a:p>
            <a:r>
              <a:rPr lang="es-ES" sz="180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Establecer un repositorio central para la creación y evolución de las necesidades comerciales en proyectos</a:t>
            </a:r>
          </a:p>
          <a:p>
            <a:r>
              <a:rPr lang="es-ES" sz="180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Mejorar la eficiencia del ciclo presupuestario</a:t>
            </a:r>
            <a:endParaRPr lang="en-US" sz="180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A6C2A4F-8FD0-856A-86E0-05472788142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7108061" y="2336416"/>
            <a:ext cx="4571235" cy="21153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2000" i="1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SRP ya se está dando cuenta de los beneficios del software de Copperleaf en evaluaciones de proyectos más consistentes, exhaustivas y completas. El marco basado en el valor nos ayuda a comprender las compensaciones entre inversiones de todo tipo”</a:t>
            </a:r>
            <a:endParaRPr lang="en-US" sz="2000" i="1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AC9672D-5451-4150-BD5B-435BD9D8951F}"/>
              </a:ext>
            </a:extLst>
          </p:cNvPr>
          <p:cNvCxnSpPr>
            <a:cxnSpLocks/>
          </p:cNvCxnSpPr>
          <p:nvPr/>
        </p:nvCxnSpPr>
        <p:spPr>
          <a:xfrm>
            <a:off x="7270570" y="4472360"/>
            <a:ext cx="480000" cy="0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C60DF96B-4ED1-4DD7-9016-FEF478042B99}"/>
              </a:ext>
            </a:extLst>
          </p:cNvPr>
          <p:cNvSpPr txBox="1">
            <a:spLocks/>
          </p:cNvSpPr>
          <p:nvPr/>
        </p:nvSpPr>
        <p:spPr>
          <a:xfrm>
            <a:off x="7141876" y="4487742"/>
            <a:ext cx="4883575" cy="693857"/>
          </a:xfrm>
          <a:prstGeom prst="rect">
            <a:avLst/>
          </a:prstGeom>
        </p:spPr>
        <p:txBody>
          <a:bodyPr vert="horz" lIns="121920" tIns="60960" rIns="121920" bIns="6096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rgbClr val="567586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361950" indent="-180975" algn="l" defTabSz="914400" rtl="0" eaLnBrk="1" latinLnBrk="0" hangingPunct="1">
              <a:lnSpc>
                <a:spcPts val="17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–"/>
              <a:tabLst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534988" indent="-173038" algn="l" defTabSz="914400" rtl="0" eaLnBrk="1" latinLnBrk="0" hangingPunct="1">
              <a:lnSpc>
                <a:spcPts val="16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715963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–"/>
              <a:tabLst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889000" indent="-1730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tabLst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Aft>
                <a:spcPts val="0"/>
              </a:spcAft>
              <a:buClrTx/>
              <a:defRPr/>
            </a:pPr>
            <a:r>
              <a:rPr lang="en-US" sz="200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KEVIN NIELSEN </a:t>
            </a:r>
            <a:br>
              <a:rPr lang="en-US" sz="200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</a:br>
            <a:r>
              <a:rPr lang="en-US" sz="160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Senior Director, Valley Generation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A1B2E16-DB44-41D4-89B5-AD8C40FF37C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7005" y="1178432"/>
            <a:ext cx="813565" cy="800264"/>
          </a:xfrm>
          <a:prstGeom prst="rect">
            <a:avLst/>
          </a:prstGeom>
        </p:spPr>
      </p:pic>
      <p:pic>
        <p:nvPicPr>
          <p:cNvPr id="1026" name="Picture 2" descr="Offering support for teachers | SRP">
            <a:extLst>
              <a:ext uri="{FF2B5EF4-FFF2-40B4-BE49-F238E27FC236}">
                <a16:creationId xmlns:a16="http://schemas.microsoft.com/office/drawing/2014/main" id="{FF7E2291-6112-2525-E379-980188D45E3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88" t="23812" r="14796" b="24132"/>
          <a:stretch/>
        </p:blipFill>
        <p:spPr bwMode="auto">
          <a:xfrm>
            <a:off x="9606656" y="846241"/>
            <a:ext cx="2072640" cy="828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0888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2" grpId="0" build="p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áfico 13">
            <a:extLst>
              <a:ext uri="{FF2B5EF4-FFF2-40B4-BE49-F238E27FC236}">
                <a16:creationId xmlns:a16="http://schemas.microsoft.com/office/drawing/2014/main" id="{2B25C542-5759-E75B-B020-0E25411ACD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6759" y="1244465"/>
            <a:ext cx="3888381" cy="4376871"/>
          </a:xfrm>
          <a:prstGeom prst="rect">
            <a:avLst/>
          </a:prstGeom>
        </p:spPr>
      </p:pic>
      <p:sp>
        <p:nvSpPr>
          <p:cNvPr id="3" name="Subtítulo 2"/>
          <p:cNvSpPr>
            <a:spLocks noGrp="1"/>
          </p:cNvSpPr>
          <p:nvPr>
            <p:ph type="subTitle" idx="4294967295"/>
          </p:nvPr>
        </p:nvSpPr>
        <p:spPr>
          <a:xfrm>
            <a:off x="4198374" y="1244464"/>
            <a:ext cx="6774426" cy="30512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4500" b="1">
                <a:latin typeface="Century Gothic" panose="020B0502020202020204" pitchFamily="34" charset="0"/>
              </a:rPr>
              <a:t>Gestión de activos y la toma de decisiones basada en el valor y la confiabilidad</a:t>
            </a:r>
            <a:endParaRPr lang="es-MX" sz="4500" b="1">
              <a:latin typeface="Century Gothic" panose="020B0502020202020204" pitchFamily="34" charset="0"/>
            </a:endParaRPr>
          </a:p>
        </p:txBody>
      </p:sp>
      <p:sp>
        <p:nvSpPr>
          <p:cNvPr id="5" name="14 Subtítulo">
            <a:extLst>
              <a:ext uri="{FF2B5EF4-FFF2-40B4-BE49-F238E27FC236}">
                <a16:creationId xmlns:a16="http://schemas.microsoft.com/office/drawing/2014/main" id="{DB98647E-65C1-4BA3-94CA-5B83137DDAAF}"/>
              </a:ext>
            </a:extLst>
          </p:cNvPr>
          <p:cNvSpPr txBox="1">
            <a:spLocks/>
          </p:cNvSpPr>
          <p:nvPr/>
        </p:nvSpPr>
        <p:spPr>
          <a:xfrm>
            <a:off x="5996925" y="2157822"/>
            <a:ext cx="4320480" cy="2922068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MX" sz="3600">
              <a:solidFill>
                <a:srgbClr val="292F60"/>
              </a:solidFill>
            </a:endParaRPr>
          </a:p>
        </p:txBody>
      </p:sp>
      <p:sp>
        <p:nvSpPr>
          <p:cNvPr id="6" name="15 CuadroTexto">
            <a:extLst>
              <a:ext uri="{FF2B5EF4-FFF2-40B4-BE49-F238E27FC236}">
                <a16:creationId xmlns:a16="http://schemas.microsoft.com/office/drawing/2014/main" id="{58716B02-8D2D-4B73-9FE8-A600160E3B29}"/>
              </a:ext>
            </a:extLst>
          </p:cNvPr>
          <p:cNvSpPr txBox="1"/>
          <p:nvPr/>
        </p:nvSpPr>
        <p:spPr>
          <a:xfrm>
            <a:off x="4198374" y="4787503"/>
            <a:ext cx="725133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Boudewijn “</a:t>
            </a:r>
            <a:r>
              <a:rPr lang="en-US" sz="2500" b="1" err="1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Balduino</a:t>
            </a:r>
            <a:r>
              <a:rPr lang="en-US" sz="2500" b="1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” Neijens</a:t>
            </a:r>
            <a:endParaRPr lang="es-MX" sz="2500" b="1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16 CuadroTexto">
            <a:extLst>
              <a:ext uri="{FF2B5EF4-FFF2-40B4-BE49-F238E27FC236}">
                <a16:creationId xmlns:a16="http://schemas.microsoft.com/office/drawing/2014/main" id="{5F1CC6A6-B6AD-48B4-B15E-C05F9B6F7EBD}"/>
              </a:ext>
            </a:extLst>
          </p:cNvPr>
          <p:cNvSpPr txBox="1"/>
          <p:nvPr/>
        </p:nvSpPr>
        <p:spPr>
          <a:xfrm>
            <a:off x="4198374" y="5187613"/>
            <a:ext cx="57420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>
                <a:solidFill>
                  <a:srgbClr val="1F4969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CMO - Copperleaf</a:t>
            </a:r>
          </a:p>
          <a:p>
            <a:r>
              <a:rPr lang="es-MX" sz="2000">
                <a:solidFill>
                  <a:srgbClr val="1F4969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Correo: BNeijens@copperleaf.com</a:t>
            </a:r>
          </a:p>
        </p:txBody>
      </p:sp>
      <p:pic>
        <p:nvPicPr>
          <p:cNvPr id="9" name="Imagen 9">
            <a:extLst>
              <a:ext uri="{FF2B5EF4-FFF2-40B4-BE49-F238E27FC236}">
                <a16:creationId xmlns:a16="http://schemas.microsoft.com/office/drawing/2014/main" id="{86481696-A521-45FE-9CB8-1BE0CD00EB2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" b="42"/>
          <a:stretch/>
        </p:blipFill>
        <p:spPr>
          <a:xfrm>
            <a:off x="768658" y="1554848"/>
            <a:ext cx="2743200" cy="274091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BE0E970-0FD2-7378-CDD7-F3BA6E7E24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4960" y="1554848"/>
            <a:ext cx="2239145" cy="27989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69162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46F9D8A-B88C-A800-5A7E-DFA171B9801D}"/>
              </a:ext>
            </a:extLst>
          </p:cNvPr>
          <p:cNvSpPr txBox="1">
            <a:spLocks/>
          </p:cNvSpPr>
          <p:nvPr/>
        </p:nvSpPr>
        <p:spPr>
          <a:xfrm>
            <a:off x="2684396" y="511423"/>
            <a:ext cx="6823203" cy="96583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_tradnl" sz="6000">
                <a:solidFill>
                  <a:schemeClr val="bg1"/>
                </a:solidFill>
                <a:latin typeface="Century Gothic" panose="020B0502020202020204" pitchFamily="34" charset="0"/>
                <a:cs typeface="Calibri Light" panose="020F0302020204030204" pitchFamily="34" charset="0"/>
              </a:rPr>
              <a:t>CONCLUSIONES</a:t>
            </a:r>
          </a:p>
        </p:txBody>
      </p:sp>
      <p:sp>
        <p:nvSpPr>
          <p:cNvPr id="3" name="TextBox 4">
            <a:extLst>
              <a:ext uri="{FF2B5EF4-FFF2-40B4-BE49-F238E27FC236}">
                <a16:creationId xmlns:a16="http://schemas.microsoft.com/office/drawing/2014/main" id="{8EDD9030-B77A-176F-B155-694C3F1E4B5F}"/>
              </a:ext>
            </a:extLst>
          </p:cNvPr>
          <p:cNvSpPr txBox="1"/>
          <p:nvPr/>
        </p:nvSpPr>
        <p:spPr>
          <a:xfrm>
            <a:off x="2131449" y="1942812"/>
            <a:ext cx="7929099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s-ES" sz="3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valoración de las inversiones debe ser alineada con los objetivos estratégicos</a:t>
            </a:r>
            <a:endParaRPr lang="en-CA" sz="32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s-ES" sz="3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Hay que usar un método cuantitativo, riguroso y coherente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s-EC" sz="320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Usar una escala económica común</a:t>
            </a:r>
            <a:endParaRPr lang="en-CA" sz="32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s-EC" sz="3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Consideración del impacto de tiempo es fundamental  </a:t>
            </a:r>
            <a:endParaRPr lang="es-ES" sz="32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  <a:defRPr/>
            </a:pPr>
            <a:endParaRPr lang="es-ES" sz="32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  <a:defRPr/>
            </a:pPr>
            <a:r>
              <a:rPr lang="es-ES" sz="32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toma de decisiones es un viaje de madurez</a:t>
            </a:r>
            <a:endParaRPr lang="en-CA" sz="3200" b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40195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áfico 5">
            <a:extLst>
              <a:ext uri="{FF2B5EF4-FFF2-40B4-BE49-F238E27FC236}">
                <a16:creationId xmlns:a16="http://schemas.microsoft.com/office/drawing/2014/main" id="{B39C28A9-D35B-2826-57C2-0EC1C14838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98663" y="6102947"/>
            <a:ext cx="917356" cy="566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737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F3F575-B6D1-D64A-BA22-09789958D6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237" y="653293"/>
            <a:ext cx="9097604" cy="965835"/>
          </a:xfrm>
        </p:spPr>
        <p:txBody>
          <a:bodyPr/>
          <a:lstStyle/>
          <a:p>
            <a:r>
              <a:rPr lang="pt-BR" sz="4000">
                <a:latin typeface="Century Gothic" panose="020B0502020202020204" pitchFamily="34" charset="0"/>
              </a:rPr>
              <a:t>Agenda</a:t>
            </a:r>
          </a:p>
        </p:txBody>
      </p:sp>
      <p:pic>
        <p:nvPicPr>
          <p:cNvPr id="7" name="Picture Placeholder 6" descr="A picture containing plane, sitting, airplane, water&#10;&#10;Description automatically generated">
            <a:extLst>
              <a:ext uri="{FF2B5EF4-FFF2-40B4-BE49-F238E27FC236}">
                <a16:creationId xmlns:a16="http://schemas.microsoft.com/office/drawing/2014/main" id="{44698D96-FF53-F243-B135-BF9C7B5B2950}"/>
              </a:ext>
            </a:extLst>
          </p:cNvPr>
          <p:cNvPicPr>
            <a:picLocks noGrp="1" noChangeAspect="1"/>
          </p:cNvPicPr>
          <p:nvPr>
            <p:ph type="chart" sz="quarter" idx="10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6095999" y="653293"/>
            <a:ext cx="4748981" cy="5358477"/>
          </a:xfr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53F9C2-D5F3-5046-B8E2-A0FF5CF43A97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1205622" y="2064108"/>
            <a:ext cx="4536417" cy="2729783"/>
          </a:xfrm>
        </p:spPr>
        <p:txBody>
          <a:bodyPr>
            <a:normAutofit/>
          </a:bodyPr>
          <a:lstStyle/>
          <a:p>
            <a:r>
              <a:rPr lang="es-419" sz="3200" b="1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La toma de decisiones </a:t>
            </a:r>
            <a:br>
              <a:rPr lang="es-419" sz="3200" b="1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</a:br>
            <a:r>
              <a:rPr lang="es-419" sz="3200" b="1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(CAPEX y OPEX)</a:t>
            </a:r>
          </a:p>
          <a:p>
            <a:r>
              <a:rPr lang="es-419" sz="320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Introducción a la </a:t>
            </a:r>
            <a:br>
              <a:rPr lang="es-419" sz="320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</a:br>
            <a:r>
              <a:rPr lang="es-419" sz="320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metodología AIPM</a:t>
            </a:r>
          </a:p>
          <a:p>
            <a:r>
              <a:rPr lang="es-419" sz="320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Beneficios</a:t>
            </a:r>
          </a:p>
        </p:txBody>
      </p:sp>
    </p:spTree>
    <p:extLst>
      <p:ext uri="{BB962C8B-B14F-4D97-AF65-F5344CB8AC3E}">
        <p14:creationId xmlns:p14="http://schemas.microsoft.com/office/powerpoint/2010/main" val="2113633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1F8A62C7-A2E3-6484-7275-09D2D8D858AB}"/>
              </a:ext>
            </a:extLst>
          </p:cNvPr>
          <p:cNvSpPr txBox="1">
            <a:spLocks/>
          </p:cNvSpPr>
          <p:nvPr/>
        </p:nvSpPr>
        <p:spPr>
          <a:xfrm>
            <a:off x="2281186" y="2553399"/>
            <a:ext cx="7629627" cy="32103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1067"/>
              </a:spcAft>
              <a:buFont typeface="Arial" panose="020B0604020202020204" pitchFamily="34" charset="0"/>
              <a:buNone/>
            </a:pPr>
            <a:r>
              <a:rPr lang="es-EC" sz="320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Mostrar cómo se puede tomar decisiones que permiten optimizar el portafolio de proyectos, para mejorar la gestión de activos, mejorar la confiabilidad y proveer mejor transparencia. </a:t>
            </a:r>
            <a:endParaRPr lang="en-US" sz="320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endParaRPr lang="en-US" sz="240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" name="TextBox 4">
            <a:extLst>
              <a:ext uri="{FF2B5EF4-FFF2-40B4-BE49-F238E27FC236}">
                <a16:creationId xmlns:a16="http://schemas.microsoft.com/office/drawing/2014/main" id="{E4198810-A7A0-18CD-9C9B-BE8CFDC2D2DB}"/>
              </a:ext>
            </a:extLst>
          </p:cNvPr>
          <p:cNvSpPr txBox="1"/>
          <p:nvPr/>
        </p:nvSpPr>
        <p:spPr>
          <a:xfrm>
            <a:off x="1406217" y="1094222"/>
            <a:ext cx="523965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4800" b="1">
                <a:solidFill>
                  <a:schemeClr val="bg1"/>
                </a:solidFill>
                <a:latin typeface="Century Gothic" panose="020B0502020202020204" pitchFamily="34" charset="0"/>
              </a:rPr>
              <a:t>Objetivo</a:t>
            </a:r>
            <a:endParaRPr lang="en-US" sz="4800" b="1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72322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63D116E-3C6B-0242-8A52-5FEBD6FE051B}"/>
              </a:ext>
            </a:extLst>
          </p:cNvPr>
          <p:cNvSpPr/>
          <p:nvPr/>
        </p:nvSpPr>
        <p:spPr>
          <a:xfrm>
            <a:off x="8674048" y="0"/>
            <a:ext cx="3517952" cy="6858000"/>
          </a:xfrm>
          <a:prstGeom prst="rect">
            <a:avLst/>
          </a:prstGeom>
          <a:solidFill>
            <a:srgbClr val="178C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defRPr/>
            </a:pPr>
            <a:endParaRPr lang="es-419" altLang="zh-CN" sz="2400">
              <a:solidFill>
                <a:srgbClr val="FFFFFF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8120968-74E1-B04D-8D66-4A70720DC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419" b="1">
                <a:latin typeface="+mj-lt"/>
                <a:cs typeface="Calibri" panose="020F0502020204030204" pitchFamily="34" charset="0"/>
              </a:rPr>
              <a:t>Algunas buenas preguntas…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D85DB6-3A26-0C4F-9206-765803789BB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75733" y="1449388"/>
            <a:ext cx="7218438" cy="47879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419"/>
              <a:t>¿</a:t>
            </a:r>
            <a:r>
              <a:rPr lang="es-419" sz="2400"/>
              <a:t>Estás seguro de que estás dirigiendo tu presupuesto y recursos para las cosas que traen el mayor valor a tu negocio?</a:t>
            </a:r>
          </a:p>
          <a:p>
            <a:r>
              <a:rPr lang="es-419" sz="2400"/>
              <a:t>¿Entiendes el perfil de riesgo asociado a tu cartera de activos, y cómo varía con el tiempo?</a:t>
            </a:r>
          </a:p>
          <a:p>
            <a:r>
              <a:rPr lang="es-419" sz="2400"/>
              <a:t>¿Puedes demostrar las consecuencias al negocio de una reducción de un 10% de tu presupuesto en los próximos 5 años?</a:t>
            </a:r>
          </a:p>
          <a:p>
            <a:r>
              <a:rPr lang="es-419" sz="2400"/>
              <a:t>¿Puedes identificar fácilmente qué inversiones deben ser aplazadas en caso de tener restricciones en el presupuesto</a:t>
            </a:r>
            <a:r>
              <a:rPr lang="es-419"/>
              <a:t>?</a:t>
            </a:r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8560A522-3AAE-374D-BE72-BD64E897C7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120791" y="1089028"/>
            <a:ext cx="3283975" cy="4641719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8467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47198" y="407762"/>
            <a:ext cx="9097604" cy="965835"/>
          </a:xfrm>
        </p:spPr>
        <p:txBody>
          <a:bodyPr>
            <a:noAutofit/>
          </a:bodyPr>
          <a:lstStyle/>
          <a:p>
            <a:pPr algn="ctr"/>
            <a:r>
              <a:rPr lang="es-419" sz="4000">
                <a:latin typeface="Century Gothic" panose="020B0502020202020204" pitchFamily="34" charset="0"/>
              </a:rPr>
              <a:t>¿Qué </a:t>
            </a:r>
            <a:r>
              <a:rPr lang="es-419" sz="4000">
                <a:solidFill>
                  <a:srgbClr val="000000"/>
                </a:solidFill>
                <a:latin typeface="Century Gothic" panose="020B0502020202020204" pitchFamily="34" charset="0"/>
              </a:rPr>
              <a:t>buscan</a:t>
            </a:r>
            <a:r>
              <a:rPr lang="es-419" sz="4000">
                <a:latin typeface="Century Gothic" panose="020B0502020202020204" pitchFamily="34" charset="0"/>
              </a:rPr>
              <a:t> resolver en la toma </a:t>
            </a:r>
            <a:br>
              <a:rPr lang="es-419" sz="4000">
                <a:latin typeface="Century Gothic" panose="020B0502020202020204" pitchFamily="34" charset="0"/>
              </a:rPr>
            </a:br>
            <a:r>
              <a:rPr lang="es-419" sz="4000">
                <a:latin typeface="Century Gothic" panose="020B0502020202020204" pitchFamily="34" charset="0"/>
              </a:rPr>
              <a:t>de </a:t>
            </a:r>
            <a:r>
              <a:rPr lang="es-MX" sz="4000">
                <a:latin typeface="Century Gothic" panose="020B0502020202020204" pitchFamily="34" charset="0"/>
              </a:rPr>
              <a:t>decisiones de </a:t>
            </a:r>
            <a:r>
              <a:rPr lang="es-MX" sz="4000" err="1">
                <a:latin typeface="Century Gothic" panose="020B0502020202020204" pitchFamily="34" charset="0"/>
              </a:rPr>
              <a:t>Capex</a:t>
            </a:r>
            <a:r>
              <a:rPr lang="es-MX" sz="4000">
                <a:latin typeface="Century Gothic" panose="020B0502020202020204" pitchFamily="34" charset="0"/>
              </a:rPr>
              <a:t> y </a:t>
            </a:r>
            <a:r>
              <a:rPr lang="es-MX" sz="4000" err="1">
                <a:latin typeface="Century Gothic" panose="020B0502020202020204" pitchFamily="34" charset="0"/>
              </a:rPr>
              <a:t>Opex</a:t>
            </a:r>
            <a:r>
              <a:rPr lang="es-419" sz="4000">
                <a:latin typeface="Century Gothic" panose="020B0502020202020204" pitchFamily="34" charset="0"/>
              </a:rPr>
              <a:t>?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8B5CF05-ABC5-D748-B18A-6B3E9750CF5E}"/>
              </a:ext>
            </a:extLst>
          </p:cNvPr>
          <p:cNvGrpSpPr/>
          <p:nvPr/>
        </p:nvGrpSpPr>
        <p:grpSpPr>
          <a:xfrm>
            <a:off x="496529" y="1733499"/>
            <a:ext cx="1536000" cy="3565498"/>
            <a:chOff x="372397" y="1469734"/>
            <a:chExt cx="1152000" cy="2274055"/>
          </a:xfrm>
        </p:grpSpPr>
        <p:pic>
          <p:nvPicPr>
            <p:cNvPr id="44" name="Graphic 43">
              <a:extLst>
                <a:ext uri="{FF2B5EF4-FFF2-40B4-BE49-F238E27FC236}">
                  <a16:creationId xmlns:a16="http://schemas.microsoft.com/office/drawing/2014/main" id="{CF773B12-5831-4D45-BA65-F6E902B2635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t="1" b="60770"/>
            <a:stretch/>
          </p:blipFill>
          <p:spPr>
            <a:xfrm>
              <a:off x="507363" y="1469734"/>
              <a:ext cx="855271" cy="870241"/>
            </a:xfrm>
            <a:prstGeom prst="rect">
              <a:avLst/>
            </a:prstGeom>
          </p:spPr>
        </p:pic>
        <p:sp>
          <p:nvSpPr>
            <p:cNvPr id="50" name="Rounded Rectangle 49">
              <a:extLst>
                <a:ext uri="{FF2B5EF4-FFF2-40B4-BE49-F238E27FC236}">
                  <a16:creationId xmlns:a16="http://schemas.microsoft.com/office/drawing/2014/main" id="{C21CD999-AE0B-924F-B705-321F51B4472C}"/>
                </a:ext>
              </a:extLst>
            </p:cNvPr>
            <p:cNvSpPr/>
            <p:nvPr/>
          </p:nvSpPr>
          <p:spPr bwMode="ltGray">
            <a:xfrm>
              <a:off x="372397" y="2339789"/>
              <a:ext cx="1152000" cy="1404000"/>
            </a:xfrm>
            <a:prstGeom prst="roundRect">
              <a:avLst>
                <a:gd name="adj" fmla="val 3438"/>
              </a:avLst>
            </a:prstGeom>
            <a:solidFill>
              <a:srgbClr val="7EA3A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419" sz="2400">
                <a:solidFill>
                  <a:schemeClr val="bg1"/>
                </a:solidFill>
                <a:latin typeface="Georgia" pitchFamily="18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B5E4639B-C0B8-1C43-A35B-81B6DA7034C7}"/>
                </a:ext>
              </a:extLst>
            </p:cNvPr>
            <p:cNvSpPr txBox="1"/>
            <p:nvPr/>
          </p:nvSpPr>
          <p:spPr>
            <a:xfrm>
              <a:off x="498397" y="2515906"/>
              <a:ext cx="900000" cy="80343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 defTabSz="1064657" eaLnBrk="0" hangingPunct="0">
                <a:lnSpc>
                  <a:spcPct val="85000"/>
                </a:lnSpc>
                <a:spcAft>
                  <a:spcPts val="267"/>
                </a:spcAft>
                <a:defRPr/>
              </a:pPr>
              <a:r>
                <a:rPr lang="es-419" sz="1470" kern="0">
                  <a:solidFill>
                    <a:schemeClr val="bg2">
                      <a:lumMod val="20000"/>
                      <a:lumOff val="80000"/>
                    </a:schemeClr>
                  </a:solidFill>
                  <a:cs typeface="Arial" charset="0"/>
                </a:rPr>
                <a:t>Ningún vínculo cuantitativo entre los gastos y los objetivos estratégicos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F7FA8110-0B07-B04A-97AB-4276FA95907D}"/>
                </a:ext>
              </a:extLst>
            </p:cNvPr>
            <p:cNvSpPr txBox="1"/>
            <p:nvPr/>
          </p:nvSpPr>
          <p:spPr>
            <a:xfrm>
              <a:off x="637438" y="2043952"/>
              <a:ext cx="508746" cy="3770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419" sz="2667" b="1">
                  <a:solidFill>
                    <a:schemeClr val="bg1"/>
                  </a:solidFill>
                </a:rPr>
                <a:t>1.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7F44FF1-6417-1646-84EF-C88DEB316404}"/>
              </a:ext>
            </a:extLst>
          </p:cNvPr>
          <p:cNvGrpSpPr/>
          <p:nvPr/>
        </p:nvGrpSpPr>
        <p:grpSpPr>
          <a:xfrm>
            <a:off x="2117851" y="1791097"/>
            <a:ext cx="1536000" cy="3507900"/>
            <a:chOff x="1588388" y="1512933"/>
            <a:chExt cx="1152000" cy="2230856"/>
          </a:xfrm>
        </p:grpSpPr>
        <p:pic>
          <p:nvPicPr>
            <p:cNvPr id="54" name="Graphic 53">
              <a:extLst>
                <a:ext uri="{FF2B5EF4-FFF2-40B4-BE49-F238E27FC236}">
                  <a16:creationId xmlns:a16="http://schemas.microsoft.com/office/drawing/2014/main" id="{72CA8A59-A468-F64C-B6BA-2DCEB1492C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 b="64421"/>
            <a:stretch/>
          </p:blipFill>
          <p:spPr>
            <a:xfrm>
              <a:off x="1667117" y="1512933"/>
              <a:ext cx="860929" cy="827042"/>
            </a:xfrm>
            <a:prstGeom prst="rect">
              <a:avLst/>
            </a:prstGeom>
          </p:spPr>
        </p:pic>
        <p:sp>
          <p:nvSpPr>
            <p:cNvPr id="55" name="Rounded Rectangle 54">
              <a:extLst>
                <a:ext uri="{FF2B5EF4-FFF2-40B4-BE49-F238E27FC236}">
                  <a16:creationId xmlns:a16="http://schemas.microsoft.com/office/drawing/2014/main" id="{67D16EDF-1CE6-5648-81A5-5720FE0BDA30}"/>
                </a:ext>
              </a:extLst>
            </p:cNvPr>
            <p:cNvSpPr/>
            <p:nvPr/>
          </p:nvSpPr>
          <p:spPr bwMode="ltGray">
            <a:xfrm>
              <a:off x="1588388" y="2339789"/>
              <a:ext cx="1152000" cy="1404000"/>
            </a:xfrm>
            <a:prstGeom prst="roundRect">
              <a:avLst>
                <a:gd name="adj" fmla="val 3438"/>
              </a:avLst>
            </a:prstGeom>
            <a:solidFill>
              <a:schemeClr val="tx2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419" sz="2400">
                <a:solidFill>
                  <a:schemeClr val="bg1"/>
                </a:solidFill>
                <a:latin typeface="Georgia" pitchFamily="18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32A5CAE3-079A-0C40-9803-DD7C475EB312}"/>
                </a:ext>
              </a:extLst>
            </p:cNvPr>
            <p:cNvSpPr txBox="1"/>
            <p:nvPr/>
          </p:nvSpPr>
          <p:spPr>
            <a:xfrm>
              <a:off x="1619647" y="2515906"/>
              <a:ext cx="1089991" cy="80343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 defTabSz="1064657" eaLnBrk="0" hangingPunct="0">
                <a:lnSpc>
                  <a:spcPct val="85000"/>
                </a:lnSpc>
                <a:spcAft>
                  <a:spcPts val="267"/>
                </a:spcAft>
                <a:defRPr/>
              </a:pPr>
              <a:r>
                <a:rPr lang="es-419" sz="1467" kern="0">
                  <a:solidFill>
                    <a:schemeClr val="bg2">
                      <a:lumMod val="20000"/>
                      <a:lumOff val="80000"/>
                    </a:schemeClr>
                  </a:solidFill>
                  <a:cs typeface="Arial" charset="0"/>
                </a:rPr>
                <a:t>Incapacidad para rastrear el valor total creado, por ej. riesgos mitigados y beneficios no financieros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37295C1F-797C-6240-9A79-98A184F0AA3C}"/>
                </a:ext>
              </a:extLst>
            </p:cNvPr>
            <p:cNvSpPr txBox="1"/>
            <p:nvPr/>
          </p:nvSpPr>
          <p:spPr>
            <a:xfrm>
              <a:off x="1909839" y="2043952"/>
              <a:ext cx="508746" cy="3770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419" sz="2667" b="1">
                  <a:solidFill>
                    <a:schemeClr val="bg1"/>
                  </a:solidFill>
                </a:rPr>
                <a:t>2.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25D52E3A-A2C5-4A49-A537-3AFF70DFA868}"/>
              </a:ext>
            </a:extLst>
          </p:cNvPr>
          <p:cNvGrpSpPr/>
          <p:nvPr/>
        </p:nvGrpSpPr>
        <p:grpSpPr>
          <a:xfrm>
            <a:off x="3739172" y="1779575"/>
            <a:ext cx="1536000" cy="3519422"/>
            <a:chOff x="2804379" y="1504291"/>
            <a:chExt cx="1152000" cy="2239498"/>
          </a:xfrm>
        </p:grpSpPr>
        <p:pic>
          <p:nvPicPr>
            <p:cNvPr id="59" name="Graphic 58">
              <a:extLst>
                <a:ext uri="{FF2B5EF4-FFF2-40B4-BE49-F238E27FC236}">
                  <a16:creationId xmlns:a16="http://schemas.microsoft.com/office/drawing/2014/main" id="{50C0122E-F0B3-0841-9444-4F4DF9C54B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 t="-1" b="59692"/>
            <a:stretch/>
          </p:blipFill>
          <p:spPr>
            <a:xfrm>
              <a:off x="3001969" y="1504291"/>
              <a:ext cx="882326" cy="835684"/>
            </a:xfrm>
            <a:prstGeom prst="rect">
              <a:avLst/>
            </a:prstGeom>
          </p:spPr>
        </p:pic>
        <p:sp>
          <p:nvSpPr>
            <p:cNvPr id="60" name="Rounded Rectangle 59">
              <a:extLst>
                <a:ext uri="{FF2B5EF4-FFF2-40B4-BE49-F238E27FC236}">
                  <a16:creationId xmlns:a16="http://schemas.microsoft.com/office/drawing/2014/main" id="{32507F8C-3770-3644-929B-BB4F32D2A228}"/>
                </a:ext>
              </a:extLst>
            </p:cNvPr>
            <p:cNvSpPr/>
            <p:nvPr/>
          </p:nvSpPr>
          <p:spPr bwMode="ltGray">
            <a:xfrm>
              <a:off x="2804379" y="2339789"/>
              <a:ext cx="1152000" cy="1404000"/>
            </a:xfrm>
            <a:prstGeom prst="roundRect">
              <a:avLst>
                <a:gd name="adj" fmla="val 3438"/>
              </a:avLst>
            </a:prstGeom>
            <a:solidFill>
              <a:schemeClr val="accent2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419" sz="2400">
                <a:solidFill>
                  <a:schemeClr val="bg1"/>
                </a:solidFill>
                <a:latin typeface="Georgia" pitchFamily="18" charset="0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C3A70FA1-BF24-B646-A34A-BE639513D970}"/>
                </a:ext>
              </a:extLst>
            </p:cNvPr>
            <p:cNvSpPr txBox="1"/>
            <p:nvPr/>
          </p:nvSpPr>
          <p:spPr>
            <a:xfrm>
              <a:off x="2930379" y="2515906"/>
              <a:ext cx="900000" cy="80343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 defTabSz="1064657" eaLnBrk="0" hangingPunct="0">
                <a:lnSpc>
                  <a:spcPct val="85000"/>
                </a:lnSpc>
                <a:spcAft>
                  <a:spcPts val="267"/>
                </a:spcAft>
                <a:defRPr/>
              </a:pPr>
              <a:r>
                <a:rPr lang="es-419" sz="1467" kern="0">
                  <a:solidFill>
                    <a:schemeClr val="bg2">
                      <a:lumMod val="20000"/>
                      <a:lumOff val="80000"/>
                    </a:schemeClr>
                  </a:solidFill>
                  <a:cs typeface="Arial" charset="0"/>
                </a:rPr>
                <a:t>Procesos inconsistentes para seleccionar proyectos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650CA57A-B3E8-0C4B-BE4A-F55366A4A017}"/>
                </a:ext>
              </a:extLst>
            </p:cNvPr>
            <p:cNvSpPr txBox="1"/>
            <p:nvPr/>
          </p:nvSpPr>
          <p:spPr>
            <a:xfrm>
              <a:off x="3125830" y="2043952"/>
              <a:ext cx="508746" cy="3770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419" sz="2667" b="1">
                  <a:solidFill>
                    <a:schemeClr val="bg1"/>
                  </a:solidFill>
                </a:rPr>
                <a:t>3.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E082A961-169B-2049-B1C9-3CE8CA3F0DFB}"/>
              </a:ext>
            </a:extLst>
          </p:cNvPr>
          <p:cNvGrpSpPr/>
          <p:nvPr/>
        </p:nvGrpSpPr>
        <p:grpSpPr>
          <a:xfrm>
            <a:off x="5360493" y="1768223"/>
            <a:ext cx="1536000" cy="3530773"/>
            <a:chOff x="4020370" y="1495778"/>
            <a:chExt cx="1152000" cy="2248011"/>
          </a:xfrm>
        </p:grpSpPr>
        <p:pic>
          <p:nvPicPr>
            <p:cNvPr id="64" name="Graphic 63">
              <a:extLst>
                <a:ext uri="{FF2B5EF4-FFF2-40B4-BE49-F238E27FC236}">
                  <a16:creationId xmlns:a16="http://schemas.microsoft.com/office/drawing/2014/main" id="{28EFC3A4-D6CB-2247-AE90-B76582CCA3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rcRect t="1" b="63367"/>
            <a:stretch/>
          </p:blipFill>
          <p:spPr>
            <a:xfrm>
              <a:off x="4142337" y="1495778"/>
              <a:ext cx="770322" cy="844197"/>
            </a:xfrm>
            <a:prstGeom prst="rect">
              <a:avLst/>
            </a:prstGeom>
          </p:spPr>
        </p:pic>
        <p:sp>
          <p:nvSpPr>
            <p:cNvPr id="65" name="Rounded Rectangle 64">
              <a:extLst>
                <a:ext uri="{FF2B5EF4-FFF2-40B4-BE49-F238E27FC236}">
                  <a16:creationId xmlns:a16="http://schemas.microsoft.com/office/drawing/2014/main" id="{169F3E39-8FB0-B546-BD93-CCD996D6C7CB}"/>
                </a:ext>
              </a:extLst>
            </p:cNvPr>
            <p:cNvSpPr/>
            <p:nvPr/>
          </p:nvSpPr>
          <p:spPr bwMode="ltGray">
            <a:xfrm>
              <a:off x="4020370" y="2339789"/>
              <a:ext cx="1152000" cy="1404000"/>
            </a:xfrm>
            <a:prstGeom prst="roundRect">
              <a:avLst>
                <a:gd name="adj" fmla="val 3438"/>
              </a:avLst>
            </a:prstGeom>
            <a:solidFill>
              <a:srgbClr val="0093B2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419" sz="2400">
                <a:solidFill>
                  <a:schemeClr val="bg1"/>
                </a:solidFill>
                <a:latin typeface="Georgia" pitchFamily="18" charset="0"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581ED6CB-FB7C-C046-B3DD-E2129C1BFF94}"/>
                </a:ext>
              </a:extLst>
            </p:cNvPr>
            <p:cNvSpPr txBox="1"/>
            <p:nvPr/>
          </p:nvSpPr>
          <p:spPr>
            <a:xfrm>
              <a:off x="4146370" y="2515906"/>
              <a:ext cx="900000" cy="80343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 defTabSz="1064657" eaLnBrk="0" hangingPunct="0">
                <a:lnSpc>
                  <a:spcPct val="85000"/>
                </a:lnSpc>
                <a:spcAft>
                  <a:spcPts val="267"/>
                </a:spcAft>
                <a:defRPr/>
              </a:pPr>
              <a:r>
                <a:rPr lang="es-419" sz="1467" kern="0">
                  <a:solidFill>
                    <a:schemeClr val="bg2">
                      <a:lumMod val="20000"/>
                      <a:lumOff val="80000"/>
                    </a:schemeClr>
                  </a:solidFill>
                  <a:cs typeface="Arial" charset="0"/>
                </a:rPr>
                <a:t>La insistencia y la política conducen a la priorización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AE8C5F88-4A32-944F-9F60-D593E520EAF4}"/>
                </a:ext>
              </a:extLst>
            </p:cNvPr>
            <p:cNvSpPr txBox="1"/>
            <p:nvPr/>
          </p:nvSpPr>
          <p:spPr>
            <a:xfrm>
              <a:off x="4341821" y="2043952"/>
              <a:ext cx="508746" cy="3770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419" sz="2667" b="1">
                  <a:solidFill>
                    <a:schemeClr val="bg1"/>
                  </a:solidFill>
                </a:rPr>
                <a:t>4.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E65E836A-99D8-3745-91B5-D1ECDD06D1C3}"/>
              </a:ext>
            </a:extLst>
          </p:cNvPr>
          <p:cNvGrpSpPr/>
          <p:nvPr/>
        </p:nvGrpSpPr>
        <p:grpSpPr>
          <a:xfrm>
            <a:off x="6981815" y="1747032"/>
            <a:ext cx="1536000" cy="3551964"/>
            <a:chOff x="5236361" y="1479884"/>
            <a:chExt cx="1152000" cy="2263905"/>
          </a:xfrm>
        </p:grpSpPr>
        <p:pic>
          <p:nvPicPr>
            <p:cNvPr id="69" name="Graphic 68">
              <a:extLst>
                <a:ext uri="{FF2B5EF4-FFF2-40B4-BE49-F238E27FC236}">
                  <a16:creationId xmlns:a16="http://schemas.microsoft.com/office/drawing/2014/main" id="{48344810-6F51-924A-BBA1-2F163BF6E6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rcRect b="58515"/>
            <a:stretch/>
          </p:blipFill>
          <p:spPr>
            <a:xfrm>
              <a:off x="5377870" y="1479884"/>
              <a:ext cx="807777" cy="860091"/>
            </a:xfrm>
            <a:prstGeom prst="rect">
              <a:avLst/>
            </a:prstGeom>
          </p:spPr>
        </p:pic>
        <p:sp>
          <p:nvSpPr>
            <p:cNvPr id="70" name="Rounded Rectangle 69">
              <a:extLst>
                <a:ext uri="{FF2B5EF4-FFF2-40B4-BE49-F238E27FC236}">
                  <a16:creationId xmlns:a16="http://schemas.microsoft.com/office/drawing/2014/main" id="{BA4A7374-5493-4343-AF8D-B4ECEAA84E0A}"/>
                </a:ext>
              </a:extLst>
            </p:cNvPr>
            <p:cNvSpPr/>
            <p:nvPr/>
          </p:nvSpPr>
          <p:spPr bwMode="ltGray">
            <a:xfrm>
              <a:off x="5236361" y="2339789"/>
              <a:ext cx="1152000" cy="1404000"/>
            </a:xfrm>
            <a:prstGeom prst="roundRect">
              <a:avLst>
                <a:gd name="adj" fmla="val 3438"/>
              </a:avLst>
            </a:prstGeom>
            <a:solidFill>
              <a:srgbClr val="8E3086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419" sz="2400">
                <a:solidFill>
                  <a:schemeClr val="bg1"/>
                </a:solidFill>
                <a:latin typeface="Georgia" pitchFamily="18" charset="0"/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E82B3A1F-3756-AA42-91E9-F3B218684A92}"/>
                </a:ext>
              </a:extLst>
            </p:cNvPr>
            <p:cNvSpPr txBox="1"/>
            <p:nvPr/>
          </p:nvSpPr>
          <p:spPr>
            <a:xfrm>
              <a:off x="5362361" y="2515903"/>
              <a:ext cx="900000" cy="80343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 defTabSz="1064657" eaLnBrk="0" hangingPunct="0">
                <a:lnSpc>
                  <a:spcPct val="85000"/>
                </a:lnSpc>
                <a:spcAft>
                  <a:spcPts val="267"/>
                </a:spcAft>
                <a:defRPr/>
              </a:pPr>
              <a:r>
                <a:rPr lang="es-419" sz="1467" kern="0">
                  <a:solidFill>
                    <a:schemeClr val="bg2">
                      <a:lumMod val="20000"/>
                      <a:lumOff val="80000"/>
                    </a:schemeClr>
                  </a:solidFill>
                  <a:cs typeface="Arial" charset="0"/>
                </a:rPr>
                <a:t>Incapacidad de defender decisiones de portafolio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D47BD0C9-1913-7348-914F-A1138757F88F}"/>
                </a:ext>
              </a:extLst>
            </p:cNvPr>
            <p:cNvSpPr txBox="1"/>
            <p:nvPr/>
          </p:nvSpPr>
          <p:spPr>
            <a:xfrm>
              <a:off x="5557812" y="2043952"/>
              <a:ext cx="508746" cy="3770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419" sz="2667" b="1">
                  <a:solidFill>
                    <a:schemeClr val="bg1"/>
                  </a:solidFill>
                </a:rPr>
                <a:t>5.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E75620F1-D8EC-644B-A05E-A47CFA6D8F30}"/>
              </a:ext>
            </a:extLst>
          </p:cNvPr>
          <p:cNvGrpSpPr/>
          <p:nvPr/>
        </p:nvGrpSpPr>
        <p:grpSpPr>
          <a:xfrm>
            <a:off x="8603136" y="1720689"/>
            <a:ext cx="1536000" cy="3578307"/>
            <a:chOff x="6452352" y="1460127"/>
            <a:chExt cx="1152000" cy="2283662"/>
          </a:xfrm>
        </p:grpSpPr>
        <p:pic>
          <p:nvPicPr>
            <p:cNvPr id="74" name="Graphic 73">
              <a:extLst>
                <a:ext uri="{FF2B5EF4-FFF2-40B4-BE49-F238E27FC236}">
                  <a16:creationId xmlns:a16="http://schemas.microsoft.com/office/drawing/2014/main" id="{1390C57D-7FF1-1D48-B137-33266829D3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rcRect b="61001"/>
            <a:stretch/>
          </p:blipFill>
          <p:spPr>
            <a:xfrm>
              <a:off x="6630520" y="1460127"/>
              <a:ext cx="846044" cy="879848"/>
            </a:xfrm>
            <a:prstGeom prst="rect">
              <a:avLst/>
            </a:prstGeom>
          </p:spPr>
        </p:pic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72DB8940-90FC-AC46-9A40-DD4EB64E285A}"/>
                </a:ext>
              </a:extLst>
            </p:cNvPr>
            <p:cNvSpPr/>
            <p:nvPr/>
          </p:nvSpPr>
          <p:spPr bwMode="ltGray">
            <a:xfrm>
              <a:off x="6452352" y="2339789"/>
              <a:ext cx="1152000" cy="1404000"/>
            </a:xfrm>
            <a:prstGeom prst="roundRect">
              <a:avLst>
                <a:gd name="adj" fmla="val 3438"/>
              </a:avLst>
            </a:prstGeom>
            <a:solidFill>
              <a:srgbClr val="2E9E88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419" sz="2400">
                <a:solidFill>
                  <a:schemeClr val="bg1"/>
                </a:solidFill>
                <a:latin typeface="Georgia" pitchFamily="18" charset="0"/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A6098104-4058-8944-AD99-27FE1C69A2DD}"/>
                </a:ext>
              </a:extLst>
            </p:cNvPr>
            <p:cNvSpPr txBox="1"/>
            <p:nvPr/>
          </p:nvSpPr>
          <p:spPr>
            <a:xfrm>
              <a:off x="6578352" y="2515903"/>
              <a:ext cx="900000" cy="80343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 defTabSz="1064657" eaLnBrk="0" hangingPunct="0">
                <a:lnSpc>
                  <a:spcPct val="85000"/>
                </a:lnSpc>
                <a:spcAft>
                  <a:spcPts val="267"/>
                </a:spcAft>
                <a:defRPr/>
              </a:pPr>
              <a:r>
                <a:rPr lang="es-419" sz="1467" kern="0">
                  <a:solidFill>
                    <a:schemeClr val="bg2">
                      <a:lumMod val="20000"/>
                      <a:lumOff val="80000"/>
                    </a:schemeClr>
                  </a:solidFill>
                  <a:cs typeface="Arial" charset="0"/>
                </a:rPr>
                <a:t>Dificultad para responder rápidamente a lo inesperado, p. ej. trabajos urgentes, demandas regulatorias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35759FA5-F452-764F-B5AE-B6FAFD69AB11}"/>
                </a:ext>
              </a:extLst>
            </p:cNvPr>
            <p:cNvSpPr txBox="1"/>
            <p:nvPr/>
          </p:nvSpPr>
          <p:spPr>
            <a:xfrm>
              <a:off x="6773803" y="2043952"/>
              <a:ext cx="508746" cy="3770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419" sz="2667" b="1">
                  <a:solidFill>
                    <a:schemeClr val="bg1"/>
                  </a:solidFill>
                </a:rPr>
                <a:t>6.</a:t>
              </a: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6CD32262-CDAD-9942-9F41-FE0860035E5C}"/>
              </a:ext>
            </a:extLst>
          </p:cNvPr>
          <p:cNvGrpSpPr/>
          <p:nvPr/>
        </p:nvGrpSpPr>
        <p:grpSpPr>
          <a:xfrm>
            <a:off x="10224459" y="1683335"/>
            <a:ext cx="1536000" cy="3615661"/>
            <a:chOff x="7668344" y="1432111"/>
            <a:chExt cx="1152000" cy="2311678"/>
          </a:xfrm>
        </p:grpSpPr>
        <p:pic>
          <p:nvPicPr>
            <p:cNvPr id="79" name="Graphic 78">
              <a:extLst>
                <a:ext uri="{FF2B5EF4-FFF2-40B4-BE49-F238E27FC236}">
                  <a16:creationId xmlns:a16="http://schemas.microsoft.com/office/drawing/2014/main" id="{93BDE081-F79C-954A-B6AC-20168346EA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rcRect b="63341"/>
            <a:stretch/>
          </p:blipFill>
          <p:spPr>
            <a:xfrm>
              <a:off x="7876614" y="1432111"/>
              <a:ext cx="774327" cy="907864"/>
            </a:xfrm>
            <a:prstGeom prst="rect">
              <a:avLst/>
            </a:prstGeom>
          </p:spPr>
        </p:pic>
        <p:sp>
          <p:nvSpPr>
            <p:cNvPr id="80" name="Rounded Rectangle 79">
              <a:extLst>
                <a:ext uri="{FF2B5EF4-FFF2-40B4-BE49-F238E27FC236}">
                  <a16:creationId xmlns:a16="http://schemas.microsoft.com/office/drawing/2014/main" id="{12124263-2D70-8142-B5D3-950AA10FE8D0}"/>
                </a:ext>
              </a:extLst>
            </p:cNvPr>
            <p:cNvSpPr/>
            <p:nvPr/>
          </p:nvSpPr>
          <p:spPr bwMode="ltGray">
            <a:xfrm>
              <a:off x="7668344" y="2339789"/>
              <a:ext cx="1152000" cy="1404000"/>
            </a:xfrm>
            <a:prstGeom prst="roundRect">
              <a:avLst>
                <a:gd name="adj" fmla="val 3438"/>
              </a:avLst>
            </a:prstGeom>
            <a:solidFill>
              <a:srgbClr val="58A456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419" sz="2400">
                <a:solidFill>
                  <a:schemeClr val="bg1"/>
                </a:solidFill>
                <a:latin typeface="Georgia" pitchFamily="18" charset="0"/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13F15B7D-C3BC-C740-99F7-E1831E51A291}"/>
                </a:ext>
              </a:extLst>
            </p:cNvPr>
            <p:cNvSpPr txBox="1"/>
            <p:nvPr/>
          </p:nvSpPr>
          <p:spPr>
            <a:xfrm>
              <a:off x="7794344" y="2515903"/>
              <a:ext cx="900000" cy="80343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 defTabSz="1064657" eaLnBrk="0" hangingPunct="0">
                <a:lnSpc>
                  <a:spcPct val="85000"/>
                </a:lnSpc>
                <a:spcAft>
                  <a:spcPts val="267"/>
                </a:spcAft>
                <a:defRPr/>
              </a:pPr>
              <a:r>
                <a:rPr lang="es-419" sz="1467" kern="0">
                  <a:solidFill>
                    <a:schemeClr val="bg2">
                      <a:lumMod val="20000"/>
                      <a:lumOff val="80000"/>
                    </a:schemeClr>
                  </a:solidFill>
                  <a:cs typeface="Arial" charset="0"/>
                </a:rPr>
                <a:t>Demasiado tiempo dedicado a cargar datos y “masticando” números
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DC7E304B-C3BE-FA4C-A140-B0971BAA0352}"/>
                </a:ext>
              </a:extLst>
            </p:cNvPr>
            <p:cNvSpPr txBox="1"/>
            <p:nvPr/>
          </p:nvSpPr>
          <p:spPr>
            <a:xfrm>
              <a:off x="7989795" y="2043952"/>
              <a:ext cx="508746" cy="3770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419" sz="2667" b="1">
                  <a:solidFill>
                    <a:schemeClr val="bg1"/>
                  </a:solidFill>
                </a:rPr>
                <a:t>7.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7199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2EBA7B2D-64A5-C7F5-C8B0-6FC50EC850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237" y="653293"/>
            <a:ext cx="9097604" cy="965835"/>
          </a:xfrm>
        </p:spPr>
        <p:txBody>
          <a:bodyPr/>
          <a:lstStyle/>
          <a:p>
            <a:r>
              <a:rPr lang="pt-BR" sz="4000">
                <a:latin typeface="Century Gothic" panose="020B0502020202020204" pitchFamily="34" charset="0"/>
              </a:rPr>
              <a:t>Agenda</a:t>
            </a:r>
          </a:p>
        </p:txBody>
      </p:sp>
      <p:pic>
        <p:nvPicPr>
          <p:cNvPr id="10" name="Picture Placeholder 6" descr="A picture containing plane, sitting, airplane, water&#10;&#10;Description automatically generated">
            <a:extLst>
              <a:ext uri="{FF2B5EF4-FFF2-40B4-BE49-F238E27FC236}">
                <a16:creationId xmlns:a16="http://schemas.microsoft.com/office/drawing/2014/main" id="{0B4E0C16-8829-18E1-8B99-627CAB8C6085}"/>
              </a:ext>
            </a:extLst>
          </p:cNvPr>
          <p:cNvPicPr>
            <a:picLocks noGrp="1" noChangeAspect="1"/>
          </p:cNvPicPr>
          <p:nvPr>
            <p:ph type="chart" sz="quarter" idx="10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6095999" y="653293"/>
            <a:ext cx="4748981" cy="5358477"/>
          </a:xfrm>
        </p:spPr>
      </p:pic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80A55D23-CC6A-535C-88BC-1895A21A25F6}"/>
              </a:ext>
            </a:extLst>
          </p:cNvPr>
          <p:cNvSpPr txBox="1">
            <a:spLocks/>
          </p:cNvSpPr>
          <p:nvPr/>
        </p:nvSpPr>
        <p:spPr>
          <a:xfrm>
            <a:off x="1205622" y="2064108"/>
            <a:ext cx="4536417" cy="27297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419" sz="320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La toma de decisiones </a:t>
            </a:r>
            <a:br>
              <a:rPr lang="es-419" sz="320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</a:br>
            <a:r>
              <a:rPr lang="es-419" sz="320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(CAPEX y OPEX)</a:t>
            </a:r>
          </a:p>
          <a:p>
            <a:r>
              <a:rPr lang="es-419" sz="3200" b="1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Introducción a la </a:t>
            </a:r>
            <a:br>
              <a:rPr lang="es-419" sz="3200" b="1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</a:br>
            <a:r>
              <a:rPr lang="es-419" sz="3200" b="1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metodología AIPM</a:t>
            </a:r>
          </a:p>
          <a:p>
            <a:r>
              <a:rPr lang="es-419" sz="320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Beneficios</a:t>
            </a:r>
          </a:p>
        </p:txBody>
      </p:sp>
    </p:spTree>
    <p:extLst>
      <p:ext uri="{BB962C8B-B14F-4D97-AF65-F5344CB8AC3E}">
        <p14:creationId xmlns:p14="http://schemas.microsoft.com/office/powerpoint/2010/main" val="38691775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76027-7935-D1CD-2DA5-6A6A79B2EF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2714" y="193863"/>
            <a:ext cx="9097604" cy="965835"/>
          </a:xfrm>
        </p:spPr>
        <p:txBody>
          <a:bodyPr/>
          <a:lstStyle/>
          <a:p>
            <a:r>
              <a:rPr lang="es-MX" sz="4000">
                <a:latin typeface="Century Gothic" panose="020B0502020202020204" pitchFamily="34" charset="0"/>
              </a:rPr>
              <a:t>La toma de decisiones</a:t>
            </a:r>
          </a:p>
        </p:txBody>
      </p:sp>
      <p:graphicFrame>
        <p:nvGraphicFramePr>
          <p:cNvPr id="10" name="Content Placeholder 3">
            <a:extLst>
              <a:ext uri="{FF2B5EF4-FFF2-40B4-BE49-F238E27FC236}">
                <a16:creationId xmlns:a16="http://schemas.microsoft.com/office/drawing/2014/main" id="{1EF98A7C-C5BB-27A4-E97C-BDBEF978C45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7484231"/>
              </p:ext>
            </p:extLst>
          </p:nvPr>
        </p:nvGraphicFramePr>
        <p:xfrm>
          <a:off x="1861232" y="1290537"/>
          <a:ext cx="7713256" cy="46441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Arrow: Right 10">
            <a:extLst>
              <a:ext uri="{FF2B5EF4-FFF2-40B4-BE49-F238E27FC236}">
                <a16:creationId xmlns:a16="http://schemas.microsoft.com/office/drawing/2014/main" id="{EFD93F55-85F0-0663-14BA-7FBFD1B177E5}"/>
              </a:ext>
            </a:extLst>
          </p:cNvPr>
          <p:cNvSpPr/>
          <p:nvPr/>
        </p:nvSpPr>
        <p:spPr>
          <a:xfrm rot="1544444">
            <a:off x="1680413" y="2910326"/>
            <a:ext cx="2030946" cy="982716"/>
          </a:xfrm>
          <a:prstGeom prst="rightArrow">
            <a:avLst/>
          </a:prstGeom>
          <a:solidFill>
            <a:srgbClr val="053B57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Regulador</a:t>
            </a: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1D1D99F2-1CDB-D485-88C2-D7B9455F429C}"/>
              </a:ext>
            </a:extLst>
          </p:cNvPr>
          <p:cNvSpPr/>
          <p:nvPr/>
        </p:nvSpPr>
        <p:spPr>
          <a:xfrm rot="1544444">
            <a:off x="2897630" y="2217914"/>
            <a:ext cx="2030946" cy="982716"/>
          </a:xfrm>
          <a:prstGeom prst="rightArrow">
            <a:avLst/>
          </a:prstGeom>
          <a:solidFill>
            <a:srgbClr val="053B57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err="1">
                <a:solidFill>
                  <a:srgbClr val="FFFFFF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Ingeniero</a:t>
            </a: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78BC970E-BB30-B31F-6958-B5A0D8E57EC3}"/>
              </a:ext>
            </a:extLst>
          </p:cNvPr>
          <p:cNvSpPr/>
          <p:nvPr/>
        </p:nvSpPr>
        <p:spPr>
          <a:xfrm rot="1544444">
            <a:off x="4231688" y="1670562"/>
            <a:ext cx="2030946" cy="982716"/>
          </a:xfrm>
          <a:prstGeom prst="rightArrow">
            <a:avLst/>
          </a:prstGeom>
          <a:solidFill>
            <a:srgbClr val="053B57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Financiero</a:t>
            </a: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354C7D6A-1157-855B-D9AB-0111F152D2F6}"/>
              </a:ext>
            </a:extLst>
          </p:cNvPr>
          <p:cNvSpPr/>
          <p:nvPr/>
        </p:nvSpPr>
        <p:spPr>
          <a:xfrm rot="1544444">
            <a:off x="5776340" y="1185215"/>
            <a:ext cx="2030946" cy="982716"/>
          </a:xfrm>
          <a:prstGeom prst="rightArrow">
            <a:avLst/>
          </a:prstGeom>
          <a:solidFill>
            <a:srgbClr val="053B57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Economista</a:t>
            </a: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85C7B281-0E2D-B7E7-5463-507A2CD8F3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2917" y="3691257"/>
            <a:ext cx="4001741" cy="2356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6709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E1221FDA-0BC9-4281-ACF5-761415C7E5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graphicEl>
                                              <a:dgm id="{E1221FDA-0BC9-4281-ACF5-761415C7E5D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3ABF5784-9A53-4E84-8AB0-9D2D069511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graphicEl>
                                              <a:dgm id="{3ABF5784-9A53-4E84-8AB0-9D2D0695110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823E74F5-623B-4CEE-857A-295B80D6EC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>
                                            <p:graphicEl>
                                              <a:dgm id="{823E74F5-623B-4CEE-857A-295B80D6EC2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2C332B18-4C50-4C99-800D-7EB73F77CE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>
                                            <p:graphicEl>
                                              <a:dgm id="{2C332B18-4C50-4C99-800D-7EB73F77CE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564D6510-E09C-487B-8E1A-26430EEF00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>
                                            <p:graphicEl>
                                              <a:dgm id="{564D6510-E09C-487B-8E1A-26430EEF000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DFA66419-0738-4028-875C-5C63DBD7BF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>
                                            <p:graphicEl>
                                              <a:dgm id="{DFA66419-0738-4028-875C-5C63DBD7BF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B776847A-1E05-4CD5-BC2F-1B28FA473E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>
                                            <p:graphicEl>
                                              <a:dgm id="{B776847A-1E05-4CD5-BC2F-1B28FA473EA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EDDA9CA1-20BF-4F17-9B68-C7E673CA28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">
                                            <p:graphicEl>
                                              <a:dgm id="{EDDA9CA1-20BF-4F17-9B68-C7E673CA28E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019B199C-AEC2-4E4C-8F1C-C8945635B8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0">
                                            <p:graphicEl>
                                              <a:dgm id="{019B199C-AEC2-4E4C-8F1C-C8945635B8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A1C3BEED-BD90-419F-A552-160D1261DB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">
                                            <p:graphicEl>
                                              <a:dgm id="{A1C3BEED-BD90-419F-A552-160D1261DB0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 uiExpand="1">
        <p:bldSub>
          <a:bldDgm bld="one"/>
        </p:bldSub>
      </p:bldGraphic>
      <p:bldP spid="11" grpId="0" animBg="1"/>
      <p:bldP spid="12" grpId="0" animBg="1"/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47198" y="340237"/>
            <a:ext cx="9097604" cy="965835"/>
          </a:xfrm>
        </p:spPr>
        <p:txBody>
          <a:bodyPr/>
          <a:lstStyle/>
          <a:p>
            <a:pPr algn="ctr"/>
            <a:r>
              <a:rPr lang="es-ES" sz="4000">
                <a:latin typeface="Century Gothic" panose="020B0502020202020204" pitchFamily="34" charset="0"/>
              </a:rPr>
              <a:t>Metodología AIPM y ISO 55000</a:t>
            </a:r>
            <a:endParaRPr lang="en-CA" sz="4000">
              <a:latin typeface="Century Gothic" panose="020B0502020202020204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4294967295"/>
          </p:nvPr>
        </p:nvSpPr>
        <p:spPr>
          <a:xfrm>
            <a:off x="1775792" y="1566914"/>
            <a:ext cx="8699408" cy="50196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400" b="1">
                <a:cs typeface="Calibri" panose="020F0502020204030204" pitchFamily="34" charset="0"/>
              </a:rPr>
              <a:t>AIPM – Asset Investment Planning and Management</a:t>
            </a:r>
          </a:p>
          <a:p>
            <a:pPr marL="0" indent="0">
              <a:buNone/>
            </a:pPr>
            <a:r>
              <a:rPr lang="es-ES" sz="2400">
                <a:cs typeface="Calibri" panose="020F0502020204030204" pitchFamily="34" charset="0"/>
              </a:rPr>
              <a:t>AIPM es una práctica de la </a:t>
            </a:r>
            <a:r>
              <a:rPr lang="es-ES" sz="2400" b="1">
                <a:cs typeface="Calibri" panose="020F0502020204030204" pitchFamily="34" charset="0"/>
              </a:rPr>
              <a:t>planificación y optimización integrada </a:t>
            </a:r>
            <a:r>
              <a:rPr lang="es-ES" sz="2400">
                <a:cs typeface="Calibri" panose="020F0502020204030204" pitchFamily="34" charset="0"/>
              </a:rPr>
              <a:t>usada para mejorar sus procesos de toma de decisiones y planeación de inversiones. Es un 'puente' entre la gestión de activos, finanzas, ingeniería, operaciones, mantenimiento y estrategia corporativa.</a:t>
            </a:r>
          </a:p>
          <a:p>
            <a:pPr marL="0" indent="0">
              <a:buNone/>
            </a:pPr>
            <a:endParaRPr lang="es-ES" sz="2400"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CA" sz="2400" b="1">
                <a:cs typeface="Calibri" panose="020F0502020204030204" pitchFamily="34" charset="0"/>
              </a:rPr>
              <a:t>ISO 55000</a:t>
            </a:r>
          </a:p>
          <a:p>
            <a:pPr marL="0" indent="0">
              <a:buNone/>
            </a:pPr>
            <a:r>
              <a:rPr lang="es-ES" sz="2400">
                <a:cs typeface="Calibri" panose="020F0502020204030204" pitchFamily="34" charset="0"/>
              </a:rPr>
              <a:t>Una norma global centrada en ayudar a las organizaciones a obtener el </a:t>
            </a:r>
            <a:r>
              <a:rPr lang="es-ES" sz="2400" b="1">
                <a:cs typeface="Calibri" panose="020F0502020204030204" pitchFamily="34" charset="0"/>
              </a:rPr>
              <a:t>máximo valor </a:t>
            </a:r>
            <a:r>
              <a:rPr lang="es-ES" sz="2400">
                <a:cs typeface="Calibri" panose="020F0502020204030204" pitchFamily="34" charset="0"/>
              </a:rPr>
              <a:t>de sus activos. Se enfoca en la sostenibilidad de la base de activos, ofreciendo el valor que los distintos grupos de interés esperan de esos activos.</a:t>
            </a:r>
          </a:p>
          <a:p>
            <a:pPr marL="0" indent="0">
              <a:buNone/>
            </a:pPr>
            <a:endParaRPr lang="en-CA"/>
          </a:p>
          <a:p>
            <a:pPr marL="0" indent="0">
              <a:buNone/>
            </a:pP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815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theme/theme1.xml><?xml version="1.0" encoding="utf-8"?>
<a:theme xmlns:a="http://schemas.openxmlformats.org/drawingml/2006/main" name="Patron Maestro CMC Brújul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2" id="{714F8348-3197-48B4-B588-8DDC98CB875E}" vid="{F94C4820-5E42-4825-B5DF-91DBBA5BAC82}"/>
    </a:ext>
  </a:extLst>
</a:theme>
</file>

<file path=ppt/theme/theme2.xml><?xml version="1.0" encoding="utf-8"?>
<a:theme xmlns:a="http://schemas.openxmlformats.org/drawingml/2006/main" name="Maestro Sección CMC-LATA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2" id="{714F8348-3197-48B4-B588-8DDC98CB875E}" vid="{F6DF0327-063B-4621-91FB-1A194800E826}"/>
    </a:ext>
  </a:extLst>
</a:theme>
</file>

<file path=ppt/theme/theme3.xml><?xml version="1.0" encoding="utf-8"?>
<a:theme xmlns:a="http://schemas.openxmlformats.org/drawingml/2006/main" name="Patrón Maestro Cuerpo CMC-LATA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2" id="{714F8348-3197-48B4-B588-8DDC98CB875E}" vid="{2771E6A7-1CBA-4933-993C-BCFFD12F954E}"/>
    </a:ext>
  </a:extLst>
</a:theme>
</file>

<file path=ppt/theme/theme4.xml><?xml version="1.0" encoding="utf-8"?>
<a:theme xmlns:a="http://schemas.openxmlformats.org/drawingml/2006/main" name="Maestro Final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2" id="{714F8348-3197-48B4-B588-8DDC98CB875E}" vid="{E6528C21-401A-4C8C-9A32-CA64ACFCBF0B}"/>
    </a:ext>
  </a:extLst>
</a:theme>
</file>

<file path=ppt/theme/theme5.xml><?xml version="1.0" encoding="utf-8"?>
<a:theme xmlns:a="http://schemas.openxmlformats.org/drawingml/2006/main" name="1_Maestro Sección CMC-LATA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2" id="{714F8348-3197-48B4-B588-8DDC98CB875E}" vid="{F6DF0327-063B-4621-91FB-1A194800E826}"/>
    </a:ext>
  </a:extLst>
</a:theme>
</file>

<file path=ppt/theme/theme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d0569b8d-7120-4068-b452-55feebc5ffa4">
      <UserInfo>
        <DisplayName/>
        <AccountId xsi:nil="true"/>
        <AccountType/>
      </UserInfo>
    </SharedWithUsers>
    <lcf76f155ced4ddcb4097134ff3c332f xmlns="cde33698-54d1-4413-9454-ee6d5558439e">
      <Terms xmlns="http://schemas.microsoft.com/office/infopath/2007/PartnerControls"/>
    </lcf76f155ced4ddcb4097134ff3c332f>
    <TaxCatchAll xmlns="d0569b8d-7120-4068-b452-55feebc5ffa4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4B3C33CA3215034A9B71065C3BBCF5A3" ma:contentTypeVersion="16" ma:contentTypeDescription="Crear nuevo documento." ma:contentTypeScope="" ma:versionID="b94b6a5251e624e48646e3514faff0df">
  <xsd:schema xmlns:xsd="http://www.w3.org/2001/XMLSchema" xmlns:xs="http://www.w3.org/2001/XMLSchema" xmlns:p="http://schemas.microsoft.com/office/2006/metadata/properties" xmlns:ns2="cde33698-54d1-4413-9454-ee6d5558439e" xmlns:ns3="d0569b8d-7120-4068-b452-55feebc5ffa4" targetNamespace="http://schemas.microsoft.com/office/2006/metadata/properties" ma:root="true" ma:fieldsID="3b7280437edee63d0472e65097a56d61" ns2:_="" ns3:_="">
    <xsd:import namespace="cde33698-54d1-4413-9454-ee6d5558439e"/>
    <xsd:import namespace="d0569b8d-7120-4068-b452-55feebc5ff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e33698-54d1-4413-9454-ee6d5558439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Etiquetas de imagen" ma:readOnly="false" ma:fieldId="{5cf76f15-5ced-4ddc-b409-7134ff3c332f}" ma:taxonomyMulti="true" ma:sspId="d8d14f57-bdb1-4570-a063-f73ac05c6f3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569b8d-7120-4068-b452-55feebc5ffa4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27f1afe-7377-4824-bd59-0f1a45788c2a}" ma:internalName="TaxCatchAll" ma:showField="CatchAllData" ma:web="d0569b8d-7120-4068-b452-55feebc5ffa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7E408F0-59FF-4391-91BF-E47ED422AF9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5762477-F44D-471D-AE3C-78E64370B2DD}">
  <ds:schemaRefs>
    <ds:schemaRef ds:uri="cde33698-54d1-4413-9454-ee6d5558439e"/>
    <ds:schemaRef ds:uri="d0569b8d-7120-4068-b452-55feebc5ffa4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0B9F2F1-81EB-450F-A875-7A696119F974}">
  <ds:schemaRefs>
    <ds:schemaRef ds:uri="cde33698-54d1-4413-9454-ee6d5558439e"/>
    <ds:schemaRef ds:uri="d0569b8d-7120-4068-b452-55feebc5ffa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21</Slides>
  <Notes>15</Notes>
  <HiddenSlides>0</HiddenSlide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Patron Maestro CMC Brújula</vt:lpstr>
      <vt:lpstr>Maestro Sección CMC-LATAM</vt:lpstr>
      <vt:lpstr>Patrón Maestro Cuerpo CMC-LATAM</vt:lpstr>
      <vt:lpstr>Maestro Final</vt:lpstr>
      <vt:lpstr>1_Maestro Sección CMC-LATAM</vt:lpstr>
      <vt:lpstr>PowerPoint Presentation</vt:lpstr>
      <vt:lpstr>PowerPoint Presentation</vt:lpstr>
      <vt:lpstr>Agenda</vt:lpstr>
      <vt:lpstr>PowerPoint Presentation</vt:lpstr>
      <vt:lpstr>Algunas buenas preguntas…</vt:lpstr>
      <vt:lpstr>¿Qué buscan resolver en la toma  de decisiones de Capex y Opex?</vt:lpstr>
      <vt:lpstr>Agenda</vt:lpstr>
      <vt:lpstr>La toma de decisiones</vt:lpstr>
      <vt:lpstr>Metodología AIPM y ISO 55000</vt:lpstr>
      <vt:lpstr>Marco de valor</vt:lpstr>
      <vt:lpstr>Valor estratégico</vt:lpstr>
      <vt:lpstr>Ejemplo</vt:lpstr>
      <vt:lpstr>Consecuencias alineadas</vt:lpstr>
      <vt:lpstr>Evalúe inversiones en una escala económica común</vt:lpstr>
      <vt:lpstr>La mayoría de los factores cambian con el tiempo</vt:lpstr>
      <vt:lpstr>Toma de decisión basada en valor</vt:lpstr>
      <vt:lpstr>Agenda</vt:lpstr>
      <vt:lpstr>Beneficios reportados</vt:lpstr>
      <vt:lpstr>Beneficios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Gerardo Trujillo</dc:creator>
  <cp:revision>1</cp:revision>
  <dcterms:created xsi:type="dcterms:W3CDTF">2019-07-22T17:42:45Z</dcterms:created>
  <dcterms:modified xsi:type="dcterms:W3CDTF">2022-09-02T16:16:37Z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0x0101004B3C33CA3215034A9B71065C3BBCF5A3</vt:lpwstr>
  </property>
  <property fmtid="{D5CDD505-2E9C-101B-9397-08002B2CF9AE}" pid="3" name="MediaServiceImageTags">
    <vt:lpwstr/>
  </property>
</Properties>
</file>