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theme/theme6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1" r:id="rId3"/>
    <p:sldMasterId id="2147483712" r:id="rId4"/>
    <p:sldMasterId id="2147483714" r:id="rId5"/>
    <p:sldMasterId id="2147483728" r:id="rId6"/>
    <p:sldMasterId id="2147483731" r:id="rId7"/>
    <p:sldMasterId id="2147483746" r:id="rId8"/>
  </p:sldMasterIdLst>
  <p:notesMasterIdLst>
    <p:notesMasterId r:id="rId65"/>
  </p:notesMasterIdLst>
  <p:sldIdLst>
    <p:sldId id="4135" r:id="rId9"/>
    <p:sldId id="4280" r:id="rId10"/>
    <p:sldId id="3742" r:id="rId11"/>
    <p:sldId id="3743" r:id="rId12"/>
    <p:sldId id="3744" r:id="rId13"/>
    <p:sldId id="4137" r:id="rId14"/>
    <p:sldId id="3745" r:id="rId15"/>
    <p:sldId id="3746" r:id="rId16"/>
    <p:sldId id="3747" r:id="rId17"/>
    <p:sldId id="3750" r:id="rId18"/>
    <p:sldId id="3751" r:id="rId19"/>
    <p:sldId id="3754" r:id="rId20"/>
    <p:sldId id="1342" r:id="rId21"/>
    <p:sldId id="3755" r:id="rId22"/>
    <p:sldId id="3756" r:id="rId23"/>
    <p:sldId id="3760" r:id="rId24"/>
    <p:sldId id="3761" r:id="rId25"/>
    <p:sldId id="377" r:id="rId26"/>
    <p:sldId id="2143" r:id="rId27"/>
    <p:sldId id="3767" r:id="rId28"/>
    <p:sldId id="4024" r:id="rId29"/>
    <p:sldId id="3768" r:id="rId30"/>
    <p:sldId id="3769" r:id="rId31"/>
    <p:sldId id="293" r:id="rId32"/>
    <p:sldId id="3678" r:id="rId33"/>
    <p:sldId id="3331" r:id="rId34"/>
    <p:sldId id="889" r:id="rId35"/>
    <p:sldId id="4093" r:id="rId36"/>
    <p:sldId id="3350" r:id="rId37"/>
    <p:sldId id="3351" r:id="rId38"/>
    <p:sldId id="4094" r:id="rId39"/>
    <p:sldId id="3613" r:id="rId40"/>
    <p:sldId id="1215" r:id="rId41"/>
    <p:sldId id="3766" r:id="rId42"/>
    <p:sldId id="4104" r:id="rId43"/>
    <p:sldId id="3777" r:id="rId44"/>
    <p:sldId id="3988" r:id="rId45"/>
    <p:sldId id="3780" r:id="rId46"/>
    <p:sldId id="925" r:id="rId47"/>
    <p:sldId id="3989" r:id="rId48"/>
    <p:sldId id="4134" r:id="rId49"/>
    <p:sldId id="309" r:id="rId50"/>
    <p:sldId id="4133" r:id="rId51"/>
    <p:sldId id="4279" r:id="rId52"/>
    <p:sldId id="2146" r:id="rId53"/>
    <p:sldId id="4025" r:id="rId54"/>
    <p:sldId id="311" r:id="rId55"/>
    <p:sldId id="2147" r:id="rId56"/>
    <p:sldId id="313" r:id="rId57"/>
    <p:sldId id="2790" r:id="rId58"/>
    <p:sldId id="3262" r:id="rId59"/>
    <p:sldId id="2110" r:id="rId60"/>
    <p:sldId id="2725" r:id="rId61"/>
    <p:sldId id="2112" r:id="rId62"/>
    <p:sldId id="4281" r:id="rId63"/>
    <p:sldId id="4136" r:id="rId6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93" autoAdjust="0"/>
    <p:restoredTop sz="95047" autoAdjust="0"/>
  </p:normalViewPr>
  <p:slideViewPr>
    <p:cSldViewPr snapToGrid="0">
      <p:cViewPr varScale="1">
        <p:scale>
          <a:sx n="91" d="100"/>
          <a:sy n="91" d="100"/>
        </p:scale>
        <p:origin x="208" y="464"/>
      </p:cViewPr>
      <p:guideLst/>
    </p:cSldViewPr>
  </p:slideViewPr>
  <p:outlineViewPr>
    <p:cViewPr>
      <p:scale>
        <a:sx n="33" d="100"/>
        <a:sy n="33" d="100"/>
      </p:scale>
      <p:origin x="0" y="-13027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2333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63" Type="http://schemas.openxmlformats.org/officeDocument/2006/relationships/slide" Target="slides/slide55.xml"/><Relationship Id="rId68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slide" Target="slides/slide50.xml"/><Relationship Id="rId66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3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64" Type="http://schemas.openxmlformats.org/officeDocument/2006/relationships/slide" Target="slides/slide56.xml"/><Relationship Id="rId69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slide" Target="slides/slide51.xml"/><Relationship Id="rId67" Type="http://schemas.openxmlformats.org/officeDocument/2006/relationships/viewProps" Target="viewProps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slide" Target="slides/slide5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slide" Target="slides/slide49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slide" Target="slides/slide52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9" Type="http://schemas.openxmlformats.org/officeDocument/2006/relationships/slide" Target="slides/slide31.xml"/><Relationship Id="rId34" Type="http://schemas.openxmlformats.org/officeDocument/2006/relationships/slide" Target="slides/slide26.xml"/><Relationship Id="rId50" Type="http://schemas.openxmlformats.org/officeDocument/2006/relationships/slide" Target="slides/slide42.xml"/><Relationship Id="rId55" Type="http://schemas.openxmlformats.org/officeDocument/2006/relationships/slide" Target="slides/slide4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A64745-9E18-45EA-9ED4-F3CFBCC81213}" type="doc">
      <dgm:prSet loTypeId="urn:microsoft.com/office/officeart/2005/8/layout/orgChart1" loCatId="hierarchy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s-CO"/>
        </a:p>
      </dgm:t>
    </dgm:pt>
    <dgm:pt modelId="{61EA1E33-2101-4BC7-8EDD-2CE180991979}">
      <dgm:prSet phldrT="[Text]" custT="1"/>
      <dgm:spPr/>
      <dgm:t>
        <a:bodyPr/>
        <a:lstStyle/>
        <a:p>
          <a:endParaRPr lang="es-CO" sz="1400" dirty="0">
            <a:latin typeface="Arial Narrow" panose="020B0606020202030204" pitchFamily="34" charset="0"/>
          </a:endParaRPr>
        </a:p>
      </dgm:t>
    </dgm:pt>
    <dgm:pt modelId="{66848045-5939-4101-A36E-E89B2A91EBE7}" type="parTrans" cxnId="{522EDDE7-ECA9-4EAA-A527-70EAB086A25B}">
      <dgm:prSet/>
      <dgm:spPr/>
      <dgm:t>
        <a:bodyPr/>
        <a:lstStyle/>
        <a:p>
          <a:endParaRPr lang="es-CO" sz="700">
            <a:latin typeface="Arial Narrow" panose="020B0606020202030204" pitchFamily="34" charset="0"/>
          </a:endParaRPr>
        </a:p>
      </dgm:t>
    </dgm:pt>
    <dgm:pt modelId="{273830AC-1EB9-439E-A470-9C1B963EBC63}" type="sibTrans" cxnId="{522EDDE7-ECA9-4EAA-A527-70EAB086A25B}">
      <dgm:prSet/>
      <dgm:spPr/>
      <dgm:t>
        <a:bodyPr/>
        <a:lstStyle/>
        <a:p>
          <a:endParaRPr lang="es-CO" sz="700">
            <a:latin typeface="Arial Narrow" panose="020B0606020202030204" pitchFamily="34" charset="0"/>
          </a:endParaRPr>
        </a:p>
      </dgm:t>
    </dgm:pt>
    <dgm:pt modelId="{FFFC420E-82E5-499A-8796-08F2613AA6EF}">
      <dgm:prSet phldrT="[Text]" custT="1"/>
      <dgm:spPr/>
      <dgm:t>
        <a:bodyPr/>
        <a:lstStyle/>
        <a:p>
          <a:endParaRPr lang="es-CO" sz="1400" dirty="0">
            <a:latin typeface="Arial Narrow" panose="020B0606020202030204" pitchFamily="34" charset="0"/>
          </a:endParaRPr>
        </a:p>
      </dgm:t>
    </dgm:pt>
    <dgm:pt modelId="{95B0F201-1ECE-461C-BCAA-CF310245EFAA}" type="parTrans" cxnId="{366EAE06-91AF-4E7F-8CF7-A6F6F348AD4B}">
      <dgm:prSet/>
      <dgm:spPr/>
      <dgm:t>
        <a:bodyPr/>
        <a:lstStyle/>
        <a:p>
          <a:endParaRPr lang="es-CO" sz="700">
            <a:latin typeface="Arial Narrow" panose="020B0606020202030204" pitchFamily="34" charset="0"/>
          </a:endParaRPr>
        </a:p>
      </dgm:t>
    </dgm:pt>
    <dgm:pt modelId="{A1FA3E42-3548-4BBC-AC66-CD237A2ACBEB}" type="sibTrans" cxnId="{366EAE06-91AF-4E7F-8CF7-A6F6F348AD4B}">
      <dgm:prSet/>
      <dgm:spPr/>
      <dgm:t>
        <a:bodyPr/>
        <a:lstStyle/>
        <a:p>
          <a:endParaRPr lang="es-CO" sz="700">
            <a:latin typeface="Arial Narrow" panose="020B0606020202030204" pitchFamily="34" charset="0"/>
          </a:endParaRPr>
        </a:p>
      </dgm:t>
    </dgm:pt>
    <dgm:pt modelId="{5208424A-3E1A-4C94-8EC8-B9BE9F56C58B}">
      <dgm:prSet phldrT="[Text]" custT="1"/>
      <dgm:spPr/>
      <dgm:t>
        <a:bodyPr/>
        <a:lstStyle/>
        <a:p>
          <a:endParaRPr lang="es-CO" sz="1400" dirty="0">
            <a:latin typeface="Arial Narrow" panose="020B0606020202030204" pitchFamily="34" charset="0"/>
          </a:endParaRPr>
        </a:p>
      </dgm:t>
    </dgm:pt>
    <dgm:pt modelId="{B92C433E-154E-4A78-9E5E-49933EEE5925}" type="parTrans" cxnId="{9CFC27F4-4357-436E-9086-A21B2A6C8BA9}">
      <dgm:prSet/>
      <dgm:spPr/>
      <dgm:t>
        <a:bodyPr/>
        <a:lstStyle/>
        <a:p>
          <a:endParaRPr lang="es-CO" sz="700">
            <a:latin typeface="Arial Narrow" panose="020B0606020202030204" pitchFamily="34" charset="0"/>
          </a:endParaRPr>
        </a:p>
      </dgm:t>
    </dgm:pt>
    <dgm:pt modelId="{475B0686-AD32-4A4F-8658-E6E53EE3D4F3}" type="sibTrans" cxnId="{9CFC27F4-4357-436E-9086-A21B2A6C8BA9}">
      <dgm:prSet/>
      <dgm:spPr/>
      <dgm:t>
        <a:bodyPr/>
        <a:lstStyle/>
        <a:p>
          <a:endParaRPr lang="es-CO" sz="700">
            <a:latin typeface="Arial Narrow" panose="020B0606020202030204" pitchFamily="34" charset="0"/>
          </a:endParaRPr>
        </a:p>
      </dgm:t>
    </dgm:pt>
    <dgm:pt modelId="{2B4D929D-DAE6-4424-BFAE-6BC287DC5205}">
      <dgm:prSet custT="1"/>
      <dgm:spPr/>
      <dgm:t>
        <a:bodyPr/>
        <a:lstStyle/>
        <a:p>
          <a:endParaRPr lang="es-CO" sz="1200"/>
        </a:p>
      </dgm:t>
    </dgm:pt>
    <dgm:pt modelId="{0B7291FC-6A9C-4570-BD5E-95F11E11C232}" type="parTrans" cxnId="{79FC4934-E5F5-425C-88B0-9D095FAEA213}">
      <dgm:prSet/>
      <dgm:spPr/>
      <dgm:t>
        <a:bodyPr/>
        <a:lstStyle/>
        <a:p>
          <a:endParaRPr lang="es-CO" sz="700"/>
        </a:p>
      </dgm:t>
    </dgm:pt>
    <dgm:pt modelId="{9256DC0E-A688-45B8-AEA4-2574DF46A367}" type="sibTrans" cxnId="{79FC4934-E5F5-425C-88B0-9D095FAEA213}">
      <dgm:prSet/>
      <dgm:spPr/>
      <dgm:t>
        <a:bodyPr/>
        <a:lstStyle/>
        <a:p>
          <a:endParaRPr lang="es-CO" sz="700"/>
        </a:p>
      </dgm:t>
    </dgm:pt>
    <dgm:pt modelId="{286DCD3C-4E63-47C3-9BFF-88D2691F3A7D}">
      <dgm:prSet custT="1"/>
      <dgm:spPr/>
      <dgm:t>
        <a:bodyPr/>
        <a:lstStyle/>
        <a:p>
          <a:endParaRPr lang="es-CO" sz="1200"/>
        </a:p>
      </dgm:t>
    </dgm:pt>
    <dgm:pt modelId="{7731E97E-10A1-4BCB-BB3B-7E5E7EB29CDA}" type="parTrans" cxnId="{38C98A8B-A915-4331-8984-E25DCA61C9A0}">
      <dgm:prSet/>
      <dgm:spPr/>
      <dgm:t>
        <a:bodyPr/>
        <a:lstStyle/>
        <a:p>
          <a:endParaRPr lang="es-CO" sz="700"/>
        </a:p>
      </dgm:t>
    </dgm:pt>
    <dgm:pt modelId="{83ED1374-3333-47F5-BC1A-2FDE4DD47FB8}" type="sibTrans" cxnId="{38C98A8B-A915-4331-8984-E25DCA61C9A0}">
      <dgm:prSet/>
      <dgm:spPr/>
      <dgm:t>
        <a:bodyPr/>
        <a:lstStyle/>
        <a:p>
          <a:endParaRPr lang="es-CO" sz="700"/>
        </a:p>
      </dgm:t>
    </dgm:pt>
    <dgm:pt modelId="{5704977D-7454-4FFC-8C50-6F9072E15B7B}">
      <dgm:prSet custT="1"/>
      <dgm:spPr/>
      <dgm:t>
        <a:bodyPr/>
        <a:lstStyle/>
        <a:p>
          <a:endParaRPr lang="es-CO" sz="1200" dirty="0">
            <a:latin typeface="Arial Narrow" panose="020B0606020202030204" pitchFamily="34" charset="0"/>
          </a:endParaRPr>
        </a:p>
      </dgm:t>
    </dgm:pt>
    <dgm:pt modelId="{A40FBE3C-50C4-4A94-B44D-414C19241382}" type="parTrans" cxnId="{87C68CDF-22A0-48EF-BFA7-2062E8DBE57C}">
      <dgm:prSet/>
      <dgm:spPr/>
      <dgm:t>
        <a:bodyPr/>
        <a:lstStyle/>
        <a:p>
          <a:endParaRPr lang="es-CO" sz="700"/>
        </a:p>
      </dgm:t>
    </dgm:pt>
    <dgm:pt modelId="{150D3EB5-F7D4-49FE-859A-CA83DB8205F1}" type="sibTrans" cxnId="{87C68CDF-22A0-48EF-BFA7-2062E8DBE57C}">
      <dgm:prSet/>
      <dgm:spPr/>
      <dgm:t>
        <a:bodyPr/>
        <a:lstStyle/>
        <a:p>
          <a:endParaRPr lang="es-CO" sz="700"/>
        </a:p>
      </dgm:t>
    </dgm:pt>
    <dgm:pt modelId="{29E36074-9886-4954-AFE7-75069A93D989}">
      <dgm:prSet/>
      <dgm:spPr/>
      <dgm:t>
        <a:bodyPr/>
        <a:lstStyle/>
        <a:p>
          <a:endParaRPr lang="es-CO"/>
        </a:p>
      </dgm:t>
    </dgm:pt>
    <dgm:pt modelId="{DE84B7FD-02A3-498E-BAD8-4AF9E618E54A}" type="parTrans" cxnId="{57592C0B-051D-4B23-9491-89D7BDE80132}">
      <dgm:prSet/>
      <dgm:spPr/>
      <dgm:t>
        <a:bodyPr/>
        <a:lstStyle/>
        <a:p>
          <a:endParaRPr lang="es-CO"/>
        </a:p>
      </dgm:t>
    </dgm:pt>
    <dgm:pt modelId="{403415C4-9A9E-422C-9396-A6CD8EC0A57C}" type="sibTrans" cxnId="{57592C0B-051D-4B23-9491-89D7BDE80132}">
      <dgm:prSet/>
      <dgm:spPr/>
      <dgm:t>
        <a:bodyPr/>
        <a:lstStyle/>
        <a:p>
          <a:endParaRPr lang="es-CO"/>
        </a:p>
      </dgm:t>
    </dgm:pt>
    <dgm:pt modelId="{B0786EAA-0112-4F1E-BA8A-7F5783EA21B4}">
      <dgm:prSet/>
      <dgm:spPr/>
      <dgm:t>
        <a:bodyPr/>
        <a:lstStyle/>
        <a:p>
          <a:endParaRPr lang="es-CO"/>
        </a:p>
      </dgm:t>
    </dgm:pt>
    <dgm:pt modelId="{215E6ED4-D76C-4152-AA16-FD8C44EC4715}" type="parTrans" cxnId="{B3DD5946-7B03-4667-AE16-AEC27525A40E}">
      <dgm:prSet/>
      <dgm:spPr/>
      <dgm:t>
        <a:bodyPr/>
        <a:lstStyle/>
        <a:p>
          <a:endParaRPr lang="es-CO"/>
        </a:p>
      </dgm:t>
    </dgm:pt>
    <dgm:pt modelId="{F28B5148-2538-41AD-8B1D-2A74EB7C8F28}" type="sibTrans" cxnId="{B3DD5946-7B03-4667-AE16-AEC27525A40E}">
      <dgm:prSet/>
      <dgm:spPr/>
      <dgm:t>
        <a:bodyPr/>
        <a:lstStyle/>
        <a:p>
          <a:endParaRPr lang="es-CO"/>
        </a:p>
      </dgm:t>
    </dgm:pt>
    <dgm:pt modelId="{AFF23CDA-740F-44A5-9C36-FE8E5CFFE48E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CO" sz="2000" b="1" dirty="0">
              <a:latin typeface="Arial Narrow" panose="020B0606020202030204" pitchFamily="34" charset="0"/>
            </a:rPr>
            <a:t>Elementos</a:t>
          </a:r>
        </a:p>
      </dgm:t>
    </dgm:pt>
    <dgm:pt modelId="{0B0B16B2-7410-411B-B3C0-2A0EE02F2BD4}" type="parTrans" cxnId="{6ACF1982-D973-4249-946A-892690B265E6}">
      <dgm:prSet/>
      <dgm:spPr/>
      <dgm:t>
        <a:bodyPr/>
        <a:lstStyle/>
        <a:p>
          <a:endParaRPr lang="es-CO"/>
        </a:p>
      </dgm:t>
    </dgm:pt>
    <dgm:pt modelId="{745C2867-D43A-4FF3-8A36-445E0F7841C6}" type="sibTrans" cxnId="{6ACF1982-D973-4249-946A-892690B265E6}">
      <dgm:prSet/>
      <dgm:spPr/>
      <dgm:t>
        <a:bodyPr/>
        <a:lstStyle/>
        <a:p>
          <a:endParaRPr lang="es-CO"/>
        </a:p>
      </dgm:t>
    </dgm:pt>
    <dgm:pt modelId="{8BC6A294-E00D-4543-9FF4-8149E563CC21}">
      <dgm:prSet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es-ES" sz="2000" b="1" dirty="0">
              <a:latin typeface="Arial Narrow" panose="020B0606020202030204" pitchFamily="34" charset="0"/>
            </a:rPr>
            <a:t>Elementos</a:t>
          </a:r>
          <a:endParaRPr lang="es-CO" sz="4800" b="1" dirty="0">
            <a:latin typeface="Arial Narrow" panose="020B0606020202030204" pitchFamily="34" charset="0"/>
          </a:endParaRPr>
        </a:p>
      </dgm:t>
    </dgm:pt>
    <dgm:pt modelId="{89B3D7CB-0A50-4A41-B0BD-19A0116169B1}" type="parTrans" cxnId="{A40DAC30-AFF2-4854-9C52-302FB0C4D93C}">
      <dgm:prSet/>
      <dgm:spPr/>
      <dgm:t>
        <a:bodyPr/>
        <a:lstStyle/>
        <a:p>
          <a:endParaRPr lang="es-CO"/>
        </a:p>
      </dgm:t>
    </dgm:pt>
    <dgm:pt modelId="{A5153945-B835-488B-8ADD-D6B235263CF1}" type="sibTrans" cxnId="{A40DAC30-AFF2-4854-9C52-302FB0C4D93C}">
      <dgm:prSet/>
      <dgm:spPr/>
      <dgm:t>
        <a:bodyPr/>
        <a:lstStyle/>
        <a:p>
          <a:endParaRPr lang="es-CO"/>
        </a:p>
      </dgm:t>
    </dgm:pt>
    <dgm:pt modelId="{F52E40B4-4D95-433A-9B1B-A24AE776E397}" type="pres">
      <dgm:prSet presAssocID="{87A64745-9E18-45EA-9ED4-F3CFBCC8121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13CA050-9B1D-4AEC-AC62-BC01C38C020C}" type="pres">
      <dgm:prSet presAssocID="{61EA1E33-2101-4BC7-8EDD-2CE180991979}" presName="hierRoot1" presStyleCnt="0">
        <dgm:presLayoutVars>
          <dgm:hierBranch val="init"/>
        </dgm:presLayoutVars>
      </dgm:prSet>
      <dgm:spPr/>
    </dgm:pt>
    <dgm:pt modelId="{654753E9-62B0-425D-972E-10A7BD4CD21D}" type="pres">
      <dgm:prSet presAssocID="{61EA1E33-2101-4BC7-8EDD-2CE180991979}" presName="rootComposite1" presStyleCnt="0"/>
      <dgm:spPr/>
    </dgm:pt>
    <dgm:pt modelId="{57862A2F-F74D-43AE-A14B-49CA31FCBFB3}" type="pres">
      <dgm:prSet presAssocID="{61EA1E33-2101-4BC7-8EDD-2CE180991979}" presName="rootText1" presStyleLbl="node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7387B992-8D91-43EB-9C7F-AA7E0046467D}" type="pres">
      <dgm:prSet presAssocID="{61EA1E33-2101-4BC7-8EDD-2CE180991979}" presName="rootConnector1" presStyleLbl="node1" presStyleIdx="0" presStyleCnt="0"/>
      <dgm:spPr/>
    </dgm:pt>
    <dgm:pt modelId="{25473937-3D59-4671-AA1C-5804E75193C6}" type="pres">
      <dgm:prSet presAssocID="{61EA1E33-2101-4BC7-8EDD-2CE180991979}" presName="hierChild2" presStyleCnt="0"/>
      <dgm:spPr/>
    </dgm:pt>
    <dgm:pt modelId="{8E7AA56E-3B29-43A6-BE2B-315D532416CD}" type="pres">
      <dgm:prSet presAssocID="{95B0F201-1ECE-461C-BCAA-CF310245EFAA}" presName="Name37" presStyleLbl="parChTrans1D2" presStyleIdx="0" presStyleCnt="1"/>
      <dgm:spPr/>
    </dgm:pt>
    <dgm:pt modelId="{D728332B-D10B-4687-8AC6-12B4F90E5C69}" type="pres">
      <dgm:prSet presAssocID="{FFFC420E-82E5-499A-8796-08F2613AA6EF}" presName="hierRoot2" presStyleCnt="0">
        <dgm:presLayoutVars>
          <dgm:hierBranch val="init"/>
        </dgm:presLayoutVars>
      </dgm:prSet>
      <dgm:spPr/>
    </dgm:pt>
    <dgm:pt modelId="{52329D95-1ACC-45BC-AB4A-89294BB0DB0D}" type="pres">
      <dgm:prSet presAssocID="{FFFC420E-82E5-499A-8796-08F2613AA6EF}" presName="rootComposite" presStyleCnt="0"/>
      <dgm:spPr/>
    </dgm:pt>
    <dgm:pt modelId="{19F5A4D1-7E51-4A1A-B6E0-0C15A6A83B7C}" type="pres">
      <dgm:prSet presAssocID="{FFFC420E-82E5-499A-8796-08F2613AA6EF}" presName="rootText" presStyleLbl="node2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A3D4F216-4B01-4E63-ACF1-4C286E55FB31}" type="pres">
      <dgm:prSet presAssocID="{FFFC420E-82E5-499A-8796-08F2613AA6EF}" presName="rootConnector" presStyleLbl="node2" presStyleIdx="0" presStyleCnt="1"/>
      <dgm:spPr/>
    </dgm:pt>
    <dgm:pt modelId="{944B5E9C-095C-4D7A-A2C2-EA57298FE54C}" type="pres">
      <dgm:prSet presAssocID="{FFFC420E-82E5-499A-8796-08F2613AA6EF}" presName="hierChild4" presStyleCnt="0"/>
      <dgm:spPr/>
    </dgm:pt>
    <dgm:pt modelId="{517D17F2-8C3C-4419-87DB-8541EAA1E6E6}" type="pres">
      <dgm:prSet presAssocID="{0B7291FC-6A9C-4570-BD5E-95F11E11C232}" presName="Name37" presStyleLbl="parChTrans1D3" presStyleIdx="0" presStyleCnt="2"/>
      <dgm:spPr/>
    </dgm:pt>
    <dgm:pt modelId="{1A4DD4BB-16AD-4EAB-812E-A6CC055BCEE2}" type="pres">
      <dgm:prSet presAssocID="{2B4D929D-DAE6-4424-BFAE-6BC287DC5205}" presName="hierRoot2" presStyleCnt="0">
        <dgm:presLayoutVars>
          <dgm:hierBranch val="init"/>
        </dgm:presLayoutVars>
      </dgm:prSet>
      <dgm:spPr/>
    </dgm:pt>
    <dgm:pt modelId="{10D7BC45-6B1F-404D-8F40-870A0EF75553}" type="pres">
      <dgm:prSet presAssocID="{2B4D929D-DAE6-4424-BFAE-6BC287DC5205}" presName="rootComposite" presStyleCnt="0"/>
      <dgm:spPr/>
    </dgm:pt>
    <dgm:pt modelId="{B462C1FF-63CE-499D-83AD-5E570F03B5D9}" type="pres">
      <dgm:prSet presAssocID="{2B4D929D-DAE6-4424-BFAE-6BC287DC5205}" presName="rootText" presStyleLbl="node3" presStyleIdx="0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E69F0DFE-E452-413B-852B-3D3255C11812}" type="pres">
      <dgm:prSet presAssocID="{2B4D929D-DAE6-4424-BFAE-6BC287DC5205}" presName="rootConnector" presStyleLbl="node3" presStyleIdx="0" presStyleCnt="2"/>
      <dgm:spPr/>
    </dgm:pt>
    <dgm:pt modelId="{FAA08902-72EF-4EB4-A4D9-F2E4930030E2}" type="pres">
      <dgm:prSet presAssocID="{2B4D929D-DAE6-4424-BFAE-6BC287DC5205}" presName="hierChild4" presStyleCnt="0"/>
      <dgm:spPr/>
    </dgm:pt>
    <dgm:pt modelId="{7348A42F-7B16-4957-9BCF-DBB33683159A}" type="pres">
      <dgm:prSet presAssocID="{7731E97E-10A1-4BCB-BB3B-7E5E7EB29CDA}" presName="Name37" presStyleLbl="parChTrans1D4" presStyleIdx="0" presStyleCnt="6"/>
      <dgm:spPr/>
    </dgm:pt>
    <dgm:pt modelId="{0773E778-08D3-4EAC-8329-405B5F4C045E}" type="pres">
      <dgm:prSet presAssocID="{286DCD3C-4E63-47C3-9BFF-88D2691F3A7D}" presName="hierRoot2" presStyleCnt="0">
        <dgm:presLayoutVars>
          <dgm:hierBranch val="init"/>
        </dgm:presLayoutVars>
      </dgm:prSet>
      <dgm:spPr/>
    </dgm:pt>
    <dgm:pt modelId="{1A486E6A-6510-4406-8C94-1F3D8CD3BAE8}" type="pres">
      <dgm:prSet presAssocID="{286DCD3C-4E63-47C3-9BFF-88D2691F3A7D}" presName="rootComposite" presStyleCnt="0"/>
      <dgm:spPr/>
    </dgm:pt>
    <dgm:pt modelId="{5C278400-1266-4E2C-961C-2A65D5CB8AED}" type="pres">
      <dgm:prSet presAssocID="{286DCD3C-4E63-47C3-9BFF-88D2691F3A7D}" presName="rootText" presStyleLbl="node4" presStyleIdx="0" presStyleCnt="6">
        <dgm:presLayoutVars>
          <dgm:chPref val="3"/>
        </dgm:presLayoutVars>
      </dgm:prSet>
      <dgm:spPr>
        <a:prstGeom prst="roundRect">
          <a:avLst/>
        </a:prstGeom>
      </dgm:spPr>
    </dgm:pt>
    <dgm:pt modelId="{6D5D86DE-54F9-42AC-8909-FEEF0C6BC4D8}" type="pres">
      <dgm:prSet presAssocID="{286DCD3C-4E63-47C3-9BFF-88D2691F3A7D}" presName="rootConnector" presStyleLbl="node4" presStyleIdx="0" presStyleCnt="6"/>
      <dgm:spPr/>
    </dgm:pt>
    <dgm:pt modelId="{1B604DFE-32EC-4FCA-84C3-3E9FD058A062}" type="pres">
      <dgm:prSet presAssocID="{286DCD3C-4E63-47C3-9BFF-88D2691F3A7D}" presName="hierChild4" presStyleCnt="0"/>
      <dgm:spPr/>
    </dgm:pt>
    <dgm:pt modelId="{AEC0DF7C-C784-4D60-AD08-F4001352CF1B}" type="pres">
      <dgm:prSet presAssocID="{DE84B7FD-02A3-498E-BAD8-4AF9E618E54A}" presName="Name37" presStyleLbl="parChTrans1D4" presStyleIdx="1" presStyleCnt="6"/>
      <dgm:spPr/>
    </dgm:pt>
    <dgm:pt modelId="{7D713578-3280-4AA6-8E26-DC1EADDFDB50}" type="pres">
      <dgm:prSet presAssocID="{29E36074-9886-4954-AFE7-75069A93D989}" presName="hierRoot2" presStyleCnt="0">
        <dgm:presLayoutVars>
          <dgm:hierBranch val="init"/>
        </dgm:presLayoutVars>
      </dgm:prSet>
      <dgm:spPr/>
    </dgm:pt>
    <dgm:pt modelId="{6257306D-26DF-43E2-B217-4AB52508A889}" type="pres">
      <dgm:prSet presAssocID="{29E36074-9886-4954-AFE7-75069A93D989}" presName="rootComposite" presStyleCnt="0"/>
      <dgm:spPr/>
    </dgm:pt>
    <dgm:pt modelId="{BD0A601A-2907-4EB3-88B0-12CA3F4F5A3F}" type="pres">
      <dgm:prSet presAssocID="{29E36074-9886-4954-AFE7-75069A93D989}" presName="rootText" presStyleLbl="node4" presStyleIdx="1" presStyleCnt="6">
        <dgm:presLayoutVars>
          <dgm:chPref val="3"/>
        </dgm:presLayoutVars>
      </dgm:prSet>
      <dgm:spPr>
        <a:prstGeom prst="roundRect">
          <a:avLst/>
        </a:prstGeom>
      </dgm:spPr>
    </dgm:pt>
    <dgm:pt modelId="{824E41D5-5795-4562-86CE-FA72F9C2A234}" type="pres">
      <dgm:prSet presAssocID="{29E36074-9886-4954-AFE7-75069A93D989}" presName="rootConnector" presStyleLbl="node4" presStyleIdx="1" presStyleCnt="6"/>
      <dgm:spPr/>
    </dgm:pt>
    <dgm:pt modelId="{3795FDD2-CB40-4963-9450-0F8F69722F4E}" type="pres">
      <dgm:prSet presAssocID="{29E36074-9886-4954-AFE7-75069A93D989}" presName="hierChild4" presStyleCnt="0"/>
      <dgm:spPr/>
    </dgm:pt>
    <dgm:pt modelId="{3A688A2E-B381-401A-8445-62D478B4F195}" type="pres">
      <dgm:prSet presAssocID="{29E36074-9886-4954-AFE7-75069A93D989}" presName="hierChild5" presStyleCnt="0"/>
      <dgm:spPr/>
    </dgm:pt>
    <dgm:pt modelId="{96D4643B-886A-4A8C-9103-AC0936B62D5A}" type="pres">
      <dgm:prSet presAssocID="{286DCD3C-4E63-47C3-9BFF-88D2691F3A7D}" presName="hierChild5" presStyleCnt="0"/>
      <dgm:spPr/>
    </dgm:pt>
    <dgm:pt modelId="{A3100D42-DCB5-4924-A032-DFA196F8A73B}" type="pres">
      <dgm:prSet presAssocID="{215E6ED4-D76C-4152-AA16-FD8C44EC4715}" presName="Name37" presStyleLbl="parChTrans1D4" presStyleIdx="2" presStyleCnt="6"/>
      <dgm:spPr/>
    </dgm:pt>
    <dgm:pt modelId="{1151645B-3CFA-4467-A07B-3C6BB77437F4}" type="pres">
      <dgm:prSet presAssocID="{B0786EAA-0112-4F1E-BA8A-7F5783EA21B4}" presName="hierRoot2" presStyleCnt="0">
        <dgm:presLayoutVars>
          <dgm:hierBranch val="init"/>
        </dgm:presLayoutVars>
      </dgm:prSet>
      <dgm:spPr/>
    </dgm:pt>
    <dgm:pt modelId="{329D1D6C-4DFA-4CE0-BE52-0A7012F81F20}" type="pres">
      <dgm:prSet presAssocID="{B0786EAA-0112-4F1E-BA8A-7F5783EA21B4}" presName="rootComposite" presStyleCnt="0"/>
      <dgm:spPr/>
    </dgm:pt>
    <dgm:pt modelId="{023C2F79-C9DC-4DD2-AD80-BC9AB6BBD1BE}" type="pres">
      <dgm:prSet presAssocID="{B0786EAA-0112-4F1E-BA8A-7F5783EA21B4}" presName="rootText" presStyleLbl="node4" presStyleIdx="2" presStyleCnt="6">
        <dgm:presLayoutVars>
          <dgm:chPref val="3"/>
        </dgm:presLayoutVars>
      </dgm:prSet>
      <dgm:spPr>
        <a:prstGeom prst="roundRect">
          <a:avLst/>
        </a:prstGeom>
      </dgm:spPr>
    </dgm:pt>
    <dgm:pt modelId="{678397C5-A0C3-474D-9FD4-12A315A70FD1}" type="pres">
      <dgm:prSet presAssocID="{B0786EAA-0112-4F1E-BA8A-7F5783EA21B4}" presName="rootConnector" presStyleLbl="node4" presStyleIdx="2" presStyleCnt="6"/>
      <dgm:spPr/>
    </dgm:pt>
    <dgm:pt modelId="{5194926F-E65F-4530-8378-513B5593FD6A}" type="pres">
      <dgm:prSet presAssocID="{B0786EAA-0112-4F1E-BA8A-7F5783EA21B4}" presName="hierChild4" presStyleCnt="0"/>
      <dgm:spPr/>
    </dgm:pt>
    <dgm:pt modelId="{3EAECA72-6D17-47D8-AE0E-15C66C1984CB}" type="pres">
      <dgm:prSet presAssocID="{B0786EAA-0112-4F1E-BA8A-7F5783EA21B4}" presName="hierChild5" presStyleCnt="0"/>
      <dgm:spPr/>
    </dgm:pt>
    <dgm:pt modelId="{465DDDDE-43B3-4AC5-B41B-086087B267C2}" type="pres">
      <dgm:prSet presAssocID="{2B4D929D-DAE6-4424-BFAE-6BC287DC5205}" presName="hierChild5" presStyleCnt="0"/>
      <dgm:spPr/>
    </dgm:pt>
    <dgm:pt modelId="{758A642B-A96D-46A1-B178-766CB6317CCC}" type="pres">
      <dgm:prSet presAssocID="{B92C433E-154E-4A78-9E5E-49933EEE5925}" presName="Name37" presStyleLbl="parChTrans1D3" presStyleIdx="1" presStyleCnt="2"/>
      <dgm:spPr/>
    </dgm:pt>
    <dgm:pt modelId="{541060C5-526F-4D76-B332-7E5BC6B7DAF1}" type="pres">
      <dgm:prSet presAssocID="{5208424A-3E1A-4C94-8EC8-B9BE9F56C58B}" presName="hierRoot2" presStyleCnt="0">
        <dgm:presLayoutVars>
          <dgm:hierBranch val="init"/>
        </dgm:presLayoutVars>
      </dgm:prSet>
      <dgm:spPr/>
    </dgm:pt>
    <dgm:pt modelId="{CB4C7D1C-1FAC-434E-B013-870F1B6832BA}" type="pres">
      <dgm:prSet presAssocID="{5208424A-3E1A-4C94-8EC8-B9BE9F56C58B}" presName="rootComposite" presStyleCnt="0"/>
      <dgm:spPr/>
    </dgm:pt>
    <dgm:pt modelId="{AE499640-9F22-4C8B-A534-B874AE6E430E}" type="pres">
      <dgm:prSet presAssocID="{5208424A-3E1A-4C94-8EC8-B9BE9F56C58B}" presName="rootText" presStyleLbl="node3" presStyleIdx="1" presStyleCnt="2">
        <dgm:presLayoutVars>
          <dgm:chPref val="3"/>
        </dgm:presLayoutVars>
      </dgm:prSet>
      <dgm:spPr>
        <a:prstGeom prst="roundRect">
          <a:avLst/>
        </a:prstGeom>
      </dgm:spPr>
    </dgm:pt>
    <dgm:pt modelId="{D6FD00DB-C5A7-4690-A51D-F64F33C890D2}" type="pres">
      <dgm:prSet presAssocID="{5208424A-3E1A-4C94-8EC8-B9BE9F56C58B}" presName="rootConnector" presStyleLbl="node3" presStyleIdx="1" presStyleCnt="2"/>
      <dgm:spPr/>
    </dgm:pt>
    <dgm:pt modelId="{5B09229C-DF5B-499A-99D4-D881F9F73CF8}" type="pres">
      <dgm:prSet presAssocID="{5208424A-3E1A-4C94-8EC8-B9BE9F56C58B}" presName="hierChild4" presStyleCnt="0"/>
      <dgm:spPr/>
    </dgm:pt>
    <dgm:pt modelId="{DEE278CB-24AC-462E-8162-F4F554EEFEC3}" type="pres">
      <dgm:prSet presAssocID="{A40FBE3C-50C4-4A94-B44D-414C19241382}" presName="Name37" presStyleLbl="parChTrans1D4" presStyleIdx="3" presStyleCnt="6"/>
      <dgm:spPr/>
    </dgm:pt>
    <dgm:pt modelId="{75F6BF95-8667-46D8-9470-5164796DECFE}" type="pres">
      <dgm:prSet presAssocID="{5704977D-7454-4FFC-8C50-6F9072E15B7B}" presName="hierRoot2" presStyleCnt="0">
        <dgm:presLayoutVars>
          <dgm:hierBranch val="init"/>
        </dgm:presLayoutVars>
      </dgm:prSet>
      <dgm:spPr/>
    </dgm:pt>
    <dgm:pt modelId="{CE9B63DD-CECA-4FD8-84F4-0A38F406052F}" type="pres">
      <dgm:prSet presAssocID="{5704977D-7454-4FFC-8C50-6F9072E15B7B}" presName="rootComposite" presStyleCnt="0"/>
      <dgm:spPr/>
    </dgm:pt>
    <dgm:pt modelId="{9ACAF92C-7D33-4717-A0FC-FD62AB6631A8}" type="pres">
      <dgm:prSet presAssocID="{5704977D-7454-4FFC-8C50-6F9072E15B7B}" presName="rootText" presStyleLbl="node4" presStyleIdx="3" presStyleCnt="6">
        <dgm:presLayoutVars>
          <dgm:chPref val="3"/>
        </dgm:presLayoutVars>
      </dgm:prSet>
      <dgm:spPr>
        <a:prstGeom prst="roundRect">
          <a:avLst/>
        </a:prstGeom>
      </dgm:spPr>
    </dgm:pt>
    <dgm:pt modelId="{EF1E9589-C32A-4DE4-9A23-BBF7F1A46945}" type="pres">
      <dgm:prSet presAssocID="{5704977D-7454-4FFC-8C50-6F9072E15B7B}" presName="rootConnector" presStyleLbl="node4" presStyleIdx="3" presStyleCnt="6"/>
      <dgm:spPr/>
    </dgm:pt>
    <dgm:pt modelId="{52D1CF8A-2684-41E7-B9F4-9B46EFDA6B96}" type="pres">
      <dgm:prSet presAssocID="{5704977D-7454-4FFC-8C50-6F9072E15B7B}" presName="hierChild4" presStyleCnt="0"/>
      <dgm:spPr/>
    </dgm:pt>
    <dgm:pt modelId="{88C222BB-7211-43DA-A806-3A54079F3482}" type="pres">
      <dgm:prSet presAssocID="{0B0B16B2-7410-411B-B3C0-2A0EE02F2BD4}" presName="Name37" presStyleLbl="parChTrans1D4" presStyleIdx="4" presStyleCnt="6"/>
      <dgm:spPr/>
    </dgm:pt>
    <dgm:pt modelId="{820FED41-6D5D-4107-9387-4D076F067C13}" type="pres">
      <dgm:prSet presAssocID="{AFF23CDA-740F-44A5-9C36-FE8E5CFFE48E}" presName="hierRoot2" presStyleCnt="0">
        <dgm:presLayoutVars>
          <dgm:hierBranch val="init"/>
        </dgm:presLayoutVars>
      </dgm:prSet>
      <dgm:spPr/>
    </dgm:pt>
    <dgm:pt modelId="{DCF97313-9B00-4036-943E-70E1C089CF3A}" type="pres">
      <dgm:prSet presAssocID="{AFF23CDA-740F-44A5-9C36-FE8E5CFFE48E}" presName="rootComposite" presStyleCnt="0"/>
      <dgm:spPr/>
    </dgm:pt>
    <dgm:pt modelId="{6C7137A8-4BC4-455F-A662-2503EEF6AF11}" type="pres">
      <dgm:prSet presAssocID="{AFF23CDA-740F-44A5-9C36-FE8E5CFFE48E}" presName="rootText" presStyleLbl="node4" presStyleIdx="4" presStyleCnt="6">
        <dgm:presLayoutVars>
          <dgm:chPref val="3"/>
        </dgm:presLayoutVars>
      </dgm:prSet>
      <dgm:spPr>
        <a:prstGeom prst="roundRect">
          <a:avLst/>
        </a:prstGeom>
      </dgm:spPr>
    </dgm:pt>
    <dgm:pt modelId="{DDC639B4-552B-4B67-A541-2BD468ED31D2}" type="pres">
      <dgm:prSet presAssocID="{AFF23CDA-740F-44A5-9C36-FE8E5CFFE48E}" presName="rootConnector" presStyleLbl="node4" presStyleIdx="4" presStyleCnt="6"/>
      <dgm:spPr/>
    </dgm:pt>
    <dgm:pt modelId="{427FE76E-22C1-484F-B714-72D39A6B5077}" type="pres">
      <dgm:prSet presAssocID="{AFF23CDA-740F-44A5-9C36-FE8E5CFFE48E}" presName="hierChild4" presStyleCnt="0"/>
      <dgm:spPr/>
    </dgm:pt>
    <dgm:pt modelId="{B3A81E17-657D-4AAB-8EB7-FC044C07F599}" type="pres">
      <dgm:prSet presAssocID="{AFF23CDA-740F-44A5-9C36-FE8E5CFFE48E}" presName="hierChild5" presStyleCnt="0"/>
      <dgm:spPr/>
    </dgm:pt>
    <dgm:pt modelId="{BAF0D9EE-54F0-43CB-8FC7-ACF4DFAB1227}" type="pres">
      <dgm:prSet presAssocID="{89B3D7CB-0A50-4A41-B0BD-19A0116169B1}" presName="Name37" presStyleLbl="parChTrans1D4" presStyleIdx="5" presStyleCnt="6"/>
      <dgm:spPr/>
    </dgm:pt>
    <dgm:pt modelId="{93E77494-953F-4EBC-95D9-449E502FD849}" type="pres">
      <dgm:prSet presAssocID="{8BC6A294-E00D-4543-9FF4-8149E563CC21}" presName="hierRoot2" presStyleCnt="0">
        <dgm:presLayoutVars>
          <dgm:hierBranch val="init"/>
        </dgm:presLayoutVars>
      </dgm:prSet>
      <dgm:spPr/>
    </dgm:pt>
    <dgm:pt modelId="{13218ED0-3B2D-47C8-8749-7F24B24C8762}" type="pres">
      <dgm:prSet presAssocID="{8BC6A294-E00D-4543-9FF4-8149E563CC21}" presName="rootComposite" presStyleCnt="0"/>
      <dgm:spPr/>
    </dgm:pt>
    <dgm:pt modelId="{6273B752-3F6A-471E-951A-4E746D12DC0C}" type="pres">
      <dgm:prSet presAssocID="{8BC6A294-E00D-4543-9FF4-8149E563CC21}" presName="rootText" presStyleLbl="node4" presStyleIdx="5" presStyleCnt="6">
        <dgm:presLayoutVars>
          <dgm:chPref val="3"/>
        </dgm:presLayoutVars>
      </dgm:prSet>
      <dgm:spPr>
        <a:prstGeom prst="roundRect">
          <a:avLst/>
        </a:prstGeom>
      </dgm:spPr>
    </dgm:pt>
    <dgm:pt modelId="{37C46CE8-2F6E-43FF-974B-D5A45348A9D5}" type="pres">
      <dgm:prSet presAssocID="{8BC6A294-E00D-4543-9FF4-8149E563CC21}" presName="rootConnector" presStyleLbl="node4" presStyleIdx="5" presStyleCnt="6"/>
      <dgm:spPr/>
    </dgm:pt>
    <dgm:pt modelId="{F5F80FB8-6EA6-465F-A85D-A1B74BB2E2A9}" type="pres">
      <dgm:prSet presAssocID="{8BC6A294-E00D-4543-9FF4-8149E563CC21}" presName="hierChild4" presStyleCnt="0"/>
      <dgm:spPr/>
    </dgm:pt>
    <dgm:pt modelId="{F0A6368F-3353-4720-BC0E-EA7EB389F3E9}" type="pres">
      <dgm:prSet presAssocID="{8BC6A294-E00D-4543-9FF4-8149E563CC21}" presName="hierChild5" presStyleCnt="0"/>
      <dgm:spPr/>
    </dgm:pt>
    <dgm:pt modelId="{7C4D725A-31A0-4212-BFC2-427E60627C3D}" type="pres">
      <dgm:prSet presAssocID="{5704977D-7454-4FFC-8C50-6F9072E15B7B}" presName="hierChild5" presStyleCnt="0"/>
      <dgm:spPr/>
    </dgm:pt>
    <dgm:pt modelId="{21EE0E6D-BCE5-4BDB-8909-09E47A21542D}" type="pres">
      <dgm:prSet presAssocID="{5208424A-3E1A-4C94-8EC8-B9BE9F56C58B}" presName="hierChild5" presStyleCnt="0"/>
      <dgm:spPr/>
    </dgm:pt>
    <dgm:pt modelId="{1F6690EE-70CD-4C28-84E4-F3B6A11A1A46}" type="pres">
      <dgm:prSet presAssocID="{FFFC420E-82E5-499A-8796-08F2613AA6EF}" presName="hierChild5" presStyleCnt="0"/>
      <dgm:spPr/>
    </dgm:pt>
    <dgm:pt modelId="{DBCB9C27-0A92-4A38-9DF2-5A5E425414F3}" type="pres">
      <dgm:prSet presAssocID="{61EA1E33-2101-4BC7-8EDD-2CE180991979}" presName="hierChild3" presStyleCnt="0"/>
      <dgm:spPr/>
    </dgm:pt>
  </dgm:ptLst>
  <dgm:cxnLst>
    <dgm:cxn modelId="{8250BE03-958C-4A29-85DD-F8CA934211C3}" type="presOf" srcId="{AFF23CDA-740F-44A5-9C36-FE8E5CFFE48E}" destId="{DDC639B4-552B-4B67-A541-2BD468ED31D2}" srcOrd="1" destOrd="0" presId="urn:microsoft.com/office/officeart/2005/8/layout/orgChart1"/>
    <dgm:cxn modelId="{1C1A3704-F897-4964-A150-CCEE2E136106}" type="presOf" srcId="{286DCD3C-4E63-47C3-9BFF-88D2691F3A7D}" destId="{5C278400-1266-4E2C-961C-2A65D5CB8AED}" srcOrd="0" destOrd="0" presId="urn:microsoft.com/office/officeart/2005/8/layout/orgChart1"/>
    <dgm:cxn modelId="{366EAE06-91AF-4E7F-8CF7-A6F6F348AD4B}" srcId="{61EA1E33-2101-4BC7-8EDD-2CE180991979}" destId="{FFFC420E-82E5-499A-8796-08F2613AA6EF}" srcOrd="0" destOrd="0" parTransId="{95B0F201-1ECE-461C-BCAA-CF310245EFAA}" sibTransId="{A1FA3E42-3548-4BBC-AC66-CD237A2ACBEB}"/>
    <dgm:cxn modelId="{57592C0B-051D-4B23-9491-89D7BDE80132}" srcId="{286DCD3C-4E63-47C3-9BFF-88D2691F3A7D}" destId="{29E36074-9886-4954-AFE7-75069A93D989}" srcOrd="0" destOrd="0" parTransId="{DE84B7FD-02A3-498E-BAD8-4AF9E618E54A}" sibTransId="{403415C4-9A9E-422C-9396-A6CD8EC0A57C}"/>
    <dgm:cxn modelId="{6DA2C014-BEFE-49AF-954E-EB683CD1E636}" type="presOf" srcId="{7731E97E-10A1-4BCB-BB3B-7E5E7EB29CDA}" destId="{7348A42F-7B16-4957-9BCF-DBB33683159A}" srcOrd="0" destOrd="0" presId="urn:microsoft.com/office/officeart/2005/8/layout/orgChart1"/>
    <dgm:cxn modelId="{BF356A29-EDFC-477B-9BF8-ED7194850F86}" type="presOf" srcId="{5704977D-7454-4FFC-8C50-6F9072E15B7B}" destId="{9ACAF92C-7D33-4717-A0FC-FD62AB6631A8}" srcOrd="0" destOrd="0" presId="urn:microsoft.com/office/officeart/2005/8/layout/orgChart1"/>
    <dgm:cxn modelId="{74E82030-BC4E-4299-ACD8-10105FBF16A3}" type="presOf" srcId="{FFFC420E-82E5-499A-8796-08F2613AA6EF}" destId="{A3D4F216-4B01-4E63-ACF1-4C286E55FB31}" srcOrd="1" destOrd="0" presId="urn:microsoft.com/office/officeart/2005/8/layout/orgChart1"/>
    <dgm:cxn modelId="{A40DAC30-AFF2-4854-9C52-302FB0C4D93C}" srcId="{5704977D-7454-4FFC-8C50-6F9072E15B7B}" destId="{8BC6A294-E00D-4543-9FF4-8149E563CC21}" srcOrd="1" destOrd="0" parTransId="{89B3D7CB-0A50-4A41-B0BD-19A0116169B1}" sibTransId="{A5153945-B835-488B-8ADD-D6B235263CF1}"/>
    <dgm:cxn modelId="{79FC4934-E5F5-425C-88B0-9D095FAEA213}" srcId="{FFFC420E-82E5-499A-8796-08F2613AA6EF}" destId="{2B4D929D-DAE6-4424-BFAE-6BC287DC5205}" srcOrd="0" destOrd="0" parTransId="{0B7291FC-6A9C-4570-BD5E-95F11E11C232}" sibTransId="{9256DC0E-A688-45B8-AEA4-2574DF46A367}"/>
    <dgm:cxn modelId="{5002CC34-36A9-402D-B55C-B3D3485519CA}" type="presOf" srcId="{61EA1E33-2101-4BC7-8EDD-2CE180991979}" destId="{7387B992-8D91-43EB-9C7F-AA7E0046467D}" srcOrd="1" destOrd="0" presId="urn:microsoft.com/office/officeart/2005/8/layout/orgChart1"/>
    <dgm:cxn modelId="{12802541-E3DC-490C-9063-28050D7A09CF}" type="presOf" srcId="{0B7291FC-6A9C-4570-BD5E-95F11E11C232}" destId="{517D17F2-8C3C-4419-87DB-8541EAA1E6E6}" srcOrd="0" destOrd="0" presId="urn:microsoft.com/office/officeart/2005/8/layout/orgChart1"/>
    <dgm:cxn modelId="{3B134145-61A7-4D83-8AF5-F209132ABD99}" type="presOf" srcId="{0B0B16B2-7410-411B-B3C0-2A0EE02F2BD4}" destId="{88C222BB-7211-43DA-A806-3A54079F3482}" srcOrd="0" destOrd="0" presId="urn:microsoft.com/office/officeart/2005/8/layout/orgChart1"/>
    <dgm:cxn modelId="{B3DD5946-7B03-4667-AE16-AEC27525A40E}" srcId="{2B4D929D-DAE6-4424-BFAE-6BC287DC5205}" destId="{B0786EAA-0112-4F1E-BA8A-7F5783EA21B4}" srcOrd="1" destOrd="0" parTransId="{215E6ED4-D76C-4152-AA16-FD8C44EC4715}" sibTransId="{F28B5148-2538-41AD-8B1D-2A74EB7C8F28}"/>
    <dgm:cxn modelId="{21773F58-35A9-44DE-B1D0-4E8A4F1E4180}" type="presOf" srcId="{DE84B7FD-02A3-498E-BAD8-4AF9E618E54A}" destId="{AEC0DF7C-C784-4D60-AD08-F4001352CF1B}" srcOrd="0" destOrd="0" presId="urn:microsoft.com/office/officeart/2005/8/layout/orgChart1"/>
    <dgm:cxn modelId="{EE268359-2806-4199-B632-7BF4D813E90B}" type="presOf" srcId="{8BC6A294-E00D-4543-9FF4-8149E563CC21}" destId="{37C46CE8-2F6E-43FF-974B-D5A45348A9D5}" srcOrd="1" destOrd="0" presId="urn:microsoft.com/office/officeart/2005/8/layout/orgChart1"/>
    <dgm:cxn modelId="{801F0A60-F85B-47BF-A26C-8202A322F801}" type="presOf" srcId="{2B4D929D-DAE6-4424-BFAE-6BC287DC5205}" destId="{B462C1FF-63CE-499D-83AD-5E570F03B5D9}" srcOrd="0" destOrd="0" presId="urn:microsoft.com/office/officeart/2005/8/layout/orgChart1"/>
    <dgm:cxn modelId="{D15EC668-4F78-49BE-99B0-ADCDF4058F5F}" type="presOf" srcId="{29E36074-9886-4954-AFE7-75069A93D989}" destId="{BD0A601A-2907-4EB3-88B0-12CA3F4F5A3F}" srcOrd="0" destOrd="0" presId="urn:microsoft.com/office/officeart/2005/8/layout/orgChart1"/>
    <dgm:cxn modelId="{BF265A75-E32B-4F72-A27F-428A79B76C16}" type="presOf" srcId="{5704977D-7454-4FFC-8C50-6F9072E15B7B}" destId="{EF1E9589-C32A-4DE4-9A23-BBF7F1A46945}" srcOrd="1" destOrd="0" presId="urn:microsoft.com/office/officeart/2005/8/layout/orgChart1"/>
    <dgm:cxn modelId="{F6870179-E386-4649-A97F-1A9B59B06276}" type="presOf" srcId="{286DCD3C-4E63-47C3-9BFF-88D2691F3A7D}" destId="{6D5D86DE-54F9-42AC-8909-FEEF0C6BC4D8}" srcOrd="1" destOrd="0" presId="urn:microsoft.com/office/officeart/2005/8/layout/orgChart1"/>
    <dgm:cxn modelId="{6ACF1982-D973-4249-946A-892690B265E6}" srcId="{5704977D-7454-4FFC-8C50-6F9072E15B7B}" destId="{AFF23CDA-740F-44A5-9C36-FE8E5CFFE48E}" srcOrd="0" destOrd="0" parTransId="{0B0B16B2-7410-411B-B3C0-2A0EE02F2BD4}" sibTransId="{745C2867-D43A-4FF3-8A36-445E0F7841C6}"/>
    <dgm:cxn modelId="{61E35185-3C9A-4732-82CD-3EE9B9AF1DAC}" type="presOf" srcId="{61EA1E33-2101-4BC7-8EDD-2CE180991979}" destId="{57862A2F-F74D-43AE-A14B-49CA31FCBFB3}" srcOrd="0" destOrd="0" presId="urn:microsoft.com/office/officeart/2005/8/layout/orgChart1"/>
    <dgm:cxn modelId="{38C98A8B-A915-4331-8984-E25DCA61C9A0}" srcId="{2B4D929D-DAE6-4424-BFAE-6BC287DC5205}" destId="{286DCD3C-4E63-47C3-9BFF-88D2691F3A7D}" srcOrd="0" destOrd="0" parTransId="{7731E97E-10A1-4BCB-BB3B-7E5E7EB29CDA}" sibTransId="{83ED1374-3333-47F5-BC1A-2FDE4DD47FB8}"/>
    <dgm:cxn modelId="{09368594-459B-44CB-86CA-83369BC42D0F}" type="presOf" srcId="{8BC6A294-E00D-4543-9FF4-8149E563CC21}" destId="{6273B752-3F6A-471E-951A-4E746D12DC0C}" srcOrd="0" destOrd="0" presId="urn:microsoft.com/office/officeart/2005/8/layout/orgChart1"/>
    <dgm:cxn modelId="{15A3509D-DFED-4CA8-9251-BEE8F19D85A5}" type="presOf" srcId="{89B3D7CB-0A50-4A41-B0BD-19A0116169B1}" destId="{BAF0D9EE-54F0-43CB-8FC7-ACF4DFAB1227}" srcOrd="0" destOrd="0" presId="urn:microsoft.com/office/officeart/2005/8/layout/orgChart1"/>
    <dgm:cxn modelId="{8B9FBA9D-BBA0-4E1E-9961-52C678D4693D}" type="presOf" srcId="{B0786EAA-0112-4F1E-BA8A-7F5783EA21B4}" destId="{023C2F79-C9DC-4DD2-AD80-BC9AB6BBD1BE}" srcOrd="0" destOrd="0" presId="urn:microsoft.com/office/officeart/2005/8/layout/orgChart1"/>
    <dgm:cxn modelId="{D2AD079E-9E13-46D5-88A5-129AAF565E25}" type="presOf" srcId="{AFF23CDA-740F-44A5-9C36-FE8E5CFFE48E}" destId="{6C7137A8-4BC4-455F-A662-2503EEF6AF11}" srcOrd="0" destOrd="0" presId="urn:microsoft.com/office/officeart/2005/8/layout/orgChart1"/>
    <dgm:cxn modelId="{8502FEA9-949D-45E0-840D-283424209918}" type="presOf" srcId="{B0786EAA-0112-4F1E-BA8A-7F5783EA21B4}" destId="{678397C5-A0C3-474D-9FD4-12A315A70FD1}" srcOrd="1" destOrd="0" presId="urn:microsoft.com/office/officeart/2005/8/layout/orgChart1"/>
    <dgm:cxn modelId="{AF6A98B1-7225-4659-8838-67CF76743BA0}" type="presOf" srcId="{215E6ED4-D76C-4152-AA16-FD8C44EC4715}" destId="{A3100D42-DCB5-4924-A032-DFA196F8A73B}" srcOrd="0" destOrd="0" presId="urn:microsoft.com/office/officeart/2005/8/layout/orgChart1"/>
    <dgm:cxn modelId="{B7CEA3B4-B5E7-4DE8-AB33-3EA3688DDEFB}" type="presOf" srcId="{2B4D929D-DAE6-4424-BFAE-6BC287DC5205}" destId="{E69F0DFE-E452-413B-852B-3D3255C11812}" srcOrd="1" destOrd="0" presId="urn:microsoft.com/office/officeart/2005/8/layout/orgChart1"/>
    <dgm:cxn modelId="{7A129BB8-088E-472B-BE90-CB6B6C116F62}" type="presOf" srcId="{29E36074-9886-4954-AFE7-75069A93D989}" destId="{824E41D5-5795-4562-86CE-FA72F9C2A234}" srcOrd="1" destOrd="0" presId="urn:microsoft.com/office/officeart/2005/8/layout/orgChart1"/>
    <dgm:cxn modelId="{C5E3E6B9-D633-4AF0-92DC-9FB9E4F797F2}" type="presOf" srcId="{FFFC420E-82E5-499A-8796-08F2613AA6EF}" destId="{19F5A4D1-7E51-4A1A-B6E0-0C15A6A83B7C}" srcOrd="0" destOrd="0" presId="urn:microsoft.com/office/officeart/2005/8/layout/orgChart1"/>
    <dgm:cxn modelId="{E3C7A3BF-7B6C-4922-9A69-5F33A96BB4D5}" type="presOf" srcId="{95B0F201-1ECE-461C-BCAA-CF310245EFAA}" destId="{8E7AA56E-3B29-43A6-BE2B-315D532416CD}" srcOrd="0" destOrd="0" presId="urn:microsoft.com/office/officeart/2005/8/layout/orgChart1"/>
    <dgm:cxn modelId="{5DB915C2-08C9-48B8-BAAF-E658713798B2}" type="presOf" srcId="{5208424A-3E1A-4C94-8EC8-B9BE9F56C58B}" destId="{D6FD00DB-C5A7-4690-A51D-F64F33C890D2}" srcOrd="1" destOrd="0" presId="urn:microsoft.com/office/officeart/2005/8/layout/orgChart1"/>
    <dgm:cxn modelId="{0DC774D1-F552-4A6C-BA31-BC10DED7C05E}" type="presOf" srcId="{5208424A-3E1A-4C94-8EC8-B9BE9F56C58B}" destId="{AE499640-9F22-4C8B-A534-B874AE6E430E}" srcOrd="0" destOrd="0" presId="urn:microsoft.com/office/officeart/2005/8/layout/orgChart1"/>
    <dgm:cxn modelId="{C7FE4ADF-791A-4C33-AB56-453E71235B32}" type="presOf" srcId="{87A64745-9E18-45EA-9ED4-F3CFBCC81213}" destId="{F52E40B4-4D95-433A-9B1B-A24AE776E397}" srcOrd="0" destOrd="0" presId="urn:microsoft.com/office/officeart/2005/8/layout/orgChart1"/>
    <dgm:cxn modelId="{87C68CDF-22A0-48EF-BFA7-2062E8DBE57C}" srcId="{5208424A-3E1A-4C94-8EC8-B9BE9F56C58B}" destId="{5704977D-7454-4FFC-8C50-6F9072E15B7B}" srcOrd="0" destOrd="0" parTransId="{A40FBE3C-50C4-4A94-B44D-414C19241382}" sibTransId="{150D3EB5-F7D4-49FE-859A-CA83DB8205F1}"/>
    <dgm:cxn modelId="{F708EBE6-D114-4283-A2AA-24C31B381E2D}" type="presOf" srcId="{A40FBE3C-50C4-4A94-B44D-414C19241382}" destId="{DEE278CB-24AC-462E-8162-F4F554EEFEC3}" srcOrd="0" destOrd="0" presId="urn:microsoft.com/office/officeart/2005/8/layout/orgChart1"/>
    <dgm:cxn modelId="{522EDDE7-ECA9-4EAA-A527-70EAB086A25B}" srcId="{87A64745-9E18-45EA-9ED4-F3CFBCC81213}" destId="{61EA1E33-2101-4BC7-8EDD-2CE180991979}" srcOrd="0" destOrd="0" parTransId="{66848045-5939-4101-A36E-E89B2A91EBE7}" sibTransId="{273830AC-1EB9-439E-A470-9C1B963EBC63}"/>
    <dgm:cxn modelId="{56A8F3F1-5C4B-403E-9588-B4B29DD63293}" type="presOf" srcId="{B92C433E-154E-4A78-9E5E-49933EEE5925}" destId="{758A642B-A96D-46A1-B178-766CB6317CCC}" srcOrd="0" destOrd="0" presId="urn:microsoft.com/office/officeart/2005/8/layout/orgChart1"/>
    <dgm:cxn modelId="{9CFC27F4-4357-436E-9086-A21B2A6C8BA9}" srcId="{FFFC420E-82E5-499A-8796-08F2613AA6EF}" destId="{5208424A-3E1A-4C94-8EC8-B9BE9F56C58B}" srcOrd="1" destOrd="0" parTransId="{B92C433E-154E-4A78-9E5E-49933EEE5925}" sibTransId="{475B0686-AD32-4A4F-8658-E6E53EE3D4F3}"/>
    <dgm:cxn modelId="{DDA22395-2AC6-4B9C-9857-B6AFDF4D9E43}" type="presParOf" srcId="{F52E40B4-4D95-433A-9B1B-A24AE776E397}" destId="{013CA050-9B1D-4AEC-AC62-BC01C38C020C}" srcOrd="0" destOrd="0" presId="urn:microsoft.com/office/officeart/2005/8/layout/orgChart1"/>
    <dgm:cxn modelId="{00D9EA4E-7F0D-4E8F-B8AA-07531472FD62}" type="presParOf" srcId="{013CA050-9B1D-4AEC-AC62-BC01C38C020C}" destId="{654753E9-62B0-425D-972E-10A7BD4CD21D}" srcOrd="0" destOrd="0" presId="urn:microsoft.com/office/officeart/2005/8/layout/orgChart1"/>
    <dgm:cxn modelId="{69709F60-F20E-4578-A444-61E57D8F0988}" type="presParOf" srcId="{654753E9-62B0-425D-972E-10A7BD4CD21D}" destId="{57862A2F-F74D-43AE-A14B-49CA31FCBFB3}" srcOrd="0" destOrd="0" presId="urn:microsoft.com/office/officeart/2005/8/layout/orgChart1"/>
    <dgm:cxn modelId="{770F5A5B-D2F1-4012-9228-205639D54497}" type="presParOf" srcId="{654753E9-62B0-425D-972E-10A7BD4CD21D}" destId="{7387B992-8D91-43EB-9C7F-AA7E0046467D}" srcOrd="1" destOrd="0" presId="urn:microsoft.com/office/officeart/2005/8/layout/orgChart1"/>
    <dgm:cxn modelId="{BCD5385A-DEDA-47B7-90D3-3DBAAF61B6BA}" type="presParOf" srcId="{013CA050-9B1D-4AEC-AC62-BC01C38C020C}" destId="{25473937-3D59-4671-AA1C-5804E75193C6}" srcOrd="1" destOrd="0" presId="urn:microsoft.com/office/officeart/2005/8/layout/orgChart1"/>
    <dgm:cxn modelId="{68B88EF1-FE29-4440-BEB4-BBD6DBF0FDA4}" type="presParOf" srcId="{25473937-3D59-4671-AA1C-5804E75193C6}" destId="{8E7AA56E-3B29-43A6-BE2B-315D532416CD}" srcOrd="0" destOrd="0" presId="urn:microsoft.com/office/officeart/2005/8/layout/orgChart1"/>
    <dgm:cxn modelId="{39337DFC-2471-4485-A737-57354632BEDB}" type="presParOf" srcId="{25473937-3D59-4671-AA1C-5804E75193C6}" destId="{D728332B-D10B-4687-8AC6-12B4F90E5C69}" srcOrd="1" destOrd="0" presId="urn:microsoft.com/office/officeart/2005/8/layout/orgChart1"/>
    <dgm:cxn modelId="{C3E61C3C-530B-48CF-9289-CAB0E993A45B}" type="presParOf" srcId="{D728332B-D10B-4687-8AC6-12B4F90E5C69}" destId="{52329D95-1ACC-45BC-AB4A-89294BB0DB0D}" srcOrd="0" destOrd="0" presId="urn:microsoft.com/office/officeart/2005/8/layout/orgChart1"/>
    <dgm:cxn modelId="{94B2CE3C-C6EC-4353-9E2D-19C7C9063777}" type="presParOf" srcId="{52329D95-1ACC-45BC-AB4A-89294BB0DB0D}" destId="{19F5A4D1-7E51-4A1A-B6E0-0C15A6A83B7C}" srcOrd="0" destOrd="0" presId="urn:microsoft.com/office/officeart/2005/8/layout/orgChart1"/>
    <dgm:cxn modelId="{683FE09B-BCB4-4D32-988E-76AF96486BEF}" type="presParOf" srcId="{52329D95-1ACC-45BC-AB4A-89294BB0DB0D}" destId="{A3D4F216-4B01-4E63-ACF1-4C286E55FB31}" srcOrd="1" destOrd="0" presId="urn:microsoft.com/office/officeart/2005/8/layout/orgChart1"/>
    <dgm:cxn modelId="{E89CDEF8-7440-4225-9C43-20ACF6CBDA1F}" type="presParOf" srcId="{D728332B-D10B-4687-8AC6-12B4F90E5C69}" destId="{944B5E9C-095C-4D7A-A2C2-EA57298FE54C}" srcOrd="1" destOrd="0" presId="urn:microsoft.com/office/officeart/2005/8/layout/orgChart1"/>
    <dgm:cxn modelId="{45A7BF60-85B5-4D7E-8A60-C7FAFCC57309}" type="presParOf" srcId="{944B5E9C-095C-4D7A-A2C2-EA57298FE54C}" destId="{517D17F2-8C3C-4419-87DB-8541EAA1E6E6}" srcOrd="0" destOrd="0" presId="urn:microsoft.com/office/officeart/2005/8/layout/orgChart1"/>
    <dgm:cxn modelId="{B715A36C-B19C-4E6D-9B51-7741BC00F54A}" type="presParOf" srcId="{944B5E9C-095C-4D7A-A2C2-EA57298FE54C}" destId="{1A4DD4BB-16AD-4EAB-812E-A6CC055BCEE2}" srcOrd="1" destOrd="0" presId="urn:microsoft.com/office/officeart/2005/8/layout/orgChart1"/>
    <dgm:cxn modelId="{8B2B32F5-BDB9-412E-9B4F-F63BE76E7B7B}" type="presParOf" srcId="{1A4DD4BB-16AD-4EAB-812E-A6CC055BCEE2}" destId="{10D7BC45-6B1F-404D-8F40-870A0EF75553}" srcOrd="0" destOrd="0" presId="urn:microsoft.com/office/officeart/2005/8/layout/orgChart1"/>
    <dgm:cxn modelId="{DBB651EC-EB09-4632-A7CD-0F12AB6655A2}" type="presParOf" srcId="{10D7BC45-6B1F-404D-8F40-870A0EF75553}" destId="{B462C1FF-63CE-499D-83AD-5E570F03B5D9}" srcOrd="0" destOrd="0" presId="urn:microsoft.com/office/officeart/2005/8/layout/orgChart1"/>
    <dgm:cxn modelId="{BF18032A-5CA0-4880-B3F3-3AED7E25196A}" type="presParOf" srcId="{10D7BC45-6B1F-404D-8F40-870A0EF75553}" destId="{E69F0DFE-E452-413B-852B-3D3255C11812}" srcOrd="1" destOrd="0" presId="urn:microsoft.com/office/officeart/2005/8/layout/orgChart1"/>
    <dgm:cxn modelId="{966A2179-65A9-4748-8089-55458847A583}" type="presParOf" srcId="{1A4DD4BB-16AD-4EAB-812E-A6CC055BCEE2}" destId="{FAA08902-72EF-4EB4-A4D9-F2E4930030E2}" srcOrd="1" destOrd="0" presId="urn:microsoft.com/office/officeart/2005/8/layout/orgChart1"/>
    <dgm:cxn modelId="{88CB9203-7E22-4A5D-984C-F61804B56397}" type="presParOf" srcId="{FAA08902-72EF-4EB4-A4D9-F2E4930030E2}" destId="{7348A42F-7B16-4957-9BCF-DBB33683159A}" srcOrd="0" destOrd="0" presId="urn:microsoft.com/office/officeart/2005/8/layout/orgChart1"/>
    <dgm:cxn modelId="{6D6E3B03-C404-4A47-9567-1D42129CC6FF}" type="presParOf" srcId="{FAA08902-72EF-4EB4-A4D9-F2E4930030E2}" destId="{0773E778-08D3-4EAC-8329-405B5F4C045E}" srcOrd="1" destOrd="0" presId="urn:microsoft.com/office/officeart/2005/8/layout/orgChart1"/>
    <dgm:cxn modelId="{504C1F6D-F0C1-44D8-9081-60356ADC16D0}" type="presParOf" srcId="{0773E778-08D3-4EAC-8329-405B5F4C045E}" destId="{1A486E6A-6510-4406-8C94-1F3D8CD3BAE8}" srcOrd="0" destOrd="0" presId="urn:microsoft.com/office/officeart/2005/8/layout/orgChart1"/>
    <dgm:cxn modelId="{B0C6730F-C959-47BF-A44A-B0FC9DA3531D}" type="presParOf" srcId="{1A486E6A-6510-4406-8C94-1F3D8CD3BAE8}" destId="{5C278400-1266-4E2C-961C-2A65D5CB8AED}" srcOrd="0" destOrd="0" presId="urn:microsoft.com/office/officeart/2005/8/layout/orgChart1"/>
    <dgm:cxn modelId="{3913CE3A-26D3-4BAE-825A-62CB5F74297D}" type="presParOf" srcId="{1A486E6A-6510-4406-8C94-1F3D8CD3BAE8}" destId="{6D5D86DE-54F9-42AC-8909-FEEF0C6BC4D8}" srcOrd="1" destOrd="0" presId="urn:microsoft.com/office/officeart/2005/8/layout/orgChart1"/>
    <dgm:cxn modelId="{953A5FE7-5105-47B7-9BAB-9D85C84244F6}" type="presParOf" srcId="{0773E778-08D3-4EAC-8329-405B5F4C045E}" destId="{1B604DFE-32EC-4FCA-84C3-3E9FD058A062}" srcOrd="1" destOrd="0" presId="urn:microsoft.com/office/officeart/2005/8/layout/orgChart1"/>
    <dgm:cxn modelId="{0B3887B5-49E4-4EDF-875E-48A52EDD5849}" type="presParOf" srcId="{1B604DFE-32EC-4FCA-84C3-3E9FD058A062}" destId="{AEC0DF7C-C784-4D60-AD08-F4001352CF1B}" srcOrd="0" destOrd="0" presId="urn:microsoft.com/office/officeart/2005/8/layout/orgChart1"/>
    <dgm:cxn modelId="{7E7CE1FA-8B28-47C3-A6B9-894CFAE736C8}" type="presParOf" srcId="{1B604DFE-32EC-4FCA-84C3-3E9FD058A062}" destId="{7D713578-3280-4AA6-8E26-DC1EADDFDB50}" srcOrd="1" destOrd="0" presId="urn:microsoft.com/office/officeart/2005/8/layout/orgChart1"/>
    <dgm:cxn modelId="{80D36D2A-E5F1-4DDB-99C6-131C73381778}" type="presParOf" srcId="{7D713578-3280-4AA6-8E26-DC1EADDFDB50}" destId="{6257306D-26DF-43E2-B217-4AB52508A889}" srcOrd="0" destOrd="0" presId="urn:microsoft.com/office/officeart/2005/8/layout/orgChart1"/>
    <dgm:cxn modelId="{B47649CE-BBBC-4D98-B71E-6ECC3DA096EF}" type="presParOf" srcId="{6257306D-26DF-43E2-B217-4AB52508A889}" destId="{BD0A601A-2907-4EB3-88B0-12CA3F4F5A3F}" srcOrd="0" destOrd="0" presId="urn:microsoft.com/office/officeart/2005/8/layout/orgChart1"/>
    <dgm:cxn modelId="{50B4AFE9-A99E-4C11-ACB2-BC06FC3DCB16}" type="presParOf" srcId="{6257306D-26DF-43E2-B217-4AB52508A889}" destId="{824E41D5-5795-4562-86CE-FA72F9C2A234}" srcOrd="1" destOrd="0" presId="urn:microsoft.com/office/officeart/2005/8/layout/orgChart1"/>
    <dgm:cxn modelId="{101D33E3-8945-4FAF-87B9-DE254EAC2709}" type="presParOf" srcId="{7D713578-3280-4AA6-8E26-DC1EADDFDB50}" destId="{3795FDD2-CB40-4963-9450-0F8F69722F4E}" srcOrd="1" destOrd="0" presId="urn:microsoft.com/office/officeart/2005/8/layout/orgChart1"/>
    <dgm:cxn modelId="{2B313DEB-70FE-4D1A-825E-924175A40C8A}" type="presParOf" srcId="{7D713578-3280-4AA6-8E26-DC1EADDFDB50}" destId="{3A688A2E-B381-401A-8445-62D478B4F195}" srcOrd="2" destOrd="0" presId="urn:microsoft.com/office/officeart/2005/8/layout/orgChart1"/>
    <dgm:cxn modelId="{0CE78D74-CC00-45BC-BB83-386C994D40A2}" type="presParOf" srcId="{0773E778-08D3-4EAC-8329-405B5F4C045E}" destId="{96D4643B-886A-4A8C-9103-AC0936B62D5A}" srcOrd="2" destOrd="0" presId="urn:microsoft.com/office/officeart/2005/8/layout/orgChart1"/>
    <dgm:cxn modelId="{DDAA1E16-9A14-49FD-A603-5DB10E625521}" type="presParOf" srcId="{FAA08902-72EF-4EB4-A4D9-F2E4930030E2}" destId="{A3100D42-DCB5-4924-A032-DFA196F8A73B}" srcOrd="2" destOrd="0" presId="urn:microsoft.com/office/officeart/2005/8/layout/orgChart1"/>
    <dgm:cxn modelId="{46E9BA11-AF8E-4DED-94E6-987D15FB54D0}" type="presParOf" srcId="{FAA08902-72EF-4EB4-A4D9-F2E4930030E2}" destId="{1151645B-3CFA-4467-A07B-3C6BB77437F4}" srcOrd="3" destOrd="0" presId="urn:microsoft.com/office/officeart/2005/8/layout/orgChart1"/>
    <dgm:cxn modelId="{CDF8FA1B-3183-427F-BE0B-D125B06461D6}" type="presParOf" srcId="{1151645B-3CFA-4467-A07B-3C6BB77437F4}" destId="{329D1D6C-4DFA-4CE0-BE52-0A7012F81F20}" srcOrd="0" destOrd="0" presId="urn:microsoft.com/office/officeart/2005/8/layout/orgChart1"/>
    <dgm:cxn modelId="{3FD0D7ED-AE74-4AEE-B764-3A30141B1787}" type="presParOf" srcId="{329D1D6C-4DFA-4CE0-BE52-0A7012F81F20}" destId="{023C2F79-C9DC-4DD2-AD80-BC9AB6BBD1BE}" srcOrd="0" destOrd="0" presId="urn:microsoft.com/office/officeart/2005/8/layout/orgChart1"/>
    <dgm:cxn modelId="{97FFBA29-DB33-4030-B477-84A3491EFFA9}" type="presParOf" srcId="{329D1D6C-4DFA-4CE0-BE52-0A7012F81F20}" destId="{678397C5-A0C3-474D-9FD4-12A315A70FD1}" srcOrd="1" destOrd="0" presId="urn:microsoft.com/office/officeart/2005/8/layout/orgChart1"/>
    <dgm:cxn modelId="{3A281833-5C8D-41F4-8735-15C95BDE1209}" type="presParOf" srcId="{1151645B-3CFA-4467-A07B-3C6BB77437F4}" destId="{5194926F-E65F-4530-8378-513B5593FD6A}" srcOrd="1" destOrd="0" presId="urn:microsoft.com/office/officeart/2005/8/layout/orgChart1"/>
    <dgm:cxn modelId="{2B38A6A1-3476-4798-B18E-C08FF4709BF0}" type="presParOf" srcId="{1151645B-3CFA-4467-A07B-3C6BB77437F4}" destId="{3EAECA72-6D17-47D8-AE0E-15C66C1984CB}" srcOrd="2" destOrd="0" presId="urn:microsoft.com/office/officeart/2005/8/layout/orgChart1"/>
    <dgm:cxn modelId="{3AAA81F9-8491-4888-84D1-AD8FF74D9DD2}" type="presParOf" srcId="{1A4DD4BB-16AD-4EAB-812E-A6CC055BCEE2}" destId="{465DDDDE-43B3-4AC5-B41B-086087B267C2}" srcOrd="2" destOrd="0" presId="urn:microsoft.com/office/officeart/2005/8/layout/orgChart1"/>
    <dgm:cxn modelId="{8EB39708-CDC6-472C-9B91-6D04A00F8BC2}" type="presParOf" srcId="{944B5E9C-095C-4D7A-A2C2-EA57298FE54C}" destId="{758A642B-A96D-46A1-B178-766CB6317CCC}" srcOrd="2" destOrd="0" presId="urn:microsoft.com/office/officeart/2005/8/layout/orgChart1"/>
    <dgm:cxn modelId="{73F6B08A-27FA-4494-B431-AB65214424E7}" type="presParOf" srcId="{944B5E9C-095C-4D7A-A2C2-EA57298FE54C}" destId="{541060C5-526F-4D76-B332-7E5BC6B7DAF1}" srcOrd="3" destOrd="0" presId="urn:microsoft.com/office/officeart/2005/8/layout/orgChart1"/>
    <dgm:cxn modelId="{D3474B9B-0855-45FE-A8FA-2F6949DDAD03}" type="presParOf" srcId="{541060C5-526F-4D76-B332-7E5BC6B7DAF1}" destId="{CB4C7D1C-1FAC-434E-B013-870F1B6832BA}" srcOrd="0" destOrd="0" presId="urn:microsoft.com/office/officeart/2005/8/layout/orgChart1"/>
    <dgm:cxn modelId="{18353C3D-B63B-4192-BE39-5ADFBD6ACD83}" type="presParOf" srcId="{CB4C7D1C-1FAC-434E-B013-870F1B6832BA}" destId="{AE499640-9F22-4C8B-A534-B874AE6E430E}" srcOrd="0" destOrd="0" presId="urn:microsoft.com/office/officeart/2005/8/layout/orgChart1"/>
    <dgm:cxn modelId="{B1BCAD38-3F7F-41E5-A92D-E2CFB5C2F61F}" type="presParOf" srcId="{CB4C7D1C-1FAC-434E-B013-870F1B6832BA}" destId="{D6FD00DB-C5A7-4690-A51D-F64F33C890D2}" srcOrd="1" destOrd="0" presId="urn:microsoft.com/office/officeart/2005/8/layout/orgChart1"/>
    <dgm:cxn modelId="{61EBD502-523A-4497-87AF-EBB386310216}" type="presParOf" srcId="{541060C5-526F-4D76-B332-7E5BC6B7DAF1}" destId="{5B09229C-DF5B-499A-99D4-D881F9F73CF8}" srcOrd="1" destOrd="0" presId="urn:microsoft.com/office/officeart/2005/8/layout/orgChart1"/>
    <dgm:cxn modelId="{BD11AD9E-CE43-4AA9-B237-BA5C31CEE81D}" type="presParOf" srcId="{5B09229C-DF5B-499A-99D4-D881F9F73CF8}" destId="{DEE278CB-24AC-462E-8162-F4F554EEFEC3}" srcOrd="0" destOrd="0" presId="urn:microsoft.com/office/officeart/2005/8/layout/orgChart1"/>
    <dgm:cxn modelId="{04B0C217-2B1A-43E7-BEC4-5BBD84C7CC65}" type="presParOf" srcId="{5B09229C-DF5B-499A-99D4-D881F9F73CF8}" destId="{75F6BF95-8667-46D8-9470-5164796DECFE}" srcOrd="1" destOrd="0" presId="urn:microsoft.com/office/officeart/2005/8/layout/orgChart1"/>
    <dgm:cxn modelId="{34554989-8CB5-406C-85CA-1B7D16CD6CDB}" type="presParOf" srcId="{75F6BF95-8667-46D8-9470-5164796DECFE}" destId="{CE9B63DD-CECA-4FD8-84F4-0A38F406052F}" srcOrd="0" destOrd="0" presId="urn:microsoft.com/office/officeart/2005/8/layout/orgChart1"/>
    <dgm:cxn modelId="{6FB1D18C-527C-484D-872B-266072EBA416}" type="presParOf" srcId="{CE9B63DD-CECA-4FD8-84F4-0A38F406052F}" destId="{9ACAF92C-7D33-4717-A0FC-FD62AB6631A8}" srcOrd="0" destOrd="0" presId="urn:microsoft.com/office/officeart/2005/8/layout/orgChart1"/>
    <dgm:cxn modelId="{E75D2633-06B4-4B22-B73D-A4F990DF2272}" type="presParOf" srcId="{CE9B63DD-CECA-4FD8-84F4-0A38F406052F}" destId="{EF1E9589-C32A-4DE4-9A23-BBF7F1A46945}" srcOrd="1" destOrd="0" presId="urn:microsoft.com/office/officeart/2005/8/layout/orgChart1"/>
    <dgm:cxn modelId="{16CD9CD9-68F1-4FF1-83AD-1A8D5051700A}" type="presParOf" srcId="{75F6BF95-8667-46D8-9470-5164796DECFE}" destId="{52D1CF8A-2684-41E7-B9F4-9B46EFDA6B96}" srcOrd="1" destOrd="0" presId="urn:microsoft.com/office/officeart/2005/8/layout/orgChart1"/>
    <dgm:cxn modelId="{7AD94733-5628-4837-BD3E-0DD2390F485B}" type="presParOf" srcId="{52D1CF8A-2684-41E7-B9F4-9B46EFDA6B96}" destId="{88C222BB-7211-43DA-A806-3A54079F3482}" srcOrd="0" destOrd="0" presId="urn:microsoft.com/office/officeart/2005/8/layout/orgChart1"/>
    <dgm:cxn modelId="{1F1E7BCD-5FE2-46A7-BEEE-1CD497D90E4B}" type="presParOf" srcId="{52D1CF8A-2684-41E7-B9F4-9B46EFDA6B96}" destId="{820FED41-6D5D-4107-9387-4D076F067C13}" srcOrd="1" destOrd="0" presId="urn:microsoft.com/office/officeart/2005/8/layout/orgChart1"/>
    <dgm:cxn modelId="{CF69DA50-3D2A-4EFA-85C6-6DEC085F6710}" type="presParOf" srcId="{820FED41-6D5D-4107-9387-4D076F067C13}" destId="{DCF97313-9B00-4036-943E-70E1C089CF3A}" srcOrd="0" destOrd="0" presId="urn:microsoft.com/office/officeart/2005/8/layout/orgChart1"/>
    <dgm:cxn modelId="{77486CBD-33BD-46C8-BB2E-2571CA50FEF8}" type="presParOf" srcId="{DCF97313-9B00-4036-943E-70E1C089CF3A}" destId="{6C7137A8-4BC4-455F-A662-2503EEF6AF11}" srcOrd="0" destOrd="0" presId="urn:microsoft.com/office/officeart/2005/8/layout/orgChart1"/>
    <dgm:cxn modelId="{4AC5B7A5-C23E-42C3-BB46-E01ED789605F}" type="presParOf" srcId="{DCF97313-9B00-4036-943E-70E1C089CF3A}" destId="{DDC639B4-552B-4B67-A541-2BD468ED31D2}" srcOrd="1" destOrd="0" presId="urn:microsoft.com/office/officeart/2005/8/layout/orgChart1"/>
    <dgm:cxn modelId="{ED2DE462-76F4-486C-A52F-4541EB60E43C}" type="presParOf" srcId="{820FED41-6D5D-4107-9387-4D076F067C13}" destId="{427FE76E-22C1-484F-B714-72D39A6B5077}" srcOrd="1" destOrd="0" presId="urn:microsoft.com/office/officeart/2005/8/layout/orgChart1"/>
    <dgm:cxn modelId="{5ACFE27D-F35F-4269-AF66-E556179BE1B5}" type="presParOf" srcId="{820FED41-6D5D-4107-9387-4D076F067C13}" destId="{B3A81E17-657D-4AAB-8EB7-FC044C07F599}" srcOrd="2" destOrd="0" presId="urn:microsoft.com/office/officeart/2005/8/layout/orgChart1"/>
    <dgm:cxn modelId="{9253F183-65AE-4ED7-B991-FCE76A6C242D}" type="presParOf" srcId="{52D1CF8A-2684-41E7-B9F4-9B46EFDA6B96}" destId="{BAF0D9EE-54F0-43CB-8FC7-ACF4DFAB1227}" srcOrd="2" destOrd="0" presId="urn:microsoft.com/office/officeart/2005/8/layout/orgChart1"/>
    <dgm:cxn modelId="{78180A92-495F-4140-986E-0485640243DD}" type="presParOf" srcId="{52D1CF8A-2684-41E7-B9F4-9B46EFDA6B96}" destId="{93E77494-953F-4EBC-95D9-449E502FD849}" srcOrd="3" destOrd="0" presId="urn:microsoft.com/office/officeart/2005/8/layout/orgChart1"/>
    <dgm:cxn modelId="{38CC1682-DA38-4B10-88EE-02A589256097}" type="presParOf" srcId="{93E77494-953F-4EBC-95D9-449E502FD849}" destId="{13218ED0-3B2D-47C8-8749-7F24B24C8762}" srcOrd="0" destOrd="0" presId="urn:microsoft.com/office/officeart/2005/8/layout/orgChart1"/>
    <dgm:cxn modelId="{3C995D8D-E01D-4BAB-8CF7-E3AFCD0D8736}" type="presParOf" srcId="{13218ED0-3B2D-47C8-8749-7F24B24C8762}" destId="{6273B752-3F6A-471E-951A-4E746D12DC0C}" srcOrd="0" destOrd="0" presId="urn:microsoft.com/office/officeart/2005/8/layout/orgChart1"/>
    <dgm:cxn modelId="{F8CEFF11-5BB6-4017-AAD9-73275ADC6EC0}" type="presParOf" srcId="{13218ED0-3B2D-47C8-8749-7F24B24C8762}" destId="{37C46CE8-2F6E-43FF-974B-D5A45348A9D5}" srcOrd="1" destOrd="0" presId="urn:microsoft.com/office/officeart/2005/8/layout/orgChart1"/>
    <dgm:cxn modelId="{8136CD08-7AE0-408A-9FFF-8F5385CA81E8}" type="presParOf" srcId="{93E77494-953F-4EBC-95D9-449E502FD849}" destId="{F5F80FB8-6EA6-465F-A85D-A1B74BB2E2A9}" srcOrd="1" destOrd="0" presId="urn:microsoft.com/office/officeart/2005/8/layout/orgChart1"/>
    <dgm:cxn modelId="{13D9D732-E221-4DCC-BD1F-36A1C0794C4A}" type="presParOf" srcId="{93E77494-953F-4EBC-95D9-449E502FD849}" destId="{F0A6368F-3353-4720-BC0E-EA7EB389F3E9}" srcOrd="2" destOrd="0" presId="urn:microsoft.com/office/officeart/2005/8/layout/orgChart1"/>
    <dgm:cxn modelId="{1A0ADDA3-C7CB-4649-9158-22213DD87077}" type="presParOf" srcId="{75F6BF95-8667-46D8-9470-5164796DECFE}" destId="{7C4D725A-31A0-4212-BFC2-427E60627C3D}" srcOrd="2" destOrd="0" presId="urn:microsoft.com/office/officeart/2005/8/layout/orgChart1"/>
    <dgm:cxn modelId="{6F9C33D6-F4DA-44FC-BB0C-26F64FFF2F09}" type="presParOf" srcId="{541060C5-526F-4D76-B332-7E5BC6B7DAF1}" destId="{21EE0E6D-BCE5-4BDB-8909-09E47A21542D}" srcOrd="2" destOrd="0" presId="urn:microsoft.com/office/officeart/2005/8/layout/orgChart1"/>
    <dgm:cxn modelId="{02538D28-4B80-460A-A314-259D263F3832}" type="presParOf" srcId="{D728332B-D10B-4687-8AC6-12B4F90E5C69}" destId="{1F6690EE-70CD-4C28-84E4-F3B6A11A1A46}" srcOrd="2" destOrd="0" presId="urn:microsoft.com/office/officeart/2005/8/layout/orgChart1"/>
    <dgm:cxn modelId="{FCE0B2FA-3756-4CC5-8DEA-602160CD50DE}" type="presParOf" srcId="{013CA050-9B1D-4AEC-AC62-BC01C38C020C}" destId="{DBCB9C27-0A92-4A38-9DF2-5A5E425414F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0D9EE-54F0-43CB-8FC7-ACF4DFAB1227}">
      <dsp:nvSpPr>
        <dsp:cNvPr id="0" name=""/>
        <dsp:cNvSpPr/>
      </dsp:nvSpPr>
      <dsp:spPr>
        <a:xfrm>
          <a:off x="5886335" y="3364298"/>
          <a:ext cx="191753" cy="1495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5675"/>
              </a:lnTo>
              <a:lnTo>
                <a:pt x="191753" y="149567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222BB-7211-43DA-A806-3A54079F3482}">
      <dsp:nvSpPr>
        <dsp:cNvPr id="0" name=""/>
        <dsp:cNvSpPr/>
      </dsp:nvSpPr>
      <dsp:spPr>
        <a:xfrm>
          <a:off x="5886335" y="3364298"/>
          <a:ext cx="191753" cy="5880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043"/>
              </a:lnTo>
              <a:lnTo>
                <a:pt x="191753" y="5880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E278CB-24AC-462E-8162-F4F554EEFEC3}">
      <dsp:nvSpPr>
        <dsp:cNvPr id="0" name=""/>
        <dsp:cNvSpPr/>
      </dsp:nvSpPr>
      <dsp:spPr>
        <a:xfrm>
          <a:off x="6351957" y="2456666"/>
          <a:ext cx="91440" cy="2684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8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8A642B-A96D-46A1-B178-766CB6317CCC}">
      <dsp:nvSpPr>
        <dsp:cNvPr id="0" name=""/>
        <dsp:cNvSpPr/>
      </dsp:nvSpPr>
      <dsp:spPr>
        <a:xfrm>
          <a:off x="5237570" y="1549034"/>
          <a:ext cx="1160107" cy="268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27"/>
              </a:lnTo>
              <a:lnTo>
                <a:pt x="1160107" y="134227"/>
              </a:lnTo>
              <a:lnTo>
                <a:pt x="1160107" y="268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100D42-DCB5-4924-A032-DFA196F8A73B}">
      <dsp:nvSpPr>
        <dsp:cNvPr id="0" name=""/>
        <dsp:cNvSpPr/>
      </dsp:nvSpPr>
      <dsp:spPr>
        <a:xfrm>
          <a:off x="4077463" y="2456666"/>
          <a:ext cx="773404" cy="2684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227"/>
              </a:lnTo>
              <a:lnTo>
                <a:pt x="773404" y="134227"/>
              </a:lnTo>
              <a:lnTo>
                <a:pt x="773404" y="268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C0DF7C-C784-4D60-AD08-F4001352CF1B}">
      <dsp:nvSpPr>
        <dsp:cNvPr id="0" name=""/>
        <dsp:cNvSpPr/>
      </dsp:nvSpPr>
      <dsp:spPr>
        <a:xfrm>
          <a:off x="2792716" y="3364298"/>
          <a:ext cx="191753" cy="5880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8043"/>
              </a:lnTo>
              <a:lnTo>
                <a:pt x="191753" y="5880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48A42F-7B16-4957-9BCF-DBB33683159A}">
      <dsp:nvSpPr>
        <dsp:cNvPr id="0" name=""/>
        <dsp:cNvSpPr/>
      </dsp:nvSpPr>
      <dsp:spPr>
        <a:xfrm>
          <a:off x="3304058" y="2456666"/>
          <a:ext cx="773404" cy="268454"/>
        </a:xfrm>
        <a:custGeom>
          <a:avLst/>
          <a:gdLst/>
          <a:ahLst/>
          <a:cxnLst/>
          <a:rect l="0" t="0" r="0" b="0"/>
          <a:pathLst>
            <a:path>
              <a:moveTo>
                <a:pt x="773404" y="0"/>
              </a:moveTo>
              <a:lnTo>
                <a:pt x="773404" y="134227"/>
              </a:lnTo>
              <a:lnTo>
                <a:pt x="0" y="134227"/>
              </a:lnTo>
              <a:lnTo>
                <a:pt x="0" y="268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7D17F2-8C3C-4419-87DB-8541EAA1E6E6}">
      <dsp:nvSpPr>
        <dsp:cNvPr id="0" name=""/>
        <dsp:cNvSpPr/>
      </dsp:nvSpPr>
      <dsp:spPr>
        <a:xfrm>
          <a:off x="4077463" y="1549034"/>
          <a:ext cx="1160107" cy="268454"/>
        </a:xfrm>
        <a:custGeom>
          <a:avLst/>
          <a:gdLst/>
          <a:ahLst/>
          <a:cxnLst/>
          <a:rect l="0" t="0" r="0" b="0"/>
          <a:pathLst>
            <a:path>
              <a:moveTo>
                <a:pt x="1160107" y="0"/>
              </a:moveTo>
              <a:lnTo>
                <a:pt x="1160107" y="134227"/>
              </a:lnTo>
              <a:lnTo>
                <a:pt x="0" y="134227"/>
              </a:lnTo>
              <a:lnTo>
                <a:pt x="0" y="26845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E7AA56E-3B29-43A6-BE2B-315D532416CD}">
      <dsp:nvSpPr>
        <dsp:cNvPr id="0" name=""/>
        <dsp:cNvSpPr/>
      </dsp:nvSpPr>
      <dsp:spPr>
        <a:xfrm>
          <a:off x="5191850" y="641402"/>
          <a:ext cx="91440" cy="26845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845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862A2F-F74D-43AE-A14B-49CA31FCBFB3}">
      <dsp:nvSpPr>
        <dsp:cNvPr id="0" name=""/>
        <dsp:cNvSpPr/>
      </dsp:nvSpPr>
      <dsp:spPr>
        <a:xfrm>
          <a:off x="4598392" y="2225"/>
          <a:ext cx="1278355" cy="639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 dirty="0">
            <a:latin typeface="Arial Narrow" panose="020B0606020202030204" pitchFamily="34" charset="0"/>
          </a:endParaRPr>
        </a:p>
      </dsp:txBody>
      <dsp:txXfrm>
        <a:off x="4629594" y="33427"/>
        <a:ext cx="1215951" cy="576773"/>
      </dsp:txXfrm>
    </dsp:sp>
    <dsp:sp modelId="{19F5A4D1-7E51-4A1A-B6E0-0C15A6A83B7C}">
      <dsp:nvSpPr>
        <dsp:cNvPr id="0" name=""/>
        <dsp:cNvSpPr/>
      </dsp:nvSpPr>
      <dsp:spPr>
        <a:xfrm>
          <a:off x="4598392" y="909857"/>
          <a:ext cx="1278355" cy="639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 dirty="0">
            <a:latin typeface="Arial Narrow" panose="020B0606020202030204" pitchFamily="34" charset="0"/>
          </a:endParaRPr>
        </a:p>
      </dsp:txBody>
      <dsp:txXfrm>
        <a:off x="4629594" y="941059"/>
        <a:ext cx="1215951" cy="576773"/>
      </dsp:txXfrm>
    </dsp:sp>
    <dsp:sp modelId="{B462C1FF-63CE-499D-83AD-5E570F03B5D9}">
      <dsp:nvSpPr>
        <dsp:cNvPr id="0" name=""/>
        <dsp:cNvSpPr/>
      </dsp:nvSpPr>
      <dsp:spPr>
        <a:xfrm>
          <a:off x="3438285" y="1817489"/>
          <a:ext cx="1278355" cy="639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200" kern="1200"/>
        </a:p>
      </dsp:txBody>
      <dsp:txXfrm>
        <a:off x="3469487" y="1848691"/>
        <a:ext cx="1215951" cy="576773"/>
      </dsp:txXfrm>
    </dsp:sp>
    <dsp:sp modelId="{5C278400-1266-4E2C-961C-2A65D5CB8AED}">
      <dsp:nvSpPr>
        <dsp:cNvPr id="0" name=""/>
        <dsp:cNvSpPr/>
      </dsp:nvSpPr>
      <dsp:spPr>
        <a:xfrm>
          <a:off x="2664880" y="2725121"/>
          <a:ext cx="1278355" cy="639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200" kern="1200"/>
        </a:p>
      </dsp:txBody>
      <dsp:txXfrm>
        <a:off x="2696082" y="2756323"/>
        <a:ext cx="1215951" cy="576773"/>
      </dsp:txXfrm>
    </dsp:sp>
    <dsp:sp modelId="{BD0A601A-2907-4EB3-88B0-12CA3F4F5A3F}">
      <dsp:nvSpPr>
        <dsp:cNvPr id="0" name=""/>
        <dsp:cNvSpPr/>
      </dsp:nvSpPr>
      <dsp:spPr>
        <a:xfrm>
          <a:off x="2984469" y="3632753"/>
          <a:ext cx="1278355" cy="639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3700" kern="1200"/>
        </a:p>
      </dsp:txBody>
      <dsp:txXfrm>
        <a:off x="3015671" y="3663955"/>
        <a:ext cx="1215951" cy="576773"/>
      </dsp:txXfrm>
    </dsp:sp>
    <dsp:sp modelId="{023C2F79-C9DC-4DD2-AD80-BC9AB6BBD1BE}">
      <dsp:nvSpPr>
        <dsp:cNvPr id="0" name=""/>
        <dsp:cNvSpPr/>
      </dsp:nvSpPr>
      <dsp:spPr>
        <a:xfrm>
          <a:off x="4211690" y="2725121"/>
          <a:ext cx="1278355" cy="639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495" tIns="23495" rIns="23495" bIns="23495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3700" kern="1200"/>
        </a:p>
      </dsp:txBody>
      <dsp:txXfrm>
        <a:off x="4242892" y="2756323"/>
        <a:ext cx="1215951" cy="576773"/>
      </dsp:txXfrm>
    </dsp:sp>
    <dsp:sp modelId="{AE499640-9F22-4C8B-A534-B874AE6E430E}">
      <dsp:nvSpPr>
        <dsp:cNvPr id="0" name=""/>
        <dsp:cNvSpPr/>
      </dsp:nvSpPr>
      <dsp:spPr>
        <a:xfrm>
          <a:off x="5758500" y="1817489"/>
          <a:ext cx="1278355" cy="639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400" kern="1200" dirty="0">
            <a:latin typeface="Arial Narrow" panose="020B0606020202030204" pitchFamily="34" charset="0"/>
          </a:endParaRPr>
        </a:p>
      </dsp:txBody>
      <dsp:txXfrm>
        <a:off x="5789702" y="1848691"/>
        <a:ext cx="1215951" cy="576773"/>
      </dsp:txXfrm>
    </dsp:sp>
    <dsp:sp modelId="{9ACAF92C-7D33-4717-A0FC-FD62AB6631A8}">
      <dsp:nvSpPr>
        <dsp:cNvPr id="0" name=""/>
        <dsp:cNvSpPr/>
      </dsp:nvSpPr>
      <dsp:spPr>
        <a:xfrm>
          <a:off x="5758500" y="2725121"/>
          <a:ext cx="1278355" cy="63917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CO" sz="1200" kern="1200" dirty="0">
            <a:latin typeface="Arial Narrow" panose="020B0606020202030204" pitchFamily="34" charset="0"/>
          </a:endParaRPr>
        </a:p>
      </dsp:txBody>
      <dsp:txXfrm>
        <a:off x="5789702" y="2756323"/>
        <a:ext cx="1215951" cy="576773"/>
      </dsp:txXfrm>
    </dsp:sp>
    <dsp:sp modelId="{6C7137A8-4BC4-455F-A662-2503EEF6AF11}">
      <dsp:nvSpPr>
        <dsp:cNvPr id="0" name=""/>
        <dsp:cNvSpPr/>
      </dsp:nvSpPr>
      <dsp:spPr>
        <a:xfrm>
          <a:off x="6078088" y="3632753"/>
          <a:ext cx="1278355" cy="639177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O" sz="2000" b="1" kern="1200" dirty="0">
              <a:latin typeface="Arial Narrow" panose="020B0606020202030204" pitchFamily="34" charset="0"/>
            </a:rPr>
            <a:t>Elementos</a:t>
          </a:r>
        </a:p>
      </dsp:txBody>
      <dsp:txXfrm>
        <a:off x="6109290" y="3663955"/>
        <a:ext cx="1215951" cy="576773"/>
      </dsp:txXfrm>
    </dsp:sp>
    <dsp:sp modelId="{6273B752-3F6A-471E-951A-4E746D12DC0C}">
      <dsp:nvSpPr>
        <dsp:cNvPr id="0" name=""/>
        <dsp:cNvSpPr/>
      </dsp:nvSpPr>
      <dsp:spPr>
        <a:xfrm>
          <a:off x="6078088" y="4540385"/>
          <a:ext cx="1278355" cy="639177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b="1" kern="1200" dirty="0">
              <a:latin typeface="Arial Narrow" panose="020B0606020202030204" pitchFamily="34" charset="0"/>
            </a:rPr>
            <a:t>Elementos</a:t>
          </a:r>
          <a:endParaRPr lang="es-CO" sz="4800" b="1" kern="1200" dirty="0">
            <a:latin typeface="Arial Narrow" panose="020B0606020202030204" pitchFamily="34" charset="0"/>
          </a:endParaRPr>
        </a:p>
      </dsp:txBody>
      <dsp:txXfrm>
        <a:off x="6109290" y="4571587"/>
        <a:ext cx="1215951" cy="5767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6835C-BCEB-49DC-BEEC-98766DA91A35}" type="datetimeFigureOut">
              <a:rPr lang="es-CO" smtClean="0"/>
              <a:t>7/09/22</a:t>
            </a:fld>
            <a:endParaRPr lang="es-C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37D60-70C6-4D91-A08E-F5C76DEC5AA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8898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912813" y="142875"/>
            <a:ext cx="8634413" cy="4857750"/>
          </a:xfrm>
        </p:spPr>
      </p:sp>
    </p:spTree>
    <p:extLst>
      <p:ext uri="{BB962C8B-B14F-4D97-AF65-F5344CB8AC3E}">
        <p14:creationId xmlns:p14="http://schemas.microsoft.com/office/powerpoint/2010/main" val="501020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2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88A309-7460-4B2E-ACB2-7EC5A99B6D70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4925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912813" y="142875"/>
            <a:ext cx="8634413" cy="4857750"/>
          </a:xfrm>
        </p:spPr>
      </p:sp>
    </p:spTree>
    <p:extLst>
      <p:ext uri="{BB962C8B-B14F-4D97-AF65-F5344CB8AC3E}">
        <p14:creationId xmlns:p14="http://schemas.microsoft.com/office/powerpoint/2010/main" val="4247310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63041" indent="-293477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73910" indent="-234782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43474" indent="-234782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113038" indent="-234782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82601" indent="-23478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3052166" indent="-23478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521730" indent="-23478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991294" indent="-234782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EA15BB-DA8C-47B7-9F74-EA1583EBC1F3}" type="slidenum">
              <a:rPr kumimoji="0" lang="en-US" altLang="es-CO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s-CO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275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54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s-ES_tradnl" altLang="es-CO"/>
          </a:p>
        </p:txBody>
      </p:sp>
    </p:spTree>
    <p:extLst>
      <p:ext uri="{BB962C8B-B14F-4D97-AF65-F5344CB8AC3E}">
        <p14:creationId xmlns:p14="http://schemas.microsoft.com/office/powerpoint/2010/main" val="28934655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912813" y="142875"/>
            <a:ext cx="8634413" cy="4857750"/>
          </a:xfrm>
        </p:spPr>
      </p:sp>
    </p:spTree>
    <p:extLst>
      <p:ext uri="{BB962C8B-B14F-4D97-AF65-F5344CB8AC3E}">
        <p14:creationId xmlns:p14="http://schemas.microsoft.com/office/powerpoint/2010/main" val="1530675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912813" y="142875"/>
            <a:ext cx="8634413" cy="4857750"/>
          </a:xfrm>
        </p:spPr>
      </p:sp>
    </p:spTree>
    <p:extLst>
      <p:ext uri="{BB962C8B-B14F-4D97-AF65-F5344CB8AC3E}">
        <p14:creationId xmlns:p14="http://schemas.microsoft.com/office/powerpoint/2010/main" val="32836644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030572-4D35-45DE-A5D7-3006A2276B99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31838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912813" y="142875"/>
            <a:ext cx="8634413" cy="4857750"/>
          </a:xfrm>
        </p:spPr>
      </p:sp>
    </p:spTree>
    <p:extLst>
      <p:ext uri="{BB962C8B-B14F-4D97-AF65-F5344CB8AC3E}">
        <p14:creationId xmlns:p14="http://schemas.microsoft.com/office/powerpoint/2010/main" val="2102587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912813" y="142875"/>
            <a:ext cx="8634413" cy="4857750"/>
          </a:xfrm>
        </p:spPr>
      </p:sp>
    </p:spTree>
    <p:extLst>
      <p:ext uri="{BB962C8B-B14F-4D97-AF65-F5344CB8AC3E}">
        <p14:creationId xmlns:p14="http://schemas.microsoft.com/office/powerpoint/2010/main" val="2787688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A10FD8-FA6E-447B-B742-5DAD039E61E5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90013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3884613" y="8685214"/>
            <a:ext cx="2971800" cy="45720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A10FD8-FA6E-447B-B742-5DAD039E61E5}" type="slidenum">
              <a:rPr kumimoji="0" lang="es-E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s-E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1660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912813" y="142875"/>
            <a:ext cx="8634413" cy="4857750"/>
          </a:xfrm>
        </p:spPr>
      </p:sp>
    </p:spTree>
    <p:extLst>
      <p:ext uri="{BB962C8B-B14F-4D97-AF65-F5344CB8AC3E}">
        <p14:creationId xmlns:p14="http://schemas.microsoft.com/office/powerpoint/2010/main" val="1646490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912813" y="142875"/>
            <a:ext cx="8634413" cy="4857750"/>
          </a:xfrm>
        </p:spPr>
      </p:sp>
    </p:spTree>
    <p:extLst>
      <p:ext uri="{BB962C8B-B14F-4D97-AF65-F5344CB8AC3E}">
        <p14:creationId xmlns:p14="http://schemas.microsoft.com/office/powerpoint/2010/main" val="587972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912813" y="142875"/>
            <a:ext cx="8634413" cy="4857750"/>
          </a:xfrm>
        </p:spPr>
      </p:sp>
    </p:spTree>
    <p:extLst>
      <p:ext uri="{BB962C8B-B14F-4D97-AF65-F5344CB8AC3E}">
        <p14:creationId xmlns:p14="http://schemas.microsoft.com/office/powerpoint/2010/main" val="6743580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-912813" y="142875"/>
            <a:ext cx="8634413" cy="4857750"/>
          </a:xfrm>
        </p:spPr>
      </p:sp>
    </p:spTree>
    <p:extLst>
      <p:ext uri="{BB962C8B-B14F-4D97-AF65-F5344CB8AC3E}">
        <p14:creationId xmlns:p14="http://schemas.microsoft.com/office/powerpoint/2010/main" val="40365785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2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88A309-7460-4B2E-ACB2-7EC5A99B6D70}" type="slidenum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3227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3" Type="http://schemas.openxmlformats.org/officeDocument/2006/relationships/image" Target="../media/image15.png"/><Relationship Id="rId7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16.svg"/></Relationships>
</file>

<file path=ppt/slideLayouts/_rels/slideLayout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7.svg"/></Relationships>
</file>

<file path=ppt/slideLayouts/_rels/slideLayout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7.svg"/></Relationships>
</file>

<file path=ppt/slideLayouts/_rels/slideLayout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7.sv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8.svg"/></Relationships>
</file>

<file path=ppt/slideLayouts/_rels/slideLayout7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7.svg"/></Relationships>
</file>

<file path=ppt/slideLayouts/_rels/slideLayout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7.svg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17.sv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933116-B8E0-4596-A307-C010449E69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F7D35D0-E817-4CBE-85D7-19ACEA8335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1A59C8A-F417-4A57-907E-72183A4C2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01659D5-06F4-4288-80FA-7F4FAC363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647A9F9-6E00-46F2-A8AD-F46933A4B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74137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698418-60A0-4B20-8233-968C8D564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5F8D364-D420-489E-8747-441124D1EB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466744-7569-45DA-A867-B92CE9EE1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1D190B-569D-4027-B35A-F6E71AC1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570DB0-53F5-4B53-ABD1-AAA4FD611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83686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D46D5CD7-7D1A-4A0E-B5FF-2FFA91B75B3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1C29A3D-FBCB-4051-9E34-1ECCCA394D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FA361B9-91B0-483E-9436-113ABCE6E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1C3066-CD16-4EEE-AF08-D8D164080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38A4DA-536C-413A-9505-0E4B539D0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9349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D761C0-DE9A-4D25-AE29-D0BE7765B965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6881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D95B67-B28B-49AD-8299-B4A511CA3A98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974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03819D-AB71-46E6-90D4-91347722B13F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84433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0E5FF6-6FFF-4776-A9D0-0442EF935623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668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988D15-3543-4A71-A47C-9066816853A6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401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42A896-D332-4C80-8FF0-F1CC8B8C8E5F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3049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92BAF72-EA5E-4B15-A02F-005328209AE4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8114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A25DEB-89B3-4818-B0BC-C61E03D618D4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65378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EE864F-031D-48A8-BACB-53E91C7EC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86EBC7-0A13-4A88-A3E6-C96B02B0AD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1BDFB6-5749-4402-BE3B-1BAE1D1F7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86095E-89A0-4B99-A64F-7DC425BDC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77ED8A3-A16F-49BF-9C8A-F70603E9B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812731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E30763-E34F-4CCC-91CB-090F3C9972CF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65442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C59304-03A3-4564-B24C-908D5DFD3CA0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658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04FCFD-EB04-443A-B886-DCB38410339F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432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65753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65462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20016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419E4F-8DA3-4D44-B142-621DF0935973}" type="datetimeFigureOut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C212DBD-23B7-4522-AE8D-BF617B3C74D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8283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5000">
        <p:fade/>
      </p:transition>
    </mc:Choice>
    <mc:Fallback xmlns="">
      <p:transition spd="slow" advTm="500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01080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44992-4857-4BD3-8FE0-9639C986116D}" type="slidenum">
              <a:rPr lang="en-US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en-US" dirty="0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5274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9468810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3D3982A-4FC2-45B0-8780-91EC7674E8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8151196-5286-4B78-A71A-164774D198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0E2D30-AE97-4DBE-9064-874D7D571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3D87905-6F17-4D42-8C98-DED0D07FE9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9F3C48-4B8C-4164-B36D-5B113C947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177928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B7D761C0-DE9A-4D25-AE29-D0BE7765B965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987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A4D95B67-B28B-49AD-8299-B4A511CA3A98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9057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FE03819D-AB71-46E6-90D4-91347722B13F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388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300E5FF6-6FFF-4776-A9D0-0442EF935623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6551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5A988D15-3543-4A71-A47C-9066816853A6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0633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2F42A896-D332-4C80-8FF0-F1CC8B8C8E5F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7956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B92BAF72-EA5E-4B15-A02F-005328209AE4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92029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83A25DEB-89B3-4818-B0BC-C61E03D618D4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4089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55E30763-E34F-4CCC-91CB-090F3C9972CF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4598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EDC59304-03A3-4564-B24C-908D5DFD3CA0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40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F7C248-2BE1-4D46-A7FE-F673F013E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4F239C0-A9BF-465A-9B73-4AC1C4CCF5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27193C8-A9CF-4E68-A293-0BA2A81493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C312776-588D-4069-9553-BB8A178CD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C0244E2-15C1-4F49-95D9-BBC4B7489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8917D262-5EEF-4611-B46C-564067721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6407496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6"/>
            <a:ext cx="2628900" cy="5811839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6"/>
            <a:ext cx="7734300" cy="581183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>
              <a:defRPr/>
            </a:pPr>
            <a:fld id="{7804FCFD-EB04-443A-B886-DCB38410339F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7392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/>
            <a:fld id="{9C444992-4857-4BD3-8FE0-9639C986116D}" type="slidenum">
              <a:rPr lang="en-US" smtClean="0">
                <a:solidFill>
                  <a:prstClr val="white"/>
                </a:solidFill>
              </a:rPr>
              <a:pPr defTabSz="914377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5005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/>
            <a:fld id="{9C444992-4857-4BD3-8FE0-9639C986116D}" type="slidenum">
              <a:rPr lang="en-US" smtClean="0">
                <a:solidFill>
                  <a:prstClr val="white"/>
                </a:solidFill>
              </a:rPr>
              <a:pPr defTabSz="914377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8844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116632"/>
            <a:ext cx="12192000" cy="6264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1334788" y="6572248"/>
            <a:ext cx="666755" cy="285752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defTabSz="914377">
              <a:defRPr/>
            </a:pPr>
            <a:fld id="{D78C90B2-CC86-45D4-BD62-C83689AD944F}" type="slidenum">
              <a:rPr lang="es-CO" smtClean="0">
                <a:solidFill>
                  <a:prstClr val="white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0539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9872" y="6669384"/>
            <a:ext cx="28448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pPr defTabSz="914377"/>
            <a:fld id="{9C444992-4857-4BD3-8FE0-9639C986116D}" type="slidenum">
              <a:rPr lang="en-US" smtClean="0">
                <a:solidFill>
                  <a:srgbClr val="1F497D"/>
                </a:solidFill>
              </a:rPr>
              <a:pPr defTabSz="914377"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13040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18987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77"/>
            <a:fld id="{9B419E4F-8DA3-4D44-B142-621DF0935973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/>
              <a:t>7/09/22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377"/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377"/>
            <a:fld id="{7C212DBD-23B7-4522-AE8D-BF617B3C74D7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/>
              <a:t>‹#›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163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5000">
        <p:fade/>
      </p:transition>
    </mc:Choice>
    <mc:Fallback xmlns="">
      <p:transition spd="slow" advTm="500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914377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defTabSz="914377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914377">
              <a:defRPr/>
            </a:pPr>
            <a:fld id="{02BE2550-4844-48CA-A2AA-FFA0FCC11ABB}" type="slidenum">
              <a:rPr lang="en-US" b="0" smtClean="0">
                <a:solidFill>
                  <a:srgbClr val="1F497D"/>
                </a:solidFill>
              </a:rPr>
              <a:pPr defTabSz="914377">
                <a:defRPr/>
              </a:pPr>
              <a:t>‹#›</a:t>
            </a:fld>
            <a:endParaRPr lang="en-US" b="0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095949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0199" y="261769"/>
            <a:ext cx="11431604" cy="370823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77" fontAlgn="base">
              <a:spcBef>
                <a:spcPct val="0"/>
              </a:spcBef>
              <a:spcAft>
                <a:spcPct val="0"/>
              </a:spcAft>
              <a:defRPr/>
            </a:pPr>
            <a:fld id="{9C444992-4857-4BD3-8FE0-9639C986116D}" type="slidenum">
              <a:rPr lang="en-US" smtClean="0">
                <a:solidFill>
                  <a:srgbClr val="1F497D"/>
                </a:solidFill>
                <a:cs typeface="Arial" pitchFamily="34" charset="0"/>
              </a:rPr>
              <a:pPr defTabSz="914377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1F497D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132128"/>
      </p:ext>
    </p:extLst>
  </p:cSld>
  <p:clrMapOvr>
    <a:masterClrMapping/>
  </p:clrMapOvr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0720635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9D0178-A0B0-43F2-A03B-3CC853C937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03E1159-7EDA-4A86-8442-E23DF47D2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CD0EEA5-E802-4781-B22F-436DA230EB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1BE4595-783C-428A-881B-77F318363A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6C20F83-8D49-47E8-A3F8-BE16B51DCC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4670FA76-5F68-48B1-88FC-6890B7138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2280AFE-88FA-4CE8-AF2C-0C7CBB536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0FB3704-11D2-4BD2-8185-5F801DE08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423921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338785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9EFECD-D350-FF42-8E0B-475F1F7812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5735" y="1461915"/>
            <a:ext cx="11040533" cy="358607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7F333C8-057C-B545-82C5-3C58AD9BA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123135"/>
            <a:ext cx="9097604" cy="96583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6206558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Gráfic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EBC6E8-F6FF-794E-BB8A-AA4522592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39E7B192-4FB7-B649-B328-D295B5C9127A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4024087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icio de Sec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D520EB3-AF1E-B945-9553-94896C589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25011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latin typeface="Gotham Black" panose="02000604040000020004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DDA3008A-2A83-764F-B6B9-A3E9D981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0468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23055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737CF7-C54A-2144-A3B1-C71895AA3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Gotham Black" panose="02000604040000020004" pitchFamily="50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860E7F8-4458-3B42-B1E0-C752FB120E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5733" y="1449388"/>
            <a:ext cx="5327651" cy="47879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B7DAC05E-D73B-BD48-BF77-D3D88165B86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88619" y="1449388"/>
            <a:ext cx="5361516" cy="476885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33221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Marcador de texto"/>
          <p:cNvSpPr>
            <a:spLocks noGrp="1"/>
          </p:cNvSpPr>
          <p:nvPr>
            <p:ph type="body" idx="1"/>
          </p:nvPr>
        </p:nvSpPr>
        <p:spPr>
          <a:xfrm>
            <a:off x="576966" y="1442884"/>
            <a:ext cx="53264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3 Marcador de contenido"/>
          <p:cNvSpPr>
            <a:spLocks noGrp="1"/>
          </p:cNvSpPr>
          <p:nvPr>
            <p:ph sz="half" idx="2"/>
          </p:nvPr>
        </p:nvSpPr>
        <p:spPr>
          <a:xfrm>
            <a:off x="576966" y="2225520"/>
            <a:ext cx="5326420" cy="401176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86459" y="1449388"/>
            <a:ext cx="53264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3" name="5 Marcador de contenido"/>
          <p:cNvSpPr>
            <a:spLocks noGrp="1"/>
          </p:cNvSpPr>
          <p:nvPr>
            <p:ph sz="quarter" idx="4"/>
          </p:nvPr>
        </p:nvSpPr>
        <p:spPr>
          <a:xfrm>
            <a:off x="6286459" y="2225520"/>
            <a:ext cx="5326420" cy="401176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2224AF-8075-A24F-BA8B-39164362B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0741437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F0E7BD-771F-2443-BFE0-D54FB456D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655184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lateral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575735" y="1089025"/>
            <a:ext cx="3721060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442843" y="1089025"/>
            <a:ext cx="7173424" cy="514826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texto"/>
          <p:cNvSpPr>
            <a:spLocks noGrp="1"/>
          </p:cNvSpPr>
          <p:nvPr>
            <p:ph type="body" sz="half" idx="2"/>
          </p:nvPr>
        </p:nvSpPr>
        <p:spPr>
          <a:xfrm>
            <a:off x="575735" y="2357430"/>
            <a:ext cx="3721060" cy="38798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559754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27280" y="5059680"/>
            <a:ext cx="10474817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9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75736" y="1089028"/>
            <a:ext cx="11040533" cy="39706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10" name="3 Marcador de texto"/>
          <p:cNvSpPr>
            <a:spLocks noGrp="1"/>
          </p:cNvSpPr>
          <p:nvPr>
            <p:ph type="body" sz="half" idx="2"/>
          </p:nvPr>
        </p:nvSpPr>
        <p:spPr>
          <a:xfrm>
            <a:off x="927280" y="5644536"/>
            <a:ext cx="10474817" cy="5927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393668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2599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C6C8DE-2C58-4B74-BB1E-0C4555723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E133EADC-4AF0-4977-9217-E99C1ADB4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BEB0945-E48A-4BE3-A050-40D298C93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E190B40-79F5-45CE-8A32-9205ACC8A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1706410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Marino CMC-LATAM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Imagen 473">
            <a:extLst>
              <a:ext uri="{FF2B5EF4-FFF2-40B4-BE49-F238E27FC236}">
                <a16:creationId xmlns:a16="http://schemas.microsoft.com/office/drawing/2014/main" id="{E8BDA0C5-A8E3-4B71-9895-98F296EE7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12570"/>
            <a:ext cx="12192000" cy="6845433"/>
          </a:xfrm>
          <a:prstGeom prst="rect">
            <a:avLst/>
          </a:prstGeom>
        </p:spPr>
      </p:pic>
      <p:pic>
        <p:nvPicPr>
          <p:cNvPr id="17" name="Gráfico 16">
            <a:extLst>
              <a:ext uri="{FF2B5EF4-FFF2-40B4-BE49-F238E27FC236}">
                <a16:creationId xmlns:a16="http://schemas.microsoft.com/office/drawing/2014/main" id="{080D5C41-F902-6AE7-EF0A-08FC9C95427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2261" y="6282334"/>
            <a:ext cx="482139" cy="334245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62E267B-92DC-F896-10AE-05C3D9E5F48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11118919" y="6114951"/>
            <a:ext cx="680111" cy="544089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161E7117-EEE3-CA9D-1679-9CB4205E20C2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489874" y="350415"/>
            <a:ext cx="2419580" cy="71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40363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ORO CMC-LATAM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" name="Imagen 459">
            <a:extLst>
              <a:ext uri="{FF2B5EF4-FFF2-40B4-BE49-F238E27FC236}">
                <a16:creationId xmlns:a16="http://schemas.microsoft.com/office/drawing/2014/main" id="{C95731D4-0918-4E75-B7D7-397C732A7D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-118444" y="-58189"/>
            <a:ext cx="12436463" cy="6982691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C7EC7B06-4B3C-F0D6-EDAA-0C145F010A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2261" y="6282334"/>
            <a:ext cx="482139" cy="334245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3EB14B8E-54AC-3685-847A-4787EFEA290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89874" y="350415"/>
            <a:ext cx="2419580" cy="716910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2238CF97-F0EE-768F-E411-69054490BBD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118919" y="6114951"/>
            <a:ext cx="680111" cy="54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07783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Celeste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2" name="Imagen 931">
            <a:extLst>
              <a:ext uri="{FF2B5EF4-FFF2-40B4-BE49-F238E27FC236}">
                <a16:creationId xmlns:a16="http://schemas.microsoft.com/office/drawing/2014/main" id="{2D18413A-53ED-448C-AB9D-6C4C8059AE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6286"/>
            <a:ext cx="12192000" cy="6845433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0A7FD607-FED4-51D6-36AB-1B2E716B8F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2261" y="6282334"/>
            <a:ext cx="482139" cy="334245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61D0774D-68B7-7809-4EA1-CC374F1F943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89874" y="350415"/>
            <a:ext cx="2419580" cy="716910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C83A39FC-A6DC-35A6-330A-C399B58B786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118919" y="6114951"/>
            <a:ext cx="680111" cy="54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82641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Roj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4" name="Imagen 923">
            <a:extLst>
              <a:ext uri="{FF2B5EF4-FFF2-40B4-BE49-F238E27FC236}">
                <a16:creationId xmlns:a16="http://schemas.microsoft.com/office/drawing/2014/main" id="{8A1B2119-8259-4180-AC52-76CAFD0BE6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12570"/>
            <a:ext cx="12192000" cy="6845433"/>
          </a:xfrm>
          <a:prstGeom prst="rect">
            <a:avLst/>
          </a:prstGeom>
          <a:solidFill>
            <a:srgbClr val="004F58"/>
          </a:solidFill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CB19962B-5D6C-B3E1-3441-C5D82E48D8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2261" y="6282334"/>
            <a:ext cx="482139" cy="334245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A820D578-21E5-A4A3-6B86-B2D57BA7604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89874" y="350415"/>
            <a:ext cx="2419580" cy="716910"/>
          </a:xfrm>
          <a:prstGeom prst="rect">
            <a:avLst/>
          </a:prstGeom>
        </p:spPr>
      </p:pic>
      <p:pic>
        <p:nvPicPr>
          <p:cNvPr id="7" name="Imagen 11">
            <a:extLst>
              <a:ext uri="{FF2B5EF4-FFF2-40B4-BE49-F238E27FC236}">
                <a16:creationId xmlns:a16="http://schemas.microsoft.com/office/drawing/2014/main" id="{EEA52256-7DEB-1272-3023-8ECAFDE9004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118919" y="6114951"/>
            <a:ext cx="680111" cy="54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8280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9872" y="6669384"/>
            <a:ext cx="28448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fld id="{9C444992-4857-4BD3-8FE0-9639C986116D}" type="slidenum">
              <a:rPr lang="en-US" smtClean="0">
                <a:solidFill>
                  <a:srgbClr val="1F497D"/>
                </a:solidFill>
              </a:rPr>
              <a:pPr/>
              <a:t>‹#›</a:t>
            </a:fld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5570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icio de Sec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825011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30468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44493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09EFECD-D350-FF42-8E0B-475F1F7812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5735" y="1461915"/>
            <a:ext cx="11040533" cy="3586074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17F333C8-057C-B545-82C5-3C58AD9BA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123135"/>
            <a:ext cx="9097604" cy="965835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71978685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Gráfic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EBC6E8-F6FF-794E-BB8A-AA4522592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4" name="Marcador de gráfico 3">
            <a:extLst>
              <a:ext uri="{FF2B5EF4-FFF2-40B4-BE49-F238E27FC236}">
                <a16:creationId xmlns:a16="http://schemas.microsoft.com/office/drawing/2014/main" id="{39E7B192-4FB7-B649-B328-D295B5C9127A}"/>
              </a:ext>
            </a:extLst>
          </p:cNvPr>
          <p:cNvSpPr>
            <a:spLocks noGrp="1"/>
          </p:cNvSpPr>
          <p:nvPr>
            <p:ph type="chart" sz="quarter" idx="10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8296740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icio de Sec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FD520EB3-AF1E-B945-9553-94896C589D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25011"/>
            <a:ext cx="9144000" cy="2387600"/>
          </a:xfrm>
        </p:spPr>
        <p:txBody>
          <a:bodyPr anchor="b">
            <a:normAutofit/>
          </a:bodyPr>
          <a:lstStyle>
            <a:lvl1pPr algn="ctr">
              <a:defRPr sz="3200" b="0">
                <a:solidFill>
                  <a:schemeClr val="tx1">
                    <a:lumMod val="85000"/>
                    <a:lumOff val="15000"/>
                  </a:schemeClr>
                </a:solidFill>
                <a:latin typeface="Gotham Black" panose="02000604040000020004" pitchFamily="50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5" name="Subtítulo 2">
            <a:extLst>
              <a:ext uri="{FF2B5EF4-FFF2-40B4-BE49-F238E27FC236}">
                <a16:creationId xmlns:a16="http://schemas.microsoft.com/office/drawing/2014/main" id="{DDA3008A-2A83-764F-B6B9-A3E9D98113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0468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6305268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737CF7-C54A-2144-A3B1-C71895AA3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latin typeface="Gotham Black" panose="02000604040000020004" pitchFamily="50" charset="0"/>
              </a:defRPr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4860E7F8-4458-3B42-B1E0-C752FB120E1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75733" y="1449388"/>
            <a:ext cx="5327651" cy="478790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11" name="Marcador de contenido 10">
            <a:extLst>
              <a:ext uri="{FF2B5EF4-FFF2-40B4-BE49-F238E27FC236}">
                <a16:creationId xmlns:a16="http://schemas.microsoft.com/office/drawing/2014/main" id="{B7DAC05E-D73B-BD48-BF77-D3D88165B86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88619" y="1449388"/>
            <a:ext cx="5361516" cy="4768850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1358317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0475D9B-64E8-4236-B158-205523DC9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C1CF64E-4EB0-4A38-8394-D1CBE8BCF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BA511B1-26A2-42DE-9F71-D7D67B9EA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2281826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2 Marcador de texto"/>
          <p:cNvSpPr>
            <a:spLocks noGrp="1"/>
          </p:cNvSpPr>
          <p:nvPr>
            <p:ph type="body" idx="1"/>
          </p:nvPr>
        </p:nvSpPr>
        <p:spPr>
          <a:xfrm>
            <a:off x="576966" y="1442884"/>
            <a:ext cx="53264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3 Marcador de contenido"/>
          <p:cNvSpPr>
            <a:spLocks noGrp="1"/>
          </p:cNvSpPr>
          <p:nvPr>
            <p:ph sz="half" idx="2"/>
          </p:nvPr>
        </p:nvSpPr>
        <p:spPr>
          <a:xfrm>
            <a:off x="576966" y="2225520"/>
            <a:ext cx="5326420" cy="401176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86459" y="1449388"/>
            <a:ext cx="532642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3" name="5 Marcador de contenido"/>
          <p:cNvSpPr>
            <a:spLocks noGrp="1"/>
          </p:cNvSpPr>
          <p:nvPr>
            <p:ph sz="quarter" idx="4"/>
          </p:nvPr>
        </p:nvSpPr>
        <p:spPr>
          <a:xfrm>
            <a:off x="6286459" y="2225520"/>
            <a:ext cx="5326420" cy="401176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2224AF-8075-A24F-BA8B-39164362B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0486776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F0E7BD-771F-2443-BFE0-D54FB456D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4625805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lateral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575735" y="1089025"/>
            <a:ext cx="3721060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442843" y="1089025"/>
            <a:ext cx="7173424" cy="5148264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texto"/>
          <p:cNvSpPr>
            <a:spLocks noGrp="1"/>
          </p:cNvSpPr>
          <p:nvPr>
            <p:ph type="body" sz="half" idx="2"/>
          </p:nvPr>
        </p:nvSpPr>
        <p:spPr>
          <a:xfrm>
            <a:off x="575735" y="2357430"/>
            <a:ext cx="3721060" cy="38798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2787457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927280" y="5059680"/>
            <a:ext cx="10474817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9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575736" y="1089028"/>
            <a:ext cx="11040533" cy="397065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10" name="3 Marcador de texto"/>
          <p:cNvSpPr>
            <a:spLocks noGrp="1"/>
          </p:cNvSpPr>
          <p:nvPr>
            <p:ph type="body" sz="half" idx="2"/>
          </p:nvPr>
        </p:nvSpPr>
        <p:spPr>
          <a:xfrm>
            <a:off x="927280" y="5644536"/>
            <a:ext cx="10474817" cy="5927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3078929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Marino CMC-LATAM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4" name="Imagen 473">
            <a:extLst>
              <a:ext uri="{FF2B5EF4-FFF2-40B4-BE49-F238E27FC236}">
                <a16:creationId xmlns:a16="http://schemas.microsoft.com/office/drawing/2014/main" id="{E8BDA0C5-A8E3-4B71-9895-98F296EE7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12570"/>
            <a:ext cx="12192000" cy="6845433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662E267B-92DC-F896-10AE-05C3D9E5F48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1118919" y="6114951"/>
            <a:ext cx="680111" cy="544089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161E7117-EEE3-CA9D-1679-9CB4205E20C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89874" y="350415"/>
            <a:ext cx="2419580" cy="71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89187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ORO CMC-LATAM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" name="Imagen 459">
            <a:extLst>
              <a:ext uri="{FF2B5EF4-FFF2-40B4-BE49-F238E27FC236}">
                <a16:creationId xmlns:a16="http://schemas.microsoft.com/office/drawing/2014/main" id="{C95731D4-0918-4E75-B7D7-397C732A7D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-118444" y="-58189"/>
            <a:ext cx="12436463" cy="6982691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C7EC7B06-4B3C-F0D6-EDAA-0C145F010A1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2261" y="6282334"/>
            <a:ext cx="482139" cy="334245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3EB14B8E-54AC-3685-847A-4787EFEA290B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89874" y="350415"/>
            <a:ext cx="2419580" cy="716910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2238CF97-F0EE-768F-E411-69054490BBD5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118919" y="6114951"/>
            <a:ext cx="680111" cy="54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15399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Celeste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2" name="Imagen 931">
            <a:extLst>
              <a:ext uri="{FF2B5EF4-FFF2-40B4-BE49-F238E27FC236}">
                <a16:creationId xmlns:a16="http://schemas.microsoft.com/office/drawing/2014/main" id="{2D18413A-53ED-448C-AB9D-6C4C8059AE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6286"/>
            <a:ext cx="12192000" cy="6845433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0A7FD607-FED4-51D6-36AB-1B2E716B8FB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2261" y="6282334"/>
            <a:ext cx="482139" cy="334245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61D0774D-68B7-7809-4EA1-CC374F1F943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89874" y="350415"/>
            <a:ext cx="2419580" cy="716910"/>
          </a:xfrm>
          <a:prstGeom prst="rect">
            <a:avLst/>
          </a:prstGeom>
        </p:spPr>
      </p:pic>
      <p:pic>
        <p:nvPicPr>
          <p:cNvPr id="6" name="Imagen 11">
            <a:extLst>
              <a:ext uri="{FF2B5EF4-FFF2-40B4-BE49-F238E27FC236}">
                <a16:creationId xmlns:a16="http://schemas.microsoft.com/office/drawing/2014/main" id="{C83A39FC-A6DC-35A6-330A-C399B58B786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118919" y="6114951"/>
            <a:ext cx="680111" cy="54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23966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pacto Rojo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4" name="Imagen 923">
            <a:extLst>
              <a:ext uri="{FF2B5EF4-FFF2-40B4-BE49-F238E27FC236}">
                <a16:creationId xmlns:a16="http://schemas.microsoft.com/office/drawing/2014/main" id="{8A1B2119-8259-4180-AC52-76CAFD0BE6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" b="132"/>
          <a:stretch/>
        </p:blipFill>
        <p:spPr>
          <a:xfrm>
            <a:off x="0" y="12570"/>
            <a:ext cx="12192000" cy="6845433"/>
          </a:xfrm>
          <a:prstGeom prst="rect">
            <a:avLst/>
          </a:prstGeom>
          <a:solidFill>
            <a:srgbClr val="004F58"/>
          </a:solidFill>
        </p:spPr>
      </p:pic>
      <p:pic>
        <p:nvPicPr>
          <p:cNvPr id="6" name="Gráfico 5">
            <a:extLst>
              <a:ext uri="{FF2B5EF4-FFF2-40B4-BE49-F238E27FC236}">
                <a16:creationId xmlns:a16="http://schemas.microsoft.com/office/drawing/2014/main" id="{CB19962B-5D6C-B3E1-3441-C5D82E48D8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432261" y="6282334"/>
            <a:ext cx="482139" cy="334245"/>
          </a:xfrm>
          <a:prstGeom prst="rect">
            <a:avLst/>
          </a:prstGeom>
        </p:spPr>
      </p:pic>
      <p:pic>
        <p:nvPicPr>
          <p:cNvPr id="10" name="Gráfico 9">
            <a:extLst>
              <a:ext uri="{FF2B5EF4-FFF2-40B4-BE49-F238E27FC236}">
                <a16:creationId xmlns:a16="http://schemas.microsoft.com/office/drawing/2014/main" id="{A820D578-21E5-A4A3-6B86-B2D57BA7604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89874" y="350415"/>
            <a:ext cx="2419580" cy="716910"/>
          </a:xfrm>
          <a:prstGeom prst="rect">
            <a:avLst/>
          </a:prstGeom>
        </p:spPr>
      </p:pic>
      <p:pic>
        <p:nvPicPr>
          <p:cNvPr id="7" name="Imagen 11">
            <a:extLst>
              <a:ext uri="{FF2B5EF4-FFF2-40B4-BE49-F238E27FC236}">
                <a16:creationId xmlns:a16="http://schemas.microsoft.com/office/drawing/2014/main" id="{EEA52256-7DEB-1272-3023-8ECAFDE9004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11118919" y="6114951"/>
            <a:ext cx="680111" cy="54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41053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99872" y="6669384"/>
            <a:ext cx="28448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Arial Narrow" pitchFamily="34" charset="0"/>
              </a:defRPr>
            </a:lvl1pPr>
          </a:lstStyle>
          <a:p>
            <a:fld id="{9C444992-4857-4BD3-8FE0-9639C986116D}" type="slidenum">
              <a:rPr lang="en-US" smtClean="0">
                <a:solidFill>
                  <a:srgbClr val="1F497D"/>
                </a:solidFill>
              </a:rPr>
              <a:pPr/>
              <a:t>‹#›</a:t>
            </a:fld>
            <a:endParaRPr lang="en-US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137389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icio de Sección CMC-LAT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825011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304686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89032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D23762-A533-4F47-8FA0-6ACD20D4E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67E1A21-CC4A-4149-9DE7-D0359462BA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6B9DB25-C80F-4A09-AFAD-9CCF8F22D5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8CE0FB2-3F45-4C8D-816D-C69DDD5DF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3BEA524-9969-4EC6-B101-D0141A170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A9C9DD6-6FDA-4925-8863-84B45220E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17402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A7EC5C-1B6E-4A9B-B5F2-6FD681ADC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1FC5F328-54BF-4C8C-912D-19B2F74D4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8FB83AE-4CF6-4E46-977B-7C6240CA4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CAB10F6-258F-4C99-86F2-EB8F1106F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A353B8C-5F1B-47EC-9D80-D53D580DD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2A7BF70-9DB1-4770-B665-696065ED5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444856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7.xml"/><Relationship Id="rId3" Type="http://schemas.openxmlformats.org/officeDocument/2006/relationships/slideLayout" Target="../slideLayouts/slideLayout32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1.xml"/><Relationship Id="rId16" Type="http://schemas.openxmlformats.org/officeDocument/2006/relationships/slideLayout" Target="../slideLayouts/slideLayout45.xml"/><Relationship Id="rId20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19" Type="http://schemas.openxmlformats.org/officeDocument/2006/relationships/slideLayout" Target="../slideLayouts/slideLayout48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Relationship Id="rId22" Type="http://schemas.openxmlformats.org/officeDocument/2006/relationships/image" Target="../media/image3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sv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17" Type="http://schemas.openxmlformats.org/officeDocument/2006/relationships/image" Target="../media/image11.svg"/><Relationship Id="rId2" Type="http://schemas.openxmlformats.org/officeDocument/2006/relationships/slideLayout" Target="../slideLayouts/slideLayout52.xml"/><Relationship Id="rId16" Type="http://schemas.openxmlformats.org/officeDocument/2006/relationships/image" Target="../media/image10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0.xml"/><Relationship Id="rId19" Type="http://schemas.openxmlformats.org/officeDocument/2006/relationships/image" Target="../media/image13.svg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sv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5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3.xml"/><Relationship Id="rId13" Type="http://schemas.openxmlformats.org/officeDocument/2006/relationships/slideLayout" Target="../slideLayouts/slideLayout78.xml"/><Relationship Id="rId18" Type="http://schemas.openxmlformats.org/officeDocument/2006/relationships/image" Target="../media/image20.png"/><Relationship Id="rId3" Type="http://schemas.openxmlformats.org/officeDocument/2006/relationships/slideLayout" Target="../slideLayouts/slideLayout68.xml"/><Relationship Id="rId7" Type="http://schemas.openxmlformats.org/officeDocument/2006/relationships/slideLayout" Target="../slideLayouts/slideLayout72.xml"/><Relationship Id="rId12" Type="http://schemas.openxmlformats.org/officeDocument/2006/relationships/slideLayout" Target="../slideLayouts/slideLayout77.xml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67.xml"/><Relationship Id="rId16" Type="http://schemas.openxmlformats.org/officeDocument/2006/relationships/image" Target="../media/image13.svg"/><Relationship Id="rId20" Type="http://schemas.openxmlformats.org/officeDocument/2006/relationships/image" Target="../media/image11.svg"/><Relationship Id="rId1" Type="http://schemas.openxmlformats.org/officeDocument/2006/relationships/slideLayout" Target="../slideLayouts/slideLayout66.xml"/><Relationship Id="rId6" Type="http://schemas.openxmlformats.org/officeDocument/2006/relationships/slideLayout" Target="../slideLayouts/slideLayout71.xml"/><Relationship Id="rId11" Type="http://schemas.openxmlformats.org/officeDocument/2006/relationships/slideLayout" Target="../slideLayouts/slideLayout76.xml"/><Relationship Id="rId5" Type="http://schemas.openxmlformats.org/officeDocument/2006/relationships/slideLayout" Target="../slideLayouts/slideLayout70.xml"/><Relationship Id="rId15" Type="http://schemas.openxmlformats.org/officeDocument/2006/relationships/image" Target="../media/image12.png"/><Relationship Id="rId10" Type="http://schemas.openxmlformats.org/officeDocument/2006/relationships/slideLayout" Target="../slideLayouts/slideLayout75.xml"/><Relationship Id="rId19" Type="http://schemas.openxmlformats.org/officeDocument/2006/relationships/image" Target="../media/image10.png"/><Relationship Id="rId4" Type="http://schemas.openxmlformats.org/officeDocument/2006/relationships/slideLayout" Target="../slideLayouts/slideLayout69.xml"/><Relationship Id="rId9" Type="http://schemas.openxmlformats.org/officeDocument/2006/relationships/slideLayout" Target="../slideLayouts/slideLayout74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CD3C384-3737-4216-93AA-118F825CA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866DC67-FC11-4F43-8DE7-BC8A12EF36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EADFEFB-3E26-4C4A-B1FB-16D8767209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2F43B-A57D-4DAA-83D5-9DFCF25C6CBF}" type="datetimeFigureOut">
              <a:rPr lang="es-CO" smtClean="0"/>
              <a:t>7/09/22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AA5574A-D351-446C-97C3-1AAA1DD8C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C5E394A-9559-4AD8-A0F6-6CCC235FBD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6B302-5EF4-4B4F-B4DE-50AAD19A9CF7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91215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35500C-AFAE-4D99-B9A6-05A61F9F48A2}" type="datetime1">
              <a:rPr kumimoji="0" lang="es-C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7/09/22</a:t>
            </a:fld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7" name="Rectángulo 6"/>
          <p:cNvSpPr/>
          <p:nvPr userDrawn="1"/>
        </p:nvSpPr>
        <p:spPr>
          <a:xfrm>
            <a:off x="0" y="0"/>
            <a:ext cx="10416480" cy="7644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 rotWithShape="1">
          <a:blip r:embed="rId20"/>
          <a:srcRect b="46230"/>
          <a:stretch/>
        </p:blipFill>
        <p:spPr>
          <a:xfrm flipH="1">
            <a:off x="10560496" y="0"/>
            <a:ext cx="748923" cy="764498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2584" y="21915"/>
            <a:ext cx="763968" cy="742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6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/>
          <p:cNvSpPr/>
          <p:nvPr userDrawn="1"/>
        </p:nvSpPr>
        <p:spPr>
          <a:xfrm flipH="1">
            <a:off x="373075" y="-1011"/>
            <a:ext cx="381600" cy="3816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>
              <a:defRPr/>
            </a:pPr>
            <a:fld id="{3635500C-AFAE-4D99-B9A6-05A61F9F48A2}" type="datetime1">
              <a:rPr lang="es-CO" smtClean="0">
                <a:solidFill>
                  <a:prstClr val="black">
                    <a:tint val="75000"/>
                  </a:prstClr>
                </a:solidFill>
              </a:rPr>
              <a:pPr defTabSz="914377">
                <a:defRPr/>
              </a:pPr>
              <a:t>7/09/22</a:t>
            </a:fld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77">
              <a:defRPr/>
            </a:pPr>
            <a:endParaRPr lang="es-CO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9448800" y="64928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 Narrow" panose="020B0606020202030204" pitchFamily="34" charset="0"/>
              </a:defRPr>
            </a:lvl1pPr>
          </a:lstStyle>
          <a:p>
            <a:pPr defTabSz="914377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914377">
                <a:defRPr/>
              </a:pPr>
              <a:t>‹#›</a:t>
            </a:fld>
            <a:endParaRPr lang="es-CO" dirty="0">
              <a:solidFill>
                <a:prstClr val="black"/>
              </a:solidFill>
            </a:endParaRPr>
          </a:p>
        </p:txBody>
      </p:sp>
      <p:sp>
        <p:nvSpPr>
          <p:cNvPr id="7" name="Rectángulo 6"/>
          <p:cNvSpPr/>
          <p:nvPr userDrawn="1"/>
        </p:nvSpPr>
        <p:spPr>
          <a:xfrm>
            <a:off x="754740" y="-1011"/>
            <a:ext cx="11427533" cy="7644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Imagen 7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048" y="-10737"/>
            <a:ext cx="808608" cy="785973"/>
          </a:xfrm>
          <a:prstGeom prst="rect">
            <a:avLst/>
          </a:prstGeom>
        </p:spPr>
      </p:pic>
      <p:sp>
        <p:nvSpPr>
          <p:cNvPr id="9" name="Rectángulo 8"/>
          <p:cNvSpPr/>
          <p:nvPr userDrawn="1"/>
        </p:nvSpPr>
        <p:spPr>
          <a:xfrm flipH="1">
            <a:off x="-1267" y="-1011"/>
            <a:ext cx="381600" cy="381600"/>
          </a:xfrm>
          <a:prstGeom prst="rect">
            <a:avLst/>
          </a:prstGeom>
          <a:solidFill>
            <a:srgbClr val="2334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ángulo 9"/>
          <p:cNvSpPr/>
          <p:nvPr userDrawn="1"/>
        </p:nvSpPr>
        <p:spPr>
          <a:xfrm flipH="1">
            <a:off x="0" y="378213"/>
            <a:ext cx="381600" cy="381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ángulo 10"/>
          <p:cNvSpPr/>
          <p:nvPr userDrawn="1"/>
        </p:nvSpPr>
        <p:spPr>
          <a:xfrm flipH="1">
            <a:off x="374341" y="378213"/>
            <a:ext cx="381600" cy="3816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5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4097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  <p:sldLayoutId id="2147483706" r:id="rId15"/>
    <p:sldLayoutId id="2147483707" r:id="rId16"/>
    <p:sldLayoutId id="2147483708" r:id="rId17"/>
    <p:sldLayoutId id="2147483709" r:id="rId18"/>
    <p:sldLayoutId id="2147483710" r:id="rId19"/>
    <p:sldLayoutId id="2147483711" r:id="rId20"/>
  </p:sldLayoutIdLst>
  <p:hf hdr="0" ftr="0" dt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8CFA87B-F0B0-969B-AA0B-2A94603FE4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49" y="4759"/>
            <a:ext cx="12165242" cy="6848486"/>
          </a:xfrm>
          <a:prstGeom prst="rect">
            <a:avLst/>
          </a:prstGeom>
        </p:spPr>
      </p:pic>
      <p:sp>
        <p:nvSpPr>
          <p:cNvPr id="12" name="Rectángulo 11">
            <a:extLst>
              <a:ext uri="{FF2B5EF4-FFF2-40B4-BE49-F238E27FC236}">
                <a16:creationId xmlns:a16="http://schemas.microsoft.com/office/drawing/2014/main" id="{9C74C144-40F3-5346-8E0E-B3FCA2487984}"/>
              </a:ext>
            </a:extLst>
          </p:cNvPr>
          <p:cNvSpPr/>
          <p:nvPr userDrawn="1"/>
        </p:nvSpPr>
        <p:spPr>
          <a:xfrm>
            <a:off x="1652741" y="3466161"/>
            <a:ext cx="8909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2400" b="1" i="0">
                <a:solidFill>
                  <a:schemeClr val="bg1"/>
                </a:solidFill>
                <a:effectLst/>
                <a:latin typeface="Myriad Pro" panose="020B0503030403020204" pitchFamily="34" charset="0"/>
              </a:rPr>
              <a:t>“Como hacer…”</a:t>
            </a:r>
          </a:p>
          <a:p>
            <a:pPr algn="ctr"/>
            <a:r>
              <a:rPr lang="es-MX" sz="2400" b="1" i="0">
                <a:solidFill>
                  <a:schemeClr val="bg1"/>
                </a:solidFill>
                <a:effectLst/>
                <a:latin typeface="Myriad Pro" panose="020B0503030403020204" pitchFamily="34" charset="0"/>
              </a:rPr>
              <a:t>Aprende nuevas y útiles herramientas, métodos y técnicas.</a:t>
            </a:r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FEF6F12D-5095-2D9C-0EA1-C73CF11A1B1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89874" y="350415"/>
            <a:ext cx="2419580" cy="716910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DC5B4672-EBB4-19C9-C563-35A1617A1853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711811" y="2833427"/>
            <a:ext cx="790917" cy="632734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3BAEC7B-4FB0-58E4-8E8C-D1994FBAB653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52809"/>
            <a:ext cx="12192000" cy="80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94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1774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12D7B3E8-A1C9-47FA-8B2B-7190871E5F7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619680" y="253605"/>
            <a:ext cx="1609345" cy="476843"/>
          </a:xfrm>
          <a:prstGeom prst="rect">
            <a:avLst/>
          </a:prstGeom>
        </p:spPr>
      </p:pic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2EF0B20-CA6B-B343-A7C3-35803DE14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123193"/>
            <a:ext cx="9097604" cy="965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6F1726-08FA-0D46-9455-FB5016143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5735" y="1449389"/>
            <a:ext cx="11040533" cy="4500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7A15D31-28D5-154E-8DBA-65D2663FD5C8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11106411" y="6171283"/>
            <a:ext cx="941812" cy="54238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1279DE94-B4DA-38ED-9E2C-D808B94F24EA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2" y="5632071"/>
            <a:ext cx="11821841" cy="1446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0746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3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913">
          <p15:clr>
            <a:srgbClr val="F26B43"/>
          </p15:clr>
        </p15:guide>
        <p15:guide id="3" pos="7317">
          <p15:clr>
            <a:srgbClr val="F26B43"/>
          </p15:clr>
        </p15:guide>
        <p15:guide id="4" pos="363">
          <p15:clr>
            <a:srgbClr val="F26B43"/>
          </p15:clr>
        </p15:guide>
        <p15:guide id="5" orient="horz" pos="3929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686">
          <p15:clr>
            <a:srgbClr val="F26B43"/>
          </p15:clr>
        </p15:guide>
        <p15:guide id="8" pos="3961">
          <p15:clr>
            <a:srgbClr val="F26B43"/>
          </p15:clr>
        </p15:guide>
        <p15:guide id="9" pos="3719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60" y="1"/>
            <a:ext cx="12182140" cy="685799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92A9988-F1C1-A0AA-EF52-C54DC9FB42BF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413623" y="6114951"/>
            <a:ext cx="680111" cy="544089"/>
          </a:xfrm>
          <a:prstGeom prst="rect">
            <a:avLst/>
          </a:prstGeom>
        </p:spPr>
      </p:pic>
      <p:pic>
        <p:nvPicPr>
          <p:cNvPr id="8" name="Gráfico 7">
            <a:extLst>
              <a:ext uri="{FF2B5EF4-FFF2-40B4-BE49-F238E27FC236}">
                <a16:creationId xmlns:a16="http://schemas.microsoft.com/office/drawing/2014/main" id="{DC5FF421-343A-D49C-1354-3214FA8D405F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489874" y="350415"/>
            <a:ext cx="2419580" cy="71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954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3" pos="3840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82EF0B20-CA6B-B343-A7C3-35803DE14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123193"/>
            <a:ext cx="9097604" cy="965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46F1726-08FA-0D46-9455-FB5016143C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5735" y="1449389"/>
            <a:ext cx="11040533" cy="45004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17A15D31-28D5-154E-8DBA-65D2663FD5C8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11106411" y="6171283"/>
            <a:ext cx="941812" cy="542382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1279DE94-B4DA-38ED-9E2C-D808B94F24EA}"/>
              </a:ext>
            </a:extLst>
          </p:cNvPr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72" y="5632071"/>
            <a:ext cx="11821841" cy="1446018"/>
          </a:xfrm>
          <a:prstGeom prst="rect">
            <a:avLst/>
          </a:prstGeom>
        </p:spPr>
      </p:pic>
      <p:pic>
        <p:nvPicPr>
          <p:cNvPr id="5" name="Picture 9" descr="Logo&#10;&#10;Description automatically generated">
            <a:extLst>
              <a:ext uri="{FF2B5EF4-FFF2-40B4-BE49-F238E27FC236}">
                <a16:creationId xmlns:a16="http://schemas.microsoft.com/office/drawing/2014/main" id="{4395DD4C-4457-3C6C-C3FA-80385A91AA10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92" y="5632071"/>
            <a:ext cx="1015491" cy="354676"/>
          </a:xfrm>
          <a:prstGeom prst="rect">
            <a:avLst/>
          </a:prstGeom>
        </p:spPr>
      </p:pic>
      <p:pic>
        <p:nvPicPr>
          <p:cNvPr id="8" name="Imagen 5">
            <a:extLst>
              <a:ext uri="{FF2B5EF4-FFF2-40B4-BE49-F238E27FC236}">
                <a16:creationId xmlns:a16="http://schemas.microsoft.com/office/drawing/2014/main" id="{A4139385-2CBB-B8FF-F2D7-6223D62A5EF8}"/>
              </a:ext>
            </a:extLst>
          </p:cNvPr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>
          <a:xfrm>
            <a:off x="10761650" y="169095"/>
            <a:ext cx="1235773" cy="366155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DF25C7F7-45CB-92F4-B11F-8017F951AA7B}"/>
              </a:ext>
            </a:extLst>
          </p:cNvPr>
          <p:cNvCxnSpPr/>
          <p:nvPr userDrawn="1"/>
        </p:nvCxnSpPr>
        <p:spPr>
          <a:xfrm>
            <a:off x="386080" y="-452120"/>
            <a:ext cx="0" cy="776224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B42D9E73-070A-488F-660B-51DC60D448B4}"/>
              </a:ext>
            </a:extLst>
          </p:cNvPr>
          <p:cNvCxnSpPr/>
          <p:nvPr userDrawn="1"/>
        </p:nvCxnSpPr>
        <p:spPr>
          <a:xfrm>
            <a:off x="0" y="284480"/>
            <a:ext cx="926592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712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1" r:id="rId9"/>
    <p:sldLayoutId id="2147483742" r:id="rId10"/>
    <p:sldLayoutId id="2147483743" r:id="rId11"/>
    <p:sldLayoutId id="2147483744" r:id="rId12"/>
    <p:sldLayoutId id="214748374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s-ES_tradnl" sz="3200" b="1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913">
          <p15:clr>
            <a:srgbClr val="F26B43"/>
          </p15:clr>
        </p15:guide>
        <p15:guide id="3" pos="7317">
          <p15:clr>
            <a:srgbClr val="F26B43"/>
          </p15:clr>
        </p15:guide>
        <p15:guide id="4" pos="363">
          <p15:clr>
            <a:srgbClr val="F26B43"/>
          </p15:clr>
        </p15:guide>
        <p15:guide id="5" orient="horz" pos="3929">
          <p15:clr>
            <a:srgbClr val="F26B43"/>
          </p15:clr>
        </p15:guide>
        <p15:guide id="6" orient="horz" pos="2160">
          <p15:clr>
            <a:srgbClr val="F26B43"/>
          </p15:clr>
        </p15:guide>
        <p15:guide id="7" orient="horz" pos="686">
          <p15:clr>
            <a:srgbClr val="F26B43"/>
          </p15:clr>
        </p15:guide>
        <p15:guide id="8" pos="3961">
          <p15:clr>
            <a:srgbClr val="F26B43"/>
          </p15:clr>
        </p15:guide>
        <p15:guide id="9" pos="3719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860" y="1"/>
            <a:ext cx="12182140" cy="685799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92A9988-F1C1-A0AA-EF52-C54DC9FB42B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413623" y="6114951"/>
            <a:ext cx="680111" cy="544089"/>
          </a:xfrm>
          <a:prstGeom prst="rect">
            <a:avLst/>
          </a:prstGeom>
        </p:spPr>
      </p:pic>
      <p:pic>
        <p:nvPicPr>
          <p:cNvPr id="4" name="Imagen 3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F59FAFB9-D999-B1A5-8EE0-66A68E58B5CA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946" y="141608"/>
            <a:ext cx="1473134" cy="581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80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3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2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9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6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5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9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9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7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9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áfico 13">
            <a:extLst>
              <a:ext uri="{FF2B5EF4-FFF2-40B4-BE49-F238E27FC236}">
                <a16:creationId xmlns:a16="http://schemas.microsoft.com/office/drawing/2014/main" id="{2B25C542-5759-E75B-B020-0E25411ACD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7218" y="1240564"/>
            <a:ext cx="3888381" cy="4376871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6096000" y="1089026"/>
            <a:ext cx="4140200" cy="366171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MX" sz="4500"/>
          </a:p>
          <a:p>
            <a:pPr marL="0" indent="0">
              <a:buNone/>
            </a:pPr>
            <a:endParaRPr lang="es-MX" sz="4500"/>
          </a:p>
        </p:txBody>
      </p:sp>
      <p:sp>
        <p:nvSpPr>
          <p:cNvPr id="5" name="14 Subtítulo">
            <a:extLst>
              <a:ext uri="{FF2B5EF4-FFF2-40B4-BE49-F238E27FC236}">
                <a16:creationId xmlns:a16="http://schemas.microsoft.com/office/drawing/2014/main" id="{DB98647E-65C1-4BA3-94CA-5B83137DDAAF}"/>
              </a:ext>
            </a:extLst>
          </p:cNvPr>
          <p:cNvSpPr txBox="1">
            <a:spLocks/>
          </p:cNvSpPr>
          <p:nvPr/>
        </p:nvSpPr>
        <p:spPr>
          <a:xfrm>
            <a:off x="5628443" y="1082368"/>
            <a:ext cx="5707020" cy="2660048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b="1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" sz="45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Estrategias de confiabilidad: ¿Cuáles son y cómo se integran?</a:t>
            </a:r>
            <a:endParaRPr kumimoji="0" lang="es-MX" sz="4500" b="1" i="0" u="none" strike="noStrike" kern="1200" cap="none" spc="0" normalizeH="0" baseline="0" noProof="0">
              <a:ln>
                <a:noFill/>
              </a:ln>
              <a:solidFill>
                <a:srgbClr val="292F6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6" name="15 CuadroTexto">
            <a:extLst>
              <a:ext uri="{FF2B5EF4-FFF2-40B4-BE49-F238E27FC236}">
                <a16:creationId xmlns:a16="http://schemas.microsoft.com/office/drawing/2014/main" id="{58716B02-8D2D-4B73-9FE8-A600160E3B29}"/>
              </a:ext>
            </a:extLst>
          </p:cNvPr>
          <p:cNvSpPr txBox="1"/>
          <p:nvPr/>
        </p:nvSpPr>
        <p:spPr>
          <a:xfrm>
            <a:off x="5628443" y="4720828"/>
            <a:ext cx="72513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Gotham Black" panose="02000604040000020004" pitchFamily="50" charset="0"/>
                <a:ea typeface="+mn-ea"/>
                <a:cs typeface="+mn-cs"/>
              </a:rPr>
              <a:t>CARLOS MARIO PÉREZ</a:t>
            </a:r>
            <a:endParaRPr kumimoji="0" lang="es-MX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85000"/>
                  <a:lumOff val="15000"/>
                </a:prstClr>
              </a:solidFill>
              <a:effectLst/>
              <a:uLnTx/>
              <a:uFillTx/>
              <a:latin typeface="Gotham Black" panose="02000604040000020004" pitchFamily="50" charset="0"/>
              <a:ea typeface="+mn-ea"/>
              <a:cs typeface="+mn-cs"/>
            </a:endParaRPr>
          </a:p>
        </p:txBody>
      </p:sp>
      <p:sp>
        <p:nvSpPr>
          <p:cNvPr id="7" name="16 CuadroTexto">
            <a:extLst>
              <a:ext uri="{FF2B5EF4-FFF2-40B4-BE49-F238E27FC236}">
                <a16:creationId xmlns:a16="http://schemas.microsoft.com/office/drawing/2014/main" id="{5F1CC6A6-B6AD-48B4-B15E-C05F9B6F7EBD}"/>
              </a:ext>
            </a:extLst>
          </p:cNvPr>
          <p:cNvSpPr txBox="1"/>
          <p:nvPr/>
        </p:nvSpPr>
        <p:spPr>
          <a:xfrm>
            <a:off x="5628443" y="5070810"/>
            <a:ext cx="38883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srgbClr val="601111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Consultor – </a:t>
            </a:r>
            <a:r>
              <a:rPr kumimoji="0" lang="es-MX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601111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Practitioner</a:t>
            </a: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srgbClr val="601111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 principal RCM2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800" b="0" i="0" u="none" strike="noStrike" kern="1200" cap="none" spc="0" normalizeH="0" baseline="0" noProof="0" dirty="0">
                <a:ln>
                  <a:noFill/>
                </a:ln>
                <a:solidFill>
                  <a:srgbClr val="601111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carlos.perez@soporteycia.com</a:t>
            </a:r>
          </a:p>
        </p:txBody>
      </p:sp>
      <p:pic>
        <p:nvPicPr>
          <p:cNvPr id="9" name="Imagen 9">
            <a:extLst>
              <a:ext uri="{FF2B5EF4-FFF2-40B4-BE49-F238E27FC236}">
                <a16:creationId xmlns:a16="http://schemas.microsoft.com/office/drawing/2014/main" id="{86481696-A521-45FE-9CB8-1BE0CD00EB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" r="2358"/>
          <a:stretch/>
        </p:blipFill>
        <p:spPr>
          <a:xfrm>
            <a:off x="696733" y="1556248"/>
            <a:ext cx="2743200" cy="274091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2089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198" y="2840993"/>
            <a:ext cx="9097604" cy="96583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eaLnBrk="1" hangingPunct="1"/>
            <a:r>
              <a:rPr lang="es-CO" sz="66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¿QUÉ ESPERAMOS DE LOS ACTIVOS Y LAS INSTALACIONES?</a:t>
            </a:r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32BE4B7C-D030-4271-91F2-80E5DA5E01A4}"/>
              </a:ext>
            </a:extLst>
          </p:cNvPr>
          <p:cNvSpPr txBox="1">
            <a:spLocks/>
          </p:cNvSpPr>
          <p:nvPr/>
        </p:nvSpPr>
        <p:spPr>
          <a:xfrm>
            <a:off x="10058400" y="6630871"/>
            <a:ext cx="2133600" cy="2160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75846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redondeado 22"/>
          <p:cNvSpPr/>
          <p:nvPr/>
        </p:nvSpPr>
        <p:spPr>
          <a:xfrm>
            <a:off x="315368" y="4891188"/>
            <a:ext cx="11561264" cy="792000"/>
          </a:xfrm>
          <a:prstGeom prst="roundRect">
            <a:avLst>
              <a:gd name="adj" fmla="val 14685"/>
            </a:avLst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7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Durante todo su ciclo de vida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89DCD9-8170-73C4-E4D8-AFDA5DA87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2" y="123193"/>
            <a:ext cx="9662855" cy="965835"/>
          </a:xfrm>
        </p:spPr>
        <p:txBody>
          <a:bodyPr/>
          <a:lstStyle/>
          <a:p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Sakkal Majalla" pitchFamily="2" charset="-78"/>
              </a:rPr>
              <a:t>¿QUÉ ESPERAMOS DE LOS ACTIVOS E INSTALACIONES?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2BE2550-4844-48CA-A2AA-FFA0FCC11ABB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1" name="Rectángulo redondeado 10"/>
          <p:cNvSpPr/>
          <p:nvPr/>
        </p:nvSpPr>
        <p:spPr>
          <a:xfrm>
            <a:off x="316520" y="1661658"/>
            <a:ext cx="5688000" cy="864000"/>
          </a:xfrm>
          <a:prstGeom prst="round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6000" tIns="104456" rIns="96000" bIns="104456" numCol="1" spcCol="1270" anchor="ctr" anchorCtr="0">
            <a:noAutofit/>
          </a:bodyPr>
          <a:lstStyle/>
          <a:p>
            <a:pPr marL="0" marR="0" lvl="0" indent="0" algn="ctr" defTabSz="142236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Más confiables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6189784" y="3835866"/>
            <a:ext cx="5688000" cy="864000"/>
          </a:xfrm>
          <a:prstGeom prst="round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6000" tIns="104456" rIns="96000" bIns="104456" numCol="1" spcCol="1270" anchor="ctr" anchorCtr="0">
            <a:noAutofit/>
          </a:bodyPr>
          <a:lstStyle/>
          <a:p>
            <a:pPr algn="ctr" defTabSz="142236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3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rPr>
              <a:t>Mejor desempeño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316520" y="2737250"/>
            <a:ext cx="5688000" cy="864000"/>
          </a:xfrm>
          <a:prstGeom prst="round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6000" tIns="104456" rIns="96000" bIns="104456" numCol="1" spcCol="1270" anchor="ctr" anchorCtr="0">
            <a:noAutofit/>
          </a:bodyPr>
          <a:lstStyle/>
          <a:p>
            <a:pPr algn="ctr" defTabSz="142236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3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rPr>
              <a:t>Más rentables</a:t>
            </a:r>
          </a:p>
        </p:txBody>
      </p:sp>
      <p:sp>
        <p:nvSpPr>
          <p:cNvPr id="17" name="Rectángulo redondeado 16"/>
          <p:cNvSpPr/>
          <p:nvPr/>
        </p:nvSpPr>
        <p:spPr>
          <a:xfrm>
            <a:off x="316520" y="3835866"/>
            <a:ext cx="5688000" cy="864000"/>
          </a:xfrm>
          <a:prstGeom prst="round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6000" tIns="104456" rIns="96000" bIns="104456" numCol="1" spcCol="1270" anchor="ctr" anchorCtr="0">
            <a:noAutofit/>
          </a:bodyPr>
          <a:lstStyle/>
          <a:p>
            <a:pPr marL="0" marR="0" lvl="0" indent="0" algn="ctr" defTabSz="142236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Más seguros</a:t>
            </a:r>
          </a:p>
        </p:txBody>
      </p:sp>
      <p:sp>
        <p:nvSpPr>
          <p:cNvPr id="19" name="Rectángulo redondeado 18"/>
          <p:cNvSpPr/>
          <p:nvPr/>
        </p:nvSpPr>
        <p:spPr>
          <a:xfrm>
            <a:off x="6189784" y="1661658"/>
            <a:ext cx="5688000" cy="864000"/>
          </a:xfrm>
          <a:prstGeom prst="round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6000" tIns="104456" rIns="96000" bIns="104456" numCol="1" spcCol="1270" anchor="ctr" anchorCtr="0">
            <a:noAutofit/>
          </a:bodyPr>
          <a:lstStyle/>
          <a:p>
            <a:pPr algn="ctr" defTabSz="1422364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ES" sz="30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rPr>
              <a:t>Más amigables con el medio ambiente</a:t>
            </a:r>
          </a:p>
        </p:txBody>
      </p:sp>
      <p:sp>
        <p:nvSpPr>
          <p:cNvPr id="21" name="Rectángulo redondeado 20"/>
          <p:cNvSpPr/>
          <p:nvPr/>
        </p:nvSpPr>
        <p:spPr>
          <a:xfrm>
            <a:off x="6189784" y="2737250"/>
            <a:ext cx="5688000" cy="864000"/>
          </a:xfrm>
          <a:prstGeom prst="round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96000" tIns="104456" rIns="96000" bIns="104456" numCol="1" spcCol="1270" anchor="ctr" anchorCtr="0">
            <a:noAutofit/>
          </a:bodyPr>
          <a:lstStyle/>
          <a:p>
            <a:pPr marL="0" marR="0" lvl="0" indent="0" algn="ctr" defTabSz="1422364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Alineados con la imagen corporativa</a:t>
            </a:r>
          </a:p>
        </p:txBody>
      </p:sp>
      <p:pic>
        <p:nvPicPr>
          <p:cNvPr id="6" name="Picture 5" descr="Shape&#10;&#10;Description automatically generated with low confidence">
            <a:extLst>
              <a:ext uri="{FF2B5EF4-FFF2-40B4-BE49-F238E27FC236}">
                <a16:creationId xmlns:a16="http://schemas.microsoft.com/office/drawing/2014/main" id="{1758B998-05F0-75CC-2361-4C5B78FCDF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58"/>
          <a:stretch/>
        </p:blipFill>
        <p:spPr>
          <a:xfrm>
            <a:off x="9690589" y="4789556"/>
            <a:ext cx="1528396" cy="1255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95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3" grpId="0" animBg="1"/>
      <p:bldP spid="15" grpId="0" animBg="1"/>
      <p:bldP spid="17" grpId="0" animBg="1"/>
      <p:bldP spid="19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11681" y="2675893"/>
            <a:ext cx="10168637" cy="96583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eaLnBrk="1" hangingPunct="1"/>
            <a:r>
              <a:rPr lang="es-CO" sz="66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¿CUÁNDO FALLAN LOS ACTIVOS E INSTALACIONES?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10056440" y="6651128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2"/>
                </a:solidFill>
                <a:latin typeface="Arial Narrow" pitchFamily="34" charset="0"/>
                <a:ea typeface="+mn-ea"/>
                <a:cs typeface="Arial" pitchFamily="34" charset="0"/>
              </a:defRPr>
            </a:lvl1pPr>
            <a:lvl2pPr marL="4572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272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7F83EBB0-C1F0-4C2A-882A-6095F0B6C2FF}"/>
              </a:ext>
            </a:extLst>
          </p:cNvPr>
          <p:cNvSpPr/>
          <p:nvPr/>
        </p:nvSpPr>
        <p:spPr>
          <a:xfrm>
            <a:off x="8044718" y="2262111"/>
            <a:ext cx="3571549" cy="2584743"/>
          </a:xfrm>
          <a:prstGeom prst="roundRect">
            <a:avLst>
              <a:gd name="adj" fmla="val 11067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Libres de fallas a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lo largo de su vida.</a:t>
            </a:r>
            <a:endParaRPr kumimoji="0" lang="es-E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10058400" y="6644852"/>
            <a:ext cx="2133600" cy="2160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121914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5" name="Rectángulo: esquinas redondeadas 4">
            <a:extLst>
              <a:ext uri="{FF2B5EF4-FFF2-40B4-BE49-F238E27FC236}">
                <a16:creationId xmlns:a16="http://schemas.microsoft.com/office/drawing/2014/main" id="{C4975003-5859-4180-A4DE-50257AB4EF15}"/>
              </a:ext>
            </a:extLst>
          </p:cNvPr>
          <p:cNvSpPr/>
          <p:nvPr/>
        </p:nvSpPr>
        <p:spPr>
          <a:xfrm>
            <a:off x="3597623" y="2262111"/>
            <a:ext cx="4220362" cy="756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Instalaciones</a:t>
            </a:r>
            <a:endParaRPr kumimoji="0" lang="es-CO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36264AF6-3CE7-43C8-8938-284EAFA932D3}"/>
              </a:ext>
            </a:extLst>
          </p:cNvPr>
          <p:cNvSpPr/>
          <p:nvPr/>
        </p:nvSpPr>
        <p:spPr>
          <a:xfrm>
            <a:off x="3597627" y="3176482"/>
            <a:ext cx="4220361" cy="756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Activos</a:t>
            </a:r>
            <a:endParaRPr kumimoji="0" lang="es-CO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DFEB3381-0DA9-4A7B-9007-8351911A9E33}"/>
              </a:ext>
            </a:extLst>
          </p:cNvPr>
          <p:cNvSpPr/>
          <p:nvPr/>
        </p:nvSpPr>
        <p:spPr>
          <a:xfrm>
            <a:off x="3597625" y="4090854"/>
            <a:ext cx="4220361" cy="756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Infraestructura</a:t>
            </a:r>
            <a:endParaRPr kumimoji="0" lang="es-CO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95B40B0-3018-4448-AD7A-976A447BEDC4}"/>
              </a:ext>
            </a:extLst>
          </p:cNvPr>
          <p:cNvSpPr txBox="1"/>
          <p:nvPr/>
        </p:nvSpPr>
        <p:spPr>
          <a:xfrm>
            <a:off x="720722" y="2253192"/>
            <a:ext cx="2650171" cy="2593661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>
            <a:defPPr>
              <a:defRPr lang="en-US"/>
            </a:defPPr>
            <a:lvl1pPr algn="ctr">
              <a:defRPr sz="3200">
                <a:solidFill>
                  <a:schemeClr val="dk1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No existen:</a:t>
            </a:r>
          </a:p>
        </p:txBody>
      </p:sp>
      <p:pic>
        <p:nvPicPr>
          <p:cNvPr id="15" name="Imagen 14" descr="Forma&#10;&#10;Descripción generada automáticamente con confianza baja">
            <a:extLst>
              <a:ext uri="{FF2B5EF4-FFF2-40B4-BE49-F238E27FC236}">
                <a16:creationId xmlns:a16="http://schemas.microsoft.com/office/drawing/2014/main" id="{5C0DA0D4-6D4F-41F0-AB30-D13F7B7659E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127"/>
          <a:stretch/>
        </p:blipFill>
        <p:spPr>
          <a:xfrm>
            <a:off x="1444245" y="3369885"/>
            <a:ext cx="1203124" cy="10451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5FE418-C931-1BDC-044C-A9969EDE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001" y="123193"/>
            <a:ext cx="9097604" cy="965835"/>
          </a:xfrm>
        </p:spPr>
        <p:txBody>
          <a:bodyPr/>
          <a:lstStyle/>
          <a:p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¿CUÁNDO FALLAN LOS ACTIVOS E INSTALACIONES?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71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echa derecha 1"/>
          <p:cNvSpPr/>
          <p:nvPr/>
        </p:nvSpPr>
        <p:spPr>
          <a:xfrm rot="1013932">
            <a:off x="-187004" y="3816018"/>
            <a:ext cx="12447372" cy="562389"/>
          </a:xfrm>
          <a:prstGeom prst="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1"/>
          <p:cNvSpPr txBox="1">
            <a:spLocks/>
          </p:cNvSpPr>
          <p:nvPr/>
        </p:nvSpPr>
        <p:spPr>
          <a:xfrm>
            <a:off x="10058400" y="6630871"/>
            <a:ext cx="2133600" cy="2160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1898777" y="2275450"/>
            <a:ext cx="1620000" cy="1080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8000" tIns="150713" rIns="18000" bIns="150713" numCol="1" spcCol="1270" anchor="ctr" anchorCtr="0">
            <a:noAutofit/>
          </a:bodyPr>
          <a:lstStyle/>
          <a:p>
            <a:pPr marL="0" marR="0" lvl="0" indent="0" algn="ctr" defTabSz="115567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Adquisición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5393861" y="3234974"/>
            <a:ext cx="1476000" cy="1080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8000" tIns="150713" rIns="18000" bIns="150713" numCol="1" spcCol="1270" anchor="ctr" anchorCtr="0">
            <a:noAutofit/>
          </a:bodyPr>
          <a:lstStyle/>
          <a:p>
            <a:pPr marL="0" marR="0" lvl="0" indent="0" algn="ctr" defTabSz="115567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Instalación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6907403" y="3714736"/>
            <a:ext cx="1440000" cy="1080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8000" tIns="150713" rIns="18000" bIns="150713" numCol="1" spcCol="1270" anchor="ctr" anchorCtr="0">
            <a:noAutofit/>
          </a:bodyPr>
          <a:lstStyle/>
          <a:p>
            <a:pPr marL="0" marR="0" lvl="0" indent="0" algn="ctr" defTabSz="115567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Operación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8384945" y="4194498"/>
            <a:ext cx="1944000" cy="1080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8000" tIns="150713" rIns="18000" bIns="150713" numCol="1" spcCol="1270" anchor="ctr" anchorCtr="0">
            <a:noAutofit/>
          </a:bodyPr>
          <a:lstStyle/>
          <a:p>
            <a:pPr marL="0" marR="0" lvl="0" indent="0" algn="ctr" defTabSz="115567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Mantenimiento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10366487" y="4674262"/>
            <a:ext cx="1584000" cy="1080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8000" tIns="150713" rIns="18000" bIns="150713" numCol="1" spcCol="1270" anchor="ctr" anchorCtr="0">
            <a:noAutofit/>
          </a:bodyPr>
          <a:lstStyle/>
          <a:p>
            <a:pPr marL="0" marR="0" lvl="0" indent="0" algn="ctr" defTabSz="115567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Disposición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8" name="Rectángulo redondeado 17"/>
          <p:cNvSpPr/>
          <p:nvPr/>
        </p:nvSpPr>
        <p:spPr>
          <a:xfrm>
            <a:off x="241235" y="1795688"/>
            <a:ext cx="1620000" cy="1080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8000" tIns="150713" rIns="18000" bIns="150713" numCol="1" spcCol="1270" anchor="ctr" anchorCtr="0">
            <a:noAutofit/>
          </a:bodyPr>
          <a:lstStyle/>
          <a:p>
            <a:pPr marL="0" marR="0" lvl="0" indent="0" algn="ctr" defTabSz="115567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Diseño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y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concepción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731F4E4-BD8C-475E-B4DA-D9BDA4CE1A8A}"/>
              </a:ext>
            </a:extLst>
          </p:cNvPr>
          <p:cNvSpPr/>
          <p:nvPr/>
        </p:nvSpPr>
        <p:spPr>
          <a:xfrm>
            <a:off x="6557876" y="1791216"/>
            <a:ext cx="5534259" cy="119181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Pueden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fallar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durante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cualquier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etapa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de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su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ciclo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de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vida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.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5" name="Rectángulo redondeado 7">
            <a:extLst>
              <a:ext uri="{FF2B5EF4-FFF2-40B4-BE49-F238E27FC236}">
                <a16:creationId xmlns:a16="http://schemas.microsoft.com/office/drawing/2014/main" id="{F7BC7E18-94CE-7C44-8016-0416CDBECFB1}"/>
              </a:ext>
            </a:extLst>
          </p:cNvPr>
          <p:cNvSpPr/>
          <p:nvPr/>
        </p:nvSpPr>
        <p:spPr>
          <a:xfrm>
            <a:off x="3556319" y="2755212"/>
            <a:ext cx="1800000" cy="1080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18000" tIns="150713" rIns="18000" bIns="150713" numCol="1" spcCol="1270" anchor="ctr" anchorCtr="0">
            <a:noAutofit/>
          </a:bodyPr>
          <a:lstStyle/>
          <a:p>
            <a:pPr marL="0" marR="0" lvl="0" indent="0" algn="ctr" defTabSz="1155671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Construcción</a:t>
            </a:r>
            <a:endParaRPr kumimoji="0" lang="es-ES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2E7BEF0-2CE5-9846-EA7C-7CAC2574E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9001" y="123193"/>
            <a:ext cx="9097604" cy="965835"/>
          </a:xfrm>
        </p:spPr>
        <p:txBody>
          <a:bodyPr/>
          <a:lstStyle/>
          <a:p>
            <a:r>
              <a:rPr kumimoji="0" lang="es-MX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¿CUÁNDO FALLAN LOS ACTIVOS E INSTALACIONES?</a:t>
            </a:r>
            <a:endParaRPr lang="es-CO" dirty="0">
              <a:solidFill>
                <a:schemeClr val="tx1"/>
              </a:solidFill>
            </a:endParaRPr>
          </a:p>
        </p:txBody>
      </p:sp>
      <p:pic>
        <p:nvPicPr>
          <p:cNvPr id="11" name="Picture 10" descr="Shape&#10;&#10;Description automatically generated with low confidence">
            <a:extLst>
              <a:ext uri="{FF2B5EF4-FFF2-40B4-BE49-F238E27FC236}">
                <a16:creationId xmlns:a16="http://schemas.microsoft.com/office/drawing/2014/main" id="{CA219A37-B457-F718-C9E4-CE430902CD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321"/>
          <a:stretch/>
        </p:blipFill>
        <p:spPr>
          <a:xfrm>
            <a:off x="649927" y="4339034"/>
            <a:ext cx="1821892" cy="1415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930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24863" y="2815593"/>
            <a:ext cx="9097604" cy="96583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eaLnBrk="1" hangingPunct="1"/>
            <a:r>
              <a:rPr lang="es-CO" sz="66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DEFINICIONES: FALLA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10056440" y="6651128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2"/>
                </a:solidFill>
                <a:latin typeface="Arial Narrow" pitchFamily="34" charset="0"/>
                <a:ea typeface="+mn-ea"/>
                <a:cs typeface="Arial" pitchFamily="34" charset="0"/>
              </a:defRPr>
            </a:lvl1pPr>
            <a:lvl2pPr marL="4572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898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 txBox="1">
            <a:spLocks/>
          </p:cNvSpPr>
          <p:nvPr/>
        </p:nvSpPr>
        <p:spPr>
          <a:xfrm>
            <a:off x="10058400" y="6644852"/>
            <a:ext cx="2133600" cy="2160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1914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121914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730599" y="2246642"/>
            <a:ext cx="5916385" cy="1815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Cualquier circunstancia que descienda el nivel esperado de funcionamiento de un activo: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7219865" y="2246642"/>
            <a:ext cx="4418298" cy="1800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noFill/>
          </a:ln>
        </p:spPr>
        <p:txBody>
          <a:bodyPr wrap="square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Debe ser considerada como una falla. </a:t>
            </a:r>
            <a:endParaRPr kumimoji="0" lang="es-ES" sz="37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lecha derecha 6"/>
          <p:cNvSpPr/>
          <p:nvPr/>
        </p:nvSpPr>
        <p:spPr>
          <a:xfrm>
            <a:off x="6474907" y="3716571"/>
            <a:ext cx="1253797" cy="67583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11E948F-0566-E420-AE29-BD722BA5C092}"/>
              </a:ext>
            </a:extLst>
          </p:cNvPr>
          <p:cNvSpPr txBox="1">
            <a:spLocks/>
          </p:cNvSpPr>
          <p:nvPr/>
        </p:nvSpPr>
        <p:spPr>
          <a:xfrm>
            <a:off x="2671063" y="275593"/>
            <a:ext cx="9097604" cy="965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600" dirty="0">
                <a:solidFill>
                  <a:schemeClr val="tx1"/>
                </a:solidFill>
                <a:latin typeface="Arial Narrow" pitchFamily="34" charset="0"/>
                <a:ea typeface="+mn-ea"/>
                <a:cs typeface="Sakkal Majalla" pitchFamily="2" charset="-78"/>
              </a:rPr>
              <a:t>DEFINICIÓN DE FALLA</a:t>
            </a:r>
            <a:endParaRPr lang="es-CO" sz="3600" dirty="0">
              <a:solidFill>
                <a:schemeClr val="tx1"/>
              </a:solidFill>
            </a:endParaRPr>
          </a:p>
        </p:txBody>
      </p:sp>
      <p:pic>
        <p:nvPicPr>
          <p:cNvPr id="11" name="Picture 10" descr="Shape&#10;&#10;Description automatically generated with low confidence">
            <a:extLst>
              <a:ext uri="{FF2B5EF4-FFF2-40B4-BE49-F238E27FC236}">
                <a16:creationId xmlns:a16="http://schemas.microsoft.com/office/drawing/2014/main" id="{FBF504DE-97EE-B1DE-6378-7B70ACA83B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32"/>
          <a:stretch/>
        </p:blipFill>
        <p:spPr>
          <a:xfrm>
            <a:off x="10343313" y="3191698"/>
            <a:ext cx="1118088" cy="870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1334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7848" y="2828293"/>
            <a:ext cx="11396304" cy="96583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eaLnBrk="1" hangingPunct="1"/>
            <a:r>
              <a:rPr lang="es-CO" sz="66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¿PORQUÉ FALLAN LOS ACTIVOS Y LAS INSTALACIONES?</a:t>
            </a: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10058400" y="6642000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2"/>
                </a:solidFill>
                <a:latin typeface="Arial Narrow" pitchFamily="34" charset="0"/>
                <a:ea typeface="+mn-ea"/>
                <a:cs typeface="Arial" pitchFamily="34" charset="0"/>
              </a:defRPr>
            </a:lvl1pPr>
            <a:lvl2pPr marL="4572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5490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redondeado 3"/>
          <p:cNvSpPr/>
          <p:nvPr/>
        </p:nvSpPr>
        <p:spPr>
          <a:xfrm>
            <a:off x="0" y="2589288"/>
            <a:ext cx="12192000" cy="2435382"/>
          </a:xfrm>
          <a:prstGeom prst="roundRect">
            <a:avLst>
              <a:gd name="adj" fmla="val 8975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Slide Number Placeholder 5"/>
          <p:cNvSpPr txBox="1">
            <a:spLocks/>
          </p:cNvSpPr>
          <p:nvPr/>
        </p:nvSpPr>
        <p:spPr>
          <a:xfrm>
            <a:off x="10058400" y="6543128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2"/>
                </a:solidFill>
                <a:latin typeface="Arial Narrow" pitchFamily="34" charset="0"/>
                <a:ea typeface="+mn-ea"/>
                <a:cs typeface="Arial" pitchFamily="34" charset="0"/>
              </a:defRPr>
            </a:lvl1pPr>
            <a:lvl2pPr marL="4572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fld id="{9C444992-4857-4BD3-8FE0-9639C986116D}" type="slidenum">
              <a:rPr lang="en-US">
                <a:solidFill>
                  <a:srgbClr val="1F497D"/>
                </a:solidFill>
              </a:rPr>
              <a:pPr/>
              <a:t>18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18" name="Rectángulo redondeado 17"/>
          <p:cNvSpPr/>
          <p:nvPr/>
        </p:nvSpPr>
        <p:spPr>
          <a:xfrm>
            <a:off x="587895" y="2987988"/>
            <a:ext cx="3348000" cy="792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3200" b="0" kern="1200" dirty="0">
                <a:latin typeface="Arial Narrow" pitchFamily="34" charset="0"/>
              </a:rPr>
              <a:t>Desgaste</a:t>
            </a:r>
          </a:p>
        </p:txBody>
      </p:sp>
      <p:sp>
        <p:nvSpPr>
          <p:cNvPr id="20" name="Rectángulo redondeado 19"/>
          <p:cNvSpPr/>
          <p:nvPr/>
        </p:nvSpPr>
        <p:spPr>
          <a:xfrm>
            <a:off x="7864123" y="2987988"/>
            <a:ext cx="3348000" cy="792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3200" b="0" kern="1200">
                <a:latin typeface="Arial Narrow" pitchFamily="34" charset="0"/>
              </a:rPr>
              <a:t>Suciedad</a:t>
            </a:r>
            <a:endParaRPr lang="es-CO" sz="3200" b="0" kern="1200" dirty="0">
              <a:latin typeface="Arial Narrow" pitchFamily="34" charset="0"/>
            </a:endParaRPr>
          </a:p>
        </p:txBody>
      </p:sp>
      <p:sp>
        <p:nvSpPr>
          <p:cNvPr id="26" name="Rectángulo redondeado 25"/>
          <p:cNvSpPr/>
          <p:nvPr/>
        </p:nvSpPr>
        <p:spPr>
          <a:xfrm>
            <a:off x="6041678" y="3979170"/>
            <a:ext cx="3348000" cy="792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3200" b="0" kern="1200" dirty="0">
                <a:latin typeface="Arial Narrow" pitchFamily="34" charset="0"/>
              </a:rPr>
              <a:t>Lubricación</a:t>
            </a:r>
            <a:endParaRPr lang="es-CO" sz="3200" b="0" kern="1200" dirty="0">
              <a:latin typeface="Arial Narrow" pitchFamily="34" charset="0"/>
              <a:ea typeface="Calibri"/>
              <a:cs typeface="Times New Roman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4226009" y="2987988"/>
            <a:ext cx="3348000" cy="792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3200" b="0" kern="1200" dirty="0">
                <a:latin typeface="Arial Narrow" pitchFamily="34" charset="0"/>
              </a:rPr>
              <a:t>Movimiento</a:t>
            </a:r>
            <a:endParaRPr lang="es-CO" sz="3200" b="0" kern="1200" dirty="0">
              <a:latin typeface="Arial Narrow" pitchFamily="34" charset="0"/>
              <a:ea typeface="Calibri"/>
              <a:cs typeface="Times New Roman"/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2442961" y="3979170"/>
            <a:ext cx="3348000" cy="792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3200" b="0" kern="1200" dirty="0">
                <a:latin typeface="Arial Narrow" pitchFamily="34" charset="0"/>
              </a:rPr>
              <a:t>Súbita</a:t>
            </a:r>
          </a:p>
        </p:txBody>
      </p:sp>
      <p:sp>
        <p:nvSpPr>
          <p:cNvPr id="19" name="Text Box 3">
            <a:extLst>
              <a:ext uri="{FF2B5EF4-FFF2-40B4-BE49-F238E27FC236}">
                <a16:creationId xmlns:a16="http://schemas.microsoft.com/office/drawing/2014/main" id="{C90C2FE9-A83C-4BE3-9A59-4B6037CA1F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0220" y="262680"/>
            <a:ext cx="7038457" cy="135357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square" lIns="90488" tIns="44451" rIns="90488" bIns="44451">
            <a:spAutoFit/>
          </a:bodyPr>
          <a:lstStyle>
            <a:defPPr>
              <a:defRPr lang="es-ES"/>
            </a:defPPr>
            <a:lvl1pPr marL="457200" indent="-457200">
              <a:spcBef>
                <a:spcPct val="20000"/>
              </a:spcBef>
              <a:defRPr sz="2600" b="1">
                <a:solidFill>
                  <a:schemeClr val="tx2"/>
                </a:solidFill>
                <a:latin typeface="Arial Narrow" pitchFamily="34" charset="0"/>
                <a:cs typeface="Arial" pitchFamily="34" charset="0"/>
              </a:defRPr>
            </a:lvl1pPr>
          </a:lstStyle>
          <a:p>
            <a:pPr algn="ctr" fontAlgn="base">
              <a:spcAft>
                <a:spcPct val="0"/>
              </a:spcAft>
            </a:pPr>
            <a:r>
              <a:rPr lang="es-ES" sz="3733" dirty="0">
                <a:solidFill>
                  <a:schemeClr val="tx1"/>
                </a:solidFill>
              </a:rPr>
              <a:t>¿PORQUÉ FALLAN LOS ACTIVOS </a:t>
            </a:r>
          </a:p>
          <a:p>
            <a:pPr algn="ctr" fontAlgn="base">
              <a:spcAft>
                <a:spcPct val="0"/>
              </a:spcAft>
            </a:pPr>
            <a:r>
              <a:rPr lang="es-ES" sz="3733" dirty="0">
                <a:solidFill>
                  <a:schemeClr val="tx1"/>
                </a:solidFill>
              </a:rPr>
              <a:t>Y LAS INSTALACIONES?</a:t>
            </a:r>
            <a:endParaRPr lang="es-CO" sz="3733" dirty="0">
              <a:solidFill>
                <a:schemeClr val="tx1"/>
              </a:solidFill>
            </a:endParaRPr>
          </a:p>
        </p:txBody>
      </p:sp>
      <p:pic>
        <p:nvPicPr>
          <p:cNvPr id="6" name="Imagen 5" descr="Forma&#10;&#10;Descripción generada automáticamente con confianza baja">
            <a:extLst>
              <a:ext uri="{FF2B5EF4-FFF2-40B4-BE49-F238E27FC236}">
                <a16:creationId xmlns:a16="http://schemas.microsoft.com/office/drawing/2014/main" id="{A02ED604-3A20-4EB9-8439-D6355FD2360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64"/>
          <a:stretch/>
        </p:blipFill>
        <p:spPr>
          <a:xfrm>
            <a:off x="811666" y="3913440"/>
            <a:ext cx="1112116" cy="923460"/>
          </a:xfrm>
          <a:prstGeom prst="rect">
            <a:avLst/>
          </a:prstGeom>
        </p:spPr>
      </p:pic>
      <p:pic>
        <p:nvPicPr>
          <p:cNvPr id="9" name="Imagen 8" descr="Forma&#10;&#10;Descripción generada automáticamente con confianza baja">
            <a:extLst>
              <a:ext uri="{FF2B5EF4-FFF2-40B4-BE49-F238E27FC236}">
                <a16:creationId xmlns:a16="http://schemas.microsoft.com/office/drawing/2014/main" id="{F2081B3D-762A-4DD7-B585-B5BC982358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56" b="26733"/>
          <a:stretch/>
        </p:blipFill>
        <p:spPr>
          <a:xfrm>
            <a:off x="9810537" y="3913440"/>
            <a:ext cx="1470209" cy="923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60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6" grpId="0" animBg="1"/>
      <p:bldP spid="5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 redondeado 22"/>
          <p:cNvSpPr/>
          <p:nvPr/>
        </p:nvSpPr>
        <p:spPr>
          <a:xfrm>
            <a:off x="1" y="3733804"/>
            <a:ext cx="12192000" cy="1620000"/>
          </a:xfrm>
          <a:prstGeom prst="roundRect">
            <a:avLst>
              <a:gd name="adj" fmla="val 8975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tángulo redondeado 20"/>
          <p:cNvSpPr/>
          <p:nvPr/>
        </p:nvSpPr>
        <p:spPr>
          <a:xfrm>
            <a:off x="0" y="1864429"/>
            <a:ext cx="12192000" cy="1620000"/>
          </a:xfrm>
          <a:prstGeom prst="roundRect">
            <a:avLst>
              <a:gd name="adj" fmla="val 8975"/>
            </a:avLst>
          </a:prstGeom>
          <a:solidFill>
            <a:srgbClr val="CACDA6">
              <a:alpha val="35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FC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schemeClr val="tx1"/>
              </a:solidFill>
            </a:endParaRPr>
          </a:p>
        </p:txBody>
      </p:sp>
      <p:sp>
        <p:nvSpPr>
          <p:cNvPr id="27" name="Slide Number Placeholder 5"/>
          <p:cNvSpPr txBox="1">
            <a:spLocks/>
          </p:cNvSpPr>
          <p:nvPr/>
        </p:nvSpPr>
        <p:spPr>
          <a:xfrm>
            <a:off x="10058400" y="6543128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2"/>
                </a:solidFill>
                <a:latin typeface="Arial Narrow" pitchFamily="34" charset="0"/>
                <a:ea typeface="+mn-ea"/>
                <a:cs typeface="Arial" pitchFamily="34" charset="0"/>
              </a:defRPr>
            </a:lvl1pPr>
            <a:lvl2pPr marL="4572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fld id="{9C444992-4857-4BD3-8FE0-9639C986116D}" type="slidenum">
              <a:rPr lang="en-US">
                <a:solidFill>
                  <a:srgbClr val="1F497D"/>
                </a:solidFill>
              </a:rPr>
              <a:pPr/>
              <a:t>19</a:t>
            </a:fld>
            <a:endParaRPr lang="en-US">
              <a:solidFill>
                <a:srgbClr val="1F497D"/>
              </a:solidFill>
            </a:endParaRPr>
          </a:p>
        </p:txBody>
      </p:sp>
      <p:sp>
        <p:nvSpPr>
          <p:cNvPr id="22" name="Rectángulo redondeado 21"/>
          <p:cNvSpPr/>
          <p:nvPr/>
        </p:nvSpPr>
        <p:spPr>
          <a:xfrm>
            <a:off x="477172" y="2260429"/>
            <a:ext cx="3348000" cy="828000"/>
          </a:xfrm>
          <a:prstGeom prst="roundRect">
            <a:avLst/>
          </a:prstGeom>
          <a:ln w="28575">
            <a:solidFill>
              <a:schemeClr val="accent3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2800" b="0" kern="1200" dirty="0">
                <a:latin typeface="Arial Narrow" pitchFamily="34" charset="0"/>
              </a:rPr>
              <a:t>Medio ambiente</a:t>
            </a:r>
          </a:p>
        </p:txBody>
      </p:sp>
      <p:sp>
        <p:nvSpPr>
          <p:cNvPr id="24" name="Rectángulo redondeado 23"/>
          <p:cNvSpPr/>
          <p:nvPr/>
        </p:nvSpPr>
        <p:spPr>
          <a:xfrm>
            <a:off x="8335713" y="2260429"/>
            <a:ext cx="3348000" cy="828000"/>
          </a:xfrm>
          <a:prstGeom prst="roundRect">
            <a:avLst/>
          </a:prstGeom>
          <a:ln w="28575">
            <a:solidFill>
              <a:schemeClr val="accent3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2800" b="0" kern="1200" dirty="0">
                <a:latin typeface="Arial Narrow" pitchFamily="34" charset="0"/>
              </a:rPr>
              <a:t>Errores humanos</a:t>
            </a:r>
            <a:endParaRPr lang="es-CO" sz="2800" b="0" kern="1200" dirty="0">
              <a:latin typeface="Arial Narrow" pitchFamily="34" charset="0"/>
              <a:ea typeface="Calibri"/>
              <a:cs typeface="Times New Roman"/>
            </a:endParaRPr>
          </a:p>
        </p:txBody>
      </p:sp>
      <p:sp>
        <p:nvSpPr>
          <p:cNvPr id="30" name="Rectángulo redondeado 29"/>
          <p:cNvSpPr/>
          <p:nvPr/>
        </p:nvSpPr>
        <p:spPr>
          <a:xfrm>
            <a:off x="4313715" y="2260429"/>
            <a:ext cx="3348000" cy="828000"/>
          </a:xfrm>
          <a:prstGeom prst="roundRect">
            <a:avLst/>
          </a:prstGeom>
          <a:ln w="28575">
            <a:solidFill>
              <a:schemeClr val="accent3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2800" b="0" kern="1200" dirty="0">
                <a:latin typeface="Arial Narrow" pitchFamily="34" charset="0"/>
              </a:rPr>
              <a:t>Proveedor - Fabricante</a:t>
            </a:r>
            <a:endParaRPr lang="es-CO" sz="2800" b="0" kern="1200" dirty="0">
              <a:latin typeface="Arial Narrow" pitchFamily="34" charset="0"/>
              <a:ea typeface="Calibri"/>
              <a:cs typeface="Times New Roman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477172" y="4129804"/>
            <a:ext cx="3348000" cy="828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2800" b="0" kern="1200" dirty="0">
                <a:latin typeface="Arial Narrow" pitchFamily="34" charset="0"/>
              </a:rPr>
              <a:t>Procedimientos</a:t>
            </a:r>
            <a:endParaRPr lang="es-CO" sz="2800" b="0" kern="1200" dirty="0">
              <a:latin typeface="Arial Narrow" pitchFamily="34" charset="0"/>
              <a:ea typeface="Calibri"/>
              <a:cs typeface="Times New Roman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4315842" y="4129804"/>
            <a:ext cx="3348000" cy="828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2800" b="0" kern="1200" dirty="0">
                <a:latin typeface="Arial Narrow" pitchFamily="34" charset="0"/>
              </a:rPr>
              <a:t>Diseño</a:t>
            </a:r>
            <a:endParaRPr lang="es-CO" sz="2800" b="0" kern="1200" dirty="0">
              <a:latin typeface="Arial Narrow" pitchFamily="34" charset="0"/>
              <a:ea typeface="Calibri"/>
              <a:cs typeface="Times New Roman"/>
            </a:endParaRPr>
          </a:p>
        </p:txBody>
      </p:sp>
      <p:sp>
        <p:nvSpPr>
          <p:cNvPr id="13" name="Rectángulo redondeado 12"/>
          <p:cNvSpPr/>
          <p:nvPr/>
        </p:nvSpPr>
        <p:spPr>
          <a:xfrm>
            <a:off x="8340595" y="4129804"/>
            <a:ext cx="3348000" cy="828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2000" tIns="106680" rIns="72000" bIns="106680" numCol="1" spcCol="1270" anchor="ctr" anchorCtr="0">
            <a:noAutofit/>
          </a:bodyPr>
          <a:lstStyle/>
          <a:p>
            <a:pPr lvl="0" algn="ctr" defTabSz="12446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2800" b="0" kern="1200" dirty="0">
                <a:latin typeface="Arial Narrow" pitchFamily="34" charset="0"/>
              </a:rPr>
              <a:t>Montaje</a:t>
            </a:r>
            <a:endParaRPr lang="es-CO" sz="2800" b="0" kern="1200" dirty="0">
              <a:latin typeface="Arial Narrow" pitchFamily="34" charset="0"/>
              <a:ea typeface="Calibri"/>
              <a:cs typeface="Times New Roman"/>
            </a:endParaRPr>
          </a:p>
        </p:txBody>
      </p:sp>
      <p:pic>
        <p:nvPicPr>
          <p:cNvPr id="3" name="Imagen 2" descr="Forma&#10;&#10;Descripción generada automáticamente con confianza baja">
            <a:extLst>
              <a:ext uri="{FF2B5EF4-FFF2-40B4-BE49-F238E27FC236}">
                <a16:creationId xmlns:a16="http://schemas.microsoft.com/office/drawing/2014/main" id="{5AF703F3-7E79-4CC4-8931-CDB3D22CE1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11"/>
          <a:stretch/>
        </p:blipFill>
        <p:spPr>
          <a:xfrm>
            <a:off x="3688443" y="2378189"/>
            <a:ext cx="737937" cy="592480"/>
          </a:xfrm>
          <a:prstGeom prst="rect">
            <a:avLst/>
          </a:prstGeom>
        </p:spPr>
      </p:pic>
      <p:pic>
        <p:nvPicPr>
          <p:cNvPr id="7" name="Imagen 6" descr="Forma&#10;&#10;Descripción generada automáticamente con confianza baja">
            <a:extLst>
              <a:ext uri="{FF2B5EF4-FFF2-40B4-BE49-F238E27FC236}">
                <a16:creationId xmlns:a16="http://schemas.microsoft.com/office/drawing/2014/main" id="{C3025CEC-E5FE-4CEA-8B1E-09341FDB8A2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18"/>
          <a:stretch/>
        </p:blipFill>
        <p:spPr>
          <a:xfrm>
            <a:off x="3739876" y="4264154"/>
            <a:ext cx="673998" cy="559300"/>
          </a:xfrm>
          <a:prstGeom prst="rect">
            <a:avLst/>
          </a:prstGeom>
        </p:spPr>
      </p:pic>
      <p:pic>
        <p:nvPicPr>
          <p:cNvPr id="11" name="Imagen 10" descr="Forma&#10;&#10;Descripción generada automáticamente con confianza baja">
            <a:extLst>
              <a:ext uri="{FF2B5EF4-FFF2-40B4-BE49-F238E27FC236}">
                <a16:creationId xmlns:a16="http://schemas.microsoft.com/office/drawing/2014/main" id="{C0C5014F-0E7C-430D-8C54-F8D97E34AC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60"/>
          <a:stretch/>
        </p:blipFill>
        <p:spPr>
          <a:xfrm>
            <a:off x="7637651" y="2425686"/>
            <a:ext cx="629653" cy="542385"/>
          </a:xfrm>
          <a:prstGeom prst="rect">
            <a:avLst/>
          </a:prstGeom>
        </p:spPr>
      </p:pic>
      <p:pic>
        <p:nvPicPr>
          <p:cNvPr id="14" name="Imagen 13" descr="Forma&#10;&#10;Descripción generada automáticamente con confianza baja">
            <a:extLst>
              <a:ext uri="{FF2B5EF4-FFF2-40B4-BE49-F238E27FC236}">
                <a16:creationId xmlns:a16="http://schemas.microsoft.com/office/drawing/2014/main" id="{71E6FF06-DB5D-4DF5-9BF1-C1903552C1A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86"/>
          <a:stretch/>
        </p:blipFill>
        <p:spPr>
          <a:xfrm>
            <a:off x="7700073" y="4285125"/>
            <a:ext cx="604291" cy="517358"/>
          </a:xfrm>
          <a:prstGeom prst="rect">
            <a:avLst/>
          </a:prstGeom>
        </p:spPr>
      </p:pic>
      <p:sp>
        <p:nvSpPr>
          <p:cNvPr id="18" name="Text Box 3">
            <a:extLst>
              <a:ext uri="{FF2B5EF4-FFF2-40B4-BE49-F238E27FC236}">
                <a16:creationId xmlns:a16="http://schemas.microsoft.com/office/drawing/2014/main" id="{6D36301C-6C2A-EC37-279F-84289F909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0220" y="262680"/>
            <a:ext cx="7038457" cy="1353578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square" lIns="90488" tIns="44451" rIns="90488" bIns="44451">
            <a:spAutoFit/>
          </a:bodyPr>
          <a:lstStyle>
            <a:defPPr>
              <a:defRPr lang="es-ES"/>
            </a:defPPr>
            <a:lvl1pPr marL="457200" indent="-457200">
              <a:spcBef>
                <a:spcPct val="20000"/>
              </a:spcBef>
              <a:defRPr sz="2600" b="1">
                <a:solidFill>
                  <a:schemeClr val="tx2"/>
                </a:solidFill>
                <a:latin typeface="Arial Narrow" pitchFamily="34" charset="0"/>
                <a:cs typeface="Arial" pitchFamily="34" charset="0"/>
              </a:defRPr>
            </a:lvl1pPr>
          </a:lstStyle>
          <a:p>
            <a:pPr algn="ctr" fontAlgn="base">
              <a:spcAft>
                <a:spcPct val="0"/>
              </a:spcAft>
            </a:pPr>
            <a:r>
              <a:rPr lang="es-ES" sz="3733" dirty="0">
                <a:solidFill>
                  <a:schemeClr val="tx1"/>
                </a:solidFill>
              </a:rPr>
              <a:t>¿PORQUÉ FALLAN LOS ACTIVOS </a:t>
            </a:r>
          </a:p>
          <a:p>
            <a:pPr algn="ctr" fontAlgn="base">
              <a:spcAft>
                <a:spcPct val="0"/>
              </a:spcAft>
            </a:pPr>
            <a:r>
              <a:rPr lang="es-ES" sz="3733" dirty="0">
                <a:solidFill>
                  <a:schemeClr val="tx1"/>
                </a:solidFill>
              </a:rPr>
              <a:t>Y LAS INSTALACIONES?</a:t>
            </a:r>
            <a:endParaRPr lang="es-CO" sz="3733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42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2" grpId="0" animBg="1"/>
      <p:bldP spid="24" grpId="0" animBg="1"/>
      <p:bldP spid="30" grpId="0" animBg="1"/>
      <p:bldP spid="8" grpId="0" animBg="1"/>
      <p:bldP spid="10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28705" y="2790193"/>
            <a:ext cx="8534591" cy="96583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eaLnBrk="1" hangingPunct="1"/>
            <a:r>
              <a:rPr lang="es-ES" sz="60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FALLAS DE LOS ACTIVOS Y CONFIABILIDAD</a:t>
            </a:r>
            <a:endParaRPr lang="es-CO" sz="6000" b="1" dirty="0">
              <a:solidFill>
                <a:srgbClr val="10253F"/>
              </a:solidFill>
              <a:latin typeface="Arial Narrow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Slide Number Placeholder 5"/>
          <p:cNvSpPr txBox="1">
            <a:spLocks/>
          </p:cNvSpPr>
          <p:nvPr/>
        </p:nvSpPr>
        <p:spPr>
          <a:xfrm>
            <a:off x="10058400" y="6642000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2"/>
                </a:solidFill>
                <a:latin typeface="Arial Narrow" pitchFamily="34" charset="0"/>
                <a:ea typeface="+mn-ea"/>
                <a:cs typeface="Arial" pitchFamily="34" charset="0"/>
              </a:defRPr>
            </a:lvl1pPr>
            <a:lvl2pPr marL="4572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2476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198" y="2946082"/>
            <a:ext cx="9097604" cy="96583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eaLnBrk="1" hangingPunct="1"/>
            <a:r>
              <a:rPr lang="es-CO" sz="66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DEFINICIONES:</a:t>
            </a:r>
            <a:br>
              <a:rPr lang="es-CO" sz="66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</a:br>
            <a:r>
              <a:rPr lang="es-CO" sz="66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CONFIABILIDAD</a:t>
            </a:r>
          </a:p>
        </p:txBody>
      </p:sp>
      <p:sp>
        <p:nvSpPr>
          <p:cNvPr id="3" name="Slide Number Placeholder 1"/>
          <p:cNvSpPr txBox="1">
            <a:spLocks/>
          </p:cNvSpPr>
          <p:nvPr/>
        </p:nvSpPr>
        <p:spPr>
          <a:xfrm>
            <a:off x="10056440" y="6597352"/>
            <a:ext cx="2133600" cy="2160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0049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C1A7E34-8C6D-4D9F-8280-4CF6A8405A04}"/>
              </a:ext>
            </a:extLst>
          </p:cNvPr>
          <p:cNvSpPr/>
          <p:nvPr/>
        </p:nvSpPr>
        <p:spPr>
          <a:xfrm>
            <a:off x="1055076" y="1898633"/>
            <a:ext cx="4114801" cy="2899158"/>
          </a:xfrm>
          <a:prstGeom prst="roundRect">
            <a:avLst>
              <a:gd name="adj" fmla="val 11582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Variables para hablar de confiabilidad: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2B1750B-EE4F-6758-C48B-A9E62745B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DEFINICIÓN DE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5C425D-72B2-45EC-BC9A-CFA8BE945D0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E5230FF-7D04-4F7A-B409-27C2CEEDD495}"/>
              </a:ext>
            </a:extLst>
          </p:cNvPr>
          <p:cNvSpPr/>
          <p:nvPr/>
        </p:nvSpPr>
        <p:spPr>
          <a:xfrm>
            <a:off x="5673999" y="1898633"/>
            <a:ext cx="5871929" cy="864000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Función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3072C66-42C9-42FD-86DF-4DE4BC009AC2}"/>
              </a:ext>
            </a:extLst>
          </p:cNvPr>
          <p:cNvSpPr/>
          <p:nvPr/>
        </p:nvSpPr>
        <p:spPr>
          <a:xfrm>
            <a:off x="5673999" y="2951553"/>
            <a:ext cx="5871929" cy="864000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Parámetro de funcionamiento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06BDD11-A3EC-411C-BCFA-7B725BE1AEDF}"/>
              </a:ext>
            </a:extLst>
          </p:cNvPr>
          <p:cNvSpPr/>
          <p:nvPr/>
        </p:nvSpPr>
        <p:spPr>
          <a:xfrm>
            <a:off x="5673999" y="3987998"/>
            <a:ext cx="5871929" cy="864000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marR="0" lvl="0" indent="-45720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Tiempo de funcionamiento</a:t>
            </a:r>
          </a:p>
        </p:txBody>
      </p:sp>
      <p:pic>
        <p:nvPicPr>
          <p:cNvPr id="10" name="Picture 9" descr="Shape&#10;&#10;Description automatically generated with low confidence">
            <a:extLst>
              <a:ext uri="{FF2B5EF4-FFF2-40B4-BE49-F238E27FC236}">
                <a16:creationId xmlns:a16="http://schemas.microsoft.com/office/drawing/2014/main" id="{26DDB88D-61C2-43FA-9544-EF79983B44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94"/>
          <a:stretch/>
        </p:blipFill>
        <p:spPr>
          <a:xfrm>
            <a:off x="3141716" y="3772909"/>
            <a:ext cx="1360954" cy="1024882"/>
          </a:xfrm>
          <a:prstGeom prst="rect">
            <a:avLst/>
          </a:prstGeom>
        </p:spPr>
      </p:pic>
      <p:pic>
        <p:nvPicPr>
          <p:cNvPr id="12" name="Picture 11" descr="Shape&#10;&#10;Description automatically generated with low confidence">
            <a:extLst>
              <a:ext uri="{FF2B5EF4-FFF2-40B4-BE49-F238E27FC236}">
                <a16:creationId xmlns:a16="http://schemas.microsoft.com/office/drawing/2014/main" id="{C58F8360-0E52-4E14-8FF3-53CF2134B85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32"/>
          <a:stretch/>
        </p:blipFill>
        <p:spPr>
          <a:xfrm>
            <a:off x="2119343" y="3834405"/>
            <a:ext cx="1198728" cy="963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99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/>
          <p:cNvSpPr txBox="1">
            <a:spLocks/>
          </p:cNvSpPr>
          <p:nvPr/>
        </p:nvSpPr>
        <p:spPr>
          <a:xfrm>
            <a:off x="10083080" y="6644852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r">
              <a:defRPr sz="1200" b="1">
                <a:solidFill>
                  <a:srgbClr val="4F81BD">
                    <a:lumMod val="50000"/>
                  </a:srgbClr>
                </a:solidFill>
                <a:latin typeface="Arial Narrow" panose="020B060602020203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6" name="9 Rectángulo redondeado"/>
          <p:cNvSpPr/>
          <p:nvPr/>
        </p:nvSpPr>
        <p:spPr>
          <a:xfrm>
            <a:off x="407368" y="3344049"/>
            <a:ext cx="3708000" cy="1954782"/>
          </a:xfrm>
          <a:prstGeom prst="roundRect">
            <a:avLst/>
          </a:prstGeom>
          <a:ln w="38100">
            <a:solidFill>
              <a:schemeClr val="accent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57616" tIns="57616" rIns="57616" bIns="57616" numCol="1" spcCol="1270" anchor="ctr" anchorCtr="0">
            <a:noAutofit/>
          </a:bodyPr>
          <a:lstStyle/>
          <a:p>
            <a:pPr marL="0" marR="0" lvl="1" indent="0" algn="ctr" defTabSz="8000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Para desempeñar las funciones requeridas</a:t>
            </a:r>
            <a:endParaRPr kumimoji="0" lang="es-MX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" name="9 Rectángulo redondeado"/>
          <p:cNvSpPr/>
          <p:nvPr/>
        </p:nvSpPr>
        <p:spPr>
          <a:xfrm>
            <a:off x="4259384" y="3344049"/>
            <a:ext cx="3708000" cy="1954782"/>
          </a:xfrm>
          <a:prstGeom prst="roundRect">
            <a:avLst/>
          </a:prstGeom>
          <a:ln w="38100">
            <a:solidFill>
              <a:schemeClr val="accent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57616" tIns="57616" rIns="57616" bIns="57616" numCol="1" spcCol="1270" anchor="ctr" anchorCtr="0">
            <a:noAutofit/>
          </a:bodyPr>
          <a:lstStyle/>
          <a:p>
            <a:pPr marL="0" marR="0" lvl="1" indent="0" algn="ctr" defTabSz="8000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en las condiciones establecidas</a:t>
            </a:r>
            <a:endParaRPr kumimoji="0" lang="es-MX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8075808" y="3344049"/>
            <a:ext cx="3708000" cy="1954782"/>
          </a:xfrm>
          <a:prstGeom prst="roundRect">
            <a:avLst/>
          </a:prstGeom>
          <a:ln w="38100">
            <a:solidFill>
              <a:schemeClr val="accent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57616" tIns="57616" rIns="57616" bIns="57616" numCol="1" spcCol="1270" anchor="ctr" anchorCtr="0">
            <a:noAutofit/>
          </a:bodyPr>
          <a:lstStyle/>
          <a:p>
            <a:pPr marL="0" marR="0" lvl="1" indent="0" algn="ctr" defTabSz="8000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por un determinado período de tiempo.</a:t>
            </a:r>
            <a:endParaRPr kumimoji="0" lang="es-MX" sz="3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59027" y="1570927"/>
            <a:ext cx="9548942" cy="1373284"/>
          </a:xfrm>
          <a:prstGeom prst="round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Es la capacidad de un sistema, componente, equipo, activo o instalación</a:t>
            </a:r>
            <a:endParaRPr kumimoji="0" lang="es-ES" sz="37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71709283-38FD-A475-026B-91E3E19ABD6B}"/>
              </a:ext>
            </a:extLst>
          </p:cNvPr>
          <p:cNvSpPr txBox="1">
            <a:spLocks/>
          </p:cNvSpPr>
          <p:nvPr/>
        </p:nvSpPr>
        <p:spPr>
          <a:xfrm>
            <a:off x="2671063" y="275593"/>
            <a:ext cx="9097604" cy="965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600">
                <a:solidFill>
                  <a:schemeClr val="tx1"/>
                </a:solidFill>
                <a:latin typeface="Arial Narrow" pitchFamily="34" charset="0"/>
                <a:ea typeface="+mn-ea"/>
                <a:cs typeface="Arial" pitchFamily="34" charset="0"/>
              </a:rPr>
              <a:t>DEFINICIÓN DE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  <p:pic>
        <p:nvPicPr>
          <p:cNvPr id="13" name="Picture 12" descr="Shape&#10;&#10;Description automatically generated with low confidence">
            <a:extLst>
              <a:ext uri="{FF2B5EF4-FFF2-40B4-BE49-F238E27FC236}">
                <a16:creationId xmlns:a16="http://schemas.microsoft.com/office/drawing/2014/main" id="{9DCEA3C2-0636-F65A-B0A5-BC537CB9DF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70"/>
          <a:stretch/>
        </p:blipFill>
        <p:spPr>
          <a:xfrm>
            <a:off x="10732973" y="1794507"/>
            <a:ext cx="1240466" cy="99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86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Slide Number Placeholder 1"/>
          <p:cNvSpPr txBox="1">
            <a:spLocks/>
          </p:cNvSpPr>
          <p:nvPr/>
        </p:nvSpPr>
        <p:spPr bwMode="auto">
          <a:xfrm>
            <a:off x="10058400" y="6597651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D4DBD4-B1A0-42DD-844A-80E2EE2A9FE1}" type="slidenum">
              <a:rPr kumimoji="0" lang="en-US" altLang="es-CO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altLang="es-CO" sz="1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5" name="Forma libre 4"/>
          <p:cNvSpPr/>
          <p:nvPr/>
        </p:nvSpPr>
        <p:spPr>
          <a:xfrm>
            <a:off x="656494" y="1552860"/>
            <a:ext cx="10872000" cy="828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1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8725" tIns="96000" rIns="178725" bIns="96000" numCol="1" spcCol="1270" anchor="ctr" anchorCtr="0">
            <a:noAutofit/>
          </a:bodyPr>
          <a:lstStyle/>
          <a:p>
            <a:pPr marL="0" marR="0" lvl="0" indent="0" algn="just" defTabSz="154089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Percibida por el usuario como la ausencia de sorpresas.</a:t>
            </a:r>
            <a:endParaRPr kumimoji="0" lang="es-CO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Forma libre 6"/>
          <p:cNvSpPr/>
          <p:nvPr/>
        </p:nvSpPr>
        <p:spPr>
          <a:xfrm>
            <a:off x="651792" y="2500708"/>
            <a:ext cx="10872000" cy="828000"/>
          </a:xfrm>
          <a:prstGeom prst="roundRect">
            <a:avLst/>
          </a:prstGeom>
          <a:solidFill>
            <a:schemeClr val="accent5">
              <a:lumMod val="20000"/>
              <a:lumOff val="80000"/>
              <a:alpha val="90000"/>
            </a:schemeClr>
          </a:solidFill>
          <a:ln w="28575">
            <a:noFill/>
          </a:ln>
        </p:spPr>
        <p:style>
          <a:lnRef idx="1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8725" tIns="96000" rIns="178725" bIns="96000" numCol="1" spcCol="1270" anchor="ctr" anchorCtr="0">
            <a:noAutofit/>
          </a:bodyPr>
          <a:lstStyle/>
          <a:p>
            <a:pPr marL="0" marR="0" lvl="0" indent="0" algn="just" defTabSz="154089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Menor ocurrencia de sorpresas.</a:t>
            </a:r>
            <a:endParaRPr kumimoji="0" lang="es-CO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rma libre 7"/>
          <p:cNvSpPr/>
          <p:nvPr/>
        </p:nvSpPr>
        <p:spPr>
          <a:xfrm>
            <a:off x="651792" y="3448556"/>
            <a:ext cx="10872000" cy="828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1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8725" tIns="96000" rIns="178725" bIns="96000" numCol="1" spcCol="1270" anchor="ctr" anchorCtr="0">
            <a:noAutofit/>
          </a:bodyPr>
          <a:lstStyle/>
          <a:p>
            <a:pPr marL="0" marR="0" lvl="0" indent="0" algn="just" defTabSz="154089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Capacidad de satisfacer a los usuarios de los activos e instalaciones.</a:t>
            </a:r>
          </a:p>
        </p:txBody>
      </p:sp>
      <p:sp>
        <p:nvSpPr>
          <p:cNvPr id="9" name="Forma libre 8"/>
          <p:cNvSpPr/>
          <p:nvPr/>
        </p:nvSpPr>
        <p:spPr>
          <a:xfrm>
            <a:off x="651792" y="4396404"/>
            <a:ext cx="10872000" cy="828000"/>
          </a:xfrm>
          <a:prstGeom prst="roundRect">
            <a:avLst/>
          </a:prstGeom>
          <a:solidFill>
            <a:schemeClr val="accent5">
              <a:lumMod val="20000"/>
              <a:lumOff val="80000"/>
              <a:alpha val="90000"/>
            </a:schemeClr>
          </a:solidFill>
          <a:ln w="28575">
            <a:noFill/>
          </a:ln>
        </p:spPr>
        <p:style>
          <a:lnRef idx="1">
            <a:scrgbClr r="0" g="0" b="0"/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8725" tIns="96000" rIns="178725" bIns="96000" numCol="1" spcCol="1270" anchor="ctr" anchorCtr="0">
            <a:noAutofit/>
          </a:bodyPr>
          <a:lstStyle/>
          <a:p>
            <a:pPr marL="0" marR="0" lvl="0" indent="0" algn="just" defTabSz="154089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Capacidad de cumplir todas sus funciones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B81DD173-FC37-41C5-CABE-A9A7C1620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123193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DEFINICIÓN DE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  <p:pic>
        <p:nvPicPr>
          <p:cNvPr id="12" name="Picture 11" descr="Shape&#10;&#10;Description automatically generated with low confidence">
            <a:extLst>
              <a:ext uri="{FF2B5EF4-FFF2-40B4-BE49-F238E27FC236}">
                <a16:creationId xmlns:a16="http://schemas.microsoft.com/office/drawing/2014/main" id="{9DF437FE-2E77-3646-ED4A-F5D3D0D877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62"/>
          <a:stretch/>
        </p:blipFill>
        <p:spPr>
          <a:xfrm>
            <a:off x="10322334" y="1506407"/>
            <a:ext cx="1071196" cy="837017"/>
          </a:xfrm>
          <a:prstGeom prst="rect">
            <a:avLst/>
          </a:prstGeom>
        </p:spPr>
      </p:pic>
      <p:pic>
        <p:nvPicPr>
          <p:cNvPr id="16" name="Picture 15" descr="Shape&#10;&#10;Description automatically generated with low confidence">
            <a:extLst>
              <a:ext uri="{FF2B5EF4-FFF2-40B4-BE49-F238E27FC236}">
                <a16:creationId xmlns:a16="http://schemas.microsoft.com/office/drawing/2014/main" id="{AA8737C6-7398-8C34-CBE7-3B8EDCC92F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60"/>
          <a:stretch/>
        </p:blipFill>
        <p:spPr>
          <a:xfrm>
            <a:off x="10562797" y="2576926"/>
            <a:ext cx="738250" cy="608610"/>
          </a:xfrm>
          <a:prstGeom prst="rect">
            <a:avLst/>
          </a:prstGeom>
        </p:spPr>
      </p:pic>
      <p:pic>
        <p:nvPicPr>
          <p:cNvPr id="18" name="Picture 17" descr="Shape&#10;&#10;Description automatically generated with low confidence">
            <a:extLst>
              <a:ext uri="{FF2B5EF4-FFF2-40B4-BE49-F238E27FC236}">
                <a16:creationId xmlns:a16="http://schemas.microsoft.com/office/drawing/2014/main" id="{8341441E-824D-5C24-538C-37AD682BCF4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318"/>
          <a:stretch/>
        </p:blipFill>
        <p:spPr>
          <a:xfrm>
            <a:off x="10663611" y="4463401"/>
            <a:ext cx="860181" cy="69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18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7" name="Slide Number Placeholder 1"/>
          <p:cNvSpPr txBox="1">
            <a:spLocks/>
          </p:cNvSpPr>
          <p:nvPr/>
        </p:nvSpPr>
        <p:spPr bwMode="auto">
          <a:xfrm>
            <a:off x="9994096" y="6607758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6A6B63D-B6A0-4499-AE11-702C32C2F475}" type="slidenum">
              <a:rPr kumimoji="0" lang="en-US" altLang="es-CO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altLang="es-CO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76565" y="1590303"/>
            <a:ext cx="6016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Es representada por la confiabilidad de los diversos:</a:t>
            </a:r>
          </a:p>
        </p:txBody>
      </p:sp>
      <p:sp>
        <p:nvSpPr>
          <p:cNvPr id="8" name="Rectángulo: esquinas redondeadas 7">
            <a:extLst>
              <a:ext uri="{FF2B5EF4-FFF2-40B4-BE49-F238E27FC236}">
                <a16:creationId xmlns:a16="http://schemas.microsoft.com/office/drawing/2014/main" id="{08174D8E-8216-4829-BA96-E4248E512B98}"/>
              </a:ext>
            </a:extLst>
          </p:cNvPr>
          <p:cNvSpPr/>
          <p:nvPr/>
        </p:nvSpPr>
        <p:spPr>
          <a:xfrm>
            <a:off x="426021" y="1703833"/>
            <a:ext cx="4496499" cy="1188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72000" tIns="72000" rIns="72000" bIns="72000" numCol="1" spcCol="1270" anchor="ctr" anchorCtr="0">
            <a:noAutofit/>
          </a:bodyPr>
          <a:lstStyle/>
          <a:p>
            <a:pPr marL="0" marR="0" lvl="0" indent="0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Subsistemas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ángulo: esquinas redondeadas 8">
            <a:extLst>
              <a:ext uri="{FF2B5EF4-FFF2-40B4-BE49-F238E27FC236}">
                <a16:creationId xmlns:a16="http://schemas.microsoft.com/office/drawing/2014/main" id="{6CFD60F4-8363-4C80-87C1-0EF4B788C160}"/>
              </a:ext>
            </a:extLst>
          </p:cNvPr>
          <p:cNvSpPr/>
          <p:nvPr/>
        </p:nvSpPr>
        <p:spPr>
          <a:xfrm>
            <a:off x="3728810" y="3011480"/>
            <a:ext cx="5027256" cy="1188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72000" tIns="72000" rIns="72000" bIns="72000" numCol="1" spcCol="1270" anchor="ctr" anchorCtr="0">
            <a:noAutofit/>
          </a:bodyPr>
          <a:lstStyle/>
          <a:p>
            <a:pPr marL="0" marR="0" lvl="0" indent="0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Componentes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ángulo: esquinas redondeadas 10">
            <a:extLst>
              <a:ext uri="{FF2B5EF4-FFF2-40B4-BE49-F238E27FC236}">
                <a16:creationId xmlns:a16="http://schemas.microsoft.com/office/drawing/2014/main" id="{1C309EE1-43A8-48A0-AB69-005256DC03D9}"/>
              </a:ext>
            </a:extLst>
          </p:cNvPr>
          <p:cNvSpPr/>
          <p:nvPr/>
        </p:nvSpPr>
        <p:spPr>
          <a:xfrm>
            <a:off x="7193775" y="4314064"/>
            <a:ext cx="4572204" cy="1188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72000" tIns="72000" rIns="72000" bIns="72000" numCol="1" spcCol="1270" anchor="ctr" anchorCtr="0">
            <a:noAutofit/>
          </a:bodyPr>
          <a:lstStyle/>
          <a:p>
            <a:pPr marL="0" marR="0" lvl="0" indent="0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Elementos</a:t>
            </a:r>
            <a:endParaRPr kumimoji="0" lang="es-E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7C41307-E8E7-7FF4-13E8-37A248431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4689" y="108837"/>
            <a:ext cx="9097604" cy="965835"/>
          </a:xfrm>
          <a:noFill/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CONFIABILIDAD DE UN SISTEMA</a:t>
            </a:r>
            <a:endParaRPr lang="es-CO" sz="3600" dirty="0">
              <a:solidFill>
                <a:schemeClr val="tx1"/>
              </a:solidFill>
            </a:endParaRPr>
          </a:p>
        </p:txBody>
      </p: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4D38F28A-D981-07D9-A33B-02496F6E8AA9}"/>
              </a:ext>
            </a:extLst>
          </p:cNvPr>
          <p:cNvCxnSpPr>
            <a:cxnSpLocks/>
            <a:stCxn id="8" idx="2"/>
            <a:endCxn id="9" idx="1"/>
          </p:cNvCxnSpPr>
          <p:nvPr/>
        </p:nvCxnSpPr>
        <p:spPr>
          <a:xfrm rot="16200000" flipH="1">
            <a:off x="2844717" y="2721386"/>
            <a:ext cx="713647" cy="1054539"/>
          </a:xfrm>
          <a:prstGeom prst="bentConnector2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E863D431-28CC-3277-1CF2-5000CB36B57E}"/>
              </a:ext>
            </a:extLst>
          </p:cNvPr>
          <p:cNvCxnSpPr>
            <a:cxnSpLocks/>
            <a:stCxn id="9" idx="2"/>
            <a:endCxn id="11" idx="1"/>
          </p:cNvCxnSpPr>
          <p:nvPr/>
        </p:nvCxnSpPr>
        <p:spPr>
          <a:xfrm rot="16200000" flipH="1">
            <a:off x="6363814" y="4078103"/>
            <a:ext cx="708584" cy="951337"/>
          </a:xfrm>
          <a:prstGeom prst="bentConnector2">
            <a:avLst/>
          </a:prstGeom>
          <a:ln w="762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ángulo: esquinas redondeadas 12">
            <a:extLst>
              <a:ext uri="{FF2B5EF4-FFF2-40B4-BE49-F238E27FC236}">
                <a16:creationId xmlns:a16="http://schemas.microsoft.com/office/drawing/2014/main" id="{5246327A-06F8-4094-981A-1D96B44F15C4}"/>
              </a:ext>
            </a:extLst>
          </p:cNvPr>
          <p:cNvSpPr/>
          <p:nvPr/>
        </p:nvSpPr>
        <p:spPr>
          <a:xfrm>
            <a:off x="426021" y="5410624"/>
            <a:ext cx="11356505" cy="648000"/>
          </a:xfrm>
          <a:prstGeom prst="roundRect">
            <a:avLst>
              <a:gd name="adj" fmla="val 1865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66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Que lo conforman</a:t>
            </a:r>
            <a:endParaRPr kumimoji="0" lang="es-ES" sz="34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14" name="Imagen 10">
            <a:extLst>
              <a:ext uri="{FF2B5EF4-FFF2-40B4-BE49-F238E27FC236}">
                <a16:creationId xmlns:a16="http://schemas.microsoft.com/office/drawing/2014/main" id="{64F83A43-BE46-74C6-B5A8-8A0480E32D7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49" y="1836665"/>
            <a:ext cx="1295672" cy="104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n 12">
            <a:extLst>
              <a:ext uri="{FF2B5EF4-FFF2-40B4-BE49-F238E27FC236}">
                <a16:creationId xmlns:a16="http://schemas.microsoft.com/office/drawing/2014/main" id="{AD9882B7-6072-6FEE-720F-917EA63ACA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775" y="3150744"/>
            <a:ext cx="1238336" cy="88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E004E0A0-7172-0F81-9B70-05A1AB61E18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6704" y="4457489"/>
            <a:ext cx="1201688" cy="851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9722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198" y="2713993"/>
            <a:ext cx="9097604" cy="96583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eaLnBrk="1" hangingPunct="1"/>
            <a:r>
              <a:rPr lang="es-ES" sz="66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¿CÓMO MEDIR LA CONFIABILIDAD ?</a:t>
            </a:r>
          </a:p>
        </p:txBody>
      </p:sp>
      <p:sp>
        <p:nvSpPr>
          <p:cNvPr id="3" name="Slide Number Placeholder 2"/>
          <p:cNvSpPr txBox="1">
            <a:spLocks/>
          </p:cNvSpPr>
          <p:nvPr/>
        </p:nvSpPr>
        <p:spPr>
          <a:xfrm>
            <a:off x="10058400" y="6597352"/>
            <a:ext cx="2133600" cy="2159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0336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9448800" y="64928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US"/>
            </a:defPPr>
            <a:lvl1pPr marL="0" algn="r" defTabSz="914400" rtl="0" eaLnBrk="1" latinLnBrk="0" hangingPunct="1">
              <a:defRPr sz="900" b="1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685800">
                <a:defRPr/>
              </a:pPr>
              <a:t>26</a:t>
            </a:fld>
            <a:endParaRPr lang="en-US" sz="1200" dirty="0">
              <a:solidFill>
                <a:prstClr val="black"/>
              </a:solidFill>
            </a:endParaRPr>
          </a:p>
        </p:txBody>
      </p:sp>
      <p:sp>
        <p:nvSpPr>
          <p:cNvPr id="4" name="10 Rectángulo redondeado"/>
          <p:cNvSpPr/>
          <p:nvPr/>
        </p:nvSpPr>
        <p:spPr>
          <a:xfrm>
            <a:off x="335360" y="1988840"/>
            <a:ext cx="11521280" cy="2880320"/>
          </a:xfrm>
          <a:prstGeom prst="roundRect">
            <a:avLst/>
          </a:prstGeom>
          <a:noFill/>
          <a:ln>
            <a:noFill/>
          </a:ln>
          <a:effectLst/>
        </p:spPr>
        <p:txBody>
          <a:bodyPr wrap="square" anchor="ctr">
            <a:noAutofit/>
          </a:bodyPr>
          <a:lstStyle/>
          <a:p>
            <a:pPr algn="ctr" defTabSz="1219170">
              <a:defRPr/>
            </a:pPr>
            <a:r>
              <a:rPr lang="es-ES" sz="6400" b="1" dirty="0">
                <a:solidFill>
                  <a:srgbClr val="10253F"/>
                </a:solidFill>
                <a:latin typeface="Arial Narrow" pitchFamily="34" charset="0"/>
                <a:cs typeface="Arial" pitchFamily="34" charset="0"/>
              </a:rPr>
              <a:t>CONFIABILIDAD Y TIEMPO MEDIO ENTRE FALLAS (TMEF)  </a:t>
            </a:r>
          </a:p>
        </p:txBody>
      </p:sp>
    </p:spTree>
    <p:extLst>
      <p:ext uri="{BB962C8B-B14F-4D97-AF65-F5344CB8AC3E}">
        <p14:creationId xmlns:p14="http://schemas.microsoft.com/office/powerpoint/2010/main" val="36966504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US"/>
            </a:defPPr>
            <a:lvl1pPr marL="0" algn="r" defTabSz="914400" rtl="0" eaLnBrk="1" latinLnBrk="0" hangingPunct="1">
              <a:defRPr sz="900" b="1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685800">
                <a:defRPr/>
              </a:pPr>
              <a:t>27</a:t>
            </a:fld>
            <a:endParaRPr lang="en-US" b="1" dirty="0">
              <a:solidFill>
                <a:srgbClr val="1F497D"/>
              </a:solidFill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642565" y="1912707"/>
            <a:ext cx="10906869" cy="11918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algn="just"/>
            <a:r>
              <a:rPr lang="es-ES" sz="3200" b="1" dirty="0">
                <a:latin typeface="Arial Narrow" panose="020B0606020202030204" pitchFamily="34" charset="0"/>
              </a:rPr>
              <a:t>El concepto de “tiempo medio entre fallas” ha adquirido un nivel de atención desproporcionado,</a:t>
            </a:r>
          </a:p>
        </p:txBody>
      </p:sp>
      <p:sp>
        <p:nvSpPr>
          <p:cNvPr id="4" name="Text Box 25"/>
          <p:cNvSpPr txBox="1">
            <a:spLocks noChangeArrowheads="1"/>
          </p:cNvSpPr>
          <p:nvPr/>
        </p:nvSpPr>
        <p:spPr bwMode="auto">
          <a:xfrm>
            <a:off x="3557260" y="336906"/>
            <a:ext cx="761301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s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0E2C3E"/>
                </a:solidFill>
                <a:effectLst/>
                <a:uLnTx/>
                <a:uFillTx/>
                <a:latin typeface="Arial Narrow" pitchFamily="34" charset="0"/>
              </a:defRPr>
            </a:lvl1pPr>
          </a:lstStyle>
          <a:p>
            <a:pPr lvl="0" algn="ctr">
              <a:defRPr/>
            </a:pPr>
            <a:r>
              <a:rPr lang="es-ES" sz="3600" dirty="0">
                <a:solidFill>
                  <a:schemeClr val="tx1"/>
                </a:solidFill>
              </a:rPr>
              <a:t>TIEMPO MEDIO ENTRE FALLAS (</a:t>
            </a:r>
            <a:r>
              <a:rPr lang="es-ES" sz="3600" dirty="0" err="1">
                <a:solidFill>
                  <a:schemeClr val="tx1"/>
                </a:solidFill>
              </a:rPr>
              <a:t>TMEF</a:t>
            </a:r>
            <a:r>
              <a:rPr lang="es-ES" sz="3600" dirty="0">
                <a:solidFill>
                  <a:schemeClr val="tx1"/>
                </a:solidFill>
              </a:rPr>
              <a:t>)  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4098" name="Picture 2" descr="Image result for checklist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09" y="3581441"/>
            <a:ext cx="865890" cy="1191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9BE58BE-0CB7-5370-9460-F78854F7C9B7}"/>
              </a:ext>
            </a:extLst>
          </p:cNvPr>
          <p:cNvSpPr/>
          <p:nvPr/>
        </p:nvSpPr>
        <p:spPr>
          <a:xfrm>
            <a:off x="3178098" y="3547348"/>
            <a:ext cx="8371336" cy="1260000"/>
          </a:xfrm>
          <a:prstGeom prst="roundRect">
            <a:avLst/>
          </a:prstGeom>
          <a:solidFill>
            <a:schemeClr val="bg1"/>
          </a:solidFill>
          <a:ln w="38100">
            <a:solidFill>
              <a:schemeClr val="accent3"/>
            </a:solidFill>
          </a:ln>
        </p:spPr>
        <p:txBody>
          <a:bodyPr wrap="square" rtlCol="0" anchor="ctr">
            <a:spAutoFit/>
          </a:bodyPr>
          <a:lstStyle/>
          <a:p>
            <a:pPr algn="just"/>
            <a:r>
              <a:rPr lang="es-ES" sz="3200" b="1" dirty="0">
                <a:solidFill>
                  <a:schemeClr val="tx1"/>
                </a:solidFill>
                <a:latin typeface="Arial Narrow" panose="020B0606020202030204" pitchFamily="34" charset="0"/>
              </a:rPr>
              <a:t>respecto a su verdadero valor en la toma de decisiones </a:t>
            </a:r>
            <a:r>
              <a:rPr lang="es-ES" sz="3200" b="1" dirty="0">
                <a:latin typeface="Arial Narrow" panose="020B0606020202030204" pitchFamily="34" charset="0"/>
              </a:rPr>
              <a:t>en</a:t>
            </a:r>
            <a:r>
              <a:rPr lang="es-ES" sz="3200" b="1" dirty="0">
                <a:solidFill>
                  <a:schemeClr val="tx1"/>
                </a:solidFill>
                <a:latin typeface="Arial Narrow" panose="020B0606020202030204" pitchFamily="34" charset="0"/>
              </a:rPr>
              <a:t> mantenimiento.</a:t>
            </a:r>
            <a:endParaRPr lang="es-CO" sz="32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4C24416A-0DF1-A8F0-EB86-910BFC29038D}"/>
              </a:ext>
            </a:extLst>
          </p:cNvPr>
          <p:cNvSpPr/>
          <p:nvPr/>
        </p:nvSpPr>
        <p:spPr>
          <a:xfrm>
            <a:off x="1865618" y="3824531"/>
            <a:ext cx="1014761" cy="705634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2034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US"/>
            </a:defPPr>
            <a:lvl1pPr marL="0" algn="r" defTabSz="914400" rtl="0" eaLnBrk="1" latinLnBrk="0" hangingPunct="1">
              <a:defRPr sz="900" b="1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defTabSz="685800">
                <a:defRPr/>
              </a:pPr>
              <a:t>28</a:t>
            </a:fld>
            <a:endParaRPr lang="en-US" b="1" dirty="0">
              <a:solidFill>
                <a:srgbClr val="1F497D"/>
              </a:solidFill>
            </a:endParaRPr>
          </a:p>
        </p:txBody>
      </p:sp>
      <p:sp>
        <p:nvSpPr>
          <p:cNvPr id="10" name="Rectángulo: esquinas redondeadas 9">
            <a:extLst>
              <a:ext uri="{FF2B5EF4-FFF2-40B4-BE49-F238E27FC236}">
                <a16:creationId xmlns:a16="http://schemas.microsoft.com/office/drawing/2014/main" id="{9E1B6357-D2B3-4A04-961E-EBB2CB03384B}"/>
              </a:ext>
            </a:extLst>
          </p:cNvPr>
          <p:cNvSpPr/>
          <p:nvPr/>
        </p:nvSpPr>
        <p:spPr>
          <a:xfrm>
            <a:off x="914956" y="3060090"/>
            <a:ext cx="4932000" cy="1368000"/>
          </a:xfrm>
          <a:prstGeom prst="roundRect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82550" lvl="0" algn="ctr"/>
            <a:r>
              <a:rPr lang="es-ES" sz="3600" dirty="0">
                <a:solidFill>
                  <a:schemeClr val="tx1"/>
                </a:solidFill>
                <a:latin typeface="Arial Narrow" panose="020B0606020202030204" pitchFamily="34" charset="0"/>
              </a:rPr>
              <a:t>A condición </a:t>
            </a:r>
            <a:endParaRPr lang="es-CO" sz="36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DE28B5E7-F187-4D39-847F-1E1BAC032FE5}"/>
              </a:ext>
            </a:extLst>
          </p:cNvPr>
          <p:cNvSpPr/>
          <p:nvPr/>
        </p:nvSpPr>
        <p:spPr>
          <a:xfrm>
            <a:off x="6218173" y="3060090"/>
            <a:ext cx="4932000" cy="1368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82550" lvl="0" algn="ctr"/>
            <a:r>
              <a:rPr lang="es-ES" sz="3600" dirty="0">
                <a:solidFill>
                  <a:schemeClr val="tx1"/>
                </a:solidFill>
                <a:latin typeface="Arial Narrow" panose="020B0606020202030204" pitchFamily="34" charset="0"/>
              </a:rPr>
              <a:t>Preventivas de restauración y de cambio cíclico</a:t>
            </a:r>
            <a:endParaRPr lang="es-CO" sz="36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F83826-8C72-9815-A808-4925CECF6EC8}"/>
              </a:ext>
            </a:extLst>
          </p:cNvPr>
          <p:cNvSpPr txBox="1"/>
          <p:nvPr/>
        </p:nvSpPr>
        <p:spPr>
          <a:xfrm>
            <a:off x="3048929" y="1640414"/>
            <a:ext cx="60941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ES" sz="3600" b="1" dirty="0">
                <a:latin typeface="Arial Narrow" panose="020B0606020202030204" pitchFamily="34" charset="0"/>
              </a:rPr>
              <a:t>No tiene nada que ver con la frecuencia de las tareas:</a:t>
            </a:r>
            <a:endParaRPr lang="es-CO" sz="3600" b="1" dirty="0">
              <a:latin typeface="Arial Narrow" panose="020B0606020202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CCDB95-CE11-645E-B4F4-AC4AD5F9B914}"/>
              </a:ext>
            </a:extLst>
          </p:cNvPr>
          <p:cNvSpPr txBox="1"/>
          <p:nvPr/>
        </p:nvSpPr>
        <p:spPr>
          <a:xfrm>
            <a:off x="914956" y="4576394"/>
            <a:ext cx="10235217" cy="86400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es-ES" sz="3600" b="1" dirty="0">
                <a:solidFill>
                  <a:schemeClr val="tx1"/>
                </a:solidFill>
                <a:latin typeface="Arial Narrow" panose="020B0606020202030204" pitchFamily="34" charset="0"/>
              </a:rPr>
              <a:t>del plan de mantenimiento.</a:t>
            </a:r>
            <a:endParaRPr lang="es-CO" sz="3600" b="1" dirty="0"/>
          </a:p>
        </p:txBody>
      </p:sp>
      <p:pic>
        <p:nvPicPr>
          <p:cNvPr id="7" name="Picture 6" descr="Shape&#10;&#10;Description automatically generated with low confidence">
            <a:extLst>
              <a:ext uri="{FF2B5EF4-FFF2-40B4-BE49-F238E27FC236}">
                <a16:creationId xmlns:a16="http://schemas.microsoft.com/office/drawing/2014/main" id="{B02B0A4E-D62F-8C70-B95E-282EBD7545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982"/>
          <a:stretch/>
        </p:blipFill>
        <p:spPr>
          <a:xfrm>
            <a:off x="1756549" y="4634748"/>
            <a:ext cx="1475214" cy="1165676"/>
          </a:xfrm>
          <a:prstGeom prst="rect">
            <a:avLst/>
          </a:prstGeom>
        </p:spPr>
      </p:pic>
      <p:sp>
        <p:nvSpPr>
          <p:cNvPr id="9" name="Text Box 25">
            <a:extLst>
              <a:ext uri="{FF2B5EF4-FFF2-40B4-BE49-F238E27FC236}">
                <a16:creationId xmlns:a16="http://schemas.microsoft.com/office/drawing/2014/main" id="{CFAAE18D-E565-0A0C-B8ED-5523A13192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7260" y="336906"/>
            <a:ext cx="761301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s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0E2C3E"/>
                </a:solidFill>
                <a:effectLst/>
                <a:uLnTx/>
                <a:uFillTx/>
                <a:latin typeface="Arial Narrow" pitchFamily="34" charset="0"/>
              </a:defRPr>
            </a:lvl1pPr>
          </a:lstStyle>
          <a:p>
            <a:pPr lvl="0" algn="ctr">
              <a:defRPr/>
            </a:pPr>
            <a:r>
              <a:rPr lang="es-ES" sz="3600" dirty="0">
                <a:solidFill>
                  <a:schemeClr val="tx1"/>
                </a:solidFill>
              </a:rPr>
              <a:t>TIEMPO MEDIO ENTRE FALLAS (</a:t>
            </a:r>
            <a:r>
              <a:rPr lang="es-ES" sz="3600" dirty="0" err="1">
                <a:solidFill>
                  <a:schemeClr val="tx1"/>
                </a:solidFill>
              </a:rPr>
              <a:t>TMEF</a:t>
            </a:r>
            <a:r>
              <a:rPr lang="es-ES" sz="3600" dirty="0">
                <a:solidFill>
                  <a:schemeClr val="tx1"/>
                </a:solidFill>
              </a:rPr>
              <a:t>)  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4661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Slide Number Placeholder 1"/>
          <p:cNvSpPr txBox="1">
            <a:spLocks/>
          </p:cNvSpPr>
          <p:nvPr/>
        </p:nvSpPr>
        <p:spPr bwMode="auto">
          <a:xfrm>
            <a:off x="10004620" y="6595624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0521B3-AA15-43AD-8218-514C4F53D44F}" type="slidenum"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Rectángulo: esquinas redondeadas 20">
            <a:extLst>
              <a:ext uri="{FF2B5EF4-FFF2-40B4-BE49-F238E27FC236}">
                <a16:creationId xmlns:a16="http://schemas.microsoft.com/office/drawing/2014/main" id="{9B7BB533-EF0C-4605-BB3D-0941B09D273D}"/>
              </a:ext>
            </a:extLst>
          </p:cNvPr>
          <p:cNvSpPr/>
          <p:nvPr/>
        </p:nvSpPr>
        <p:spPr>
          <a:xfrm>
            <a:off x="2494156" y="2116216"/>
            <a:ext cx="9314984" cy="1080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82550" lvl="0" algn="just"/>
            <a:r>
              <a:rPr lang="es-ES" sz="3200" dirty="0">
                <a:solidFill>
                  <a:schemeClr val="tx1"/>
                </a:solidFill>
                <a:latin typeface="Arial Narrow" panose="020B0606020202030204" pitchFamily="34" charset="0"/>
              </a:rPr>
              <a:t>Establecer la frecuencia de las tareas de búsqueda de fallas </a:t>
            </a:r>
            <a:endParaRPr lang="es-CO" sz="3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Rectángulo: esquinas redondeadas 22">
            <a:extLst>
              <a:ext uri="{FF2B5EF4-FFF2-40B4-BE49-F238E27FC236}">
                <a16:creationId xmlns:a16="http://schemas.microsoft.com/office/drawing/2014/main" id="{8853D3A3-7EB7-4BCC-A385-8CFB67C4F590}"/>
              </a:ext>
            </a:extLst>
          </p:cNvPr>
          <p:cNvSpPr/>
          <p:nvPr/>
        </p:nvSpPr>
        <p:spPr>
          <a:xfrm>
            <a:off x="2494156" y="3406622"/>
            <a:ext cx="9314985" cy="1260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82550" lvl="0" algn="just"/>
            <a:r>
              <a:rPr lang="es-ES" sz="3200" dirty="0">
                <a:solidFill>
                  <a:schemeClr val="tx1"/>
                </a:solidFill>
                <a:latin typeface="Arial Narrow" panose="020B0606020202030204" pitchFamily="34" charset="0"/>
              </a:rPr>
              <a:t>Decidir si merecen la pena tareas del plan de mantenimiento para modos de falla con consecuencias económicas.</a:t>
            </a:r>
            <a:endParaRPr lang="es-CO" sz="3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D7F4F54-EAA1-FFE4-2F83-82AE8B041DA6}"/>
              </a:ext>
            </a:extLst>
          </p:cNvPr>
          <p:cNvSpPr/>
          <p:nvPr/>
        </p:nvSpPr>
        <p:spPr>
          <a:xfrm>
            <a:off x="516001" y="2116216"/>
            <a:ext cx="1758848" cy="255040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b="1" dirty="0">
                <a:solidFill>
                  <a:schemeClr val="tx1"/>
                </a:solidFill>
                <a:latin typeface="Arial Narrow" panose="020B0606020202030204" pitchFamily="34" charset="0"/>
              </a:rPr>
              <a:t>Permite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D4205A83-7FA9-C5D3-825D-8FE06435EC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693" y="3860257"/>
            <a:ext cx="1130282" cy="113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25">
            <a:extLst>
              <a:ext uri="{FF2B5EF4-FFF2-40B4-BE49-F238E27FC236}">
                <a16:creationId xmlns:a16="http://schemas.microsoft.com/office/drawing/2014/main" id="{9283F8CB-A49C-FD21-C3ED-3A0C3862F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7260" y="336906"/>
            <a:ext cx="761301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s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0E2C3E"/>
                </a:solidFill>
                <a:effectLst/>
                <a:uLnTx/>
                <a:uFillTx/>
                <a:latin typeface="Arial Narrow" pitchFamily="34" charset="0"/>
              </a:defRPr>
            </a:lvl1pPr>
          </a:lstStyle>
          <a:p>
            <a:pPr lvl="0" algn="ctr">
              <a:defRPr/>
            </a:pPr>
            <a:r>
              <a:rPr lang="es-ES" sz="3600" dirty="0">
                <a:solidFill>
                  <a:schemeClr val="tx1"/>
                </a:solidFill>
              </a:rPr>
              <a:t>TIEMPO MEDIO ENTRE FALLAS (</a:t>
            </a:r>
            <a:r>
              <a:rPr lang="es-ES" sz="3600" dirty="0" err="1">
                <a:solidFill>
                  <a:schemeClr val="tx1"/>
                </a:solidFill>
              </a:rPr>
              <a:t>TMEF</a:t>
            </a:r>
            <a:r>
              <a:rPr lang="es-ES" sz="3600" dirty="0">
                <a:solidFill>
                  <a:schemeClr val="tx1"/>
                </a:solidFill>
              </a:rPr>
              <a:t>)  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9435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97569" y="2790193"/>
            <a:ext cx="7396862" cy="96583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eaLnBrk="1" hangingPunct="1"/>
            <a:r>
              <a:rPr lang="es-CO" sz="60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¿PARA QUÉ SE USAN LOS ACTIVOS?</a:t>
            </a:r>
          </a:p>
        </p:txBody>
      </p:sp>
      <p:sp>
        <p:nvSpPr>
          <p:cNvPr id="3" name="Slide Number Placeholder 5"/>
          <p:cNvSpPr txBox="1">
            <a:spLocks/>
          </p:cNvSpPr>
          <p:nvPr/>
        </p:nvSpPr>
        <p:spPr>
          <a:xfrm>
            <a:off x="10058400" y="6642000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2"/>
                </a:solidFill>
                <a:latin typeface="Arial Narrow" pitchFamily="34" charset="0"/>
                <a:ea typeface="+mn-ea"/>
                <a:cs typeface="Arial" pitchFamily="34" charset="0"/>
              </a:defRPr>
            </a:lvl1pPr>
            <a:lvl2pPr marL="4572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5434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Slide Number Placeholder 1"/>
          <p:cNvSpPr txBox="1">
            <a:spLocks/>
          </p:cNvSpPr>
          <p:nvPr/>
        </p:nvSpPr>
        <p:spPr bwMode="auto">
          <a:xfrm>
            <a:off x="10004620" y="6595624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0521B3-AA15-43AD-8218-514C4F53D44F}" type="slidenum"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altLang="en-US" sz="1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53A5DE0C-3D2D-4B8C-B48E-C264F23C78B6}"/>
              </a:ext>
            </a:extLst>
          </p:cNvPr>
          <p:cNvSpPr txBox="1"/>
          <p:nvPr/>
        </p:nvSpPr>
        <p:spPr>
          <a:xfrm>
            <a:off x="1317366" y="1222757"/>
            <a:ext cx="95572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b="1" dirty="0">
                <a:latin typeface="Arial Narrow" panose="020B0606020202030204" pitchFamily="34" charset="0"/>
              </a:rPr>
              <a:t>Puede utilizarse en situaciones que no son exclusivas de mantenimiento:</a:t>
            </a:r>
            <a:endParaRPr lang="es-CO" sz="3600" b="1" dirty="0">
              <a:latin typeface="Arial Narrow" panose="020B0606020202030204" pitchFamily="34" charset="0"/>
            </a:endParaRPr>
          </a:p>
        </p:txBody>
      </p:sp>
      <p:sp>
        <p:nvSpPr>
          <p:cNvPr id="14" name="Rectángulo redondeado 11">
            <a:extLst>
              <a:ext uri="{FF2B5EF4-FFF2-40B4-BE49-F238E27FC236}">
                <a16:creationId xmlns:a16="http://schemas.microsoft.com/office/drawing/2014/main" id="{85CB0809-FCE4-4166-2103-519DF3BB9D0F}"/>
              </a:ext>
            </a:extLst>
          </p:cNvPr>
          <p:cNvSpPr/>
          <p:nvPr/>
        </p:nvSpPr>
        <p:spPr>
          <a:xfrm>
            <a:off x="323032" y="2745336"/>
            <a:ext cx="3393466" cy="1332000"/>
          </a:xfrm>
          <a:prstGeom prst="roundRect">
            <a:avLst>
              <a:gd name="adj" fmla="val 12004"/>
            </a:avLst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3200" b="1" dirty="0">
                <a:solidFill>
                  <a:prstClr val="black"/>
                </a:solidFill>
                <a:latin typeface="Arial Narrow" pitchFamily="34" charset="0"/>
              </a:rPr>
              <a:t>En el diseño</a:t>
            </a:r>
          </a:p>
        </p:txBody>
      </p:sp>
      <p:sp>
        <p:nvSpPr>
          <p:cNvPr id="15" name="Rectángulo redondeado 12">
            <a:extLst>
              <a:ext uri="{FF2B5EF4-FFF2-40B4-BE49-F238E27FC236}">
                <a16:creationId xmlns:a16="http://schemas.microsoft.com/office/drawing/2014/main" id="{13AFC78A-84B1-40EA-9CE9-31C1EC5D3A4C}"/>
              </a:ext>
            </a:extLst>
          </p:cNvPr>
          <p:cNvSpPr/>
          <p:nvPr/>
        </p:nvSpPr>
        <p:spPr>
          <a:xfrm>
            <a:off x="4009781" y="2745336"/>
            <a:ext cx="7751136" cy="1332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es-ES" altLang="en-US" sz="3200" dirty="0">
                <a:solidFill>
                  <a:prstClr val="black"/>
                </a:solidFill>
                <a:latin typeface="Arial Narrow" pitchFamily="34" charset="0"/>
              </a:rPr>
              <a:t>Para llevar a cabo una justificación de costos detallada en caso de una modificación propuesta. </a:t>
            </a:r>
          </a:p>
        </p:txBody>
      </p:sp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B7890154-D64C-6FC7-939C-03BEC0AE1B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648"/>
          <a:stretch/>
        </p:blipFill>
        <p:spPr>
          <a:xfrm>
            <a:off x="2615689" y="2974579"/>
            <a:ext cx="1100809" cy="873513"/>
          </a:xfrm>
          <a:prstGeom prst="rect">
            <a:avLst/>
          </a:prstGeom>
        </p:spPr>
      </p:pic>
      <p:sp>
        <p:nvSpPr>
          <p:cNvPr id="8" name="Rectángulo redondeado 11">
            <a:extLst>
              <a:ext uri="{FF2B5EF4-FFF2-40B4-BE49-F238E27FC236}">
                <a16:creationId xmlns:a16="http://schemas.microsoft.com/office/drawing/2014/main" id="{F22D139B-9CCF-4012-2827-AAB433A3B1B0}"/>
              </a:ext>
            </a:extLst>
          </p:cNvPr>
          <p:cNvSpPr/>
          <p:nvPr/>
        </p:nvSpPr>
        <p:spPr>
          <a:xfrm>
            <a:off x="323032" y="4337059"/>
            <a:ext cx="3393466" cy="1332000"/>
          </a:xfrm>
          <a:prstGeom prst="roundRect">
            <a:avLst>
              <a:gd name="adj" fmla="val 12841"/>
            </a:avLst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sz="3200" b="1" dirty="0">
                <a:solidFill>
                  <a:prstClr val="black"/>
                </a:solidFill>
                <a:latin typeface="Arial Narrow" pitchFamily="34" charset="0"/>
              </a:rPr>
              <a:t>En la adquisición</a:t>
            </a:r>
          </a:p>
        </p:txBody>
      </p:sp>
      <p:sp>
        <p:nvSpPr>
          <p:cNvPr id="10" name="Rectángulo redondeado 12">
            <a:extLst>
              <a:ext uri="{FF2B5EF4-FFF2-40B4-BE49-F238E27FC236}">
                <a16:creationId xmlns:a16="http://schemas.microsoft.com/office/drawing/2014/main" id="{30BAF9A0-EBD3-34D8-BEE8-093714706582}"/>
              </a:ext>
            </a:extLst>
          </p:cNvPr>
          <p:cNvSpPr/>
          <p:nvPr/>
        </p:nvSpPr>
        <p:spPr>
          <a:xfrm>
            <a:off x="4009781" y="4337059"/>
            <a:ext cx="7751136" cy="133199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>
              <a:defRPr/>
            </a:pPr>
            <a:r>
              <a:rPr lang="es-ES" altLang="en-US" sz="3200" dirty="0">
                <a:solidFill>
                  <a:prstClr val="black"/>
                </a:solidFill>
                <a:latin typeface="Arial Narrow" pitchFamily="34" charset="0"/>
              </a:rPr>
              <a:t>Para evaluar la confiabilidad de componentes diferentes que pueden tener la misma aplicación. </a:t>
            </a:r>
          </a:p>
        </p:txBody>
      </p:sp>
      <p:sp>
        <p:nvSpPr>
          <p:cNvPr id="11" name="Text Box 25">
            <a:extLst>
              <a:ext uri="{FF2B5EF4-FFF2-40B4-BE49-F238E27FC236}">
                <a16:creationId xmlns:a16="http://schemas.microsoft.com/office/drawing/2014/main" id="{D265BE96-3EEB-7C2C-3EF8-5DC0133E7D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7260" y="336906"/>
            <a:ext cx="761301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s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0E2C3E"/>
                </a:solidFill>
                <a:effectLst/>
                <a:uLnTx/>
                <a:uFillTx/>
                <a:latin typeface="Arial Narrow" pitchFamily="34" charset="0"/>
              </a:defRPr>
            </a:lvl1pPr>
          </a:lstStyle>
          <a:p>
            <a:pPr lvl="0" algn="ctr">
              <a:defRPr/>
            </a:pPr>
            <a:r>
              <a:rPr lang="es-ES" sz="3600" dirty="0">
                <a:solidFill>
                  <a:schemeClr val="tx1"/>
                </a:solidFill>
              </a:rPr>
              <a:t>TIEMPO MEDIO ENTRE FALLAS (</a:t>
            </a:r>
            <a:r>
              <a:rPr lang="es-ES" sz="3600" dirty="0" err="1">
                <a:solidFill>
                  <a:schemeClr val="tx1"/>
                </a:solidFill>
              </a:rPr>
              <a:t>TMEF</a:t>
            </a:r>
            <a:r>
              <a:rPr lang="es-ES" sz="3600" dirty="0">
                <a:solidFill>
                  <a:schemeClr val="tx1"/>
                </a:solidFill>
              </a:rPr>
              <a:t>)  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51345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8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198" y="2713993"/>
            <a:ext cx="9097604" cy="96583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eaLnBrk="1" hangingPunct="1"/>
            <a:r>
              <a:rPr lang="es-ES" sz="6600" b="1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¿CÓMO MEDIR LA CONFIABILIDAD ?</a:t>
            </a:r>
          </a:p>
        </p:txBody>
      </p:sp>
      <p:sp>
        <p:nvSpPr>
          <p:cNvPr id="3" name="Slide Number Placeholder 2"/>
          <p:cNvSpPr txBox="1">
            <a:spLocks/>
          </p:cNvSpPr>
          <p:nvPr/>
        </p:nvSpPr>
        <p:spPr>
          <a:xfrm>
            <a:off x="10058400" y="6597352"/>
            <a:ext cx="2133600" cy="2159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0915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Conector recto 49"/>
          <p:cNvCxnSpPr/>
          <p:nvPr/>
        </p:nvCxnSpPr>
        <p:spPr>
          <a:xfrm>
            <a:off x="7087594" y="3225300"/>
            <a:ext cx="648168" cy="0"/>
          </a:xfrm>
          <a:prstGeom prst="line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 flipH="1" flipV="1">
            <a:off x="6655642" y="3822560"/>
            <a:ext cx="540000" cy="562153"/>
          </a:xfrm>
          <a:prstGeom prst="line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47"/>
          <p:cNvCxnSpPr/>
          <p:nvPr/>
        </p:nvCxnSpPr>
        <p:spPr>
          <a:xfrm flipH="1">
            <a:off x="6655642" y="2036477"/>
            <a:ext cx="540000" cy="597751"/>
          </a:xfrm>
          <a:prstGeom prst="line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>
            <a:cxnSpLocks/>
          </p:cNvCxnSpPr>
          <p:nvPr/>
        </p:nvCxnSpPr>
        <p:spPr>
          <a:xfrm>
            <a:off x="5274435" y="1946346"/>
            <a:ext cx="420212" cy="477126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42"/>
          <p:cNvCxnSpPr>
            <a:cxnSpLocks/>
          </p:cNvCxnSpPr>
          <p:nvPr/>
        </p:nvCxnSpPr>
        <p:spPr>
          <a:xfrm flipV="1">
            <a:off x="5239710" y="3884252"/>
            <a:ext cx="540000" cy="562153"/>
          </a:xfrm>
          <a:prstGeom prst="line">
            <a:avLst/>
          </a:prstGeom>
          <a:ln w="762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ipse 11"/>
          <p:cNvSpPr/>
          <p:nvPr/>
        </p:nvSpPr>
        <p:spPr>
          <a:xfrm>
            <a:off x="5287594" y="2289300"/>
            <a:ext cx="1872000" cy="1872000"/>
          </a:xfrm>
          <a:prstGeom prst="ellipse">
            <a:avLst/>
          </a:prstGeom>
          <a:solidFill>
            <a:schemeClr val="bg1"/>
          </a:solidFill>
          <a:ln w="57150">
            <a:solidFill>
              <a:srgbClr val="739AB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551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3" name="Elipse 12"/>
          <p:cNvSpPr/>
          <p:nvPr/>
        </p:nvSpPr>
        <p:spPr>
          <a:xfrm>
            <a:off x="5359594" y="2361300"/>
            <a:ext cx="1728000" cy="1728000"/>
          </a:xfrm>
          <a:prstGeom prst="ellipse">
            <a:avLst/>
          </a:prstGeom>
          <a:solidFill>
            <a:srgbClr val="739A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281881" y="2443426"/>
            <a:ext cx="3518935" cy="1563749"/>
          </a:xfrm>
          <a:prstGeom prst="roundRect">
            <a:avLst>
              <a:gd name="adj" fmla="val 45568"/>
            </a:avLst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2759580" y="2325300"/>
            <a:ext cx="1800000" cy="1800000"/>
          </a:xfrm>
          <a:prstGeom prst="ellipse">
            <a:avLst/>
          </a:prstGeom>
          <a:solidFill>
            <a:schemeClr val="bg1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959580" y="2871357"/>
            <a:ext cx="15841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Incidentes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Accidentes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2867492" y="2840580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MÍNIMO RIESGO</a:t>
            </a:r>
          </a:p>
        </p:txBody>
      </p:sp>
      <p:sp>
        <p:nvSpPr>
          <p:cNvPr id="18" name="Rectángulo redondeado 17"/>
          <p:cNvSpPr/>
          <p:nvPr/>
        </p:nvSpPr>
        <p:spPr>
          <a:xfrm>
            <a:off x="7968847" y="4383298"/>
            <a:ext cx="3489307" cy="1563749"/>
          </a:xfrm>
          <a:prstGeom prst="roundRect">
            <a:avLst>
              <a:gd name="adj" fmla="val 45568"/>
            </a:avLst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Elipse 18"/>
          <p:cNvSpPr/>
          <p:nvPr/>
        </p:nvSpPr>
        <p:spPr>
          <a:xfrm>
            <a:off x="6801555" y="4265172"/>
            <a:ext cx="1800000" cy="1800000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8778056" y="4811229"/>
            <a:ext cx="1827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Averías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Emergencias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6943674" y="4780452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MÍNIMAS AVERÍAS</a:t>
            </a:r>
          </a:p>
        </p:txBody>
      </p:sp>
      <p:sp>
        <p:nvSpPr>
          <p:cNvPr id="22" name="Rectángulo redondeado 21"/>
          <p:cNvSpPr/>
          <p:nvPr/>
        </p:nvSpPr>
        <p:spPr>
          <a:xfrm>
            <a:off x="799603" y="4383298"/>
            <a:ext cx="4055841" cy="1563749"/>
          </a:xfrm>
          <a:prstGeom prst="roundRect">
            <a:avLst>
              <a:gd name="adj" fmla="val 45568"/>
            </a:avLst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Elipse 22"/>
          <p:cNvSpPr/>
          <p:nvPr/>
        </p:nvSpPr>
        <p:spPr>
          <a:xfrm>
            <a:off x="3664821" y="4158371"/>
            <a:ext cx="1800000" cy="1800000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606971" y="4657341"/>
            <a:ext cx="27878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Costo unitario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Consumo de energía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Consumo de agua</a:t>
            </a:r>
          </a:p>
        </p:txBody>
      </p:sp>
      <p:sp>
        <p:nvSpPr>
          <p:cNvPr id="25" name="CuadroTexto 24"/>
          <p:cNvSpPr txBox="1"/>
          <p:nvPr/>
        </p:nvSpPr>
        <p:spPr>
          <a:xfrm>
            <a:off x="3680414" y="4720524"/>
            <a:ext cx="1784407" cy="687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9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MÁXIMA RENTABILIDAD</a:t>
            </a:r>
          </a:p>
        </p:txBody>
      </p:sp>
      <p:sp>
        <p:nvSpPr>
          <p:cNvPr id="26" name="Rectángulo redondeado 25"/>
          <p:cNvSpPr/>
          <p:nvPr/>
        </p:nvSpPr>
        <p:spPr>
          <a:xfrm>
            <a:off x="7663754" y="539890"/>
            <a:ext cx="3960440" cy="1563749"/>
          </a:xfrm>
          <a:prstGeom prst="roundRect">
            <a:avLst>
              <a:gd name="adj" fmla="val 45568"/>
            </a:avLst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Elipse 26"/>
          <p:cNvSpPr/>
          <p:nvPr/>
        </p:nvSpPr>
        <p:spPr>
          <a:xfrm>
            <a:off x="6871666" y="421764"/>
            <a:ext cx="1800000" cy="1800000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8770007" y="506156"/>
            <a:ext cx="30297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Tiempo perdido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Cantidad producida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Factor de utilización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Tiempo entre paros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dirty="0">
                <a:solidFill>
                  <a:prstClr val="black"/>
                </a:solidFill>
                <a:latin typeface="Arial Narrow" panose="020B0606020202030204" pitchFamily="34" charset="0"/>
              </a:rPr>
              <a:t>Disponibilidad</a:t>
            </a:r>
            <a:endParaRPr kumimoji="0" lang="es-E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6979578" y="767766"/>
            <a:ext cx="15841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MÍNIMO TIEMPO PERDIDO</a:t>
            </a:r>
          </a:p>
        </p:txBody>
      </p:sp>
      <p:sp>
        <p:nvSpPr>
          <p:cNvPr id="30" name="Rectángulo redondeado 29"/>
          <p:cNvSpPr/>
          <p:nvPr/>
        </p:nvSpPr>
        <p:spPr>
          <a:xfrm>
            <a:off x="8631436" y="2443426"/>
            <a:ext cx="3363748" cy="1563749"/>
          </a:xfrm>
          <a:prstGeom prst="roundRect">
            <a:avLst>
              <a:gd name="adj" fmla="val 45568"/>
            </a:avLst>
          </a:prstGeom>
          <a:solidFill>
            <a:schemeClr val="bg1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Elipse 30"/>
          <p:cNvSpPr/>
          <p:nvPr/>
        </p:nvSpPr>
        <p:spPr>
          <a:xfrm>
            <a:off x="7735762" y="2325300"/>
            <a:ext cx="1800000" cy="1800000"/>
          </a:xfrm>
          <a:prstGeom prst="ellipse">
            <a:avLst/>
          </a:prstGeom>
          <a:solidFill>
            <a:schemeClr val="bg1"/>
          </a:solidFill>
          <a:ln w="1270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9634102" y="2871357"/>
            <a:ext cx="2211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Defectos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Quejas de clientes</a:t>
            </a:r>
          </a:p>
        </p:txBody>
      </p:sp>
      <p:sp>
        <p:nvSpPr>
          <p:cNvPr id="33" name="CuadroTexto 32"/>
          <p:cNvSpPr txBox="1"/>
          <p:nvPr/>
        </p:nvSpPr>
        <p:spPr>
          <a:xfrm>
            <a:off x="7877881" y="2840580"/>
            <a:ext cx="15841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MÍNIMOS DEFECTOS</a:t>
            </a:r>
          </a:p>
        </p:txBody>
      </p:sp>
      <p:sp>
        <p:nvSpPr>
          <p:cNvPr id="34" name="Rectángulo redondeado 33"/>
          <p:cNvSpPr/>
          <p:nvPr/>
        </p:nvSpPr>
        <p:spPr>
          <a:xfrm>
            <a:off x="779314" y="539890"/>
            <a:ext cx="4032448" cy="1563749"/>
          </a:xfrm>
          <a:prstGeom prst="roundRect">
            <a:avLst>
              <a:gd name="adj" fmla="val 45568"/>
            </a:avLst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Elipse 34"/>
          <p:cNvSpPr/>
          <p:nvPr/>
        </p:nvSpPr>
        <p:spPr>
          <a:xfrm>
            <a:off x="3664821" y="421764"/>
            <a:ext cx="1800000" cy="1800000"/>
          </a:xfrm>
          <a:prstGeom prst="ellipse">
            <a:avLst/>
          </a:prstGeom>
          <a:solidFill>
            <a:schemeClr val="bg1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1662280" y="967821"/>
            <a:ext cx="2211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Incidentes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Nivel de residuos</a:t>
            </a:r>
          </a:p>
        </p:txBody>
      </p:sp>
      <p:sp>
        <p:nvSpPr>
          <p:cNvPr id="37" name="CuadroTexto 36"/>
          <p:cNvSpPr txBox="1"/>
          <p:nvPr/>
        </p:nvSpPr>
        <p:spPr>
          <a:xfrm>
            <a:off x="3772733" y="767766"/>
            <a:ext cx="15841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MÍNIMO IMPACTO AMBIENTAL</a:t>
            </a:r>
          </a:p>
        </p:txBody>
      </p:sp>
      <p:cxnSp>
        <p:nvCxnSpPr>
          <p:cNvPr id="40" name="Conector recto 39"/>
          <p:cNvCxnSpPr>
            <a:cxnSpLocks/>
          </p:cNvCxnSpPr>
          <p:nvPr/>
        </p:nvCxnSpPr>
        <p:spPr>
          <a:xfrm>
            <a:off x="4612976" y="3225300"/>
            <a:ext cx="648000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ombre práctico trabajador silueta icono gratuito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77" t="5003" r="17157" b="5450"/>
          <a:stretch>
            <a:fillRect/>
          </a:stretch>
        </p:blipFill>
        <p:spPr bwMode="auto">
          <a:xfrm>
            <a:off x="542284" y="2911769"/>
            <a:ext cx="447675" cy="62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Muestra de peligro icono gratuito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0329" y="4881010"/>
            <a:ext cx="515939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Reciclaje icono gratuito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1" b="17412"/>
          <a:stretch>
            <a:fillRect/>
          </a:stretch>
        </p:blipFill>
        <p:spPr bwMode="auto">
          <a:xfrm>
            <a:off x="931758" y="1034898"/>
            <a:ext cx="709796" cy="57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Símbolo de dólar icono gratuito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46" y="4926253"/>
            <a:ext cx="471488" cy="477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Verificación de la lista de entrega símbolo portapapeles icono gratuito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57" y="2565303"/>
            <a:ext cx="648359" cy="658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Cronómetro icono gratuito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4115" y="1039983"/>
            <a:ext cx="554039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5359690" y="2850903"/>
            <a:ext cx="1728000" cy="7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133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ACTIVOS CONFIABLES</a:t>
            </a:r>
          </a:p>
        </p:txBody>
      </p:sp>
      <p:sp>
        <p:nvSpPr>
          <p:cNvPr id="42" name="Slide Number Placeholder 1">
            <a:extLst>
              <a:ext uri="{FF2B5EF4-FFF2-40B4-BE49-F238E27FC236}">
                <a16:creationId xmlns:a16="http://schemas.microsoft.com/office/drawing/2014/main" id="{86863EF0-8ADA-4725-811A-A7C445B14293}"/>
              </a:ext>
            </a:extLst>
          </p:cNvPr>
          <p:cNvSpPr txBox="1">
            <a:spLocks/>
          </p:cNvSpPr>
          <p:nvPr/>
        </p:nvSpPr>
        <p:spPr bwMode="auto">
          <a:xfrm>
            <a:off x="10058400" y="6006802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108B5B-6864-4587-9FA3-ABE3853016ED}" type="slidenum">
              <a:rPr kumimoji="0" lang="en-US" altLang="es-CO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altLang="es-CO" sz="1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855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 animBg="1"/>
      <p:bldP spid="19" grpId="0" animBg="1"/>
      <p:bldP spid="20" grpId="0"/>
      <p:bldP spid="21" grpId="0"/>
      <p:bldP spid="22" grpId="0" animBg="1"/>
      <p:bldP spid="23" grpId="0" animBg="1"/>
      <p:bldP spid="24" grpId="0"/>
      <p:bldP spid="25" grpId="0"/>
      <p:bldP spid="26" grpId="0" animBg="1"/>
      <p:bldP spid="27" grpId="0" animBg="1"/>
      <p:bldP spid="28" grpId="0"/>
      <p:bldP spid="29" grpId="0"/>
      <p:bldP spid="30" grpId="0" animBg="1"/>
      <p:bldP spid="31" grpId="0" animBg="1"/>
      <p:bldP spid="32" grpId="0"/>
      <p:bldP spid="33" grpId="0"/>
      <p:bldP spid="34" grpId="0" animBg="1"/>
      <p:bldP spid="35" grpId="0" animBg="1"/>
      <p:bldP spid="36" grpId="0"/>
      <p:bldP spid="3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: esquinas redondeadas 11">
            <a:extLst>
              <a:ext uri="{FF2B5EF4-FFF2-40B4-BE49-F238E27FC236}">
                <a16:creationId xmlns:a16="http://schemas.microsoft.com/office/drawing/2014/main" id="{F78C838C-68AD-45DB-93A9-570DBD9354AF}"/>
              </a:ext>
            </a:extLst>
          </p:cNvPr>
          <p:cNvSpPr/>
          <p:nvPr/>
        </p:nvSpPr>
        <p:spPr>
          <a:xfrm>
            <a:off x="1295400" y="1740882"/>
            <a:ext cx="9735857" cy="372408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1295400" y="1186120"/>
            <a:ext cx="4680000" cy="864000"/>
          </a:xfrm>
          <a:prstGeom prst="roundRect">
            <a:avLst>
              <a:gd name="adj" fmla="val 1287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Un activo confiable…</a:t>
            </a:r>
            <a:endParaRPr kumimoji="0" lang="es-CO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91120" y="5560963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Confiabilidad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4624BA55-4E5D-A46B-7DCB-449B7159A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4334" y="123193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¿CÓMO MEDIR LA CONFIABILIDAD?</a:t>
            </a:r>
            <a:endParaRPr lang="es-CO" sz="3600" dirty="0">
              <a:solidFill>
                <a:schemeClr val="tx1"/>
              </a:solidFill>
            </a:endParaRPr>
          </a:p>
        </p:txBody>
      </p:sp>
      <p:sp>
        <p:nvSpPr>
          <p:cNvPr id="13" name="1 Marcador de número de diapositiva"/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1D4EFB-41B1-4939-BD5B-83682A07E5DC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9422097" y="4282401"/>
            <a:ext cx="1487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Defectos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9391501" y="3816065"/>
            <a:ext cx="1487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Tiempo de paro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9422097" y="4930473"/>
            <a:ext cx="1487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Incidentes</a:t>
            </a:r>
          </a:p>
        </p:txBody>
      </p:sp>
      <p:cxnSp>
        <p:nvCxnSpPr>
          <p:cNvPr id="8" name="Straight Arrow Connector 7"/>
          <p:cNvCxnSpPr>
            <a:cxnSpLocks/>
          </p:cNvCxnSpPr>
          <p:nvPr/>
        </p:nvCxnSpPr>
        <p:spPr bwMode="auto">
          <a:xfrm>
            <a:off x="1508682" y="5464965"/>
            <a:ext cx="9522575" cy="0"/>
          </a:xfrm>
          <a:prstGeom prst="straightConnector1">
            <a:avLst/>
          </a:prstGeom>
          <a:noFill/>
          <a:ln w="571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" name="Forma libre: forma 1">
            <a:extLst>
              <a:ext uri="{FF2B5EF4-FFF2-40B4-BE49-F238E27FC236}">
                <a16:creationId xmlns:a16="http://schemas.microsoft.com/office/drawing/2014/main" id="{C2CC73E9-FF3C-4D9A-988C-FA08C5BA30F5}"/>
              </a:ext>
            </a:extLst>
          </p:cNvPr>
          <p:cNvSpPr/>
          <p:nvPr/>
        </p:nvSpPr>
        <p:spPr>
          <a:xfrm>
            <a:off x="2318658" y="2221044"/>
            <a:ext cx="7103440" cy="1933575"/>
          </a:xfrm>
          <a:custGeom>
            <a:avLst/>
            <a:gdLst>
              <a:gd name="connsiteX0" fmla="*/ 0 w 4943475"/>
              <a:gd name="connsiteY0" fmla="*/ 0 h 1933575"/>
              <a:gd name="connsiteX1" fmla="*/ 714375 w 4943475"/>
              <a:gd name="connsiteY1" fmla="*/ 438150 h 1933575"/>
              <a:gd name="connsiteX2" fmla="*/ 2562225 w 4943475"/>
              <a:gd name="connsiteY2" fmla="*/ 1076325 h 1933575"/>
              <a:gd name="connsiteX3" fmla="*/ 4067175 w 4943475"/>
              <a:gd name="connsiteY3" fmla="*/ 1628775 h 1933575"/>
              <a:gd name="connsiteX4" fmla="*/ 4943475 w 4943475"/>
              <a:gd name="connsiteY4" fmla="*/ 1933575 h 193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43475" h="1933575">
                <a:moveTo>
                  <a:pt x="0" y="0"/>
                </a:moveTo>
                <a:cubicBezTo>
                  <a:pt x="143669" y="129381"/>
                  <a:pt x="287338" y="258763"/>
                  <a:pt x="714375" y="438150"/>
                </a:cubicBezTo>
                <a:cubicBezTo>
                  <a:pt x="1141412" y="617537"/>
                  <a:pt x="2003425" y="877888"/>
                  <a:pt x="2562225" y="1076325"/>
                </a:cubicBezTo>
                <a:cubicBezTo>
                  <a:pt x="3121025" y="1274762"/>
                  <a:pt x="4067175" y="1628775"/>
                  <a:pt x="4067175" y="1628775"/>
                </a:cubicBezTo>
                <a:cubicBezTo>
                  <a:pt x="4464050" y="1771650"/>
                  <a:pt x="4703762" y="1852612"/>
                  <a:pt x="4943475" y="1933575"/>
                </a:cubicBezTo>
              </a:path>
            </a:pathLst>
          </a:cu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orma libre: forma 9">
            <a:extLst>
              <a:ext uri="{FF2B5EF4-FFF2-40B4-BE49-F238E27FC236}">
                <a16:creationId xmlns:a16="http://schemas.microsoft.com/office/drawing/2014/main" id="{06C82B96-5C0F-4778-A0D9-FA6BD7534CA1}"/>
              </a:ext>
            </a:extLst>
          </p:cNvPr>
          <p:cNvSpPr/>
          <p:nvPr/>
        </p:nvSpPr>
        <p:spPr>
          <a:xfrm>
            <a:off x="2449287" y="3118759"/>
            <a:ext cx="6938282" cy="1314450"/>
          </a:xfrm>
          <a:custGeom>
            <a:avLst/>
            <a:gdLst>
              <a:gd name="connsiteX0" fmla="*/ 0 w 4924425"/>
              <a:gd name="connsiteY0" fmla="*/ 0 h 1314450"/>
              <a:gd name="connsiteX1" fmla="*/ 352425 w 4924425"/>
              <a:gd name="connsiteY1" fmla="*/ 57150 h 1314450"/>
              <a:gd name="connsiteX2" fmla="*/ 714375 w 4924425"/>
              <a:gd name="connsiteY2" fmla="*/ 133350 h 1314450"/>
              <a:gd name="connsiteX3" fmla="*/ 1123950 w 4924425"/>
              <a:gd name="connsiteY3" fmla="*/ 285750 h 1314450"/>
              <a:gd name="connsiteX4" fmla="*/ 1419225 w 4924425"/>
              <a:gd name="connsiteY4" fmla="*/ 428625 h 1314450"/>
              <a:gd name="connsiteX5" fmla="*/ 1838325 w 4924425"/>
              <a:gd name="connsiteY5" fmla="*/ 485775 h 1314450"/>
              <a:gd name="connsiteX6" fmla="*/ 2438400 w 4924425"/>
              <a:gd name="connsiteY6" fmla="*/ 571500 h 1314450"/>
              <a:gd name="connsiteX7" fmla="*/ 2876550 w 4924425"/>
              <a:gd name="connsiteY7" fmla="*/ 676275 h 1314450"/>
              <a:gd name="connsiteX8" fmla="*/ 3429000 w 4924425"/>
              <a:gd name="connsiteY8" fmla="*/ 752475 h 1314450"/>
              <a:gd name="connsiteX9" fmla="*/ 3905250 w 4924425"/>
              <a:gd name="connsiteY9" fmla="*/ 933450 h 1314450"/>
              <a:gd name="connsiteX10" fmla="*/ 4610100 w 4924425"/>
              <a:gd name="connsiteY10" fmla="*/ 1190625 h 1314450"/>
              <a:gd name="connsiteX11" fmla="*/ 4924425 w 4924425"/>
              <a:gd name="connsiteY11" fmla="*/ 1314450 h 1314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924425" h="1314450">
                <a:moveTo>
                  <a:pt x="0" y="0"/>
                </a:moveTo>
                <a:cubicBezTo>
                  <a:pt x="116681" y="17462"/>
                  <a:pt x="233363" y="34925"/>
                  <a:pt x="352425" y="57150"/>
                </a:cubicBezTo>
                <a:cubicBezTo>
                  <a:pt x="471487" y="79375"/>
                  <a:pt x="585788" y="95250"/>
                  <a:pt x="714375" y="133350"/>
                </a:cubicBezTo>
                <a:cubicBezTo>
                  <a:pt x="842963" y="171450"/>
                  <a:pt x="1006475" y="236538"/>
                  <a:pt x="1123950" y="285750"/>
                </a:cubicBezTo>
                <a:cubicBezTo>
                  <a:pt x="1241425" y="334962"/>
                  <a:pt x="1300163" y="395288"/>
                  <a:pt x="1419225" y="428625"/>
                </a:cubicBezTo>
                <a:cubicBezTo>
                  <a:pt x="1538287" y="461962"/>
                  <a:pt x="1838325" y="485775"/>
                  <a:pt x="1838325" y="485775"/>
                </a:cubicBezTo>
                <a:cubicBezTo>
                  <a:pt x="2008187" y="509587"/>
                  <a:pt x="2265363" y="539750"/>
                  <a:pt x="2438400" y="571500"/>
                </a:cubicBezTo>
                <a:cubicBezTo>
                  <a:pt x="2611438" y="603250"/>
                  <a:pt x="2711450" y="646113"/>
                  <a:pt x="2876550" y="676275"/>
                </a:cubicBezTo>
                <a:cubicBezTo>
                  <a:pt x="3041650" y="706437"/>
                  <a:pt x="3257550" y="709613"/>
                  <a:pt x="3429000" y="752475"/>
                </a:cubicBezTo>
                <a:cubicBezTo>
                  <a:pt x="3600450" y="795337"/>
                  <a:pt x="3905250" y="933450"/>
                  <a:pt x="3905250" y="933450"/>
                </a:cubicBezTo>
                <a:lnTo>
                  <a:pt x="4610100" y="1190625"/>
                </a:lnTo>
                <a:cubicBezTo>
                  <a:pt x="4779963" y="1254125"/>
                  <a:pt x="4852194" y="1284287"/>
                  <a:pt x="4924425" y="1314450"/>
                </a:cubicBezTo>
              </a:path>
            </a:pathLst>
          </a:cu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F54CF9E4-DC1B-4448-B771-8D9300F446EE}"/>
              </a:ext>
            </a:extLst>
          </p:cNvPr>
          <p:cNvSpPr/>
          <p:nvPr/>
        </p:nvSpPr>
        <p:spPr>
          <a:xfrm>
            <a:off x="2209800" y="3375934"/>
            <a:ext cx="7215464" cy="1710474"/>
          </a:xfrm>
          <a:custGeom>
            <a:avLst/>
            <a:gdLst>
              <a:gd name="connsiteX0" fmla="*/ 0 w 4933546"/>
              <a:gd name="connsiteY0" fmla="*/ 0 h 1710474"/>
              <a:gd name="connsiteX1" fmla="*/ 1704975 w 4933546"/>
              <a:gd name="connsiteY1" fmla="*/ 657225 h 1710474"/>
              <a:gd name="connsiteX2" fmla="*/ 1952625 w 4933546"/>
              <a:gd name="connsiteY2" fmla="*/ 742950 h 1710474"/>
              <a:gd name="connsiteX3" fmla="*/ 2933700 w 4933546"/>
              <a:gd name="connsiteY3" fmla="*/ 1104900 h 1710474"/>
              <a:gd name="connsiteX4" fmla="*/ 3552825 w 4933546"/>
              <a:gd name="connsiteY4" fmla="*/ 1333500 h 1710474"/>
              <a:gd name="connsiteX5" fmla="*/ 3838575 w 4933546"/>
              <a:gd name="connsiteY5" fmla="*/ 1457325 h 1710474"/>
              <a:gd name="connsiteX6" fmla="*/ 4429125 w 4933546"/>
              <a:gd name="connsiteY6" fmla="*/ 1647825 h 1710474"/>
              <a:gd name="connsiteX7" fmla="*/ 4886325 w 4933546"/>
              <a:gd name="connsiteY7" fmla="*/ 1704975 h 1710474"/>
              <a:gd name="connsiteX8" fmla="*/ 4895850 w 4933546"/>
              <a:gd name="connsiteY8" fmla="*/ 1704975 h 17104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33546" h="1710474">
                <a:moveTo>
                  <a:pt x="0" y="0"/>
                </a:moveTo>
                <a:lnTo>
                  <a:pt x="1704975" y="657225"/>
                </a:lnTo>
                <a:cubicBezTo>
                  <a:pt x="2030412" y="781050"/>
                  <a:pt x="1952625" y="742950"/>
                  <a:pt x="1952625" y="742950"/>
                </a:cubicBezTo>
                <a:lnTo>
                  <a:pt x="2933700" y="1104900"/>
                </a:lnTo>
                <a:lnTo>
                  <a:pt x="3552825" y="1333500"/>
                </a:lnTo>
                <a:cubicBezTo>
                  <a:pt x="3703638" y="1392238"/>
                  <a:pt x="3692525" y="1404938"/>
                  <a:pt x="3838575" y="1457325"/>
                </a:cubicBezTo>
                <a:cubicBezTo>
                  <a:pt x="3984625" y="1509712"/>
                  <a:pt x="4254500" y="1606550"/>
                  <a:pt x="4429125" y="1647825"/>
                </a:cubicBezTo>
                <a:cubicBezTo>
                  <a:pt x="4603750" y="1689100"/>
                  <a:pt x="4886325" y="1704975"/>
                  <a:pt x="4886325" y="1704975"/>
                </a:cubicBezTo>
                <a:cubicBezTo>
                  <a:pt x="4964112" y="1714500"/>
                  <a:pt x="4929981" y="1709737"/>
                  <a:pt x="4895850" y="1704975"/>
                </a:cubicBezTo>
              </a:path>
            </a:pathLst>
          </a:custGeom>
          <a:noFill/>
          <a:ln w="762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ángulo redondeado 6">
            <a:extLst>
              <a:ext uri="{FF2B5EF4-FFF2-40B4-BE49-F238E27FC236}">
                <a16:creationId xmlns:a16="http://schemas.microsoft.com/office/drawing/2014/main" id="{88E818E0-AF52-2C87-8E1C-B21199813AB5}"/>
              </a:ext>
            </a:extLst>
          </p:cNvPr>
          <p:cNvSpPr/>
          <p:nvPr/>
        </p:nvSpPr>
        <p:spPr>
          <a:xfrm>
            <a:off x="6351257" y="1186926"/>
            <a:ext cx="4680000" cy="864000"/>
          </a:xfrm>
          <a:prstGeom prst="roundRect">
            <a:avLst>
              <a:gd name="adj" fmla="val 12875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Falla menos</a:t>
            </a:r>
          </a:p>
        </p:txBody>
      </p:sp>
    </p:spTree>
    <p:extLst>
      <p:ext uri="{BB962C8B-B14F-4D97-AF65-F5344CB8AC3E}">
        <p14:creationId xmlns:p14="http://schemas.microsoft.com/office/powerpoint/2010/main" val="652605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/>
      <p:bldP spid="3" grpId="0"/>
      <p:bldP spid="14" grpId="0"/>
      <p:bldP spid="15" grpId="0"/>
      <p:bldP spid="2" grpId="0" animBg="1"/>
      <p:bldP spid="10" grpId="0" animBg="1"/>
      <p:bldP spid="1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895957" y="2418360"/>
            <a:ext cx="3816000" cy="2484000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Falla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576053" y="2372882"/>
            <a:ext cx="3744272" cy="2484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>
            <a:defPPr>
              <a:defRPr lang="es-CO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Parada</a:t>
            </a:r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10058400" y="6642000"/>
            <a:ext cx="2133600" cy="2160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218" name="Picture 2" descr="Image result for failure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325" y="3565541"/>
            <a:ext cx="1202548" cy="120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434" y="3433248"/>
            <a:ext cx="1140429" cy="1140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ot Equal 5"/>
          <p:cNvSpPr/>
          <p:nvPr/>
        </p:nvSpPr>
        <p:spPr>
          <a:xfrm>
            <a:off x="5369885" y="3153336"/>
            <a:ext cx="1548240" cy="1080120"/>
          </a:xfrm>
          <a:prstGeom prst="mathNotEqual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4 Rectángulo">
            <a:extLst>
              <a:ext uri="{FF2B5EF4-FFF2-40B4-BE49-F238E27FC236}">
                <a16:creationId xmlns:a16="http://schemas.microsoft.com/office/drawing/2014/main" id="{0063491B-3140-BE49-9846-8DC05D2535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707" y="207147"/>
            <a:ext cx="702456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EFECTIVIDAD DEL MANTENIMIENTO</a:t>
            </a:r>
          </a:p>
        </p:txBody>
      </p:sp>
    </p:spTree>
    <p:extLst>
      <p:ext uri="{BB962C8B-B14F-4D97-AF65-F5344CB8AC3E}">
        <p14:creationId xmlns:p14="http://schemas.microsoft.com/office/powerpoint/2010/main" val="298846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77248" y="2338474"/>
            <a:ext cx="3816000" cy="1736646"/>
          </a:xfrm>
          <a:prstGeom prst="roundRect">
            <a:avLst/>
          </a:prstGeom>
          <a:ln w="28575"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anose="020B0604020202020204" pitchFamily="34" charset="0"/>
              </a:rPr>
              <a:t>Esfuerzo para reducir fallas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6842753" y="2338474"/>
            <a:ext cx="4282447" cy="173664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>
            <a:defPPr>
              <a:defRPr lang="es-CO"/>
            </a:defPPr>
            <a:lvl1pPr algn="ctr" fontAlgn="base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defRPr>
            </a:lvl1pPr>
          </a:lstStyle>
          <a:p>
            <a:pPr lvl="0">
              <a:defRPr/>
            </a:pPr>
            <a:r>
              <a:rPr lang="es-CO" sz="4800" dirty="0">
                <a:solidFill>
                  <a:prstClr val="black"/>
                </a:solidFill>
              </a:rPr>
              <a:t>Esfuerzo para reducir paradas</a:t>
            </a:r>
          </a:p>
        </p:txBody>
      </p:sp>
      <p:sp>
        <p:nvSpPr>
          <p:cNvPr id="10" name="Slide Number Placeholder 1"/>
          <p:cNvSpPr txBox="1">
            <a:spLocks/>
          </p:cNvSpPr>
          <p:nvPr/>
        </p:nvSpPr>
        <p:spPr>
          <a:xfrm>
            <a:off x="10058400" y="6642000"/>
            <a:ext cx="2133600" cy="2160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377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377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218" name="Picture 2" descr="Image result for failure ico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6641" y="4425722"/>
            <a:ext cx="1202548" cy="1202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Related im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923" y="4425722"/>
            <a:ext cx="953179" cy="95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Not Equal 5"/>
          <p:cNvSpPr/>
          <p:nvPr/>
        </p:nvSpPr>
        <p:spPr>
          <a:xfrm>
            <a:off x="5243881" y="2666737"/>
            <a:ext cx="1548240" cy="1080120"/>
          </a:xfrm>
          <a:prstGeom prst="mathNotEqual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4 Rectángulo">
            <a:extLst>
              <a:ext uri="{FF2B5EF4-FFF2-40B4-BE49-F238E27FC236}">
                <a16:creationId xmlns:a16="http://schemas.microsoft.com/office/drawing/2014/main" id="{B02E163F-6488-CB1D-C59D-7413155B4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60707" y="207147"/>
            <a:ext cx="7024562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EFECTIVIDAD DEL MANTENIMIENTO</a:t>
            </a:r>
          </a:p>
        </p:txBody>
      </p:sp>
    </p:spTree>
    <p:extLst>
      <p:ext uri="{BB962C8B-B14F-4D97-AF65-F5344CB8AC3E}">
        <p14:creationId xmlns:p14="http://schemas.microsoft.com/office/powerpoint/2010/main" val="366020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47198" y="1906273"/>
            <a:ext cx="9097604" cy="965835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r>
              <a:rPr lang="es-CO" sz="6600" b="1" kern="1200" dirty="0">
                <a:solidFill>
                  <a:srgbClr val="10253F"/>
                </a:solidFill>
                <a:latin typeface="Arial Narrow" pitchFamily="34" charset="0"/>
                <a:ea typeface="+mn-ea"/>
                <a:cs typeface="Arial" pitchFamily="34" charset="0"/>
              </a:rPr>
              <a:t>ESTRATEGIAS DE CONFIABILIDAD</a:t>
            </a:r>
          </a:p>
        </p:txBody>
      </p:sp>
      <p:sp>
        <p:nvSpPr>
          <p:cNvPr id="4" name="Slide Number Placeholder 1"/>
          <p:cNvSpPr txBox="1">
            <a:spLocks/>
          </p:cNvSpPr>
          <p:nvPr/>
        </p:nvSpPr>
        <p:spPr bwMode="auto">
          <a:xfrm>
            <a:off x="9940764" y="6642100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E2B03-4528-4808-96D4-D344353BD22D}" type="slidenum"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5" name="2 Rectángulo redondeado">
            <a:extLst>
              <a:ext uri="{FF2B5EF4-FFF2-40B4-BE49-F238E27FC236}">
                <a16:creationId xmlns:a16="http://schemas.microsoft.com/office/drawing/2014/main" id="{48F801F4-D4B2-D5F3-0A71-B82E91941252}"/>
              </a:ext>
            </a:extLst>
          </p:cNvPr>
          <p:cNvSpPr/>
          <p:nvPr/>
        </p:nvSpPr>
        <p:spPr>
          <a:xfrm>
            <a:off x="2584450" y="3821000"/>
            <a:ext cx="7023100" cy="1872208"/>
          </a:xfrm>
          <a:prstGeom prst="roundRect">
            <a:avLst/>
          </a:prstGeom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¿Qué se debe hacer para enfrentar las causas de falla?</a:t>
            </a:r>
          </a:p>
        </p:txBody>
      </p:sp>
    </p:spTree>
    <p:extLst>
      <p:ext uri="{BB962C8B-B14F-4D97-AF65-F5344CB8AC3E}">
        <p14:creationId xmlns:p14="http://schemas.microsoft.com/office/powerpoint/2010/main" val="96676591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ángulo redondeado 30">
            <a:extLst>
              <a:ext uri="{FF2B5EF4-FFF2-40B4-BE49-F238E27FC236}">
                <a16:creationId xmlns:a16="http://schemas.microsoft.com/office/drawing/2014/main" id="{A165E180-B7B5-4A8B-90ED-CE27D3ECE572}"/>
              </a:ext>
            </a:extLst>
          </p:cNvPr>
          <p:cNvSpPr/>
          <p:nvPr/>
        </p:nvSpPr>
        <p:spPr>
          <a:xfrm>
            <a:off x="4393553" y="3510647"/>
            <a:ext cx="3358631" cy="1975737"/>
          </a:xfrm>
          <a:prstGeom prst="roundRect">
            <a:avLst>
              <a:gd name="adj" fmla="val 8681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8160314" y="3510906"/>
            <a:ext cx="3358631" cy="1975737"/>
          </a:xfrm>
          <a:prstGeom prst="roundRect">
            <a:avLst>
              <a:gd name="adj" fmla="val 8681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ángulo redondeado 23"/>
          <p:cNvSpPr/>
          <p:nvPr/>
        </p:nvSpPr>
        <p:spPr>
          <a:xfrm>
            <a:off x="8160314" y="1551475"/>
            <a:ext cx="3358631" cy="1920000"/>
          </a:xfrm>
          <a:prstGeom prst="roundRect">
            <a:avLst>
              <a:gd name="adj" fmla="val 12932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ángulo redondeado 22"/>
          <p:cNvSpPr/>
          <p:nvPr/>
        </p:nvSpPr>
        <p:spPr>
          <a:xfrm>
            <a:off x="4393554" y="1558117"/>
            <a:ext cx="3358631" cy="1913360"/>
          </a:xfrm>
          <a:prstGeom prst="roundRect">
            <a:avLst>
              <a:gd name="adj" fmla="val 982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ángulo redondeado 15"/>
          <p:cNvSpPr/>
          <p:nvPr/>
        </p:nvSpPr>
        <p:spPr>
          <a:xfrm>
            <a:off x="664785" y="1538517"/>
            <a:ext cx="3358631" cy="3961084"/>
          </a:xfrm>
          <a:prstGeom prst="roundRect">
            <a:avLst>
              <a:gd name="adj" fmla="val 9824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351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Slide Number Placeholder 1"/>
          <p:cNvSpPr txBox="1">
            <a:spLocks/>
          </p:cNvSpPr>
          <p:nvPr/>
        </p:nvSpPr>
        <p:spPr>
          <a:xfrm>
            <a:off x="10058400" y="6633264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r">
              <a:defRPr sz="1200" b="1">
                <a:solidFill>
                  <a:srgbClr val="4F81BD">
                    <a:lumMod val="50000"/>
                  </a:srgbClr>
                </a:solidFill>
                <a:latin typeface="Arial Narrow" panose="020B0606020202030204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4F81BD">
                  <a:lumMod val="50000"/>
                </a:srgb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7" name="17 Forma libre"/>
          <p:cNvSpPr/>
          <p:nvPr/>
        </p:nvSpPr>
        <p:spPr>
          <a:xfrm>
            <a:off x="904099" y="1802694"/>
            <a:ext cx="2880000" cy="792000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05807" tIns="105807" rIns="105807" bIns="105807" numCol="1" spcCol="1270" anchor="ctr" anchorCtr="0">
            <a:noAutofit/>
          </a:bodyPr>
          <a:lstStyle/>
          <a:p>
            <a:pPr marL="0" marR="0" lvl="0" indent="0" algn="ctr" defTabSz="80006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Diseño</a:t>
            </a:r>
            <a:endParaRPr kumimoji="0" lang="en-US" sz="2667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8" name="18 Forma libre"/>
          <p:cNvSpPr/>
          <p:nvPr/>
        </p:nvSpPr>
        <p:spPr>
          <a:xfrm>
            <a:off x="904099" y="4550549"/>
            <a:ext cx="2880000" cy="792000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13427" tIns="113427" rIns="113427" bIns="113427" numCol="1" spcCol="1270" anchor="ctr" anchorCtr="0">
            <a:noAutofit/>
          </a:bodyPr>
          <a:lstStyle/>
          <a:p>
            <a:pPr marL="0" marR="0" lvl="0" indent="0" algn="ctr" defTabSz="88895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Instalación</a:t>
            </a:r>
          </a:p>
        </p:txBody>
      </p:sp>
      <p:sp>
        <p:nvSpPr>
          <p:cNvPr id="19" name="19 Forma libre"/>
          <p:cNvSpPr/>
          <p:nvPr/>
        </p:nvSpPr>
        <p:spPr>
          <a:xfrm>
            <a:off x="904099" y="3634598"/>
            <a:ext cx="2880000" cy="792000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13427" tIns="113427" rIns="113427" bIns="113427" numCol="1" spcCol="1270" anchor="ctr" anchorCtr="0">
            <a:noAutofit/>
          </a:bodyPr>
          <a:lstStyle/>
          <a:p>
            <a:pPr marL="0" marR="0" lvl="0" indent="0" algn="ctr" defTabSz="88895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Fabricación</a:t>
            </a:r>
            <a:endParaRPr kumimoji="0" lang="en-US" sz="2667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0" name="20 Forma libre"/>
          <p:cNvSpPr/>
          <p:nvPr/>
        </p:nvSpPr>
        <p:spPr>
          <a:xfrm>
            <a:off x="8399627" y="3743085"/>
            <a:ext cx="2880000" cy="720000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13427" tIns="113427" rIns="113427" bIns="113427" numCol="1" spcCol="1270" anchor="ctr" anchorCtr="0">
            <a:noAutofit/>
          </a:bodyPr>
          <a:lstStyle/>
          <a:p>
            <a:pPr marL="0" marR="0" lvl="0" indent="0" algn="ctr" defTabSz="88895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Medio ambiente</a:t>
            </a:r>
            <a:endParaRPr kumimoji="0" lang="en-US" sz="2667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1" name="21 Forma libre"/>
          <p:cNvSpPr/>
          <p:nvPr/>
        </p:nvSpPr>
        <p:spPr>
          <a:xfrm>
            <a:off x="4632868" y="1742225"/>
            <a:ext cx="2880000" cy="720000"/>
          </a:xfrm>
          <a:custGeom>
            <a:avLst/>
            <a:gdLst>
              <a:gd name="connsiteX0" fmla="*/ 0 w 1906473"/>
              <a:gd name="connsiteY0" fmla="*/ 127100 h 762586"/>
              <a:gd name="connsiteX1" fmla="*/ 127100 w 1906473"/>
              <a:gd name="connsiteY1" fmla="*/ 0 h 762586"/>
              <a:gd name="connsiteX2" fmla="*/ 1779373 w 1906473"/>
              <a:gd name="connsiteY2" fmla="*/ 0 h 762586"/>
              <a:gd name="connsiteX3" fmla="*/ 1906473 w 1906473"/>
              <a:gd name="connsiteY3" fmla="*/ 127100 h 762586"/>
              <a:gd name="connsiteX4" fmla="*/ 1906473 w 1906473"/>
              <a:gd name="connsiteY4" fmla="*/ 635486 h 762586"/>
              <a:gd name="connsiteX5" fmla="*/ 1779373 w 1906473"/>
              <a:gd name="connsiteY5" fmla="*/ 762586 h 762586"/>
              <a:gd name="connsiteX6" fmla="*/ 127100 w 1906473"/>
              <a:gd name="connsiteY6" fmla="*/ 762586 h 762586"/>
              <a:gd name="connsiteX7" fmla="*/ 0 w 1906473"/>
              <a:gd name="connsiteY7" fmla="*/ 635486 h 762586"/>
              <a:gd name="connsiteX8" fmla="*/ 0 w 1906473"/>
              <a:gd name="connsiteY8" fmla="*/ 127100 h 762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473" h="762586">
                <a:moveTo>
                  <a:pt x="0" y="127100"/>
                </a:moveTo>
                <a:cubicBezTo>
                  <a:pt x="0" y="56905"/>
                  <a:pt x="56905" y="0"/>
                  <a:pt x="127100" y="0"/>
                </a:cubicBezTo>
                <a:lnTo>
                  <a:pt x="1779373" y="0"/>
                </a:lnTo>
                <a:cubicBezTo>
                  <a:pt x="1849568" y="0"/>
                  <a:pt x="1906473" y="56905"/>
                  <a:pt x="1906473" y="127100"/>
                </a:cubicBezTo>
                <a:lnTo>
                  <a:pt x="1906473" y="635486"/>
                </a:lnTo>
                <a:cubicBezTo>
                  <a:pt x="1906473" y="705681"/>
                  <a:pt x="1849568" y="762586"/>
                  <a:pt x="1779373" y="762586"/>
                </a:cubicBezTo>
                <a:lnTo>
                  <a:pt x="127100" y="762586"/>
                </a:lnTo>
                <a:cubicBezTo>
                  <a:pt x="56905" y="762586"/>
                  <a:pt x="0" y="705681"/>
                  <a:pt x="0" y="635486"/>
                </a:cubicBezTo>
                <a:lnTo>
                  <a:pt x="0" y="127100"/>
                </a:lnTo>
                <a:close/>
              </a:path>
            </a:pathLst>
          </a:cu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13427" tIns="113427" rIns="113427" bIns="113427" numCol="1" spcCol="1270" anchor="ctr" anchorCtr="0">
            <a:noAutofit/>
          </a:bodyPr>
          <a:lstStyle/>
          <a:p>
            <a:pPr marL="0" marR="0" lvl="0" indent="0" algn="ctr" defTabSz="88895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Operación</a:t>
            </a:r>
            <a:endParaRPr kumimoji="0" lang="en-US" sz="2667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2" name="22 Forma libre"/>
          <p:cNvSpPr/>
          <p:nvPr/>
        </p:nvSpPr>
        <p:spPr>
          <a:xfrm>
            <a:off x="4632868" y="4592877"/>
            <a:ext cx="2880000" cy="720000"/>
          </a:xfrm>
          <a:custGeom>
            <a:avLst/>
            <a:gdLst>
              <a:gd name="connsiteX0" fmla="*/ 0 w 1906473"/>
              <a:gd name="connsiteY0" fmla="*/ 127100 h 762586"/>
              <a:gd name="connsiteX1" fmla="*/ 127100 w 1906473"/>
              <a:gd name="connsiteY1" fmla="*/ 0 h 762586"/>
              <a:gd name="connsiteX2" fmla="*/ 1779373 w 1906473"/>
              <a:gd name="connsiteY2" fmla="*/ 0 h 762586"/>
              <a:gd name="connsiteX3" fmla="*/ 1906473 w 1906473"/>
              <a:gd name="connsiteY3" fmla="*/ 127100 h 762586"/>
              <a:gd name="connsiteX4" fmla="*/ 1906473 w 1906473"/>
              <a:gd name="connsiteY4" fmla="*/ 635486 h 762586"/>
              <a:gd name="connsiteX5" fmla="*/ 1779373 w 1906473"/>
              <a:gd name="connsiteY5" fmla="*/ 762586 h 762586"/>
              <a:gd name="connsiteX6" fmla="*/ 127100 w 1906473"/>
              <a:gd name="connsiteY6" fmla="*/ 762586 h 762586"/>
              <a:gd name="connsiteX7" fmla="*/ 0 w 1906473"/>
              <a:gd name="connsiteY7" fmla="*/ 635486 h 762586"/>
              <a:gd name="connsiteX8" fmla="*/ 0 w 1906473"/>
              <a:gd name="connsiteY8" fmla="*/ 127100 h 762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473" h="762586">
                <a:moveTo>
                  <a:pt x="0" y="127100"/>
                </a:moveTo>
                <a:cubicBezTo>
                  <a:pt x="0" y="56905"/>
                  <a:pt x="56905" y="0"/>
                  <a:pt x="127100" y="0"/>
                </a:cubicBezTo>
                <a:lnTo>
                  <a:pt x="1779373" y="0"/>
                </a:lnTo>
                <a:cubicBezTo>
                  <a:pt x="1849568" y="0"/>
                  <a:pt x="1906473" y="56905"/>
                  <a:pt x="1906473" y="127100"/>
                </a:cubicBezTo>
                <a:lnTo>
                  <a:pt x="1906473" y="635486"/>
                </a:lnTo>
                <a:cubicBezTo>
                  <a:pt x="1906473" y="705681"/>
                  <a:pt x="1849568" y="762586"/>
                  <a:pt x="1779373" y="762586"/>
                </a:cubicBezTo>
                <a:lnTo>
                  <a:pt x="127100" y="762586"/>
                </a:lnTo>
                <a:cubicBezTo>
                  <a:pt x="56905" y="762586"/>
                  <a:pt x="0" y="705681"/>
                  <a:pt x="0" y="635486"/>
                </a:cubicBezTo>
                <a:lnTo>
                  <a:pt x="0" y="127100"/>
                </a:lnTo>
                <a:close/>
              </a:path>
            </a:pathLst>
          </a:cu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13427" tIns="113427" rIns="113427" bIns="113427" numCol="1" spcCol="1270" anchor="ctr" anchorCtr="0">
            <a:noAutofit/>
          </a:bodyPr>
          <a:lstStyle/>
          <a:p>
            <a:pPr marL="0" marR="0" lvl="0" indent="0" algn="ctr" defTabSz="88895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67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Contratistas</a:t>
            </a:r>
            <a:endParaRPr kumimoji="0" lang="en-US" sz="2667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6" name="26 Forma libre"/>
          <p:cNvSpPr/>
          <p:nvPr/>
        </p:nvSpPr>
        <p:spPr>
          <a:xfrm>
            <a:off x="4632868" y="2558395"/>
            <a:ext cx="2880000" cy="720000"/>
          </a:xfrm>
          <a:custGeom>
            <a:avLst/>
            <a:gdLst>
              <a:gd name="connsiteX0" fmla="*/ 0 w 1906473"/>
              <a:gd name="connsiteY0" fmla="*/ 127100 h 762586"/>
              <a:gd name="connsiteX1" fmla="*/ 127100 w 1906473"/>
              <a:gd name="connsiteY1" fmla="*/ 0 h 762586"/>
              <a:gd name="connsiteX2" fmla="*/ 1779373 w 1906473"/>
              <a:gd name="connsiteY2" fmla="*/ 0 h 762586"/>
              <a:gd name="connsiteX3" fmla="*/ 1906473 w 1906473"/>
              <a:gd name="connsiteY3" fmla="*/ 127100 h 762586"/>
              <a:gd name="connsiteX4" fmla="*/ 1906473 w 1906473"/>
              <a:gd name="connsiteY4" fmla="*/ 635486 h 762586"/>
              <a:gd name="connsiteX5" fmla="*/ 1779373 w 1906473"/>
              <a:gd name="connsiteY5" fmla="*/ 762586 h 762586"/>
              <a:gd name="connsiteX6" fmla="*/ 127100 w 1906473"/>
              <a:gd name="connsiteY6" fmla="*/ 762586 h 762586"/>
              <a:gd name="connsiteX7" fmla="*/ 0 w 1906473"/>
              <a:gd name="connsiteY7" fmla="*/ 635486 h 762586"/>
              <a:gd name="connsiteX8" fmla="*/ 0 w 1906473"/>
              <a:gd name="connsiteY8" fmla="*/ 127100 h 762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06473" h="762586">
                <a:moveTo>
                  <a:pt x="0" y="127100"/>
                </a:moveTo>
                <a:cubicBezTo>
                  <a:pt x="0" y="56905"/>
                  <a:pt x="56905" y="0"/>
                  <a:pt x="127100" y="0"/>
                </a:cubicBezTo>
                <a:lnTo>
                  <a:pt x="1779373" y="0"/>
                </a:lnTo>
                <a:cubicBezTo>
                  <a:pt x="1849568" y="0"/>
                  <a:pt x="1906473" y="56905"/>
                  <a:pt x="1906473" y="127100"/>
                </a:cubicBezTo>
                <a:lnTo>
                  <a:pt x="1906473" y="635486"/>
                </a:lnTo>
                <a:cubicBezTo>
                  <a:pt x="1906473" y="705681"/>
                  <a:pt x="1849568" y="762586"/>
                  <a:pt x="1779373" y="762586"/>
                </a:cubicBezTo>
                <a:lnTo>
                  <a:pt x="127100" y="762586"/>
                </a:lnTo>
                <a:cubicBezTo>
                  <a:pt x="56905" y="762586"/>
                  <a:pt x="0" y="705681"/>
                  <a:pt x="0" y="635486"/>
                </a:cubicBezTo>
                <a:lnTo>
                  <a:pt x="0" y="127100"/>
                </a:lnTo>
                <a:close/>
              </a:path>
            </a:pathLst>
          </a:cu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13427" tIns="113427" rIns="113427" bIns="113427" numCol="1" spcCol="1270" anchor="ctr" anchorCtr="0">
            <a:noAutofit/>
          </a:bodyPr>
          <a:lstStyle/>
          <a:p>
            <a:pPr marL="0" marR="0" lvl="0" indent="0" algn="ctr" defTabSz="88895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Mantenimiento</a:t>
            </a:r>
            <a:endParaRPr kumimoji="0" lang="en-US" sz="2667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7" name="24 Forma libre"/>
          <p:cNvSpPr/>
          <p:nvPr/>
        </p:nvSpPr>
        <p:spPr>
          <a:xfrm>
            <a:off x="8399627" y="4592877"/>
            <a:ext cx="2880000" cy="720000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13427" tIns="113427" rIns="113427" bIns="113427" numCol="1" spcCol="1270" anchor="ctr" anchorCtr="0">
            <a:noAutofit/>
          </a:bodyPr>
          <a:lstStyle/>
          <a:p>
            <a:pPr marL="0" marR="0" lvl="0" indent="0" algn="ctr" defTabSz="88895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Usuario final</a:t>
            </a:r>
            <a:endParaRPr kumimoji="0" lang="en-US" sz="2667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29" name="23 Forma libre"/>
          <p:cNvSpPr/>
          <p:nvPr/>
        </p:nvSpPr>
        <p:spPr>
          <a:xfrm>
            <a:off x="8399627" y="1742225"/>
            <a:ext cx="2880000" cy="720000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13427" tIns="113427" rIns="113427" bIns="113427" numCol="1" spcCol="1270" anchor="ctr" anchorCtr="0">
            <a:noAutofit/>
          </a:bodyPr>
          <a:lstStyle/>
          <a:p>
            <a:pPr marL="0" marR="0" lvl="0" indent="0" algn="ctr" defTabSz="88895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Compras</a:t>
            </a:r>
            <a:endParaRPr kumimoji="0" lang="en-US" sz="2667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0" name="24 Forma libre"/>
          <p:cNvSpPr/>
          <p:nvPr/>
        </p:nvSpPr>
        <p:spPr>
          <a:xfrm>
            <a:off x="8399627" y="2558395"/>
            <a:ext cx="2880000" cy="720000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13427" tIns="113427" rIns="113427" bIns="113427" numCol="1" spcCol="1270" anchor="ctr" anchorCtr="0">
            <a:noAutofit/>
          </a:bodyPr>
          <a:lstStyle/>
          <a:p>
            <a:pPr marL="0" marR="0" lvl="0" indent="0" algn="ctr" defTabSz="88895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Almacenes</a:t>
            </a:r>
            <a:endParaRPr kumimoji="0" lang="en-US" sz="2667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36D6D4E1-4A7F-4D19-96A8-280968B5EA3E}"/>
              </a:ext>
            </a:extLst>
          </p:cNvPr>
          <p:cNvSpPr txBox="1"/>
          <p:nvPr/>
        </p:nvSpPr>
        <p:spPr>
          <a:xfrm>
            <a:off x="904099" y="2718646"/>
            <a:ext cx="2880000" cy="792000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05807" tIns="105807" rIns="105807" bIns="105807" numCol="1" spcCol="1270" anchor="ctr" anchorCtr="0">
            <a:noAutofit/>
          </a:bodyPr>
          <a:lstStyle>
            <a:defPPr>
              <a:defRPr lang="es-ES"/>
            </a:defPPr>
            <a:lvl1pPr algn="ctr" defTabSz="80008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 sz="2667" b="1" kern="0">
                <a:solidFill>
                  <a:prstClr val="black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0" marR="0" lvl="0" indent="0" algn="ctr" defTabSz="80006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Selección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91C814D0-D15D-450A-93D3-37DF06D6269E}"/>
              </a:ext>
            </a:extLst>
          </p:cNvPr>
          <p:cNvSpPr txBox="1"/>
          <p:nvPr/>
        </p:nvSpPr>
        <p:spPr>
          <a:xfrm>
            <a:off x="4632868" y="3743085"/>
            <a:ext cx="2880000" cy="720000"/>
          </a:xfrm>
          <a:prstGeom prst="roundRect">
            <a:avLst/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spcFirstLastPara="0" vert="horz" wrap="square" lIns="113427" tIns="113427" rIns="113427" bIns="113427" numCol="1" spcCol="1270" anchor="ctr" anchorCtr="0">
            <a:noAutofit/>
          </a:bodyPr>
          <a:lstStyle>
            <a:defPPr>
              <a:defRPr lang="es-ES"/>
            </a:defPPr>
            <a:lvl1pPr algn="ctr" defTabSz="88897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 sz="2667" b="1" kern="0">
                <a:solidFill>
                  <a:prstClr val="black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0" marR="0" lvl="0" indent="0" algn="ctr" defTabSz="888956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667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Proveedores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E144AD-F114-D3A4-20C6-EF9074D48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0" lang="es-MX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RESPONSABILIDADES EN LA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69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1" grpId="0" animBg="1"/>
      <p:bldP spid="24" grpId="0" animBg="1"/>
      <p:bldP spid="23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6" grpId="0" animBg="1"/>
      <p:bldP spid="27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redondeado 5"/>
          <p:cNvSpPr/>
          <p:nvPr/>
        </p:nvSpPr>
        <p:spPr>
          <a:xfrm>
            <a:off x="525759" y="916963"/>
            <a:ext cx="7560000" cy="720000"/>
          </a:xfrm>
          <a:prstGeom prst="roundRect">
            <a:avLst/>
          </a:prstGeom>
          <a:ln w="1905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0257" rIns="232712" bIns="140257" numCol="1" spcCol="1270" anchor="ctr" anchorCtr="0">
            <a:noAutofit/>
          </a:bodyPr>
          <a:lstStyle/>
          <a:p>
            <a:pPr marL="0" marR="0" lvl="0" indent="0" algn="l" defTabSz="12446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Selección, construcción e instalación adecuada</a:t>
            </a:r>
          </a:p>
        </p:txBody>
      </p:sp>
      <p:sp>
        <p:nvSpPr>
          <p:cNvPr id="10" name="Rectángulo redondeado 9"/>
          <p:cNvSpPr/>
          <p:nvPr/>
        </p:nvSpPr>
        <p:spPr>
          <a:xfrm>
            <a:off x="1178031" y="1742729"/>
            <a:ext cx="7560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4067" rIns="239824" bIns="144067" numCol="1" spcCol="1270" anchor="ctr" anchorCtr="0">
            <a:noAutofit/>
          </a:bodyPr>
          <a:lstStyle/>
          <a:p>
            <a:pPr marL="0" marR="0" lvl="0" indent="0" algn="l" defTabSz="1289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Operación correcta y profesional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1830303" y="2600437"/>
            <a:ext cx="7560000" cy="720000"/>
          </a:xfrm>
          <a:prstGeom prst="roundRect">
            <a:avLst/>
          </a:prstGeom>
          <a:ln w="1905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4067" rIns="239824" bIns="144067" numCol="1" spcCol="1270" anchor="ctr" anchorCtr="0">
            <a:noAutofit/>
          </a:bodyPr>
          <a:lstStyle/>
          <a:p>
            <a:pPr marL="0" marR="0" lvl="0" indent="0" algn="l" defTabSz="1289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Prácticas de mantenimiento profesionales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2482575" y="3444240"/>
            <a:ext cx="7560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4067" rIns="239824" bIns="144067" numCol="1" spcCol="1270" anchor="ctr" anchorCtr="0">
            <a:noAutofit/>
          </a:bodyPr>
          <a:lstStyle/>
          <a:p>
            <a:pPr marL="0" marR="0" lvl="0" indent="0" algn="l" defTabSz="1289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Gestión de inventarios adecuada y efectiva</a:t>
            </a:r>
          </a:p>
        </p:txBody>
      </p:sp>
      <p:sp>
        <p:nvSpPr>
          <p:cNvPr id="17" name="Rectángulo redondeado 16"/>
          <p:cNvSpPr/>
          <p:nvPr/>
        </p:nvSpPr>
        <p:spPr>
          <a:xfrm>
            <a:off x="3134847" y="4321433"/>
            <a:ext cx="7560000" cy="720000"/>
          </a:xfrm>
          <a:prstGeom prst="roundRect">
            <a:avLst/>
          </a:prstGeom>
          <a:ln w="1905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4067" rIns="239824" bIns="144067" numCol="1" spcCol="1270" anchor="ctr" anchorCtr="0">
            <a:noAutofit/>
          </a:bodyPr>
          <a:lstStyle/>
          <a:p>
            <a:pPr marL="0" marR="0" lvl="0" indent="0" algn="l" defTabSz="1289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Compras efectivas</a:t>
            </a:r>
            <a:endParaRPr kumimoji="0" lang="es-CO" sz="2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10056440" y="6642100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E2B03-4528-4808-96D4-D344353BD22D}" type="slidenum"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50"/>
          <a:stretch/>
        </p:blipFill>
        <p:spPr>
          <a:xfrm>
            <a:off x="7406788" y="1045384"/>
            <a:ext cx="600957" cy="508708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0" r="4851" b="14300"/>
          <a:stretch/>
        </p:blipFill>
        <p:spPr>
          <a:xfrm>
            <a:off x="7923272" y="1835644"/>
            <a:ext cx="573828" cy="557568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50"/>
          <a:stretch/>
        </p:blipFill>
        <p:spPr>
          <a:xfrm>
            <a:off x="8803605" y="2687501"/>
            <a:ext cx="581002" cy="491815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1" r="6951" b="13250"/>
          <a:stretch/>
        </p:blipFill>
        <p:spPr>
          <a:xfrm>
            <a:off x="9348740" y="3571836"/>
            <a:ext cx="496573" cy="500326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0" t="4850" r="10101" b="19551"/>
          <a:stretch/>
        </p:blipFill>
        <p:spPr>
          <a:xfrm>
            <a:off x="9981254" y="4414901"/>
            <a:ext cx="603144" cy="594882"/>
          </a:xfrm>
          <a:prstGeom prst="rect">
            <a:avLst/>
          </a:prstGeom>
        </p:spPr>
      </p:pic>
      <p:sp>
        <p:nvSpPr>
          <p:cNvPr id="32" name="Rectángulo redondeado 16">
            <a:extLst>
              <a:ext uri="{FF2B5EF4-FFF2-40B4-BE49-F238E27FC236}">
                <a16:creationId xmlns:a16="http://schemas.microsoft.com/office/drawing/2014/main" id="{E59E6811-8667-4345-9192-19152AC61FBC}"/>
              </a:ext>
            </a:extLst>
          </p:cNvPr>
          <p:cNvSpPr/>
          <p:nvPr/>
        </p:nvSpPr>
        <p:spPr>
          <a:xfrm>
            <a:off x="3787119" y="5198626"/>
            <a:ext cx="7560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4067" rIns="239824" bIns="144067" numCol="1" spcCol="1270" anchor="ctr" anchorCtr="0">
            <a:noAutofit/>
          </a:bodyPr>
          <a:lstStyle/>
          <a:p>
            <a:pPr marL="0" marR="0" lvl="0" indent="0" algn="l" defTabSz="12890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Personal capacitado, comprometido y proactivo</a:t>
            </a:r>
          </a:p>
        </p:txBody>
      </p:sp>
      <p:pic>
        <p:nvPicPr>
          <p:cNvPr id="4" name="Picture 3" descr="Shape&#10;&#10;Description automatically generated with low confidence">
            <a:extLst>
              <a:ext uri="{FF2B5EF4-FFF2-40B4-BE49-F238E27FC236}">
                <a16:creationId xmlns:a16="http://schemas.microsoft.com/office/drawing/2014/main" id="{75FE66A7-2F37-4FDE-94A5-84818EB3904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9"/>
          <a:stretch/>
        </p:blipFill>
        <p:spPr>
          <a:xfrm>
            <a:off x="10616805" y="5198626"/>
            <a:ext cx="703642" cy="6410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B4CA8B8-136A-1D8F-46F1-BDE79E3B2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0528" y="16419"/>
            <a:ext cx="10035287" cy="965835"/>
          </a:xfrm>
          <a:noFill/>
        </p:spPr>
        <p:txBody>
          <a:bodyPr/>
          <a:lstStyle/>
          <a:p>
            <a:pPr algn="ctr"/>
            <a:r>
              <a:rPr kumimoji="0" lang="es-CO" sz="2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REQUERIMIENTOS PARA ALCANZAR UN BUEN NIVEL DE CONFIABILIDAD</a:t>
            </a:r>
            <a:endParaRPr lang="es-CO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09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5" grpId="0" animBg="1"/>
      <p:bldP spid="17" grpId="0" animBg="1"/>
      <p:bldP spid="3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b="1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>
                <a:defRPr/>
              </a:pPr>
              <a:t>39</a:t>
            </a:fld>
            <a:endParaRPr lang="en-US" dirty="0">
              <a:solidFill>
                <a:srgbClr val="1F497D"/>
              </a:solidFill>
            </a:endParaRPr>
          </a:p>
        </p:txBody>
      </p:sp>
      <p:sp>
        <p:nvSpPr>
          <p:cNvPr id="12" name="Rectángulo redondeado 11"/>
          <p:cNvSpPr/>
          <p:nvPr/>
        </p:nvSpPr>
        <p:spPr>
          <a:xfrm>
            <a:off x="959399" y="2118540"/>
            <a:ext cx="1800000" cy="756000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BSC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14" name="Rectángulo redondeado 13"/>
          <p:cNvSpPr/>
          <p:nvPr/>
        </p:nvSpPr>
        <p:spPr>
          <a:xfrm>
            <a:off x="6177082" y="1701521"/>
            <a:ext cx="1440000" cy="75600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KPI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15" name="Rectángulo redondeado 14"/>
          <p:cNvSpPr/>
          <p:nvPr/>
        </p:nvSpPr>
        <p:spPr>
          <a:xfrm>
            <a:off x="1360770" y="3645485"/>
            <a:ext cx="2880000" cy="756000"/>
          </a:xfrm>
          <a:prstGeom prst="roundRect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RAM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21" name="Rectángulo redondeado 20"/>
          <p:cNvSpPr/>
          <p:nvPr/>
        </p:nvSpPr>
        <p:spPr>
          <a:xfrm>
            <a:off x="5670095" y="2789771"/>
            <a:ext cx="2160000" cy="756000"/>
          </a:xfrm>
          <a:prstGeom prst="roundRect">
            <a:avLst/>
          </a:prstGeom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PM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22" name="Rectángulo redondeado 21"/>
          <p:cNvSpPr/>
          <p:nvPr/>
        </p:nvSpPr>
        <p:spPr>
          <a:xfrm>
            <a:off x="3950204" y="3907964"/>
            <a:ext cx="2160000" cy="75600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CM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23" name="Rectángulo redondeado 22"/>
          <p:cNvSpPr/>
          <p:nvPr/>
        </p:nvSpPr>
        <p:spPr>
          <a:xfrm>
            <a:off x="6246159" y="3609397"/>
            <a:ext cx="2160000" cy="756000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CBM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28" name="Rectángulo redondeado 27"/>
          <p:cNvSpPr/>
          <p:nvPr/>
        </p:nvSpPr>
        <p:spPr>
          <a:xfrm>
            <a:off x="2457862" y="1673731"/>
            <a:ext cx="1800000" cy="75600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dk1"/>
                </a:solidFill>
                <a:latin typeface="Arial Narrow" pitchFamily="34" charset="0"/>
                <a:cs typeface="Arabic Typesetting" pitchFamily="66" charset="-78"/>
              </a:rPr>
              <a:t>RBI</a:t>
            </a:r>
            <a:endParaRPr lang="es-ES" altLang="zh-CN" sz="2000" b="1" dirty="0">
              <a:solidFill>
                <a:schemeClr val="dk1"/>
              </a:solidFill>
              <a:latin typeface="Arial Narrow" pitchFamily="34" charset="0"/>
              <a:cs typeface="Arabic Typesetting" pitchFamily="66" charset="-78"/>
            </a:endParaRPr>
          </a:p>
        </p:txBody>
      </p:sp>
      <p:sp>
        <p:nvSpPr>
          <p:cNvPr id="29" name="Rectángulo redondeado 28"/>
          <p:cNvSpPr/>
          <p:nvPr/>
        </p:nvSpPr>
        <p:spPr>
          <a:xfrm>
            <a:off x="1484807" y="2933787"/>
            <a:ext cx="1800000" cy="756000"/>
          </a:xfrm>
          <a:prstGeom prst="round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CAS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30" name="Rectángulo redondeado 29"/>
          <p:cNvSpPr/>
          <p:nvPr/>
        </p:nvSpPr>
        <p:spPr>
          <a:xfrm>
            <a:off x="8140432" y="3141431"/>
            <a:ext cx="2880000" cy="75600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RCA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4298774" y="3213437"/>
            <a:ext cx="1800000" cy="756000"/>
          </a:xfrm>
          <a:prstGeom prst="roundRect">
            <a:avLst/>
          </a:prstGeom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STD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32" name="Rectángulo redondeado 31"/>
          <p:cNvSpPr/>
          <p:nvPr/>
        </p:nvSpPr>
        <p:spPr>
          <a:xfrm>
            <a:off x="8273295" y="3987397"/>
            <a:ext cx="1440000" cy="75600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ial" pitchFamily="34" charset="0"/>
              </a:rPr>
              <a:t>LCCA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ial" pitchFamily="34" charset="0"/>
            </a:endParaRPr>
          </a:p>
        </p:txBody>
      </p:sp>
      <p:sp>
        <p:nvSpPr>
          <p:cNvPr id="33" name="Rectángulo redondeado 32"/>
          <p:cNvSpPr/>
          <p:nvPr/>
        </p:nvSpPr>
        <p:spPr>
          <a:xfrm>
            <a:off x="4402079" y="1802562"/>
            <a:ext cx="1440000" cy="756000"/>
          </a:xfrm>
          <a:prstGeom prst="round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FTA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34" name="Rectángulo redondeado 33"/>
          <p:cNvSpPr/>
          <p:nvPr/>
        </p:nvSpPr>
        <p:spPr>
          <a:xfrm>
            <a:off x="4017082" y="2440266"/>
            <a:ext cx="1440000" cy="756000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FMEA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35" name="Rectángulo redondeado 34"/>
          <p:cNvSpPr/>
          <p:nvPr/>
        </p:nvSpPr>
        <p:spPr>
          <a:xfrm>
            <a:off x="7830335" y="2073327"/>
            <a:ext cx="2880000" cy="756000"/>
          </a:xfrm>
          <a:prstGeom prst="round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RCM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sp>
        <p:nvSpPr>
          <p:cNvPr id="36" name="Rectángulo redondeado 35"/>
          <p:cNvSpPr/>
          <p:nvPr/>
        </p:nvSpPr>
        <p:spPr>
          <a:xfrm>
            <a:off x="10272624" y="2395713"/>
            <a:ext cx="1440000" cy="756000"/>
          </a:xfrm>
          <a:prstGeom prst="round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altLang="zh-CN" sz="2000" b="1" dirty="0">
                <a:solidFill>
                  <a:schemeClr val="tx1"/>
                </a:solidFill>
                <a:latin typeface="Arial Narrow" pitchFamily="34" charset="0"/>
                <a:ea typeface="SimSun" charset="-122"/>
                <a:cs typeface="Arabic Typesetting" pitchFamily="66" charset="-78"/>
              </a:rPr>
              <a:t>TPM</a:t>
            </a:r>
            <a:endParaRPr lang="es-ES" altLang="zh-CN" sz="2000" b="1" dirty="0">
              <a:solidFill>
                <a:schemeClr val="tx1"/>
              </a:solidFill>
              <a:latin typeface="Arial Narrow" pitchFamily="34" charset="0"/>
              <a:ea typeface="SimSun" charset="-122"/>
              <a:cs typeface="Arabic Typesetting" pitchFamily="66" charset="-78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51" r="12201" b="16401"/>
          <a:stretch/>
        </p:blipFill>
        <p:spPr>
          <a:xfrm>
            <a:off x="9985027" y="4369276"/>
            <a:ext cx="1450616" cy="1582159"/>
          </a:xfrm>
          <a:prstGeom prst="rect">
            <a:avLst/>
          </a:prstGeom>
        </p:spPr>
      </p:pic>
      <p:sp>
        <p:nvSpPr>
          <p:cNvPr id="24" name="Title 9">
            <a:extLst>
              <a:ext uri="{FF2B5EF4-FFF2-40B4-BE49-F238E27FC236}">
                <a16:creationId xmlns:a16="http://schemas.microsoft.com/office/drawing/2014/main" id="{67DEE187-7E75-A199-126E-2F4BF4A0EE8A}"/>
              </a:ext>
            </a:extLst>
          </p:cNvPr>
          <p:cNvSpPr txBox="1">
            <a:spLocks/>
          </p:cNvSpPr>
          <p:nvPr/>
        </p:nvSpPr>
        <p:spPr>
          <a:xfrm>
            <a:off x="2559600" y="334796"/>
            <a:ext cx="9097604" cy="9658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6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ESTRATEGIAS DE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11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6E5586E-FEE8-4D24-0E9B-626E2B2DF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8420" y="123193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LOS ACTIVOS FÍSICOS</a:t>
            </a:r>
            <a:endParaRPr lang="es-CO" sz="3600" dirty="0">
              <a:solidFill>
                <a:schemeClr val="tx1"/>
              </a:solidFill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311570" y="2693592"/>
            <a:ext cx="4072861" cy="2294600"/>
          </a:xfrm>
          <a:prstGeom prst="roundRect">
            <a:avLst>
              <a:gd name="adj" fmla="val 14623"/>
            </a:avLst>
          </a:prstGeom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Existen desde que fueron usados los primeros: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355638" y="1394796"/>
            <a:ext cx="11451629" cy="108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56000"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Están integrados en la vida moderna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D4BAE413-E9A6-444C-3BB0-4BE673EC3460}"/>
              </a:ext>
            </a:extLst>
          </p:cNvPr>
          <p:cNvSpPr/>
          <p:nvPr/>
        </p:nvSpPr>
        <p:spPr>
          <a:xfrm>
            <a:off x="4587608" y="2693592"/>
            <a:ext cx="3600000" cy="64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600" b="1" dirty="0">
                <a:solidFill>
                  <a:schemeClr val="tx1"/>
                </a:solidFill>
                <a:latin typeface="Arial Narrow" panose="020B0606020202030204" pitchFamily="34" charset="0"/>
              </a:rPr>
              <a:t>Equipos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7BBB8D2-DF35-EC8D-1C2D-AFADD03BDA88}"/>
              </a:ext>
            </a:extLst>
          </p:cNvPr>
          <p:cNvSpPr/>
          <p:nvPr/>
        </p:nvSpPr>
        <p:spPr>
          <a:xfrm>
            <a:off x="4587608" y="3521596"/>
            <a:ext cx="3600000" cy="64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</a:rPr>
              <a:t>Herramientas</a:t>
            </a:r>
            <a:endParaRPr lang="es-CO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43AEC5E-9979-47E1-46A3-4661DA36C780}"/>
              </a:ext>
            </a:extLst>
          </p:cNvPr>
          <p:cNvSpPr/>
          <p:nvPr/>
        </p:nvSpPr>
        <p:spPr>
          <a:xfrm>
            <a:off x="4587608" y="4348112"/>
            <a:ext cx="3600000" cy="64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</a:rPr>
              <a:t>Mecanismos</a:t>
            </a:r>
            <a:endParaRPr lang="es-CO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778BFB7-E846-2A8A-A0F7-105200AA2DBE}"/>
              </a:ext>
            </a:extLst>
          </p:cNvPr>
          <p:cNvSpPr/>
          <p:nvPr/>
        </p:nvSpPr>
        <p:spPr>
          <a:xfrm>
            <a:off x="8381762" y="2693592"/>
            <a:ext cx="3600000" cy="64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</a:rPr>
              <a:t>Máquinas</a:t>
            </a:r>
            <a:endParaRPr lang="es-CO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6F0C3F7-746E-401E-A1E0-89CEDC735A84}"/>
              </a:ext>
            </a:extLst>
          </p:cNvPr>
          <p:cNvSpPr/>
          <p:nvPr/>
        </p:nvSpPr>
        <p:spPr>
          <a:xfrm>
            <a:off x="8381762" y="3521596"/>
            <a:ext cx="3600000" cy="64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</a:rPr>
              <a:t>Dispositivos</a:t>
            </a:r>
            <a:endParaRPr lang="es-CO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E9350E4-1381-2516-F854-8E1AD8012697}"/>
              </a:ext>
            </a:extLst>
          </p:cNvPr>
          <p:cNvSpPr/>
          <p:nvPr/>
        </p:nvSpPr>
        <p:spPr>
          <a:xfrm>
            <a:off x="8381762" y="4348112"/>
            <a:ext cx="3600000" cy="64008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</a:rPr>
              <a:t>Infraestructura</a:t>
            </a:r>
            <a:endParaRPr lang="es-CO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15" name="Picture 14" descr="Shape&#10;&#10;Description automatically generated with low confidence">
            <a:extLst>
              <a:ext uri="{FF2B5EF4-FFF2-40B4-BE49-F238E27FC236}">
                <a16:creationId xmlns:a16="http://schemas.microsoft.com/office/drawing/2014/main" id="{69F82483-8409-A0CC-24A1-6D70467DDE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91"/>
          <a:stretch/>
        </p:blipFill>
        <p:spPr>
          <a:xfrm>
            <a:off x="3489081" y="4348112"/>
            <a:ext cx="1200150" cy="96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562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77">
            <a:extLst>
              <a:ext uri="{FF2B5EF4-FFF2-40B4-BE49-F238E27FC236}">
                <a16:creationId xmlns:a16="http://schemas.microsoft.com/office/drawing/2014/main" id="{A5FB7F52-75D8-42F3-B6C8-840EA0FF0F91}"/>
              </a:ext>
            </a:extLst>
          </p:cNvPr>
          <p:cNvSpPr/>
          <p:nvPr/>
        </p:nvSpPr>
        <p:spPr>
          <a:xfrm>
            <a:off x="779167" y="945368"/>
            <a:ext cx="4758062" cy="964800"/>
          </a:xfrm>
          <a:prstGeom prst="roundRect">
            <a:avLst>
              <a:gd name="adj" fmla="val 19143"/>
            </a:avLst>
          </a:prstGeom>
          <a:solidFill>
            <a:schemeClr val="bg1">
              <a:lumMod val="95000"/>
            </a:schemeClr>
          </a:solidFill>
          <a:ln w="3810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Identificación de causas de falla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1CF5458E-5E32-2E45-3946-2D051FCE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9600" y="29996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ESTRATEGIAS DE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045102-BED3-4867-84A7-E4824AD56EC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" name="Rounded Rectangle 69">
            <a:extLst>
              <a:ext uri="{FF2B5EF4-FFF2-40B4-BE49-F238E27FC236}">
                <a16:creationId xmlns:a16="http://schemas.microsoft.com/office/drawing/2014/main" id="{540F9E3E-B1F5-46BA-B89D-3D3B77880380}"/>
              </a:ext>
            </a:extLst>
          </p:cNvPr>
          <p:cNvSpPr/>
          <p:nvPr/>
        </p:nvSpPr>
        <p:spPr>
          <a:xfrm>
            <a:off x="779167" y="2745692"/>
            <a:ext cx="4724399" cy="1296000"/>
          </a:xfrm>
          <a:prstGeom prst="roundRect">
            <a:avLst>
              <a:gd name="adj" fmla="val 11792"/>
            </a:avLst>
          </a:prstGeom>
          <a:solidFill>
            <a:srgbClr val="4F81BD">
              <a:lumMod val="20000"/>
              <a:lumOff val="80000"/>
            </a:srgbClr>
          </a:solidFill>
          <a:ln w="28575" cap="flat" cmpd="sng" algn="ctr">
            <a:solidFill>
              <a:schemeClr val="accent1"/>
            </a:solidFill>
            <a:prstDash val="solid"/>
          </a:ln>
          <a:effectLst/>
        </p:spPr>
        <p:txBody>
          <a:bodyPr lIns="18000" rIns="1800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Enfoque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proactivo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4" name="Rounded Rectangle 71">
            <a:extLst>
              <a:ext uri="{FF2B5EF4-FFF2-40B4-BE49-F238E27FC236}">
                <a16:creationId xmlns:a16="http://schemas.microsoft.com/office/drawing/2014/main" id="{0480C3D8-8A84-42DE-85C2-C403D9AC80DD}"/>
              </a:ext>
            </a:extLst>
          </p:cNvPr>
          <p:cNvSpPr/>
          <p:nvPr/>
        </p:nvSpPr>
        <p:spPr>
          <a:xfrm>
            <a:off x="1066801" y="3259548"/>
            <a:ext cx="1188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F81BD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AMFE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5" name="Rounded Rectangle 72">
            <a:extLst>
              <a:ext uri="{FF2B5EF4-FFF2-40B4-BE49-F238E27FC236}">
                <a16:creationId xmlns:a16="http://schemas.microsoft.com/office/drawing/2014/main" id="{BE6242C8-7770-43E3-A154-D994F5470E50}"/>
              </a:ext>
            </a:extLst>
          </p:cNvPr>
          <p:cNvSpPr/>
          <p:nvPr/>
        </p:nvSpPr>
        <p:spPr>
          <a:xfrm>
            <a:off x="2559600" y="3259548"/>
            <a:ext cx="1188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F81BD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AMFEC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6" name="Rounded Rectangle 73">
            <a:extLst>
              <a:ext uri="{FF2B5EF4-FFF2-40B4-BE49-F238E27FC236}">
                <a16:creationId xmlns:a16="http://schemas.microsoft.com/office/drawing/2014/main" id="{82B12217-AC4F-409C-A180-FDFA47EC8787}"/>
              </a:ext>
            </a:extLst>
          </p:cNvPr>
          <p:cNvSpPr/>
          <p:nvPr/>
        </p:nvSpPr>
        <p:spPr>
          <a:xfrm>
            <a:off x="3978002" y="3259548"/>
            <a:ext cx="1188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F81BD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MCC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7" name="Rounded Rectangle 70">
            <a:extLst>
              <a:ext uri="{FF2B5EF4-FFF2-40B4-BE49-F238E27FC236}">
                <a16:creationId xmlns:a16="http://schemas.microsoft.com/office/drawing/2014/main" id="{17E7376D-802A-4F6A-938A-A58E4B55E5A1}"/>
              </a:ext>
            </a:extLst>
          </p:cNvPr>
          <p:cNvSpPr/>
          <p:nvPr/>
        </p:nvSpPr>
        <p:spPr>
          <a:xfrm>
            <a:off x="779167" y="4866172"/>
            <a:ext cx="4724399" cy="1404000"/>
          </a:xfrm>
          <a:prstGeom prst="roundRect">
            <a:avLst>
              <a:gd name="adj" fmla="val 11792"/>
            </a:avLst>
          </a:prstGeom>
          <a:solidFill>
            <a:srgbClr val="4BACC6">
              <a:lumMod val="20000"/>
              <a:lumOff val="80000"/>
            </a:srgbClr>
          </a:solidFill>
          <a:ln w="28575" cap="flat" cmpd="sng" algn="ctr">
            <a:solidFill>
              <a:schemeClr val="accent5"/>
            </a:solidFill>
            <a:prstDash val="solid"/>
          </a:ln>
          <a:effectLst/>
        </p:spPr>
        <p:txBody>
          <a:bodyPr lIns="18000" rIns="1800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Enfoque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reactivo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8" name="Rounded Rectangle 74">
            <a:extLst>
              <a:ext uri="{FF2B5EF4-FFF2-40B4-BE49-F238E27FC236}">
                <a16:creationId xmlns:a16="http://schemas.microsoft.com/office/drawing/2014/main" id="{65080554-A5DC-4E56-9894-5335253E214B}"/>
              </a:ext>
            </a:extLst>
          </p:cNvPr>
          <p:cNvSpPr/>
          <p:nvPr/>
        </p:nvSpPr>
        <p:spPr>
          <a:xfrm>
            <a:off x="1066800" y="5423572"/>
            <a:ext cx="1944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BACC6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ACR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9" name="Rounded Rectangle 75">
            <a:extLst>
              <a:ext uri="{FF2B5EF4-FFF2-40B4-BE49-F238E27FC236}">
                <a16:creationId xmlns:a16="http://schemas.microsoft.com/office/drawing/2014/main" id="{6A7D9EF6-C74E-4C47-B6D3-197D5F580E74}"/>
              </a:ext>
            </a:extLst>
          </p:cNvPr>
          <p:cNvSpPr/>
          <p:nvPr/>
        </p:nvSpPr>
        <p:spPr>
          <a:xfrm>
            <a:off x="3222000" y="5423572"/>
            <a:ext cx="1944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BACC6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Análisis de </a:t>
            </a:r>
            <a:r>
              <a:rPr kumimoji="0" lang="en-US" sz="22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eventos</a:t>
            </a:r>
            <a:endParaRPr kumimoji="0" lang="es-CO" sz="2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1" name="Rounded Rectangle 76">
            <a:extLst>
              <a:ext uri="{FF2B5EF4-FFF2-40B4-BE49-F238E27FC236}">
                <a16:creationId xmlns:a16="http://schemas.microsoft.com/office/drawing/2014/main" id="{4F4615D5-E3CF-48DC-8377-ECEF87468D43}"/>
              </a:ext>
            </a:extLst>
          </p:cNvPr>
          <p:cNvSpPr/>
          <p:nvPr/>
        </p:nvSpPr>
        <p:spPr>
          <a:xfrm>
            <a:off x="779168" y="4144202"/>
            <a:ext cx="4724397" cy="612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BACC6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Árbol de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fallas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2" name="Rounded Rectangle 67">
            <a:extLst>
              <a:ext uri="{FF2B5EF4-FFF2-40B4-BE49-F238E27FC236}">
                <a16:creationId xmlns:a16="http://schemas.microsoft.com/office/drawing/2014/main" id="{44C3D210-2A55-46D4-B3D2-7F09467E4D6A}"/>
              </a:ext>
            </a:extLst>
          </p:cNvPr>
          <p:cNvSpPr/>
          <p:nvPr/>
        </p:nvSpPr>
        <p:spPr>
          <a:xfrm>
            <a:off x="779167" y="2012678"/>
            <a:ext cx="4724398" cy="612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Taxonomía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3" name="Rounded Rectangle 77">
            <a:extLst>
              <a:ext uri="{FF2B5EF4-FFF2-40B4-BE49-F238E27FC236}">
                <a16:creationId xmlns:a16="http://schemas.microsoft.com/office/drawing/2014/main" id="{EC454E42-172A-4929-8BD6-C212FA5310C2}"/>
              </a:ext>
            </a:extLst>
          </p:cNvPr>
          <p:cNvSpPr/>
          <p:nvPr/>
        </p:nvSpPr>
        <p:spPr>
          <a:xfrm>
            <a:off x="6685499" y="945368"/>
            <a:ext cx="4536000" cy="965834"/>
          </a:xfrm>
          <a:prstGeom prst="roundRect">
            <a:avLst>
              <a:gd name="adj" fmla="val 13653"/>
            </a:avLst>
          </a:prstGeom>
          <a:solidFill>
            <a:schemeClr val="accent3">
              <a:lumMod val="20000"/>
              <a:lumOff val="80000"/>
            </a:schemeClr>
          </a:solidFill>
          <a:ln w="38100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Estrategias para 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manejar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las 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causas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de 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falla</a:t>
            </a:r>
            <a:endParaRPr kumimoji="0" lang="es-CO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4" name="Rounded Rectangle 78">
            <a:extLst>
              <a:ext uri="{FF2B5EF4-FFF2-40B4-BE49-F238E27FC236}">
                <a16:creationId xmlns:a16="http://schemas.microsoft.com/office/drawing/2014/main" id="{B5C45A20-0103-489F-91DD-F8E2365C6B94}"/>
              </a:ext>
            </a:extLst>
          </p:cNvPr>
          <p:cNvSpPr/>
          <p:nvPr/>
        </p:nvSpPr>
        <p:spPr>
          <a:xfrm>
            <a:off x="6685499" y="2161612"/>
            <a:ext cx="4536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Plan de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mantenimiento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5" name="Rounded Rectangle 78">
            <a:extLst>
              <a:ext uri="{FF2B5EF4-FFF2-40B4-BE49-F238E27FC236}">
                <a16:creationId xmlns:a16="http://schemas.microsoft.com/office/drawing/2014/main" id="{B04B1C10-F1E5-4F4C-8EB0-AD0813082ABC}"/>
              </a:ext>
            </a:extLst>
          </p:cNvPr>
          <p:cNvSpPr/>
          <p:nvPr/>
        </p:nvSpPr>
        <p:spPr>
          <a:xfrm>
            <a:off x="6685499" y="3875436"/>
            <a:ext cx="4536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Entrenamientos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6" name="Rounded Rectangle 78">
            <a:extLst>
              <a:ext uri="{FF2B5EF4-FFF2-40B4-BE49-F238E27FC236}">
                <a16:creationId xmlns:a16="http://schemas.microsoft.com/office/drawing/2014/main" id="{D1D4D2D9-0187-4725-93DD-F98A10E22FF0}"/>
              </a:ext>
            </a:extLst>
          </p:cNvPr>
          <p:cNvSpPr/>
          <p:nvPr/>
        </p:nvSpPr>
        <p:spPr>
          <a:xfrm>
            <a:off x="6685499" y="3018524"/>
            <a:ext cx="4536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Gestion de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inventario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de repuestos</a:t>
            </a:r>
          </a:p>
        </p:txBody>
      </p:sp>
      <p:sp>
        <p:nvSpPr>
          <p:cNvPr id="17" name="Rounded Rectangle 78">
            <a:extLst>
              <a:ext uri="{FF2B5EF4-FFF2-40B4-BE49-F238E27FC236}">
                <a16:creationId xmlns:a16="http://schemas.microsoft.com/office/drawing/2014/main" id="{B59EF52A-F6A3-4CE5-9AAE-3F374C7BB1E1}"/>
              </a:ext>
            </a:extLst>
          </p:cNvPr>
          <p:cNvSpPr/>
          <p:nvPr/>
        </p:nvSpPr>
        <p:spPr>
          <a:xfrm>
            <a:off x="6685499" y="5589258"/>
            <a:ext cx="4536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Procedimientos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8" name="Rounded Rectangle 78">
            <a:extLst>
              <a:ext uri="{FF2B5EF4-FFF2-40B4-BE49-F238E27FC236}">
                <a16:creationId xmlns:a16="http://schemas.microsoft.com/office/drawing/2014/main" id="{A8B71D45-DBE2-4671-B70C-D199D0816632}"/>
              </a:ext>
            </a:extLst>
          </p:cNvPr>
          <p:cNvSpPr/>
          <p:nvPr/>
        </p:nvSpPr>
        <p:spPr>
          <a:xfrm>
            <a:off x="6685499" y="4732348"/>
            <a:ext cx="4536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Mejora en diseños </a:t>
            </a:r>
          </a:p>
        </p:txBody>
      </p:sp>
      <p:pic>
        <p:nvPicPr>
          <p:cNvPr id="21" name="Imagen 15" descr="Forma&#10;&#10;Descripción generada automáticamente con confianza baja">
            <a:extLst>
              <a:ext uri="{FF2B5EF4-FFF2-40B4-BE49-F238E27FC236}">
                <a16:creationId xmlns:a16="http://schemas.microsoft.com/office/drawing/2014/main" id="{61C4C577-F3AD-4B18-8B95-41108C5C6C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07"/>
          <a:stretch/>
        </p:blipFill>
        <p:spPr>
          <a:xfrm>
            <a:off x="11185226" y="1110864"/>
            <a:ext cx="1006774" cy="877836"/>
          </a:xfrm>
          <a:prstGeom prst="rect">
            <a:avLst/>
          </a:prstGeom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8DCCAF87-558F-46FD-B7ED-89B2144B78FB}"/>
              </a:ext>
            </a:extLst>
          </p:cNvPr>
          <p:cNvSpPr/>
          <p:nvPr/>
        </p:nvSpPr>
        <p:spPr>
          <a:xfrm>
            <a:off x="5714998" y="1110864"/>
            <a:ext cx="826436" cy="559832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06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77">
            <a:extLst>
              <a:ext uri="{FF2B5EF4-FFF2-40B4-BE49-F238E27FC236}">
                <a16:creationId xmlns:a16="http://schemas.microsoft.com/office/drawing/2014/main" id="{A5FB7F52-75D8-42F3-B6C8-840EA0FF0F91}"/>
              </a:ext>
            </a:extLst>
          </p:cNvPr>
          <p:cNvSpPr/>
          <p:nvPr/>
        </p:nvSpPr>
        <p:spPr>
          <a:xfrm>
            <a:off x="779167" y="988910"/>
            <a:ext cx="4758062" cy="964800"/>
          </a:xfrm>
          <a:prstGeom prst="roundRect">
            <a:avLst>
              <a:gd name="adj" fmla="val 19143"/>
            </a:avLst>
          </a:prstGeom>
          <a:solidFill>
            <a:schemeClr val="bg1">
              <a:lumMod val="95000"/>
            </a:schemeClr>
          </a:solidFill>
          <a:ln w="3810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Identificación de causas de falla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045102-BED3-4867-84A7-E4824AD56EC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" name="Rounded Rectangle 69">
            <a:extLst>
              <a:ext uri="{FF2B5EF4-FFF2-40B4-BE49-F238E27FC236}">
                <a16:creationId xmlns:a16="http://schemas.microsoft.com/office/drawing/2014/main" id="{540F9E3E-B1F5-46BA-B89D-3D3B77880380}"/>
              </a:ext>
            </a:extLst>
          </p:cNvPr>
          <p:cNvSpPr/>
          <p:nvPr/>
        </p:nvSpPr>
        <p:spPr>
          <a:xfrm>
            <a:off x="779167" y="2789234"/>
            <a:ext cx="4724399" cy="1296000"/>
          </a:xfrm>
          <a:prstGeom prst="roundRect">
            <a:avLst>
              <a:gd name="adj" fmla="val 11792"/>
            </a:avLst>
          </a:prstGeom>
          <a:solidFill>
            <a:srgbClr val="4F81BD">
              <a:lumMod val="20000"/>
              <a:lumOff val="80000"/>
            </a:srgbClr>
          </a:solidFill>
          <a:ln w="28575" cap="flat" cmpd="sng" algn="ctr">
            <a:solidFill>
              <a:schemeClr val="accent1"/>
            </a:solidFill>
            <a:prstDash val="solid"/>
          </a:ln>
          <a:effectLst/>
        </p:spPr>
        <p:txBody>
          <a:bodyPr lIns="18000" rIns="1800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Enfoque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proactivo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4" name="Rounded Rectangle 71">
            <a:extLst>
              <a:ext uri="{FF2B5EF4-FFF2-40B4-BE49-F238E27FC236}">
                <a16:creationId xmlns:a16="http://schemas.microsoft.com/office/drawing/2014/main" id="{0480C3D8-8A84-42DE-85C2-C403D9AC80DD}"/>
              </a:ext>
            </a:extLst>
          </p:cNvPr>
          <p:cNvSpPr/>
          <p:nvPr/>
        </p:nvSpPr>
        <p:spPr>
          <a:xfrm>
            <a:off x="1066801" y="3303090"/>
            <a:ext cx="1188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F81BD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lvl="0" algn="ctr">
              <a:defRPr/>
            </a:pPr>
            <a:r>
              <a:rPr lang="en-US" sz="2400" b="1" kern="0" dirty="0">
                <a:solidFill>
                  <a:prstClr val="black"/>
                </a:solidFill>
                <a:latin typeface="Arial Narrow"/>
              </a:rPr>
              <a:t>FMEA</a:t>
            </a:r>
          </a:p>
        </p:txBody>
      </p:sp>
      <p:sp>
        <p:nvSpPr>
          <p:cNvPr id="5" name="Rounded Rectangle 72">
            <a:extLst>
              <a:ext uri="{FF2B5EF4-FFF2-40B4-BE49-F238E27FC236}">
                <a16:creationId xmlns:a16="http://schemas.microsoft.com/office/drawing/2014/main" id="{BE6242C8-7770-43E3-A154-D994F5470E50}"/>
              </a:ext>
            </a:extLst>
          </p:cNvPr>
          <p:cNvSpPr/>
          <p:nvPr/>
        </p:nvSpPr>
        <p:spPr>
          <a:xfrm>
            <a:off x="2559600" y="3303090"/>
            <a:ext cx="1188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F81BD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lvl="0" algn="ctr">
              <a:defRPr/>
            </a:pPr>
            <a:r>
              <a:rPr lang="en-US" sz="2400" b="1" kern="0" dirty="0">
                <a:solidFill>
                  <a:prstClr val="black"/>
                </a:solidFill>
                <a:latin typeface="Arial Narrow"/>
              </a:rPr>
              <a:t>FMECA</a:t>
            </a:r>
            <a:endParaRPr lang="es-CO" sz="2400" b="1" kern="0" dirty="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6" name="Rounded Rectangle 73">
            <a:extLst>
              <a:ext uri="{FF2B5EF4-FFF2-40B4-BE49-F238E27FC236}">
                <a16:creationId xmlns:a16="http://schemas.microsoft.com/office/drawing/2014/main" id="{82B12217-AC4F-409C-A180-FDFA47EC8787}"/>
              </a:ext>
            </a:extLst>
          </p:cNvPr>
          <p:cNvSpPr/>
          <p:nvPr/>
        </p:nvSpPr>
        <p:spPr>
          <a:xfrm>
            <a:off x="3978002" y="3303090"/>
            <a:ext cx="1188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F81BD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lvl="0" algn="ctr">
              <a:defRPr/>
            </a:pPr>
            <a:r>
              <a:rPr lang="en-US" sz="2400" b="1" kern="0" dirty="0">
                <a:solidFill>
                  <a:prstClr val="black"/>
                </a:solidFill>
                <a:latin typeface="Arial Narrow"/>
              </a:rPr>
              <a:t>RCM</a:t>
            </a:r>
            <a:endParaRPr lang="es-CO" sz="2400" b="1" kern="0" dirty="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7" name="Rounded Rectangle 70">
            <a:extLst>
              <a:ext uri="{FF2B5EF4-FFF2-40B4-BE49-F238E27FC236}">
                <a16:creationId xmlns:a16="http://schemas.microsoft.com/office/drawing/2014/main" id="{17E7376D-802A-4F6A-938A-A58E4B55E5A1}"/>
              </a:ext>
            </a:extLst>
          </p:cNvPr>
          <p:cNvSpPr/>
          <p:nvPr/>
        </p:nvSpPr>
        <p:spPr>
          <a:xfrm>
            <a:off x="779167" y="4909714"/>
            <a:ext cx="4724399" cy="1404000"/>
          </a:xfrm>
          <a:prstGeom prst="roundRect">
            <a:avLst>
              <a:gd name="adj" fmla="val 11792"/>
            </a:avLst>
          </a:prstGeom>
          <a:solidFill>
            <a:srgbClr val="4BACC6">
              <a:lumMod val="20000"/>
              <a:lumOff val="80000"/>
            </a:srgbClr>
          </a:solidFill>
          <a:ln w="28575" cap="flat" cmpd="sng" algn="ctr">
            <a:solidFill>
              <a:schemeClr val="accent5"/>
            </a:solidFill>
            <a:prstDash val="solid"/>
          </a:ln>
          <a:effectLst/>
        </p:spPr>
        <p:txBody>
          <a:bodyPr lIns="18000" rIns="1800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Enfoque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reactivo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8" name="Rounded Rectangle 74">
            <a:extLst>
              <a:ext uri="{FF2B5EF4-FFF2-40B4-BE49-F238E27FC236}">
                <a16:creationId xmlns:a16="http://schemas.microsoft.com/office/drawing/2014/main" id="{65080554-A5DC-4E56-9894-5335253E214B}"/>
              </a:ext>
            </a:extLst>
          </p:cNvPr>
          <p:cNvSpPr/>
          <p:nvPr/>
        </p:nvSpPr>
        <p:spPr>
          <a:xfrm>
            <a:off x="1066800" y="5467114"/>
            <a:ext cx="1944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BACC6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lvl="0" algn="ctr">
              <a:defRPr/>
            </a:pPr>
            <a:r>
              <a:rPr lang="en-US" sz="2400" b="1" kern="0" dirty="0">
                <a:solidFill>
                  <a:prstClr val="black"/>
                </a:solidFill>
                <a:latin typeface="Arial Narrow"/>
              </a:rPr>
              <a:t>RCA</a:t>
            </a:r>
            <a:endParaRPr lang="es-CO" sz="2400" b="1" kern="0" dirty="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9" name="Rounded Rectangle 75">
            <a:extLst>
              <a:ext uri="{FF2B5EF4-FFF2-40B4-BE49-F238E27FC236}">
                <a16:creationId xmlns:a16="http://schemas.microsoft.com/office/drawing/2014/main" id="{6A7D9EF6-C74E-4C47-B6D3-197D5F580E74}"/>
              </a:ext>
            </a:extLst>
          </p:cNvPr>
          <p:cNvSpPr/>
          <p:nvPr/>
        </p:nvSpPr>
        <p:spPr>
          <a:xfrm>
            <a:off x="3222000" y="5467114"/>
            <a:ext cx="1944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BACC6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lvl="0" algn="ctr">
              <a:defRPr/>
            </a:pPr>
            <a:r>
              <a:rPr lang="en-US" sz="2400" b="1" kern="0" dirty="0">
                <a:solidFill>
                  <a:prstClr val="black"/>
                </a:solidFill>
                <a:latin typeface="Arial Narrow"/>
              </a:rPr>
              <a:t>Data analysis</a:t>
            </a:r>
            <a:endParaRPr lang="es-CO" sz="2400" b="1" kern="0" dirty="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11" name="Rounded Rectangle 76">
            <a:extLst>
              <a:ext uri="{FF2B5EF4-FFF2-40B4-BE49-F238E27FC236}">
                <a16:creationId xmlns:a16="http://schemas.microsoft.com/office/drawing/2014/main" id="{4F4615D5-E3CF-48DC-8377-ECEF87468D43}"/>
              </a:ext>
            </a:extLst>
          </p:cNvPr>
          <p:cNvSpPr/>
          <p:nvPr/>
        </p:nvSpPr>
        <p:spPr>
          <a:xfrm>
            <a:off x="779168" y="4187744"/>
            <a:ext cx="4724397" cy="612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rgbClr val="4BACC6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lvl="0" algn="ctr">
              <a:defRPr/>
            </a:pPr>
            <a:r>
              <a:rPr lang="en-US" sz="2400" b="1" kern="0" dirty="0">
                <a:solidFill>
                  <a:prstClr val="black"/>
                </a:solidFill>
                <a:latin typeface="Arial Narrow"/>
              </a:rPr>
              <a:t>FTA</a:t>
            </a:r>
            <a:endParaRPr lang="es-CO" sz="2400" b="1" kern="0" dirty="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12" name="Rounded Rectangle 67">
            <a:extLst>
              <a:ext uri="{FF2B5EF4-FFF2-40B4-BE49-F238E27FC236}">
                <a16:creationId xmlns:a16="http://schemas.microsoft.com/office/drawing/2014/main" id="{44C3D210-2A55-46D4-B3D2-7F09467E4D6A}"/>
              </a:ext>
            </a:extLst>
          </p:cNvPr>
          <p:cNvSpPr/>
          <p:nvPr/>
        </p:nvSpPr>
        <p:spPr>
          <a:xfrm>
            <a:off x="779167" y="2056220"/>
            <a:ext cx="4724398" cy="612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Taxonomía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3" name="Rounded Rectangle 77">
            <a:extLst>
              <a:ext uri="{FF2B5EF4-FFF2-40B4-BE49-F238E27FC236}">
                <a16:creationId xmlns:a16="http://schemas.microsoft.com/office/drawing/2014/main" id="{EC454E42-172A-4929-8BD6-C212FA5310C2}"/>
              </a:ext>
            </a:extLst>
          </p:cNvPr>
          <p:cNvSpPr/>
          <p:nvPr/>
        </p:nvSpPr>
        <p:spPr>
          <a:xfrm>
            <a:off x="6685499" y="988910"/>
            <a:ext cx="4536000" cy="965834"/>
          </a:xfrm>
          <a:prstGeom prst="roundRect">
            <a:avLst>
              <a:gd name="adj" fmla="val 13653"/>
            </a:avLst>
          </a:prstGeom>
          <a:solidFill>
            <a:schemeClr val="accent3">
              <a:lumMod val="20000"/>
              <a:lumOff val="80000"/>
            </a:schemeClr>
          </a:solidFill>
          <a:ln w="38100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Estrategias para 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manejar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las 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causas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de 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falla</a:t>
            </a:r>
            <a:endParaRPr kumimoji="0" lang="es-CO" sz="2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4" name="Rounded Rectangle 78">
            <a:extLst>
              <a:ext uri="{FF2B5EF4-FFF2-40B4-BE49-F238E27FC236}">
                <a16:creationId xmlns:a16="http://schemas.microsoft.com/office/drawing/2014/main" id="{B5C45A20-0103-489F-91DD-F8E2365C6B94}"/>
              </a:ext>
            </a:extLst>
          </p:cNvPr>
          <p:cNvSpPr/>
          <p:nvPr/>
        </p:nvSpPr>
        <p:spPr>
          <a:xfrm>
            <a:off x="6685499" y="2205154"/>
            <a:ext cx="4536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Plan de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mantenimiento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5" name="Rounded Rectangle 78">
            <a:extLst>
              <a:ext uri="{FF2B5EF4-FFF2-40B4-BE49-F238E27FC236}">
                <a16:creationId xmlns:a16="http://schemas.microsoft.com/office/drawing/2014/main" id="{B04B1C10-F1E5-4F4C-8EB0-AD0813082ABC}"/>
              </a:ext>
            </a:extLst>
          </p:cNvPr>
          <p:cNvSpPr/>
          <p:nvPr/>
        </p:nvSpPr>
        <p:spPr>
          <a:xfrm>
            <a:off x="6685499" y="3918978"/>
            <a:ext cx="4536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Entrenamientos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6" name="Rounded Rectangle 78">
            <a:extLst>
              <a:ext uri="{FF2B5EF4-FFF2-40B4-BE49-F238E27FC236}">
                <a16:creationId xmlns:a16="http://schemas.microsoft.com/office/drawing/2014/main" id="{D1D4D2D9-0187-4725-93DD-F98A10E22FF0}"/>
              </a:ext>
            </a:extLst>
          </p:cNvPr>
          <p:cNvSpPr/>
          <p:nvPr/>
        </p:nvSpPr>
        <p:spPr>
          <a:xfrm>
            <a:off x="6685499" y="3062066"/>
            <a:ext cx="4536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Gestion de 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inventario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de repuestos</a:t>
            </a:r>
          </a:p>
        </p:txBody>
      </p:sp>
      <p:sp>
        <p:nvSpPr>
          <p:cNvPr id="17" name="Rounded Rectangle 78">
            <a:extLst>
              <a:ext uri="{FF2B5EF4-FFF2-40B4-BE49-F238E27FC236}">
                <a16:creationId xmlns:a16="http://schemas.microsoft.com/office/drawing/2014/main" id="{B59EF52A-F6A3-4CE5-9AAE-3F374C7BB1E1}"/>
              </a:ext>
            </a:extLst>
          </p:cNvPr>
          <p:cNvSpPr/>
          <p:nvPr/>
        </p:nvSpPr>
        <p:spPr>
          <a:xfrm>
            <a:off x="6685499" y="5632800"/>
            <a:ext cx="4536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Procedimientos</a:t>
            </a:r>
            <a:endParaRPr kumimoji="0" lang="es-CO" sz="24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sp>
        <p:nvSpPr>
          <p:cNvPr id="18" name="Rounded Rectangle 78">
            <a:extLst>
              <a:ext uri="{FF2B5EF4-FFF2-40B4-BE49-F238E27FC236}">
                <a16:creationId xmlns:a16="http://schemas.microsoft.com/office/drawing/2014/main" id="{A8B71D45-DBE2-4671-B70C-D199D0816632}"/>
              </a:ext>
            </a:extLst>
          </p:cNvPr>
          <p:cNvSpPr/>
          <p:nvPr/>
        </p:nvSpPr>
        <p:spPr>
          <a:xfrm>
            <a:off x="6685499" y="4775890"/>
            <a:ext cx="4536000" cy="684000"/>
          </a:xfrm>
          <a:prstGeom prst="roundRect">
            <a:avLst/>
          </a:prstGeom>
          <a:solidFill>
            <a:schemeClr val="bg1"/>
          </a:solidFill>
          <a:ln w="28575" cap="flat" cmpd="sng" algn="ctr">
            <a:solidFill>
              <a:schemeClr val="accent3"/>
            </a:solidFill>
            <a:prstDash val="solid"/>
          </a:ln>
          <a:effectLst/>
        </p:spPr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Mejora en diseños </a:t>
            </a:r>
          </a:p>
        </p:txBody>
      </p:sp>
      <p:pic>
        <p:nvPicPr>
          <p:cNvPr id="21" name="Imagen 15" descr="Forma&#10;&#10;Descripción generada automáticamente con confianza baja">
            <a:extLst>
              <a:ext uri="{FF2B5EF4-FFF2-40B4-BE49-F238E27FC236}">
                <a16:creationId xmlns:a16="http://schemas.microsoft.com/office/drawing/2014/main" id="{61C4C577-F3AD-4B18-8B95-41108C5C6C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07"/>
          <a:stretch/>
        </p:blipFill>
        <p:spPr>
          <a:xfrm>
            <a:off x="11185226" y="1154406"/>
            <a:ext cx="1006774" cy="877836"/>
          </a:xfrm>
          <a:prstGeom prst="rect">
            <a:avLst/>
          </a:prstGeom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8DCCAF87-558F-46FD-B7ED-89B2144B78FB}"/>
              </a:ext>
            </a:extLst>
          </p:cNvPr>
          <p:cNvSpPr/>
          <p:nvPr/>
        </p:nvSpPr>
        <p:spPr>
          <a:xfrm>
            <a:off x="5714998" y="1154406"/>
            <a:ext cx="826436" cy="559832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itle 9">
            <a:extLst>
              <a:ext uri="{FF2B5EF4-FFF2-40B4-BE49-F238E27FC236}">
                <a16:creationId xmlns:a16="http://schemas.microsoft.com/office/drawing/2014/main" id="{195CF1A4-786C-5624-519B-6BECBBFE0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9600" y="29996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ESTRATEGIAS DE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742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2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00614206"/>
              </p:ext>
            </p:extLst>
          </p:nvPr>
        </p:nvGraphicFramePr>
        <p:xfrm>
          <a:off x="-2212832" y="844886"/>
          <a:ext cx="10021325" cy="5181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8191" y="108355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Taxonomía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95998" y="3588290"/>
            <a:ext cx="2736000" cy="576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Causas de falla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095999" y="4282600"/>
            <a:ext cx="2736000" cy="1645563"/>
          </a:xfrm>
          <a:prstGeom prst="roundRect">
            <a:avLst>
              <a:gd name="adj" fmla="val 9363"/>
            </a:avLst>
          </a:prstGeom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 rIns="36000" rtlCol="0" anchor="ctr">
            <a:spAutoFit/>
          </a:bodyPr>
          <a:lstStyle/>
          <a:p>
            <a:pPr marL="95250" marR="0" lvl="0" indent="-952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AMFE</a:t>
            </a:r>
            <a:endParaRPr kumimoji="0" lang="es-CO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  <a:p>
            <a:pPr marL="95250" marR="0" lvl="0" indent="-952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Análisis de eventos</a:t>
            </a:r>
          </a:p>
          <a:p>
            <a:pPr marL="95250" marR="0" lvl="0" indent="-952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Catálogo de eventos</a:t>
            </a:r>
          </a:p>
          <a:p>
            <a:pPr marL="95250" marR="0" lvl="0" indent="-952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RCM</a:t>
            </a:r>
            <a:endParaRPr kumimoji="0" lang="es-CO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058793" y="2060225"/>
            <a:ext cx="2952000" cy="9194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Plan de mantenimiento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058793" y="3066447"/>
            <a:ext cx="2952000" cy="1269980"/>
          </a:xfrm>
          <a:prstGeom prst="roundRect">
            <a:avLst>
              <a:gd name="adj" fmla="val 9786"/>
            </a:avLst>
          </a:prstGeom>
          <a:ln w="38100">
            <a:solidFill>
              <a:schemeClr val="accent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36000" rIns="36000" rtlCol="0" anchor="ctr">
            <a:spAutoFit/>
          </a:bodyPr>
          <a:lstStyle>
            <a:defPPr>
              <a:defRPr lang="es-ES"/>
            </a:defPPr>
            <a:lvl1pPr marL="95250" indent="-95250">
              <a:buFont typeface="Arial" panose="020B0604020202020204" pitchFamily="34" charset="0"/>
              <a:buChar char="•"/>
              <a:defRPr sz="2000">
                <a:solidFill>
                  <a:prstClr val="black"/>
                </a:solidFill>
                <a:latin typeface="Arial Narrow" panose="020B0606020202030204" pitchFamily="34" charset="0"/>
              </a:defRPr>
            </a:lvl1pPr>
          </a:lstStyle>
          <a:p>
            <a:pPr marL="95250" marR="0" lvl="0" indent="-952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Tarea 1</a:t>
            </a:r>
          </a:p>
          <a:p>
            <a:pPr marL="95250" marR="0" lvl="0" indent="-952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Tarea 2</a:t>
            </a:r>
          </a:p>
          <a:p>
            <a:pPr marL="95250" marR="0" lvl="0" indent="-952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CO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Tarea 3….</a:t>
            </a:r>
          </a:p>
        </p:txBody>
      </p:sp>
      <p:sp>
        <p:nvSpPr>
          <p:cNvPr id="15" name="AutoShape 2" descr="Image result for analysis icon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Slide Number Placeholder 1">
            <a:extLst>
              <a:ext uri="{FF2B5EF4-FFF2-40B4-BE49-F238E27FC236}">
                <a16:creationId xmlns:a16="http://schemas.microsoft.com/office/drawing/2014/main" id="{68587071-66F6-45FF-A8D2-5FD74F181960}"/>
              </a:ext>
            </a:extLst>
          </p:cNvPr>
          <p:cNvSpPr txBox="1">
            <a:spLocks/>
          </p:cNvSpPr>
          <p:nvPr/>
        </p:nvSpPr>
        <p:spPr>
          <a:xfrm>
            <a:off x="10058400" y="6480250"/>
            <a:ext cx="2133600" cy="2160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3" name="Flecha: a la derecha 12">
            <a:extLst>
              <a:ext uri="{FF2B5EF4-FFF2-40B4-BE49-F238E27FC236}">
                <a16:creationId xmlns:a16="http://schemas.microsoft.com/office/drawing/2014/main" id="{1A284142-E344-4E4E-B90C-0FF4578136F0}"/>
              </a:ext>
            </a:extLst>
          </p:cNvPr>
          <p:cNvSpPr/>
          <p:nvPr/>
        </p:nvSpPr>
        <p:spPr>
          <a:xfrm>
            <a:off x="5366084" y="4614396"/>
            <a:ext cx="481263" cy="433137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6" name="Imagen 15" descr="Forma&#10;&#10;Descripción generada automáticamente con confianza baja">
            <a:extLst>
              <a:ext uri="{FF2B5EF4-FFF2-40B4-BE49-F238E27FC236}">
                <a16:creationId xmlns:a16="http://schemas.microsoft.com/office/drawing/2014/main" id="{F5B88ECD-1CEF-43C7-B192-7B8C0E2F9D2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96"/>
          <a:stretch/>
        </p:blipFill>
        <p:spPr>
          <a:xfrm>
            <a:off x="10863423" y="3452146"/>
            <a:ext cx="975492" cy="79408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74566EE-A3AF-9C40-B6C5-964E0E20497C}"/>
              </a:ext>
            </a:extLst>
          </p:cNvPr>
          <p:cNvSpPr txBox="1"/>
          <p:nvPr/>
        </p:nvSpPr>
        <p:spPr>
          <a:xfrm>
            <a:off x="9058793" y="4433234"/>
            <a:ext cx="2952000" cy="91940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Gestión de inventario de repuestos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CEABAC-4C33-2C44-8A8B-F84A8EAF484F}"/>
              </a:ext>
            </a:extLst>
          </p:cNvPr>
          <p:cNvSpPr txBox="1"/>
          <p:nvPr/>
        </p:nvSpPr>
        <p:spPr>
          <a:xfrm>
            <a:off x="9058793" y="5417385"/>
            <a:ext cx="2952000" cy="51077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Mejora en diseños</a:t>
            </a:r>
          </a:p>
        </p:txBody>
      </p:sp>
      <p:sp>
        <p:nvSpPr>
          <p:cNvPr id="20" name="Title 9">
            <a:extLst>
              <a:ext uri="{FF2B5EF4-FFF2-40B4-BE49-F238E27FC236}">
                <a16:creationId xmlns:a16="http://schemas.microsoft.com/office/drawing/2014/main" id="{57207B2A-E35C-5915-5B9E-8DACECE62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9600" y="29996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ESTRATEGIAS DE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723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 txBox="1">
            <a:spLocks/>
          </p:cNvSpPr>
          <p:nvPr/>
        </p:nvSpPr>
        <p:spPr>
          <a:xfrm>
            <a:off x="10088181" y="6576057"/>
            <a:ext cx="2133600" cy="2160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C444992-4857-4BD3-8FE0-9639C986116D}" type="slidenum">
              <a:rPr lang="en-US" sz="1200" b="1">
                <a:solidFill>
                  <a:srgbClr val="1F497D"/>
                </a:solidFill>
                <a:latin typeface="Arial Narrow" pitchFamily="34" charset="0"/>
              </a:rPr>
              <a:pPr algn="r"/>
              <a:t>43</a:t>
            </a:fld>
            <a:endParaRPr lang="en-US" sz="1200" b="1" dirty="0">
              <a:solidFill>
                <a:srgbClr val="1F497D"/>
              </a:solidFill>
              <a:latin typeface="Arial Narrow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546707" y="4626441"/>
            <a:ext cx="6480000" cy="1080000"/>
          </a:xfrm>
          <a:prstGeom prst="roundRect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Análisis</a:t>
            </a: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 </a:t>
            </a: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modos</a:t>
            </a: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 de </a:t>
            </a: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falla</a:t>
            </a: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y </a:t>
            </a: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efectos</a:t>
            </a: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 (</a:t>
            </a: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AMFE</a:t>
            </a: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/ </a:t>
            </a: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AMFEC</a:t>
            </a: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/ STD)</a:t>
            </a:r>
            <a:endParaRPr lang="es-ES" sz="2800" b="1" dirty="0">
              <a:solidFill>
                <a:prstClr val="black"/>
              </a:solidFill>
              <a:latin typeface="Arial Narrow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4546707" y="1345046"/>
            <a:ext cx="6480000" cy="936000"/>
          </a:xfrm>
          <a:prstGeom prst="roundRect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Árbol de fallas</a:t>
            </a:r>
            <a:endParaRPr lang="es-ES" sz="2800" b="1" dirty="0">
              <a:solidFill>
                <a:prstClr val="black"/>
              </a:solidFill>
              <a:latin typeface="Arial Narrow"/>
              <a:cs typeface="Arial" pitchFamily="34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4546707" y="3532642"/>
            <a:ext cx="6480000" cy="936000"/>
          </a:xfrm>
          <a:prstGeom prst="roundRect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Gestión</a:t>
            </a: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 del </a:t>
            </a: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inventario</a:t>
            </a: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 de </a:t>
            </a: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repuestos</a:t>
            </a:r>
            <a:endParaRPr lang="es-ES" sz="2800" b="1" dirty="0">
              <a:solidFill>
                <a:prstClr val="black"/>
              </a:solidFill>
              <a:latin typeface="Arial Narrow"/>
              <a:cs typeface="Arial" pitchFamily="34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4546707" y="2438844"/>
            <a:ext cx="6480000" cy="936000"/>
          </a:xfrm>
          <a:prstGeom prst="roundRect">
            <a:avLst/>
          </a:prstGeom>
          <a:ln w="28575"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Catálogo de </a:t>
            </a: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fallas</a:t>
            </a:r>
            <a:r>
              <a:rPr lang="en-US" sz="2800" b="1" dirty="0">
                <a:solidFill>
                  <a:prstClr val="black"/>
                </a:solidFill>
                <a:latin typeface="Arial Narrow"/>
                <a:cs typeface="Arial" pitchFamily="34" charset="0"/>
              </a:rPr>
              <a:t> y </a:t>
            </a:r>
            <a:r>
              <a:rPr lang="en-US" sz="2800" b="1" dirty="0" err="1">
                <a:solidFill>
                  <a:prstClr val="black"/>
                </a:solidFill>
                <a:latin typeface="Arial Narrow"/>
                <a:cs typeface="Arial" pitchFamily="34" charset="0"/>
              </a:rPr>
              <a:t>eventos</a:t>
            </a:r>
            <a:endParaRPr lang="es-ES" sz="2800" b="1" dirty="0">
              <a:solidFill>
                <a:prstClr val="black"/>
              </a:solidFill>
              <a:latin typeface="Arial Narrow"/>
              <a:cs typeface="Arial" pitchFamily="34" charset="0"/>
            </a:endParaRPr>
          </a:p>
        </p:txBody>
      </p:sp>
      <p:sp>
        <p:nvSpPr>
          <p:cNvPr id="25" name="Rectángulo redondeado 24"/>
          <p:cNvSpPr/>
          <p:nvPr/>
        </p:nvSpPr>
        <p:spPr>
          <a:xfrm>
            <a:off x="969635" y="1345045"/>
            <a:ext cx="3179929" cy="4361395"/>
          </a:xfrm>
          <a:prstGeom prst="roundRect">
            <a:avLst>
              <a:gd name="adj" fmla="val 13234"/>
            </a:avLst>
          </a:prstGeom>
          <a:solidFill>
            <a:schemeClr val="accent1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lang="es-ES" sz="3200" b="1" dirty="0">
              <a:latin typeface="Arial Narrow" panose="020B0606020202030204" pitchFamily="34" charset="0"/>
            </a:endParaRPr>
          </a:p>
          <a:p>
            <a:pPr algn="ctr"/>
            <a:r>
              <a:rPr lang="es-ES" sz="3200" b="1" dirty="0">
                <a:latin typeface="Arial Narrow" panose="020B0606020202030204" pitchFamily="34" charset="0"/>
              </a:rPr>
              <a:t>Taxonomía</a:t>
            </a:r>
          </a:p>
          <a:p>
            <a:pPr algn="ctr"/>
            <a:endParaRPr lang="es-ES" sz="3200" b="1" dirty="0">
              <a:latin typeface="Arial Narrow" panose="020B0606020202030204" pitchFamily="34" charset="0"/>
            </a:endParaRPr>
          </a:p>
          <a:p>
            <a:pPr algn="ctr"/>
            <a:endParaRPr lang="es-ES" sz="2800" dirty="0">
              <a:latin typeface="Arial Narrow" panose="020B0606020202030204" pitchFamily="34" charset="0"/>
            </a:endParaRPr>
          </a:p>
          <a:p>
            <a:pPr algn="ctr"/>
            <a:r>
              <a:rPr lang="es-ES" sz="2800" dirty="0">
                <a:latin typeface="Arial Narrow" panose="020B0606020202030204" pitchFamily="34" charset="0"/>
              </a:rPr>
              <a:t>Elementos identificados para:</a:t>
            </a:r>
          </a:p>
        </p:txBody>
      </p:sp>
      <p:sp>
        <p:nvSpPr>
          <p:cNvPr id="21" name="Title 9">
            <a:extLst>
              <a:ext uri="{FF2B5EF4-FFF2-40B4-BE49-F238E27FC236}">
                <a16:creationId xmlns:a16="http://schemas.microsoft.com/office/drawing/2014/main" id="{58485A5C-EEDB-0F1D-6699-DEB6570A03B7}"/>
              </a:ext>
            </a:extLst>
          </p:cNvPr>
          <p:cNvSpPr txBox="1">
            <a:spLocks/>
          </p:cNvSpPr>
          <p:nvPr/>
        </p:nvSpPr>
        <p:spPr>
          <a:xfrm>
            <a:off x="2559600" y="93060"/>
            <a:ext cx="9097604" cy="9658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6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ESTRATEGIAS DE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  <p:pic>
        <p:nvPicPr>
          <p:cNvPr id="4" name="Picture 3" descr="Shape&#10;&#10;Description automatically generated with low confidence">
            <a:extLst>
              <a:ext uri="{FF2B5EF4-FFF2-40B4-BE49-F238E27FC236}">
                <a16:creationId xmlns:a16="http://schemas.microsoft.com/office/drawing/2014/main" id="{0A9F8538-8BEA-92F9-F1C9-292459605F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91"/>
          <a:stretch/>
        </p:blipFill>
        <p:spPr>
          <a:xfrm>
            <a:off x="2021271" y="4468642"/>
            <a:ext cx="1387314" cy="1036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298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5" grpId="0" animBg="1"/>
      <p:bldP spid="1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47A33E-B450-3446-56CD-46116F7D8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b="1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826215A-C2D0-E3D4-E03A-8AEACB4670E7}"/>
              </a:ext>
            </a:extLst>
          </p:cNvPr>
          <p:cNvSpPr/>
          <p:nvPr/>
        </p:nvSpPr>
        <p:spPr>
          <a:xfrm>
            <a:off x="1290320" y="1879600"/>
            <a:ext cx="9652000" cy="102616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3200" b="1" dirty="0">
                <a:solidFill>
                  <a:schemeClr val="tx1"/>
                </a:solidFill>
                <a:latin typeface="Arial Narrow" panose="020B0606020202030204" pitchFamily="34" charset="0"/>
              </a:rPr>
              <a:t>Las causas de falla  se pueden manejar de forma: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1C27C40-C113-32B3-48EB-890D5CE592D9}"/>
              </a:ext>
            </a:extLst>
          </p:cNvPr>
          <p:cNvSpPr/>
          <p:nvPr/>
        </p:nvSpPr>
        <p:spPr>
          <a:xfrm>
            <a:off x="1290320" y="3205480"/>
            <a:ext cx="4612640" cy="88392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Proactiva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FEBA188-17DE-122B-AFEC-FC7238D726F9}"/>
              </a:ext>
            </a:extLst>
          </p:cNvPr>
          <p:cNvSpPr/>
          <p:nvPr/>
        </p:nvSpPr>
        <p:spPr>
          <a:xfrm>
            <a:off x="6329680" y="3205480"/>
            <a:ext cx="4612640" cy="88392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>
                <a:solidFill>
                  <a:schemeClr val="tx1"/>
                </a:solidFill>
                <a:latin typeface="Arial Narrow" panose="020B0606020202030204" pitchFamily="34" charset="0"/>
              </a:rPr>
              <a:t>Reactivo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C3E9572-4129-799B-239F-9D6B3D4BB737}"/>
              </a:ext>
            </a:extLst>
          </p:cNvPr>
          <p:cNvSpPr/>
          <p:nvPr/>
        </p:nvSpPr>
        <p:spPr>
          <a:xfrm>
            <a:off x="1290320" y="4207600"/>
            <a:ext cx="4612640" cy="1188000"/>
          </a:xfrm>
          <a:prstGeom prst="roundRect">
            <a:avLst/>
          </a:prstGeom>
          <a:ln w="28575"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>
                <a:solidFill>
                  <a:schemeClr val="tx1"/>
                </a:solidFill>
                <a:latin typeface="Arial Narrow" panose="020B0606020202030204" pitchFamily="34" charset="0"/>
              </a:rPr>
              <a:t>Tareas preventivas y predictivas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B2591E8-10EA-7AAF-AF9F-387837EDCC54}"/>
              </a:ext>
            </a:extLst>
          </p:cNvPr>
          <p:cNvSpPr/>
          <p:nvPr/>
        </p:nvSpPr>
        <p:spPr>
          <a:xfrm>
            <a:off x="6329680" y="4207600"/>
            <a:ext cx="4612640" cy="1188000"/>
          </a:xfrm>
          <a:prstGeom prst="roundRect">
            <a:avLst/>
          </a:prstGeom>
          <a:ln w="28575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CO" sz="2800" dirty="0">
                <a:solidFill>
                  <a:schemeClr val="tx1"/>
                </a:solidFill>
                <a:latin typeface="Arial Narrow" panose="020B0606020202030204" pitchFamily="34" charset="0"/>
              </a:rPr>
              <a:t>Tareas </a:t>
            </a:r>
            <a:r>
              <a:rPr lang="es-CO" sz="2800" dirty="0" err="1">
                <a:solidFill>
                  <a:schemeClr val="tx1"/>
                </a:solidFill>
                <a:latin typeface="Arial Narrow" panose="020B0606020202030204" pitchFamily="34" charset="0"/>
              </a:rPr>
              <a:t>detectivas</a:t>
            </a:r>
            <a:r>
              <a:rPr lang="es-CO" sz="2800" dirty="0">
                <a:solidFill>
                  <a:schemeClr val="tx1"/>
                </a:solidFill>
                <a:latin typeface="Arial Narrow" panose="020B0606020202030204" pitchFamily="34" charset="0"/>
              </a:rPr>
              <a:t> y prepararse para cuando ocurra</a:t>
            </a:r>
          </a:p>
        </p:txBody>
      </p:sp>
      <p:pic>
        <p:nvPicPr>
          <p:cNvPr id="10" name="Picture 9" descr="Shape&#10;&#10;Description automatically generated with low confidence">
            <a:extLst>
              <a:ext uri="{FF2B5EF4-FFF2-40B4-BE49-F238E27FC236}">
                <a16:creationId xmlns:a16="http://schemas.microsoft.com/office/drawing/2014/main" id="{CFA657E0-CA27-72DD-AF3F-A9A38684EF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71"/>
          <a:stretch/>
        </p:blipFill>
        <p:spPr>
          <a:xfrm>
            <a:off x="5393944" y="3150321"/>
            <a:ext cx="1444753" cy="1188000"/>
          </a:xfrm>
          <a:prstGeom prst="rect">
            <a:avLst/>
          </a:prstGeom>
        </p:spPr>
      </p:pic>
      <p:sp>
        <p:nvSpPr>
          <p:cNvPr id="11" name="Title 9">
            <a:extLst>
              <a:ext uri="{FF2B5EF4-FFF2-40B4-BE49-F238E27FC236}">
                <a16:creationId xmlns:a16="http://schemas.microsoft.com/office/drawing/2014/main" id="{7F568330-B1BD-9338-7108-E40877A831C8}"/>
              </a:ext>
            </a:extLst>
          </p:cNvPr>
          <p:cNvSpPr txBox="1">
            <a:spLocks/>
          </p:cNvSpPr>
          <p:nvPr/>
        </p:nvSpPr>
        <p:spPr>
          <a:xfrm>
            <a:off x="2559600" y="93060"/>
            <a:ext cx="9097604" cy="9658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6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ESTRATEGIAS DE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098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1169054" y="1859339"/>
            <a:ext cx="101602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6000" b="1" i="0" u="none" strike="noStrike" kern="1200" cap="none" spc="0" normalizeH="0" baseline="0" noProof="0" dirty="0">
                <a:ln>
                  <a:noFill/>
                </a:ln>
                <a:solidFill>
                  <a:srgbClr val="1B587C">
                    <a:lumMod val="50000"/>
                  </a:srgbClr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t>RUTAS TRADICIONALES Y ACTUALES DE GESTIONAR LA CONFIABILIDAD</a:t>
            </a:r>
          </a:p>
        </p:txBody>
      </p:sp>
      <p:sp>
        <p:nvSpPr>
          <p:cNvPr id="6" name="Slide Number Placeholder 1"/>
          <p:cNvSpPr txBox="1">
            <a:spLocks/>
          </p:cNvSpPr>
          <p:nvPr/>
        </p:nvSpPr>
        <p:spPr>
          <a:xfrm>
            <a:off x="9999849" y="6642000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1F497D"/>
                </a:solidFill>
                <a:latin typeface="Arial Narrow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13CEF-9833-C5CB-4954-24969BFAD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4262133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9A42AB-D763-40E3-AF8B-FC686F9AA51B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364D83D-7EE1-4B53-8072-1166F46209A7}"/>
              </a:ext>
            </a:extLst>
          </p:cNvPr>
          <p:cNvSpPr/>
          <p:nvPr/>
        </p:nvSpPr>
        <p:spPr>
          <a:xfrm>
            <a:off x="816428" y="1858052"/>
            <a:ext cx="5159830" cy="325823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Tradicional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E01CA02-3233-4446-9BD3-CACD068A4A78}"/>
              </a:ext>
            </a:extLst>
          </p:cNvPr>
          <p:cNvSpPr/>
          <p:nvPr/>
        </p:nvSpPr>
        <p:spPr>
          <a:xfrm>
            <a:off x="1447800" y="2862941"/>
            <a:ext cx="3924301" cy="1986868"/>
          </a:xfrm>
          <a:prstGeom prst="round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Basado en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datos históricos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720DFDE-7C15-426E-8B66-1FF2C39D208F}"/>
              </a:ext>
            </a:extLst>
          </p:cNvPr>
          <p:cNvSpPr/>
          <p:nvPr/>
        </p:nvSpPr>
        <p:spPr>
          <a:xfrm>
            <a:off x="6161314" y="1858052"/>
            <a:ext cx="5214258" cy="325823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Actual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51A13C36-969D-4E51-848B-20E3957AF1FA}"/>
              </a:ext>
            </a:extLst>
          </p:cNvPr>
          <p:cNvSpPr/>
          <p:nvPr/>
        </p:nvSpPr>
        <p:spPr>
          <a:xfrm>
            <a:off x="6554443" y="2862941"/>
            <a:ext cx="4428000" cy="900000"/>
          </a:xfrm>
          <a:prstGeom prst="roundRect">
            <a:avLst/>
          </a:prstGeom>
          <a:ln w="5715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Análisis proactivos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EFADE93-A34A-482B-B3C2-4A0BCA0705D9}"/>
              </a:ext>
            </a:extLst>
          </p:cNvPr>
          <p:cNvSpPr/>
          <p:nvPr/>
        </p:nvSpPr>
        <p:spPr>
          <a:xfrm>
            <a:off x="6554443" y="3949810"/>
            <a:ext cx="4428000" cy="900000"/>
          </a:xfrm>
          <a:prstGeom prst="roundRect">
            <a:avLst/>
          </a:prstGeom>
          <a:ln w="5715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rIns="36000" rtlCol="0" anchor="ctr"/>
          <a:lstStyle/>
          <a:p>
            <a:pPr lvl="0" algn="ctr">
              <a:defRPr/>
            </a:pPr>
            <a:r>
              <a:rPr lang="es-CO" sz="3200" dirty="0">
                <a:solidFill>
                  <a:prstClr val="black"/>
                </a:solidFill>
                <a:latin typeface="Arial Narrow" panose="020B0606020202030204" pitchFamily="34" charset="0"/>
              </a:rPr>
              <a:t>Basado en datos históricos</a:t>
            </a:r>
          </a:p>
        </p:txBody>
      </p:sp>
      <p:sp>
        <p:nvSpPr>
          <p:cNvPr id="9" name="Plus Sign 8">
            <a:extLst>
              <a:ext uri="{FF2B5EF4-FFF2-40B4-BE49-F238E27FC236}">
                <a16:creationId xmlns:a16="http://schemas.microsoft.com/office/drawing/2014/main" id="{62FD8086-1F91-4DE7-9004-364B0045CE04}"/>
              </a:ext>
            </a:extLst>
          </p:cNvPr>
          <p:cNvSpPr/>
          <p:nvPr/>
        </p:nvSpPr>
        <p:spPr>
          <a:xfrm>
            <a:off x="8347907" y="3496376"/>
            <a:ext cx="841072" cy="720000"/>
          </a:xfrm>
          <a:prstGeom prst="mathPlus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C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 descr="Shape&#10;&#10;Description automatically generated with low confidence">
            <a:extLst>
              <a:ext uri="{FF2B5EF4-FFF2-40B4-BE49-F238E27FC236}">
                <a16:creationId xmlns:a16="http://schemas.microsoft.com/office/drawing/2014/main" id="{2E97FC8E-4238-473C-8A02-62B345C35B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796"/>
          <a:stretch/>
        </p:blipFill>
        <p:spPr>
          <a:xfrm>
            <a:off x="2775814" y="4014563"/>
            <a:ext cx="1023300" cy="820728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46766C4F-88B7-A191-3401-634DFD620DB5}"/>
              </a:ext>
            </a:extLst>
          </p:cNvPr>
          <p:cNvSpPr txBox="1">
            <a:spLocks/>
          </p:cNvSpPr>
          <p:nvPr/>
        </p:nvSpPr>
        <p:spPr>
          <a:xfrm>
            <a:off x="2518663" y="54123"/>
            <a:ext cx="9097604" cy="965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6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RUTAS PARA MEJORAR LA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145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8000" y="1526717"/>
            <a:ext cx="11328400" cy="578882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TRADICIONAL</a:t>
            </a:r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10058400" y="6642000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1F497D"/>
                </a:solidFill>
                <a:latin typeface="Arial Narrow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0" name="Rectangle 148"/>
          <p:cNvSpPr>
            <a:spLocks noChangeArrowheads="1"/>
          </p:cNvSpPr>
          <p:nvPr/>
        </p:nvSpPr>
        <p:spPr bwMode="auto">
          <a:xfrm>
            <a:off x="508000" y="2218587"/>
            <a:ext cx="11328400" cy="2772000"/>
          </a:xfrm>
          <a:prstGeom prst="roundRect">
            <a:avLst>
              <a:gd name="adj" fmla="val 11073"/>
            </a:avLst>
          </a:prstGeom>
          <a:ln w="285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36000" rIns="36000" bIns="36000" anchor="t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ESTRATEGIAS</a:t>
            </a:r>
          </a:p>
        </p:txBody>
      </p:sp>
      <p:sp>
        <p:nvSpPr>
          <p:cNvPr id="21" name="Rectangle 177"/>
          <p:cNvSpPr>
            <a:spLocks noChangeArrowheads="1"/>
          </p:cNvSpPr>
          <p:nvPr/>
        </p:nvSpPr>
        <p:spPr bwMode="auto">
          <a:xfrm>
            <a:off x="4502616" y="3877857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CÁLCULOS DE CONFIABILIDAD</a:t>
            </a:r>
          </a:p>
        </p:txBody>
      </p:sp>
      <p:sp>
        <p:nvSpPr>
          <p:cNvPr id="22" name="Rectangle 177"/>
          <p:cNvSpPr>
            <a:spLocks noChangeArrowheads="1"/>
          </p:cNvSpPr>
          <p:nvPr/>
        </p:nvSpPr>
        <p:spPr bwMode="auto">
          <a:xfrm>
            <a:off x="896942" y="2844922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ANÁLISIS DE CRITICIDAD</a:t>
            </a:r>
          </a:p>
        </p:txBody>
      </p:sp>
      <p:sp>
        <p:nvSpPr>
          <p:cNvPr id="23" name="Rectangle 177"/>
          <p:cNvSpPr>
            <a:spLocks noChangeArrowheads="1"/>
          </p:cNvSpPr>
          <p:nvPr/>
        </p:nvSpPr>
        <p:spPr bwMode="auto">
          <a:xfrm>
            <a:off x="4502616" y="2844922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CONFIABILIDAD, DISPONIBILIDAD, MANTENIBILIDAD (RAM)</a:t>
            </a:r>
          </a:p>
        </p:txBody>
      </p:sp>
      <p:sp>
        <p:nvSpPr>
          <p:cNvPr id="24" name="Rectangle 177"/>
          <p:cNvSpPr>
            <a:spLocks noChangeArrowheads="1"/>
          </p:cNvSpPr>
          <p:nvPr/>
        </p:nvSpPr>
        <p:spPr bwMode="auto">
          <a:xfrm>
            <a:off x="878934" y="3852005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ANÁLISIS DE CAUSA RAÍZ</a:t>
            </a:r>
          </a:p>
        </p:txBody>
      </p:sp>
      <p:sp>
        <p:nvSpPr>
          <p:cNvPr id="25" name="Rectangle 177"/>
          <p:cNvSpPr>
            <a:spLocks noChangeArrowheads="1"/>
          </p:cNvSpPr>
          <p:nvPr/>
        </p:nvSpPr>
        <p:spPr bwMode="auto">
          <a:xfrm>
            <a:off x="8108290" y="2847889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PRESUNCIONES ESTADÍSTICAS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7305" y="5454540"/>
            <a:ext cx="771098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RAM: Reliability, Availability, and Maintainability</a:t>
            </a:r>
            <a:endParaRPr kumimoji="0" lang="es-ES" sz="20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CC6818EF-74FD-02CF-56FE-626BF9B68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54123"/>
            <a:ext cx="9097604" cy="965835"/>
          </a:xfrm>
        </p:spPr>
        <p:txBody>
          <a:bodyPr/>
          <a:lstStyle/>
          <a:p>
            <a:pPr algn="ctr"/>
            <a:r>
              <a:rPr lang="es-CO" sz="36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RUTAS</a:t>
            </a:r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PARA MEJORAR LA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753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38149" y="1239337"/>
            <a:ext cx="11515700" cy="578882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>
            <a:defPPr>
              <a:defRPr lang="es-ES"/>
            </a:defPPr>
            <a:lvl1pPr algn="ctr">
              <a:defRPr sz="2800" b="1">
                <a:solidFill>
                  <a:prstClr val="black"/>
                </a:solidFill>
                <a:latin typeface="Arial Narrow" panose="020B0606020202030204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ACTUAL</a:t>
            </a:r>
          </a:p>
        </p:txBody>
      </p:sp>
      <p:sp>
        <p:nvSpPr>
          <p:cNvPr id="22" name="Slide Number Placeholder 1"/>
          <p:cNvSpPr txBox="1">
            <a:spLocks/>
          </p:cNvSpPr>
          <p:nvPr/>
        </p:nvSpPr>
        <p:spPr>
          <a:xfrm>
            <a:off x="10058400" y="6642000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1F497D"/>
                </a:solidFill>
                <a:latin typeface="Arial Narrow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6" name="Rectangle 148"/>
          <p:cNvSpPr>
            <a:spLocks noChangeArrowheads="1"/>
          </p:cNvSpPr>
          <p:nvPr/>
        </p:nvSpPr>
        <p:spPr bwMode="auto">
          <a:xfrm>
            <a:off x="338149" y="2033914"/>
            <a:ext cx="3672000" cy="3819745"/>
          </a:xfrm>
          <a:prstGeom prst="roundRect">
            <a:avLst>
              <a:gd name="adj" fmla="val 8632"/>
            </a:avLst>
          </a:prstGeom>
          <a:ln w="285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36000" rIns="36000" bIns="36000" anchor="t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INFORMACIÓN 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DE LOS ACTIVOS</a:t>
            </a:r>
          </a:p>
        </p:txBody>
      </p:sp>
      <p:sp>
        <p:nvSpPr>
          <p:cNvPr id="37" name="Rectangle 177"/>
          <p:cNvSpPr>
            <a:spLocks noChangeArrowheads="1"/>
          </p:cNvSpPr>
          <p:nvPr/>
        </p:nvSpPr>
        <p:spPr bwMode="auto">
          <a:xfrm>
            <a:off x="492177" y="4297391"/>
            <a:ext cx="3312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CO" b="1" kern="0" dirty="0">
                <a:solidFill>
                  <a:prstClr val="black"/>
                </a:solidFill>
                <a:latin typeface="Arial Narrow"/>
              </a:rPr>
              <a:t>DEFINICIÓN DE MODELO DE </a:t>
            </a: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GESTIÓN  DE INVENTARIOS</a:t>
            </a:r>
          </a:p>
        </p:txBody>
      </p:sp>
      <p:sp>
        <p:nvSpPr>
          <p:cNvPr id="38" name="Rectangle 177"/>
          <p:cNvSpPr>
            <a:spLocks noChangeArrowheads="1"/>
          </p:cNvSpPr>
          <p:nvPr/>
        </p:nvSpPr>
        <p:spPr bwMode="auto">
          <a:xfrm>
            <a:off x="492177" y="2927005"/>
            <a:ext cx="3312000" cy="129719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TAXONOMÍA: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CO" b="1" kern="0" dirty="0">
                <a:solidFill>
                  <a:prstClr val="black"/>
                </a:solidFill>
                <a:latin typeface="Arial Narrow"/>
              </a:rPr>
              <a:t>ANÁLISIS DE CRITICIDAD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CO" b="1" kern="0" dirty="0">
                <a:solidFill>
                  <a:prstClr val="black"/>
                </a:solidFill>
                <a:latin typeface="Arial Narrow"/>
              </a:rPr>
              <a:t>DESPIECES (BOMS)</a:t>
            </a:r>
          </a:p>
          <a:p>
            <a:pPr marL="285750" indent="-28575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CO" b="1" kern="0" dirty="0">
                <a:solidFill>
                  <a:prstClr val="black"/>
                </a:solidFill>
                <a:latin typeface="Arial Narrow"/>
              </a:rPr>
              <a:t>COMPONENTES REPARABLES</a:t>
            </a:r>
          </a:p>
        </p:txBody>
      </p:sp>
      <p:sp>
        <p:nvSpPr>
          <p:cNvPr id="41" name="Rectangle 148"/>
          <p:cNvSpPr>
            <a:spLocks noChangeArrowheads="1"/>
          </p:cNvSpPr>
          <p:nvPr/>
        </p:nvSpPr>
        <p:spPr bwMode="auto">
          <a:xfrm>
            <a:off x="4259747" y="2033914"/>
            <a:ext cx="3672000" cy="3084067"/>
          </a:xfrm>
          <a:prstGeom prst="roundRect">
            <a:avLst>
              <a:gd name="adj" fmla="val 9856"/>
            </a:avLst>
          </a:prstGeom>
          <a:ln w="285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36000" rIns="36000" bIns="36000" anchor="t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PLANES Y ESTRATEGIAS 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DE MANTENIMIENTO</a:t>
            </a:r>
          </a:p>
        </p:txBody>
      </p:sp>
      <p:sp>
        <p:nvSpPr>
          <p:cNvPr id="42" name="Rectangle 177"/>
          <p:cNvSpPr>
            <a:spLocks noChangeArrowheads="1"/>
          </p:cNvSpPr>
          <p:nvPr/>
        </p:nvSpPr>
        <p:spPr bwMode="auto">
          <a:xfrm>
            <a:off x="4511747" y="3612198"/>
            <a:ext cx="3096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TAREAS PREDICTIVAS</a:t>
            </a:r>
          </a:p>
        </p:txBody>
      </p:sp>
      <p:sp>
        <p:nvSpPr>
          <p:cNvPr id="46" name="Rectangle 148"/>
          <p:cNvSpPr>
            <a:spLocks noChangeArrowheads="1"/>
          </p:cNvSpPr>
          <p:nvPr/>
        </p:nvSpPr>
        <p:spPr bwMode="auto">
          <a:xfrm>
            <a:off x="8181849" y="2033914"/>
            <a:ext cx="3672000" cy="3089629"/>
          </a:xfrm>
          <a:prstGeom prst="roundRect">
            <a:avLst>
              <a:gd name="adj" fmla="val 10778"/>
            </a:avLst>
          </a:prstGeom>
          <a:ln w="38100"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36000" tIns="36000" rIns="36000" bIns="36000" anchor="t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ANÁLISIS</a:t>
            </a:r>
          </a:p>
        </p:txBody>
      </p:sp>
      <p:sp>
        <p:nvSpPr>
          <p:cNvPr id="47" name="Rectangle 169"/>
          <p:cNvSpPr>
            <a:spLocks noChangeArrowheads="1"/>
          </p:cNvSpPr>
          <p:nvPr/>
        </p:nvSpPr>
        <p:spPr bwMode="auto">
          <a:xfrm>
            <a:off x="8469849" y="2932429"/>
            <a:ext cx="3096000" cy="61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ANÁLISIS  DE CAUSA RAÍZ </a:t>
            </a:r>
          </a:p>
        </p:txBody>
      </p:sp>
      <p:sp>
        <p:nvSpPr>
          <p:cNvPr id="48" name="Rectangle 170"/>
          <p:cNvSpPr>
            <a:spLocks noChangeArrowheads="1"/>
          </p:cNvSpPr>
          <p:nvPr/>
        </p:nvSpPr>
        <p:spPr bwMode="auto">
          <a:xfrm>
            <a:off x="8469849" y="3617622"/>
            <a:ext cx="3096000" cy="61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ANÁLISIS DE EVENTOS</a:t>
            </a:r>
          </a:p>
        </p:txBody>
      </p:sp>
      <p:sp>
        <p:nvSpPr>
          <p:cNvPr id="49" name="Rectangle 177"/>
          <p:cNvSpPr>
            <a:spLocks noChangeArrowheads="1"/>
          </p:cNvSpPr>
          <p:nvPr/>
        </p:nvSpPr>
        <p:spPr bwMode="auto">
          <a:xfrm>
            <a:off x="8469849" y="4302815"/>
            <a:ext cx="3096000" cy="612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EVALUACIÓN DE LA CONDICIÓN</a:t>
            </a:r>
          </a:p>
        </p:txBody>
      </p:sp>
      <p:sp>
        <p:nvSpPr>
          <p:cNvPr id="50" name="Rectangle 177"/>
          <p:cNvSpPr>
            <a:spLocks noChangeArrowheads="1"/>
          </p:cNvSpPr>
          <p:nvPr/>
        </p:nvSpPr>
        <p:spPr bwMode="auto">
          <a:xfrm>
            <a:off x="4511747" y="2927005"/>
            <a:ext cx="3096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TAREAS PREVENTIVAS</a:t>
            </a:r>
          </a:p>
        </p:txBody>
      </p:sp>
      <p:sp>
        <p:nvSpPr>
          <p:cNvPr id="19" name="Rectangle 177">
            <a:extLst>
              <a:ext uri="{FF2B5EF4-FFF2-40B4-BE49-F238E27FC236}">
                <a16:creationId xmlns:a16="http://schemas.microsoft.com/office/drawing/2014/main" id="{73E82376-116C-412C-BE63-F401792AB3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177" y="4992539"/>
            <a:ext cx="3312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DOCUMENTACIÓN TÉCNICA</a:t>
            </a:r>
          </a:p>
        </p:txBody>
      </p:sp>
      <p:sp>
        <p:nvSpPr>
          <p:cNvPr id="20" name="Rectangle 177">
            <a:extLst>
              <a:ext uri="{FF2B5EF4-FFF2-40B4-BE49-F238E27FC236}">
                <a16:creationId xmlns:a16="http://schemas.microsoft.com/office/drawing/2014/main" id="{8D23E821-CE80-4240-9C23-0529D711F6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1747" y="4297391"/>
            <a:ext cx="3096000" cy="61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TAREAS DETECTIVAS</a:t>
            </a:r>
          </a:p>
        </p:txBody>
      </p:sp>
      <p:pic>
        <p:nvPicPr>
          <p:cNvPr id="4" name="Imagen 3" descr="Forma&#10;&#10;Descripción generada automáticamente con confianza baja">
            <a:extLst>
              <a:ext uri="{FF2B5EF4-FFF2-40B4-BE49-F238E27FC236}">
                <a16:creationId xmlns:a16="http://schemas.microsoft.com/office/drawing/2014/main" id="{10E78DE1-5F6D-47EE-81D0-154D37895C4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87"/>
          <a:stretch/>
        </p:blipFill>
        <p:spPr>
          <a:xfrm>
            <a:off x="10231085" y="5117982"/>
            <a:ext cx="1788230" cy="1314592"/>
          </a:xfrm>
          <a:prstGeom prst="rect">
            <a:avLst/>
          </a:prstGeom>
        </p:spPr>
      </p:pic>
      <p:sp>
        <p:nvSpPr>
          <p:cNvPr id="23" name="Title 2">
            <a:extLst>
              <a:ext uri="{FF2B5EF4-FFF2-40B4-BE49-F238E27FC236}">
                <a16:creationId xmlns:a16="http://schemas.microsoft.com/office/drawing/2014/main" id="{959A47C1-9232-C1B4-0A2E-AE16AB812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54123"/>
            <a:ext cx="9097604" cy="965835"/>
          </a:xfrm>
        </p:spPr>
        <p:txBody>
          <a:bodyPr/>
          <a:lstStyle/>
          <a:p>
            <a:pPr algn="ctr"/>
            <a:r>
              <a:rPr lang="es-CO" sz="36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RUTAS</a:t>
            </a:r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PARA MEJORAR LA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9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41" grpId="0" animBg="1"/>
      <p:bldP spid="42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19" grpId="0" animBg="1"/>
      <p:bldP spid="2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61"/>
          <p:cNvSpPr>
            <a:spLocks noChangeArrowheads="1"/>
          </p:cNvSpPr>
          <p:nvPr/>
        </p:nvSpPr>
        <p:spPr bwMode="auto">
          <a:xfrm>
            <a:off x="4331874" y="1543166"/>
            <a:ext cx="3600000" cy="3236970"/>
          </a:xfrm>
          <a:prstGeom prst="roundRect">
            <a:avLst>
              <a:gd name="adj" fmla="val 9729"/>
            </a:avLst>
          </a:prstGeom>
          <a:ln w="28575">
            <a:solidFill>
              <a:schemeClr val="tx2"/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PLAN DE MANTENIMIENTO</a:t>
            </a:r>
          </a:p>
        </p:txBody>
      </p:sp>
      <p:sp>
        <p:nvSpPr>
          <p:cNvPr id="8" name="Rectangle 159"/>
          <p:cNvSpPr>
            <a:spLocks noChangeArrowheads="1"/>
          </p:cNvSpPr>
          <p:nvPr/>
        </p:nvSpPr>
        <p:spPr bwMode="auto">
          <a:xfrm>
            <a:off x="350711" y="2396076"/>
            <a:ext cx="3600000" cy="720000"/>
          </a:xfrm>
          <a:prstGeom prst="roundRect">
            <a:avLst/>
          </a:prstGeom>
          <a:ln w="285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lvl="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CO" sz="2000" b="1" kern="0">
                <a:solidFill>
                  <a:prstClr val="black"/>
                </a:solidFill>
                <a:latin typeface="Arial Narrow" panose="020B0606020202030204" pitchFamily="34" charset="0"/>
              </a:rPr>
              <a:t>GESTIÓN DE COMPONENTES REPARABLES</a:t>
            </a:r>
            <a:endParaRPr lang="es-CO" sz="2000" b="1" kern="0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Rectangle 182"/>
          <p:cNvSpPr>
            <a:spLocks noChangeArrowheads="1"/>
          </p:cNvSpPr>
          <p:nvPr/>
        </p:nvSpPr>
        <p:spPr bwMode="auto">
          <a:xfrm>
            <a:off x="350711" y="1564046"/>
            <a:ext cx="3600000" cy="720000"/>
          </a:xfrm>
          <a:prstGeom prst="roundRect">
            <a:avLst/>
          </a:prstGeom>
          <a:ln w="285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TAXONOMÍA</a:t>
            </a:r>
          </a:p>
        </p:txBody>
      </p:sp>
      <p:sp>
        <p:nvSpPr>
          <p:cNvPr id="11" name="Rectangle 177"/>
          <p:cNvSpPr>
            <a:spLocks noChangeArrowheads="1"/>
          </p:cNvSpPr>
          <p:nvPr/>
        </p:nvSpPr>
        <p:spPr bwMode="auto">
          <a:xfrm>
            <a:off x="350711" y="4060136"/>
            <a:ext cx="3600000" cy="720000"/>
          </a:xfrm>
          <a:prstGeom prst="roundRect">
            <a:avLst/>
          </a:prstGeom>
          <a:ln w="285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DOCUMENTACIÓN TÉCNICA</a:t>
            </a:r>
          </a:p>
        </p:txBody>
      </p:sp>
      <p:sp>
        <p:nvSpPr>
          <p:cNvPr id="14" name="Rectangle 152"/>
          <p:cNvSpPr>
            <a:spLocks noChangeArrowheads="1"/>
          </p:cNvSpPr>
          <p:nvPr/>
        </p:nvSpPr>
        <p:spPr bwMode="auto">
          <a:xfrm>
            <a:off x="8246111" y="3844136"/>
            <a:ext cx="3600000" cy="936000"/>
          </a:xfrm>
          <a:prstGeom prst="roundRect">
            <a:avLst/>
          </a:prstGeom>
          <a:ln w="28575"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ANÁLISIS DE EVENTOS</a:t>
            </a:r>
          </a:p>
        </p:txBody>
      </p:sp>
      <p:sp>
        <p:nvSpPr>
          <p:cNvPr id="15" name="Rectangle 152"/>
          <p:cNvSpPr>
            <a:spLocks noChangeArrowheads="1"/>
          </p:cNvSpPr>
          <p:nvPr/>
        </p:nvSpPr>
        <p:spPr bwMode="auto">
          <a:xfrm>
            <a:off x="8246111" y="2693651"/>
            <a:ext cx="3600000" cy="936000"/>
          </a:xfrm>
          <a:prstGeom prst="roundRect">
            <a:avLst/>
          </a:prstGeom>
          <a:ln w="28575"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ANÁLISIS DE FALLAS</a:t>
            </a:r>
          </a:p>
        </p:txBody>
      </p:sp>
      <p:sp>
        <p:nvSpPr>
          <p:cNvPr id="18" name="Rounded Rectangle 17"/>
          <p:cNvSpPr/>
          <p:nvPr/>
        </p:nvSpPr>
        <p:spPr bwMode="auto">
          <a:xfrm>
            <a:off x="314837" y="4789971"/>
            <a:ext cx="3600000" cy="108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DE SOPORTE</a:t>
            </a:r>
          </a:p>
        </p:txBody>
      </p:sp>
      <p:sp>
        <p:nvSpPr>
          <p:cNvPr id="20" name="Rounded Rectangle 19"/>
          <p:cNvSpPr/>
          <p:nvPr/>
        </p:nvSpPr>
        <p:spPr bwMode="auto">
          <a:xfrm>
            <a:off x="4296000" y="4789971"/>
            <a:ext cx="3600000" cy="108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PROACTIVAS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8210237" y="4756794"/>
            <a:ext cx="3600000" cy="108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REACTIVAS </a:t>
            </a: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Y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TOMA DE DECISIONES</a:t>
            </a:r>
            <a:r>
              <a:rPr kumimoji="0" lang="es-E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endParaRPr kumimoji="0" lang="es-CO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Arial" pitchFamily="34" charset="0"/>
            </a:endParaRPr>
          </a:p>
        </p:txBody>
      </p:sp>
      <p:sp>
        <p:nvSpPr>
          <p:cNvPr id="24" name="Slide Number Placeholder 1"/>
          <p:cNvSpPr txBox="1">
            <a:spLocks/>
          </p:cNvSpPr>
          <p:nvPr/>
        </p:nvSpPr>
        <p:spPr>
          <a:xfrm>
            <a:off x="10058400" y="6520270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1F497D"/>
                </a:solidFill>
                <a:latin typeface="Arial Narrow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3" name="Rectangle 177"/>
          <p:cNvSpPr>
            <a:spLocks noChangeArrowheads="1"/>
          </p:cNvSpPr>
          <p:nvPr/>
        </p:nvSpPr>
        <p:spPr bwMode="auto">
          <a:xfrm>
            <a:off x="8246111" y="1543166"/>
            <a:ext cx="3600000" cy="936000"/>
          </a:xfrm>
          <a:prstGeom prst="roundRect">
            <a:avLst/>
          </a:prstGeom>
          <a:ln w="28575"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EVALUACIÓN DE LA CONDICIÓN</a:t>
            </a:r>
          </a:p>
        </p:txBody>
      </p:sp>
      <p:sp>
        <p:nvSpPr>
          <p:cNvPr id="2" name="Rectangle 1"/>
          <p:cNvSpPr/>
          <p:nvPr/>
        </p:nvSpPr>
        <p:spPr>
          <a:xfrm>
            <a:off x="4102505" y="961460"/>
            <a:ext cx="3986990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SEGÚN LA OPORTUNIDAD</a:t>
            </a:r>
          </a:p>
        </p:txBody>
      </p:sp>
      <p:sp>
        <p:nvSpPr>
          <p:cNvPr id="16" name="Rectangle 159"/>
          <p:cNvSpPr>
            <a:spLocks noChangeArrowheads="1"/>
          </p:cNvSpPr>
          <p:nvPr/>
        </p:nvSpPr>
        <p:spPr bwMode="auto">
          <a:xfrm>
            <a:off x="350711" y="3228106"/>
            <a:ext cx="3600000" cy="720000"/>
          </a:xfrm>
          <a:prstGeom prst="roundRect">
            <a:avLst/>
          </a:prstGeom>
          <a:ln w="285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lvl="0"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s-CO" sz="2000" b="1" kern="0" dirty="0">
                <a:solidFill>
                  <a:prstClr val="black"/>
                </a:solidFill>
                <a:latin typeface="Arial Narrow"/>
              </a:rPr>
              <a:t>DEFINICIÓN DE MODELO DE GESTIÓN  DE INVENTARIOS</a:t>
            </a:r>
          </a:p>
        </p:txBody>
      </p:sp>
      <p:pic>
        <p:nvPicPr>
          <p:cNvPr id="4" name="Imagen 3" descr="Forma&#10;&#10;Descripción generada automáticamente con confianza baja">
            <a:extLst>
              <a:ext uri="{FF2B5EF4-FFF2-40B4-BE49-F238E27FC236}">
                <a16:creationId xmlns:a16="http://schemas.microsoft.com/office/drawing/2014/main" id="{293F5300-0360-4C1A-A26F-C89CFFA954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40"/>
          <a:stretch/>
        </p:blipFill>
        <p:spPr>
          <a:xfrm>
            <a:off x="5791179" y="3622688"/>
            <a:ext cx="994650" cy="874896"/>
          </a:xfrm>
          <a:prstGeom prst="rect">
            <a:avLst/>
          </a:prstGeom>
        </p:spPr>
      </p:pic>
      <p:pic>
        <p:nvPicPr>
          <p:cNvPr id="10" name="Imagen 9" descr="Forma&#10;&#10;Descripción generada automáticamente con confianza baja">
            <a:extLst>
              <a:ext uri="{FF2B5EF4-FFF2-40B4-BE49-F238E27FC236}">
                <a16:creationId xmlns:a16="http://schemas.microsoft.com/office/drawing/2014/main" id="{180D56BB-A102-4550-9A3C-C8E15D175B6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01"/>
          <a:stretch/>
        </p:blipFill>
        <p:spPr>
          <a:xfrm>
            <a:off x="11153494" y="4882686"/>
            <a:ext cx="495348" cy="414108"/>
          </a:xfrm>
          <a:prstGeom prst="rect">
            <a:avLst/>
          </a:prstGeom>
        </p:spPr>
      </p:pic>
      <p:pic>
        <p:nvPicPr>
          <p:cNvPr id="13" name="Imagen 12" descr="Forma&#10;&#10;Descripción generada automáticamente con confianza baja">
            <a:extLst>
              <a:ext uri="{FF2B5EF4-FFF2-40B4-BE49-F238E27FC236}">
                <a16:creationId xmlns:a16="http://schemas.microsoft.com/office/drawing/2014/main" id="{6946834C-1430-454C-8E16-7426AF893F1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01"/>
          <a:stretch/>
        </p:blipFill>
        <p:spPr>
          <a:xfrm>
            <a:off x="3231888" y="5122916"/>
            <a:ext cx="495348" cy="41410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FADCAAF-8D5F-6575-60CA-102B3E18F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54123"/>
            <a:ext cx="9097604" cy="965835"/>
          </a:xfrm>
        </p:spPr>
        <p:txBody>
          <a:bodyPr/>
          <a:lstStyle/>
          <a:p>
            <a:pPr algn="ctr"/>
            <a:r>
              <a:rPr lang="es-CO" sz="3600" dirty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RUTAS</a:t>
            </a:r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 PARA MEJORAR LA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756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  <p:bldP spid="14" grpId="0" animBg="1"/>
      <p:bldP spid="15" grpId="0" animBg="1"/>
      <p:bldP spid="18" grpId="0" animBg="1"/>
      <p:bldP spid="20" grpId="0" animBg="1"/>
      <p:bldP spid="21" grpId="0" animBg="1"/>
      <p:bldP spid="23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 txBox="1">
            <a:spLocks/>
          </p:cNvSpPr>
          <p:nvPr/>
        </p:nvSpPr>
        <p:spPr>
          <a:xfrm>
            <a:off x="10056440" y="6273700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2"/>
                </a:solidFill>
                <a:latin typeface="Arial Narrow" pitchFamily="34" charset="0"/>
                <a:ea typeface="+mn-ea"/>
                <a:cs typeface="Arial" pitchFamily="34" charset="0"/>
              </a:defRPr>
            </a:lvl1pPr>
            <a:lvl2pPr marL="4572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24 Rectángulo"/>
          <p:cNvSpPr/>
          <p:nvPr/>
        </p:nvSpPr>
        <p:spPr>
          <a:xfrm>
            <a:off x="1487488" y="1387864"/>
            <a:ext cx="9217024" cy="666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Los equipos e instalaciones se tienen para: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2609601" y="2605811"/>
            <a:ext cx="3240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marL="0" marR="0" lvl="0" indent="0" algn="ctr" defTabSz="11112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Funcionar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2609601" y="4562454"/>
            <a:ext cx="3240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  <a:hueOff val="144575"/>
              <a:satOff val="-3024"/>
              <a:lumOff val="16825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marL="0" marR="0" lvl="0" indent="0" algn="ctr" defTabSz="11112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Fabricar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246185" y="3572236"/>
            <a:ext cx="3240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  <a:hueOff val="289149"/>
              <a:satOff val="-6048"/>
              <a:lumOff val="3365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marL="0" marR="0" lvl="0" indent="0" algn="ctr" defTabSz="11112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Explotar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6246185" y="4562454"/>
            <a:ext cx="3240000" cy="72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  <a:hueOff val="289149"/>
              <a:satOff val="-6048"/>
              <a:lumOff val="3365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marL="0" marR="0" lvl="0" indent="0" algn="ctr" defTabSz="11112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Transformar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6246185" y="2605811"/>
            <a:ext cx="3240000" cy="72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  <a:hueOff val="144575"/>
              <a:satOff val="-3024"/>
              <a:lumOff val="16825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marL="0" marR="0" lvl="0" indent="0" algn="ctr" defTabSz="11112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Prestar servicios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ángulo redondeado 5">
            <a:extLst>
              <a:ext uri="{FF2B5EF4-FFF2-40B4-BE49-F238E27FC236}">
                <a16:creationId xmlns:a16="http://schemas.microsoft.com/office/drawing/2014/main" id="{46414975-48B7-4D1D-8E55-4DE7D4694B21}"/>
              </a:ext>
            </a:extLst>
          </p:cNvPr>
          <p:cNvSpPr/>
          <p:nvPr/>
        </p:nvSpPr>
        <p:spPr>
          <a:xfrm>
            <a:off x="2609601" y="3572236"/>
            <a:ext cx="3240000" cy="72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  <a:hueOff val="289149"/>
              <a:satOff val="-6048"/>
              <a:lumOff val="3365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marL="0" marR="0" lvl="0" indent="0" algn="ctr" defTabSz="1111223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Explorar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75A667CD-38A9-EBEC-6C20-7682FC9A9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6973" y="123193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Sakkal Majalla" pitchFamily="2" charset="-78"/>
              </a:rPr>
              <a:t>¿PARA QUÉ SE USAN LOS ACTIVOS? </a:t>
            </a:r>
            <a:endParaRPr lang="es-CO" sz="3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Industry Icon 5145659">
            <a:extLst>
              <a:ext uri="{FF2B5EF4-FFF2-40B4-BE49-F238E27FC236}">
                <a16:creationId xmlns:a16="http://schemas.microsoft.com/office/drawing/2014/main" id="{9953B8FF-0EFF-4D04-A074-7640E2F30B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54"/>
          <a:stretch/>
        </p:blipFill>
        <p:spPr bwMode="auto">
          <a:xfrm>
            <a:off x="380143" y="3887521"/>
            <a:ext cx="1832874" cy="1582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412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9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Forma&#10;&#10;Descripción generada automáticamente con confianza baja">
            <a:extLst>
              <a:ext uri="{FF2B5EF4-FFF2-40B4-BE49-F238E27FC236}">
                <a16:creationId xmlns:a16="http://schemas.microsoft.com/office/drawing/2014/main" id="{791A4045-9C3A-4E12-9A3A-F6FF71CEB6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19"/>
          <a:stretch/>
        </p:blipFill>
        <p:spPr>
          <a:xfrm>
            <a:off x="3031350" y="757217"/>
            <a:ext cx="6129300" cy="5343565"/>
          </a:xfrm>
          <a:prstGeom prst="rect">
            <a:avLst/>
          </a:prstGeom>
        </p:spPr>
      </p:pic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0F9B6A6-E09B-416D-9363-1ECB769C4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b="1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EE1F0DFF-D8CB-4673-BEA0-DE870D86753C}"/>
              </a:ext>
            </a:extLst>
          </p:cNvPr>
          <p:cNvSpPr txBox="1"/>
          <p:nvPr/>
        </p:nvSpPr>
        <p:spPr>
          <a:xfrm>
            <a:off x="3851457" y="978091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Dirección</a:t>
            </a:r>
            <a:endParaRPr kumimoji="0" lang="es-CO" sz="2800" b="1" i="0" u="none" strike="noStrike" kern="1200" cap="none" spc="0" normalizeH="0" baseline="0" noProof="0" dirty="0">
              <a:ln>
                <a:noFill/>
              </a:ln>
              <a:solidFill>
                <a:srgbClr val="9BBB59">
                  <a:lumMod val="75000"/>
                </a:srgbClr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6E8091B-4B1A-430D-B613-AC1C2997D826}"/>
              </a:ext>
            </a:extLst>
          </p:cNvPr>
          <p:cNvSpPr txBox="1"/>
          <p:nvPr/>
        </p:nvSpPr>
        <p:spPr>
          <a:xfrm>
            <a:off x="6310611" y="103356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Confiabilidad</a:t>
            </a:r>
            <a:endParaRPr kumimoji="0" lang="es-CO" sz="2800" b="1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2C04C27-2611-4D62-9957-13BD8A4F767E}"/>
              </a:ext>
            </a:extLst>
          </p:cNvPr>
          <p:cNvSpPr txBox="1"/>
          <p:nvPr/>
        </p:nvSpPr>
        <p:spPr>
          <a:xfrm>
            <a:off x="6276944" y="5149347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4BACC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Planeación y programación</a:t>
            </a:r>
            <a:endParaRPr kumimoji="0" lang="es-CO" sz="2400" b="1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CA6C66E3-F941-410D-AD8E-B99CF0A1FE1C}"/>
              </a:ext>
            </a:extLst>
          </p:cNvPr>
          <p:cNvSpPr txBox="1"/>
          <p:nvPr/>
        </p:nvSpPr>
        <p:spPr>
          <a:xfrm>
            <a:off x="3557974" y="5299754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4BACC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Ejecución</a:t>
            </a:r>
            <a:endParaRPr kumimoji="0" lang="es-CO" sz="2800" b="1" i="0" u="none" strike="noStrike" kern="1200" cap="none" spc="0" normalizeH="0" baseline="0" noProof="0" dirty="0">
              <a:ln>
                <a:noFill/>
              </a:ln>
              <a:solidFill>
                <a:srgbClr val="4BACC6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pic>
        <p:nvPicPr>
          <p:cNvPr id="14" name="Imagen 13" descr="Forma&#10;&#10;Descripción generada automáticamente con confianza baja">
            <a:extLst>
              <a:ext uri="{FF2B5EF4-FFF2-40B4-BE49-F238E27FC236}">
                <a16:creationId xmlns:a16="http://schemas.microsoft.com/office/drawing/2014/main" id="{21FE91FB-B365-4F95-8A7E-0E8B216DF7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00"/>
          <a:stretch/>
        </p:blipFill>
        <p:spPr>
          <a:xfrm>
            <a:off x="4045169" y="1522260"/>
            <a:ext cx="1412776" cy="1092070"/>
          </a:xfrm>
          <a:prstGeom prst="rect">
            <a:avLst/>
          </a:prstGeom>
        </p:spPr>
      </p:pic>
      <p:pic>
        <p:nvPicPr>
          <p:cNvPr id="16" name="Imagen 15" descr="Forma&#10;&#10;Descripción generada automáticamente con confianza baja">
            <a:extLst>
              <a:ext uri="{FF2B5EF4-FFF2-40B4-BE49-F238E27FC236}">
                <a16:creationId xmlns:a16="http://schemas.microsoft.com/office/drawing/2014/main" id="{2CDF5514-831B-46F7-ACF7-D91BD851BA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951"/>
          <a:stretch/>
        </p:blipFill>
        <p:spPr>
          <a:xfrm>
            <a:off x="6779224" y="1723052"/>
            <a:ext cx="1515719" cy="1092071"/>
          </a:xfrm>
          <a:prstGeom prst="rect">
            <a:avLst/>
          </a:prstGeom>
        </p:spPr>
      </p:pic>
      <p:pic>
        <p:nvPicPr>
          <p:cNvPr id="18" name="Imagen 17" descr="Forma&#10;&#10;Descripción generada automáticamente con confianza baja">
            <a:extLst>
              <a:ext uri="{FF2B5EF4-FFF2-40B4-BE49-F238E27FC236}">
                <a16:creationId xmlns:a16="http://schemas.microsoft.com/office/drawing/2014/main" id="{30CDA349-CA54-4474-9433-2E9627E0474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62"/>
          <a:stretch/>
        </p:blipFill>
        <p:spPr>
          <a:xfrm>
            <a:off x="4003714" y="3811819"/>
            <a:ext cx="1495686" cy="1249464"/>
          </a:xfrm>
          <a:prstGeom prst="rect">
            <a:avLst/>
          </a:prstGeom>
        </p:spPr>
      </p:pic>
      <p:pic>
        <p:nvPicPr>
          <p:cNvPr id="20" name="Imagen 19" descr="Forma&#10;&#10;Descripción generada automáticamente con confianza baja">
            <a:extLst>
              <a:ext uri="{FF2B5EF4-FFF2-40B4-BE49-F238E27FC236}">
                <a16:creationId xmlns:a16="http://schemas.microsoft.com/office/drawing/2014/main" id="{032613F0-4CA5-478A-86A1-378D7EF227E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51"/>
          <a:stretch/>
        </p:blipFill>
        <p:spPr>
          <a:xfrm>
            <a:off x="6886313" y="4188535"/>
            <a:ext cx="1152853" cy="993171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319A5F39-9165-2DF7-B36F-2F6B17000972}"/>
              </a:ext>
            </a:extLst>
          </p:cNvPr>
          <p:cNvSpPr txBox="1">
            <a:spLocks/>
          </p:cNvSpPr>
          <p:nvPr/>
        </p:nvSpPr>
        <p:spPr>
          <a:xfrm>
            <a:off x="2518663" y="123193"/>
            <a:ext cx="9097604" cy="9658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dirty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Lato" panose="020B0604020202020204" charset="0"/>
              </a:rPr>
              <a:t>ACCIONES PARA MEJORAR LA CONFIABILIDAD</a:t>
            </a:r>
            <a:endParaRPr lang="es-CO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7752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ángulo redondeado 28"/>
          <p:cNvSpPr/>
          <p:nvPr/>
        </p:nvSpPr>
        <p:spPr>
          <a:xfrm>
            <a:off x="6614662" y="3780559"/>
            <a:ext cx="936104" cy="79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Rectángulo redondeado 27"/>
          <p:cNvSpPr/>
          <p:nvPr/>
        </p:nvSpPr>
        <p:spPr>
          <a:xfrm>
            <a:off x="6614662" y="2815652"/>
            <a:ext cx="936104" cy="79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ángulo redondeado 26"/>
          <p:cNvSpPr/>
          <p:nvPr/>
        </p:nvSpPr>
        <p:spPr>
          <a:xfrm>
            <a:off x="345258" y="4749454"/>
            <a:ext cx="936104" cy="79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ángulo redondeado 25"/>
          <p:cNvSpPr/>
          <p:nvPr/>
        </p:nvSpPr>
        <p:spPr>
          <a:xfrm>
            <a:off x="345258" y="3784547"/>
            <a:ext cx="936104" cy="79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ángulo redondeado 23"/>
          <p:cNvSpPr/>
          <p:nvPr/>
        </p:nvSpPr>
        <p:spPr>
          <a:xfrm>
            <a:off x="345258" y="2819640"/>
            <a:ext cx="936104" cy="79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1183960" y="2855640"/>
            <a:ext cx="4027239" cy="72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0257" rIns="232712" bIns="140257" numCol="1" spcCol="1270" anchor="ctr" anchorCtr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Enseñar - capacitar</a:t>
            </a:r>
            <a:endParaRPr kumimoji="0" lang="es-CO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10" name="Rectángulo redondeado 9"/>
          <p:cNvSpPr/>
          <p:nvPr/>
        </p:nvSpPr>
        <p:spPr>
          <a:xfrm>
            <a:off x="1183960" y="3825001"/>
            <a:ext cx="5277921" cy="72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4067" rIns="239824" bIns="144067" numCol="1" spcCol="1270" anchor="ctr" anchorCtr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Documentar guías, procedimientos y formatos</a:t>
            </a:r>
          </a:p>
        </p:txBody>
      </p:sp>
      <p:sp>
        <p:nvSpPr>
          <p:cNvPr id="13" name="Rectángulo redondeado 12"/>
          <p:cNvSpPr/>
          <p:nvPr/>
        </p:nvSpPr>
        <p:spPr>
          <a:xfrm>
            <a:off x="1183960" y="4769681"/>
            <a:ext cx="4592000" cy="72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4067" rIns="239824" bIns="144067" numCol="1" spcCol="1270" anchor="ctr" anchorCtr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Dar herramientas al personal</a:t>
            </a:r>
          </a:p>
        </p:txBody>
      </p:sp>
      <p:sp>
        <p:nvSpPr>
          <p:cNvPr id="15" name="Rectángulo redondeado 14"/>
          <p:cNvSpPr/>
          <p:nvPr/>
        </p:nvSpPr>
        <p:spPr>
          <a:xfrm>
            <a:off x="7453364" y="2855640"/>
            <a:ext cx="4540136" cy="72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4067" rIns="239824" bIns="144067" numCol="1" spcCol="1270" anchor="ctr" anchorCtr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Asignar el tiempo al personal</a:t>
            </a:r>
          </a:p>
        </p:txBody>
      </p:sp>
      <p:sp>
        <p:nvSpPr>
          <p:cNvPr id="17" name="Rectángulo redondeado 16"/>
          <p:cNvSpPr/>
          <p:nvPr/>
        </p:nvSpPr>
        <p:spPr>
          <a:xfrm>
            <a:off x="7453364" y="3805877"/>
            <a:ext cx="4164017" cy="720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4067" rIns="239824" bIns="144067" numCol="1" spcCol="1270" anchor="ctr" anchorCtr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Realizar las tareas</a:t>
            </a:r>
          </a:p>
        </p:txBody>
      </p:sp>
      <p:sp>
        <p:nvSpPr>
          <p:cNvPr id="2" name="1 Rectángulo"/>
          <p:cNvSpPr/>
          <p:nvPr/>
        </p:nvSpPr>
        <p:spPr>
          <a:xfrm>
            <a:off x="1925229" y="1136337"/>
            <a:ext cx="8341542" cy="1256102"/>
          </a:xfrm>
          <a:prstGeom prst="roundRect">
            <a:avLst>
              <a:gd name="adj" fmla="val 11779"/>
            </a:avLst>
          </a:prstGeom>
          <a:noFill/>
          <a:ln>
            <a:noFill/>
          </a:ln>
        </p:spPr>
        <p:txBody>
          <a:bodyPr wrap="square" tIns="144000" anchor="ctr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Para cambiar el mantenimiento hay que cambiar la manera en que piensan las personas</a:t>
            </a:r>
          </a:p>
        </p:txBody>
      </p:sp>
      <p:sp>
        <p:nvSpPr>
          <p:cNvPr id="7" name="Slide Number Placeholder 1"/>
          <p:cNvSpPr txBox="1">
            <a:spLocks/>
          </p:cNvSpPr>
          <p:nvPr/>
        </p:nvSpPr>
        <p:spPr bwMode="auto">
          <a:xfrm>
            <a:off x="10011072" y="6642100"/>
            <a:ext cx="2133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E2B03-4528-4808-96D4-D344353BD22D}" type="slidenum">
              <a:rPr kumimoji="0" lang="en-US" alt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alt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30" name="Rectángulo redondeado 29"/>
          <p:cNvSpPr/>
          <p:nvPr/>
        </p:nvSpPr>
        <p:spPr>
          <a:xfrm>
            <a:off x="6614662" y="4745467"/>
            <a:ext cx="936104" cy="792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Rectángulo redondeado 30"/>
          <p:cNvSpPr/>
          <p:nvPr/>
        </p:nvSpPr>
        <p:spPr>
          <a:xfrm>
            <a:off x="7453364" y="4778060"/>
            <a:ext cx="4691308" cy="72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0" vert="horz" wrap="square" lIns="336883" tIns="144067" rIns="239824" bIns="144067" numCol="1" spcCol="1270" anchor="ctr" anchorCtr="0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Hacer seguimiento – rendición de cuentas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51"/>
          <a:stretch/>
        </p:blipFill>
        <p:spPr>
          <a:xfrm>
            <a:off x="432076" y="2902949"/>
            <a:ext cx="762469" cy="62941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50"/>
          <a:stretch/>
        </p:blipFill>
        <p:spPr>
          <a:xfrm>
            <a:off x="508284" y="3915938"/>
            <a:ext cx="610053" cy="529218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51" r="5900" b="18500"/>
          <a:stretch/>
        </p:blipFill>
        <p:spPr>
          <a:xfrm>
            <a:off x="475408" y="4816000"/>
            <a:ext cx="675805" cy="61712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0" t="10101" r="19551" b="25850"/>
          <a:stretch/>
        </p:blipFill>
        <p:spPr>
          <a:xfrm>
            <a:off x="6851344" y="2959624"/>
            <a:ext cx="462740" cy="504056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1" r="13250" b="13250"/>
          <a:stretch/>
        </p:blipFill>
        <p:spPr>
          <a:xfrm>
            <a:off x="6787278" y="3838303"/>
            <a:ext cx="590873" cy="687574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250"/>
          <a:stretch/>
        </p:blipFill>
        <p:spPr>
          <a:xfrm>
            <a:off x="6767412" y="4838461"/>
            <a:ext cx="630604" cy="547046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742AA2A7-A63B-2C83-AE84-46EB7C4DA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8663" y="123193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FACTORES DE ÉXITO</a:t>
            </a:r>
            <a:endParaRPr lang="es-CO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76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7" grpId="0" animBg="1"/>
      <p:bldP spid="26" grpId="0" animBg="1"/>
      <p:bldP spid="24" grpId="0" animBg="1"/>
      <p:bldP spid="6" grpId="0"/>
      <p:bldP spid="10" grpId="0"/>
      <p:bldP spid="13" grpId="0"/>
      <p:bldP spid="15" grpId="0"/>
      <p:bldP spid="17" grpId="0"/>
      <p:bldP spid="30" grpId="0" animBg="1"/>
      <p:bldP spid="31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7086600" y="4644569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1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85800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algn="r" defTabSz="685800">
                <a:defRPr/>
              </a:pPr>
              <a:t>52</a:t>
            </a:fld>
            <a:endParaRPr lang="en-US" sz="1200" b="1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2 Rectángulo"/>
          <p:cNvSpPr/>
          <p:nvPr/>
        </p:nvSpPr>
        <p:spPr>
          <a:xfrm>
            <a:off x="9298546" y="2036186"/>
            <a:ext cx="2702111" cy="3406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ES" sz="1867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5" name="3 Rectángulo"/>
          <p:cNvSpPr/>
          <p:nvPr/>
        </p:nvSpPr>
        <p:spPr>
          <a:xfrm>
            <a:off x="6191170" y="2036186"/>
            <a:ext cx="2888417" cy="3406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ES" sz="1867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6" name="4 Rectángulo"/>
          <p:cNvSpPr/>
          <p:nvPr/>
        </p:nvSpPr>
        <p:spPr>
          <a:xfrm>
            <a:off x="3302753" y="2030107"/>
            <a:ext cx="2888417" cy="340611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ES" sz="1867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7" name="5 Rectángulo"/>
          <p:cNvSpPr/>
          <p:nvPr/>
        </p:nvSpPr>
        <p:spPr>
          <a:xfrm>
            <a:off x="191345" y="2033294"/>
            <a:ext cx="2888417" cy="3406119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ES" sz="1867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8" name="6 Rectángulo"/>
          <p:cNvSpPr/>
          <p:nvPr/>
        </p:nvSpPr>
        <p:spPr>
          <a:xfrm>
            <a:off x="195236" y="1512307"/>
            <a:ext cx="2863213" cy="720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r>
              <a:rPr lang="es-ES" sz="2667" b="1" dirty="0">
                <a:solidFill>
                  <a:prstClr val="black"/>
                </a:solidFill>
                <a:latin typeface="Arial Narrow" pitchFamily="34" charset="0"/>
              </a:rPr>
              <a:t>Estado actual</a:t>
            </a:r>
          </a:p>
        </p:txBody>
      </p:sp>
      <p:sp>
        <p:nvSpPr>
          <p:cNvPr id="9" name="7 Elipse"/>
          <p:cNvSpPr/>
          <p:nvPr/>
        </p:nvSpPr>
        <p:spPr>
          <a:xfrm>
            <a:off x="517827" y="2705827"/>
            <a:ext cx="2208000" cy="2160000"/>
          </a:xfrm>
          <a:prstGeom prst="ellipse">
            <a:avLst/>
          </a:prstGeom>
          <a:solidFill>
            <a:srgbClr val="C00000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219170">
              <a:defRPr/>
            </a:pPr>
            <a:endParaRPr lang="es-ES" sz="2667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10" name="8 Elipse"/>
          <p:cNvSpPr/>
          <p:nvPr/>
        </p:nvSpPr>
        <p:spPr>
          <a:xfrm>
            <a:off x="1309514" y="3672233"/>
            <a:ext cx="1180055" cy="1152000"/>
          </a:xfrm>
          <a:prstGeom prst="ellipse">
            <a:avLst/>
          </a:prstGeom>
          <a:solidFill>
            <a:schemeClr val="accent5"/>
          </a:solidFill>
          <a:ln w="12700"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ES" sz="1867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11" name="9 CuadroTexto"/>
          <p:cNvSpPr txBox="1"/>
          <p:nvPr/>
        </p:nvSpPr>
        <p:spPr>
          <a:xfrm>
            <a:off x="270777" y="3151320"/>
            <a:ext cx="262106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667" b="1" dirty="0">
                <a:solidFill>
                  <a:prstClr val="white"/>
                </a:solidFill>
                <a:latin typeface="Arial Narrow" pitchFamily="34" charset="0"/>
              </a:rPr>
              <a:t>Averías</a:t>
            </a:r>
          </a:p>
        </p:txBody>
      </p:sp>
      <p:sp>
        <p:nvSpPr>
          <p:cNvPr id="12" name="10 CuadroTexto"/>
          <p:cNvSpPr txBox="1"/>
          <p:nvPr/>
        </p:nvSpPr>
        <p:spPr>
          <a:xfrm>
            <a:off x="945953" y="3786662"/>
            <a:ext cx="1931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400" b="1" dirty="0">
                <a:solidFill>
                  <a:prstClr val="white"/>
                </a:solidFill>
                <a:latin typeface="Arial Narrow" pitchFamily="34" charset="0"/>
              </a:rPr>
              <a:t>Trabajo planeado</a:t>
            </a:r>
          </a:p>
        </p:txBody>
      </p:sp>
      <p:sp>
        <p:nvSpPr>
          <p:cNvPr id="13" name="11 Elipse"/>
          <p:cNvSpPr/>
          <p:nvPr/>
        </p:nvSpPr>
        <p:spPr>
          <a:xfrm>
            <a:off x="3476929" y="2627848"/>
            <a:ext cx="2208000" cy="2160000"/>
          </a:xfrm>
          <a:prstGeom prst="ellipse">
            <a:avLst/>
          </a:prstGeom>
          <a:solidFill>
            <a:srgbClr val="C00000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219170">
              <a:defRPr/>
            </a:pPr>
            <a:endParaRPr lang="es-ES" sz="1867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15" name="13 Elipse"/>
          <p:cNvSpPr/>
          <p:nvPr/>
        </p:nvSpPr>
        <p:spPr>
          <a:xfrm>
            <a:off x="6677385" y="2843872"/>
            <a:ext cx="1680000" cy="1680000"/>
          </a:xfrm>
          <a:prstGeom prst="ellipse">
            <a:avLst/>
          </a:prstGeom>
          <a:solidFill>
            <a:srgbClr val="C00000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219170">
              <a:defRPr/>
            </a:pPr>
            <a:endParaRPr lang="es-ES" sz="1600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25" name="23 Rectángulo"/>
          <p:cNvSpPr/>
          <p:nvPr/>
        </p:nvSpPr>
        <p:spPr>
          <a:xfrm>
            <a:off x="3277407" y="1527627"/>
            <a:ext cx="5802179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8000" rIns="0" bIns="48000" rtlCol="0" anchor="ctr"/>
          <a:lstStyle/>
          <a:p>
            <a:pPr algn="ctr" defTabSz="1219170">
              <a:defRPr/>
            </a:pPr>
            <a:r>
              <a:rPr lang="es-ES" sz="2667" b="1" dirty="0">
                <a:solidFill>
                  <a:prstClr val="black"/>
                </a:solidFill>
                <a:latin typeface="Arial Narrow" pitchFamily="34" charset="0"/>
              </a:rPr>
              <a:t>Transición</a:t>
            </a:r>
          </a:p>
        </p:txBody>
      </p:sp>
      <p:sp>
        <p:nvSpPr>
          <p:cNvPr id="26" name="24 Rectángulo"/>
          <p:cNvSpPr/>
          <p:nvPr/>
        </p:nvSpPr>
        <p:spPr>
          <a:xfrm>
            <a:off x="9298543" y="1512307"/>
            <a:ext cx="2669459" cy="72000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48000" rIns="0" bIns="48000" rtlCol="0" anchor="ctr"/>
          <a:lstStyle/>
          <a:p>
            <a:pPr algn="ctr" defTabSz="1219170">
              <a:defRPr/>
            </a:pPr>
            <a:r>
              <a:rPr lang="es-ES" sz="2667" b="1" dirty="0">
                <a:solidFill>
                  <a:prstClr val="black"/>
                </a:solidFill>
                <a:latin typeface="Arial Narrow" pitchFamily="34" charset="0"/>
              </a:rPr>
              <a:t>Estado deseado</a:t>
            </a:r>
          </a:p>
        </p:txBody>
      </p:sp>
      <p:sp>
        <p:nvSpPr>
          <p:cNvPr id="28" name="9 CuadroTexto"/>
          <p:cNvSpPr txBox="1"/>
          <p:nvPr/>
        </p:nvSpPr>
        <p:spPr>
          <a:xfrm>
            <a:off x="3293928" y="3061356"/>
            <a:ext cx="262106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667" b="1" dirty="0">
                <a:solidFill>
                  <a:prstClr val="white"/>
                </a:solidFill>
                <a:latin typeface="Arial Narrow" pitchFamily="34" charset="0"/>
              </a:rPr>
              <a:t>Averías</a:t>
            </a:r>
          </a:p>
        </p:txBody>
      </p:sp>
      <p:sp>
        <p:nvSpPr>
          <p:cNvPr id="29" name="9 CuadroTexto"/>
          <p:cNvSpPr txBox="1"/>
          <p:nvPr/>
        </p:nvSpPr>
        <p:spPr>
          <a:xfrm>
            <a:off x="6203470" y="2974437"/>
            <a:ext cx="262106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667" b="1" dirty="0">
                <a:solidFill>
                  <a:prstClr val="white"/>
                </a:solidFill>
                <a:latin typeface="Arial Narrow" pitchFamily="34" charset="0"/>
              </a:rPr>
              <a:t>Averías</a:t>
            </a:r>
          </a:p>
        </p:txBody>
      </p:sp>
      <p:sp>
        <p:nvSpPr>
          <p:cNvPr id="30" name="8 Elipse"/>
          <p:cNvSpPr/>
          <p:nvPr/>
        </p:nvSpPr>
        <p:spPr>
          <a:xfrm>
            <a:off x="4652888" y="3902444"/>
            <a:ext cx="1180800" cy="1152000"/>
          </a:xfrm>
          <a:prstGeom prst="ellipse">
            <a:avLst/>
          </a:prstGeom>
          <a:solidFill>
            <a:schemeClr val="accent5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ES" sz="1867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31" name="10 CuadroTexto"/>
          <p:cNvSpPr txBox="1"/>
          <p:nvPr/>
        </p:nvSpPr>
        <p:spPr>
          <a:xfrm>
            <a:off x="4284859" y="4056987"/>
            <a:ext cx="19316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400" b="1" dirty="0">
                <a:solidFill>
                  <a:prstClr val="white"/>
                </a:solidFill>
                <a:latin typeface="Arial Narrow" pitchFamily="34" charset="0"/>
              </a:rPr>
              <a:t>Trabajo planeado</a:t>
            </a:r>
          </a:p>
        </p:txBody>
      </p:sp>
      <p:sp>
        <p:nvSpPr>
          <p:cNvPr id="32" name="8 Elipse"/>
          <p:cNvSpPr/>
          <p:nvPr/>
        </p:nvSpPr>
        <p:spPr>
          <a:xfrm>
            <a:off x="7342627" y="3716399"/>
            <a:ext cx="1440000" cy="1440000"/>
          </a:xfrm>
          <a:prstGeom prst="ellipse">
            <a:avLst/>
          </a:prstGeom>
          <a:solidFill>
            <a:schemeClr val="accent5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ES" sz="1867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33" name="10 CuadroTexto"/>
          <p:cNvSpPr txBox="1"/>
          <p:nvPr/>
        </p:nvSpPr>
        <p:spPr>
          <a:xfrm>
            <a:off x="7116712" y="4046762"/>
            <a:ext cx="1931616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667" b="1" dirty="0">
                <a:solidFill>
                  <a:prstClr val="white"/>
                </a:solidFill>
                <a:latin typeface="Arial Narrow" pitchFamily="34" charset="0"/>
              </a:rPr>
              <a:t>Trabajo planeado</a:t>
            </a:r>
          </a:p>
        </p:txBody>
      </p:sp>
      <p:sp>
        <p:nvSpPr>
          <p:cNvPr id="34" name="8 Elipse"/>
          <p:cNvSpPr/>
          <p:nvPr/>
        </p:nvSpPr>
        <p:spPr>
          <a:xfrm>
            <a:off x="9545599" y="2762977"/>
            <a:ext cx="2208000" cy="2160000"/>
          </a:xfrm>
          <a:prstGeom prst="ellipse">
            <a:avLst/>
          </a:prstGeom>
          <a:solidFill>
            <a:schemeClr val="accent5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ES" sz="1867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35" name="10 CuadroTexto"/>
          <p:cNvSpPr txBox="1"/>
          <p:nvPr/>
        </p:nvSpPr>
        <p:spPr>
          <a:xfrm>
            <a:off x="9449982" y="2797146"/>
            <a:ext cx="2399873" cy="913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667" b="1" dirty="0">
                <a:solidFill>
                  <a:prstClr val="white"/>
                </a:solidFill>
                <a:latin typeface="Arial Narrow" pitchFamily="34" charset="0"/>
              </a:rPr>
              <a:t>Trabajo planeado</a:t>
            </a:r>
          </a:p>
        </p:txBody>
      </p:sp>
      <p:sp>
        <p:nvSpPr>
          <p:cNvPr id="36" name="13 Elipse"/>
          <p:cNvSpPr/>
          <p:nvPr/>
        </p:nvSpPr>
        <p:spPr>
          <a:xfrm>
            <a:off x="10364253" y="3672233"/>
            <a:ext cx="1180800" cy="1152000"/>
          </a:xfrm>
          <a:prstGeom prst="ellipse">
            <a:avLst/>
          </a:prstGeom>
          <a:solidFill>
            <a:srgbClr val="C00000"/>
          </a:solidFill>
          <a:ln w="127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defTabSz="1219170">
              <a:defRPr/>
            </a:pPr>
            <a:endParaRPr lang="es-ES" sz="1867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37" name="9 CuadroTexto"/>
          <p:cNvSpPr txBox="1"/>
          <p:nvPr/>
        </p:nvSpPr>
        <p:spPr>
          <a:xfrm>
            <a:off x="10032259" y="3990709"/>
            <a:ext cx="1852044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667" b="1" dirty="0">
                <a:solidFill>
                  <a:prstClr val="white"/>
                </a:solidFill>
                <a:latin typeface="Arial Narrow" pitchFamily="34" charset="0"/>
              </a:rPr>
              <a:t>Averías</a:t>
            </a:r>
          </a:p>
        </p:txBody>
      </p:sp>
      <p:sp>
        <p:nvSpPr>
          <p:cNvPr id="27" name="4 Rectángulo">
            <a:extLst>
              <a:ext uri="{FF2B5EF4-FFF2-40B4-BE49-F238E27FC236}">
                <a16:creationId xmlns:a16="http://schemas.microsoft.com/office/drawing/2014/main" id="{D457F28F-BFA2-4EC5-93A2-779E5CCB29E3}"/>
              </a:ext>
            </a:extLst>
          </p:cNvPr>
          <p:cNvSpPr/>
          <p:nvPr/>
        </p:nvSpPr>
        <p:spPr>
          <a:xfrm>
            <a:off x="4649733" y="197110"/>
            <a:ext cx="52539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defRPr/>
            </a:pPr>
            <a:r>
              <a:rPr lang="es-ES" sz="3600" b="1" dirty="0">
                <a:solidFill>
                  <a:srgbClr val="1F497D"/>
                </a:solidFill>
                <a:latin typeface="Arial Narrow" pitchFamily="34" charset="0"/>
                <a:cs typeface="Arial" pitchFamily="34" charset="0"/>
              </a:rPr>
              <a:t>TRANSICIÓN y ESFUERZO</a:t>
            </a:r>
          </a:p>
        </p:txBody>
      </p:sp>
    </p:spTree>
    <p:extLst>
      <p:ext uri="{BB962C8B-B14F-4D97-AF65-F5344CB8AC3E}">
        <p14:creationId xmlns:p14="http://schemas.microsoft.com/office/powerpoint/2010/main" val="959009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3" grpId="0" animBg="1"/>
      <p:bldP spid="15" grpId="0" animBg="1"/>
      <p:bldP spid="25" grpId="0" animBg="1"/>
      <p:bldP spid="26" grpId="0" animBg="1"/>
      <p:bldP spid="28" grpId="0"/>
      <p:bldP spid="29" grpId="0"/>
      <p:bldP spid="30" grpId="0" animBg="1"/>
      <p:bldP spid="31" grpId="0"/>
      <p:bldP spid="32" grpId="0" animBg="1"/>
      <p:bldP spid="33" grpId="0"/>
      <p:bldP spid="34" grpId="0" animBg="1"/>
      <p:bldP spid="35" grpId="0"/>
      <p:bldP spid="36" grpId="0" animBg="1"/>
      <p:bldP spid="3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C4F7F8FD-DC12-4966-B755-3FC0EEB66DAA}"/>
              </a:ext>
            </a:extLst>
          </p:cNvPr>
          <p:cNvCxnSpPr>
            <a:cxnSpLocks/>
          </p:cNvCxnSpPr>
          <p:nvPr/>
        </p:nvCxnSpPr>
        <p:spPr>
          <a:xfrm flipH="1" flipV="1">
            <a:off x="1205948" y="1627597"/>
            <a:ext cx="0" cy="384000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0B2A6C9-93A2-44A2-BBE4-8846E7F9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059938" y="6444058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1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85800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algn="r" defTabSz="685800">
                <a:defRPr/>
              </a:pPr>
              <a:t>53</a:t>
            </a:fld>
            <a:endParaRPr lang="es-CO" sz="12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B520DF83-D9CA-42AB-A32D-6BE385BC6103}"/>
              </a:ext>
            </a:extLst>
          </p:cNvPr>
          <p:cNvSpPr txBox="1"/>
          <p:nvPr/>
        </p:nvSpPr>
        <p:spPr>
          <a:xfrm>
            <a:off x="377752" y="1135154"/>
            <a:ext cx="1541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400" b="1" dirty="0">
                <a:solidFill>
                  <a:prstClr val="black"/>
                </a:solidFill>
                <a:latin typeface="Arial Narrow" panose="020B0606020202030204" pitchFamily="34" charset="0"/>
              </a:rPr>
              <a:t>1 semana</a:t>
            </a:r>
            <a:endParaRPr lang="es-CO" sz="2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9229CA98-6F99-40C8-A7E7-97CC1C76D2A8}"/>
              </a:ext>
            </a:extLst>
          </p:cNvPr>
          <p:cNvCxnSpPr/>
          <p:nvPr/>
        </p:nvCxnSpPr>
        <p:spPr>
          <a:xfrm flipH="1" flipV="1">
            <a:off x="2358398" y="1671290"/>
            <a:ext cx="1" cy="384000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9558E14-66F7-48E7-9A0D-2157C224AD99}"/>
              </a:ext>
            </a:extLst>
          </p:cNvPr>
          <p:cNvSpPr txBox="1"/>
          <p:nvPr/>
        </p:nvSpPr>
        <p:spPr>
          <a:xfrm>
            <a:off x="1687600" y="1135154"/>
            <a:ext cx="1541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400" b="1" dirty="0">
                <a:solidFill>
                  <a:prstClr val="black"/>
                </a:solidFill>
                <a:latin typeface="Arial Narrow" panose="020B0606020202030204" pitchFamily="34" charset="0"/>
              </a:rPr>
              <a:t>1 mes</a:t>
            </a:r>
            <a:endParaRPr lang="es-CO" sz="2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7" name="Conector recto 16">
            <a:extLst>
              <a:ext uri="{FF2B5EF4-FFF2-40B4-BE49-F238E27FC236}">
                <a16:creationId xmlns:a16="http://schemas.microsoft.com/office/drawing/2014/main" id="{FD1B0428-08A2-4C36-B988-2C63DAA400E9}"/>
              </a:ext>
            </a:extLst>
          </p:cNvPr>
          <p:cNvCxnSpPr/>
          <p:nvPr/>
        </p:nvCxnSpPr>
        <p:spPr>
          <a:xfrm flipH="1" flipV="1">
            <a:off x="4968757" y="1671290"/>
            <a:ext cx="1" cy="384000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EE0A9AA-EB10-42D1-B021-BAA71B7DE710}"/>
              </a:ext>
            </a:extLst>
          </p:cNvPr>
          <p:cNvSpPr txBox="1"/>
          <p:nvPr/>
        </p:nvSpPr>
        <p:spPr>
          <a:xfrm>
            <a:off x="4216070" y="1135154"/>
            <a:ext cx="1541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400" b="1" dirty="0">
                <a:solidFill>
                  <a:prstClr val="black"/>
                </a:solidFill>
                <a:latin typeface="Arial Narrow" panose="020B0606020202030204" pitchFamily="34" charset="0"/>
              </a:rPr>
              <a:t>3 meses</a:t>
            </a:r>
            <a:endParaRPr lang="es-CO" sz="2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4E87D51D-0942-4182-B84D-14CA96D9132C}"/>
              </a:ext>
            </a:extLst>
          </p:cNvPr>
          <p:cNvCxnSpPr/>
          <p:nvPr/>
        </p:nvCxnSpPr>
        <p:spPr>
          <a:xfrm flipH="1" flipV="1">
            <a:off x="7586090" y="1656126"/>
            <a:ext cx="1" cy="384000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>
            <a:extLst>
              <a:ext uri="{FF2B5EF4-FFF2-40B4-BE49-F238E27FC236}">
                <a16:creationId xmlns:a16="http://schemas.microsoft.com/office/drawing/2014/main" id="{778A0610-E214-4315-A2F4-FE964BAB30CE}"/>
              </a:ext>
            </a:extLst>
          </p:cNvPr>
          <p:cNvSpPr txBox="1"/>
          <p:nvPr/>
        </p:nvSpPr>
        <p:spPr>
          <a:xfrm>
            <a:off x="6915292" y="1135154"/>
            <a:ext cx="1541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400" b="1" dirty="0">
                <a:solidFill>
                  <a:prstClr val="black"/>
                </a:solidFill>
                <a:latin typeface="Arial Narrow" panose="020B0606020202030204" pitchFamily="34" charset="0"/>
              </a:rPr>
              <a:t>6 meses</a:t>
            </a:r>
            <a:endParaRPr lang="es-CO" sz="2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9BC3CBD0-64E7-4007-83B1-B5D4834D25D0}"/>
              </a:ext>
            </a:extLst>
          </p:cNvPr>
          <p:cNvCxnSpPr>
            <a:cxnSpLocks/>
          </p:cNvCxnSpPr>
          <p:nvPr/>
        </p:nvCxnSpPr>
        <p:spPr>
          <a:xfrm flipH="1" flipV="1">
            <a:off x="11755061" y="1650061"/>
            <a:ext cx="1" cy="384000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0220697-0603-48F9-A3A3-1D01E3EC6951}"/>
              </a:ext>
            </a:extLst>
          </p:cNvPr>
          <p:cNvSpPr txBox="1"/>
          <p:nvPr/>
        </p:nvSpPr>
        <p:spPr>
          <a:xfrm>
            <a:off x="10726293" y="1144460"/>
            <a:ext cx="1541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400" b="1" dirty="0">
                <a:solidFill>
                  <a:prstClr val="black"/>
                </a:solidFill>
                <a:latin typeface="Arial Narrow" panose="020B0606020202030204" pitchFamily="34" charset="0"/>
              </a:rPr>
              <a:t>12 meses</a:t>
            </a:r>
            <a:endParaRPr lang="es-CO" sz="24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6" name="Flecha: a la izquierda y derecha 25">
            <a:extLst>
              <a:ext uri="{FF2B5EF4-FFF2-40B4-BE49-F238E27FC236}">
                <a16:creationId xmlns:a16="http://schemas.microsoft.com/office/drawing/2014/main" id="{83AB4E22-DCB9-4D8E-88F1-37CE59F3AC5C}"/>
              </a:ext>
            </a:extLst>
          </p:cNvPr>
          <p:cNvSpPr/>
          <p:nvPr/>
        </p:nvSpPr>
        <p:spPr>
          <a:xfrm>
            <a:off x="248216" y="3226948"/>
            <a:ext cx="2112000" cy="173972"/>
          </a:xfrm>
          <a:prstGeom prst="left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CO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F9D9C825-0DB1-4C4D-B969-A33E22A7F43B}"/>
              </a:ext>
            </a:extLst>
          </p:cNvPr>
          <p:cNvSpPr txBox="1"/>
          <p:nvPr/>
        </p:nvSpPr>
        <p:spPr>
          <a:xfrm>
            <a:off x="1230675" y="2666163"/>
            <a:ext cx="1814408" cy="4205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133" b="1" dirty="0">
                <a:solidFill>
                  <a:prstClr val="black"/>
                </a:solidFill>
                <a:latin typeface="Arial Narrow" panose="020B0606020202030204" pitchFamily="34" charset="0"/>
              </a:rPr>
              <a:t>¿Corto plazo?</a:t>
            </a:r>
            <a:endParaRPr lang="es-CO" sz="2133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28" name="Flecha: a la izquierda y derecha 27">
            <a:extLst>
              <a:ext uri="{FF2B5EF4-FFF2-40B4-BE49-F238E27FC236}">
                <a16:creationId xmlns:a16="http://schemas.microsoft.com/office/drawing/2014/main" id="{33AE92A8-C581-4F7A-901B-F6FF882FADE8}"/>
              </a:ext>
            </a:extLst>
          </p:cNvPr>
          <p:cNvSpPr/>
          <p:nvPr/>
        </p:nvSpPr>
        <p:spPr>
          <a:xfrm>
            <a:off x="240031" y="3625624"/>
            <a:ext cx="4704000" cy="173972"/>
          </a:xfrm>
          <a:prstGeom prst="left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CO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6671768-280F-4606-8976-3B392DCAB7AE}"/>
              </a:ext>
            </a:extLst>
          </p:cNvPr>
          <p:cNvSpPr txBox="1"/>
          <p:nvPr/>
        </p:nvSpPr>
        <p:spPr>
          <a:xfrm>
            <a:off x="4838866" y="3438138"/>
            <a:ext cx="2167953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133" b="1" dirty="0">
                <a:solidFill>
                  <a:prstClr val="black"/>
                </a:solidFill>
                <a:latin typeface="Arial Narrow" panose="020B0606020202030204" pitchFamily="34" charset="0"/>
              </a:rPr>
              <a:t>¿Mediano plazo?</a:t>
            </a:r>
            <a:endParaRPr lang="es-CO" sz="2133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30" name="Flecha: a la izquierda y derecha 29">
            <a:extLst>
              <a:ext uri="{FF2B5EF4-FFF2-40B4-BE49-F238E27FC236}">
                <a16:creationId xmlns:a16="http://schemas.microsoft.com/office/drawing/2014/main" id="{000394C8-F494-419B-8138-357C1AB0A810}"/>
              </a:ext>
            </a:extLst>
          </p:cNvPr>
          <p:cNvSpPr/>
          <p:nvPr/>
        </p:nvSpPr>
        <p:spPr>
          <a:xfrm>
            <a:off x="255451" y="4511338"/>
            <a:ext cx="11472000" cy="173972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CO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6A55B1FC-9189-475B-BADB-48BED429D229}"/>
              </a:ext>
            </a:extLst>
          </p:cNvPr>
          <p:cNvSpPr txBox="1"/>
          <p:nvPr/>
        </p:nvSpPr>
        <p:spPr>
          <a:xfrm>
            <a:off x="8041400" y="4042346"/>
            <a:ext cx="2582009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es-ES" sz="2133" b="1" dirty="0">
                <a:solidFill>
                  <a:prstClr val="black"/>
                </a:solidFill>
                <a:latin typeface="Arial Narrow" panose="020B0606020202030204" pitchFamily="34" charset="0"/>
              </a:rPr>
              <a:t>¿Largo plazo?</a:t>
            </a:r>
            <a:endParaRPr lang="es-CO" sz="2133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pic>
        <p:nvPicPr>
          <p:cNvPr id="33" name="Imagen 32" descr="Forma&#10;&#10;Descripción generada automáticamente con confianza baja">
            <a:extLst>
              <a:ext uri="{FF2B5EF4-FFF2-40B4-BE49-F238E27FC236}">
                <a16:creationId xmlns:a16="http://schemas.microsoft.com/office/drawing/2014/main" id="{20219DD8-8053-4419-A896-50DFA4F30D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89" b="22786"/>
          <a:stretch/>
        </p:blipFill>
        <p:spPr>
          <a:xfrm>
            <a:off x="2937670" y="2671398"/>
            <a:ext cx="611721" cy="417959"/>
          </a:xfrm>
          <a:prstGeom prst="rect">
            <a:avLst/>
          </a:prstGeom>
        </p:spPr>
      </p:pic>
      <p:pic>
        <p:nvPicPr>
          <p:cNvPr id="35" name="Imagen 34" descr="Forma&#10;&#10;Descripción generada automáticamente con confianza baja">
            <a:extLst>
              <a:ext uri="{FF2B5EF4-FFF2-40B4-BE49-F238E27FC236}">
                <a16:creationId xmlns:a16="http://schemas.microsoft.com/office/drawing/2014/main" id="{68966449-3A17-4F74-9222-60082B8ED40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56"/>
          <a:stretch/>
        </p:blipFill>
        <p:spPr>
          <a:xfrm>
            <a:off x="6977007" y="3467277"/>
            <a:ext cx="486692" cy="411952"/>
          </a:xfrm>
          <a:prstGeom prst="rect">
            <a:avLst/>
          </a:prstGeom>
        </p:spPr>
      </p:pic>
      <p:pic>
        <p:nvPicPr>
          <p:cNvPr id="37" name="Imagen 36" descr="Forma&#10;&#10;Descripción generada automáticamente con confianza baja">
            <a:extLst>
              <a:ext uri="{FF2B5EF4-FFF2-40B4-BE49-F238E27FC236}">
                <a16:creationId xmlns:a16="http://schemas.microsoft.com/office/drawing/2014/main" id="{3EDDD731-4766-4DB1-91D9-8D0DB21D108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98"/>
          <a:stretch/>
        </p:blipFill>
        <p:spPr>
          <a:xfrm>
            <a:off x="10464248" y="4059478"/>
            <a:ext cx="507949" cy="412976"/>
          </a:xfrm>
          <a:prstGeom prst="rect">
            <a:avLst/>
          </a:prstGeom>
        </p:spPr>
      </p:pic>
      <p:cxnSp>
        <p:nvCxnSpPr>
          <p:cNvPr id="8" name="Conector recto de flecha 7">
            <a:extLst>
              <a:ext uri="{FF2B5EF4-FFF2-40B4-BE49-F238E27FC236}">
                <a16:creationId xmlns:a16="http://schemas.microsoft.com/office/drawing/2014/main" id="{1E465B08-2129-48FB-898A-3DD50F2FD28C}"/>
              </a:ext>
            </a:extLst>
          </p:cNvPr>
          <p:cNvCxnSpPr>
            <a:cxnSpLocks/>
          </p:cNvCxnSpPr>
          <p:nvPr/>
        </p:nvCxnSpPr>
        <p:spPr>
          <a:xfrm>
            <a:off x="175093" y="5496126"/>
            <a:ext cx="11952000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3BBA5BAB-80E4-4A28-8D92-3ABA459348E5}"/>
              </a:ext>
            </a:extLst>
          </p:cNvPr>
          <p:cNvCxnSpPr>
            <a:cxnSpLocks/>
          </p:cNvCxnSpPr>
          <p:nvPr/>
        </p:nvCxnSpPr>
        <p:spPr>
          <a:xfrm flipV="1">
            <a:off x="198247" y="1235796"/>
            <a:ext cx="0" cy="432000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n 24" descr="Forma&#10;&#10;Descripción generada automáticamente con confianza baja">
            <a:extLst>
              <a:ext uri="{FF2B5EF4-FFF2-40B4-BE49-F238E27FC236}">
                <a16:creationId xmlns:a16="http://schemas.microsoft.com/office/drawing/2014/main" id="{DA5101B9-A3FF-4DBB-A2C9-2F6CEC88891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327"/>
          <a:stretch/>
        </p:blipFill>
        <p:spPr>
          <a:xfrm>
            <a:off x="418839" y="2246445"/>
            <a:ext cx="389517" cy="306445"/>
          </a:xfrm>
          <a:prstGeom prst="rect">
            <a:avLst/>
          </a:prstGeom>
        </p:spPr>
      </p:pic>
      <p:sp>
        <p:nvSpPr>
          <p:cNvPr id="34" name="Flecha: a la izquierda y derecha 33">
            <a:extLst>
              <a:ext uri="{FF2B5EF4-FFF2-40B4-BE49-F238E27FC236}">
                <a16:creationId xmlns:a16="http://schemas.microsoft.com/office/drawing/2014/main" id="{DA017EF2-F961-4FB9-9C43-DAAD494AD5EA}"/>
              </a:ext>
            </a:extLst>
          </p:cNvPr>
          <p:cNvSpPr>
            <a:spLocks/>
          </p:cNvSpPr>
          <p:nvPr/>
        </p:nvSpPr>
        <p:spPr>
          <a:xfrm>
            <a:off x="259213" y="2805416"/>
            <a:ext cx="960000" cy="173972"/>
          </a:xfrm>
          <a:prstGeom prst="leftRightArrow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CO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9" name="Flecha: a la izquierda y derecha 38">
            <a:extLst>
              <a:ext uri="{FF2B5EF4-FFF2-40B4-BE49-F238E27FC236}">
                <a16:creationId xmlns:a16="http://schemas.microsoft.com/office/drawing/2014/main" id="{65899FAA-7C1F-4C63-AC31-7B496187E96A}"/>
              </a:ext>
            </a:extLst>
          </p:cNvPr>
          <p:cNvSpPr/>
          <p:nvPr/>
        </p:nvSpPr>
        <p:spPr>
          <a:xfrm>
            <a:off x="255451" y="3977476"/>
            <a:ext cx="7296000" cy="173972"/>
          </a:xfrm>
          <a:prstGeom prst="left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CO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0" name="Flecha: a la izquierda y derecha 39">
            <a:extLst>
              <a:ext uri="{FF2B5EF4-FFF2-40B4-BE49-F238E27FC236}">
                <a16:creationId xmlns:a16="http://schemas.microsoft.com/office/drawing/2014/main" id="{25009A93-D1CB-4592-A96B-A2A87887311B}"/>
              </a:ext>
            </a:extLst>
          </p:cNvPr>
          <p:cNvSpPr/>
          <p:nvPr/>
        </p:nvSpPr>
        <p:spPr>
          <a:xfrm>
            <a:off x="248216" y="4936875"/>
            <a:ext cx="11856000" cy="173972"/>
          </a:xfrm>
          <a:prstGeom prst="leftRightArrow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CO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4 Rectángulo">
            <a:extLst>
              <a:ext uri="{FF2B5EF4-FFF2-40B4-BE49-F238E27FC236}">
                <a16:creationId xmlns:a16="http://schemas.microsoft.com/office/drawing/2014/main" id="{7A7497E1-B84E-4B15-8328-37E551CE59F9}"/>
              </a:ext>
            </a:extLst>
          </p:cNvPr>
          <p:cNvSpPr/>
          <p:nvPr/>
        </p:nvSpPr>
        <p:spPr>
          <a:xfrm>
            <a:off x="3251397" y="148888"/>
            <a:ext cx="7807778" cy="6667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219170">
              <a:defRPr/>
            </a:pPr>
            <a:r>
              <a:rPr lang="es-MX" sz="3733" b="1" dirty="0">
                <a:solidFill>
                  <a:srgbClr val="1F497D"/>
                </a:solidFill>
                <a:latin typeface="Arial Narrow" pitchFamily="34" charset="0"/>
                <a:cs typeface="Arial" pitchFamily="34" charset="0"/>
              </a:rPr>
              <a:t>TIEMPO ADECUADO A LAS INICIATIVAS </a:t>
            </a:r>
          </a:p>
        </p:txBody>
      </p:sp>
    </p:spTree>
    <p:extLst>
      <p:ext uri="{BB962C8B-B14F-4D97-AF65-F5344CB8AC3E}">
        <p14:creationId xmlns:p14="http://schemas.microsoft.com/office/powerpoint/2010/main" val="358116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/>
      <p:bldP spid="30" grpId="0" animBg="1"/>
      <p:bldP spid="31" grpId="0"/>
      <p:bldP spid="34" grpId="0" animBg="1"/>
      <p:bldP spid="39" grpId="0" animBg="1"/>
      <p:bldP spid="40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0134600" y="6463845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1" kern="120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685800">
              <a:defRPr/>
            </a:pPr>
            <a:fld id="{CDCAE42D-3EDA-4D34-8FDF-2163A5F0C447}" type="slidenum">
              <a:rPr lang="es-CO" smtClean="0">
                <a:solidFill>
                  <a:prstClr val="black"/>
                </a:solidFill>
              </a:rPr>
              <a:pPr algn="r" defTabSz="685800">
                <a:defRPr/>
              </a:pPr>
              <a:t>54</a:t>
            </a:fld>
            <a:endParaRPr lang="en-US" sz="1200" b="1" dirty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826214" y="4539649"/>
            <a:ext cx="6095167" cy="887924"/>
          </a:xfrm>
          <a:custGeom>
            <a:avLst/>
            <a:gdLst>
              <a:gd name="connsiteX0" fmla="*/ 0 w 4464996"/>
              <a:gd name="connsiteY0" fmla="*/ 1342417 h 1342417"/>
              <a:gd name="connsiteX1" fmla="*/ 583660 w 4464996"/>
              <a:gd name="connsiteY1" fmla="*/ 1001949 h 1342417"/>
              <a:gd name="connsiteX2" fmla="*/ 1293779 w 4464996"/>
              <a:gd name="connsiteY2" fmla="*/ 943583 h 1342417"/>
              <a:gd name="connsiteX3" fmla="*/ 1760707 w 4464996"/>
              <a:gd name="connsiteY3" fmla="*/ 739302 h 1342417"/>
              <a:gd name="connsiteX4" fmla="*/ 2178996 w 4464996"/>
              <a:gd name="connsiteY4" fmla="*/ 768485 h 1342417"/>
              <a:gd name="connsiteX5" fmla="*/ 2587558 w 4464996"/>
              <a:gd name="connsiteY5" fmla="*/ 1050587 h 1342417"/>
              <a:gd name="connsiteX6" fmla="*/ 2996119 w 4464996"/>
              <a:gd name="connsiteY6" fmla="*/ 603115 h 1342417"/>
              <a:gd name="connsiteX7" fmla="*/ 3657600 w 4464996"/>
              <a:gd name="connsiteY7" fmla="*/ 359923 h 1342417"/>
              <a:gd name="connsiteX8" fmla="*/ 4095345 w 4464996"/>
              <a:gd name="connsiteY8" fmla="*/ 359923 h 1342417"/>
              <a:gd name="connsiteX9" fmla="*/ 4464996 w 4464996"/>
              <a:gd name="connsiteY9" fmla="*/ 0 h 1342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64996" h="1342417">
                <a:moveTo>
                  <a:pt x="0" y="1342417"/>
                </a:moveTo>
                <a:cubicBezTo>
                  <a:pt x="184015" y="1205419"/>
                  <a:pt x="368030" y="1068421"/>
                  <a:pt x="583660" y="1001949"/>
                </a:cubicBezTo>
                <a:cubicBezTo>
                  <a:pt x="799290" y="935477"/>
                  <a:pt x="1097605" y="987357"/>
                  <a:pt x="1293779" y="943583"/>
                </a:cubicBezTo>
                <a:cubicBezTo>
                  <a:pt x="1489954" y="899808"/>
                  <a:pt x="1613171" y="768485"/>
                  <a:pt x="1760707" y="739302"/>
                </a:cubicBezTo>
                <a:cubicBezTo>
                  <a:pt x="1908243" y="710119"/>
                  <a:pt x="2041188" y="716604"/>
                  <a:pt x="2178996" y="768485"/>
                </a:cubicBezTo>
                <a:cubicBezTo>
                  <a:pt x="2316804" y="820366"/>
                  <a:pt x="2451371" y="1078149"/>
                  <a:pt x="2587558" y="1050587"/>
                </a:cubicBezTo>
                <a:cubicBezTo>
                  <a:pt x="2723745" y="1023025"/>
                  <a:pt x="2817779" y="718226"/>
                  <a:pt x="2996119" y="603115"/>
                </a:cubicBezTo>
                <a:cubicBezTo>
                  <a:pt x="3174459" y="488004"/>
                  <a:pt x="3474396" y="400455"/>
                  <a:pt x="3657600" y="359923"/>
                </a:cubicBezTo>
                <a:cubicBezTo>
                  <a:pt x="3840804" y="319391"/>
                  <a:pt x="3960779" y="419910"/>
                  <a:pt x="4095345" y="359923"/>
                </a:cubicBezTo>
                <a:cubicBezTo>
                  <a:pt x="4229911" y="299936"/>
                  <a:pt x="4347453" y="149968"/>
                  <a:pt x="4464996" y="0"/>
                </a:cubicBezTo>
              </a:path>
            </a:pathLst>
          </a:cu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CO" sz="2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068826" y="2054031"/>
            <a:ext cx="2788596" cy="1010348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1219170">
              <a:defRPr sz="2000" b="1" i="0" u="none" strike="noStrike" kern="1200" baseline="0">
                <a:solidFill>
                  <a:prstClr val="black"/>
                </a:solidFill>
                <a:latin typeface="Arial Narrow" pitchFamily="34" charset="0"/>
                <a:ea typeface="+mn-ea"/>
                <a:cs typeface="+mn-cs"/>
              </a:defRPr>
            </a:pPr>
            <a:r>
              <a:rPr lang="en-US" sz="2667" b="1" dirty="0" err="1">
                <a:solidFill>
                  <a:prstClr val="white"/>
                </a:solidFill>
                <a:latin typeface="Arial Narrow" pitchFamily="34" charset="0"/>
              </a:rPr>
              <a:t>Ambiente</a:t>
            </a:r>
            <a:r>
              <a:rPr lang="en-US" sz="2667" b="1" dirty="0">
                <a:solidFill>
                  <a:prstClr val="white"/>
                </a:solidFill>
                <a:latin typeface="Arial Narrow" pitchFamily="34" charset="0"/>
              </a:rPr>
              <a:t> NO </a:t>
            </a:r>
            <a:r>
              <a:rPr lang="en-US" sz="2667" b="1" dirty="0" err="1">
                <a:solidFill>
                  <a:prstClr val="white"/>
                </a:solidFill>
                <a:latin typeface="Arial Narrow" pitchFamily="34" charset="0"/>
              </a:rPr>
              <a:t>confiable</a:t>
            </a:r>
            <a:endParaRPr lang="en-US" sz="2667" b="1" dirty="0">
              <a:solidFill>
                <a:prstClr val="white"/>
              </a:solidFill>
              <a:latin typeface="Arial Narrow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61108" y="5193928"/>
            <a:ext cx="2804031" cy="556252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1219170">
              <a:defRPr/>
            </a:pPr>
            <a:r>
              <a:rPr lang="es-CO" sz="2667" b="1" dirty="0">
                <a:solidFill>
                  <a:prstClr val="white"/>
                </a:solidFill>
                <a:latin typeface="Arial Narrow" pitchFamily="34" charset="0"/>
              </a:rPr>
              <a:t>Ambiente confiable</a:t>
            </a:r>
          </a:p>
        </p:txBody>
      </p:sp>
      <p:pic>
        <p:nvPicPr>
          <p:cNvPr id="13" name="Picture 4" descr="Image result for finish line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353" y="4034792"/>
            <a:ext cx="12700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Forma libre: forma 14">
            <a:extLst>
              <a:ext uri="{FF2B5EF4-FFF2-40B4-BE49-F238E27FC236}">
                <a16:creationId xmlns:a16="http://schemas.microsoft.com/office/drawing/2014/main" id="{F2B85282-FF10-4A57-A32B-CB6CC81701D1}"/>
              </a:ext>
            </a:extLst>
          </p:cNvPr>
          <p:cNvSpPr/>
          <p:nvPr/>
        </p:nvSpPr>
        <p:spPr>
          <a:xfrm>
            <a:off x="3826214" y="1369390"/>
            <a:ext cx="6104367" cy="2164980"/>
          </a:xfrm>
          <a:custGeom>
            <a:avLst/>
            <a:gdLst>
              <a:gd name="connsiteX0" fmla="*/ 0 w 4513006"/>
              <a:gd name="connsiteY0" fmla="*/ 1098766 h 1623735"/>
              <a:gd name="connsiteX1" fmla="*/ 221226 w 4513006"/>
              <a:gd name="connsiteY1" fmla="*/ 966030 h 1623735"/>
              <a:gd name="connsiteX2" fmla="*/ 494071 w 4513006"/>
              <a:gd name="connsiteY2" fmla="*/ 1415856 h 1623735"/>
              <a:gd name="connsiteX3" fmla="*/ 501445 w 4513006"/>
              <a:gd name="connsiteY3" fmla="*/ 353972 h 1623735"/>
              <a:gd name="connsiteX4" fmla="*/ 825910 w 4513006"/>
              <a:gd name="connsiteY4" fmla="*/ 1622334 h 1623735"/>
              <a:gd name="connsiteX5" fmla="*/ 855406 w 4513006"/>
              <a:gd name="connsiteY5" fmla="*/ 258108 h 1623735"/>
              <a:gd name="connsiteX6" fmla="*/ 1113503 w 4513006"/>
              <a:gd name="connsiteY6" fmla="*/ 1592837 h 1623735"/>
              <a:gd name="connsiteX7" fmla="*/ 1135626 w 4513006"/>
              <a:gd name="connsiteY7" fmla="*/ 11 h 1623735"/>
              <a:gd name="connsiteX8" fmla="*/ 1526458 w 4513006"/>
              <a:gd name="connsiteY8" fmla="*/ 1622334 h 1623735"/>
              <a:gd name="connsiteX9" fmla="*/ 1541206 w 4513006"/>
              <a:gd name="connsiteY9" fmla="*/ 302353 h 1623735"/>
              <a:gd name="connsiteX10" fmla="*/ 1836174 w 4513006"/>
              <a:gd name="connsiteY10" fmla="*/ 1349488 h 1623735"/>
              <a:gd name="connsiteX11" fmla="*/ 1902542 w 4513006"/>
              <a:gd name="connsiteY11" fmla="*/ 176992 h 1623735"/>
              <a:gd name="connsiteX12" fmla="*/ 2131142 w 4513006"/>
              <a:gd name="connsiteY12" fmla="*/ 1349488 h 1623735"/>
              <a:gd name="connsiteX13" fmla="*/ 2286000 w 4513006"/>
              <a:gd name="connsiteY13" fmla="*/ 221237 h 1623735"/>
              <a:gd name="connsiteX14" fmla="*/ 2529348 w 4513006"/>
              <a:gd name="connsiteY14" fmla="*/ 1231501 h 1623735"/>
              <a:gd name="connsiteX15" fmla="*/ 2654710 w 4513006"/>
              <a:gd name="connsiteY15" fmla="*/ 280230 h 1623735"/>
              <a:gd name="connsiteX16" fmla="*/ 2920181 w 4513006"/>
              <a:gd name="connsiteY16" fmla="*/ 1342114 h 1623735"/>
              <a:gd name="connsiteX17" fmla="*/ 2986548 w 4513006"/>
              <a:gd name="connsiteY17" fmla="*/ 154869 h 1623735"/>
              <a:gd name="connsiteX18" fmla="*/ 3347884 w 4513006"/>
              <a:gd name="connsiteY18" fmla="*/ 1519095 h 1623735"/>
              <a:gd name="connsiteX19" fmla="*/ 3362632 w 4513006"/>
              <a:gd name="connsiteY19" fmla="*/ 66379 h 1623735"/>
              <a:gd name="connsiteX20" fmla="*/ 3775587 w 4513006"/>
              <a:gd name="connsiteY20" fmla="*/ 1283121 h 1623735"/>
              <a:gd name="connsiteX21" fmla="*/ 3841955 w 4513006"/>
              <a:gd name="connsiteY21" fmla="*/ 206488 h 1623735"/>
              <a:gd name="connsiteX22" fmla="*/ 4144297 w 4513006"/>
              <a:gd name="connsiteY22" fmla="*/ 892288 h 1623735"/>
              <a:gd name="connsiteX23" fmla="*/ 4291781 w 4513006"/>
              <a:gd name="connsiteY23" fmla="*/ 228611 h 1623735"/>
              <a:gd name="connsiteX24" fmla="*/ 4513006 w 4513006"/>
              <a:gd name="connsiteY24" fmla="*/ 368721 h 1623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513006" h="1623735">
                <a:moveTo>
                  <a:pt x="0" y="1098766"/>
                </a:moveTo>
                <a:cubicBezTo>
                  <a:pt x="69440" y="1005974"/>
                  <a:pt x="138881" y="913182"/>
                  <a:pt x="221226" y="966030"/>
                </a:cubicBezTo>
                <a:cubicBezTo>
                  <a:pt x="303571" y="1018878"/>
                  <a:pt x="447368" y="1517866"/>
                  <a:pt x="494071" y="1415856"/>
                </a:cubicBezTo>
                <a:cubicBezTo>
                  <a:pt x="540774" y="1313846"/>
                  <a:pt x="446139" y="319559"/>
                  <a:pt x="501445" y="353972"/>
                </a:cubicBezTo>
                <a:cubicBezTo>
                  <a:pt x="556751" y="388385"/>
                  <a:pt x="766917" y="1638311"/>
                  <a:pt x="825910" y="1622334"/>
                </a:cubicBezTo>
                <a:cubicBezTo>
                  <a:pt x="884903" y="1606357"/>
                  <a:pt x="807474" y="263024"/>
                  <a:pt x="855406" y="258108"/>
                </a:cubicBezTo>
                <a:cubicBezTo>
                  <a:pt x="903338" y="253192"/>
                  <a:pt x="1066800" y="1635853"/>
                  <a:pt x="1113503" y="1592837"/>
                </a:cubicBezTo>
                <a:cubicBezTo>
                  <a:pt x="1160206" y="1549821"/>
                  <a:pt x="1066800" y="-4905"/>
                  <a:pt x="1135626" y="11"/>
                </a:cubicBezTo>
                <a:cubicBezTo>
                  <a:pt x="1204452" y="4927"/>
                  <a:pt x="1458861" y="1571944"/>
                  <a:pt x="1526458" y="1622334"/>
                </a:cubicBezTo>
                <a:cubicBezTo>
                  <a:pt x="1594055" y="1672724"/>
                  <a:pt x="1489587" y="347827"/>
                  <a:pt x="1541206" y="302353"/>
                </a:cubicBezTo>
                <a:cubicBezTo>
                  <a:pt x="1592825" y="256879"/>
                  <a:pt x="1775951" y="1370382"/>
                  <a:pt x="1836174" y="1349488"/>
                </a:cubicBezTo>
                <a:cubicBezTo>
                  <a:pt x="1896397" y="1328594"/>
                  <a:pt x="1853381" y="176992"/>
                  <a:pt x="1902542" y="176992"/>
                </a:cubicBezTo>
                <a:cubicBezTo>
                  <a:pt x="1951703" y="176992"/>
                  <a:pt x="2067232" y="1342114"/>
                  <a:pt x="2131142" y="1349488"/>
                </a:cubicBezTo>
                <a:cubicBezTo>
                  <a:pt x="2195052" y="1356862"/>
                  <a:pt x="2219632" y="240901"/>
                  <a:pt x="2286000" y="221237"/>
                </a:cubicBezTo>
                <a:cubicBezTo>
                  <a:pt x="2352368" y="201573"/>
                  <a:pt x="2467896" y="1221669"/>
                  <a:pt x="2529348" y="1231501"/>
                </a:cubicBezTo>
                <a:cubicBezTo>
                  <a:pt x="2590800" y="1241333"/>
                  <a:pt x="2589571" y="261794"/>
                  <a:pt x="2654710" y="280230"/>
                </a:cubicBezTo>
                <a:cubicBezTo>
                  <a:pt x="2719849" y="298665"/>
                  <a:pt x="2864875" y="1363007"/>
                  <a:pt x="2920181" y="1342114"/>
                </a:cubicBezTo>
                <a:cubicBezTo>
                  <a:pt x="2975487" y="1321221"/>
                  <a:pt x="2915264" y="125372"/>
                  <a:pt x="2986548" y="154869"/>
                </a:cubicBezTo>
                <a:cubicBezTo>
                  <a:pt x="3057832" y="184366"/>
                  <a:pt x="3285203" y="1533843"/>
                  <a:pt x="3347884" y="1519095"/>
                </a:cubicBezTo>
                <a:cubicBezTo>
                  <a:pt x="3410565" y="1504347"/>
                  <a:pt x="3291348" y="105708"/>
                  <a:pt x="3362632" y="66379"/>
                </a:cubicBezTo>
                <a:cubicBezTo>
                  <a:pt x="3433916" y="27050"/>
                  <a:pt x="3695700" y="1259770"/>
                  <a:pt x="3775587" y="1283121"/>
                </a:cubicBezTo>
                <a:cubicBezTo>
                  <a:pt x="3855474" y="1306472"/>
                  <a:pt x="3780503" y="271627"/>
                  <a:pt x="3841955" y="206488"/>
                </a:cubicBezTo>
                <a:cubicBezTo>
                  <a:pt x="3903407" y="141349"/>
                  <a:pt x="4069326" y="888601"/>
                  <a:pt x="4144297" y="892288"/>
                </a:cubicBezTo>
                <a:cubicBezTo>
                  <a:pt x="4219268" y="895975"/>
                  <a:pt x="4230330" y="315872"/>
                  <a:pt x="4291781" y="228611"/>
                </a:cubicBezTo>
                <a:cubicBezTo>
                  <a:pt x="4353232" y="141350"/>
                  <a:pt x="4433119" y="255035"/>
                  <a:pt x="4513006" y="368721"/>
                </a:cubicBezTo>
              </a:path>
            </a:pathLst>
          </a:cu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defRPr/>
            </a:pPr>
            <a:endParaRPr lang="es-CO" sz="240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028" name="Picture 4" descr="Image result for finish line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353" y="1214250"/>
            <a:ext cx="1270000" cy="1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4 Rectángulo">
            <a:extLst>
              <a:ext uri="{FF2B5EF4-FFF2-40B4-BE49-F238E27FC236}">
                <a16:creationId xmlns:a16="http://schemas.microsoft.com/office/drawing/2014/main" id="{A0D13540-19FE-41F4-950C-9AD6E54078CA}"/>
              </a:ext>
            </a:extLst>
          </p:cNvPr>
          <p:cNvSpPr/>
          <p:nvPr/>
        </p:nvSpPr>
        <p:spPr>
          <a:xfrm>
            <a:off x="5102506" y="195322"/>
            <a:ext cx="45358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defRPr/>
            </a:pPr>
            <a:r>
              <a:rPr lang="es-ES" sz="3600" b="1" dirty="0">
                <a:solidFill>
                  <a:srgbClr val="1F497D"/>
                </a:solidFill>
                <a:latin typeface="Arial Narrow" pitchFamily="34" charset="0"/>
                <a:cs typeface="Arial" pitchFamily="34" charset="0"/>
              </a:rPr>
              <a:t>DIFERENTES CAMINOS</a:t>
            </a:r>
          </a:p>
        </p:txBody>
      </p:sp>
    </p:spTree>
    <p:extLst>
      <p:ext uri="{BB962C8B-B14F-4D97-AF65-F5344CB8AC3E}">
        <p14:creationId xmlns:p14="http://schemas.microsoft.com/office/powerpoint/2010/main" val="397347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508000" y="1353719"/>
            <a:ext cx="11328400" cy="578882"/>
          </a:xfrm>
          <a:prstGeom prst="round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 CONFIABILIDAD</a:t>
            </a:r>
          </a:p>
        </p:txBody>
      </p:sp>
      <p:sp>
        <p:nvSpPr>
          <p:cNvPr id="11" name="Slide Number Placeholder 1"/>
          <p:cNvSpPr txBox="1">
            <a:spLocks/>
          </p:cNvSpPr>
          <p:nvPr/>
        </p:nvSpPr>
        <p:spPr>
          <a:xfrm>
            <a:off x="10058400" y="6642000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rgbClr val="1F497D"/>
                </a:solidFill>
                <a:latin typeface="Arial Narrow" pitchFamily="34" charset="0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0" name="Rectangle 148"/>
          <p:cNvSpPr>
            <a:spLocks noChangeArrowheads="1"/>
          </p:cNvSpPr>
          <p:nvPr/>
        </p:nvSpPr>
        <p:spPr bwMode="auto">
          <a:xfrm>
            <a:off x="508000" y="2045589"/>
            <a:ext cx="11328400" cy="2772000"/>
          </a:xfrm>
          <a:prstGeom prst="roundRect">
            <a:avLst>
              <a:gd name="adj" fmla="val 11073"/>
            </a:avLst>
          </a:prstGeom>
          <a:ln w="285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36000" rIns="36000" bIns="36000" anchor="t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24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OBJETIVOS O BENEFICIOS ?</a:t>
            </a:r>
          </a:p>
        </p:txBody>
      </p:sp>
      <p:sp>
        <p:nvSpPr>
          <p:cNvPr id="21" name="Rectangle 177"/>
          <p:cNvSpPr>
            <a:spLocks noChangeArrowheads="1"/>
          </p:cNvSpPr>
          <p:nvPr/>
        </p:nvSpPr>
        <p:spPr bwMode="auto">
          <a:xfrm>
            <a:off x="4502616" y="3704859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RENTABILIDAD</a:t>
            </a:r>
          </a:p>
        </p:txBody>
      </p:sp>
      <p:sp>
        <p:nvSpPr>
          <p:cNvPr id="22" name="Rectangle 177"/>
          <p:cNvSpPr>
            <a:spLocks noChangeArrowheads="1"/>
          </p:cNvSpPr>
          <p:nvPr/>
        </p:nvSpPr>
        <p:spPr bwMode="auto">
          <a:xfrm>
            <a:off x="896942" y="2671924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DISPONIBILIDAD</a:t>
            </a:r>
          </a:p>
        </p:txBody>
      </p:sp>
      <p:sp>
        <p:nvSpPr>
          <p:cNvPr id="23" name="Rectangle 177"/>
          <p:cNvSpPr>
            <a:spLocks noChangeArrowheads="1"/>
          </p:cNvSpPr>
          <p:nvPr/>
        </p:nvSpPr>
        <p:spPr bwMode="auto">
          <a:xfrm>
            <a:off x="4502616" y="2671924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MANTENIBILIDAD</a:t>
            </a:r>
          </a:p>
        </p:txBody>
      </p:sp>
      <p:sp>
        <p:nvSpPr>
          <p:cNvPr id="24" name="Rectangle 177"/>
          <p:cNvSpPr>
            <a:spLocks noChangeArrowheads="1"/>
          </p:cNvSpPr>
          <p:nvPr/>
        </p:nvSpPr>
        <p:spPr bwMode="auto">
          <a:xfrm>
            <a:off x="878934" y="3679007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SEGURIDAD</a:t>
            </a:r>
          </a:p>
        </p:txBody>
      </p:sp>
      <p:sp>
        <p:nvSpPr>
          <p:cNvPr id="25" name="Rectangle 177"/>
          <p:cNvSpPr>
            <a:spLocks noChangeArrowheads="1"/>
          </p:cNvSpPr>
          <p:nvPr/>
        </p:nvSpPr>
        <p:spPr bwMode="auto">
          <a:xfrm>
            <a:off x="8108290" y="2674891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CALIDAD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26934" y="5058311"/>
            <a:ext cx="771098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0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REDUCIR LAS FALLAS ES EL CAMINO</a:t>
            </a: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CC6818EF-74FD-02CF-56FE-626BF9B68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98357" y="54123"/>
            <a:ext cx="9317910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ALCANCE DE LA MEJORA DE LA CONFIABILIDAD</a:t>
            </a:r>
            <a:endParaRPr lang="es-CO" sz="3600" dirty="0">
              <a:solidFill>
                <a:schemeClr val="tx1"/>
              </a:solidFill>
            </a:endParaRPr>
          </a:p>
        </p:txBody>
      </p:sp>
      <p:sp>
        <p:nvSpPr>
          <p:cNvPr id="3" name="Rectangle 177">
            <a:extLst>
              <a:ext uri="{FF2B5EF4-FFF2-40B4-BE49-F238E27FC236}">
                <a16:creationId xmlns:a16="http://schemas.microsoft.com/office/drawing/2014/main" id="{277E1CD3-8DB6-11D1-BD99-5011417B23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8290" y="3651879"/>
            <a:ext cx="3348000" cy="8640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noFill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PRODUCTIVIDAD</a:t>
            </a:r>
          </a:p>
        </p:txBody>
      </p:sp>
    </p:spTree>
    <p:extLst>
      <p:ext uri="{BB962C8B-B14F-4D97-AF65-F5344CB8AC3E}">
        <p14:creationId xmlns:p14="http://schemas.microsoft.com/office/powerpoint/2010/main" val="342068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3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4 Subtítulo">
            <a:extLst>
              <a:ext uri="{FF2B5EF4-FFF2-40B4-BE49-F238E27FC236}">
                <a16:creationId xmlns:a16="http://schemas.microsoft.com/office/drawing/2014/main" id="{10DC472F-5749-49F6-9C6E-8C66A54579E2}"/>
              </a:ext>
            </a:extLst>
          </p:cNvPr>
          <p:cNvSpPr txBox="1">
            <a:spLocks/>
          </p:cNvSpPr>
          <p:nvPr/>
        </p:nvSpPr>
        <p:spPr>
          <a:xfrm>
            <a:off x="1631503" y="2716494"/>
            <a:ext cx="8928992" cy="1728192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8800" b="1" i="0" u="none" strike="noStrike" kern="1200" cap="none" spc="0" normalizeH="0" baseline="0" noProof="0">
                <a:ln>
                  <a:noFill/>
                </a:ln>
                <a:solidFill>
                  <a:srgbClr val="E6E6E6"/>
                </a:solidFill>
                <a:effectLst/>
                <a:uLnTx/>
                <a:uFillTx/>
                <a:latin typeface="Myriad Pro" pitchFamily="34" charset="0"/>
                <a:ea typeface="+mn-ea"/>
                <a:cs typeface="+mn-cs"/>
              </a:rPr>
              <a:t>¡GRACIAS!</a:t>
            </a: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01BAD33E-D5EA-45F6-AD37-43A16CB5DE22}"/>
              </a:ext>
            </a:extLst>
          </p:cNvPr>
          <p:cNvSpPr/>
          <p:nvPr/>
        </p:nvSpPr>
        <p:spPr>
          <a:xfrm>
            <a:off x="3899141" y="5688467"/>
            <a:ext cx="439376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otham Black" panose="02000604040000020004" pitchFamily="50" charset="0"/>
                <a:ea typeface="+mn-ea"/>
                <a:cs typeface="+mn-cs"/>
              </a:rPr>
              <a:t>CARLOS MARIO PÉREZ</a:t>
            </a:r>
            <a:endParaRPr kumimoji="0" lang="es-MX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otham Black" panose="02000604040000020004" pitchFamily="50" charset="0"/>
              <a:ea typeface="+mn-ea"/>
              <a:cs typeface="+mn-cs"/>
            </a:endParaRPr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B3817E42-12FD-5F86-1F15-71F2223C9671}"/>
              </a:ext>
            </a:extLst>
          </p:cNvPr>
          <p:cNvSpPr/>
          <p:nvPr/>
        </p:nvSpPr>
        <p:spPr>
          <a:xfrm>
            <a:off x="4237128" y="6090360"/>
            <a:ext cx="371774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carlos.perez@soporteycia.com</a:t>
            </a:r>
          </a:p>
        </p:txBody>
      </p:sp>
    </p:spTree>
    <p:extLst>
      <p:ext uri="{BB962C8B-B14F-4D97-AF65-F5344CB8AC3E}">
        <p14:creationId xmlns:p14="http://schemas.microsoft.com/office/powerpoint/2010/main" val="3646164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 txBox="1">
            <a:spLocks/>
          </p:cNvSpPr>
          <p:nvPr/>
        </p:nvSpPr>
        <p:spPr>
          <a:xfrm>
            <a:off x="10056440" y="6273700"/>
            <a:ext cx="21336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CO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b="1" kern="1200">
                <a:solidFill>
                  <a:schemeClr val="tx2"/>
                </a:solidFill>
                <a:latin typeface="Arial Narrow" pitchFamily="34" charset="0"/>
                <a:ea typeface="+mn-ea"/>
                <a:cs typeface="Arial" pitchFamily="34" charset="0"/>
              </a:defRPr>
            </a:lvl1pPr>
            <a:lvl2pPr marL="4572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just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 Narrow" pitchFamily="34" charset="0"/>
                <a:ea typeface="+mn-ea"/>
                <a:cs typeface="Arial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Arial Narrow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24 Rectángulo"/>
          <p:cNvSpPr/>
          <p:nvPr/>
        </p:nvSpPr>
        <p:spPr>
          <a:xfrm>
            <a:off x="1487488" y="1268761"/>
            <a:ext cx="9217024" cy="666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Arial" pitchFamily="34" charset="0"/>
              </a:rPr>
              <a:t>Los equipos e instalaciones se tienen para:</a:t>
            </a:r>
          </a:p>
        </p:txBody>
      </p:sp>
      <p:sp>
        <p:nvSpPr>
          <p:cNvPr id="4" name="Rectángulo redondeado 3"/>
          <p:cNvSpPr/>
          <p:nvPr/>
        </p:nvSpPr>
        <p:spPr>
          <a:xfrm>
            <a:off x="2609601" y="2605811"/>
            <a:ext cx="3240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lvl="0" algn="ctr" defTabSz="111122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CO" sz="3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rPr>
              <a:t>Aislar</a:t>
            </a:r>
            <a:endParaRPr lang="es-ES" sz="3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5" name="Rectángulo redondeado 4"/>
          <p:cNvSpPr/>
          <p:nvPr/>
        </p:nvSpPr>
        <p:spPr>
          <a:xfrm>
            <a:off x="2609601" y="4562454"/>
            <a:ext cx="3240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  <a:hueOff val="144575"/>
              <a:satOff val="-3024"/>
              <a:lumOff val="16825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lvl="0" algn="ctr" defTabSz="111122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CO" sz="3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rPr>
              <a:t>Contener </a:t>
            </a:r>
            <a:endParaRPr lang="es-ES" sz="3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6" name="Rectángulo redondeado 5"/>
          <p:cNvSpPr/>
          <p:nvPr/>
        </p:nvSpPr>
        <p:spPr>
          <a:xfrm>
            <a:off x="6246185" y="3572236"/>
            <a:ext cx="3240000" cy="72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  <a:hueOff val="289149"/>
              <a:satOff val="-6048"/>
              <a:lumOff val="3365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lvl="0" algn="ctr" defTabSz="111122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CO" sz="3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rPr>
              <a:t>Almacenar</a:t>
            </a:r>
            <a:endParaRPr lang="es-ES" sz="3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6246185" y="4562454"/>
            <a:ext cx="3240000" cy="72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  <a:hueOff val="289149"/>
              <a:satOff val="-6048"/>
              <a:lumOff val="3365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lvl="0" algn="ctr" defTabSz="111122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CO" sz="3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rPr>
              <a:t>Indicar</a:t>
            </a:r>
            <a:endParaRPr lang="es-ES" sz="3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8" name="Rectángulo redondeado 7"/>
          <p:cNvSpPr/>
          <p:nvPr/>
        </p:nvSpPr>
        <p:spPr>
          <a:xfrm>
            <a:off x="6246185" y="2605811"/>
            <a:ext cx="3240000" cy="72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  <a:hueOff val="144575"/>
              <a:satOff val="-3024"/>
              <a:lumOff val="16825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lvl="0" algn="ctr" defTabSz="111122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CO" sz="3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rPr>
              <a:t>Transportar</a:t>
            </a:r>
            <a:endParaRPr lang="es-ES" sz="3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9" name="Rectángulo redondeado 5">
            <a:extLst>
              <a:ext uri="{FF2B5EF4-FFF2-40B4-BE49-F238E27FC236}">
                <a16:creationId xmlns:a16="http://schemas.microsoft.com/office/drawing/2014/main" id="{46414975-48B7-4D1D-8E55-4DE7D4694B21}"/>
              </a:ext>
            </a:extLst>
          </p:cNvPr>
          <p:cNvSpPr/>
          <p:nvPr/>
        </p:nvSpPr>
        <p:spPr>
          <a:xfrm>
            <a:off x="2609601" y="3572236"/>
            <a:ext cx="3240000" cy="72000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  <a:hueOff val="289149"/>
              <a:satOff val="-6048"/>
              <a:lumOff val="3365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7739" tIns="127739" rIns="127739" bIns="127739" numCol="1" spcCol="1270" anchor="ctr" anchorCtr="0">
            <a:noAutofit/>
          </a:bodyPr>
          <a:lstStyle/>
          <a:p>
            <a:pPr lvl="0" algn="ctr" defTabSz="111122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s-CO" sz="3200" dirty="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latin typeface="Arial Narrow" panose="020B0606020202030204" pitchFamily="34" charset="0"/>
              </a:rPr>
              <a:t>Proteger </a:t>
            </a:r>
            <a:endParaRPr lang="es-ES" sz="3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75A667CD-38A9-EBEC-6C20-7682FC9A9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6973" y="123193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50000"/>
                  </a:srgbClr>
                </a:solidFill>
                <a:effectLst/>
                <a:uLnTx/>
                <a:uFillTx/>
                <a:latin typeface="Arial Narrow" pitchFamily="34" charset="0"/>
                <a:ea typeface="+mn-ea"/>
                <a:cs typeface="Sakkal Majalla" pitchFamily="2" charset="-78"/>
              </a:rPr>
              <a:t>¿PARA QUÉ SE USAN LOS ACTIVOS? </a:t>
            </a:r>
            <a:endParaRPr lang="es-CO" sz="3600" dirty="0"/>
          </a:p>
        </p:txBody>
      </p:sp>
      <p:pic>
        <p:nvPicPr>
          <p:cNvPr id="3" name="Picture 2" descr="Shape&#10;&#10;Description automatically generated with low confidence">
            <a:extLst>
              <a:ext uri="{FF2B5EF4-FFF2-40B4-BE49-F238E27FC236}">
                <a16:creationId xmlns:a16="http://schemas.microsoft.com/office/drawing/2014/main" id="{AB3C3753-F122-999D-BF7D-A8794F8CB4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70"/>
          <a:stretch/>
        </p:blipFill>
        <p:spPr>
          <a:xfrm>
            <a:off x="9741021" y="3734516"/>
            <a:ext cx="1926981" cy="154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redondeado 7"/>
          <p:cNvSpPr/>
          <p:nvPr/>
        </p:nvSpPr>
        <p:spPr>
          <a:xfrm>
            <a:off x="0" y="2054366"/>
            <a:ext cx="12192000" cy="2400402"/>
          </a:xfrm>
          <a:prstGeom prst="roundRect">
            <a:avLst>
              <a:gd name="adj" fmla="val 9840"/>
            </a:avLst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6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A lo largo de su vida  necesitan ser: </a:t>
            </a:r>
            <a:endParaRPr kumimoji="0" lang="es-ES" sz="3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3" name="Rectángulo redondeado 2"/>
          <p:cNvSpPr/>
          <p:nvPr/>
        </p:nvSpPr>
        <p:spPr>
          <a:xfrm>
            <a:off x="8467378" y="3243217"/>
            <a:ext cx="3265403" cy="768000"/>
          </a:xfrm>
          <a:prstGeom prst="roundRect">
            <a:avLst/>
          </a:prstGeom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R="0" lvl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CO" sz="37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Reemplazados. 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738677" y="3243217"/>
            <a:ext cx="3265403" cy="768000"/>
          </a:xfrm>
          <a:prstGeom prst="roundRect">
            <a:avLst/>
          </a:prstGeom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CO" sz="37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Conservados </a:t>
            </a:r>
            <a:endParaRPr kumimoji="0" lang="es-ES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ángulo redondeado 6"/>
          <p:cNvSpPr/>
          <p:nvPr/>
        </p:nvSpPr>
        <p:spPr>
          <a:xfrm>
            <a:off x="4603027" y="3243217"/>
            <a:ext cx="3265403" cy="768000"/>
          </a:xfrm>
          <a:prstGeom prst="roundRect">
            <a:avLst/>
          </a:prstGeom>
          <a:ln w="38100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R="0" lvl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CO" sz="37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Reparados</a:t>
            </a:r>
            <a:endParaRPr kumimoji="0" lang="es-ES" sz="37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sp>
        <p:nvSpPr>
          <p:cNvPr id="12" name="Title 7">
            <a:extLst>
              <a:ext uri="{FF2B5EF4-FFF2-40B4-BE49-F238E27FC236}">
                <a16:creationId xmlns:a16="http://schemas.microsoft.com/office/drawing/2014/main" id="{AAE57E8C-3998-5142-979B-7D8BC1464799}"/>
              </a:ext>
            </a:extLst>
          </p:cNvPr>
          <p:cNvSpPr txBox="1">
            <a:spLocks/>
          </p:cNvSpPr>
          <p:nvPr/>
        </p:nvSpPr>
        <p:spPr>
          <a:xfrm>
            <a:off x="1428420" y="123193"/>
            <a:ext cx="9097604" cy="9658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36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rPr>
              <a:t>LOS ACTIVOS FÍSICOS</a:t>
            </a:r>
            <a:endParaRPr lang="es-CO" sz="3600" dirty="0">
              <a:solidFill>
                <a:schemeClr val="tx1"/>
              </a:solidFill>
            </a:endParaRPr>
          </a:p>
        </p:txBody>
      </p:sp>
      <p:pic>
        <p:nvPicPr>
          <p:cNvPr id="15" name="Picture 14" descr="Shape&#10;&#10;Description automatically generated with low confidence">
            <a:extLst>
              <a:ext uri="{FF2B5EF4-FFF2-40B4-BE49-F238E27FC236}">
                <a16:creationId xmlns:a16="http://schemas.microsoft.com/office/drawing/2014/main" id="{9E1D9AC0-9725-64B6-2198-4F5D62978B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36"/>
          <a:stretch/>
        </p:blipFill>
        <p:spPr>
          <a:xfrm>
            <a:off x="9948496" y="1339192"/>
            <a:ext cx="2009042" cy="165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524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1"/>
          <p:cNvSpPr txBox="1">
            <a:spLocks/>
          </p:cNvSpPr>
          <p:nvPr/>
        </p:nvSpPr>
        <p:spPr>
          <a:xfrm>
            <a:off x="10058400" y="6630871"/>
            <a:ext cx="2133600" cy="216000"/>
          </a:xfrm>
          <a:prstGeom prst="rect">
            <a:avLst/>
          </a:prstGeom>
        </p:spPr>
        <p:txBody>
          <a:bodyPr/>
          <a:lstStyle>
            <a:defPPr>
              <a:defRPr lang="es-CO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C444992-4857-4BD3-8FE0-9639C986116D}" type="slidenum"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10253F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0253F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371356" y="2854284"/>
            <a:ext cx="2664000" cy="90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marL="11" marR="0" lvl="1" algn="ctr" defTabSz="8000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tabLst/>
              <a:defRPr/>
            </a:pPr>
            <a:r>
              <a:rPr kumimoji="0" lang="es-CO" sz="373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Adquiridos</a:t>
            </a:r>
          </a:p>
        </p:txBody>
      </p:sp>
      <p:sp>
        <p:nvSpPr>
          <p:cNvPr id="6" name="Rectángulo redondeado 5"/>
          <p:cNvSpPr/>
          <p:nvPr/>
        </p:nvSpPr>
        <p:spPr>
          <a:xfrm>
            <a:off x="371356" y="3953845"/>
            <a:ext cx="11544022" cy="900000"/>
          </a:xfrm>
          <a:prstGeom prst="roundRect">
            <a:avLst/>
          </a:prstGeom>
          <a:ln w="28575">
            <a:solidFill>
              <a:schemeClr val="accent5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1" indent="0" algn="ctr" defTabSz="8000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para alcanzar un nivel de desempeño esperado.</a:t>
            </a:r>
          </a:p>
        </p:txBody>
      </p:sp>
      <p:sp>
        <p:nvSpPr>
          <p:cNvPr id="2" name="Rectangle 1"/>
          <p:cNvSpPr/>
          <p:nvPr/>
        </p:nvSpPr>
        <p:spPr>
          <a:xfrm>
            <a:off x="911424" y="1549124"/>
            <a:ext cx="10272323" cy="828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marL="0" marR="0" lvl="1" indent="0" algn="ctr" defTabSz="8000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Los activos son: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C42FDC-55E3-E6C6-929F-288A3E0CE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6602" y="123193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Sakkal Majalla" pitchFamily="2" charset="-78"/>
              </a:rPr>
              <a:t>¿PARA QUÉ SE USAN LOS ACTIVOS?</a:t>
            </a:r>
            <a:endParaRPr lang="es-CO" sz="3600" dirty="0">
              <a:solidFill>
                <a:schemeClr val="tx1"/>
              </a:solidFill>
            </a:endParaRPr>
          </a:p>
        </p:txBody>
      </p:sp>
      <p:sp>
        <p:nvSpPr>
          <p:cNvPr id="8" name="Rectángulo redondeado 3">
            <a:extLst>
              <a:ext uri="{FF2B5EF4-FFF2-40B4-BE49-F238E27FC236}">
                <a16:creationId xmlns:a16="http://schemas.microsoft.com/office/drawing/2014/main" id="{F474A2C6-B4A6-C427-1E0B-A7C7F1BE746F}"/>
              </a:ext>
            </a:extLst>
          </p:cNvPr>
          <p:cNvSpPr/>
          <p:nvPr/>
        </p:nvSpPr>
        <p:spPr>
          <a:xfrm>
            <a:off x="3365309" y="2854284"/>
            <a:ext cx="2664000" cy="90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marL="11" marR="0" lvl="1" algn="ctr" defTabSz="8000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tabLst/>
              <a:defRPr/>
            </a:pPr>
            <a:r>
              <a:rPr kumimoji="0" lang="es-CO" sz="373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Diseñados</a:t>
            </a:r>
          </a:p>
        </p:txBody>
      </p:sp>
      <p:sp>
        <p:nvSpPr>
          <p:cNvPr id="10" name="Rectángulo redondeado 3">
            <a:extLst>
              <a:ext uri="{FF2B5EF4-FFF2-40B4-BE49-F238E27FC236}">
                <a16:creationId xmlns:a16="http://schemas.microsoft.com/office/drawing/2014/main" id="{7AA56E8B-B5FA-762A-6300-C681146B3F83}"/>
              </a:ext>
            </a:extLst>
          </p:cNvPr>
          <p:cNvSpPr/>
          <p:nvPr/>
        </p:nvSpPr>
        <p:spPr>
          <a:xfrm>
            <a:off x="9251378" y="2854284"/>
            <a:ext cx="2664000" cy="90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marL="11" marR="0" lvl="1" algn="ctr" defTabSz="8000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tabLst/>
              <a:defRPr/>
            </a:pPr>
            <a:r>
              <a:rPr kumimoji="0" lang="es-CO" sz="373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Operados</a:t>
            </a:r>
          </a:p>
        </p:txBody>
      </p:sp>
      <p:sp>
        <p:nvSpPr>
          <p:cNvPr id="11" name="Rectángulo redondeado 3">
            <a:extLst>
              <a:ext uri="{FF2B5EF4-FFF2-40B4-BE49-F238E27FC236}">
                <a16:creationId xmlns:a16="http://schemas.microsoft.com/office/drawing/2014/main" id="{4F242A62-3F14-088A-C3EE-226B89BF91B8}"/>
              </a:ext>
            </a:extLst>
          </p:cNvPr>
          <p:cNvSpPr/>
          <p:nvPr/>
        </p:nvSpPr>
        <p:spPr>
          <a:xfrm>
            <a:off x="6359262" y="2854284"/>
            <a:ext cx="2664000" cy="9000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anchor="ctr">
            <a:spAutoFit/>
          </a:bodyPr>
          <a:lstStyle/>
          <a:p>
            <a:pPr marL="11" marR="0" lvl="1" algn="ctr" defTabSz="80008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lrTx/>
              <a:buSzTx/>
              <a:tabLst/>
              <a:defRPr/>
            </a:pPr>
            <a:r>
              <a:rPr kumimoji="0" lang="es-CO" sz="3733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Mantenidos</a:t>
            </a:r>
          </a:p>
        </p:txBody>
      </p:sp>
      <p:pic>
        <p:nvPicPr>
          <p:cNvPr id="12" name="Picture 11" descr="Shape&#10;&#10;Description automatically generated with low confidence">
            <a:extLst>
              <a:ext uri="{FF2B5EF4-FFF2-40B4-BE49-F238E27FC236}">
                <a16:creationId xmlns:a16="http://schemas.microsoft.com/office/drawing/2014/main" id="{3CED9301-CB6C-6DB1-F567-A463D6BC86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805"/>
          <a:stretch/>
        </p:blipFill>
        <p:spPr>
          <a:xfrm>
            <a:off x="10202740" y="3965615"/>
            <a:ext cx="1844919" cy="144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78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8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CAE42D-3EDA-4D34-8FDF-2163A5F0C447}" type="slidenum">
              <a:rPr kumimoji="0" lang="es-CO" sz="1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s-CO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 panose="020B0606020202030204" pitchFamily="34" charset="0"/>
              <a:ea typeface="+mn-ea"/>
              <a:cs typeface="+mn-cs"/>
            </a:endParaRPr>
          </a:p>
        </p:txBody>
      </p:sp>
      <p:sp>
        <p:nvSpPr>
          <p:cNvPr id="4" name="Rectángulo redondeado 3"/>
          <p:cNvSpPr/>
          <p:nvPr/>
        </p:nvSpPr>
        <p:spPr>
          <a:xfrm>
            <a:off x="1618959" y="2504151"/>
            <a:ext cx="4235007" cy="2042009"/>
          </a:xfrm>
          <a:prstGeom prst="round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60960" rIns="96000" bIns="609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Es lógico cuidarlos</a:t>
            </a:r>
          </a:p>
        </p:txBody>
      </p:sp>
      <p:sp>
        <p:nvSpPr>
          <p:cNvPr id="5" name="Rectángulo redondeado 4"/>
          <p:cNvSpPr/>
          <p:nvPr/>
        </p:nvSpPr>
        <p:spPr>
          <a:xfrm>
            <a:off x="6313196" y="2446022"/>
            <a:ext cx="4235006" cy="2161146"/>
          </a:xfrm>
          <a:prstGeom prst="roundRect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6000" tIns="60960" rIns="9600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373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t>Y hacerlo en una forma  responsable.</a:t>
            </a:r>
          </a:p>
        </p:txBody>
      </p:sp>
      <p:sp>
        <p:nvSpPr>
          <p:cNvPr id="6" name="Flecha derecha 5"/>
          <p:cNvSpPr/>
          <p:nvPr/>
        </p:nvSpPr>
        <p:spPr>
          <a:xfrm>
            <a:off x="5284132" y="4210122"/>
            <a:ext cx="1824203" cy="672075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2C3C5CA5-931A-C0D7-B8B6-BA0B35F6E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6602" y="123193"/>
            <a:ext cx="9097604" cy="965835"/>
          </a:xfrm>
        </p:spPr>
        <p:txBody>
          <a:bodyPr/>
          <a:lstStyle/>
          <a:p>
            <a:pPr algn="ctr"/>
            <a:r>
              <a:rPr kumimoji="0" lang="es-CO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itchFamily="34" charset="0"/>
                <a:ea typeface="+mn-ea"/>
                <a:cs typeface="Sakkal Majalla" pitchFamily="2" charset="-78"/>
              </a:rPr>
              <a:t>¿PARA QUÉ SE USAN LOS ACTIVOS?</a:t>
            </a:r>
            <a:endParaRPr lang="es-CO" sz="3600" dirty="0">
              <a:solidFill>
                <a:schemeClr val="tx1"/>
              </a:solidFill>
            </a:endParaRPr>
          </a:p>
        </p:txBody>
      </p:sp>
      <p:pic>
        <p:nvPicPr>
          <p:cNvPr id="13" name="Picture 12" descr="Shape&#10;&#10;Description automatically generated with low confidence">
            <a:extLst>
              <a:ext uri="{FF2B5EF4-FFF2-40B4-BE49-F238E27FC236}">
                <a16:creationId xmlns:a16="http://schemas.microsoft.com/office/drawing/2014/main" id="{F943092A-87E0-DA8F-6E3A-06EF15004F1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46"/>
          <a:stretch/>
        </p:blipFill>
        <p:spPr>
          <a:xfrm>
            <a:off x="3007433" y="3293844"/>
            <a:ext cx="1458058" cy="1168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90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Diseño personalizado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atron Maestro CMC Brújul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F94C4820-5E42-4825-B5DF-91DBBA5BAC82}"/>
    </a:ext>
  </a:extLst>
</a:theme>
</file>

<file path=ppt/theme/theme5.xml><?xml version="1.0" encoding="utf-8"?>
<a:theme xmlns:a="http://schemas.openxmlformats.org/drawingml/2006/main" name="Patrón Maestro Cuerpo CMC-LATAM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2771E6A7-1CBA-4933-993C-BCFFD12F954E}"/>
    </a:ext>
  </a:extLst>
</a:theme>
</file>

<file path=ppt/theme/theme6.xml><?xml version="1.0" encoding="utf-8"?>
<a:theme xmlns:a="http://schemas.openxmlformats.org/drawingml/2006/main" name="Maestro Sección CMC-LATA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F6DF0327-063B-4621-91FB-1A194800E826}"/>
    </a:ext>
  </a:extLst>
</a:theme>
</file>

<file path=ppt/theme/theme7.xml><?xml version="1.0" encoding="utf-8"?>
<a:theme xmlns:a="http://schemas.openxmlformats.org/drawingml/2006/main" name="1_Patrón Maestro Cuerpo CMC-LATAM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2771E6A7-1CBA-4933-993C-BCFFD12F954E}"/>
    </a:ext>
  </a:extLst>
</a:theme>
</file>

<file path=ppt/theme/theme8.xml><?xml version="1.0" encoding="utf-8"?>
<a:theme xmlns:a="http://schemas.openxmlformats.org/drawingml/2006/main" name="1_Maestro Sección CMC-LATA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2" id="{714F8348-3197-48B4-B588-8DDC98CB875E}" vid="{F6DF0327-063B-4621-91FB-1A194800E826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1338</Words>
  <Application>Microsoft Macintosh PowerPoint</Application>
  <PresentationFormat>Widescreen</PresentationFormat>
  <Paragraphs>437</Paragraphs>
  <Slides>56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56</vt:i4>
      </vt:variant>
    </vt:vector>
  </HeadingPairs>
  <TitlesOfParts>
    <vt:vector size="71" baseType="lpstr">
      <vt:lpstr>Arial</vt:lpstr>
      <vt:lpstr>Arial Narrow</vt:lpstr>
      <vt:lpstr>Calibri</vt:lpstr>
      <vt:lpstr>Calibri Light</vt:lpstr>
      <vt:lpstr>Century Gothic</vt:lpstr>
      <vt:lpstr>Gotham Black</vt:lpstr>
      <vt:lpstr>Myriad Pro</vt:lpstr>
      <vt:lpstr>1_Diseño personalizado</vt:lpstr>
      <vt:lpstr>Diseño personalizado</vt:lpstr>
      <vt:lpstr>2_Diseño personalizado</vt:lpstr>
      <vt:lpstr>Patron Maestro CMC Brújula</vt:lpstr>
      <vt:lpstr>Patrón Maestro Cuerpo CMC-LATAM</vt:lpstr>
      <vt:lpstr>Maestro Sección CMC-LATAM</vt:lpstr>
      <vt:lpstr>1_Patrón Maestro Cuerpo CMC-LATAM</vt:lpstr>
      <vt:lpstr>1_Maestro Sección CMC-LATAM</vt:lpstr>
      <vt:lpstr>PowerPoint Presentation</vt:lpstr>
      <vt:lpstr>FALLAS DE LOS ACTIVOS Y CONFIABILIDAD</vt:lpstr>
      <vt:lpstr>¿PARA QUÉ SE USAN LOS ACTIVOS?</vt:lpstr>
      <vt:lpstr>LOS ACTIVOS FÍSICOS</vt:lpstr>
      <vt:lpstr>¿PARA QUÉ SE USAN LOS ACTIVOS? </vt:lpstr>
      <vt:lpstr>¿PARA QUÉ SE USAN LOS ACTIVOS? </vt:lpstr>
      <vt:lpstr>PowerPoint Presentation</vt:lpstr>
      <vt:lpstr>¿PARA QUÉ SE USAN LOS ACTIVOS?</vt:lpstr>
      <vt:lpstr>¿PARA QUÉ SE USAN LOS ACTIVOS?</vt:lpstr>
      <vt:lpstr>¿QUÉ ESPERAMOS DE LOS ACTIVOS Y LAS INSTALACIONES?</vt:lpstr>
      <vt:lpstr>¿QUÉ ESPERAMOS DE LOS ACTIVOS E INSTALACIONES?</vt:lpstr>
      <vt:lpstr>¿CUÁNDO FALLAN LOS ACTIVOS E INSTALACIONES?</vt:lpstr>
      <vt:lpstr>¿CUÁNDO FALLAN LOS ACTIVOS E INSTALACIONES?</vt:lpstr>
      <vt:lpstr>¿CUÁNDO FALLAN LOS ACTIVOS E INSTALACIONES?</vt:lpstr>
      <vt:lpstr>DEFINICIONES: FALLA</vt:lpstr>
      <vt:lpstr>PowerPoint Presentation</vt:lpstr>
      <vt:lpstr>¿PORQUÉ FALLAN LOS ACTIVOS Y LAS INSTALACIONES?</vt:lpstr>
      <vt:lpstr>PowerPoint Presentation</vt:lpstr>
      <vt:lpstr>PowerPoint Presentation</vt:lpstr>
      <vt:lpstr>DEFINICIONES: CONFIABILIDAD</vt:lpstr>
      <vt:lpstr>DEFINICIÓN DE CONFIABILIDAD</vt:lpstr>
      <vt:lpstr>PowerPoint Presentation</vt:lpstr>
      <vt:lpstr>DEFINICIÓN DE CONFIABILIDAD</vt:lpstr>
      <vt:lpstr>CONFIABILIDAD DE UN SISTEMA</vt:lpstr>
      <vt:lpstr>¿CÓMO MEDIR LA CONFIABILIDAD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¿CÓMO MEDIR LA CONFIABILIDAD ?</vt:lpstr>
      <vt:lpstr>PowerPoint Presentation</vt:lpstr>
      <vt:lpstr>¿CÓMO MEDIR LA CONFIABILIDAD?</vt:lpstr>
      <vt:lpstr>PowerPoint Presentation</vt:lpstr>
      <vt:lpstr>PowerPoint Presentation</vt:lpstr>
      <vt:lpstr>ESTRATEGIAS DE CONFIABILIDAD</vt:lpstr>
      <vt:lpstr>RESPONSABILIDADES EN LA CONFIABILIDAD</vt:lpstr>
      <vt:lpstr>REQUERIMIENTOS PARA ALCANZAR UN BUEN NIVEL DE CONFIABILIDAD</vt:lpstr>
      <vt:lpstr>PowerPoint Presentation</vt:lpstr>
      <vt:lpstr>ESTRATEGIAS DE CONFIABILIDAD</vt:lpstr>
      <vt:lpstr>ESTRATEGIAS DE CONFIABILIDAD</vt:lpstr>
      <vt:lpstr>ESTRATEGIAS DE CONFIABILIDAD</vt:lpstr>
      <vt:lpstr>PowerPoint Presentation</vt:lpstr>
      <vt:lpstr>PowerPoint Presentation</vt:lpstr>
      <vt:lpstr>PowerPoint Presentation</vt:lpstr>
      <vt:lpstr>PowerPoint Presentation</vt:lpstr>
      <vt:lpstr>RUTAS PARA MEJORAR LA CONFIABILIDAD</vt:lpstr>
      <vt:lpstr>RUTAS PARA MEJORAR LA CONFIABILIDAD</vt:lpstr>
      <vt:lpstr>RUTAS PARA MEJORAR LA CONFIABILIDAD</vt:lpstr>
      <vt:lpstr>PowerPoint Presentation</vt:lpstr>
      <vt:lpstr>FACTORES DE ÉXITO</vt:lpstr>
      <vt:lpstr>PowerPoint Presentation</vt:lpstr>
      <vt:lpstr>PowerPoint Presentation</vt:lpstr>
      <vt:lpstr>PowerPoint Presentation</vt:lpstr>
      <vt:lpstr>ALCANCE DE LA MEJORA DE LA CONFIABILIDAD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Cordoba</dc:creator>
  <cp:lastModifiedBy>Carlos Perez</cp:lastModifiedBy>
  <cp:revision>52</cp:revision>
  <dcterms:created xsi:type="dcterms:W3CDTF">2022-07-18T19:45:21Z</dcterms:created>
  <dcterms:modified xsi:type="dcterms:W3CDTF">2022-09-08T11:12:45Z</dcterms:modified>
</cp:coreProperties>
</file>