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  <p:sldMasterId id="2147483696" r:id="rId8"/>
  </p:sldMasterIdLst>
  <p:notesMasterIdLst>
    <p:notesMasterId r:id="rId33"/>
  </p:notesMasterIdLst>
  <p:sldIdLst>
    <p:sldId id="4135" r:id="rId9"/>
    <p:sldId id="264" r:id="rId10"/>
    <p:sldId id="6446" r:id="rId11"/>
    <p:sldId id="6444" r:id="rId12"/>
    <p:sldId id="6391" r:id="rId13"/>
    <p:sldId id="6392" r:id="rId14"/>
    <p:sldId id="6441" r:id="rId15"/>
    <p:sldId id="3904" r:id="rId16"/>
    <p:sldId id="6270" r:id="rId17"/>
    <p:sldId id="6376" r:id="rId18"/>
    <p:sldId id="6443" r:id="rId19"/>
    <p:sldId id="6442" r:id="rId20"/>
    <p:sldId id="3852" r:id="rId21"/>
    <p:sldId id="3902" r:id="rId22"/>
    <p:sldId id="6378" r:id="rId23"/>
    <p:sldId id="6361" r:id="rId24"/>
    <p:sldId id="6295" r:id="rId25"/>
    <p:sldId id="6420" r:id="rId26"/>
    <p:sldId id="6421" r:id="rId27"/>
    <p:sldId id="6422" r:id="rId28"/>
    <p:sldId id="6363" r:id="rId29"/>
    <p:sldId id="6433" r:id="rId30"/>
    <p:sldId id="6419" r:id="rId31"/>
    <p:sldId id="6445" r:id="rId3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ción" id="{CB916EFE-FB26-0F47-A3F2-8509AC76568C}">
          <p14:sldIdLst>
            <p14:sldId id="4135"/>
            <p14:sldId id="264"/>
            <p14:sldId id="6446"/>
            <p14:sldId id="6444"/>
            <p14:sldId id="6391"/>
            <p14:sldId id="6392"/>
            <p14:sldId id="6441"/>
            <p14:sldId id="3904"/>
            <p14:sldId id="6270"/>
            <p14:sldId id="6376"/>
            <p14:sldId id="6443"/>
            <p14:sldId id="6442"/>
            <p14:sldId id="3852"/>
            <p14:sldId id="3902"/>
            <p14:sldId id="6378"/>
            <p14:sldId id="6361"/>
            <p14:sldId id="6295"/>
            <p14:sldId id="6420"/>
            <p14:sldId id="6421"/>
            <p14:sldId id="6422"/>
            <p14:sldId id="6363"/>
            <p14:sldId id="6433"/>
            <p14:sldId id="6419"/>
            <p14:sldId id="6445"/>
          </p14:sldIdLst>
        </p14:section>
        <p14:section name="Conclusiones y cierre" id="{D2CB4710-98CA-8C4C-863D-841536BCA5A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78C86"/>
    <a:srgbClr val="5B9BD5"/>
    <a:srgbClr val="8E3086"/>
    <a:srgbClr val="AEADB3"/>
    <a:srgbClr val="D6D6D6"/>
    <a:srgbClr val="000000"/>
    <a:srgbClr val="00563F"/>
    <a:srgbClr val="004F58"/>
    <a:srgbClr val="60111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F421F-BD27-8DAB-8909-0AFCE8C3A420}" v="8" dt="2022-08-31T21:17:09.785"/>
    <p1510:client id="{3882E6EC-646F-4BC4-8095-06A39FC06C3E}" v="37" dt="2022-08-26T16:57:22.652"/>
    <p1510:client id="{A2542419-7B9F-7128-25A0-70B451FC04CB}" v="26" dt="2022-09-01T18:08:52.281"/>
    <p1510:client id="{FF506489-42DA-4BBD-B6C6-A662C0BE479C}" v="56" dt="2022-08-26T17:55:47.5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4"/>
    <p:restoredTop sz="94789"/>
  </p:normalViewPr>
  <p:slideViewPr>
    <p:cSldViewPr snapToGrid="0">
      <p:cViewPr varScale="1">
        <p:scale>
          <a:sx n="108" d="100"/>
          <a:sy n="108" d="100"/>
        </p:scale>
        <p:origin x="8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microsoft.com/office/2015/10/relationships/revisionInfo" Target="revisionInfo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sol León" userId="e1084f91-3605-43d1-a7ff-413c940f9801" providerId="ADAL" clId="{3882E6EC-646F-4BC4-8095-06A39FC06C3E}"/>
    <pc:docChg chg="modSld">
      <pc:chgData name="Marisol León" userId="e1084f91-3605-43d1-a7ff-413c940f9801" providerId="ADAL" clId="{3882E6EC-646F-4BC4-8095-06A39FC06C3E}" dt="2022-08-26T16:57:22.652" v="36" actId="1035"/>
      <pc:docMkLst>
        <pc:docMk/>
      </pc:docMkLst>
      <pc:sldChg chg="modSp mod">
        <pc:chgData name="Marisol León" userId="e1084f91-3605-43d1-a7ff-413c940f9801" providerId="ADAL" clId="{3882E6EC-646F-4BC4-8095-06A39FC06C3E}" dt="2022-08-26T16:57:22.652" v="36" actId="1035"/>
        <pc:sldMkLst>
          <pc:docMk/>
          <pc:sldMk cId="1903051103" sldId="6421"/>
        </pc:sldMkLst>
        <pc:spChg chg="mod">
          <ac:chgData name="Marisol León" userId="e1084f91-3605-43d1-a7ff-413c940f9801" providerId="ADAL" clId="{3882E6EC-646F-4BC4-8095-06A39FC06C3E}" dt="2022-08-26T16:57:22.652" v="36" actId="1035"/>
          <ac:spMkLst>
            <pc:docMk/>
            <pc:sldMk cId="1903051103" sldId="6421"/>
            <ac:spMk id="9" creationId="{AB8127B2-C06D-6F99-3D59-33E42AB722D2}"/>
          </ac:spMkLst>
        </pc:spChg>
      </pc:sldChg>
    </pc:docChg>
  </pc:docChgLst>
  <pc:docChgLst>
    <pc:chgData name="Gloria Moncada Arenas" userId="S::generacion@noria.mx::d8a5062a-d71a-42ef-9777-a767ee448c70" providerId="AD" clId="Web-{17CF421F-BD27-8DAB-8909-0AFCE8C3A420}"/>
    <pc:docChg chg="modSld">
      <pc:chgData name="Gloria Moncada Arenas" userId="S::generacion@noria.mx::d8a5062a-d71a-42ef-9777-a767ee448c70" providerId="AD" clId="Web-{17CF421F-BD27-8DAB-8909-0AFCE8C3A420}" dt="2022-08-31T21:17:09.785" v="7" actId="1076"/>
      <pc:docMkLst>
        <pc:docMk/>
      </pc:docMkLst>
      <pc:sldChg chg="modSp">
        <pc:chgData name="Gloria Moncada Arenas" userId="S::generacion@noria.mx::d8a5062a-d71a-42ef-9777-a767ee448c70" providerId="AD" clId="Web-{17CF421F-BD27-8DAB-8909-0AFCE8C3A420}" dt="2022-08-31T21:10:41.708" v="0" actId="14100"/>
        <pc:sldMkLst>
          <pc:docMk/>
          <pc:sldMk cId="3149447141" sldId="6391"/>
        </pc:sldMkLst>
        <pc:spChg chg="mod">
          <ac:chgData name="Gloria Moncada Arenas" userId="S::generacion@noria.mx::d8a5062a-d71a-42ef-9777-a767ee448c70" providerId="AD" clId="Web-{17CF421F-BD27-8DAB-8909-0AFCE8C3A420}" dt="2022-08-31T21:10:41.708" v="0" actId="14100"/>
          <ac:spMkLst>
            <pc:docMk/>
            <pc:sldMk cId="3149447141" sldId="6391"/>
            <ac:spMk id="11" creationId="{A818339D-05EC-D613-B9A1-B9887AF32657}"/>
          </ac:spMkLst>
        </pc:spChg>
      </pc:sldChg>
      <pc:sldChg chg="modSp">
        <pc:chgData name="Gloria Moncada Arenas" userId="S::generacion@noria.mx::d8a5062a-d71a-42ef-9777-a767ee448c70" providerId="AD" clId="Web-{17CF421F-BD27-8DAB-8909-0AFCE8C3A420}" dt="2022-08-31T21:17:09.785" v="7" actId="1076"/>
        <pc:sldMkLst>
          <pc:docMk/>
          <pc:sldMk cId="1258133015" sldId="6441"/>
        </pc:sldMkLst>
        <pc:spChg chg="mod">
          <ac:chgData name="Gloria Moncada Arenas" userId="S::generacion@noria.mx::d8a5062a-d71a-42ef-9777-a767ee448c70" providerId="AD" clId="Web-{17CF421F-BD27-8DAB-8909-0AFCE8C3A420}" dt="2022-08-31T21:16:48.737" v="4" actId="1076"/>
          <ac:spMkLst>
            <pc:docMk/>
            <pc:sldMk cId="1258133015" sldId="6441"/>
            <ac:spMk id="29" creationId="{EF5A97F7-36B5-1FA9-748B-BF99FDEC21FD}"/>
          </ac:spMkLst>
        </pc:spChg>
        <pc:spChg chg="mod">
          <ac:chgData name="Gloria Moncada Arenas" userId="S::generacion@noria.mx::d8a5062a-d71a-42ef-9777-a767ee448c70" providerId="AD" clId="Web-{17CF421F-BD27-8DAB-8909-0AFCE8C3A420}" dt="2022-08-31T21:16:54.034" v="5" actId="1076"/>
          <ac:spMkLst>
            <pc:docMk/>
            <pc:sldMk cId="1258133015" sldId="6441"/>
            <ac:spMk id="30" creationId="{65715F95-8AF9-5CA6-1853-964AE6DA726E}"/>
          </ac:spMkLst>
        </pc:spChg>
        <pc:spChg chg="mod">
          <ac:chgData name="Gloria Moncada Arenas" userId="S::generacion@noria.mx::d8a5062a-d71a-42ef-9777-a767ee448c70" providerId="AD" clId="Web-{17CF421F-BD27-8DAB-8909-0AFCE8C3A420}" dt="2022-08-31T21:17:01.362" v="6" actId="1076"/>
          <ac:spMkLst>
            <pc:docMk/>
            <pc:sldMk cId="1258133015" sldId="6441"/>
            <ac:spMk id="31" creationId="{34A408F6-7CB7-20DE-0031-C8DD837E7E8F}"/>
          </ac:spMkLst>
        </pc:spChg>
        <pc:spChg chg="mod">
          <ac:chgData name="Gloria Moncada Arenas" userId="S::generacion@noria.mx::d8a5062a-d71a-42ef-9777-a767ee448c70" providerId="AD" clId="Web-{17CF421F-BD27-8DAB-8909-0AFCE8C3A420}" dt="2022-08-31T21:17:09.785" v="7" actId="1076"/>
          <ac:spMkLst>
            <pc:docMk/>
            <pc:sldMk cId="1258133015" sldId="6441"/>
            <ac:spMk id="32" creationId="{D99DAEA7-711D-4935-4247-AFAE1048D033}"/>
          </ac:spMkLst>
        </pc:spChg>
        <pc:grpChg chg="mod">
          <ac:chgData name="Gloria Moncada Arenas" userId="S::generacion@noria.mx::d8a5062a-d71a-42ef-9777-a767ee448c70" providerId="AD" clId="Web-{17CF421F-BD27-8DAB-8909-0AFCE8C3A420}" dt="2022-08-31T21:16:38.362" v="2" actId="1076"/>
          <ac:grpSpMkLst>
            <pc:docMk/>
            <pc:sldMk cId="1258133015" sldId="6441"/>
            <ac:grpSpMk id="2" creationId="{CDF2B562-1ADA-25C6-E552-BB11AFB79853}"/>
          </ac:grpSpMkLst>
        </pc:grpChg>
      </pc:sldChg>
    </pc:docChg>
  </pc:docChgLst>
  <pc:docChgLst>
    <pc:chgData name="Gloria Moncada Arenas" userId="S::generacion@noria.mx::d8a5062a-d71a-42ef-9777-a767ee448c70" providerId="AD" clId="Web-{A2542419-7B9F-7128-25A0-70B451FC04CB}"/>
    <pc:docChg chg="modSld">
      <pc:chgData name="Gloria Moncada Arenas" userId="S::generacion@noria.mx::d8a5062a-d71a-42ef-9777-a767ee448c70" providerId="AD" clId="Web-{A2542419-7B9F-7128-25A0-70B451FC04CB}" dt="2022-09-01T18:08:52.281" v="22" actId="1076"/>
      <pc:docMkLst>
        <pc:docMk/>
      </pc:docMkLst>
      <pc:sldChg chg="modSp">
        <pc:chgData name="Gloria Moncada Arenas" userId="S::generacion@noria.mx::d8a5062a-d71a-42ef-9777-a767ee448c70" providerId="AD" clId="Web-{A2542419-7B9F-7128-25A0-70B451FC04CB}" dt="2022-09-01T18:08:52.281" v="22" actId="1076"/>
        <pc:sldMkLst>
          <pc:docMk/>
          <pc:sldMk cId="3376710949" sldId="6442"/>
        </pc:sldMkLst>
        <pc:spChg chg="mod">
          <ac:chgData name="Gloria Moncada Arenas" userId="S::generacion@noria.mx::d8a5062a-d71a-42ef-9777-a767ee448c70" providerId="AD" clId="Web-{A2542419-7B9F-7128-25A0-70B451FC04CB}" dt="2022-09-01T18:08:10.905" v="17" actId="20577"/>
          <ac:spMkLst>
            <pc:docMk/>
            <pc:sldMk cId="3376710949" sldId="6442"/>
            <ac:spMk id="13" creationId="{41647DC2-64A2-1E6C-4CA2-C2C1F67B07EA}"/>
          </ac:spMkLst>
        </pc:spChg>
        <pc:spChg chg="mod">
          <ac:chgData name="Gloria Moncada Arenas" userId="S::generacion@noria.mx::d8a5062a-d71a-42ef-9777-a767ee448c70" providerId="AD" clId="Web-{A2542419-7B9F-7128-25A0-70B451FC04CB}" dt="2022-09-01T18:08:33.296" v="19" actId="1076"/>
          <ac:spMkLst>
            <pc:docMk/>
            <pc:sldMk cId="3376710949" sldId="6442"/>
            <ac:spMk id="29" creationId="{EF5A97F7-36B5-1FA9-748B-BF99FDEC21FD}"/>
          </ac:spMkLst>
        </pc:spChg>
        <pc:spChg chg="mod">
          <ac:chgData name="Gloria Moncada Arenas" userId="S::generacion@noria.mx::d8a5062a-d71a-42ef-9777-a767ee448c70" providerId="AD" clId="Web-{A2542419-7B9F-7128-25A0-70B451FC04CB}" dt="2022-09-01T18:08:39.203" v="20" actId="1076"/>
          <ac:spMkLst>
            <pc:docMk/>
            <pc:sldMk cId="3376710949" sldId="6442"/>
            <ac:spMk id="30" creationId="{65715F95-8AF9-5CA6-1853-964AE6DA726E}"/>
          </ac:spMkLst>
        </pc:spChg>
        <pc:spChg chg="mod">
          <ac:chgData name="Gloria Moncada Arenas" userId="S::generacion@noria.mx::d8a5062a-d71a-42ef-9777-a767ee448c70" providerId="AD" clId="Web-{A2542419-7B9F-7128-25A0-70B451FC04CB}" dt="2022-09-01T18:08:45.875" v="21" actId="1076"/>
          <ac:spMkLst>
            <pc:docMk/>
            <pc:sldMk cId="3376710949" sldId="6442"/>
            <ac:spMk id="31" creationId="{34A408F6-7CB7-20DE-0031-C8DD837E7E8F}"/>
          </ac:spMkLst>
        </pc:spChg>
        <pc:spChg chg="mod">
          <ac:chgData name="Gloria Moncada Arenas" userId="S::generacion@noria.mx::d8a5062a-d71a-42ef-9777-a767ee448c70" providerId="AD" clId="Web-{A2542419-7B9F-7128-25A0-70B451FC04CB}" dt="2022-09-01T18:08:52.281" v="22" actId="1076"/>
          <ac:spMkLst>
            <pc:docMk/>
            <pc:sldMk cId="3376710949" sldId="6442"/>
            <ac:spMk id="32" creationId="{D99DAEA7-711D-4935-4247-AFAE1048D033}"/>
          </ac:spMkLst>
        </pc:spChg>
      </pc:sldChg>
      <pc:sldChg chg="modSp">
        <pc:chgData name="Gloria Moncada Arenas" userId="S::generacion@noria.mx::d8a5062a-d71a-42ef-9777-a767ee448c70" providerId="AD" clId="Web-{A2542419-7B9F-7128-25A0-70B451FC04CB}" dt="2022-09-01T18:06:47.074" v="5" actId="1076"/>
        <pc:sldMkLst>
          <pc:docMk/>
          <pc:sldMk cId="121778770" sldId="6443"/>
        </pc:sldMkLst>
        <pc:spChg chg="mod">
          <ac:chgData name="Gloria Moncada Arenas" userId="S::generacion@noria.mx::d8a5062a-d71a-42ef-9777-a767ee448c70" providerId="AD" clId="Web-{A2542419-7B9F-7128-25A0-70B451FC04CB}" dt="2022-09-01T18:06:06.213" v="3" actId="20577"/>
          <ac:spMkLst>
            <pc:docMk/>
            <pc:sldMk cId="121778770" sldId="6443"/>
            <ac:spMk id="7" creationId="{80A184AA-E259-4E7B-C675-B592F4AD5054}"/>
          </ac:spMkLst>
        </pc:spChg>
        <pc:spChg chg="mod">
          <ac:chgData name="Gloria Moncada Arenas" userId="S::generacion@noria.mx::d8a5062a-d71a-42ef-9777-a767ee448c70" providerId="AD" clId="Web-{A2542419-7B9F-7128-25A0-70B451FC04CB}" dt="2022-09-01T18:06:47.074" v="5" actId="1076"/>
          <ac:spMkLst>
            <pc:docMk/>
            <pc:sldMk cId="121778770" sldId="6443"/>
            <ac:spMk id="11" creationId="{7960640B-55F0-5BB7-0BB7-07F1505CB97F}"/>
          </ac:spMkLst>
        </pc:spChg>
      </pc:sldChg>
    </pc:docChg>
  </pc:docChgLst>
  <pc:docChgLst>
    <pc:chgData name="Marisol del Carmen Gutierrez Rivera" userId="0963d25f-23fb-408d-a877-4ef32fce1de0" providerId="ADAL" clId="{FF506489-42DA-4BBD-B6C6-A662C0BE479C}"/>
    <pc:docChg chg="undo redo custSel addSld delSld modSld modMainMaster modSection">
      <pc:chgData name="Marisol del Carmen Gutierrez Rivera" userId="0963d25f-23fb-408d-a877-4ef32fce1de0" providerId="ADAL" clId="{FF506489-42DA-4BBD-B6C6-A662C0BE479C}" dt="2022-08-26T17:57:10.191" v="473" actId="478"/>
      <pc:docMkLst>
        <pc:docMk/>
      </pc:docMkLst>
      <pc:sldChg chg="del">
        <pc:chgData name="Marisol del Carmen Gutierrez Rivera" userId="0963d25f-23fb-408d-a877-4ef32fce1de0" providerId="ADAL" clId="{FF506489-42DA-4BBD-B6C6-A662C0BE479C}" dt="2022-08-25T19:51:41.872" v="102" actId="47"/>
        <pc:sldMkLst>
          <pc:docMk/>
          <pc:sldMk cId="3194638033" sldId="257"/>
        </pc:sldMkLst>
      </pc:sldChg>
      <pc:sldChg chg="del">
        <pc:chgData name="Marisol del Carmen Gutierrez Rivera" userId="0963d25f-23fb-408d-a877-4ef32fce1de0" providerId="ADAL" clId="{FF506489-42DA-4BBD-B6C6-A662C0BE479C}" dt="2022-08-25T19:05:28.638" v="19" actId="47"/>
        <pc:sldMkLst>
          <pc:docMk/>
          <pc:sldMk cId="2666196177" sldId="258"/>
        </pc:sldMkLst>
      </pc:sldChg>
      <pc:sldChg chg="modSp mod">
        <pc:chgData name="Marisol del Carmen Gutierrez Rivera" userId="0963d25f-23fb-408d-a877-4ef32fce1de0" providerId="ADAL" clId="{FF506489-42DA-4BBD-B6C6-A662C0BE479C}" dt="2022-08-25T19:30:39.004" v="97" actId="207"/>
        <pc:sldMkLst>
          <pc:docMk/>
          <pc:sldMk cId="3869162568" sldId="264"/>
        </pc:sldMkLst>
        <pc:spChg chg="mod">
          <ac:chgData name="Marisol del Carmen Gutierrez Rivera" userId="0963d25f-23fb-408d-a877-4ef32fce1de0" providerId="ADAL" clId="{FF506489-42DA-4BBD-B6C6-A662C0BE479C}" dt="2022-08-25T19:30:13.215" v="91" actId="1076"/>
          <ac:spMkLst>
            <pc:docMk/>
            <pc:sldMk cId="3869162568" sldId="264"/>
            <ac:spMk id="5" creationId="{DB98647E-65C1-4BA3-94CA-5B83137DDAAF}"/>
          </ac:spMkLst>
        </pc:spChg>
        <pc:spChg chg="mod">
          <ac:chgData name="Marisol del Carmen Gutierrez Rivera" userId="0963d25f-23fb-408d-a877-4ef32fce1de0" providerId="ADAL" clId="{FF506489-42DA-4BBD-B6C6-A662C0BE479C}" dt="2022-08-25T19:30:30.589" v="94" actId="1076"/>
          <ac:spMkLst>
            <pc:docMk/>
            <pc:sldMk cId="3869162568" sldId="264"/>
            <ac:spMk id="6" creationId="{58716B02-8D2D-4B73-9FE8-A600160E3B29}"/>
          </ac:spMkLst>
        </pc:spChg>
        <pc:spChg chg="mod">
          <ac:chgData name="Marisol del Carmen Gutierrez Rivera" userId="0963d25f-23fb-408d-a877-4ef32fce1de0" providerId="ADAL" clId="{FF506489-42DA-4BBD-B6C6-A662C0BE479C}" dt="2022-08-25T19:30:39.004" v="97" actId="207"/>
          <ac:spMkLst>
            <pc:docMk/>
            <pc:sldMk cId="3869162568" sldId="264"/>
            <ac:spMk id="7" creationId="{5F1CC6A6-B6AD-48B4-B15E-C05F9B6F7EBD}"/>
          </ac:spMkLst>
        </pc:spChg>
        <pc:picChg chg="mod">
          <ac:chgData name="Marisol del Carmen Gutierrez Rivera" userId="0963d25f-23fb-408d-a877-4ef32fce1de0" providerId="ADAL" clId="{FF506489-42DA-4BBD-B6C6-A662C0BE479C}" dt="2022-08-25T19:16:46.646" v="84" actId="1076"/>
          <ac:picMkLst>
            <pc:docMk/>
            <pc:sldMk cId="3869162568" sldId="264"/>
            <ac:picMk id="9" creationId="{86481696-A521-45FE-9CB8-1BE0CD00EB21}"/>
          </ac:picMkLst>
        </pc:picChg>
        <pc:picChg chg="mod">
          <ac:chgData name="Marisol del Carmen Gutierrez Rivera" userId="0963d25f-23fb-408d-a877-4ef32fce1de0" providerId="ADAL" clId="{FF506489-42DA-4BBD-B6C6-A662C0BE479C}" dt="2022-08-25T19:16:46.646" v="84" actId="1076"/>
          <ac:picMkLst>
            <pc:docMk/>
            <pc:sldMk cId="3869162568" sldId="264"/>
            <ac:picMk id="14" creationId="{2B25C542-5759-E75B-B020-0E25411ACD2C}"/>
          </ac:picMkLst>
        </pc:picChg>
      </pc:sldChg>
      <pc:sldChg chg="modSp mod">
        <pc:chgData name="Marisol del Carmen Gutierrez Rivera" userId="0963d25f-23fb-408d-a877-4ef32fce1de0" providerId="ADAL" clId="{FF506489-42DA-4BBD-B6C6-A662C0BE479C}" dt="2022-08-26T14:26:59.090" v="267" actId="1076"/>
        <pc:sldMkLst>
          <pc:docMk/>
          <pc:sldMk cId="2823629045" sldId="3852"/>
        </pc:sldMkLst>
        <pc:spChg chg="mod">
          <ac:chgData name="Marisol del Carmen Gutierrez Rivera" userId="0963d25f-23fb-408d-a877-4ef32fce1de0" providerId="ADAL" clId="{FF506489-42DA-4BBD-B6C6-A662C0BE479C}" dt="2022-08-26T14:26:59.090" v="267" actId="1076"/>
          <ac:spMkLst>
            <pc:docMk/>
            <pc:sldMk cId="2823629045" sldId="3852"/>
            <ac:spMk id="4" creationId="{A3095F68-13F8-41DF-8ADC-9A48EA619770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6:25:54.983" v="312" actId="1076"/>
        <pc:sldMkLst>
          <pc:docMk/>
          <pc:sldMk cId="3599874919" sldId="3902"/>
        </pc:sldMkLst>
        <pc:spChg chg="mod">
          <ac:chgData name="Marisol del Carmen Gutierrez Rivera" userId="0963d25f-23fb-408d-a877-4ef32fce1de0" providerId="ADAL" clId="{FF506489-42DA-4BBD-B6C6-A662C0BE479C}" dt="2022-08-26T16:25:54.983" v="312" actId="1076"/>
          <ac:spMkLst>
            <pc:docMk/>
            <pc:sldMk cId="3599874919" sldId="3902"/>
            <ac:spMk id="2" creationId="{A131732D-9E03-A143-8267-C92F18AEAAEC}"/>
          </ac:spMkLst>
        </pc:spChg>
        <pc:spChg chg="mod">
          <ac:chgData name="Marisol del Carmen Gutierrez Rivera" userId="0963d25f-23fb-408d-a877-4ef32fce1de0" providerId="ADAL" clId="{FF506489-42DA-4BBD-B6C6-A662C0BE479C}" dt="2022-08-26T16:23:52.172" v="292" actId="1076"/>
          <ac:spMkLst>
            <pc:docMk/>
            <pc:sldMk cId="3599874919" sldId="3902"/>
            <ac:spMk id="4" creationId="{159AFB7F-37B1-4B7B-9A99-F58420D6883C}"/>
          </ac:spMkLst>
        </pc:spChg>
        <pc:spChg chg="mod">
          <ac:chgData name="Marisol del Carmen Gutierrez Rivera" userId="0963d25f-23fb-408d-a877-4ef32fce1de0" providerId="ADAL" clId="{FF506489-42DA-4BBD-B6C6-A662C0BE479C}" dt="2022-08-26T16:25:47.788" v="311" actId="1036"/>
          <ac:spMkLst>
            <pc:docMk/>
            <pc:sldMk cId="3599874919" sldId="3902"/>
            <ac:spMk id="7" creationId="{590ACACA-E352-C04A-8C8E-290BDF8B74B5}"/>
          </ac:spMkLst>
        </pc:spChg>
        <pc:spChg chg="mod">
          <ac:chgData name="Marisol del Carmen Gutierrez Rivera" userId="0963d25f-23fb-408d-a877-4ef32fce1de0" providerId="ADAL" clId="{FF506489-42DA-4BBD-B6C6-A662C0BE479C}" dt="2022-08-26T16:25:47.788" v="311" actId="1036"/>
          <ac:spMkLst>
            <pc:docMk/>
            <pc:sldMk cId="3599874919" sldId="3902"/>
            <ac:spMk id="8" creationId="{FD8A975A-30E3-0B44-A1B0-DE4BDBAE0781}"/>
          </ac:spMkLst>
        </pc:spChg>
        <pc:picChg chg="mod">
          <ac:chgData name="Marisol del Carmen Gutierrez Rivera" userId="0963d25f-23fb-408d-a877-4ef32fce1de0" providerId="ADAL" clId="{FF506489-42DA-4BBD-B6C6-A662C0BE479C}" dt="2022-08-26T16:23:52.172" v="292" actId="1076"/>
          <ac:picMkLst>
            <pc:docMk/>
            <pc:sldMk cId="3599874919" sldId="3902"/>
            <ac:picMk id="2050" creationId="{5E6E3E06-5045-9C4F-AB38-7DF12BB6BA06}"/>
          </ac:picMkLst>
        </pc:picChg>
      </pc:sldChg>
      <pc:sldChg chg="modSp mod">
        <pc:chgData name="Marisol del Carmen Gutierrez Rivera" userId="0963d25f-23fb-408d-a877-4ef32fce1de0" providerId="ADAL" clId="{FF506489-42DA-4BBD-B6C6-A662C0BE479C}" dt="2022-08-26T13:45:47.177" v="183" actId="1076"/>
        <pc:sldMkLst>
          <pc:docMk/>
          <pc:sldMk cId="1167344131" sldId="3904"/>
        </pc:sldMkLst>
        <pc:spChg chg="mod">
          <ac:chgData name="Marisol del Carmen Gutierrez Rivera" userId="0963d25f-23fb-408d-a877-4ef32fce1de0" providerId="ADAL" clId="{FF506489-42DA-4BBD-B6C6-A662C0BE479C}" dt="2022-08-26T13:45:47.177" v="183" actId="1076"/>
          <ac:spMkLst>
            <pc:docMk/>
            <pc:sldMk cId="1167344131" sldId="3904"/>
            <ac:spMk id="2" creationId="{F55A959B-231A-EC45-A929-425558F14C0F}"/>
          </ac:spMkLst>
        </pc:spChg>
        <pc:spChg chg="mod">
          <ac:chgData name="Marisol del Carmen Gutierrez Rivera" userId="0963d25f-23fb-408d-a877-4ef32fce1de0" providerId="ADAL" clId="{FF506489-42DA-4BBD-B6C6-A662C0BE479C}" dt="2022-08-26T13:45:32.979" v="181" actId="1076"/>
          <ac:spMkLst>
            <pc:docMk/>
            <pc:sldMk cId="1167344131" sldId="3904"/>
            <ac:spMk id="14" creationId="{9AB8096E-8D64-B640-8C13-D2FC0DB7ED88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17" creationId="{C593F4E3-E4E7-1344-9075-760AC245593B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21" creationId="{79B0A0DB-0885-164E-A89B-9A9244813CE8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25" creationId="{4537878B-C3A8-C149-ADDC-2D81206346AF}"/>
          </ac:spMkLst>
        </pc:spChg>
        <pc:spChg chg="mod">
          <ac:chgData name="Marisol del Carmen Gutierrez Rivera" userId="0963d25f-23fb-408d-a877-4ef32fce1de0" providerId="ADAL" clId="{FF506489-42DA-4BBD-B6C6-A662C0BE479C}" dt="2022-08-26T13:45:32.979" v="181" actId="1076"/>
          <ac:spMkLst>
            <pc:docMk/>
            <pc:sldMk cId="1167344131" sldId="3904"/>
            <ac:spMk id="29" creationId="{4651D29D-CCCA-E243-B30C-303F9A7043BE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33" creationId="{0ADAD18F-38FC-9A4B-A898-0C594AC409A5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34" creationId="{3B22716B-129C-6D48-AD21-8FE59F9A7AEE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37" creationId="{23B1DF7E-11FC-2348-9FFC-2B79197FE6A7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40" creationId="{989929D9-47E7-2D47-8FD7-C92DE5CB78A4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53" creationId="{39B83409-2D33-C247-BA29-51CF024FF9D4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55" creationId="{B599D6C4-778C-B94F-9643-747901C6EB1B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56" creationId="{695507F6-838D-BD4A-A471-454156B7C318}"/>
          </ac:spMkLst>
        </pc:spChg>
        <pc:spChg chg="mod">
          <ac:chgData name="Marisol del Carmen Gutierrez Rivera" userId="0963d25f-23fb-408d-a877-4ef32fce1de0" providerId="ADAL" clId="{FF506489-42DA-4BBD-B6C6-A662C0BE479C}" dt="2022-08-26T13:44:23.398" v="171" actId="2711"/>
          <ac:spMkLst>
            <pc:docMk/>
            <pc:sldMk cId="1167344131" sldId="3904"/>
            <ac:spMk id="64" creationId="{7C6C329A-D74B-904F-B2F7-DFBDB269CB96}"/>
          </ac:spMkLst>
        </pc:spChg>
        <pc:spChg chg="mod">
          <ac:chgData name="Marisol del Carmen Gutierrez Rivera" userId="0963d25f-23fb-408d-a877-4ef32fce1de0" providerId="ADAL" clId="{FF506489-42DA-4BBD-B6C6-A662C0BE479C}" dt="2022-08-26T13:44:23.398" v="171" actId="2711"/>
          <ac:spMkLst>
            <pc:docMk/>
            <pc:sldMk cId="1167344131" sldId="3904"/>
            <ac:spMk id="65" creationId="{ECCEEE07-3882-1144-824A-F9FC2623C82F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66" creationId="{68F771F5-6B4E-0F42-AE15-FAB1C3BBB3BB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68" creationId="{79967518-C0CD-E74F-B8EB-F03BEB001BF8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70" creationId="{ED6B22AA-D5FF-EF47-8713-5ABC13E29F6E}"/>
          </ac:spMkLst>
        </pc:spChg>
        <pc:spChg chg="mod">
          <ac:chgData name="Marisol del Carmen Gutierrez Rivera" userId="0963d25f-23fb-408d-a877-4ef32fce1de0" providerId="ADAL" clId="{FF506489-42DA-4BBD-B6C6-A662C0BE479C}" dt="2022-08-26T13:44:42.160" v="172" actId="1076"/>
          <ac:spMkLst>
            <pc:docMk/>
            <pc:sldMk cId="1167344131" sldId="3904"/>
            <ac:spMk id="71" creationId="{114A270F-F56D-C14D-8B3A-340AAB04FE62}"/>
          </ac:spMkLst>
        </pc:spChg>
        <pc:cxnChg chg="mod">
          <ac:chgData name="Marisol del Carmen Gutierrez Rivera" userId="0963d25f-23fb-408d-a877-4ef32fce1de0" providerId="ADAL" clId="{FF506489-42DA-4BBD-B6C6-A662C0BE479C}" dt="2022-08-26T13:45:37.976" v="182" actId="14100"/>
          <ac:cxnSpMkLst>
            <pc:docMk/>
            <pc:sldMk cId="1167344131" sldId="3904"/>
            <ac:cxnSpMk id="10" creationId="{9AE711DC-C116-904C-8F57-EC90F38528F1}"/>
          </ac:cxnSpMkLst>
        </pc:cxnChg>
        <pc:cxnChg chg="mod">
          <ac:chgData name="Marisol del Carmen Gutierrez Rivera" userId="0963d25f-23fb-408d-a877-4ef32fce1de0" providerId="ADAL" clId="{FF506489-42DA-4BBD-B6C6-A662C0BE479C}" dt="2022-08-26T13:45:32.979" v="181" actId="1076"/>
          <ac:cxnSpMkLst>
            <pc:docMk/>
            <pc:sldMk cId="1167344131" sldId="3904"/>
            <ac:cxnSpMk id="30" creationId="{A020DF69-7186-3040-82CB-6910BC4451E9}"/>
          </ac:cxnSpMkLst>
        </pc:cxnChg>
        <pc:cxnChg chg="mod">
          <ac:chgData name="Marisol del Carmen Gutierrez Rivera" userId="0963d25f-23fb-408d-a877-4ef32fce1de0" providerId="ADAL" clId="{FF506489-42DA-4BBD-B6C6-A662C0BE479C}" dt="2022-08-26T13:45:32.979" v="181" actId="1076"/>
          <ac:cxnSpMkLst>
            <pc:docMk/>
            <pc:sldMk cId="1167344131" sldId="3904"/>
            <ac:cxnSpMk id="41" creationId="{AF4BC01E-9E98-4AC7-A877-1AC9BA9A6AD1}"/>
          </ac:cxnSpMkLst>
        </pc:cxnChg>
      </pc:sldChg>
      <pc:sldChg chg="modSp mod">
        <pc:chgData name="Marisol del Carmen Gutierrez Rivera" userId="0963d25f-23fb-408d-a877-4ef32fce1de0" providerId="ADAL" clId="{FF506489-42DA-4BBD-B6C6-A662C0BE479C}" dt="2022-08-25T19:03:33.068" v="18" actId="20577"/>
        <pc:sldMkLst>
          <pc:docMk/>
          <pc:sldMk cId="1571444936" sldId="4135"/>
        </pc:sldMkLst>
        <pc:spChg chg="mod">
          <ac:chgData name="Marisol del Carmen Gutierrez Rivera" userId="0963d25f-23fb-408d-a877-4ef32fce1de0" providerId="ADAL" clId="{FF506489-42DA-4BBD-B6C6-A662C0BE479C}" dt="2022-08-25T19:03:33.068" v="18" actId="20577"/>
          <ac:spMkLst>
            <pc:docMk/>
            <pc:sldMk cId="1571444936" sldId="4135"/>
            <ac:spMk id="5" creationId="{0A2DB4C9-2B51-7973-26AD-71196402ACF8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3:54:02.429" v="194" actId="2711"/>
        <pc:sldMkLst>
          <pc:docMk/>
          <pc:sldMk cId="21934050" sldId="6270"/>
        </pc:sldMkLst>
        <pc:spChg chg="mod">
          <ac:chgData name="Marisol del Carmen Gutierrez Rivera" userId="0963d25f-23fb-408d-a877-4ef32fce1de0" providerId="ADAL" clId="{FF506489-42DA-4BBD-B6C6-A662C0BE479C}" dt="2022-08-26T13:54:02.429" v="194" actId="2711"/>
          <ac:spMkLst>
            <pc:docMk/>
            <pc:sldMk cId="21934050" sldId="6270"/>
            <ac:spMk id="2" creationId="{EF68C5C4-38F8-114A-80C7-25F0833B8BD0}"/>
          </ac:spMkLst>
        </pc:spChg>
        <pc:spChg chg="mod">
          <ac:chgData name="Marisol del Carmen Gutierrez Rivera" userId="0963d25f-23fb-408d-a877-4ef32fce1de0" providerId="ADAL" clId="{FF506489-42DA-4BBD-B6C6-A662C0BE479C}" dt="2022-08-26T13:53:25.718" v="187" actId="20577"/>
          <ac:spMkLst>
            <pc:docMk/>
            <pc:sldMk cId="21934050" sldId="6270"/>
            <ac:spMk id="6" creationId="{31186517-2B8B-A941-B7F9-AFD491EA62B4}"/>
          </ac:spMkLst>
        </pc:spChg>
        <pc:spChg chg="mod">
          <ac:chgData name="Marisol del Carmen Gutierrez Rivera" userId="0963d25f-23fb-408d-a877-4ef32fce1de0" providerId="ADAL" clId="{FF506489-42DA-4BBD-B6C6-A662C0BE479C}" dt="2022-08-26T13:53:14.241" v="185" actId="2711"/>
          <ac:spMkLst>
            <pc:docMk/>
            <pc:sldMk cId="21934050" sldId="6270"/>
            <ac:spMk id="7" creationId="{D7E41305-9A52-6C4E-855E-44E4D048D29C}"/>
          </ac:spMkLst>
        </pc:spChg>
        <pc:spChg chg="mod">
          <ac:chgData name="Marisol del Carmen Gutierrez Rivera" userId="0963d25f-23fb-408d-a877-4ef32fce1de0" providerId="ADAL" clId="{FF506489-42DA-4BBD-B6C6-A662C0BE479C}" dt="2022-08-26T13:53:14.241" v="185" actId="2711"/>
          <ac:spMkLst>
            <pc:docMk/>
            <pc:sldMk cId="21934050" sldId="6270"/>
            <ac:spMk id="8" creationId="{C5D39F20-6DFB-F540-902D-055AE186D87C}"/>
          </ac:spMkLst>
        </pc:spChg>
        <pc:spChg chg="mod">
          <ac:chgData name="Marisol del Carmen Gutierrez Rivera" userId="0963d25f-23fb-408d-a877-4ef32fce1de0" providerId="ADAL" clId="{FF506489-42DA-4BBD-B6C6-A662C0BE479C}" dt="2022-08-26T13:53:14.241" v="185" actId="2711"/>
          <ac:spMkLst>
            <pc:docMk/>
            <pc:sldMk cId="21934050" sldId="6270"/>
            <ac:spMk id="9" creationId="{4FEE7607-D1AB-ED46-8AF4-48549C7120FE}"/>
          </ac:spMkLst>
        </pc:spChg>
        <pc:spChg chg="mod">
          <ac:chgData name="Marisol del Carmen Gutierrez Rivera" userId="0963d25f-23fb-408d-a877-4ef32fce1de0" providerId="ADAL" clId="{FF506489-42DA-4BBD-B6C6-A662C0BE479C}" dt="2022-08-26T13:53:14.241" v="185" actId="2711"/>
          <ac:spMkLst>
            <pc:docMk/>
            <pc:sldMk cId="21934050" sldId="6270"/>
            <ac:spMk id="10" creationId="{A352DAE9-B234-1C48-A52D-1923A0E01A83}"/>
          </ac:spMkLst>
        </pc:spChg>
        <pc:spChg chg="mod">
          <ac:chgData name="Marisol del Carmen Gutierrez Rivera" userId="0963d25f-23fb-408d-a877-4ef32fce1de0" providerId="ADAL" clId="{FF506489-42DA-4BBD-B6C6-A662C0BE479C}" dt="2022-08-26T13:48:38.157" v="184" actId="2711"/>
          <ac:spMkLst>
            <pc:docMk/>
            <pc:sldMk cId="21934050" sldId="6270"/>
            <ac:spMk id="13" creationId="{CE502DFE-7D7A-9A4D-90D8-D77722C2897A}"/>
          </ac:spMkLst>
        </pc:spChg>
        <pc:spChg chg="mod">
          <ac:chgData name="Marisol del Carmen Gutierrez Rivera" userId="0963d25f-23fb-408d-a877-4ef32fce1de0" providerId="ADAL" clId="{FF506489-42DA-4BBD-B6C6-A662C0BE479C}" dt="2022-08-26T13:53:36.826" v="188" actId="1076"/>
          <ac:spMkLst>
            <pc:docMk/>
            <pc:sldMk cId="21934050" sldId="6270"/>
            <ac:spMk id="16" creationId="{418AD9EC-3692-724E-A76B-EB0FDB39CEE4}"/>
          </ac:spMkLst>
        </pc:spChg>
      </pc:sldChg>
      <pc:sldChg chg="addSp modSp mod modAnim">
        <pc:chgData name="Marisol del Carmen Gutierrez Rivera" userId="0963d25f-23fb-408d-a877-4ef32fce1de0" providerId="ADAL" clId="{FF506489-42DA-4BBD-B6C6-A662C0BE479C}" dt="2022-08-26T16:35:41.821" v="363" actId="164"/>
        <pc:sldMkLst>
          <pc:docMk/>
          <pc:sldMk cId="333403155" sldId="6295"/>
        </pc:sldMkLst>
        <pc:spChg chg="mod">
          <ac:chgData name="Marisol del Carmen Gutierrez Rivera" userId="0963d25f-23fb-408d-a877-4ef32fce1de0" providerId="ADAL" clId="{FF506489-42DA-4BBD-B6C6-A662C0BE479C}" dt="2022-08-26T16:35:18.948" v="361" actId="1076"/>
          <ac:spMkLst>
            <pc:docMk/>
            <pc:sldMk cId="333403155" sldId="6295"/>
            <ac:spMk id="2" creationId="{24E39323-C9D8-F14E-8D2E-80944EBEB7E4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8" creationId="{A3973B4D-50BD-F744-B75F-0FEBAD14B2C8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1" creationId="{8E32A780-38D2-2346-96AA-CAD4A55AC0BF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2" creationId="{C0E18681-1C7F-B748-B64F-6F127DC2FC1F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4" creationId="{EE69B71F-2EC8-2E46-A57A-07B6C2C1F208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5" creationId="{E28095E6-A200-0244-B354-760FB42F7D15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7" creationId="{43B05D36-10E6-B148-A76E-B7147DB21F77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8" creationId="{441297BF-92FF-0145-A3FE-AE3179F28715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19" creationId="{9192D5E2-10F9-C646-AF3B-8C58CD9142D4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0" creationId="{FE76234B-BD77-2A4F-B9BB-20DC77E9F57F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1" creationId="{36097029-AAF9-DE4B-BE72-8FE88FC30E31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2" creationId="{6295E8F2-415D-DE4C-95B0-C484A763DC63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4" creationId="{9BF692D6-AEC8-D048-8E74-1BEB8549CF2A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5" creationId="{F54DAE4F-AC6E-1143-A2D0-F5ABD5A86535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7" creationId="{255E772E-B174-3445-94AD-77BA7EAA0E29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8" creationId="{09B8E202-9D0A-9943-AF81-B1A283FA9D0F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29" creationId="{71B1070B-DE3D-2C4D-BE35-72C869114615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0" creationId="{A293C580-EE09-944B-8C0D-B511778BCB7C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1" creationId="{2FDF32F4-C721-1F45-ADC9-C13C1E33F6A7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2" creationId="{AA3FA962-B323-1E46-90DC-6F08A5C149B7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4" creationId="{2D6D7CEF-D7CE-4A4D-BA19-D63BF4164A90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5" creationId="{56741BF6-AD90-A341-86DB-7BE8653C9566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6" creationId="{D1C94D3D-1601-AD4F-A726-A9B08C6FF9FF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7" creationId="{B47B7EF6-4080-4749-A048-D22D14D6FF04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8" creationId="{97EEF558-D51E-BB48-9415-2ADD4EAE9CE1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39" creationId="{AF46C27D-8D2B-574C-B418-A315C91E7CBF}"/>
          </ac:spMkLst>
        </pc:spChg>
        <pc:spChg chg="mod">
          <ac:chgData name="Marisol del Carmen Gutierrez Rivera" userId="0963d25f-23fb-408d-a877-4ef32fce1de0" providerId="ADAL" clId="{FF506489-42DA-4BBD-B6C6-A662C0BE479C}" dt="2022-08-26T16:34:07.764" v="349" actId="2711"/>
          <ac:spMkLst>
            <pc:docMk/>
            <pc:sldMk cId="333403155" sldId="6295"/>
            <ac:spMk id="40" creationId="{4B178B95-631C-5C4E-A8BB-60F8B9518029}"/>
          </ac:spMkLst>
        </pc:spChg>
        <pc:spChg chg="mod">
          <ac:chgData name="Marisol del Carmen Gutierrez Rivera" userId="0963d25f-23fb-408d-a877-4ef32fce1de0" providerId="ADAL" clId="{FF506489-42DA-4BBD-B6C6-A662C0BE479C}" dt="2022-08-26T16:34:07.764" v="349" actId="2711"/>
          <ac:spMkLst>
            <pc:docMk/>
            <pc:sldMk cId="333403155" sldId="6295"/>
            <ac:spMk id="41" creationId="{BB723508-48B8-1842-A0E5-63804D6049B3}"/>
          </ac:spMkLst>
        </pc:spChg>
        <pc:spChg chg="mod">
          <ac:chgData name="Marisol del Carmen Gutierrez Rivera" userId="0963d25f-23fb-408d-a877-4ef32fce1de0" providerId="ADAL" clId="{FF506489-42DA-4BBD-B6C6-A662C0BE479C}" dt="2022-08-26T16:34:07.764" v="349" actId="2711"/>
          <ac:spMkLst>
            <pc:docMk/>
            <pc:sldMk cId="333403155" sldId="6295"/>
            <ac:spMk id="42" creationId="{09E320C4-254B-304C-B975-F946618403A5}"/>
          </ac:spMkLst>
        </pc:spChg>
        <pc:spChg chg="mod">
          <ac:chgData name="Marisol del Carmen Gutierrez Rivera" userId="0963d25f-23fb-408d-a877-4ef32fce1de0" providerId="ADAL" clId="{FF506489-42DA-4BBD-B6C6-A662C0BE479C}" dt="2022-08-26T16:34:07.764" v="349" actId="2711"/>
          <ac:spMkLst>
            <pc:docMk/>
            <pc:sldMk cId="333403155" sldId="6295"/>
            <ac:spMk id="43" creationId="{3EF0ED39-1C71-CA49-B858-49B6BE6CD4A2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44" creationId="{D241DF09-2F5F-AB43-9B85-5AEF79909E7A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45" creationId="{1A10619F-6500-9F4D-9D42-492450401D98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48" creationId="{3D3A0D28-29AE-194A-93FA-0181B6525CCD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49" creationId="{3B104FF4-792C-7C40-83A4-E588D0B86461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50" creationId="{97A31FD7-F5D2-6942-B9CC-FB678D59E8C0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51" creationId="{D75EBABA-90C2-194B-B216-736CBF62DDDC}"/>
          </ac:spMkLst>
        </pc:spChg>
        <pc:spChg chg="mod">
          <ac:chgData name="Marisol del Carmen Gutierrez Rivera" userId="0963d25f-23fb-408d-a877-4ef32fce1de0" providerId="ADAL" clId="{FF506489-42DA-4BBD-B6C6-A662C0BE479C}" dt="2022-08-26T16:35:41.821" v="363" actId="164"/>
          <ac:spMkLst>
            <pc:docMk/>
            <pc:sldMk cId="333403155" sldId="6295"/>
            <ac:spMk id="53" creationId="{7C181DC1-3F88-594D-93EA-391E5F4341B9}"/>
          </ac:spMkLst>
        </pc:spChg>
        <pc:grpChg chg="add mod">
          <ac:chgData name="Marisol del Carmen Gutierrez Rivera" userId="0963d25f-23fb-408d-a877-4ef32fce1de0" providerId="ADAL" clId="{FF506489-42DA-4BBD-B6C6-A662C0BE479C}" dt="2022-08-26T16:35:41.821" v="363" actId="164"/>
          <ac:grpSpMkLst>
            <pc:docMk/>
            <pc:sldMk cId="333403155" sldId="6295"/>
            <ac:grpSpMk id="3" creationId="{4442AE95-6FAA-2932-141B-01AF11B9B08C}"/>
          </ac:grpSpMkLst>
        </pc:grp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7" creationId="{1122564D-B7E9-8D4C-9EA5-A10A456403B5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10" creationId="{DC6A2E04-CBE0-B04A-BDB9-5CC20A09444C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13" creationId="{CA1A0BCB-CB0A-FD46-8D0C-72BA6CE18185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16" creationId="{D5A9F987-07C6-DA4A-A155-E8D2570ED412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23" creationId="{9513FC06-A45D-3149-9C6A-17453387C752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26" creationId="{08398805-A702-8B4C-802C-9A8FD5ACB9E1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33" creationId="{CBFC4890-FE47-3946-B1E4-5BEF20F2BAEB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46" creationId="{BF47676F-FA14-0243-8D51-F5ADC622A726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47" creationId="{F4C337B9-0BEA-2B42-94C9-F4E83D87746B}"/>
          </ac:cxnSpMkLst>
        </pc:cxnChg>
        <pc:cxnChg chg="mod">
          <ac:chgData name="Marisol del Carmen Gutierrez Rivera" userId="0963d25f-23fb-408d-a877-4ef32fce1de0" providerId="ADAL" clId="{FF506489-42DA-4BBD-B6C6-A662C0BE479C}" dt="2022-08-26T16:35:41.821" v="363" actId="164"/>
          <ac:cxnSpMkLst>
            <pc:docMk/>
            <pc:sldMk cId="333403155" sldId="6295"/>
            <ac:cxnSpMk id="52" creationId="{A153C223-3625-E241-BD2E-02C36CD03A16}"/>
          </ac:cxnSpMkLst>
        </pc:cxnChg>
      </pc:sldChg>
      <pc:sldChg chg="modSp mod">
        <pc:chgData name="Marisol del Carmen Gutierrez Rivera" userId="0963d25f-23fb-408d-a877-4ef32fce1de0" providerId="ADAL" clId="{FF506489-42DA-4BBD-B6C6-A662C0BE479C}" dt="2022-08-26T16:33:57.665" v="348" actId="1076"/>
        <pc:sldMkLst>
          <pc:docMk/>
          <pc:sldMk cId="4053986392" sldId="6361"/>
        </pc:sldMkLst>
        <pc:spChg chg="mod">
          <ac:chgData name="Marisol del Carmen Gutierrez Rivera" userId="0963d25f-23fb-408d-a877-4ef32fce1de0" providerId="ADAL" clId="{FF506489-42DA-4BBD-B6C6-A662C0BE479C}" dt="2022-08-26T16:33:57.665" v="348" actId="1076"/>
          <ac:spMkLst>
            <pc:docMk/>
            <pc:sldMk cId="4053986392" sldId="6361"/>
            <ac:spMk id="2" creationId="{ACB4645A-7D34-49B4-9E53-13D69790EC8C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7:15:50.190" v="441" actId="1036"/>
        <pc:sldMkLst>
          <pc:docMk/>
          <pc:sldMk cId="3127620816" sldId="6363"/>
        </pc:sldMkLst>
        <pc:spChg chg="mod">
          <ac:chgData name="Marisol del Carmen Gutierrez Rivera" userId="0963d25f-23fb-408d-a877-4ef32fce1de0" providerId="ADAL" clId="{FF506489-42DA-4BBD-B6C6-A662C0BE479C}" dt="2022-08-26T17:15:50.190" v="441" actId="1036"/>
          <ac:spMkLst>
            <pc:docMk/>
            <pc:sldMk cId="3127620816" sldId="6363"/>
            <ac:spMk id="2" creationId="{24E39323-C9D8-F14E-8D2E-80944EBEB7E4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11" creationId="{8E32A780-38D2-2346-96AA-CAD4A55AC0BF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12" creationId="{C0E18681-1C7F-B748-B64F-6F127DC2FC1F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14" creationId="{EE69B71F-2EC8-2E46-A57A-07B6C2C1F208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15" creationId="{E28095E6-A200-0244-B354-760FB42F7D15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17" creationId="{43B05D36-10E6-B148-A76E-B7147DB21F77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19" creationId="{9192D5E2-10F9-C646-AF3B-8C58CD9142D4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0" creationId="{FE76234B-BD77-2A4F-B9BB-20DC77E9F57F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1" creationId="{36097029-AAF9-DE4B-BE72-8FE88FC30E31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2" creationId="{6295E8F2-415D-DE4C-95B0-C484A763DC63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4" creationId="{9BF692D6-AEC8-D048-8E74-1BEB8549CF2A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5" creationId="{F54DAE4F-AC6E-1143-A2D0-F5ABD5A86535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7" creationId="{255E772E-B174-3445-94AD-77BA7EAA0E29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8" creationId="{09B8E202-9D0A-9943-AF81-B1A283FA9D0F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29" creationId="{71B1070B-DE3D-2C4D-BE35-72C869114615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0" creationId="{A293C580-EE09-944B-8C0D-B511778BCB7C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1" creationId="{2FDF32F4-C721-1F45-ADC9-C13C1E33F6A7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2" creationId="{AA3FA962-B323-1E46-90DC-6F08A5C149B7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4" creationId="{2D6D7CEF-D7CE-4A4D-BA19-D63BF4164A90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5" creationId="{56741BF6-AD90-A341-86DB-7BE8653C9566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6" creationId="{D1C94D3D-1601-AD4F-A726-A9B08C6FF9FF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7" creationId="{B47B7EF6-4080-4749-A048-D22D14D6FF04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8" creationId="{97EEF558-D51E-BB48-9415-2ADD4EAE9CE1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39" creationId="{AF46C27D-8D2B-574C-B418-A315C91E7CBF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44" creationId="{D241DF09-2F5F-AB43-9B85-5AEF79909E7A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45" creationId="{1A10619F-6500-9F4D-9D42-492450401D98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48" creationId="{3D3A0D28-29AE-194A-93FA-0181B6525CCD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49" creationId="{3B104FF4-792C-7C40-83A4-E588D0B86461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50" creationId="{97A31FD7-F5D2-6942-B9CC-FB678D59E8C0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51" creationId="{D75EBABA-90C2-194B-B216-736CBF62DDDC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53" creationId="{7C181DC1-3F88-594D-93EA-391E5F4341B9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55" creationId="{BBEB4795-EF4B-462D-AEAD-5A150FF67234}"/>
          </ac:spMkLst>
        </pc:spChg>
        <pc:spChg chg="mod">
          <ac:chgData name="Marisol del Carmen Gutierrez Rivera" userId="0963d25f-23fb-408d-a877-4ef32fce1de0" providerId="ADAL" clId="{FF506489-42DA-4BBD-B6C6-A662C0BE479C}" dt="2022-08-26T17:15:02.549" v="426" actId="2711"/>
          <ac:spMkLst>
            <pc:docMk/>
            <pc:sldMk cId="3127620816" sldId="6363"/>
            <ac:spMk id="60" creationId="{40CE0401-4BA5-44A8-85C5-5FF77015FAC9}"/>
          </ac:spMkLst>
        </pc:sp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7" creationId="{1122564D-B7E9-8D4C-9EA5-A10A456403B5}"/>
          </ac:cxnSpMkLst>
        </pc:cxn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9" creationId="{33328E7B-F36C-7848-B34E-46594DDC8708}"/>
          </ac:cxnSpMkLst>
        </pc:cxn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10" creationId="{DC6A2E04-CBE0-B04A-BDB9-5CC20A09444C}"/>
          </ac:cxnSpMkLst>
        </pc:cxnChg>
        <pc:cxnChg chg="mod">
          <ac:chgData name="Marisol del Carmen Gutierrez Rivera" userId="0963d25f-23fb-408d-a877-4ef32fce1de0" providerId="ADAL" clId="{FF506489-42DA-4BBD-B6C6-A662C0BE479C}" dt="2022-08-26T17:14:58.797" v="425" actId="1076"/>
          <ac:cxnSpMkLst>
            <pc:docMk/>
            <pc:sldMk cId="3127620816" sldId="6363"/>
            <ac:cxnSpMk id="13" creationId="{CA1A0BCB-CB0A-FD46-8D0C-72BA6CE18185}"/>
          </ac:cxnSpMkLst>
        </pc:cxn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23" creationId="{9513FC06-A45D-3149-9C6A-17453387C752}"/>
          </ac:cxnSpMkLst>
        </pc:cxnChg>
        <pc:cxnChg chg="mod">
          <ac:chgData name="Marisol del Carmen Gutierrez Rivera" userId="0963d25f-23fb-408d-a877-4ef32fce1de0" providerId="ADAL" clId="{FF506489-42DA-4BBD-B6C6-A662C0BE479C}" dt="2022-08-26T17:14:58.797" v="425" actId="1076"/>
          <ac:cxnSpMkLst>
            <pc:docMk/>
            <pc:sldMk cId="3127620816" sldId="6363"/>
            <ac:cxnSpMk id="33" creationId="{CBFC4890-FE47-3946-B1E4-5BEF20F2BAEB}"/>
          </ac:cxnSpMkLst>
        </pc:cxn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46" creationId="{BF47676F-FA14-0243-8D51-F5ADC622A726}"/>
          </ac:cxnSpMkLst>
        </pc:cxn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47" creationId="{F4C337B9-0BEA-2B42-94C9-F4E83D87746B}"/>
          </ac:cxnSpMkLst>
        </pc:cxnChg>
        <pc:cxnChg chg="mod">
          <ac:chgData name="Marisol del Carmen Gutierrez Rivera" userId="0963d25f-23fb-408d-a877-4ef32fce1de0" providerId="ADAL" clId="{FF506489-42DA-4BBD-B6C6-A662C0BE479C}" dt="2022-08-26T17:15:02.549" v="426" actId="2711"/>
          <ac:cxnSpMkLst>
            <pc:docMk/>
            <pc:sldMk cId="3127620816" sldId="6363"/>
            <ac:cxnSpMk id="52" creationId="{A153C223-3625-E241-BD2E-02C36CD03A16}"/>
          </ac:cxnSpMkLst>
        </pc:cxnChg>
      </pc:sldChg>
      <pc:sldChg chg="modSp mod">
        <pc:chgData name="Marisol del Carmen Gutierrez Rivera" userId="0963d25f-23fb-408d-a877-4ef32fce1de0" providerId="ADAL" clId="{FF506489-42DA-4BBD-B6C6-A662C0BE479C}" dt="2022-08-26T14:18:27.684" v="215" actId="1076"/>
        <pc:sldMkLst>
          <pc:docMk/>
          <pc:sldMk cId="2883986835" sldId="6376"/>
        </pc:sldMkLst>
        <pc:spChg chg="mod">
          <ac:chgData name="Marisol del Carmen Gutierrez Rivera" userId="0963d25f-23fb-408d-a877-4ef32fce1de0" providerId="ADAL" clId="{FF506489-42DA-4BBD-B6C6-A662C0BE479C}" dt="2022-08-26T14:18:27.684" v="215" actId="1076"/>
          <ac:spMkLst>
            <pc:docMk/>
            <pc:sldMk cId="2883986835" sldId="6376"/>
            <ac:spMk id="2" creationId="{8F994F5E-CDCF-FA44-A14E-DE784405FDEB}"/>
          </ac:spMkLst>
        </pc:spChg>
        <pc:spChg chg="mod">
          <ac:chgData name="Marisol del Carmen Gutierrez Rivera" userId="0963d25f-23fb-408d-a877-4ef32fce1de0" providerId="ADAL" clId="{FF506489-42DA-4BBD-B6C6-A662C0BE479C}" dt="2022-08-26T14:17:22.204" v="195" actId="2711"/>
          <ac:spMkLst>
            <pc:docMk/>
            <pc:sldMk cId="2883986835" sldId="6376"/>
            <ac:spMk id="24" creationId="{6B54C3EC-9E1F-1B4D-8DE7-B556185840A9}"/>
          </ac:spMkLst>
        </pc:spChg>
        <pc:spChg chg="mod">
          <ac:chgData name="Marisol del Carmen Gutierrez Rivera" userId="0963d25f-23fb-408d-a877-4ef32fce1de0" providerId="ADAL" clId="{FF506489-42DA-4BBD-B6C6-A662C0BE479C}" dt="2022-08-26T14:17:22.204" v="195" actId="2711"/>
          <ac:spMkLst>
            <pc:docMk/>
            <pc:sldMk cId="2883986835" sldId="6376"/>
            <ac:spMk id="26" creationId="{5C328510-8E3A-B84F-8232-C87F24CD040F}"/>
          </ac:spMkLst>
        </pc:spChg>
        <pc:spChg chg="mod">
          <ac:chgData name="Marisol del Carmen Gutierrez Rivera" userId="0963d25f-23fb-408d-a877-4ef32fce1de0" providerId="ADAL" clId="{FF506489-42DA-4BBD-B6C6-A662C0BE479C}" dt="2022-08-26T14:17:42.255" v="201" actId="404"/>
          <ac:spMkLst>
            <pc:docMk/>
            <pc:sldMk cId="2883986835" sldId="6376"/>
            <ac:spMk id="27" creationId="{283507B7-C52A-D74B-BE95-4FFB46176E36}"/>
          </ac:spMkLst>
        </pc:spChg>
        <pc:spChg chg="mod">
          <ac:chgData name="Marisol del Carmen Gutierrez Rivera" userId="0963d25f-23fb-408d-a877-4ef32fce1de0" providerId="ADAL" clId="{FF506489-42DA-4BBD-B6C6-A662C0BE479C}" dt="2022-08-26T14:17:47.477" v="202" actId="404"/>
          <ac:spMkLst>
            <pc:docMk/>
            <pc:sldMk cId="2883986835" sldId="6376"/>
            <ac:spMk id="28" creationId="{29CDB31C-1D69-274A-B00E-2BD9D278B59A}"/>
          </ac:spMkLst>
        </pc:spChg>
        <pc:spChg chg="mod">
          <ac:chgData name="Marisol del Carmen Gutierrez Rivera" userId="0963d25f-23fb-408d-a877-4ef32fce1de0" providerId="ADAL" clId="{FF506489-42DA-4BBD-B6C6-A662C0BE479C}" dt="2022-08-26T14:17:50.520" v="203" actId="404"/>
          <ac:spMkLst>
            <pc:docMk/>
            <pc:sldMk cId="2883986835" sldId="6376"/>
            <ac:spMk id="29" creationId="{77A4A402-0DB9-5240-B623-1F03797C1B92}"/>
          </ac:spMkLst>
        </pc:spChg>
        <pc:spChg chg="mod">
          <ac:chgData name="Marisol del Carmen Gutierrez Rivera" userId="0963d25f-23fb-408d-a877-4ef32fce1de0" providerId="ADAL" clId="{FF506489-42DA-4BBD-B6C6-A662C0BE479C}" dt="2022-08-26T14:17:53.407" v="204" actId="404"/>
          <ac:spMkLst>
            <pc:docMk/>
            <pc:sldMk cId="2883986835" sldId="6376"/>
            <ac:spMk id="30" creationId="{F9967DD0-6D9A-F644-BAAA-16E603444404}"/>
          </ac:spMkLst>
        </pc:spChg>
        <pc:spChg chg="mod">
          <ac:chgData name="Marisol del Carmen Gutierrez Rivera" userId="0963d25f-23fb-408d-a877-4ef32fce1de0" providerId="ADAL" clId="{FF506489-42DA-4BBD-B6C6-A662C0BE479C}" dt="2022-08-26T14:18:01.740" v="206" actId="1076"/>
          <ac:spMkLst>
            <pc:docMk/>
            <pc:sldMk cId="2883986835" sldId="6376"/>
            <ac:spMk id="31" creationId="{DECFACE8-F2D1-CB46-A6A0-B7060B7A7DD4}"/>
          </ac:spMkLst>
        </pc:spChg>
        <pc:spChg chg="mod">
          <ac:chgData name="Marisol del Carmen Gutierrez Rivera" userId="0963d25f-23fb-408d-a877-4ef32fce1de0" providerId="ADAL" clId="{FF506489-42DA-4BBD-B6C6-A662C0BE479C}" dt="2022-08-26T14:18:07.208" v="207" actId="1076"/>
          <ac:spMkLst>
            <pc:docMk/>
            <pc:sldMk cId="2883986835" sldId="6376"/>
            <ac:spMk id="32" creationId="{F0752535-E671-E14E-BCBF-28579C2E32A4}"/>
          </ac:spMkLst>
        </pc:spChg>
        <pc:spChg chg="mod">
          <ac:chgData name="Marisol del Carmen Gutierrez Rivera" userId="0963d25f-23fb-408d-a877-4ef32fce1de0" providerId="ADAL" clId="{FF506489-42DA-4BBD-B6C6-A662C0BE479C}" dt="2022-08-26T14:17:58.707" v="205" actId="404"/>
          <ac:spMkLst>
            <pc:docMk/>
            <pc:sldMk cId="2883986835" sldId="6376"/>
            <ac:spMk id="33" creationId="{12CE3F0B-1C54-7144-B310-81DF6754B6AC}"/>
          </ac:spMkLst>
        </pc:spChg>
        <pc:spChg chg="mod">
          <ac:chgData name="Marisol del Carmen Gutierrez Rivera" userId="0963d25f-23fb-408d-a877-4ef32fce1de0" providerId="ADAL" clId="{FF506489-42DA-4BBD-B6C6-A662C0BE479C}" dt="2022-08-26T14:17:58.707" v="205" actId="404"/>
          <ac:spMkLst>
            <pc:docMk/>
            <pc:sldMk cId="2883986835" sldId="6376"/>
            <ac:spMk id="34" creationId="{276ED217-15CE-4340-BAB6-26D295A25E35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6:33:34.212" v="341" actId="14100"/>
        <pc:sldMkLst>
          <pc:docMk/>
          <pc:sldMk cId="1707747422" sldId="6378"/>
        </pc:sldMkLst>
        <pc:spChg chg="mod">
          <ac:chgData name="Marisol del Carmen Gutierrez Rivera" userId="0963d25f-23fb-408d-a877-4ef32fce1de0" providerId="ADAL" clId="{FF506489-42DA-4BBD-B6C6-A662C0BE479C}" dt="2022-08-26T16:33:28.145" v="340" actId="1076"/>
          <ac:spMkLst>
            <pc:docMk/>
            <pc:sldMk cId="1707747422" sldId="6378"/>
            <ac:spMk id="2" creationId="{1E4BD361-1C3E-4843-96F3-D3B3FBEE4FF0}"/>
          </ac:spMkLst>
        </pc:spChg>
        <pc:spChg chg="mod">
          <ac:chgData name="Marisol del Carmen Gutierrez Rivera" userId="0963d25f-23fb-408d-a877-4ef32fce1de0" providerId="ADAL" clId="{FF506489-42DA-4BBD-B6C6-A662C0BE479C}" dt="2022-08-26T16:29:56.308" v="333" actId="1037"/>
          <ac:spMkLst>
            <pc:docMk/>
            <pc:sldMk cId="1707747422" sldId="6378"/>
            <ac:spMk id="5" creationId="{B6059C22-FD32-4A45-861E-E6CBD9B7629F}"/>
          </ac:spMkLst>
        </pc:spChg>
        <pc:spChg chg="mod">
          <ac:chgData name="Marisol del Carmen Gutierrez Rivera" userId="0963d25f-23fb-408d-a877-4ef32fce1de0" providerId="ADAL" clId="{FF506489-42DA-4BBD-B6C6-A662C0BE479C}" dt="2022-08-26T16:29:56.308" v="333" actId="1037"/>
          <ac:spMkLst>
            <pc:docMk/>
            <pc:sldMk cId="1707747422" sldId="6378"/>
            <ac:spMk id="6" creationId="{E76849FE-F414-154D-AEE0-F594950C41A4}"/>
          </ac:spMkLst>
        </pc:spChg>
        <pc:spChg chg="mod">
          <ac:chgData name="Marisol del Carmen Gutierrez Rivera" userId="0963d25f-23fb-408d-a877-4ef32fce1de0" providerId="ADAL" clId="{FF506489-42DA-4BBD-B6C6-A662C0BE479C}" dt="2022-08-26T16:29:56.308" v="333" actId="1037"/>
          <ac:spMkLst>
            <pc:docMk/>
            <pc:sldMk cId="1707747422" sldId="6378"/>
            <ac:spMk id="10" creationId="{B482996B-B1A2-4A4B-83A5-8AA24097A431}"/>
          </ac:spMkLst>
        </pc:spChg>
        <pc:spChg chg="mod">
          <ac:chgData name="Marisol del Carmen Gutierrez Rivera" userId="0963d25f-23fb-408d-a877-4ef32fce1de0" providerId="ADAL" clId="{FF506489-42DA-4BBD-B6C6-A662C0BE479C}" dt="2022-08-26T16:29:56.308" v="333" actId="1037"/>
          <ac:spMkLst>
            <pc:docMk/>
            <pc:sldMk cId="1707747422" sldId="6378"/>
            <ac:spMk id="11" creationId="{6E23E5CE-48EA-9842-BED7-87E69CBDE458}"/>
          </ac:spMkLst>
        </pc:spChg>
        <pc:spChg chg="mod">
          <ac:chgData name="Marisol del Carmen Gutierrez Rivera" userId="0963d25f-23fb-408d-a877-4ef32fce1de0" providerId="ADAL" clId="{FF506489-42DA-4BBD-B6C6-A662C0BE479C}" dt="2022-08-26T16:33:09.177" v="334" actId="1076"/>
          <ac:spMkLst>
            <pc:docMk/>
            <pc:sldMk cId="1707747422" sldId="6378"/>
            <ac:spMk id="12" creationId="{C1BDAE5C-792D-C042-AA44-80ADF6AE7BA1}"/>
          </ac:spMkLst>
        </pc:spChg>
        <pc:grpChg chg="mod">
          <ac:chgData name="Marisol del Carmen Gutierrez Rivera" userId="0963d25f-23fb-408d-a877-4ef32fce1de0" providerId="ADAL" clId="{FF506489-42DA-4BBD-B6C6-A662C0BE479C}" dt="2022-08-26T16:33:34.212" v="341" actId="14100"/>
          <ac:grpSpMkLst>
            <pc:docMk/>
            <pc:sldMk cId="1707747422" sldId="6378"/>
            <ac:grpSpMk id="3" creationId="{5EE179B7-2FC9-419B-AEB5-AF4A1595C983}"/>
          </ac:grpSpMkLst>
        </pc:grpChg>
      </pc:sldChg>
      <pc:sldChg chg="modSp mod">
        <pc:chgData name="Marisol del Carmen Gutierrez Rivera" userId="0963d25f-23fb-408d-a877-4ef32fce1de0" providerId="ADAL" clId="{FF506489-42DA-4BBD-B6C6-A662C0BE479C}" dt="2022-08-25T20:03:46.373" v="128" actId="2711"/>
        <pc:sldMkLst>
          <pc:docMk/>
          <pc:sldMk cId="3149447141" sldId="6391"/>
        </pc:sldMkLst>
        <pc:spChg chg="mod">
          <ac:chgData name="Marisol del Carmen Gutierrez Rivera" userId="0963d25f-23fb-408d-a877-4ef32fce1de0" providerId="ADAL" clId="{FF506489-42DA-4BBD-B6C6-A662C0BE479C}" dt="2022-08-25T20:03:46.373" v="128" actId="2711"/>
          <ac:spMkLst>
            <pc:docMk/>
            <pc:sldMk cId="3149447141" sldId="6391"/>
            <ac:spMk id="2" creationId="{67C60624-5410-161D-F653-297041C8C9B4}"/>
          </ac:spMkLst>
        </pc:spChg>
        <pc:spChg chg="mod">
          <ac:chgData name="Marisol del Carmen Gutierrez Rivera" userId="0963d25f-23fb-408d-a877-4ef32fce1de0" providerId="ADAL" clId="{FF506489-42DA-4BBD-B6C6-A662C0BE479C}" dt="2022-08-25T19:55:46.156" v="126" actId="207"/>
          <ac:spMkLst>
            <pc:docMk/>
            <pc:sldMk cId="3149447141" sldId="6391"/>
            <ac:spMk id="4" creationId="{CC8918C5-9D9A-CF4F-994E-34AA41BDCEF2}"/>
          </ac:spMkLst>
        </pc:spChg>
        <pc:spChg chg="mod">
          <ac:chgData name="Marisol del Carmen Gutierrez Rivera" userId="0963d25f-23fb-408d-a877-4ef32fce1de0" providerId="ADAL" clId="{FF506489-42DA-4BBD-B6C6-A662C0BE479C}" dt="2022-08-25T20:03:46.373" v="128" actId="2711"/>
          <ac:spMkLst>
            <pc:docMk/>
            <pc:sldMk cId="3149447141" sldId="6391"/>
            <ac:spMk id="5" creationId="{21562156-2D70-00E5-B06F-CB9DFF0D199E}"/>
          </ac:spMkLst>
        </pc:spChg>
        <pc:spChg chg="mod">
          <ac:chgData name="Marisol del Carmen Gutierrez Rivera" userId="0963d25f-23fb-408d-a877-4ef32fce1de0" providerId="ADAL" clId="{FF506489-42DA-4BBD-B6C6-A662C0BE479C}" dt="2022-08-25T20:03:46.373" v="128" actId="2711"/>
          <ac:spMkLst>
            <pc:docMk/>
            <pc:sldMk cId="3149447141" sldId="6391"/>
            <ac:spMk id="6" creationId="{4BFAF4FD-231D-DCA5-4C18-0A232F2FD7DA}"/>
          </ac:spMkLst>
        </pc:spChg>
        <pc:spChg chg="mod">
          <ac:chgData name="Marisol del Carmen Gutierrez Rivera" userId="0963d25f-23fb-408d-a877-4ef32fce1de0" providerId="ADAL" clId="{FF506489-42DA-4BBD-B6C6-A662C0BE479C}" dt="2022-08-25T19:56:33.567" v="127" actId="2711"/>
          <ac:spMkLst>
            <pc:docMk/>
            <pc:sldMk cId="3149447141" sldId="6391"/>
            <ac:spMk id="8" creationId="{92EDEB4F-4FA0-CE4C-8ED4-9FF958FF8CD8}"/>
          </ac:spMkLst>
        </pc:spChg>
        <pc:spChg chg="mod">
          <ac:chgData name="Marisol del Carmen Gutierrez Rivera" userId="0963d25f-23fb-408d-a877-4ef32fce1de0" providerId="ADAL" clId="{FF506489-42DA-4BBD-B6C6-A662C0BE479C}" dt="2022-08-25T20:03:46.373" v="128" actId="2711"/>
          <ac:spMkLst>
            <pc:docMk/>
            <pc:sldMk cId="3149447141" sldId="6391"/>
            <ac:spMk id="11" creationId="{A818339D-05EC-D613-B9A1-B9887AF32657}"/>
          </ac:spMkLst>
        </pc:spChg>
        <pc:spChg chg="mod">
          <ac:chgData name="Marisol del Carmen Gutierrez Rivera" userId="0963d25f-23fb-408d-a877-4ef32fce1de0" providerId="ADAL" clId="{FF506489-42DA-4BBD-B6C6-A662C0BE479C}" dt="2022-08-25T20:03:46.373" v="128" actId="2711"/>
          <ac:spMkLst>
            <pc:docMk/>
            <pc:sldMk cId="3149447141" sldId="6391"/>
            <ac:spMk id="12" creationId="{40BFD1A2-4AE5-7EB0-648D-5772E77FEC46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5T20:17:03.376" v="138" actId="113"/>
        <pc:sldMkLst>
          <pc:docMk/>
          <pc:sldMk cId="4116456806" sldId="6392"/>
        </pc:sldMkLst>
        <pc:spChg chg="mod">
          <ac:chgData name="Marisol del Carmen Gutierrez Rivera" userId="0963d25f-23fb-408d-a877-4ef32fce1de0" providerId="ADAL" clId="{FF506489-42DA-4BBD-B6C6-A662C0BE479C}" dt="2022-08-25T20:16:29.361" v="134" actId="14100"/>
          <ac:spMkLst>
            <pc:docMk/>
            <pc:sldMk cId="4116456806" sldId="6392"/>
            <ac:spMk id="4" creationId="{0C91FAD6-3D2A-4244-99C0-5772B8956DB0}"/>
          </ac:spMkLst>
        </pc:spChg>
        <pc:spChg chg="mod">
          <ac:chgData name="Marisol del Carmen Gutierrez Rivera" userId="0963d25f-23fb-408d-a877-4ef32fce1de0" providerId="ADAL" clId="{FF506489-42DA-4BBD-B6C6-A662C0BE479C}" dt="2022-08-25T20:16:47.726" v="135" actId="2711"/>
          <ac:spMkLst>
            <pc:docMk/>
            <pc:sldMk cId="4116456806" sldId="6392"/>
            <ac:spMk id="5" creationId="{76F0DF12-EC01-054E-8E45-98B1DBC02828}"/>
          </ac:spMkLst>
        </pc:spChg>
        <pc:spChg chg="mod">
          <ac:chgData name="Marisol del Carmen Gutierrez Rivera" userId="0963d25f-23fb-408d-a877-4ef32fce1de0" providerId="ADAL" clId="{FF506489-42DA-4BBD-B6C6-A662C0BE479C}" dt="2022-08-25T20:16:47.726" v="135" actId="2711"/>
          <ac:spMkLst>
            <pc:docMk/>
            <pc:sldMk cId="4116456806" sldId="6392"/>
            <ac:spMk id="6" creationId="{D2CFA664-E7F0-C847-9F44-51E12F13406C}"/>
          </ac:spMkLst>
        </pc:spChg>
        <pc:spChg chg="mod">
          <ac:chgData name="Marisol del Carmen Gutierrez Rivera" userId="0963d25f-23fb-408d-a877-4ef32fce1de0" providerId="ADAL" clId="{FF506489-42DA-4BBD-B6C6-A662C0BE479C}" dt="2022-08-25T20:16:47.726" v="135" actId="2711"/>
          <ac:spMkLst>
            <pc:docMk/>
            <pc:sldMk cId="4116456806" sldId="6392"/>
            <ac:spMk id="7" creationId="{DFA0B431-20F9-3F48-8B6B-3C3C52CC7D68}"/>
          </ac:spMkLst>
        </pc:spChg>
        <pc:spChg chg="mod">
          <ac:chgData name="Marisol del Carmen Gutierrez Rivera" userId="0963d25f-23fb-408d-a877-4ef32fce1de0" providerId="ADAL" clId="{FF506489-42DA-4BBD-B6C6-A662C0BE479C}" dt="2022-08-25T20:16:56.451" v="136" actId="113"/>
          <ac:spMkLst>
            <pc:docMk/>
            <pc:sldMk cId="4116456806" sldId="6392"/>
            <ac:spMk id="8" creationId="{3DDA4236-E8BF-0D40-9267-AD077CEA2D4D}"/>
          </ac:spMkLst>
        </pc:spChg>
        <pc:spChg chg="mod">
          <ac:chgData name="Marisol del Carmen Gutierrez Rivera" userId="0963d25f-23fb-408d-a877-4ef32fce1de0" providerId="ADAL" clId="{FF506489-42DA-4BBD-B6C6-A662C0BE479C}" dt="2022-08-25T20:16:47.726" v="135" actId="2711"/>
          <ac:spMkLst>
            <pc:docMk/>
            <pc:sldMk cId="4116456806" sldId="6392"/>
            <ac:spMk id="9" creationId="{91857699-E0A8-E14B-8B32-C587E3DF0F2F}"/>
          </ac:spMkLst>
        </pc:spChg>
        <pc:spChg chg="mod">
          <ac:chgData name="Marisol del Carmen Gutierrez Rivera" userId="0963d25f-23fb-408d-a877-4ef32fce1de0" providerId="ADAL" clId="{FF506489-42DA-4BBD-B6C6-A662C0BE479C}" dt="2022-08-25T20:17:00.122" v="137" actId="113"/>
          <ac:spMkLst>
            <pc:docMk/>
            <pc:sldMk cId="4116456806" sldId="6392"/>
            <ac:spMk id="10" creationId="{4F2AE23C-DDDB-7748-9A33-FD7D7E49FB22}"/>
          </ac:spMkLst>
        </pc:spChg>
        <pc:spChg chg="mod">
          <ac:chgData name="Marisol del Carmen Gutierrez Rivera" userId="0963d25f-23fb-408d-a877-4ef32fce1de0" providerId="ADAL" clId="{FF506489-42DA-4BBD-B6C6-A662C0BE479C}" dt="2022-08-25T20:16:47.726" v="135" actId="2711"/>
          <ac:spMkLst>
            <pc:docMk/>
            <pc:sldMk cId="4116456806" sldId="6392"/>
            <ac:spMk id="11" creationId="{C8E283CA-3AC2-6A42-94CC-303D898C8213}"/>
          </ac:spMkLst>
        </pc:spChg>
        <pc:spChg chg="mod">
          <ac:chgData name="Marisol del Carmen Gutierrez Rivera" userId="0963d25f-23fb-408d-a877-4ef32fce1de0" providerId="ADAL" clId="{FF506489-42DA-4BBD-B6C6-A662C0BE479C}" dt="2022-08-25T20:17:03.376" v="138" actId="113"/>
          <ac:spMkLst>
            <pc:docMk/>
            <pc:sldMk cId="4116456806" sldId="6392"/>
            <ac:spMk id="12" creationId="{69B195A9-AE79-4A43-914F-97DC07A550DE}"/>
          </ac:spMkLst>
        </pc:spChg>
        <pc:spChg chg="mod">
          <ac:chgData name="Marisol del Carmen Gutierrez Rivera" userId="0963d25f-23fb-408d-a877-4ef32fce1de0" providerId="ADAL" clId="{FF506489-42DA-4BBD-B6C6-A662C0BE479C}" dt="2022-08-25T20:16:47.726" v="135" actId="2711"/>
          <ac:spMkLst>
            <pc:docMk/>
            <pc:sldMk cId="4116456806" sldId="6392"/>
            <ac:spMk id="13" creationId="{D6D2791C-E397-BD42-8641-9CCB9FE86389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7:55:47.512" v="472" actId="2711"/>
        <pc:sldMkLst>
          <pc:docMk/>
          <pc:sldMk cId="650381275" sldId="6419"/>
        </pc:sldMkLst>
        <pc:spChg chg="mod">
          <ac:chgData name="Marisol del Carmen Gutierrez Rivera" userId="0963d25f-23fb-408d-a877-4ef32fce1de0" providerId="ADAL" clId="{FF506489-42DA-4BBD-B6C6-A662C0BE479C}" dt="2022-08-26T17:55:33.896" v="471" actId="207"/>
          <ac:spMkLst>
            <pc:docMk/>
            <pc:sldMk cId="650381275" sldId="6419"/>
            <ac:spMk id="2" creationId="{5CB978BF-00A3-FE41-8857-7C9C57B42699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5" creationId="{17802F35-6B28-4B4A-AE30-3FEB36865AC6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6" creationId="{C0858C1F-71D4-BD4E-A63F-FCBFD2E3A080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7" creationId="{BBA023BC-CF6E-414B-8088-4F7F089B1231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8" creationId="{A4D2153F-D07D-274B-959C-1BAB1D74E092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9" creationId="{159A5F45-FD51-9B45-8D6E-9DBAAAAA584C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12" creationId="{C2D42EDE-AED0-874E-8A57-6FCF607F87D7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13" creationId="{D0C079A7-C225-EA44-B8E0-ED590113BFFE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14" creationId="{699D9990-81F4-6E42-94BF-C438B06E2F5B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15" creationId="{3A750DF6-AA39-084E-8660-13772A03645E}"/>
          </ac:spMkLst>
        </pc:spChg>
        <pc:spChg chg="mod">
          <ac:chgData name="Marisol del Carmen Gutierrez Rivera" userId="0963d25f-23fb-408d-a877-4ef32fce1de0" providerId="ADAL" clId="{FF506489-42DA-4BBD-B6C6-A662C0BE479C}" dt="2022-08-26T17:55:47.512" v="472" actId="2711"/>
          <ac:spMkLst>
            <pc:docMk/>
            <pc:sldMk cId="650381275" sldId="6419"/>
            <ac:spMk id="16" creationId="{77A78D82-EEE8-FA48-AFEC-8914386545AE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6:51:04.200" v="378" actId="1076"/>
        <pc:sldMkLst>
          <pc:docMk/>
          <pc:sldMk cId="871393589" sldId="6420"/>
        </pc:sldMkLst>
        <pc:spChg chg="mod">
          <ac:chgData name="Marisol del Carmen Gutierrez Rivera" userId="0963d25f-23fb-408d-a877-4ef32fce1de0" providerId="ADAL" clId="{FF506489-42DA-4BBD-B6C6-A662C0BE479C}" dt="2022-08-26T16:51:04.200" v="378" actId="1076"/>
          <ac:spMkLst>
            <pc:docMk/>
            <pc:sldMk cId="871393589" sldId="6420"/>
            <ac:spMk id="2" creationId="{9C749FCF-06A3-EE4C-A896-CB7A676C96E4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3" creationId="{566E4176-CFE7-ED41-B6A3-AD856E0553CB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7" creationId="{D2DC28CE-4165-8543-BDF3-6AA7045B8BDF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8" creationId="{69D264B2-BB40-5A40-A167-A83FE94B30E5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17" creationId="{BB364438-ECF4-0B46-94C1-22F8F933BC88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18" creationId="{5F4277E5-6B8F-F746-AF17-988DC48245BD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38" creationId="{B8AF604A-3C62-4A1A-B6A0-465765BB526A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39" creationId="{27074F91-4AA1-4B1D-AC4D-EE942FBF76DA}"/>
          </ac:spMkLst>
        </pc:spChg>
        <pc:spChg chg="mod">
          <ac:chgData name="Marisol del Carmen Gutierrez Rivera" userId="0963d25f-23fb-408d-a877-4ef32fce1de0" providerId="ADAL" clId="{FF506489-42DA-4BBD-B6C6-A662C0BE479C}" dt="2022-08-26T16:35:57.433" v="364" actId="2711"/>
          <ac:spMkLst>
            <pc:docMk/>
            <pc:sldMk cId="871393589" sldId="6420"/>
            <ac:spMk id="40" creationId="{31516313-650B-489B-A943-17D9778FBC4F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7:06:34.552" v="394" actId="2711"/>
        <pc:sldMkLst>
          <pc:docMk/>
          <pc:sldMk cId="1903051103" sldId="6421"/>
        </pc:sldMkLst>
        <pc:spChg chg="mod">
          <ac:chgData name="Marisol del Carmen Gutierrez Rivera" userId="0963d25f-23fb-408d-a877-4ef32fce1de0" providerId="ADAL" clId="{FF506489-42DA-4BBD-B6C6-A662C0BE479C}" dt="2022-08-26T16:53:45.001" v="392" actId="1076"/>
          <ac:spMkLst>
            <pc:docMk/>
            <pc:sldMk cId="1903051103" sldId="6421"/>
            <ac:spMk id="2" creationId="{F1DA7DA4-4EB5-1E4F-993F-482D7B67E9C1}"/>
          </ac:spMkLst>
        </pc:spChg>
        <pc:spChg chg="mod">
          <ac:chgData name="Marisol del Carmen Gutierrez Rivera" userId="0963d25f-23fb-408d-a877-4ef32fce1de0" providerId="ADAL" clId="{FF506489-42DA-4BBD-B6C6-A662C0BE479C}" dt="2022-08-26T16:53:22.137" v="386" actId="1076"/>
          <ac:spMkLst>
            <pc:docMk/>
            <pc:sldMk cId="1903051103" sldId="6421"/>
            <ac:spMk id="4" creationId="{88904DA8-2826-ED42-9712-EEEDDA1A744B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8" creationId="{8CD4C67F-1CBD-7545-B19A-BE5DA9393EC7}"/>
          </ac:spMkLst>
        </pc:spChg>
        <pc:spChg chg="mod">
          <ac:chgData name="Marisol del Carmen Gutierrez Rivera" userId="0963d25f-23fb-408d-a877-4ef32fce1de0" providerId="ADAL" clId="{FF506489-42DA-4BBD-B6C6-A662C0BE479C}" dt="2022-08-26T16:51:22.584" v="385" actId="1076"/>
          <ac:spMkLst>
            <pc:docMk/>
            <pc:sldMk cId="1903051103" sldId="6421"/>
            <ac:spMk id="9" creationId="{AB8127B2-C06D-6F99-3D59-33E42AB722D2}"/>
          </ac:spMkLst>
        </pc:spChg>
        <pc:spChg chg="mod">
          <ac:chgData name="Marisol del Carmen Gutierrez Rivera" userId="0963d25f-23fb-408d-a877-4ef32fce1de0" providerId="ADAL" clId="{FF506489-42DA-4BBD-B6C6-A662C0BE479C}" dt="2022-08-26T16:53:22.137" v="386" actId="1076"/>
          <ac:spMkLst>
            <pc:docMk/>
            <pc:sldMk cId="1903051103" sldId="6421"/>
            <ac:spMk id="12" creationId="{629461F5-96CB-F545-9118-C701A9633C9E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13" creationId="{2C3BDC2E-D44A-764B-B987-D2B8F4E6BD30}"/>
          </ac:spMkLst>
        </pc:spChg>
        <pc:spChg chg="mod">
          <ac:chgData name="Marisol del Carmen Gutierrez Rivera" userId="0963d25f-23fb-408d-a877-4ef32fce1de0" providerId="ADAL" clId="{FF506489-42DA-4BBD-B6C6-A662C0BE479C}" dt="2022-08-26T16:51:04.909" v="379" actId="2711"/>
          <ac:spMkLst>
            <pc:docMk/>
            <pc:sldMk cId="1903051103" sldId="6421"/>
            <ac:spMk id="14" creationId="{84A63E19-7099-D045-81C0-B8BF3346F79A}"/>
          </ac:spMkLst>
        </pc:spChg>
        <pc:spChg chg="mod">
          <ac:chgData name="Marisol del Carmen Gutierrez Rivera" userId="0963d25f-23fb-408d-a877-4ef32fce1de0" providerId="ADAL" clId="{FF506489-42DA-4BBD-B6C6-A662C0BE479C}" dt="2022-08-26T16:51:04.909" v="379" actId="2711"/>
          <ac:spMkLst>
            <pc:docMk/>
            <pc:sldMk cId="1903051103" sldId="6421"/>
            <ac:spMk id="15" creationId="{3E763C8B-59D8-8140-A250-7420D18F8C6B}"/>
          </ac:spMkLst>
        </pc:spChg>
        <pc:spChg chg="mod">
          <ac:chgData name="Marisol del Carmen Gutierrez Rivera" userId="0963d25f-23fb-408d-a877-4ef32fce1de0" providerId="ADAL" clId="{FF506489-42DA-4BBD-B6C6-A662C0BE479C}" dt="2022-08-26T16:51:04.909" v="379" actId="2711"/>
          <ac:spMkLst>
            <pc:docMk/>
            <pc:sldMk cId="1903051103" sldId="6421"/>
            <ac:spMk id="16" creationId="{E8BD9248-4D7F-EF41-8324-A6AE7A0314DC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19" creationId="{8D5BBF39-689C-FD48-8B14-88F20B1B07D7}"/>
          </ac:spMkLst>
        </pc:spChg>
        <pc:spChg chg="mod">
          <ac:chgData name="Marisol del Carmen Gutierrez Rivera" userId="0963d25f-23fb-408d-a877-4ef32fce1de0" providerId="ADAL" clId="{FF506489-42DA-4BBD-B6C6-A662C0BE479C}" dt="2022-08-26T17:06:34.552" v="394" actId="2711"/>
          <ac:spMkLst>
            <pc:docMk/>
            <pc:sldMk cId="1903051103" sldId="6421"/>
            <ac:spMk id="20" creationId="{6F415A68-E817-ED45-AC2D-C237B0898F40}"/>
          </ac:spMkLst>
        </pc:spChg>
        <pc:spChg chg="mod">
          <ac:chgData name="Marisol del Carmen Gutierrez Rivera" userId="0963d25f-23fb-408d-a877-4ef32fce1de0" providerId="ADAL" clId="{FF506489-42DA-4BBD-B6C6-A662C0BE479C}" dt="2022-08-26T16:51:04.909" v="379" actId="2711"/>
          <ac:spMkLst>
            <pc:docMk/>
            <pc:sldMk cId="1903051103" sldId="6421"/>
            <ac:spMk id="31" creationId="{DA40226F-E457-4747-BE28-FD8109A077CD}"/>
          </ac:spMkLst>
        </pc:spChg>
        <pc:spChg chg="mod">
          <ac:chgData name="Marisol del Carmen Gutierrez Rivera" userId="0963d25f-23fb-408d-a877-4ef32fce1de0" providerId="ADAL" clId="{FF506489-42DA-4BBD-B6C6-A662C0BE479C}" dt="2022-08-26T16:51:04.909" v="379" actId="2711"/>
          <ac:spMkLst>
            <pc:docMk/>
            <pc:sldMk cId="1903051103" sldId="6421"/>
            <ac:spMk id="32" creationId="{88617ACB-C916-3C41-83D8-8921BCA5ECF0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33" creationId="{A84A73FA-CCFF-7941-9F37-33D3203F9EE7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35" creationId="{AD1EDB4D-A087-45A5-B48C-2954129856BD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36" creationId="{109B8BF4-3AF5-483C-B590-95B2FF415048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37" creationId="{2DB41B72-E3BD-41F8-ACC0-C087222BC765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38" creationId="{0AF65AB7-2176-4E2D-AD89-D9ED551FE431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39" creationId="{B9931028-94E3-4765-A618-D9500C9A3827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40" creationId="{A92AA12D-6DAE-4E41-A981-D29A3D62C6AD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41" creationId="{225E7049-C8B1-4376-83A8-F584B380FC1A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42" creationId="{E1250767-C3EB-4499-BAAC-47F0C17AF5C0}"/>
          </ac:spMkLst>
        </pc:spChg>
        <pc:spChg chg="mod">
          <ac:chgData name="Marisol del Carmen Gutierrez Rivera" userId="0963d25f-23fb-408d-a877-4ef32fce1de0" providerId="ADAL" clId="{FF506489-42DA-4BBD-B6C6-A662C0BE479C}" dt="2022-08-26T16:50:53.349" v="375" actId="1076"/>
          <ac:spMkLst>
            <pc:docMk/>
            <pc:sldMk cId="1903051103" sldId="6421"/>
            <ac:spMk id="44" creationId="{4B3B7857-6BCF-45FB-B22A-BE1B4F4C8254}"/>
          </ac:spMkLst>
        </pc:spChg>
        <pc:cxnChg chg="mod">
          <ac:chgData name="Marisol del Carmen Gutierrez Rivera" userId="0963d25f-23fb-408d-a877-4ef32fce1de0" providerId="ADAL" clId="{FF506489-42DA-4BBD-B6C6-A662C0BE479C}" dt="2022-08-26T16:50:53.349" v="375" actId="1076"/>
          <ac:cxnSpMkLst>
            <pc:docMk/>
            <pc:sldMk cId="1903051103" sldId="6421"/>
            <ac:cxnSpMk id="3" creationId="{87440A31-450A-AA40-8DA4-754E5037288C}"/>
          </ac:cxnSpMkLst>
        </pc:cxnChg>
        <pc:cxnChg chg="mod">
          <ac:chgData name="Marisol del Carmen Gutierrez Rivera" userId="0963d25f-23fb-408d-a877-4ef32fce1de0" providerId="ADAL" clId="{FF506489-42DA-4BBD-B6C6-A662C0BE479C}" dt="2022-08-26T16:50:53.349" v="375" actId="1076"/>
          <ac:cxnSpMkLst>
            <pc:docMk/>
            <pc:sldMk cId="1903051103" sldId="6421"/>
            <ac:cxnSpMk id="5" creationId="{316D7808-6868-E846-9E69-EC1F72395FED}"/>
          </ac:cxnSpMkLst>
        </pc:cxnChg>
        <pc:cxnChg chg="mod">
          <ac:chgData name="Marisol del Carmen Gutierrez Rivera" userId="0963d25f-23fb-408d-a877-4ef32fce1de0" providerId="ADAL" clId="{FF506489-42DA-4BBD-B6C6-A662C0BE479C}" dt="2022-08-26T16:50:53.349" v="375" actId="1076"/>
          <ac:cxnSpMkLst>
            <pc:docMk/>
            <pc:sldMk cId="1903051103" sldId="6421"/>
            <ac:cxnSpMk id="6" creationId="{61183E84-1955-0143-A7B2-C2D61745F8AD}"/>
          </ac:cxnSpMkLst>
        </pc:cxnChg>
        <pc:cxnChg chg="mod">
          <ac:chgData name="Marisol del Carmen Gutierrez Rivera" userId="0963d25f-23fb-408d-a877-4ef32fce1de0" providerId="ADAL" clId="{FF506489-42DA-4BBD-B6C6-A662C0BE479C}" dt="2022-08-26T16:50:53.349" v="375" actId="1076"/>
          <ac:cxnSpMkLst>
            <pc:docMk/>
            <pc:sldMk cId="1903051103" sldId="6421"/>
            <ac:cxnSpMk id="7" creationId="{466C6BB6-F5CF-814D-9AD1-FDD33248D6B7}"/>
          </ac:cxnSpMkLst>
        </pc:cxnChg>
        <pc:cxnChg chg="mod">
          <ac:chgData name="Marisol del Carmen Gutierrez Rivera" userId="0963d25f-23fb-408d-a877-4ef32fce1de0" providerId="ADAL" clId="{FF506489-42DA-4BBD-B6C6-A662C0BE479C}" dt="2022-08-26T16:50:53.349" v="375" actId="1076"/>
          <ac:cxnSpMkLst>
            <pc:docMk/>
            <pc:sldMk cId="1903051103" sldId="6421"/>
            <ac:cxnSpMk id="17" creationId="{E3FF3A89-AFEB-C548-A44A-682BDCCAA212}"/>
          </ac:cxnSpMkLst>
        </pc:cxnChg>
        <pc:cxnChg chg="mod">
          <ac:chgData name="Marisol del Carmen Gutierrez Rivera" userId="0963d25f-23fb-408d-a877-4ef32fce1de0" providerId="ADAL" clId="{FF506489-42DA-4BBD-B6C6-A662C0BE479C}" dt="2022-08-26T16:50:53.349" v="375" actId="1076"/>
          <ac:cxnSpMkLst>
            <pc:docMk/>
            <pc:sldMk cId="1903051103" sldId="6421"/>
            <ac:cxnSpMk id="18" creationId="{26991B82-7EDB-E345-B92E-93075E97A239}"/>
          </ac:cxnSpMkLst>
        </pc:cxnChg>
      </pc:sldChg>
      <pc:sldChg chg="modSp mod">
        <pc:chgData name="Marisol del Carmen Gutierrez Rivera" userId="0963d25f-23fb-408d-a877-4ef32fce1de0" providerId="ADAL" clId="{FF506489-42DA-4BBD-B6C6-A662C0BE479C}" dt="2022-08-26T17:11:53.045" v="403" actId="1076"/>
        <pc:sldMkLst>
          <pc:docMk/>
          <pc:sldMk cId="3241101995" sldId="6422"/>
        </pc:sldMkLst>
        <pc:spChg chg="mod">
          <ac:chgData name="Marisol del Carmen Gutierrez Rivera" userId="0963d25f-23fb-408d-a877-4ef32fce1de0" providerId="ADAL" clId="{FF506489-42DA-4BBD-B6C6-A662C0BE479C}" dt="2022-08-26T17:09:40.697" v="401" actId="1076"/>
          <ac:spMkLst>
            <pc:docMk/>
            <pc:sldMk cId="3241101995" sldId="6422"/>
            <ac:spMk id="2" creationId="{6B9A85F3-A64A-AC4D-8187-914F1071DF91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5" creationId="{55FD36E0-00A9-7E4D-BC14-A5417056E878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6" creationId="{E74ABF33-C519-4B4F-8A25-8BA4F8FF5CDD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10" creationId="{869B3A53-E22F-3243-8B52-311FA9505964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11" creationId="{E5D5DE85-D002-3140-91CA-2920B92A97B2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12" creationId="{C77A9C05-52A7-DA4B-BD7B-A6F25B364D85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14" creationId="{8C73E88E-0A78-5040-93AC-43C071814D9B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17" creationId="{EC85257F-2376-1242-9BAA-CBA1EFBE885E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19" creationId="{02C37B8A-6CB7-5742-BAF0-BC4228BD5DBC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23" creationId="{E8FFC303-4F9F-B44E-BA8A-66F40E2D57A7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24" creationId="{E48FC425-21E0-034A-A670-7A1ED548B28A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25" creationId="{624CAC0D-C287-9A46-A12F-D002B6D83C34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32" creationId="{5D050FDB-D4EF-4D41-AE54-A340A872C341}"/>
          </ac:spMkLst>
        </pc:spChg>
        <pc:spChg chg="mod">
          <ac:chgData name="Marisol del Carmen Gutierrez Rivera" userId="0963d25f-23fb-408d-a877-4ef32fce1de0" providerId="ADAL" clId="{FF506489-42DA-4BBD-B6C6-A662C0BE479C}" dt="2022-08-26T17:11:53.045" v="403" actId="1076"/>
          <ac:spMkLst>
            <pc:docMk/>
            <pc:sldMk cId="3241101995" sldId="6422"/>
            <ac:spMk id="34" creationId="{32E6631C-D15D-D242-8AC0-F6050BB1A08F}"/>
          </ac:spMkLst>
        </pc:spChg>
        <pc:spChg chg="mod">
          <ac:chgData name="Marisol del Carmen Gutierrez Rivera" userId="0963d25f-23fb-408d-a877-4ef32fce1de0" providerId="ADAL" clId="{FF506489-42DA-4BBD-B6C6-A662C0BE479C}" dt="2022-08-26T17:06:24.076" v="393" actId="2711"/>
          <ac:spMkLst>
            <pc:docMk/>
            <pc:sldMk cId="3241101995" sldId="6422"/>
            <ac:spMk id="54" creationId="{6AA10FBA-54B2-4159-A8F7-294E412A73A2}"/>
          </ac:spMkLst>
        </pc:spChg>
        <pc:spChg chg="mod">
          <ac:chgData name="Marisol del Carmen Gutierrez Rivera" userId="0963d25f-23fb-408d-a877-4ef32fce1de0" providerId="ADAL" clId="{FF506489-42DA-4BBD-B6C6-A662C0BE479C}" dt="2022-08-26T17:06:24.076" v="393" actId="2711"/>
          <ac:spMkLst>
            <pc:docMk/>
            <pc:sldMk cId="3241101995" sldId="6422"/>
            <ac:spMk id="55" creationId="{3E477A6E-4B58-4C76-B2CE-FD67A42304C3}"/>
          </ac:spMkLst>
        </pc:spChg>
        <pc:spChg chg="mod">
          <ac:chgData name="Marisol del Carmen Gutierrez Rivera" userId="0963d25f-23fb-408d-a877-4ef32fce1de0" providerId="ADAL" clId="{FF506489-42DA-4BBD-B6C6-A662C0BE479C}" dt="2022-08-26T17:06:24.076" v="393" actId="2711"/>
          <ac:spMkLst>
            <pc:docMk/>
            <pc:sldMk cId="3241101995" sldId="6422"/>
            <ac:spMk id="56" creationId="{8B6B8097-04BB-41C3-8218-C7A7C5016C94}"/>
          </ac:spMkLst>
        </pc:spChg>
        <pc:spChg chg="mod">
          <ac:chgData name="Marisol del Carmen Gutierrez Rivera" userId="0963d25f-23fb-408d-a877-4ef32fce1de0" providerId="ADAL" clId="{FF506489-42DA-4BBD-B6C6-A662C0BE479C}" dt="2022-08-26T17:06:24.076" v="393" actId="2711"/>
          <ac:spMkLst>
            <pc:docMk/>
            <pc:sldMk cId="3241101995" sldId="6422"/>
            <ac:spMk id="57" creationId="{4B9FFF70-ED0D-4077-B5CA-7F321F9944B6}"/>
          </ac:spMkLst>
        </pc:sp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3" creationId="{54E4A7CB-79F0-3D4C-8E80-5DAEAD31D7F1}"/>
          </ac:cxnSpMkLst>
        </pc:cxn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4" creationId="{4460BCEA-F8C8-C941-9948-CC6150BC3FC2}"/>
          </ac:cxnSpMkLst>
        </pc:cxn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13" creationId="{20219C67-785F-3246-A3F9-2E972481385F}"/>
          </ac:cxnSpMkLst>
        </pc:cxn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21" creationId="{A30129A3-E9C6-3E4B-8214-8F4BC8420E32}"/>
          </ac:cxnSpMkLst>
        </pc:cxn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30" creationId="{ED5C45C6-165D-604D-B5D1-13FDAF68DB27}"/>
          </ac:cxnSpMkLst>
        </pc:cxn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31" creationId="{13E538E8-382F-A04D-AA24-55C616028D27}"/>
          </ac:cxnSpMkLst>
        </pc:cxnChg>
        <pc:cxnChg chg="mod">
          <ac:chgData name="Marisol del Carmen Gutierrez Rivera" userId="0963d25f-23fb-408d-a877-4ef32fce1de0" providerId="ADAL" clId="{FF506489-42DA-4BBD-B6C6-A662C0BE479C}" dt="2022-08-26T17:11:53.045" v="403" actId="1076"/>
          <ac:cxnSpMkLst>
            <pc:docMk/>
            <pc:sldMk cId="3241101995" sldId="6422"/>
            <ac:cxnSpMk id="33" creationId="{BD3F0674-6393-8A45-8BFA-9A951E6C6E2D}"/>
          </ac:cxnSpMkLst>
        </pc:cxnChg>
      </pc:sldChg>
      <pc:sldChg chg="modSp mod">
        <pc:chgData name="Marisol del Carmen Gutierrez Rivera" userId="0963d25f-23fb-408d-a877-4ef32fce1de0" providerId="ADAL" clId="{FF506489-42DA-4BBD-B6C6-A662C0BE479C}" dt="2022-08-26T17:47:59.777" v="465" actId="255"/>
        <pc:sldMkLst>
          <pc:docMk/>
          <pc:sldMk cId="2340049322" sldId="6433"/>
        </pc:sldMkLst>
        <pc:spChg chg="mod">
          <ac:chgData name="Marisol del Carmen Gutierrez Rivera" userId="0963d25f-23fb-408d-a877-4ef32fce1de0" providerId="ADAL" clId="{FF506489-42DA-4BBD-B6C6-A662C0BE479C}" dt="2022-08-26T17:47:59.777" v="465" actId="255"/>
          <ac:spMkLst>
            <pc:docMk/>
            <pc:sldMk cId="2340049322" sldId="6433"/>
            <ac:spMk id="2" creationId="{FFB98A64-6861-ACFC-ADCE-0499B79B882A}"/>
          </ac:spMkLst>
        </pc:spChg>
        <pc:spChg chg="mod">
          <ac:chgData name="Marisol del Carmen Gutierrez Rivera" userId="0963d25f-23fb-408d-a877-4ef32fce1de0" providerId="ADAL" clId="{FF506489-42DA-4BBD-B6C6-A662C0BE479C}" dt="2022-08-26T17:47:41.928" v="462" actId="14100"/>
          <ac:spMkLst>
            <pc:docMk/>
            <pc:sldMk cId="2340049322" sldId="6433"/>
            <ac:spMk id="3" creationId="{42C38E16-CEE3-8040-A792-18ACDFD69B46}"/>
          </ac:spMkLst>
        </pc:spChg>
      </pc:sldChg>
      <pc:sldChg chg="addSp modSp mod modAnim">
        <pc:chgData name="Marisol del Carmen Gutierrez Rivera" userId="0963d25f-23fb-408d-a877-4ef32fce1de0" providerId="ADAL" clId="{FF506489-42DA-4BBD-B6C6-A662C0BE479C}" dt="2022-08-25T20:28:22.022" v="166" actId="1076"/>
        <pc:sldMkLst>
          <pc:docMk/>
          <pc:sldMk cId="1258133015" sldId="6441"/>
        </pc:sldMkLst>
        <pc:spChg chg="mod">
          <ac:chgData name="Marisol del Carmen Gutierrez Rivera" userId="0963d25f-23fb-408d-a877-4ef32fce1de0" providerId="ADAL" clId="{FF506489-42DA-4BBD-B6C6-A662C0BE479C}" dt="2022-08-25T20:28:22.022" v="166" actId="1076"/>
          <ac:spMkLst>
            <pc:docMk/>
            <pc:sldMk cId="1258133015" sldId="6441"/>
            <ac:spMk id="8" creationId="{75D8FEEE-E827-74C7-6CA5-D261552DBD4C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11" creationId="{88087BF6-E8A0-4DA7-7FCA-662A308AB14A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13" creationId="{41647DC2-64A2-1E6C-4CA2-C2C1F67B07EA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29" creationId="{EF5A97F7-36B5-1FA9-748B-BF99FDEC21FD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0" creationId="{65715F95-8AF9-5CA6-1853-964AE6DA726E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1" creationId="{34A408F6-7CB7-20DE-0031-C8DD837E7E8F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2" creationId="{D99DAEA7-711D-4935-4247-AFAE1048D033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3" creationId="{907E94FA-7A8A-16F2-7190-5A05303F50FF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4" creationId="{0E23C061-772D-6DF5-4860-9915D33D9DB0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5" creationId="{96260DEE-8140-BF95-F240-1642A85B8F7F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6" creationId="{7173D36A-8F3F-55C5-16DE-301E466F65FF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7" creationId="{20E0568B-2D6B-2EE0-9297-297E31932DD6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8" creationId="{5BB36C0E-60F9-08E8-7DED-DA28ABCF7DE6}"/>
          </ac:spMkLst>
        </pc:spChg>
        <pc:spChg chg="mod">
          <ac:chgData name="Marisol del Carmen Gutierrez Rivera" userId="0963d25f-23fb-408d-a877-4ef32fce1de0" providerId="ADAL" clId="{FF506489-42DA-4BBD-B6C6-A662C0BE479C}" dt="2022-08-25T20:27:51.496" v="155" actId="164"/>
          <ac:spMkLst>
            <pc:docMk/>
            <pc:sldMk cId="1258133015" sldId="6441"/>
            <ac:spMk id="39" creationId="{9DC4F5FF-0D00-61C6-2297-EC0837338A60}"/>
          </ac:spMkLst>
        </pc:spChg>
        <pc:grpChg chg="add mod">
          <ac:chgData name="Marisol del Carmen Gutierrez Rivera" userId="0963d25f-23fb-408d-a877-4ef32fce1de0" providerId="ADAL" clId="{FF506489-42DA-4BBD-B6C6-A662C0BE479C}" dt="2022-08-25T20:28:00.474" v="157" actId="1076"/>
          <ac:grpSpMkLst>
            <pc:docMk/>
            <pc:sldMk cId="1258133015" sldId="6441"/>
            <ac:grpSpMk id="2" creationId="{CDF2B562-1ADA-25C6-E552-BB11AFB79853}"/>
          </ac:grpSpMkLst>
        </pc:grpChg>
        <pc:picChg chg="mod">
          <ac:chgData name="Marisol del Carmen Gutierrez Rivera" userId="0963d25f-23fb-408d-a877-4ef32fce1de0" providerId="ADAL" clId="{FF506489-42DA-4BBD-B6C6-A662C0BE479C}" dt="2022-08-25T20:28:03.352" v="158" actId="1076"/>
          <ac:picMkLst>
            <pc:docMk/>
            <pc:sldMk cId="1258133015" sldId="6441"/>
            <ac:picMk id="4" creationId="{4B481D62-79F3-6723-4835-7FB4F5529020}"/>
          </ac:picMkLst>
        </pc:pic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16" creationId="{529ECA12-742E-F5DF-C20E-211A5BE55D62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18" creationId="{A16E8839-B5EF-0804-7B32-649EFA1E34C2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22" creationId="{02A38838-1EBF-7C0F-B642-D17F8CBB11EF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24" creationId="{F953D8CA-2139-F559-2E6C-F7CF3DA02B4A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25" creationId="{717CCE70-054A-0A08-5EEB-14456BC77388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26" creationId="{90CCCA2B-26F6-C8EA-D3E3-E41D3684A9EB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27" creationId="{8C4953A5-2D07-6739-CAB2-DB52C80D1EF3}"/>
          </ac:cxnSpMkLst>
        </pc:cxnChg>
        <pc:cxnChg chg="mod">
          <ac:chgData name="Marisol del Carmen Gutierrez Rivera" userId="0963d25f-23fb-408d-a877-4ef32fce1de0" providerId="ADAL" clId="{FF506489-42DA-4BBD-B6C6-A662C0BE479C}" dt="2022-08-25T20:27:51.496" v="155" actId="164"/>
          <ac:cxnSpMkLst>
            <pc:docMk/>
            <pc:sldMk cId="1258133015" sldId="6441"/>
            <ac:cxnSpMk id="28" creationId="{A0FBCBB6-FF6F-99F7-40DF-CD8F392676D2}"/>
          </ac:cxnSpMkLst>
        </pc:cxnChg>
      </pc:sldChg>
      <pc:sldChg chg="modSp mod">
        <pc:chgData name="Marisol del Carmen Gutierrez Rivera" userId="0963d25f-23fb-408d-a877-4ef32fce1de0" providerId="ADAL" clId="{FF506489-42DA-4BBD-B6C6-A662C0BE479C}" dt="2022-08-26T14:25:43.188" v="244" actId="255"/>
        <pc:sldMkLst>
          <pc:docMk/>
          <pc:sldMk cId="3376710949" sldId="6442"/>
        </pc:sldMkLst>
        <pc:spChg chg="mod">
          <ac:chgData name="Marisol del Carmen Gutierrez Rivera" userId="0963d25f-23fb-408d-a877-4ef32fce1de0" providerId="ADAL" clId="{FF506489-42DA-4BBD-B6C6-A662C0BE479C}" dt="2022-08-26T14:25:21.887" v="242" actId="1076"/>
          <ac:spMkLst>
            <pc:docMk/>
            <pc:sldMk cId="3376710949" sldId="6442"/>
            <ac:spMk id="8" creationId="{75D8FEEE-E827-74C7-6CA5-D261552DBD4C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11" creationId="{88087BF6-E8A0-4DA7-7FCA-662A308AB14A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13" creationId="{41647DC2-64A2-1E6C-4CA2-C2C1F67B07EA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29" creationId="{EF5A97F7-36B5-1FA9-748B-BF99FDEC21FD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0" creationId="{65715F95-8AF9-5CA6-1853-964AE6DA726E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1" creationId="{34A408F6-7CB7-20DE-0031-C8DD837E7E8F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2" creationId="{D99DAEA7-711D-4935-4247-AFAE1048D033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3" creationId="{907E94FA-7A8A-16F2-7190-5A05303F50FF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4" creationId="{0E23C061-772D-6DF5-4860-9915D33D9DB0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5" creationId="{96260DEE-8140-BF95-F240-1642A85B8F7F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6" creationId="{7173D36A-8F3F-55C5-16DE-301E466F65FF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7" creationId="{20E0568B-2D6B-2EE0-9297-297E31932DD6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8" creationId="{5BB36C0E-60F9-08E8-7DED-DA28ABCF7DE6}"/>
          </ac:spMkLst>
        </pc:spChg>
        <pc:spChg chg="mod">
          <ac:chgData name="Marisol del Carmen Gutierrez Rivera" userId="0963d25f-23fb-408d-a877-4ef32fce1de0" providerId="ADAL" clId="{FF506489-42DA-4BBD-B6C6-A662C0BE479C}" dt="2022-08-26T14:25:43.188" v="244" actId="255"/>
          <ac:spMkLst>
            <pc:docMk/>
            <pc:sldMk cId="3376710949" sldId="6442"/>
            <ac:spMk id="39" creationId="{9DC4F5FF-0D00-61C6-2297-EC0837338A60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6T14:24:49.613" v="236" actId="1036"/>
        <pc:sldMkLst>
          <pc:docMk/>
          <pc:sldMk cId="121778770" sldId="6443"/>
        </pc:sldMkLst>
        <pc:spChg chg="mod">
          <ac:chgData name="Marisol del Carmen Gutierrez Rivera" userId="0963d25f-23fb-408d-a877-4ef32fce1de0" providerId="ADAL" clId="{FF506489-42DA-4BBD-B6C6-A662C0BE479C}" dt="2022-08-26T14:24:37.798" v="231" actId="1076"/>
          <ac:spMkLst>
            <pc:docMk/>
            <pc:sldMk cId="121778770" sldId="6443"/>
            <ac:spMk id="2" creationId="{34647C43-6F28-87A3-C332-DE606DA696FF}"/>
          </ac:spMkLst>
        </pc:spChg>
        <pc:spChg chg="mod">
          <ac:chgData name="Marisol del Carmen Gutierrez Rivera" userId="0963d25f-23fb-408d-a877-4ef32fce1de0" providerId="ADAL" clId="{FF506489-42DA-4BBD-B6C6-A662C0BE479C}" dt="2022-08-26T14:24:38.493" v="232" actId="2711"/>
          <ac:spMkLst>
            <pc:docMk/>
            <pc:sldMk cId="121778770" sldId="6443"/>
            <ac:spMk id="3" creationId="{F313FC43-E6E7-3420-1D06-4DEC205CD293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4" creationId="{DE728AE3-8DA6-E432-876F-72609D49B2F5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5" creationId="{BA56986D-8170-64B0-6F1F-CB5ED6E48C3E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6" creationId="{05CDD130-8729-CD60-DDBE-FB3DB250C5BD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7" creationId="{80A184AA-E259-4E7B-C675-B592F4AD5054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8" creationId="{A7CBDB3A-95C5-4470-2ED4-169B6612E870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9" creationId="{1FC65AF4-E76D-0E9F-D8BB-028AD9F11433}"/>
          </ac:spMkLst>
        </pc:spChg>
        <pc:spChg chg="mod">
          <ac:chgData name="Marisol del Carmen Gutierrez Rivera" userId="0963d25f-23fb-408d-a877-4ef32fce1de0" providerId="ADAL" clId="{FF506489-42DA-4BBD-B6C6-A662C0BE479C}" dt="2022-08-26T14:24:39.198" v="233" actId="255"/>
          <ac:spMkLst>
            <pc:docMk/>
            <pc:sldMk cId="121778770" sldId="6443"/>
            <ac:spMk id="10" creationId="{1D605B22-5401-F9B7-63CB-054D1E7BEB82}"/>
          </ac:spMkLst>
        </pc:spChg>
        <pc:spChg chg="mod">
          <ac:chgData name="Marisol del Carmen Gutierrez Rivera" userId="0963d25f-23fb-408d-a877-4ef32fce1de0" providerId="ADAL" clId="{FF506489-42DA-4BBD-B6C6-A662C0BE479C}" dt="2022-08-26T14:24:49.613" v="236" actId="1036"/>
          <ac:spMkLst>
            <pc:docMk/>
            <pc:sldMk cId="121778770" sldId="6443"/>
            <ac:spMk id="11" creationId="{7960640B-55F0-5BB7-0BB7-07F1505CB97F}"/>
          </ac:spMkLst>
        </pc:spChg>
        <pc:spChg chg="mod">
          <ac:chgData name="Marisol del Carmen Gutierrez Rivera" userId="0963d25f-23fb-408d-a877-4ef32fce1de0" providerId="ADAL" clId="{FF506489-42DA-4BBD-B6C6-A662C0BE479C}" dt="2022-08-26T14:23:15.171" v="224" actId="2711"/>
          <ac:spMkLst>
            <pc:docMk/>
            <pc:sldMk cId="121778770" sldId="6443"/>
            <ac:spMk id="24" creationId="{2DF2F005-62F8-4BDB-7BC4-057333B40E8A}"/>
          </ac:spMkLst>
        </pc:spChg>
        <pc:spChg chg="mod">
          <ac:chgData name="Marisol del Carmen Gutierrez Rivera" userId="0963d25f-23fb-408d-a877-4ef32fce1de0" providerId="ADAL" clId="{FF506489-42DA-4BBD-B6C6-A662C0BE479C}" dt="2022-08-26T14:23:15.171" v="224" actId="2711"/>
          <ac:spMkLst>
            <pc:docMk/>
            <pc:sldMk cId="121778770" sldId="6443"/>
            <ac:spMk id="28" creationId="{329502FC-D485-65DC-0657-8AF345EABC63}"/>
          </ac:spMkLst>
        </pc:spChg>
        <pc:spChg chg="mod">
          <ac:chgData name="Marisol del Carmen Gutierrez Rivera" userId="0963d25f-23fb-408d-a877-4ef32fce1de0" providerId="ADAL" clId="{FF506489-42DA-4BBD-B6C6-A662C0BE479C}" dt="2022-08-26T14:23:15.171" v="224" actId="2711"/>
          <ac:spMkLst>
            <pc:docMk/>
            <pc:sldMk cId="121778770" sldId="6443"/>
            <ac:spMk id="29" creationId="{75D9C340-48EA-73C7-2CF5-40ABDF6058DA}"/>
          </ac:spMkLst>
        </pc:spChg>
      </pc:sldChg>
      <pc:sldChg chg="modSp mod">
        <pc:chgData name="Marisol del Carmen Gutierrez Rivera" userId="0963d25f-23fb-408d-a877-4ef32fce1de0" providerId="ADAL" clId="{FF506489-42DA-4BBD-B6C6-A662C0BE479C}" dt="2022-08-25T19:54:48.613" v="120" actId="2711"/>
        <pc:sldMkLst>
          <pc:docMk/>
          <pc:sldMk cId="1150176616" sldId="6444"/>
        </pc:sldMkLst>
        <pc:spChg chg="mod">
          <ac:chgData name="Marisol del Carmen Gutierrez Rivera" userId="0963d25f-23fb-408d-a877-4ef32fce1de0" providerId="ADAL" clId="{FF506489-42DA-4BBD-B6C6-A662C0BE479C}" dt="2022-08-25T19:54:16.181" v="118" actId="1076"/>
          <ac:spMkLst>
            <pc:docMk/>
            <pc:sldMk cId="1150176616" sldId="6444"/>
            <ac:spMk id="2" creationId="{88ABD0F1-94A4-C528-89C3-CE1A8F0614ED}"/>
          </ac:spMkLst>
        </pc:spChg>
        <pc:graphicFrameChg chg="mod">
          <ac:chgData name="Marisol del Carmen Gutierrez Rivera" userId="0963d25f-23fb-408d-a877-4ef32fce1de0" providerId="ADAL" clId="{FF506489-42DA-4BBD-B6C6-A662C0BE479C}" dt="2022-08-25T19:54:48.613" v="120" actId="2711"/>
          <ac:graphicFrameMkLst>
            <pc:docMk/>
            <pc:sldMk cId="1150176616" sldId="6444"/>
            <ac:graphicFrameMk id="5" creationId="{14151DB3-6097-BF64-DF44-E3122262AF27}"/>
          </ac:graphicFrameMkLst>
        </pc:graphicFrameChg>
        <pc:picChg chg="mod">
          <ac:chgData name="Marisol del Carmen Gutierrez Rivera" userId="0963d25f-23fb-408d-a877-4ef32fce1de0" providerId="ADAL" clId="{FF506489-42DA-4BBD-B6C6-A662C0BE479C}" dt="2022-08-25T19:54:22.134" v="119" actId="1076"/>
          <ac:picMkLst>
            <pc:docMk/>
            <pc:sldMk cId="1150176616" sldId="6444"/>
            <ac:picMk id="16" creationId="{FECA07F4-720B-EDDE-7092-4A67A1EF4463}"/>
          </ac:picMkLst>
        </pc:picChg>
      </pc:sldChg>
      <pc:sldChg chg="delSp mod">
        <pc:chgData name="Marisol del Carmen Gutierrez Rivera" userId="0963d25f-23fb-408d-a877-4ef32fce1de0" providerId="ADAL" clId="{FF506489-42DA-4BBD-B6C6-A662C0BE479C}" dt="2022-08-26T17:57:10.191" v="473" actId="478"/>
        <pc:sldMkLst>
          <pc:docMk/>
          <pc:sldMk cId="3871019481" sldId="6445"/>
        </pc:sldMkLst>
        <pc:spChg chg="del">
          <ac:chgData name="Marisol del Carmen Gutierrez Rivera" userId="0963d25f-23fb-408d-a877-4ef32fce1de0" providerId="ADAL" clId="{FF506489-42DA-4BBD-B6C6-A662C0BE479C}" dt="2022-08-26T17:57:10.191" v="473" actId="478"/>
          <ac:spMkLst>
            <pc:docMk/>
            <pc:sldMk cId="3871019481" sldId="6445"/>
            <ac:spMk id="5" creationId="{61CD7A72-BE80-9A3D-33CC-22C15B79F9B5}"/>
          </ac:spMkLst>
        </pc:spChg>
      </pc:sldChg>
      <pc:sldChg chg="addSp delSp modSp new mod">
        <pc:chgData name="Marisol del Carmen Gutierrez Rivera" userId="0963d25f-23fb-408d-a877-4ef32fce1de0" providerId="ADAL" clId="{FF506489-42DA-4BBD-B6C6-A662C0BE479C}" dt="2022-08-25T19:53:30.603" v="110" actId="1076"/>
        <pc:sldMkLst>
          <pc:docMk/>
          <pc:sldMk cId="2009056046" sldId="6446"/>
        </pc:sldMkLst>
        <pc:spChg chg="del">
          <ac:chgData name="Marisol del Carmen Gutierrez Rivera" userId="0963d25f-23fb-408d-a877-4ef32fce1de0" providerId="ADAL" clId="{FF506489-42DA-4BBD-B6C6-A662C0BE479C}" dt="2022-08-25T19:51:24.981" v="99" actId="478"/>
          <ac:spMkLst>
            <pc:docMk/>
            <pc:sldMk cId="2009056046" sldId="6446"/>
            <ac:spMk id="2" creationId="{605B0A44-D924-33D7-6319-FF2E27361BFD}"/>
          </ac:spMkLst>
        </pc:spChg>
        <pc:spChg chg="del">
          <ac:chgData name="Marisol del Carmen Gutierrez Rivera" userId="0963d25f-23fb-408d-a877-4ef32fce1de0" providerId="ADAL" clId="{FF506489-42DA-4BBD-B6C6-A662C0BE479C}" dt="2022-08-25T19:51:27.419" v="100" actId="478"/>
          <ac:spMkLst>
            <pc:docMk/>
            <pc:sldMk cId="2009056046" sldId="6446"/>
            <ac:spMk id="3" creationId="{C3FF0F32-06E6-291A-4F4E-946017FD3816}"/>
          </ac:spMkLst>
        </pc:spChg>
        <pc:spChg chg="add mod">
          <ac:chgData name="Marisol del Carmen Gutierrez Rivera" userId="0963d25f-23fb-408d-a877-4ef32fce1de0" providerId="ADAL" clId="{FF506489-42DA-4BBD-B6C6-A662C0BE479C}" dt="2022-08-25T19:53:30.603" v="110" actId="1076"/>
          <ac:spMkLst>
            <pc:docMk/>
            <pc:sldMk cId="2009056046" sldId="6446"/>
            <ac:spMk id="4" creationId="{9723F0B8-34A7-592E-9126-2C30CC55C79A}"/>
          </ac:spMkLst>
        </pc:spChg>
      </pc:sldChg>
      <pc:sldMasterChg chg="addSp delSp modSp mod modSldLayout">
        <pc:chgData name="Marisol del Carmen Gutierrez Rivera" userId="0963d25f-23fb-408d-a877-4ef32fce1de0" providerId="ADAL" clId="{FF506489-42DA-4BBD-B6C6-A662C0BE479C}" dt="2022-08-26T17:36:05.367" v="455" actId="1076"/>
        <pc:sldMasterMkLst>
          <pc:docMk/>
          <pc:sldMasterMk cId="2328870246" sldId="2147483664"/>
        </pc:sldMasterMkLst>
        <pc:picChg chg="add mod">
          <ac:chgData name="Marisol del Carmen Gutierrez Rivera" userId="0963d25f-23fb-408d-a877-4ef32fce1de0" providerId="ADAL" clId="{FF506489-42DA-4BBD-B6C6-A662C0BE479C}" dt="2022-08-25T19:10:29.761" v="21"/>
          <ac:picMkLst>
            <pc:docMk/>
            <pc:sldMasterMk cId="2328870246" sldId="2147483664"/>
            <ac:picMk id="3" creationId="{DF670DAC-C286-3210-259A-07214ADD222F}"/>
          </ac:picMkLst>
        </pc:picChg>
        <pc:picChg chg="mod">
          <ac:chgData name="Marisol del Carmen Gutierrez Rivera" userId="0963d25f-23fb-408d-a877-4ef32fce1de0" providerId="ADAL" clId="{FF506489-42DA-4BBD-B6C6-A662C0BE479C}" dt="2022-08-25T19:10:53.860" v="28" actId="1036"/>
          <ac:picMkLst>
            <pc:docMk/>
            <pc:sldMasterMk cId="2328870246" sldId="2147483664"/>
            <ac:picMk id="5" creationId="{B4F88C71-990E-90F3-4F72-2745BAADED6C}"/>
          </ac:picMkLst>
        </pc:picChg>
        <pc:picChg chg="del">
          <ac:chgData name="Marisol del Carmen Gutierrez Rivera" userId="0963d25f-23fb-408d-a877-4ef32fce1de0" providerId="ADAL" clId="{FF506489-42DA-4BBD-B6C6-A662C0BE479C}" dt="2022-08-25T19:10:27.443" v="20" actId="478"/>
          <ac:picMkLst>
            <pc:docMk/>
            <pc:sldMasterMk cId="2328870246" sldId="2147483664"/>
            <ac:picMk id="6" creationId="{12D7B3E8-A1C9-47FA-8B2B-7190871E5F7E}"/>
          </ac:picMkLst>
        </pc:picChg>
        <pc:sldLayoutChg chg="addSp delSp modSp mod">
          <pc:chgData name="Marisol del Carmen Gutierrez Rivera" userId="0963d25f-23fb-408d-a877-4ef32fce1de0" providerId="ADAL" clId="{FF506489-42DA-4BBD-B6C6-A662C0BE479C}" dt="2022-08-26T14:26:10.923" v="247"/>
          <pc:sldLayoutMkLst>
            <pc:docMk/>
            <pc:sldMasterMk cId="2328870246" sldId="2147483664"/>
            <pc:sldLayoutMk cId="1217239249" sldId="2147483685"/>
          </pc:sldLayoutMkLst>
          <pc:picChg chg="add mod">
            <ac:chgData name="Marisol del Carmen Gutierrez Rivera" userId="0963d25f-23fb-408d-a877-4ef32fce1de0" providerId="ADAL" clId="{FF506489-42DA-4BBD-B6C6-A662C0BE479C}" dt="2022-08-26T14:26:05.721" v="246"/>
            <ac:picMkLst>
              <pc:docMk/>
              <pc:sldMasterMk cId="2328870246" sldId="2147483664"/>
              <pc:sldLayoutMk cId="1217239249" sldId="2147483685"/>
              <ac:picMk id="3" creationId="{8E1B47DB-80D6-B2AE-AA0A-864B31F288E7}"/>
            </ac:picMkLst>
          </pc:picChg>
          <pc:picChg chg="del">
            <ac:chgData name="Marisol del Carmen Gutierrez Rivera" userId="0963d25f-23fb-408d-a877-4ef32fce1de0" providerId="ADAL" clId="{FF506489-42DA-4BBD-B6C6-A662C0BE479C}" dt="2022-08-26T14:26:03.273" v="245" actId="478"/>
            <ac:picMkLst>
              <pc:docMk/>
              <pc:sldMasterMk cId="2328870246" sldId="2147483664"/>
              <pc:sldLayoutMk cId="1217239249" sldId="2147483685"/>
              <ac:picMk id="10" creationId="{61D0774D-68B7-7809-4EA1-CC374F1F9437}"/>
            </ac:picMkLst>
          </pc:picChg>
          <pc:picChg chg="mod">
            <ac:chgData name="Marisol del Carmen Gutierrez Rivera" userId="0963d25f-23fb-408d-a877-4ef32fce1de0" providerId="ADAL" clId="{FF506489-42DA-4BBD-B6C6-A662C0BE479C}" dt="2022-08-26T14:26:10.923" v="247"/>
            <ac:picMkLst>
              <pc:docMk/>
              <pc:sldMasterMk cId="2328870246" sldId="2147483664"/>
              <pc:sldLayoutMk cId="1217239249" sldId="2147483685"/>
              <ac:picMk id="932" creationId="{2D18413A-53ED-448C-AB9D-6C4C8059AE1F}"/>
            </ac:picMkLst>
          </pc:picChg>
        </pc:sldLayoutChg>
        <pc:sldLayoutChg chg="addSp delSp modSp mod">
          <pc:chgData name="Marisol del Carmen Gutierrez Rivera" userId="0963d25f-23fb-408d-a877-4ef32fce1de0" providerId="ADAL" clId="{FF506489-42DA-4BBD-B6C6-A662C0BE479C}" dt="2022-08-25T19:14:13.832" v="41" actId="1076"/>
          <pc:sldLayoutMkLst>
            <pc:docMk/>
            <pc:sldMasterMk cId="2328870246" sldId="2147483664"/>
            <pc:sldLayoutMk cId="581422459" sldId="2147483687"/>
          </pc:sldLayoutMkLst>
          <pc:picChg chg="add mod">
            <ac:chgData name="Marisol del Carmen Gutierrez Rivera" userId="0963d25f-23fb-408d-a877-4ef32fce1de0" providerId="ADAL" clId="{FF506489-42DA-4BBD-B6C6-A662C0BE479C}" dt="2022-08-25T19:14:13.832" v="41" actId="1076"/>
            <ac:picMkLst>
              <pc:docMk/>
              <pc:sldMasterMk cId="2328870246" sldId="2147483664"/>
              <pc:sldLayoutMk cId="581422459" sldId="2147483687"/>
              <ac:picMk id="3" creationId="{22EDF10A-B1E6-CDDF-04F8-4D7AC3C7EEC5}"/>
            </ac:picMkLst>
          </pc:picChg>
          <pc:picChg chg="del">
            <ac:chgData name="Marisol del Carmen Gutierrez Rivera" userId="0963d25f-23fb-408d-a877-4ef32fce1de0" providerId="ADAL" clId="{FF506489-42DA-4BBD-B6C6-A662C0BE479C}" dt="2022-08-25T19:13:40.364" v="37" actId="478"/>
            <ac:picMkLst>
              <pc:docMk/>
              <pc:sldMasterMk cId="2328870246" sldId="2147483664"/>
              <pc:sldLayoutMk cId="581422459" sldId="2147483687"/>
              <ac:picMk id="10" creationId="{A820D578-21E5-A4A3-6B86-B2D57BA7604C}"/>
            </ac:picMkLst>
          </pc:picChg>
          <pc:picChg chg="mod">
            <ac:chgData name="Marisol del Carmen Gutierrez Rivera" userId="0963d25f-23fb-408d-a877-4ef32fce1de0" providerId="ADAL" clId="{FF506489-42DA-4BBD-B6C6-A662C0BE479C}" dt="2022-08-25T19:14:03.635" v="39"/>
            <ac:picMkLst>
              <pc:docMk/>
              <pc:sldMasterMk cId="2328870246" sldId="2147483664"/>
              <pc:sldLayoutMk cId="581422459" sldId="2147483687"/>
              <ac:picMk id="924" creationId="{8A1B2119-8259-4180-AC52-76CAFD0BE6C0}"/>
            </ac:picMkLst>
          </pc:picChg>
        </pc:sldLayoutChg>
        <pc:sldLayoutChg chg="modSp mod">
          <pc:chgData name="Marisol del Carmen Gutierrez Rivera" userId="0963d25f-23fb-408d-a877-4ef32fce1de0" providerId="ADAL" clId="{FF506489-42DA-4BBD-B6C6-A662C0BE479C}" dt="2022-08-26T17:36:05.367" v="455" actId="1076"/>
          <pc:sldLayoutMkLst>
            <pc:docMk/>
            <pc:sldMasterMk cId="2328870246" sldId="2147483664"/>
            <pc:sldLayoutMk cId="3279887941" sldId="2147483694"/>
          </pc:sldLayoutMkLst>
          <pc:spChg chg="mod">
            <ac:chgData name="Marisol del Carmen Gutierrez Rivera" userId="0963d25f-23fb-408d-a877-4ef32fce1de0" providerId="ADAL" clId="{FF506489-42DA-4BBD-B6C6-A662C0BE479C}" dt="2022-08-26T17:36:05.367" v="455" actId="1076"/>
            <ac:spMkLst>
              <pc:docMk/>
              <pc:sldMasterMk cId="2328870246" sldId="2147483664"/>
              <pc:sldLayoutMk cId="3279887941" sldId="2147483694"/>
              <ac:spMk id="5" creationId="{00000000-0000-0000-0000-000000000000}"/>
            </ac:spMkLst>
          </pc:spChg>
        </pc:sldLayoutChg>
      </pc:sldMasterChg>
      <pc:sldMasterChg chg="addSp delSp modSp mod">
        <pc:chgData name="Marisol del Carmen Gutierrez Rivera" userId="0963d25f-23fb-408d-a877-4ef32fce1de0" providerId="ADAL" clId="{FF506489-42DA-4BBD-B6C6-A662C0BE479C}" dt="2022-08-25T19:16:37.115" v="83" actId="478"/>
        <pc:sldMasterMkLst>
          <pc:docMk/>
          <pc:sldMasterMk cId="1764657274" sldId="2147483678"/>
        </pc:sldMasterMkLst>
        <pc:spChg chg="add mod">
          <ac:chgData name="Marisol del Carmen Gutierrez Rivera" userId="0963d25f-23fb-408d-a877-4ef32fce1de0" providerId="ADAL" clId="{FF506489-42DA-4BBD-B6C6-A662C0BE479C}" dt="2022-08-25T19:14:50.150" v="63" actId="20577"/>
          <ac:spMkLst>
            <pc:docMk/>
            <pc:sldMasterMk cId="1764657274" sldId="2147483678"/>
            <ac:spMk id="5" creationId="{27E931A4-9CE3-569E-E507-ECDCF597C480}"/>
          </ac:spMkLst>
        </pc:spChg>
        <pc:spChg chg="add mod">
          <ac:chgData name="Marisol del Carmen Gutierrez Rivera" userId="0963d25f-23fb-408d-a877-4ef32fce1de0" providerId="ADAL" clId="{FF506489-42DA-4BBD-B6C6-A662C0BE479C}" dt="2022-08-25T19:16:30.719" v="82" actId="20577"/>
          <ac:spMkLst>
            <pc:docMk/>
            <pc:sldMasterMk cId="1764657274" sldId="2147483678"/>
            <ac:spMk id="6" creationId="{EAAE756B-57AB-BD43-31E3-89A8324FDB5B}"/>
          </ac:spMkLst>
        </pc:spChg>
        <pc:spChg chg="add del mod">
          <ac:chgData name="Marisol del Carmen Gutierrez Rivera" userId="0963d25f-23fb-408d-a877-4ef32fce1de0" providerId="ADAL" clId="{FF506489-42DA-4BBD-B6C6-A662C0BE479C}" dt="2022-08-25T19:16:37.115" v="83" actId="478"/>
          <ac:spMkLst>
            <pc:docMk/>
            <pc:sldMasterMk cId="1764657274" sldId="2147483678"/>
            <ac:spMk id="10" creationId="{A0543A4F-5FE0-A9B0-BE4B-0FF23DE8AF4D}"/>
          </ac:spMkLst>
        </pc:spChg>
        <pc:picChg chg="mod">
          <ac:chgData name="Marisol del Carmen Gutierrez Rivera" userId="0963d25f-23fb-408d-a877-4ef32fce1de0" providerId="ADAL" clId="{FF506489-42DA-4BBD-B6C6-A662C0BE479C}" dt="2022-08-25T19:14:41.103" v="44"/>
          <ac:picMkLst>
            <pc:docMk/>
            <pc:sldMasterMk cId="1764657274" sldId="2147483678"/>
            <ac:picMk id="8" creationId="{00000000-0000-0000-0000-000000000000}"/>
          </ac:picMkLst>
        </pc:picChg>
      </pc:sldMasterChg>
      <pc:sldMasterChg chg="addSp delSp modSp mod">
        <pc:chgData name="Marisol del Carmen Gutierrez Rivera" userId="0963d25f-23fb-408d-a877-4ef32fce1de0" providerId="ADAL" clId="{FF506489-42DA-4BBD-B6C6-A662C0BE479C}" dt="2022-08-25T19:13:30.867" v="36" actId="1076"/>
        <pc:sldMasterMkLst>
          <pc:docMk/>
          <pc:sldMasterMk cId="496375632" sldId="2147483691"/>
        </pc:sldMasterMkLst>
        <pc:picChg chg="add del mod">
          <ac:chgData name="Marisol del Carmen Gutierrez Rivera" userId="0963d25f-23fb-408d-a877-4ef32fce1de0" providerId="ADAL" clId="{FF506489-42DA-4BBD-B6C6-A662C0BE479C}" dt="2022-08-25T19:11:06.360" v="30"/>
          <ac:picMkLst>
            <pc:docMk/>
            <pc:sldMasterMk cId="496375632" sldId="2147483691"/>
            <ac:picMk id="5" creationId="{D6CF67C8-56C4-52E7-B31A-759B036A572D}"/>
          </ac:picMkLst>
        </pc:picChg>
        <pc:picChg chg="add mod">
          <ac:chgData name="Marisol del Carmen Gutierrez Rivera" userId="0963d25f-23fb-408d-a877-4ef32fce1de0" providerId="ADAL" clId="{FF506489-42DA-4BBD-B6C6-A662C0BE479C}" dt="2022-08-25T19:13:30.867" v="36" actId="1076"/>
          <ac:picMkLst>
            <pc:docMk/>
            <pc:sldMasterMk cId="496375632" sldId="2147483691"/>
            <ac:picMk id="6" creationId="{ED6EDCAC-11FD-152F-A35B-4300475DAF33}"/>
          </ac:picMkLst>
        </pc:picChg>
        <pc:picChg chg="mod">
          <ac:chgData name="Marisol del Carmen Gutierrez Rivera" userId="0963d25f-23fb-408d-a877-4ef32fce1de0" providerId="ADAL" clId="{FF506489-42DA-4BBD-B6C6-A662C0BE479C}" dt="2022-08-25T19:11:32.652" v="33"/>
          <ac:picMkLst>
            <pc:docMk/>
            <pc:sldMasterMk cId="496375632" sldId="2147483691"/>
            <ac:picMk id="7" creationId="{00000000-0000-0000-0000-000000000000}"/>
          </ac:picMkLst>
        </pc:picChg>
        <pc:picChg chg="del">
          <ac:chgData name="Marisol del Carmen Gutierrez Rivera" userId="0963d25f-23fb-408d-a877-4ef32fce1de0" providerId="ADAL" clId="{FF506489-42DA-4BBD-B6C6-A662C0BE479C}" dt="2022-08-25T19:11:16.525" v="31" actId="478"/>
          <ac:picMkLst>
            <pc:docMk/>
            <pc:sldMasterMk cId="496375632" sldId="2147483691"/>
            <ac:picMk id="8" creationId="{DC5FF421-343A-D49C-1354-3214FA8D405F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B09B70-0598-44E1-BDC5-4E890FB64BCB}" type="doc">
      <dgm:prSet loTypeId="urn:microsoft.com/office/officeart/2005/8/layout/vList5" loCatId="icon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E39B270-0E6F-4BD2-BE41-6A8FE1EEDB84}">
      <dgm:prSet/>
      <dgm:spPr/>
      <dgm:t>
        <a:bodyPr/>
        <a:lstStyle/>
        <a:p>
          <a:r>
            <a:rPr lang="es-ES_tradnl" noProof="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4.1 Anormalidad</a:t>
          </a:r>
        </a:p>
      </dgm:t>
    </dgm:pt>
    <dgm:pt modelId="{2EACE3BF-6ACA-4FCE-83A8-550E84F4FA96}" type="parTrans" cxnId="{CDA9AD59-C3E1-411A-85A0-049C34B4F7C8}">
      <dgm:prSet/>
      <dgm:spPr/>
      <dgm:t>
        <a:bodyPr/>
        <a:lstStyle/>
        <a:p>
          <a:endParaRPr lang="es-ES_tradnl" noProof="0" dirty="0"/>
        </a:p>
      </dgm:t>
    </dgm:pt>
    <dgm:pt modelId="{A7446789-6F54-4F15-B43C-E145CE30DFC9}" type="sibTrans" cxnId="{CDA9AD59-C3E1-411A-85A0-049C34B4F7C8}">
      <dgm:prSet/>
      <dgm:spPr/>
      <dgm:t>
        <a:bodyPr/>
        <a:lstStyle/>
        <a:p>
          <a:endParaRPr lang="es-ES_tradnl" noProof="0" dirty="0"/>
        </a:p>
      </dgm:t>
    </dgm:pt>
    <dgm:pt modelId="{D089A364-766F-4A60-B3A4-6AC10B96C311}">
      <dgm:prSet/>
      <dgm:spPr>
        <a:solidFill>
          <a:srgbClr val="FFC000"/>
        </a:solidFill>
      </dgm:spPr>
      <dgm:t>
        <a:bodyPr/>
        <a:lstStyle/>
        <a:p>
          <a:r>
            <a:rPr lang="es-ES_tradnl" noProof="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4.3 Alerta</a:t>
          </a:r>
        </a:p>
      </dgm:t>
    </dgm:pt>
    <dgm:pt modelId="{5F20E816-DA6B-4EEB-83DE-23F836540658}" type="parTrans" cxnId="{F93FA8FF-BDF8-4852-8058-BDAD649168A4}">
      <dgm:prSet/>
      <dgm:spPr/>
      <dgm:t>
        <a:bodyPr/>
        <a:lstStyle/>
        <a:p>
          <a:endParaRPr lang="es-ES_tradnl" noProof="0" dirty="0"/>
        </a:p>
      </dgm:t>
    </dgm:pt>
    <dgm:pt modelId="{54114E74-BFB6-47FB-900B-46720E3F156E}" type="sibTrans" cxnId="{F93FA8FF-BDF8-4852-8058-BDAD649168A4}">
      <dgm:prSet/>
      <dgm:spPr/>
      <dgm:t>
        <a:bodyPr/>
        <a:lstStyle/>
        <a:p>
          <a:endParaRPr lang="es-ES_tradnl" noProof="0" dirty="0"/>
        </a:p>
      </dgm:t>
    </dgm:pt>
    <dgm:pt modelId="{60D390E1-4FCA-114D-A308-AB628FBB66CC}">
      <dgm:prSet/>
      <dgm:spPr>
        <a:solidFill>
          <a:srgbClr val="8E3086"/>
        </a:solidFill>
        <a:ln>
          <a:noFill/>
        </a:ln>
        <a:effectLst/>
      </dgm:spPr>
      <dgm:t>
        <a:bodyPr/>
        <a:lstStyle/>
        <a:p>
          <a:r>
            <a:rPr lang="es-ES_tradnl" noProof="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Desviación de una condición estándar</a:t>
          </a:r>
        </a:p>
      </dgm:t>
    </dgm:pt>
    <dgm:pt modelId="{46436EE1-4F50-2449-A4D8-7F58469AF943}" type="parTrans" cxnId="{9598D7F2-3319-AA41-8B4A-87D98CE4FCA3}">
      <dgm:prSet/>
      <dgm:spPr/>
      <dgm:t>
        <a:bodyPr/>
        <a:lstStyle/>
        <a:p>
          <a:endParaRPr lang="es-ES_tradnl" noProof="0" dirty="0"/>
        </a:p>
      </dgm:t>
    </dgm:pt>
    <dgm:pt modelId="{CFFE8104-AD34-0445-9A03-DEE4DC48E7A8}" type="sibTrans" cxnId="{9598D7F2-3319-AA41-8B4A-87D98CE4FCA3}">
      <dgm:prSet/>
      <dgm:spPr/>
      <dgm:t>
        <a:bodyPr/>
        <a:lstStyle/>
        <a:p>
          <a:endParaRPr lang="es-ES_tradnl" noProof="0" dirty="0"/>
        </a:p>
      </dgm:t>
    </dgm:pt>
    <dgm:pt modelId="{5951FC8B-5961-764C-81E1-B14592DDE946}">
      <dgm:prSet/>
      <dgm:spPr>
        <a:solidFill>
          <a:srgbClr val="178C86"/>
        </a:solidFill>
      </dgm:spPr>
      <dgm:t>
        <a:bodyPr/>
        <a:lstStyle/>
        <a:p>
          <a:r>
            <a:rPr lang="es-ES_tradnl" noProof="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Mensaje de advertencia para notificar cuando se ha encontrado una anormalidad que </a:t>
          </a:r>
          <a:r>
            <a:rPr lang="es-ES_tradnl" b="1" noProof="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requiere atención</a:t>
          </a:r>
        </a:p>
      </dgm:t>
    </dgm:pt>
    <dgm:pt modelId="{46292220-4C37-A34B-8EAC-E0A0C0FF68A1}" type="parTrans" cxnId="{7AF6724A-EF49-4D4E-BF14-86CB96AF9260}">
      <dgm:prSet/>
      <dgm:spPr/>
      <dgm:t>
        <a:bodyPr/>
        <a:lstStyle/>
        <a:p>
          <a:endParaRPr lang="es-ES_tradnl" noProof="0" dirty="0"/>
        </a:p>
      </dgm:t>
    </dgm:pt>
    <dgm:pt modelId="{6E5D23D7-A104-394D-B1E7-6C95A2D2358E}" type="sibTrans" cxnId="{7AF6724A-EF49-4D4E-BF14-86CB96AF9260}">
      <dgm:prSet/>
      <dgm:spPr/>
      <dgm:t>
        <a:bodyPr/>
        <a:lstStyle/>
        <a:p>
          <a:endParaRPr lang="es-ES_tradnl" noProof="0" dirty="0"/>
        </a:p>
      </dgm:t>
    </dgm:pt>
    <dgm:pt modelId="{7DDB3E27-6337-104B-A4F0-732C1576D8B9}">
      <dgm:prSet/>
      <dgm:spPr>
        <a:solidFill>
          <a:srgbClr val="FF0000"/>
        </a:solidFill>
      </dgm:spPr>
      <dgm:t>
        <a:bodyPr/>
        <a:lstStyle/>
        <a:p>
          <a:r>
            <a:rPr lang="es-ES_tradnl" noProof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4.2 Alarma</a:t>
          </a:r>
          <a:endParaRPr lang="es-ES_tradnl" noProof="0" dirty="0">
            <a:latin typeface="Segoe UI Historic" panose="020B0502040204020203" pitchFamily="34" charset="0"/>
            <a:ea typeface="Segoe UI Historic" panose="020B0502040204020203" pitchFamily="34" charset="0"/>
            <a:cs typeface="Segoe UI Historic" panose="020B0502040204020203" pitchFamily="34" charset="0"/>
          </a:endParaRPr>
        </a:p>
      </dgm:t>
    </dgm:pt>
    <dgm:pt modelId="{CDAFAEDA-173A-1C42-8B51-8CB2B64EE5A1}" type="parTrans" cxnId="{A9128988-2621-D048-B91B-3F352C47D39B}">
      <dgm:prSet/>
      <dgm:spPr/>
      <dgm:t>
        <a:bodyPr/>
        <a:lstStyle/>
        <a:p>
          <a:endParaRPr lang="es-ES_tradnl" noProof="0" dirty="0"/>
        </a:p>
      </dgm:t>
    </dgm:pt>
    <dgm:pt modelId="{0F2A152A-6944-1C41-8591-576273D66C19}" type="sibTrans" cxnId="{A9128988-2621-D048-B91B-3F352C47D39B}">
      <dgm:prSet/>
      <dgm:spPr/>
      <dgm:t>
        <a:bodyPr/>
        <a:lstStyle/>
        <a:p>
          <a:endParaRPr lang="es-ES_tradnl" noProof="0" dirty="0"/>
        </a:p>
      </dgm:t>
    </dgm:pt>
    <dgm:pt modelId="{48901AB1-1478-4D4B-9455-FEF74756860B}">
      <dgm:prSet/>
      <dgm:spPr>
        <a:solidFill>
          <a:srgbClr val="D6D6D6"/>
        </a:solidFill>
      </dgm:spPr>
      <dgm:t>
        <a:bodyPr/>
        <a:lstStyle/>
        <a:p>
          <a:r>
            <a:rPr lang="es-ES_tradnl" noProof="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Mensaje o señal operativa diseñada para notificar al personal que se ha encontrado una anormalidad que requiere </a:t>
          </a:r>
          <a:r>
            <a:rPr lang="es-ES_tradnl" b="1" noProof="0" dirty="0">
              <a:solidFill>
                <a:schemeClr val="accent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acción correctiva</a:t>
          </a:r>
          <a:r>
            <a:rPr lang="es-ES_tradnl" noProof="0" dirty="0">
              <a:solidFill>
                <a:schemeClr val="accent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.</a:t>
          </a:r>
        </a:p>
      </dgm:t>
    </dgm:pt>
    <dgm:pt modelId="{21BE8140-4B77-5D4B-B5DE-F89D5CD7CEE4}" type="parTrans" cxnId="{A0A709BC-576D-D749-88F5-A41A96E7CCE9}">
      <dgm:prSet/>
      <dgm:spPr/>
      <dgm:t>
        <a:bodyPr/>
        <a:lstStyle/>
        <a:p>
          <a:endParaRPr lang="es-MX"/>
        </a:p>
      </dgm:t>
    </dgm:pt>
    <dgm:pt modelId="{7BB29884-402E-3642-BCBC-21C99045B952}" type="sibTrans" cxnId="{A0A709BC-576D-D749-88F5-A41A96E7CCE9}">
      <dgm:prSet/>
      <dgm:spPr/>
      <dgm:t>
        <a:bodyPr/>
        <a:lstStyle/>
        <a:p>
          <a:endParaRPr lang="es-MX"/>
        </a:p>
      </dgm:t>
    </dgm:pt>
    <dgm:pt modelId="{7CBB10D5-95AA-5E49-A77D-CC8D2A1C2203}" type="pres">
      <dgm:prSet presAssocID="{96B09B70-0598-44E1-BDC5-4E890FB64BCB}" presName="Name0" presStyleCnt="0">
        <dgm:presLayoutVars>
          <dgm:dir/>
          <dgm:animLvl val="lvl"/>
          <dgm:resizeHandles val="exact"/>
        </dgm:presLayoutVars>
      </dgm:prSet>
      <dgm:spPr/>
    </dgm:pt>
    <dgm:pt modelId="{31DABF7C-F132-E345-87BF-1D945C3804D3}" type="pres">
      <dgm:prSet presAssocID="{CE39B270-0E6F-4BD2-BE41-6A8FE1EEDB84}" presName="linNode" presStyleCnt="0"/>
      <dgm:spPr/>
    </dgm:pt>
    <dgm:pt modelId="{F5355D9D-E9B2-E44A-8677-C04BAC8E0FF1}" type="pres">
      <dgm:prSet presAssocID="{CE39B270-0E6F-4BD2-BE41-6A8FE1EEDB84}" presName="parentText" presStyleLbl="node1" presStyleIdx="0" presStyleCnt="3" custScaleX="83404">
        <dgm:presLayoutVars>
          <dgm:chMax val="1"/>
          <dgm:bulletEnabled val="1"/>
        </dgm:presLayoutVars>
      </dgm:prSet>
      <dgm:spPr/>
    </dgm:pt>
    <dgm:pt modelId="{CBAE7EE7-6255-6741-A59F-9CE88DE2D1A7}" type="pres">
      <dgm:prSet presAssocID="{CE39B270-0E6F-4BD2-BE41-6A8FE1EEDB84}" presName="descendantText" presStyleLbl="alignAccFollowNode1" presStyleIdx="0" presStyleCnt="3">
        <dgm:presLayoutVars>
          <dgm:bulletEnabled val="1"/>
        </dgm:presLayoutVars>
      </dgm:prSet>
      <dgm:spPr>
        <a:xfrm rot="5400000">
          <a:off x="2932917" y="-895471"/>
          <a:ext cx="1237807" cy="3342890"/>
        </a:xfrm>
        <a:prstGeom prst="round2SameRect">
          <a:avLst/>
        </a:prstGeom>
      </dgm:spPr>
    </dgm:pt>
    <dgm:pt modelId="{EAC89BA5-FBC4-F047-8964-5B5B438ED30D}" type="pres">
      <dgm:prSet presAssocID="{A7446789-6F54-4F15-B43C-E145CE30DFC9}" presName="sp" presStyleCnt="0"/>
      <dgm:spPr/>
    </dgm:pt>
    <dgm:pt modelId="{1E47EB24-F91E-9E4E-A661-03CBA88F7E20}" type="pres">
      <dgm:prSet presAssocID="{D089A364-766F-4A60-B3A4-6AC10B96C311}" presName="linNode" presStyleCnt="0"/>
      <dgm:spPr/>
    </dgm:pt>
    <dgm:pt modelId="{EE929F54-688C-FC46-A5BC-C5C26AB305F2}" type="pres">
      <dgm:prSet presAssocID="{D089A364-766F-4A60-B3A4-6AC10B96C311}" presName="parentText" presStyleLbl="node1" presStyleIdx="1" presStyleCnt="3" custScaleX="82980">
        <dgm:presLayoutVars>
          <dgm:chMax val="1"/>
          <dgm:bulletEnabled val="1"/>
        </dgm:presLayoutVars>
      </dgm:prSet>
      <dgm:spPr/>
    </dgm:pt>
    <dgm:pt modelId="{58176697-681C-9E4A-853B-1A795635DCD3}" type="pres">
      <dgm:prSet presAssocID="{D089A364-766F-4A60-B3A4-6AC10B96C311}" presName="descendantText" presStyleLbl="alignAccFollowNode1" presStyleIdx="1" presStyleCnt="3">
        <dgm:presLayoutVars>
          <dgm:bulletEnabled val="1"/>
        </dgm:presLayoutVars>
      </dgm:prSet>
      <dgm:spPr/>
    </dgm:pt>
    <dgm:pt modelId="{87491B2E-FAF9-EC4C-A2BF-821F46D8A263}" type="pres">
      <dgm:prSet presAssocID="{54114E74-BFB6-47FB-900B-46720E3F156E}" presName="sp" presStyleCnt="0"/>
      <dgm:spPr/>
    </dgm:pt>
    <dgm:pt modelId="{D679A23E-310B-7D4C-BFCB-9A9B27265A21}" type="pres">
      <dgm:prSet presAssocID="{7DDB3E27-6337-104B-A4F0-732C1576D8B9}" presName="linNode" presStyleCnt="0"/>
      <dgm:spPr/>
    </dgm:pt>
    <dgm:pt modelId="{4BE59A2E-E7B3-364F-90F2-C068291578DE}" type="pres">
      <dgm:prSet presAssocID="{7DDB3E27-6337-104B-A4F0-732C1576D8B9}" presName="parentText" presStyleLbl="node1" presStyleIdx="2" presStyleCnt="3" custScaleX="82188">
        <dgm:presLayoutVars>
          <dgm:chMax val="1"/>
          <dgm:bulletEnabled val="1"/>
        </dgm:presLayoutVars>
      </dgm:prSet>
      <dgm:spPr/>
    </dgm:pt>
    <dgm:pt modelId="{9F184AD2-0634-9E4D-96ED-EAAD845ACA77}" type="pres">
      <dgm:prSet presAssocID="{7DDB3E27-6337-104B-A4F0-732C1576D8B9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1D63C12B-ACE4-6E4E-9905-4787EAE4708E}" type="presOf" srcId="{D089A364-766F-4A60-B3A4-6AC10B96C311}" destId="{EE929F54-688C-FC46-A5BC-C5C26AB305F2}" srcOrd="0" destOrd="0" presId="urn:microsoft.com/office/officeart/2005/8/layout/vList5"/>
    <dgm:cxn modelId="{84848931-479E-2A4A-A7CD-3C602344297A}" type="presOf" srcId="{5951FC8B-5961-764C-81E1-B14592DDE946}" destId="{58176697-681C-9E4A-853B-1A795635DCD3}" srcOrd="0" destOrd="0" presId="urn:microsoft.com/office/officeart/2005/8/layout/vList5"/>
    <dgm:cxn modelId="{2D4CCC5E-A5FB-4C4B-B3CF-55669C21932B}" type="presOf" srcId="{CE39B270-0E6F-4BD2-BE41-6A8FE1EEDB84}" destId="{F5355D9D-E9B2-E44A-8677-C04BAC8E0FF1}" srcOrd="0" destOrd="0" presId="urn:microsoft.com/office/officeart/2005/8/layout/vList5"/>
    <dgm:cxn modelId="{1A118841-346B-8942-8A53-9FAD968DF4AD}" type="presOf" srcId="{48901AB1-1478-4D4B-9455-FEF74756860B}" destId="{9F184AD2-0634-9E4D-96ED-EAAD845ACA77}" srcOrd="0" destOrd="0" presId="urn:microsoft.com/office/officeart/2005/8/layout/vList5"/>
    <dgm:cxn modelId="{7AF6724A-EF49-4D4E-BF14-86CB96AF9260}" srcId="{D089A364-766F-4A60-B3A4-6AC10B96C311}" destId="{5951FC8B-5961-764C-81E1-B14592DDE946}" srcOrd="0" destOrd="0" parTransId="{46292220-4C37-A34B-8EAC-E0A0C0FF68A1}" sibTransId="{6E5D23D7-A104-394D-B1E7-6C95A2D2358E}"/>
    <dgm:cxn modelId="{CDA9AD59-C3E1-411A-85A0-049C34B4F7C8}" srcId="{96B09B70-0598-44E1-BDC5-4E890FB64BCB}" destId="{CE39B270-0E6F-4BD2-BE41-6A8FE1EEDB84}" srcOrd="0" destOrd="0" parTransId="{2EACE3BF-6ACA-4FCE-83A8-550E84F4FA96}" sibTransId="{A7446789-6F54-4F15-B43C-E145CE30DFC9}"/>
    <dgm:cxn modelId="{A9128988-2621-D048-B91B-3F352C47D39B}" srcId="{96B09B70-0598-44E1-BDC5-4E890FB64BCB}" destId="{7DDB3E27-6337-104B-A4F0-732C1576D8B9}" srcOrd="2" destOrd="0" parTransId="{CDAFAEDA-173A-1C42-8B51-8CB2B64EE5A1}" sibTransId="{0F2A152A-6944-1C41-8591-576273D66C19}"/>
    <dgm:cxn modelId="{85009CA9-92C5-B649-82B2-9DA88299FC0E}" type="presOf" srcId="{96B09B70-0598-44E1-BDC5-4E890FB64BCB}" destId="{7CBB10D5-95AA-5E49-A77D-CC8D2A1C2203}" srcOrd="0" destOrd="0" presId="urn:microsoft.com/office/officeart/2005/8/layout/vList5"/>
    <dgm:cxn modelId="{A0A709BC-576D-D749-88F5-A41A96E7CCE9}" srcId="{7DDB3E27-6337-104B-A4F0-732C1576D8B9}" destId="{48901AB1-1478-4D4B-9455-FEF74756860B}" srcOrd="0" destOrd="0" parTransId="{21BE8140-4B77-5D4B-B5DE-F89D5CD7CEE4}" sibTransId="{7BB29884-402E-3642-BCBC-21C99045B952}"/>
    <dgm:cxn modelId="{4C0B0BD8-F507-914F-8858-431F10834105}" type="presOf" srcId="{7DDB3E27-6337-104B-A4F0-732C1576D8B9}" destId="{4BE59A2E-E7B3-364F-90F2-C068291578DE}" srcOrd="0" destOrd="0" presId="urn:microsoft.com/office/officeart/2005/8/layout/vList5"/>
    <dgm:cxn modelId="{09E5C1DE-E885-654A-9413-5A90E3C11D61}" type="presOf" srcId="{60D390E1-4FCA-114D-A308-AB628FBB66CC}" destId="{CBAE7EE7-6255-6741-A59F-9CE88DE2D1A7}" srcOrd="0" destOrd="0" presId="urn:microsoft.com/office/officeart/2005/8/layout/vList5"/>
    <dgm:cxn modelId="{9598D7F2-3319-AA41-8B4A-87D98CE4FCA3}" srcId="{CE39B270-0E6F-4BD2-BE41-6A8FE1EEDB84}" destId="{60D390E1-4FCA-114D-A308-AB628FBB66CC}" srcOrd="0" destOrd="0" parTransId="{46436EE1-4F50-2449-A4D8-7F58469AF943}" sibTransId="{CFFE8104-AD34-0445-9A03-DEE4DC48E7A8}"/>
    <dgm:cxn modelId="{F93FA8FF-BDF8-4852-8058-BDAD649168A4}" srcId="{96B09B70-0598-44E1-BDC5-4E890FB64BCB}" destId="{D089A364-766F-4A60-B3A4-6AC10B96C311}" srcOrd="1" destOrd="0" parTransId="{5F20E816-DA6B-4EEB-83DE-23F836540658}" sibTransId="{54114E74-BFB6-47FB-900B-46720E3F156E}"/>
    <dgm:cxn modelId="{220D0C59-30E1-B845-AB2C-875EA0511650}" type="presParOf" srcId="{7CBB10D5-95AA-5E49-A77D-CC8D2A1C2203}" destId="{31DABF7C-F132-E345-87BF-1D945C3804D3}" srcOrd="0" destOrd="0" presId="urn:microsoft.com/office/officeart/2005/8/layout/vList5"/>
    <dgm:cxn modelId="{6097DC8C-DE15-5C43-B3E5-13CE3487D3B1}" type="presParOf" srcId="{31DABF7C-F132-E345-87BF-1D945C3804D3}" destId="{F5355D9D-E9B2-E44A-8677-C04BAC8E0FF1}" srcOrd="0" destOrd="0" presId="urn:microsoft.com/office/officeart/2005/8/layout/vList5"/>
    <dgm:cxn modelId="{35A45A95-21F1-2142-B229-98D4BF930516}" type="presParOf" srcId="{31DABF7C-F132-E345-87BF-1D945C3804D3}" destId="{CBAE7EE7-6255-6741-A59F-9CE88DE2D1A7}" srcOrd="1" destOrd="0" presId="urn:microsoft.com/office/officeart/2005/8/layout/vList5"/>
    <dgm:cxn modelId="{71693750-E31E-B342-B05B-0DD11E37C3D4}" type="presParOf" srcId="{7CBB10D5-95AA-5E49-A77D-CC8D2A1C2203}" destId="{EAC89BA5-FBC4-F047-8964-5B5B438ED30D}" srcOrd="1" destOrd="0" presId="urn:microsoft.com/office/officeart/2005/8/layout/vList5"/>
    <dgm:cxn modelId="{8A06C8DF-44B6-6848-9CD1-AA1AC49706C7}" type="presParOf" srcId="{7CBB10D5-95AA-5E49-A77D-CC8D2A1C2203}" destId="{1E47EB24-F91E-9E4E-A661-03CBA88F7E20}" srcOrd="2" destOrd="0" presId="urn:microsoft.com/office/officeart/2005/8/layout/vList5"/>
    <dgm:cxn modelId="{72CC02FE-4EA2-754D-A641-72E334188908}" type="presParOf" srcId="{1E47EB24-F91E-9E4E-A661-03CBA88F7E20}" destId="{EE929F54-688C-FC46-A5BC-C5C26AB305F2}" srcOrd="0" destOrd="0" presId="urn:microsoft.com/office/officeart/2005/8/layout/vList5"/>
    <dgm:cxn modelId="{45F5962F-5F96-6A48-BC0F-9F65B138DDB2}" type="presParOf" srcId="{1E47EB24-F91E-9E4E-A661-03CBA88F7E20}" destId="{58176697-681C-9E4A-853B-1A795635DCD3}" srcOrd="1" destOrd="0" presId="urn:microsoft.com/office/officeart/2005/8/layout/vList5"/>
    <dgm:cxn modelId="{20C936C2-BFF1-E74D-A0D5-1C6A13E6BEDB}" type="presParOf" srcId="{7CBB10D5-95AA-5E49-A77D-CC8D2A1C2203}" destId="{87491B2E-FAF9-EC4C-A2BF-821F46D8A263}" srcOrd="3" destOrd="0" presId="urn:microsoft.com/office/officeart/2005/8/layout/vList5"/>
    <dgm:cxn modelId="{040241E1-9F15-CC47-9A8C-B83B94DCC2EB}" type="presParOf" srcId="{7CBB10D5-95AA-5E49-A77D-CC8D2A1C2203}" destId="{D679A23E-310B-7D4C-BFCB-9A9B27265A21}" srcOrd="4" destOrd="0" presId="urn:microsoft.com/office/officeart/2005/8/layout/vList5"/>
    <dgm:cxn modelId="{552B633C-A810-6042-B80A-32C1A7732E12}" type="presParOf" srcId="{D679A23E-310B-7D4C-BFCB-9A9B27265A21}" destId="{4BE59A2E-E7B3-364F-90F2-C068291578DE}" srcOrd="0" destOrd="0" presId="urn:microsoft.com/office/officeart/2005/8/layout/vList5"/>
    <dgm:cxn modelId="{FB6A7D55-873D-6949-B1B9-A5BC4BCBDF01}" type="presParOf" srcId="{D679A23E-310B-7D4C-BFCB-9A9B27265A21}" destId="{9F184AD2-0634-9E4D-96ED-EAAD845ACA7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AE7EE7-6255-6741-A59F-9CE88DE2D1A7}">
      <dsp:nvSpPr>
        <dsp:cNvPr id="0" name=""/>
        <dsp:cNvSpPr/>
      </dsp:nvSpPr>
      <dsp:spPr>
        <a:xfrm rot="5400000">
          <a:off x="3121184" y="-1197653"/>
          <a:ext cx="889282" cy="3510279"/>
        </a:xfrm>
        <a:prstGeom prst="round2SameRect">
          <a:avLst/>
        </a:prstGeom>
        <a:solidFill>
          <a:srgbClr val="8E308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200" kern="1200" noProof="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Desviación de una condición estándar</a:t>
          </a:r>
        </a:p>
      </dsp:txBody>
      <dsp:txXfrm rot="-5400000">
        <a:off x="1810686" y="156256"/>
        <a:ext cx="3466868" cy="802460"/>
      </dsp:txXfrm>
    </dsp:sp>
    <dsp:sp modelId="{F5355D9D-E9B2-E44A-8677-C04BAC8E0FF1}">
      <dsp:nvSpPr>
        <dsp:cNvPr id="0" name=""/>
        <dsp:cNvSpPr/>
      </dsp:nvSpPr>
      <dsp:spPr>
        <a:xfrm>
          <a:off x="163846" y="1684"/>
          <a:ext cx="1646838" cy="111160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noProof="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4.1 Anormalidad</a:t>
          </a:r>
        </a:p>
      </dsp:txBody>
      <dsp:txXfrm>
        <a:off x="218110" y="55948"/>
        <a:ext cx="1538310" cy="1003075"/>
      </dsp:txXfrm>
    </dsp:sp>
    <dsp:sp modelId="{58176697-681C-9E4A-853B-1A795635DCD3}">
      <dsp:nvSpPr>
        <dsp:cNvPr id="0" name=""/>
        <dsp:cNvSpPr/>
      </dsp:nvSpPr>
      <dsp:spPr>
        <a:xfrm rot="5400000">
          <a:off x="3112812" y="-30470"/>
          <a:ext cx="889282" cy="3510279"/>
        </a:xfrm>
        <a:prstGeom prst="round2SameRect">
          <a:avLst/>
        </a:prstGeom>
        <a:solidFill>
          <a:srgbClr val="178C86"/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200" kern="1200" noProof="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Mensaje de advertencia para notificar cuando se ha encontrado una anormalidad que </a:t>
          </a:r>
          <a:r>
            <a:rPr lang="es-ES_tradnl" sz="1200" b="1" kern="1200" noProof="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requiere atención</a:t>
          </a:r>
        </a:p>
      </dsp:txBody>
      <dsp:txXfrm rot="-5400000">
        <a:off x="1802314" y="1323439"/>
        <a:ext cx="3466868" cy="802460"/>
      </dsp:txXfrm>
    </dsp:sp>
    <dsp:sp modelId="{EE929F54-688C-FC46-A5BC-C5C26AB305F2}">
      <dsp:nvSpPr>
        <dsp:cNvPr id="0" name=""/>
        <dsp:cNvSpPr/>
      </dsp:nvSpPr>
      <dsp:spPr>
        <a:xfrm>
          <a:off x="163846" y="1168867"/>
          <a:ext cx="1638466" cy="1111603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noProof="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4.3 Alerta</a:t>
          </a:r>
        </a:p>
      </dsp:txBody>
      <dsp:txXfrm>
        <a:off x="218110" y="1223131"/>
        <a:ext cx="1529938" cy="1003075"/>
      </dsp:txXfrm>
    </dsp:sp>
    <dsp:sp modelId="{9F184AD2-0634-9E4D-96ED-EAAD845ACA77}">
      <dsp:nvSpPr>
        <dsp:cNvPr id="0" name=""/>
        <dsp:cNvSpPr/>
      </dsp:nvSpPr>
      <dsp:spPr>
        <a:xfrm rot="5400000">
          <a:off x="3097173" y="1136713"/>
          <a:ext cx="889282" cy="3510279"/>
        </a:xfrm>
        <a:prstGeom prst="round2SameRect">
          <a:avLst/>
        </a:prstGeom>
        <a:solidFill>
          <a:srgbClr val="D6D6D6"/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200" kern="1200" noProof="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Mensaje o señal operativa diseñada para notificar al personal que se ha encontrado una anormalidad que requiere </a:t>
          </a:r>
          <a:r>
            <a:rPr lang="es-ES_tradnl" sz="1200" b="1" kern="1200" noProof="0" dirty="0">
              <a:solidFill>
                <a:schemeClr val="accent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acción correctiva</a:t>
          </a:r>
          <a:r>
            <a:rPr lang="es-ES_tradnl" sz="1200" kern="1200" noProof="0" dirty="0">
              <a:solidFill>
                <a:schemeClr val="accent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.</a:t>
          </a:r>
        </a:p>
      </dsp:txBody>
      <dsp:txXfrm rot="-5400000">
        <a:off x="1786675" y="2490623"/>
        <a:ext cx="3466868" cy="802460"/>
      </dsp:txXfrm>
    </dsp:sp>
    <dsp:sp modelId="{4BE59A2E-E7B3-364F-90F2-C068291578DE}">
      <dsp:nvSpPr>
        <dsp:cNvPr id="0" name=""/>
        <dsp:cNvSpPr/>
      </dsp:nvSpPr>
      <dsp:spPr>
        <a:xfrm>
          <a:off x="163846" y="2336051"/>
          <a:ext cx="1622828" cy="1111603"/>
        </a:xfrm>
        <a:prstGeom prst="roundRect">
          <a:avLst/>
        </a:prstGeom>
        <a:solidFill>
          <a:srgbClr val="FF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noProof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rPr>
            <a:t>4.2 Alarma</a:t>
          </a:r>
          <a:endParaRPr lang="es-ES_tradnl" sz="1800" kern="1200" noProof="0" dirty="0">
            <a:latin typeface="Segoe UI Historic" panose="020B0502040204020203" pitchFamily="34" charset="0"/>
            <a:ea typeface="Segoe UI Historic" panose="020B0502040204020203" pitchFamily="34" charset="0"/>
            <a:cs typeface="Segoe UI Historic" panose="020B0502040204020203" pitchFamily="34" charset="0"/>
          </a:endParaRPr>
        </a:p>
      </dsp:txBody>
      <dsp:txXfrm>
        <a:off x="218110" y="2390315"/>
        <a:ext cx="1514300" cy="1003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01/09/2022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/>
          <a:lstStyle/>
          <a:p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Reconocer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importancia de los límites en la determinación de las condiciones anormales.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Identificar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procedencia de los límites y la necesidad de adaptarlos al contexto operacional y el apetito de riesgo de la organización derivado de la criticidad del equipo.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Reconocer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diferencia entre límite y objetivo y selecionar las pruebas que deben llevar límites y las que deben llevar objetivos.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Reconocer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las diferencias entre los diferentes tipos de límites y objetivos.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Reconocer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relación entre los límites y las acciones que se derivan de exceder un objetivo o límite.</a:t>
            </a:r>
            <a:r>
              <a:rPr lang="es-MX"/>
              <a:t> </a:t>
            </a:r>
          </a:p>
          <a:p>
            <a:r>
              <a:rPr lang="es-ES_tradnl"/>
              <a:t>https://</a:t>
            </a:r>
            <a:r>
              <a:rPr lang="es-ES_tradnl" err="1"/>
              <a:t>www.machinerylubrication.com</a:t>
            </a:r>
            <a:r>
              <a:rPr lang="es-ES_tradnl"/>
              <a:t>/</a:t>
            </a:r>
            <a:r>
              <a:rPr lang="es-ES_tradnl" err="1"/>
              <a:t>Read</a:t>
            </a:r>
            <a:r>
              <a:rPr lang="es-ES_tradnl"/>
              <a:t>/29829/a-practical-approach-for-evaluating-oil-analysis-results-with-limit-values- </a:t>
            </a:r>
          </a:p>
        </p:txBody>
      </p:sp>
    </p:spTree>
    <p:extLst>
      <p:ext uri="{BB962C8B-B14F-4D97-AF65-F5344CB8AC3E}">
        <p14:creationId xmlns:p14="http://schemas.microsoft.com/office/powerpoint/2010/main" val="2552307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1138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33B28-EC56-8A41-8F4C-2137F6D1CCD4}" type="slidenum">
              <a:rPr lang="es-ES_tradnl" smtClean="0"/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95381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33B28-EC56-8A41-8F4C-2137F6D1CCD4}" type="slidenum">
              <a:rPr lang="es-ES_tradnl" smtClean="0"/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90139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5A775-D0DB-C444-B41B-7408B6F92AA9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5678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/>
          <a:lstStyle/>
          <a:p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Explicar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importancia de la línea de base del aceite nuevo,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identificar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las pruebas que dependen de una línea de base y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determinar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frecuencia y condiciones que determinan cuándo esta LB debe ser renovada</a:t>
            </a:r>
            <a:r>
              <a:rPr lang="es-MX"/>
              <a:t> 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75863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/>
          <a:lstStyle/>
          <a:p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Explicar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impotancia de la línea de base del aceite nuevo,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identificar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las pruebas que dependen de una línea de base y </a:t>
            </a:r>
            <a:r>
              <a:rPr lang="es-MX" sz="1200" b="1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determinar</a:t>
            </a:r>
            <a:r>
              <a:rPr lang="es-MX" sz="1200" b="0" i="0" u="none" strike="noStrike" kern="120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la frecuencia y condiciones que determinan cuándo esta LB debe ser renovada</a:t>
            </a:r>
            <a:r>
              <a:rPr lang="es-MX"/>
              <a:t> 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2163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33B28-EC56-8A41-8F4C-2137F6D1CCD4}" type="slidenum">
              <a:rPr lang="es-ES_tradnl" smtClean="0"/>
              <a:t>15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65468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/>
          <a:lstStyle/>
          <a:p>
            <a:r>
              <a:rPr lang="es-ES_tradnl" b="1"/>
              <a:t>Identificar</a:t>
            </a:r>
            <a:r>
              <a:rPr lang="es-ES_tradnl"/>
              <a:t> las diferentes etapas por las que pasa la degradación de la función en la curva P-F.  Que el alumno sea capaz de </a:t>
            </a:r>
            <a:r>
              <a:rPr lang="es-ES_tradnl" b="1"/>
              <a:t>localizar</a:t>
            </a:r>
            <a:r>
              <a:rPr lang="es-ES_tradnl"/>
              <a:t> el dominio proactivo, el predictivo y el protectivo en la curva P-F y cómo las decisiones del análisis de aceite ayudan a conservar la función de la máquina.</a:t>
            </a:r>
          </a:p>
        </p:txBody>
      </p:sp>
    </p:spTree>
    <p:extLst>
      <p:ext uri="{BB962C8B-B14F-4D97-AF65-F5344CB8AC3E}">
        <p14:creationId xmlns:p14="http://schemas.microsoft.com/office/powerpoint/2010/main" val="2508932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/>
          <a:lstStyle/>
          <a:p>
            <a:r>
              <a:rPr lang="es-ES_tradnl" b="1"/>
              <a:t>Identificar</a:t>
            </a:r>
            <a:r>
              <a:rPr lang="es-ES_tradnl"/>
              <a:t> las diferentes etapas por las que pasa la degradación de la función en la curva P-F.  Que el alumno sea capaz de </a:t>
            </a:r>
            <a:r>
              <a:rPr lang="es-ES_tradnl" b="1"/>
              <a:t>localizar</a:t>
            </a:r>
            <a:r>
              <a:rPr lang="es-ES_tradnl"/>
              <a:t> el dominio proactivo, el predictivo y el protectivo en la curva P-F y cómo las decisiones del análisis de aceite ayudan a conservar la función de la máquina.</a:t>
            </a:r>
          </a:p>
        </p:txBody>
      </p:sp>
    </p:spTree>
    <p:extLst>
      <p:ext uri="{BB962C8B-B14F-4D97-AF65-F5344CB8AC3E}">
        <p14:creationId xmlns:p14="http://schemas.microsoft.com/office/powerpoint/2010/main" val="2949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161E7117-EEE3-CA9D-1679-9CB4205E20C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F21666F-7EA2-3CF4-86CB-EB666C0FE95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6251122"/>
            <a:ext cx="1493520" cy="51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3EB14B8E-54AC-3685-847A-4787EFEA290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2238CF97-F0EE-768F-E411-69054490BBD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AB95AD0-C5C5-BEDF-CCE7-350629E2F12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6251122"/>
            <a:ext cx="1493520" cy="51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C83A39FC-A6DC-35A6-330A-C399B58B78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2777398-052C-DD1A-2C36-6F623736D7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6251122"/>
            <a:ext cx="1493520" cy="512926"/>
          </a:xfrm>
          <a:prstGeom prst="rect">
            <a:avLst/>
          </a:prstGeom>
        </p:spPr>
      </p:pic>
      <p:pic>
        <p:nvPicPr>
          <p:cNvPr id="3" name="Imagen 2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8E1B47DB-80D6-B2AE-AA0A-864B31F288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7" name="Imagen 11">
            <a:extLst>
              <a:ext uri="{FF2B5EF4-FFF2-40B4-BE49-F238E27FC236}">
                <a16:creationId xmlns:a16="http://schemas.microsoft.com/office/drawing/2014/main" id="{EEA52256-7DEB-1272-3023-8ECAFDE9004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3A2F872-2EFC-E05F-68FD-7EC7EA8301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6251122"/>
            <a:ext cx="1493520" cy="512926"/>
          </a:xfrm>
          <a:prstGeom prst="rect">
            <a:avLst/>
          </a:prstGeom>
        </p:spPr>
      </p:pic>
      <p:pic>
        <p:nvPicPr>
          <p:cNvPr id="3" name="Imagen 2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22EDF10A-B1E6-CDDF-04F8-4D7AC3C7EEC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53EF9D-4657-564A-9FB2-05935B733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779"/>
            <a:ext cx="10515600" cy="657559"/>
          </a:xfrm>
        </p:spPr>
        <p:txBody>
          <a:bodyPr/>
          <a:lstStyle/>
          <a:p>
            <a:r>
              <a:rPr lang="es-MX" dirty="0"/>
              <a:t>Haz clic para modificar el estilo de título del patrón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58604340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LI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Forma&#10;&#10;Descripción generada automáticamente con confianza media">
            <a:extLst>
              <a:ext uri="{FF2B5EF4-FFF2-40B4-BE49-F238E27FC236}">
                <a16:creationId xmlns:a16="http://schemas.microsoft.com/office/drawing/2014/main" id="{556ECA09-C77F-40C0-9CE2-7A19F6A3D4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059709" y="1919654"/>
            <a:ext cx="8340437" cy="3018692"/>
          </a:xfrm>
        </p:spPr>
        <p:txBody>
          <a:bodyPr anchor="ctr">
            <a:norm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Gotham Narrow Book" pitchFamily="50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noProof="0" err="1"/>
              <a:t>Click</a:t>
            </a:r>
            <a:r>
              <a:rPr lang="es-ES_tradnl" noProof="0"/>
              <a:t> </a:t>
            </a:r>
            <a:r>
              <a:rPr lang="es-ES_tradnl" noProof="0" err="1"/>
              <a:t>to</a:t>
            </a:r>
            <a:r>
              <a:rPr lang="es-ES_tradnl" noProof="0"/>
              <a:t> </a:t>
            </a:r>
            <a:r>
              <a:rPr lang="es-ES_tradnl" noProof="0" err="1"/>
              <a:t>edit</a:t>
            </a:r>
            <a:r>
              <a:rPr lang="es-ES_tradnl" noProof="0"/>
              <a:t> Master </a:t>
            </a:r>
            <a:r>
              <a:rPr lang="es-ES_tradnl" noProof="0" err="1"/>
              <a:t>subtitle</a:t>
            </a:r>
            <a:r>
              <a:rPr lang="es-ES_tradnl" noProof="0"/>
              <a:t> </a:t>
            </a:r>
            <a:r>
              <a:rPr lang="es-ES_tradnl" noProof="0" err="1"/>
              <a:t>style</a:t>
            </a:r>
            <a:endParaRPr lang="es-ES_tradnl" noProof="0"/>
          </a:p>
        </p:txBody>
      </p:sp>
      <p:sp>
        <p:nvSpPr>
          <p:cNvPr id="5" name="CuadroTexto 4"/>
          <p:cNvSpPr txBox="1"/>
          <p:nvPr userDrawn="1"/>
        </p:nvSpPr>
        <p:spPr>
          <a:xfrm>
            <a:off x="1933726" y="6384474"/>
            <a:ext cx="993371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s-ES_tradnl" sz="1000" b="1" noProof="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Noria Latín América, S.A. de C.V. </a:t>
            </a:r>
            <a:r>
              <a:rPr lang="es-MX" sz="1000" b="1" dirty="0">
                <a:solidFill>
                  <a:schemeClr val="bg1">
                    <a:lumMod val="65000"/>
                  </a:schemeClr>
                </a:solidFill>
                <a:effectLst/>
                <a:latin typeface="Century Gothic" panose="020B0502020202020204" pitchFamily="34" charset="0"/>
              </a:rPr>
              <a:t>Plaza Teocalli, </a:t>
            </a:r>
            <a:r>
              <a:rPr lang="es-MX" sz="1000" b="1" dirty="0" err="1">
                <a:solidFill>
                  <a:schemeClr val="bg1">
                    <a:lumMod val="65000"/>
                  </a:schemeClr>
                </a:solidFill>
                <a:effectLst/>
                <a:latin typeface="Century Gothic" panose="020B0502020202020204" pitchFamily="34" charset="0"/>
              </a:rPr>
              <a:t>Blvd</a:t>
            </a:r>
            <a:r>
              <a:rPr lang="es-MX" sz="1000" b="1" dirty="0">
                <a:solidFill>
                  <a:schemeClr val="bg1">
                    <a:lumMod val="65000"/>
                  </a:schemeClr>
                </a:solidFill>
                <a:effectLst/>
                <a:latin typeface="Century Gothic" panose="020B0502020202020204" pitchFamily="34" charset="0"/>
              </a:rPr>
              <a:t>. Campestre No. Ext. 59 – No. </a:t>
            </a:r>
            <a:r>
              <a:rPr lang="es-MX" sz="1000" b="1" dirty="0" err="1">
                <a:solidFill>
                  <a:schemeClr val="bg1">
                    <a:lumMod val="65000"/>
                  </a:schemeClr>
                </a:solidFill>
                <a:effectLst/>
                <a:latin typeface="Century Gothic" panose="020B0502020202020204" pitchFamily="34" charset="0"/>
              </a:rPr>
              <a:t>Int</a:t>
            </a:r>
            <a:r>
              <a:rPr lang="es-MX" sz="1000" b="1" dirty="0">
                <a:solidFill>
                  <a:schemeClr val="bg1">
                    <a:lumMod val="65000"/>
                  </a:schemeClr>
                </a:solidFill>
                <a:effectLst/>
                <a:latin typeface="Century Gothic" panose="020B0502020202020204" pitchFamily="34" charset="0"/>
              </a:rPr>
              <a:t>. 15, </a:t>
            </a:r>
            <a:r>
              <a:rPr lang="es-MX" sz="1000" b="1" i="0" dirty="0">
                <a:solidFill>
                  <a:schemeClr val="bg1">
                    <a:lumMod val="65000"/>
                  </a:schemeClr>
                </a:solidFill>
                <a:effectLst/>
                <a:latin typeface="Century Gothic" panose="020B0502020202020204" pitchFamily="34" charset="0"/>
              </a:rPr>
              <a:t>Colonia La Florida, León Guanajuato,</a:t>
            </a:r>
            <a:r>
              <a:rPr lang="es-ES_tradnl" sz="1000" b="1" baseline="0" noProof="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| +52 477 711 2323 | Noria.mx</a:t>
            </a:r>
            <a:endParaRPr lang="es-ES_tradnl" sz="1000" b="1" noProof="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205826A-254D-FD41-0B63-6D8DF38896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6251122"/>
            <a:ext cx="1493520" cy="51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887941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5519" y="508000"/>
            <a:ext cx="10685136" cy="581891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64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833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10.png"/><Relationship Id="rId3" Type="http://schemas.openxmlformats.org/officeDocument/2006/relationships/slideLayout" Target="../slideLayouts/slideLayout5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image" Target="../media/image15.svg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11.sv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image" Target="../media/image1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.jpeg"/><Relationship Id="rId7" Type="http://schemas.openxmlformats.org/officeDocument/2006/relationships/image" Target="../media/image5.sv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9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49" y="4759"/>
            <a:ext cx="12165242" cy="684848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652741" y="3466161"/>
            <a:ext cx="890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i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“Como hacer…”</a:t>
            </a:r>
          </a:p>
          <a:p>
            <a:pPr algn="ctr"/>
            <a:r>
              <a:rPr lang="es-MX" sz="2400" b="1" i="0">
                <a:solidFill>
                  <a:schemeClr val="bg1"/>
                </a:solidFill>
                <a:effectLst/>
                <a:latin typeface="Myriad Pro" panose="020B0503030403020204" pitchFamily="34" charset="0"/>
              </a:rPr>
              <a:t>Aprende nuevas y útiles herramientas, métodos y técnicas.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EF6F12D-5095-2D9C-0EA1-C73CF11A1B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B4672-EBB4-19C9-C563-35A1617A185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711811" y="2833427"/>
            <a:ext cx="790917" cy="63273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3BAEC7B-4FB0-58E4-8E8C-D1994FBAB6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2809"/>
            <a:ext cx="12192000" cy="8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1"/>
            <a:ext cx="12182140" cy="685799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13623" y="6114951"/>
            <a:ext cx="680111" cy="5440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79B1601-06E7-BB5C-91EF-4CF7C1D3B6D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410" y="6185771"/>
            <a:ext cx="1493520" cy="512926"/>
          </a:xfrm>
          <a:prstGeom prst="rect">
            <a:avLst/>
          </a:prstGeom>
        </p:spPr>
      </p:pic>
      <p:pic>
        <p:nvPicPr>
          <p:cNvPr id="6" name="Imagen 5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ED6EDCAC-11FD-152F-A35B-4300475DAF3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2" y="5632071"/>
            <a:ext cx="11821841" cy="144601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4F88C71-990E-90F3-4F72-2745BAADED6C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30" y="5458690"/>
            <a:ext cx="618509" cy="618509"/>
          </a:xfrm>
          <a:prstGeom prst="rect">
            <a:avLst/>
          </a:prstGeom>
        </p:spPr>
      </p:pic>
      <p:pic>
        <p:nvPicPr>
          <p:cNvPr id="3" name="Imagen 5">
            <a:extLst>
              <a:ext uri="{FF2B5EF4-FFF2-40B4-BE49-F238E27FC236}">
                <a16:creationId xmlns:a16="http://schemas.microsoft.com/office/drawing/2014/main" id="{DF670DAC-C286-3210-259A-07214ADD222F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  <p:sldLayoutId id="2147483693" r:id="rId14"/>
    <p:sldLayoutId id="2147483694" r:id="rId15"/>
    <p:sldLayoutId id="214748369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0"/>
            <a:ext cx="12182140" cy="6857999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 dirty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1C66EBB-168D-BF0F-84C7-39A5DBFD47EE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id="{FE0CD3CD-2E4E-C813-96A5-C91538D2596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8144" y="6114951"/>
            <a:ext cx="680111" cy="54408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3AEA470-94C9-1C3A-4683-EECFF255947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390" y="6258448"/>
            <a:ext cx="1493520" cy="51292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27E931A4-9CE3-569E-E507-ECDCF597C480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Gerardo Trujillo C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AAE756B-57AB-BD43-31E3-89A8324FDB5B}"/>
              </a:ext>
            </a:extLst>
          </p:cNvPr>
          <p:cNvSpPr/>
          <p:nvPr userDrawn="1"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gtrujillo@noria.mx</a:t>
            </a:r>
          </a:p>
        </p:txBody>
      </p:sp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1"/>
            <a:ext cx="12182140" cy="685799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13623" y="6114951"/>
            <a:ext cx="680111" cy="544089"/>
          </a:xfrm>
          <a:prstGeom prst="rect">
            <a:avLst/>
          </a:prstGeom>
        </p:spPr>
      </p:pic>
      <p:pic>
        <p:nvPicPr>
          <p:cNvPr id="4" name="Imagen 3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F59FAFB9-D999-B1A5-8EE0-66A68E58B5C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7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3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photo/red-hand-sign-wall-1652180/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B3D2CB93-8973-D1ED-2AAA-1E27123E1D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2976" y="2350254"/>
            <a:ext cx="10563224" cy="2157491"/>
          </a:xfrm>
        </p:spPr>
        <p:txBody>
          <a:bodyPr anchor="ctr">
            <a:normAutofit fontScale="90000"/>
          </a:bodyPr>
          <a:lstStyle/>
          <a:p>
            <a:r>
              <a:rPr lang="es-MX" sz="670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“</a:t>
            </a:r>
            <a:r>
              <a:rPr lang="es-MX" sz="6700" dirty="0">
                <a:latin typeface="Century Gothic" panose="020B0502020202020204" pitchFamily="34" charset="0"/>
              </a:rPr>
              <a:t>POR AQUÍ ES UN CAMINO</a:t>
            </a:r>
            <a:r>
              <a:rPr lang="es-MX" sz="6700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…”</a:t>
            </a:r>
            <a:br>
              <a:rPr lang="es-MX" sz="6700" b="1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</a:br>
            <a:br>
              <a:rPr lang="es-MX" sz="4800" b="1" i="0" dirty="0">
                <a:solidFill>
                  <a:schemeClr val="bg1"/>
                </a:solidFill>
                <a:effectLst/>
                <a:latin typeface="Gotham Narrow Black" pitchFamily="50" charset="0"/>
              </a:rPr>
            </a:br>
            <a:r>
              <a:rPr lang="es-MX" sz="3900" dirty="0">
                <a:latin typeface="Century Gothic" panose="020B0502020202020204" pitchFamily="34" charset="0"/>
              </a:rPr>
              <a:t>VAMOS A COMPARTIR NUESTRAS EXPERIENCIAS, LOGROS, TROPIEZOS Y DESCUBRIMIENTOS</a:t>
            </a:r>
            <a:r>
              <a:rPr lang="es-MX" sz="3900" b="1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.</a:t>
            </a:r>
            <a:endParaRPr lang="es-MX" sz="3900" dirty="0">
              <a:latin typeface="Century Gothic" panose="020B0502020202020204" pitchFamily="34" charset="0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0A2DB4C9-2B51-7973-26AD-71196402AC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4160" y="5689918"/>
            <a:ext cx="9144000" cy="91408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es-CO" sz="2500" b="1" dirty="0">
                <a:latin typeface="Century Gothic" panose="020B0502020202020204" pitchFamily="34" charset="0"/>
              </a:rPr>
              <a:t>Gerardo Trujillo C.</a:t>
            </a:r>
          </a:p>
          <a:p>
            <a:pPr algn="r"/>
            <a:r>
              <a:rPr lang="es-CO" sz="2500" dirty="0"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1571444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994F5E-CDCF-FA44-A14E-DE784405F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509" y="384019"/>
            <a:ext cx="10268981" cy="965835"/>
          </a:xfrm>
        </p:spPr>
        <p:txBody>
          <a:bodyPr/>
          <a:lstStyle/>
          <a:p>
            <a:pPr algn="ctr"/>
            <a:r>
              <a:rPr lang="es-ES_tradnl" sz="4000" dirty="0">
                <a:latin typeface="Century Gothic" panose="020B0502020202020204" pitchFamily="34" charset="0"/>
              </a:rPr>
              <a:t>Razonamiento</a:t>
            </a:r>
            <a:r>
              <a:rPr lang="es-ES_tradnl" sz="4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: </a:t>
            </a:r>
            <a:br>
              <a:rPr lang="es-ES_tradnl" sz="4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s-ES_tradnl" sz="4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¿Qué estoy midiendo?</a:t>
            </a:r>
          </a:p>
        </p:txBody>
      </p:sp>
      <p:sp>
        <p:nvSpPr>
          <p:cNvPr id="19" name="Rounded Rectangle 11">
            <a:extLst>
              <a:ext uri="{FF2B5EF4-FFF2-40B4-BE49-F238E27FC236}">
                <a16:creationId xmlns:a16="http://schemas.microsoft.com/office/drawing/2014/main" id="{028D530B-D36F-DB44-8EF6-DA8E37081CB3}"/>
              </a:ext>
            </a:extLst>
          </p:cNvPr>
          <p:cNvSpPr>
            <a:spLocks noChangeAspect="1"/>
          </p:cNvSpPr>
          <p:nvPr/>
        </p:nvSpPr>
        <p:spPr>
          <a:xfrm>
            <a:off x="1822372" y="2327813"/>
            <a:ext cx="576000" cy="576000"/>
          </a:xfrm>
          <a:prstGeom prst="round2Diag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ES_tradnl" sz="1351" kern="0">
              <a:solidFill>
                <a:srgbClr val="005696"/>
              </a:solidFill>
              <a:latin typeface="Calibri"/>
            </a:endParaRPr>
          </a:p>
        </p:txBody>
      </p:sp>
      <p:sp>
        <p:nvSpPr>
          <p:cNvPr id="20" name="Rounded Rectangle 12">
            <a:extLst>
              <a:ext uri="{FF2B5EF4-FFF2-40B4-BE49-F238E27FC236}">
                <a16:creationId xmlns:a16="http://schemas.microsoft.com/office/drawing/2014/main" id="{DB7A214D-4FA2-CD47-90F2-645BF3B13FF9}"/>
              </a:ext>
            </a:extLst>
          </p:cNvPr>
          <p:cNvSpPr>
            <a:spLocks noChangeAspect="1"/>
          </p:cNvSpPr>
          <p:nvPr/>
        </p:nvSpPr>
        <p:spPr>
          <a:xfrm>
            <a:off x="1832763" y="4210854"/>
            <a:ext cx="576000" cy="576000"/>
          </a:xfrm>
          <a:prstGeom prst="round2Diag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ES_tradnl" sz="1351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ounded Rectangle 13">
            <a:extLst>
              <a:ext uri="{FF2B5EF4-FFF2-40B4-BE49-F238E27FC236}">
                <a16:creationId xmlns:a16="http://schemas.microsoft.com/office/drawing/2014/main" id="{49B4C40A-9FFD-4B48-A157-0FA3CDCA3C47}"/>
              </a:ext>
            </a:extLst>
          </p:cNvPr>
          <p:cNvSpPr>
            <a:spLocks noChangeAspect="1"/>
          </p:cNvSpPr>
          <p:nvPr/>
        </p:nvSpPr>
        <p:spPr>
          <a:xfrm>
            <a:off x="7303416" y="2327813"/>
            <a:ext cx="576000" cy="576000"/>
          </a:xfrm>
          <a:prstGeom prst="round2DiagRect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35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" name="Rounded Rectangle 14">
            <a:extLst>
              <a:ext uri="{FF2B5EF4-FFF2-40B4-BE49-F238E27FC236}">
                <a16:creationId xmlns:a16="http://schemas.microsoft.com/office/drawing/2014/main" id="{EE8585D2-BA33-274D-88C4-D7FE9F59A8EA}"/>
              </a:ext>
            </a:extLst>
          </p:cNvPr>
          <p:cNvSpPr>
            <a:spLocks noChangeAspect="1"/>
          </p:cNvSpPr>
          <p:nvPr/>
        </p:nvSpPr>
        <p:spPr>
          <a:xfrm>
            <a:off x="7303416" y="4210854"/>
            <a:ext cx="576000" cy="576000"/>
          </a:xfrm>
          <a:prstGeom prst="round2DiagRect">
            <a:avLst/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ES_tradnl" sz="1351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id="{24CF4126-E44C-0746-A31A-6E6129C7733C}"/>
              </a:ext>
            </a:extLst>
          </p:cNvPr>
          <p:cNvSpPr/>
          <p:nvPr/>
        </p:nvSpPr>
        <p:spPr>
          <a:xfrm>
            <a:off x="628072" y="2069557"/>
            <a:ext cx="1092512" cy="1092512"/>
          </a:xfrm>
          <a:prstGeom prst="round2DiagRect">
            <a:avLst/>
          </a:pr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ES_tradnl" sz="1351" kern="0">
              <a:solidFill>
                <a:srgbClr val="005696"/>
              </a:solidFill>
              <a:latin typeface="Calibri"/>
            </a:endParaRPr>
          </a:p>
        </p:txBody>
      </p:sp>
      <p:sp>
        <p:nvSpPr>
          <p:cNvPr id="24" name="Rounded Rectangle 8">
            <a:extLst>
              <a:ext uri="{FF2B5EF4-FFF2-40B4-BE49-F238E27FC236}">
                <a16:creationId xmlns:a16="http://schemas.microsoft.com/office/drawing/2014/main" id="{6B54C3EC-9E1F-1B4D-8DE7-B556185840A9}"/>
              </a:ext>
            </a:extLst>
          </p:cNvPr>
          <p:cNvSpPr/>
          <p:nvPr/>
        </p:nvSpPr>
        <p:spPr>
          <a:xfrm>
            <a:off x="6127820" y="2069557"/>
            <a:ext cx="1092512" cy="1092512"/>
          </a:xfrm>
          <a:prstGeom prst="round2DiagRect">
            <a:avLst/>
          </a:pr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35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69091FE5-E919-A546-95CE-E589BFBE0702}"/>
              </a:ext>
            </a:extLst>
          </p:cNvPr>
          <p:cNvSpPr/>
          <p:nvPr/>
        </p:nvSpPr>
        <p:spPr>
          <a:xfrm>
            <a:off x="628072" y="3952598"/>
            <a:ext cx="1092512" cy="1092512"/>
          </a:xfrm>
          <a:prstGeom prst="round2Diag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ES_tradnl" sz="1351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5C328510-8E3A-B84F-8232-C87F24CD040F}"/>
              </a:ext>
            </a:extLst>
          </p:cNvPr>
          <p:cNvSpPr/>
          <p:nvPr/>
        </p:nvSpPr>
        <p:spPr>
          <a:xfrm>
            <a:off x="6127820" y="3952598"/>
            <a:ext cx="1092512" cy="1092512"/>
          </a:xfrm>
          <a:prstGeom prst="round2DiagRect">
            <a:avLst/>
          </a:prstGeom>
          <a:solidFill>
            <a:sysClr val="window" lastClr="FFFFFF">
              <a:lumMod val="6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ES_tradnl" sz="1351" kern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83507B7-C52A-D74B-BE95-4FFB46176E36}"/>
              </a:ext>
            </a:extLst>
          </p:cNvPr>
          <p:cNvSpPr txBox="1"/>
          <p:nvPr/>
        </p:nvSpPr>
        <p:spPr>
          <a:xfrm>
            <a:off x="619979" y="2431147"/>
            <a:ext cx="1138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dirty="0">
                <a:solidFill>
                  <a:srgbClr val="EFEFEF"/>
                </a:solidFill>
                <a:latin typeface="Century Gothic" panose="020B0502020202020204" pitchFamily="34" charset="0"/>
              </a:rPr>
              <a:t>Partículas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9CDB31C-1D69-274A-B00E-2BD9D278B59A}"/>
              </a:ext>
            </a:extLst>
          </p:cNvPr>
          <p:cNvSpPr txBox="1"/>
          <p:nvPr/>
        </p:nvSpPr>
        <p:spPr>
          <a:xfrm>
            <a:off x="635769" y="4314188"/>
            <a:ext cx="1084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rgbClr val="EFEFEF"/>
                </a:solidFill>
                <a:latin typeface="Century Gothic" panose="020B0502020202020204" pitchFamily="34" charset="0"/>
              </a:rPr>
              <a:t>Agua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7A4A402-0DB9-5240-B623-1F03797C1B92}"/>
              </a:ext>
            </a:extLst>
          </p:cNvPr>
          <p:cNvSpPr txBox="1"/>
          <p:nvPr/>
        </p:nvSpPr>
        <p:spPr>
          <a:xfrm>
            <a:off x="6336269" y="2431147"/>
            <a:ext cx="729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dirty="0">
                <a:solidFill>
                  <a:srgbClr val="EFEFE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Diésel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9967DD0-6D9A-F644-BAAA-16E603444404}"/>
              </a:ext>
            </a:extLst>
          </p:cNvPr>
          <p:cNvSpPr txBox="1"/>
          <p:nvPr/>
        </p:nvSpPr>
        <p:spPr>
          <a:xfrm>
            <a:off x="6101394" y="4314188"/>
            <a:ext cx="1138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solidFill>
                  <a:srgbClr val="EFEFE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Hierro</a:t>
            </a:r>
          </a:p>
        </p:txBody>
      </p:sp>
      <p:sp>
        <p:nvSpPr>
          <p:cNvPr id="31" name="Rectangle 14">
            <a:extLst>
              <a:ext uri="{FF2B5EF4-FFF2-40B4-BE49-F238E27FC236}">
                <a16:creationId xmlns:a16="http://schemas.microsoft.com/office/drawing/2014/main" id="{DECFACE8-F2D1-CB46-A6A0-B7060B7A7DD4}"/>
              </a:ext>
            </a:extLst>
          </p:cNvPr>
          <p:cNvSpPr/>
          <p:nvPr/>
        </p:nvSpPr>
        <p:spPr>
          <a:xfrm>
            <a:off x="2666438" y="1905795"/>
            <a:ext cx="31668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400" i="0" u="none" strike="noStrike" kern="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Century Gothic" panose="020B0502020202020204" pitchFamily="34" charset="0"/>
              </a:rPr>
              <a:t>Incrementan el desgaste abrasivo, erosivo y fatiga de los componentes de la máquina.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400" i="0" u="none" strike="noStrike" kern="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Century Gothic" panose="020B0502020202020204" pitchFamily="34" charset="0"/>
              </a:rPr>
              <a:t>La película lubricante no puede evitar el desgaste si la partícula es dura.</a:t>
            </a:r>
          </a:p>
        </p:txBody>
      </p:sp>
      <p:sp>
        <p:nvSpPr>
          <p:cNvPr id="32" name="Rectangle 14">
            <a:extLst>
              <a:ext uri="{FF2B5EF4-FFF2-40B4-BE49-F238E27FC236}">
                <a16:creationId xmlns:a16="http://schemas.microsoft.com/office/drawing/2014/main" id="{F0752535-E671-E14E-BCBF-28579C2E32A4}"/>
              </a:ext>
            </a:extLst>
          </p:cNvPr>
          <p:cNvSpPr/>
          <p:nvPr/>
        </p:nvSpPr>
        <p:spPr>
          <a:xfrm>
            <a:off x="8061833" y="2031037"/>
            <a:ext cx="33664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kern="0" dirty="0">
                <a:solidFill>
                  <a:srgbClr val="4D4D4F"/>
                </a:solidFill>
                <a:latin typeface="Century Gothic" panose="020B0502020202020204" pitchFamily="34" charset="0"/>
              </a:rPr>
              <a:t>Disminuye la viscosidad del aceite y provoca formación de ácido sulfúrico. Incrementa el desgaste de cigüeñal, pistones, cilindros y cojinetes.</a:t>
            </a:r>
          </a:p>
        </p:txBody>
      </p:sp>
      <p:sp>
        <p:nvSpPr>
          <p:cNvPr id="33" name="Rectangle 14">
            <a:extLst>
              <a:ext uri="{FF2B5EF4-FFF2-40B4-BE49-F238E27FC236}">
                <a16:creationId xmlns:a16="http://schemas.microsoft.com/office/drawing/2014/main" id="{12CE3F0B-1C54-7144-B310-81DF6754B6AC}"/>
              </a:ext>
            </a:extLst>
          </p:cNvPr>
          <p:cNvSpPr/>
          <p:nvPr/>
        </p:nvSpPr>
        <p:spPr>
          <a:xfrm>
            <a:off x="2666438" y="3858938"/>
            <a:ext cx="31668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 sz="1400" kern="0" dirty="0">
                <a:solidFill>
                  <a:srgbClr val="4D4D4F"/>
                </a:solidFill>
                <a:latin typeface="Century Gothic" panose="020B0502020202020204" pitchFamily="34" charset="0"/>
              </a:rPr>
              <a:t>Modifica la resistencia de la película lubricante y aumenta el potencial corrosivo de los ácidos. Incrementa en 10X la tasa de oxidación, aumenta el desgaste y disminuye la vida del lubricante.</a:t>
            </a:r>
          </a:p>
        </p:txBody>
      </p:sp>
      <p:sp>
        <p:nvSpPr>
          <p:cNvPr id="34" name="Rectangle 14">
            <a:extLst>
              <a:ext uri="{FF2B5EF4-FFF2-40B4-BE49-F238E27FC236}">
                <a16:creationId xmlns:a16="http://schemas.microsoft.com/office/drawing/2014/main" id="{276ED217-15CE-4340-BAB6-26D295A25E35}"/>
              </a:ext>
            </a:extLst>
          </p:cNvPr>
          <p:cNvSpPr/>
          <p:nvPr/>
        </p:nvSpPr>
        <p:spPr>
          <a:xfrm>
            <a:off x="8061833" y="3858938"/>
            <a:ext cx="33664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kern="0" dirty="0">
                <a:solidFill>
                  <a:srgbClr val="4D4D4F"/>
                </a:solidFill>
                <a:latin typeface="Century Gothic" panose="020B0502020202020204" pitchFamily="34" charset="0"/>
              </a:rPr>
              <a:t>Los componentes principales de la máquina son de Hierro. Es evidencia del desgaste de rodamientos, ejes y engranes. Disminuye la vida de los componentes y se pone en riesgo de pérdida de la función.</a:t>
            </a:r>
          </a:p>
        </p:txBody>
      </p:sp>
      <p:sp>
        <p:nvSpPr>
          <p:cNvPr id="36" name="Freeform 72">
            <a:extLst>
              <a:ext uri="{FF2B5EF4-FFF2-40B4-BE49-F238E27FC236}">
                <a16:creationId xmlns:a16="http://schemas.microsoft.com/office/drawing/2014/main" id="{DCDB22DE-68B1-A547-B95D-B72FBF4D41F4}"/>
              </a:ext>
            </a:extLst>
          </p:cNvPr>
          <p:cNvSpPr>
            <a:spLocks noEditPoints="1"/>
          </p:cNvSpPr>
          <p:nvPr/>
        </p:nvSpPr>
        <p:spPr bwMode="auto">
          <a:xfrm>
            <a:off x="1913781" y="4291872"/>
            <a:ext cx="413965" cy="413965"/>
          </a:xfrm>
          <a:custGeom>
            <a:avLst/>
            <a:gdLst>
              <a:gd name="T0" fmla="*/ 88 w 176"/>
              <a:gd name="T1" fmla="*/ 56 h 176"/>
              <a:gd name="T2" fmla="*/ 80 w 176"/>
              <a:gd name="T3" fmla="*/ 64 h 176"/>
              <a:gd name="T4" fmla="*/ 88 w 176"/>
              <a:gd name="T5" fmla="*/ 72 h 176"/>
              <a:gd name="T6" fmla="*/ 96 w 176"/>
              <a:gd name="T7" fmla="*/ 64 h 176"/>
              <a:gd name="T8" fmla="*/ 88 w 176"/>
              <a:gd name="T9" fmla="*/ 56 h 176"/>
              <a:gd name="T10" fmla="*/ 92 w 176"/>
              <a:gd name="T11" fmla="*/ 8 h 176"/>
              <a:gd name="T12" fmla="*/ 92 w 176"/>
              <a:gd name="T13" fmla="*/ 4 h 176"/>
              <a:gd name="T14" fmla="*/ 88 w 176"/>
              <a:gd name="T15" fmla="*/ 0 h 176"/>
              <a:gd name="T16" fmla="*/ 84 w 176"/>
              <a:gd name="T17" fmla="*/ 4 h 176"/>
              <a:gd name="T18" fmla="*/ 84 w 176"/>
              <a:gd name="T19" fmla="*/ 8 h 176"/>
              <a:gd name="T20" fmla="*/ 0 w 176"/>
              <a:gd name="T21" fmla="*/ 92 h 176"/>
              <a:gd name="T22" fmla="*/ 4 w 176"/>
              <a:gd name="T23" fmla="*/ 96 h 176"/>
              <a:gd name="T24" fmla="*/ 84 w 176"/>
              <a:gd name="T25" fmla="*/ 96 h 176"/>
              <a:gd name="T26" fmla="*/ 84 w 176"/>
              <a:gd name="T27" fmla="*/ 152 h 176"/>
              <a:gd name="T28" fmla="*/ 68 w 176"/>
              <a:gd name="T29" fmla="*/ 168 h 176"/>
              <a:gd name="T30" fmla="*/ 52 w 176"/>
              <a:gd name="T31" fmla="*/ 152 h 176"/>
              <a:gd name="T32" fmla="*/ 48 w 176"/>
              <a:gd name="T33" fmla="*/ 148 h 176"/>
              <a:gd name="T34" fmla="*/ 44 w 176"/>
              <a:gd name="T35" fmla="*/ 152 h 176"/>
              <a:gd name="T36" fmla="*/ 68 w 176"/>
              <a:gd name="T37" fmla="*/ 176 h 176"/>
              <a:gd name="T38" fmla="*/ 92 w 176"/>
              <a:gd name="T39" fmla="*/ 156 h 176"/>
              <a:gd name="T40" fmla="*/ 92 w 176"/>
              <a:gd name="T41" fmla="*/ 156 h 176"/>
              <a:gd name="T42" fmla="*/ 92 w 176"/>
              <a:gd name="T43" fmla="*/ 96 h 176"/>
              <a:gd name="T44" fmla="*/ 172 w 176"/>
              <a:gd name="T45" fmla="*/ 96 h 176"/>
              <a:gd name="T46" fmla="*/ 176 w 176"/>
              <a:gd name="T47" fmla="*/ 92 h 176"/>
              <a:gd name="T48" fmla="*/ 92 w 176"/>
              <a:gd name="T49" fmla="*/ 8 h 176"/>
              <a:gd name="T50" fmla="*/ 8 w 176"/>
              <a:gd name="T51" fmla="*/ 88 h 176"/>
              <a:gd name="T52" fmla="*/ 88 w 176"/>
              <a:gd name="T53" fmla="*/ 16 h 176"/>
              <a:gd name="T54" fmla="*/ 168 w 176"/>
              <a:gd name="T55" fmla="*/ 88 h 176"/>
              <a:gd name="T56" fmla="*/ 8 w 176"/>
              <a:gd name="T57" fmla="*/ 88 h 176"/>
              <a:gd name="T58" fmla="*/ 32 w 176"/>
              <a:gd name="T59" fmla="*/ 64 h 176"/>
              <a:gd name="T60" fmla="*/ 24 w 176"/>
              <a:gd name="T61" fmla="*/ 72 h 176"/>
              <a:gd name="T62" fmla="*/ 32 w 176"/>
              <a:gd name="T63" fmla="*/ 80 h 176"/>
              <a:gd name="T64" fmla="*/ 40 w 176"/>
              <a:gd name="T65" fmla="*/ 72 h 176"/>
              <a:gd name="T66" fmla="*/ 32 w 176"/>
              <a:gd name="T67" fmla="*/ 64 h 176"/>
              <a:gd name="T68" fmla="*/ 64 w 176"/>
              <a:gd name="T69" fmla="*/ 40 h 176"/>
              <a:gd name="T70" fmla="*/ 56 w 176"/>
              <a:gd name="T71" fmla="*/ 48 h 176"/>
              <a:gd name="T72" fmla="*/ 64 w 176"/>
              <a:gd name="T73" fmla="*/ 56 h 176"/>
              <a:gd name="T74" fmla="*/ 72 w 176"/>
              <a:gd name="T75" fmla="*/ 48 h 176"/>
              <a:gd name="T76" fmla="*/ 64 w 176"/>
              <a:gd name="T77" fmla="*/ 40 h 176"/>
              <a:gd name="T78" fmla="*/ 136 w 176"/>
              <a:gd name="T79" fmla="*/ 64 h 176"/>
              <a:gd name="T80" fmla="*/ 128 w 176"/>
              <a:gd name="T81" fmla="*/ 72 h 176"/>
              <a:gd name="T82" fmla="*/ 136 w 176"/>
              <a:gd name="T83" fmla="*/ 80 h 176"/>
              <a:gd name="T84" fmla="*/ 144 w 176"/>
              <a:gd name="T85" fmla="*/ 72 h 176"/>
              <a:gd name="T86" fmla="*/ 136 w 176"/>
              <a:gd name="T87" fmla="*/ 64 h 176"/>
              <a:gd name="T88" fmla="*/ 112 w 176"/>
              <a:gd name="T89" fmla="*/ 32 h 176"/>
              <a:gd name="T90" fmla="*/ 104 w 176"/>
              <a:gd name="T91" fmla="*/ 40 h 176"/>
              <a:gd name="T92" fmla="*/ 112 w 176"/>
              <a:gd name="T93" fmla="*/ 48 h 176"/>
              <a:gd name="T94" fmla="*/ 120 w 176"/>
              <a:gd name="T95" fmla="*/ 40 h 176"/>
              <a:gd name="T96" fmla="*/ 112 w 176"/>
              <a:gd name="T97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76">
                <a:moveTo>
                  <a:pt x="88" y="56"/>
                </a:moveTo>
                <a:cubicBezTo>
                  <a:pt x="84" y="56"/>
                  <a:pt x="80" y="60"/>
                  <a:pt x="80" y="64"/>
                </a:cubicBezTo>
                <a:cubicBezTo>
                  <a:pt x="80" y="68"/>
                  <a:pt x="84" y="72"/>
                  <a:pt x="88" y="72"/>
                </a:cubicBezTo>
                <a:cubicBezTo>
                  <a:pt x="92" y="72"/>
                  <a:pt x="96" y="68"/>
                  <a:pt x="96" y="64"/>
                </a:cubicBezTo>
                <a:cubicBezTo>
                  <a:pt x="96" y="60"/>
                  <a:pt x="92" y="56"/>
                  <a:pt x="88" y="56"/>
                </a:cubicBezTo>
                <a:moveTo>
                  <a:pt x="92" y="8"/>
                </a:move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8"/>
                  <a:pt x="84" y="8"/>
                  <a:pt x="84" y="8"/>
                </a:cubicBezTo>
                <a:cubicBezTo>
                  <a:pt x="37" y="10"/>
                  <a:pt x="0" y="47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61"/>
                  <a:pt x="77" y="168"/>
                  <a:pt x="68" y="168"/>
                </a:cubicBezTo>
                <a:cubicBezTo>
                  <a:pt x="59" y="168"/>
                  <a:pt x="52" y="161"/>
                  <a:pt x="52" y="152"/>
                </a:cubicBezTo>
                <a:cubicBezTo>
                  <a:pt x="52" y="150"/>
                  <a:pt x="50" y="148"/>
                  <a:pt x="48" y="148"/>
                </a:cubicBezTo>
                <a:cubicBezTo>
                  <a:pt x="46" y="148"/>
                  <a:pt x="44" y="150"/>
                  <a:pt x="44" y="152"/>
                </a:cubicBezTo>
                <a:cubicBezTo>
                  <a:pt x="44" y="165"/>
                  <a:pt x="55" y="176"/>
                  <a:pt x="68" y="176"/>
                </a:cubicBezTo>
                <a:cubicBezTo>
                  <a:pt x="80" y="176"/>
                  <a:pt x="90" y="167"/>
                  <a:pt x="92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2" y="96"/>
                  <a:pt x="92" y="96"/>
                  <a:pt x="92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47"/>
                  <a:pt x="139" y="10"/>
                  <a:pt x="92" y="8"/>
                </a:cubicBezTo>
                <a:moveTo>
                  <a:pt x="8" y="88"/>
                </a:moveTo>
                <a:cubicBezTo>
                  <a:pt x="10" y="48"/>
                  <a:pt x="45" y="16"/>
                  <a:pt x="88" y="16"/>
                </a:cubicBezTo>
                <a:cubicBezTo>
                  <a:pt x="131" y="16"/>
                  <a:pt x="166" y="48"/>
                  <a:pt x="168" y="88"/>
                </a:cubicBezTo>
                <a:lnTo>
                  <a:pt x="8" y="88"/>
                </a:lnTo>
                <a:close/>
                <a:moveTo>
                  <a:pt x="32" y="64"/>
                </a:moveTo>
                <a:cubicBezTo>
                  <a:pt x="28" y="64"/>
                  <a:pt x="24" y="68"/>
                  <a:pt x="24" y="72"/>
                </a:cubicBezTo>
                <a:cubicBezTo>
                  <a:pt x="24" y="76"/>
                  <a:pt x="28" y="80"/>
                  <a:pt x="32" y="80"/>
                </a:cubicBezTo>
                <a:cubicBezTo>
                  <a:pt x="36" y="80"/>
                  <a:pt x="40" y="76"/>
                  <a:pt x="40" y="72"/>
                </a:cubicBezTo>
                <a:cubicBezTo>
                  <a:pt x="40" y="68"/>
                  <a:pt x="36" y="64"/>
                  <a:pt x="32" y="64"/>
                </a:cubicBezTo>
                <a:moveTo>
                  <a:pt x="64" y="40"/>
                </a:moveTo>
                <a:cubicBezTo>
                  <a:pt x="60" y="40"/>
                  <a:pt x="56" y="44"/>
                  <a:pt x="56" y="48"/>
                </a:cubicBezTo>
                <a:cubicBezTo>
                  <a:pt x="56" y="52"/>
                  <a:pt x="60" y="56"/>
                  <a:pt x="64" y="56"/>
                </a:cubicBezTo>
                <a:cubicBezTo>
                  <a:pt x="68" y="56"/>
                  <a:pt x="72" y="52"/>
                  <a:pt x="72" y="48"/>
                </a:cubicBezTo>
                <a:cubicBezTo>
                  <a:pt x="72" y="44"/>
                  <a:pt x="68" y="40"/>
                  <a:pt x="64" y="40"/>
                </a:cubicBezTo>
                <a:moveTo>
                  <a:pt x="136" y="64"/>
                </a:moveTo>
                <a:cubicBezTo>
                  <a:pt x="132" y="64"/>
                  <a:pt x="128" y="68"/>
                  <a:pt x="128" y="72"/>
                </a:cubicBezTo>
                <a:cubicBezTo>
                  <a:pt x="128" y="76"/>
                  <a:pt x="132" y="80"/>
                  <a:pt x="136" y="80"/>
                </a:cubicBezTo>
                <a:cubicBezTo>
                  <a:pt x="140" y="80"/>
                  <a:pt x="144" y="76"/>
                  <a:pt x="144" y="72"/>
                </a:cubicBezTo>
                <a:cubicBezTo>
                  <a:pt x="144" y="68"/>
                  <a:pt x="140" y="64"/>
                  <a:pt x="136" y="64"/>
                </a:cubicBezTo>
                <a:moveTo>
                  <a:pt x="112" y="32"/>
                </a:moveTo>
                <a:cubicBezTo>
                  <a:pt x="108" y="32"/>
                  <a:pt x="104" y="36"/>
                  <a:pt x="104" y="40"/>
                </a:cubicBezTo>
                <a:cubicBezTo>
                  <a:pt x="104" y="44"/>
                  <a:pt x="108" y="48"/>
                  <a:pt x="112" y="48"/>
                </a:cubicBezTo>
                <a:cubicBezTo>
                  <a:pt x="116" y="48"/>
                  <a:pt x="120" y="44"/>
                  <a:pt x="120" y="40"/>
                </a:cubicBezTo>
                <a:cubicBezTo>
                  <a:pt x="120" y="36"/>
                  <a:pt x="116" y="32"/>
                  <a:pt x="112" y="32"/>
                </a:cubicBezTo>
              </a:path>
            </a:pathLst>
          </a:custGeom>
          <a:solidFill>
            <a:srgbClr val="EFEFE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srgbClr val="262626"/>
              </a:solidFill>
            </a:endParaRPr>
          </a:p>
        </p:txBody>
      </p:sp>
      <p:sp>
        <p:nvSpPr>
          <p:cNvPr id="37" name="Freeform 141">
            <a:extLst>
              <a:ext uri="{FF2B5EF4-FFF2-40B4-BE49-F238E27FC236}">
                <a16:creationId xmlns:a16="http://schemas.microsoft.com/office/drawing/2014/main" id="{22D2B908-3E19-C744-8923-0BEF71F53C33}"/>
              </a:ext>
            </a:extLst>
          </p:cNvPr>
          <p:cNvSpPr>
            <a:spLocks noEditPoints="1"/>
          </p:cNvSpPr>
          <p:nvPr/>
        </p:nvSpPr>
        <p:spPr bwMode="auto">
          <a:xfrm>
            <a:off x="7408518" y="2408831"/>
            <a:ext cx="376151" cy="413965"/>
          </a:xfrm>
          <a:custGeom>
            <a:avLst/>
            <a:gdLst>
              <a:gd name="T0" fmla="*/ 40 w 160"/>
              <a:gd name="T1" fmla="*/ 140 h 176"/>
              <a:gd name="T2" fmla="*/ 48 w 160"/>
              <a:gd name="T3" fmla="*/ 140 h 176"/>
              <a:gd name="T4" fmla="*/ 112 w 160"/>
              <a:gd name="T5" fmla="*/ 48 h 176"/>
              <a:gd name="T6" fmla="*/ 120 w 160"/>
              <a:gd name="T7" fmla="*/ 24 h 176"/>
              <a:gd name="T8" fmla="*/ 128 w 160"/>
              <a:gd name="T9" fmla="*/ 8 h 176"/>
              <a:gd name="T10" fmla="*/ 40 w 160"/>
              <a:gd name="T11" fmla="*/ 0 h 176"/>
              <a:gd name="T12" fmla="*/ 32 w 160"/>
              <a:gd name="T13" fmla="*/ 16 h 176"/>
              <a:gd name="T14" fmla="*/ 48 w 160"/>
              <a:gd name="T15" fmla="*/ 24 h 176"/>
              <a:gd name="T16" fmla="*/ 0 w 160"/>
              <a:gd name="T17" fmla="*/ 136 h 176"/>
              <a:gd name="T18" fmla="*/ 120 w 160"/>
              <a:gd name="T19" fmla="*/ 176 h 176"/>
              <a:gd name="T20" fmla="*/ 112 w 160"/>
              <a:gd name="T21" fmla="*/ 48 h 176"/>
              <a:gd name="T22" fmla="*/ 120 w 160"/>
              <a:gd name="T23" fmla="*/ 8 h 176"/>
              <a:gd name="T24" fmla="*/ 40 w 160"/>
              <a:gd name="T25" fmla="*/ 16 h 176"/>
              <a:gd name="T26" fmla="*/ 104 w 160"/>
              <a:gd name="T27" fmla="*/ 24 h 176"/>
              <a:gd name="T28" fmla="*/ 79 w 160"/>
              <a:gd name="T29" fmla="*/ 44 h 176"/>
              <a:gd name="T30" fmla="*/ 56 w 160"/>
              <a:gd name="T31" fmla="*/ 48 h 176"/>
              <a:gd name="T32" fmla="*/ 104 w 160"/>
              <a:gd name="T33" fmla="*/ 24 h 176"/>
              <a:gd name="T34" fmla="*/ 40 w 160"/>
              <a:gd name="T35" fmla="*/ 168 h 176"/>
              <a:gd name="T36" fmla="*/ 37 w 160"/>
              <a:gd name="T37" fmla="*/ 79 h 176"/>
              <a:gd name="T38" fmla="*/ 61 w 160"/>
              <a:gd name="T39" fmla="*/ 56 h 176"/>
              <a:gd name="T40" fmla="*/ 104 w 160"/>
              <a:gd name="T41" fmla="*/ 44 h 176"/>
              <a:gd name="T42" fmla="*/ 123 w 160"/>
              <a:gd name="T43" fmla="*/ 79 h 176"/>
              <a:gd name="T44" fmla="*/ 120 w 160"/>
              <a:gd name="T45" fmla="*/ 168 h 176"/>
              <a:gd name="T46" fmla="*/ 40 w 160"/>
              <a:gd name="T47" fmla="*/ 108 h 176"/>
              <a:gd name="T48" fmla="*/ 64 w 160"/>
              <a:gd name="T49" fmla="*/ 108 h 176"/>
              <a:gd name="T50" fmla="*/ 52 w 160"/>
              <a:gd name="T51" fmla="*/ 112 h 176"/>
              <a:gd name="T52" fmla="*/ 52 w 160"/>
              <a:gd name="T53" fmla="*/ 104 h 176"/>
              <a:gd name="T54" fmla="*/ 52 w 160"/>
              <a:gd name="T55" fmla="*/ 112 h 176"/>
              <a:gd name="T56" fmla="*/ 120 w 160"/>
              <a:gd name="T57" fmla="*/ 148 h 176"/>
              <a:gd name="T58" fmla="*/ 128 w 160"/>
              <a:gd name="T59" fmla="*/ 148 h 176"/>
              <a:gd name="T60" fmla="*/ 116 w 160"/>
              <a:gd name="T61" fmla="*/ 120 h 176"/>
              <a:gd name="T62" fmla="*/ 116 w 160"/>
              <a:gd name="T63" fmla="*/ 128 h 176"/>
              <a:gd name="T64" fmla="*/ 116 w 160"/>
              <a:gd name="T65" fmla="*/ 120 h 176"/>
              <a:gd name="T66" fmla="*/ 88 w 160"/>
              <a:gd name="T67" fmla="*/ 96 h 176"/>
              <a:gd name="T68" fmla="*/ 104 w 160"/>
              <a:gd name="T69" fmla="*/ 96 h 176"/>
              <a:gd name="T70" fmla="*/ 80 w 160"/>
              <a:gd name="T71" fmla="*/ 128 h 176"/>
              <a:gd name="T72" fmla="*/ 80 w 160"/>
              <a:gd name="T73" fmla="*/ 144 h 176"/>
              <a:gd name="T74" fmla="*/ 80 w 160"/>
              <a:gd name="T75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76">
                <a:moveTo>
                  <a:pt x="44" y="136"/>
                </a:moveTo>
                <a:cubicBezTo>
                  <a:pt x="42" y="136"/>
                  <a:pt x="40" y="138"/>
                  <a:pt x="40" y="140"/>
                </a:cubicBezTo>
                <a:cubicBezTo>
                  <a:pt x="40" y="142"/>
                  <a:pt x="42" y="144"/>
                  <a:pt x="44" y="144"/>
                </a:cubicBezTo>
                <a:cubicBezTo>
                  <a:pt x="46" y="144"/>
                  <a:pt x="48" y="142"/>
                  <a:pt x="48" y="140"/>
                </a:cubicBezTo>
                <a:cubicBezTo>
                  <a:pt x="48" y="138"/>
                  <a:pt x="46" y="136"/>
                  <a:pt x="44" y="136"/>
                </a:cubicBezTo>
                <a:moveTo>
                  <a:pt x="112" y="48"/>
                </a:moveTo>
                <a:cubicBezTo>
                  <a:pt x="112" y="24"/>
                  <a:pt x="112" y="24"/>
                  <a:pt x="112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4" y="24"/>
                  <a:pt x="128" y="20"/>
                  <a:pt x="128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0"/>
                  <a:pt x="36" y="24"/>
                  <a:pt x="4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72"/>
                  <a:pt x="0" y="80"/>
                  <a:pt x="0" y="136"/>
                </a:cubicBezTo>
                <a:cubicBezTo>
                  <a:pt x="0" y="176"/>
                  <a:pt x="40" y="176"/>
                  <a:pt x="40" y="176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0" y="176"/>
                  <a:pt x="160" y="176"/>
                  <a:pt x="160" y="136"/>
                </a:cubicBezTo>
                <a:cubicBezTo>
                  <a:pt x="160" y="80"/>
                  <a:pt x="112" y="72"/>
                  <a:pt x="112" y="48"/>
                </a:cubicBezTo>
                <a:moveTo>
                  <a:pt x="40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40" y="16"/>
                  <a:pt x="40" y="16"/>
                  <a:pt x="40" y="16"/>
                </a:cubicBezTo>
                <a:lnTo>
                  <a:pt x="40" y="8"/>
                </a:lnTo>
                <a:close/>
                <a:moveTo>
                  <a:pt x="104" y="24"/>
                </a:moveTo>
                <a:cubicBezTo>
                  <a:pt x="104" y="36"/>
                  <a:pt x="104" y="36"/>
                  <a:pt x="104" y="36"/>
                </a:cubicBezTo>
                <a:cubicBezTo>
                  <a:pt x="97" y="37"/>
                  <a:pt x="88" y="39"/>
                  <a:pt x="79" y="44"/>
                </a:cubicBezTo>
                <a:cubicBezTo>
                  <a:pt x="71" y="48"/>
                  <a:pt x="63" y="49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24"/>
                  <a:pt x="56" y="24"/>
                  <a:pt x="56" y="24"/>
                </a:cubicBezTo>
                <a:lnTo>
                  <a:pt x="104" y="24"/>
                </a:lnTo>
                <a:close/>
                <a:moveTo>
                  <a:pt x="120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39" y="168"/>
                  <a:pt x="8" y="168"/>
                  <a:pt x="8" y="136"/>
                </a:cubicBezTo>
                <a:cubicBezTo>
                  <a:pt x="8" y="106"/>
                  <a:pt x="23" y="91"/>
                  <a:pt x="37" y="79"/>
                </a:cubicBezTo>
                <a:cubicBezTo>
                  <a:pt x="45" y="72"/>
                  <a:pt x="52" y="65"/>
                  <a:pt x="55" y="55"/>
                </a:cubicBezTo>
                <a:cubicBezTo>
                  <a:pt x="57" y="56"/>
                  <a:pt x="59" y="56"/>
                  <a:pt x="61" y="56"/>
                </a:cubicBezTo>
                <a:cubicBezTo>
                  <a:pt x="68" y="56"/>
                  <a:pt x="75" y="54"/>
                  <a:pt x="83" y="50"/>
                </a:cubicBezTo>
                <a:cubicBezTo>
                  <a:pt x="91" y="46"/>
                  <a:pt x="98" y="44"/>
                  <a:pt x="104" y="44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4" y="61"/>
                  <a:pt x="113" y="70"/>
                  <a:pt x="123" y="79"/>
                </a:cubicBezTo>
                <a:cubicBezTo>
                  <a:pt x="137" y="91"/>
                  <a:pt x="152" y="106"/>
                  <a:pt x="152" y="136"/>
                </a:cubicBezTo>
                <a:cubicBezTo>
                  <a:pt x="152" y="167"/>
                  <a:pt x="123" y="168"/>
                  <a:pt x="120" y="168"/>
                </a:cubicBezTo>
                <a:moveTo>
                  <a:pt x="52" y="96"/>
                </a:moveTo>
                <a:cubicBezTo>
                  <a:pt x="45" y="96"/>
                  <a:pt x="40" y="101"/>
                  <a:pt x="40" y="108"/>
                </a:cubicBezTo>
                <a:cubicBezTo>
                  <a:pt x="40" y="115"/>
                  <a:pt x="45" y="120"/>
                  <a:pt x="52" y="120"/>
                </a:cubicBezTo>
                <a:cubicBezTo>
                  <a:pt x="59" y="120"/>
                  <a:pt x="64" y="115"/>
                  <a:pt x="64" y="108"/>
                </a:cubicBezTo>
                <a:cubicBezTo>
                  <a:pt x="64" y="101"/>
                  <a:pt x="59" y="96"/>
                  <a:pt x="52" y="96"/>
                </a:cubicBezTo>
                <a:moveTo>
                  <a:pt x="52" y="112"/>
                </a:moveTo>
                <a:cubicBezTo>
                  <a:pt x="50" y="112"/>
                  <a:pt x="48" y="110"/>
                  <a:pt x="48" y="108"/>
                </a:cubicBezTo>
                <a:cubicBezTo>
                  <a:pt x="48" y="106"/>
                  <a:pt x="50" y="104"/>
                  <a:pt x="52" y="104"/>
                </a:cubicBezTo>
                <a:cubicBezTo>
                  <a:pt x="54" y="104"/>
                  <a:pt x="56" y="106"/>
                  <a:pt x="56" y="108"/>
                </a:cubicBezTo>
                <a:cubicBezTo>
                  <a:pt x="56" y="110"/>
                  <a:pt x="54" y="112"/>
                  <a:pt x="52" y="112"/>
                </a:cubicBezTo>
                <a:moveTo>
                  <a:pt x="124" y="144"/>
                </a:moveTo>
                <a:cubicBezTo>
                  <a:pt x="122" y="144"/>
                  <a:pt x="120" y="146"/>
                  <a:pt x="120" y="148"/>
                </a:cubicBezTo>
                <a:cubicBezTo>
                  <a:pt x="120" y="150"/>
                  <a:pt x="122" y="152"/>
                  <a:pt x="124" y="152"/>
                </a:cubicBezTo>
                <a:cubicBezTo>
                  <a:pt x="126" y="152"/>
                  <a:pt x="128" y="150"/>
                  <a:pt x="128" y="148"/>
                </a:cubicBezTo>
                <a:cubicBezTo>
                  <a:pt x="128" y="146"/>
                  <a:pt x="126" y="144"/>
                  <a:pt x="124" y="144"/>
                </a:cubicBezTo>
                <a:moveTo>
                  <a:pt x="116" y="120"/>
                </a:moveTo>
                <a:cubicBezTo>
                  <a:pt x="114" y="120"/>
                  <a:pt x="112" y="122"/>
                  <a:pt x="112" y="124"/>
                </a:cubicBezTo>
                <a:cubicBezTo>
                  <a:pt x="112" y="126"/>
                  <a:pt x="114" y="128"/>
                  <a:pt x="116" y="128"/>
                </a:cubicBezTo>
                <a:cubicBezTo>
                  <a:pt x="118" y="128"/>
                  <a:pt x="120" y="126"/>
                  <a:pt x="120" y="124"/>
                </a:cubicBezTo>
                <a:cubicBezTo>
                  <a:pt x="120" y="122"/>
                  <a:pt x="118" y="120"/>
                  <a:pt x="116" y="120"/>
                </a:cubicBezTo>
                <a:moveTo>
                  <a:pt x="96" y="88"/>
                </a:moveTo>
                <a:cubicBezTo>
                  <a:pt x="92" y="88"/>
                  <a:pt x="88" y="92"/>
                  <a:pt x="88" y="96"/>
                </a:cubicBezTo>
                <a:cubicBezTo>
                  <a:pt x="88" y="100"/>
                  <a:pt x="92" y="104"/>
                  <a:pt x="96" y="104"/>
                </a:cubicBezTo>
                <a:cubicBezTo>
                  <a:pt x="100" y="104"/>
                  <a:pt x="104" y="100"/>
                  <a:pt x="104" y="96"/>
                </a:cubicBezTo>
                <a:cubicBezTo>
                  <a:pt x="104" y="92"/>
                  <a:pt x="100" y="88"/>
                  <a:pt x="96" y="88"/>
                </a:cubicBezTo>
                <a:moveTo>
                  <a:pt x="80" y="128"/>
                </a:moveTo>
                <a:cubicBezTo>
                  <a:pt x="76" y="128"/>
                  <a:pt x="72" y="132"/>
                  <a:pt x="72" y="136"/>
                </a:cubicBezTo>
                <a:cubicBezTo>
                  <a:pt x="72" y="140"/>
                  <a:pt x="76" y="144"/>
                  <a:pt x="80" y="144"/>
                </a:cubicBezTo>
                <a:cubicBezTo>
                  <a:pt x="84" y="144"/>
                  <a:pt x="88" y="140"/>
                  <a:pt x="88" y="136"/>
                </a:cubicBezTo>
                <a:cubicBezTo>
                  <a:pt x="88" y="132"/>
                  <a:pt x="84" y="128"/>
                  <a:pt x="80" y="128"/>
                </a:cubicBezTo>
              </a:path>
            </a:pathLst>
          </a:custGeom>
          <a:solidFill>
            <a:srgbClr val="EFEFE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srgbClr val="262626"/>
              </a:solidFill>
            </a:endParaRPr>
          </a:p>
        </p:txBody>
      </p:sp>
      <p:sp>
        <p:nvSpPr>
          <p:cNvPr id="38" name="Freeform 133">
            <a:extLst>
              <a:ext uri="{FF2B5EF4-FFF2-40B4-BE49-F238E27FC236}">
                <a16:creationId xmlns:a16="http://schemas.microsoft.com/office/drawing/2014/main" id="{A48456E2-4F1F-A546-9051-336E2CD4038D}"/>
              </a:ext>
            </a:extLst>
          </p:cNvPr>
          <p:cNvSpPr>
            <a:spLocks noEditPoints="1"/>
          </p:cNvSpPr>
          <p:nvPr/>
        </p:nvSpPr>
        <p:spPr bwMode="auto">
          <a:xfrm>
            <a:off x="1904832" y="2408831"/>
            <a:ext cx="413965" cy="413965"/>
          </a:xfrm>
          <a:custGeom>
            <a:avLst/>
            <a:gdLst>
              <a:gd name="T0" fmla="*/ 8 w 176"/>
              <a:gd name="T1" fmla="*/ 64 h 176"/>
              <a:gd name="T2" fmla="*/ 0 w 176"/>
              <a:gd name="T3" fmla="*/ 104 h 176"/>
              <a:gd name="T4" fmla="*/ 40 w 176"/>
              <a:gd name="T5" fmla="*/ 112 h 176"/>
              <a:gd name="T6" fmla="*/ 48 w 176"/>
              <a:gd name="T7" fmla="*/ 72 h 176"/>
              <a:gd name="T8" fmla="*/ 40 w 176"/>
              <a:gd name="T9" fmla="*/ 104 h 176"/>
              <a:gd name="T10" fmla="*/ 8 w 176"/>
              <a:gd name="T11" fmla="*/ 72 h 176"/>
              <a:gd name="T12" fmla="*/ 40 w 176"/>
              <a:gd name="T13" fmla="*/ 104 h 176"/>
              <a:gd name="T14" fmla="*/ 72 w 176"/>
              <a:gd name="T15" fmla="*/ 0 h 176"/>
              <a:gd name="T16" fmla="*/ 64 w 176"/>
              <a:gd name="T17" fmla="*/ 40 h 176"/>
              <a:gd name="T18" fmla="*/ 104 w 176"/>
              <a:gd name="T19" fmla="*/ 48 h 176"/>
              <a:gd name="T20" fmla="*/ 112 w 176"/>
              <a:gd name="T21" fmla="*/ 8 h 176"/>
              <a:gd name="T22" fmla="*/ 104 w 176"/>
              <a:gd name="T23" fmla="*/ 40 h 176"/>
              <a:gd name="T24" fmla="*/ 72 w 176"/>
              <a:gd name="T25" fmla="*/ 8 h 176"/>
              <a:gd name="T26" fmla="*/ 104 w 176"/>
              <a:gd name="T27" fmla="*/ 40 h 176"/>
              <a:gd name="T28" fmla="*/ 8 w 176"/>
              <a:gd name="T29" fmla="*/ 128 h 176"/>
              <a:gd name="T30" fmla="*/ 0 w 176"/>
              <a:gd name="T31" fmla="*/ 168 h 176"/>
              <a:gd name="T32" fmla="*/ 40 w 176"/>
              <a:gd name="T33" fmla="*/ 176 h 176"/>
              <a:gd name="T34" fmla="*/ 48 w 176"/>
              <a:gd name="T35" fmla="*/ 136 h 176"/>
              <a:gd name="T36" fmla="*/ 40 w 176"/>
              <a:gd name="T37" fmla="*/ 168 h 176"/>
              <a:gd name="T38" fmla="*/ 8 w 176"/>
              <a:gd name="T39" fmla="*/ 136 h 176"/>
              <a:gd name="T40" fmla="*/ 40 w 176"/>
              <a:gd name="T41" fmla="*/ 168 h 176"/>
              <a:gd name="T42" fmla="*/ 136 w 176"/>
              <a:gd name="T43" fmla="*/ 0 h 176"/>
              <a:gd name="T44" fmla="*/ 128 w 176"/>
              <a:gd name="T45" fmla="*/ 40 h 176"/>
              <a:gd name="T46" fmla="*/ 168 w 176"/>
              <a:gd name="T47" fmla="*/ 48 h 176"/>
              <a:gd name="T48" fmla="*/ 176 w 176"/>
              <a:gd name="T49" fmla="*/ 8 h 176"/>
              <a:gd name="T50" fmla="*/ 168 w 176"/>
              <a:gd name="T51" fmla="*/ 40 h 176"/>
              <a:gd name="T52" fmla="*/ 136 w 176"/>
              <a:gd name="T53" fmla="*/ 8 h 176"/>
              <a:gd name="T54" fmla="*/ 168 w 176"/>
              <a:gd name="T55" fmla="*/ 40 h 176"/>
              <a:gd name="T56" fmla="*/ 136 w 176"/>
              <a:gd name="T57" fmla="*/ 128 h 176"/>
              <a:gd name="T58" fmla="*/ 128 w 176"/>
              <a:gd name="T59" fmla="*/ 168 h 176"/>
              <a:gd name="T60" fmla="*/ 168 w 176"/>
              <a:gd name="T61" fmla="*/ 176 h 176"/>
              <a:gd name="T62" fmla="*/ 176 w 176"/>
              <a:gd name="T63" fmla="*/ 136 h 176"/>
              <a:gd name="T64" fmla="*/ 168 w 176"/>
              <a:gd name="T65" fmla="*/ 168 h 176"/>
              <a:gd name="T66" fmla="*/ 136 w 176"/>
              <a:gd name="T67" fmla="*/ 136 h 176"/>
              <a:gd name="T68" fmla="*/ 168 w 176"/>
              <a:gd name="T69" fmla="*/ 168 h 176"/>
              <a:gd name="T70" fmla="*/ 8 w 176"/>
              <a:gd name="T71" fmla="*/ 0 h 176"/>
              <a:gd name="T72" fmla="*/ 0 w 176"/>
              <a:gd name="T73" fmla="*/ 40 h 176"/>
              <a:gd name="T74" fmla="*/ 40 w 176"/>
              <a:gd name="T75" fmla="*/ 48 h 176"/>
              <a:gd name="T76" fmla="*/ 48 w 176"/>
              <a:gd name="T77" fmla="*/ 8 h 176"/>
              <a:gd name="T78" fmla="*/ 40 w 176"/>
              <a:gd name="T79" fmla="*/ 40 h 176"/>
              <a:gd name="T80" fmla="*/ 8 w 176"/>
              <a:gd name="T81" fmla="*/ 8 h 176"/>
              <a:gd name="T82" fmla="*/ 40 w 176"/>
              <a:gd name="T83" fmla="*/ 40 h 176"/>
              <a:gd name="T84" fmla="*/ 72 w 176"/>
              <a:gd name="T85" fmla="*/ 64 h 176"/>
              <a:gd name="T86" fmla="*/ 64 w 176"/>
              <a:gd name="T87" fmla="*/ 104 h 176"/>
              <a:gd name="T88" fmla="*/ 104 w 176"/>
              <a:gd name="T89" fmla="*/ 112 h 176"/>
              <a:gd name="T90" fmla="*/ 112 w 176"/>
              <a:gd name="T91" fmla="*/ 72 h 176"/>
              <a:gd name="T92" fmla="*/ 104 w 176"/>
              <a:gd name="T93" fmla="*/ 104 h 176"/>
              <a:gd name="T94" fmla="*/ 72 w 176"/>
              <a:gd name="T95" fmla="*/ 72 h 176"/>
              <a:gd name="T96" fmla="*/ 104 w 176"/>
              <a:gd name="T97" fmla="*/ 104 h 176"/>
              <a:gd name="T98" fmla="*/ 72 w 176"/>
              <a:gd name="T99" fmla="*/ 128 h 176"/>
              <a:gd name="T100" fmla="*/ 64 w 176"/>
              <a:gd name="T101" fmla="*/ 168 h 176"/>
              <a:gd name="T102" fmla="*/ 104 w 176"/>
              <a:gd name="T103" fmla="*/ 176 h 176"/>
              <a:gd name="T104" fmla="*/ 112 w 176"/>
              <a:gd name="T105" fmla="*/ 136 h 176"/>
              <a:gd name="T106" fmla="*/ 104 w 176"/>
              <a:gd name="T107" fmla="*/ 168 h 176"/>
              <a:gd name="T108" fmla="*/ 72 w 176"/>
              <a:gd name="T109" fmla="*/ 136 h 176"/>
              <a:gd name="T110" fmla="*/ 104 w 176"/>
              <a:gd name="T111" fmla="*/ 168 h 176"/>
              <a:gd name="T112" fmla="*/ 136 w 176"/>
              <a:gd name="T113" fmla="*/ 64 h 176"/>
              <a:gd name="T114" fmla="*/ 128 w 176"/>
              <a:gd name="T115" fmla="*/ 104 h 176"/>
              <a:gd name="T116" fmla="*/ 168 w 176"/>
              <a:gd name="T117" fmla="*/ 112 h 176"/>
              <a:gd name="T118" fmla="*/ 176 w 176"/>
              <a:gd name="T119" fmla="*/ 72 h 176"/>
              <a:gd name="T120" fmla="*/ 168 w 176"/>
              <a:gd name="T121" fmla="*/ 104 h 176"/>
              <a:gd name="T122" fmla="*/ 136 w 176"/>
              <a:gd name="T123" fmla="*/ 72 h 176"/>
              <a:gd name="T124" fmla="*/ 168 w 176"/>
              <a:gd name="T125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6" h="176">
                <a:moveTo>
                  <a:pt x="40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68"/>
                  <a:pt x="44" y="64"/>
                  <a:pt x="40" y="64"/>
                </a:cubicBezTo>
                <a:moveTo>
                  <a:pt x="4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72"/>
                  <a:pt x="8" y="72"/>
                  <a:pt x="8" y="72"/>
                </a:cubicBezTo>
                <a:cubicBezTo>
                  <a:pt x="40" y="72"/>
                  <a:pt x="40" y="72"/>
                  <a:pt x="40" y="72"/>
                </a:cubicBezTo>
                <a:lnTo>
                  <a:pt x="40" y="104"/>
                </a:lnTo>
                <a:close/>
                <a:moveTo>
                  <a:pt x="104" y="0"/>
                </a:move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4"/>
                  <a:pt x="68" y="48"/>
                  <a:pt x="72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moveTo>
                  <a:pt x="104" y="40"/>
                </a:moveTo>
                <a:cubicBezTo>
                  <a:pt x="72" y="40"/>
                  <a:pt x="72" y="40"/>
                  <a:pt x="72" y="40"/>
                </a:cubicBezTo>
                <a:cubicBezTo>
                  <a:pt x="72" y="8"/>
                  <a:pt x="72" y="8"/>
                  <a:pt x="72" y="8"/>
                </a:cubicBezTo>
                <a:cubicBezTo>
                  <a:pt x="104" y="8"/>
                  <a:pt x="104" y="8"/>
                  <a:pt x="104" y="8"/>
                </a:cubicBezTo>
                <a:lnTo>
                  <a:pt x="104" y="40"/>
                </a:lnTo>
                <a:close/>
                <a:moveTo>
                  <a:pt x="40" y="128"/>
                </a:moveTo>
                <a:cubicBezTo>
                  <a:pt x="8" y="128"/>
                  <a:pt x="8" y="128"/>
                  <a:pt x="8" y="128"/>
                </a:cubicBezTo>
                <a:cubicBezTo>
                  <a:pt x="4" y="128"/>
                  <a:pt x="0" y="132"/>
                  <a:pt x="0" y="13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4" y="176"/>
                  <a:pt x="48" y="172"/>
                  <a:pt x="48" y="16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2"/>
                  <a:pt x="44" y="128"/>
                  <a:pt x="40" y="128"/>
                </a:cubicBezTo>
                <a:moveTo>
                  <a:pt x="40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136"/>
                  <a:pt x="8" y="136"/>
                  <a:pt x="8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8"/>
                </a:lnTo>
                <a:close/>
                <a:moveTo>
                  <a:pt x="168" y="0"/>
                </a:moveTo>
                <a:cubicBezTo>
                  <a:pt x="136" y="0"/>
                  <a:pt x="136" y="0"/>
                  <a:pt x="136" y="0"/>
                </a:cubicBezTo>
                <a:cubicBezTo>
                  <a:pt x="132" y="0"/>
                  <a:pt x="128" y="4"/>
                  <a:pt x="128" y="8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44"/>
                  <a:pt x="132" y="48"/>
                  <a:pt x="136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72" y="48"/>
                  <a:pt x="176" y="44"/>
                  <a:pt x="176" y="4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40"/>
                </a:moveTo>
                <a:cubicBezTo>
                  <a:pt x="136" y="40"/>
                  <a:pt x="136" y="40"/>
                  <a:pt x="136" y="40"/>
                </a:cubicBezTo>
                <a:cubicBezTo>
                  <a:pt x="136" y="8"/>
                  <a:pt x="136" y="8"/>
                  <a:pt x="136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40"/>
                </a:lnTo>
                <a:close/>
                <a:moveTo>
                  <a:pt x="168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2" y="128"/>
                  <a:pt x="128" y="132"/>
                  <a:pt x="128" y="136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72"/>
                  <a:pt x="132" y="176"/>
                  <a:pt x="136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76" y="132"/>
                  <a:pt x="172" y="128"/>
                  <a:pt x="168" y="128"/>
                </a:cubicBezTo>
                <a:moveTo>
                  <a:pt x="168" y="168"/>
                </a:moveTo>
                <a:cubicBezTo>
                  <a:pt x="136" y="168"/>
                  <a:pt x="136" y="168"/>
                  <a:pt x="136" y="168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168" y="136"/>
                  <a:pt x="168" y="136"/>
                  <a:pt x="168" y="136"/>
                </a:cubicBezTo>
                <a:lnTo>
                  <a:pt x="168" y="168"/>
                </a:lnTo>
                <a:close/>
                <a:moveTo>
                  <a:pt x="4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4" y="48"/>
                  <a:pt x="48" y="44"/>
                  <a:pt x="48" y="40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44" y="0"/>
                  <a:pt x="40" y="0"/>
                </a:cubicBezTo>
                <a:moveTo>
                  <a:pt x="40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8"/>
                  <a:pt x="8" y="8"/>
                  <a:pt x="8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40"/>
                </a:lnTo>
                <a:close/>
                <a:moveTo>
                  <a:pt x="104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68" y="64"/>
                  <a:pt x="64" y="68"/>
                  <a:pt x="64" y="72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08"/>
                  <a:pt x="68" y="112"/>
                  <a:pt x="72" y="112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8" y="112"/>
                  <a:pt x="112" y="108"/>
                  <a:pt x="112" y="104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68"/>
                  <a:pt x="108" y="64"/>
                  <a:pt x="104" y="64"/>
                </a:cubicBezTo>
                <a:moveTo>
                  <a:pt x="104" y="104"/>
                </a:moveTo>
                <a:cubicBezTo>
                  <a:pt x="72" y="104"/>
                  <a:pt x="72" y="104"/>
                  <a:pt x="72" y="104"/>
                </a:cubicBezTo>
                <a:cubicBezTo>
                  <a:pt x="72" y="72"/>
                  <a:pt x="72" y="72"/>
                  <a:pt x="72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104"/>
                </a:lnTo>
                <a:close/>
                <a:moveTo>
                  <a:pt x="104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68" y="128"/>
                  <a:pt x="64" y="132"/>
                  <a:pt x="64" y="136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4" y="172"/>
                  <a:pt x="68" y="176"/>
                  <a:pt x="72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8" y="176"/>
                  <a:pt x="112" y="172"/>
                  <a:pt x="112" y="168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2" y="132"/>
                  <a:pt x="108" y="128"/>
                  <a:pt x="104" y="128"/>
                </a:cubicBezTo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04" y="136"/>
                  <a:pt x="104" y="136"/>
                  <a:pt x="104" y="136"/>
                </a:cubicBezTo>
                <a:lnTo>
                  <a:pt x="104" y="168"/>
                </a:lnTo>
                <a:close/>
                <a:moveTo>
                  <a:pt x="168" y="64"/>
                </a:moveTo>
                <a:cubicBezTo>
                  <a:pt x="136" y="64"/>
                  <a:pt x="136" y="64"/>
                  <a:pt x="136" y="64"/>
                </a:cubicBezTo>
                <a:cubicBezTo>
                  <a:pt x="132" y="64"/>
                  <a:pt x="128" y="68"/>
                  <a:pt x="128" y="72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8"/>
                  <a:pt x="132" y="112"/>
                  <a:pt x="136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72" y="112"/>
                  <a:pt x="176" y="108"/>
                  <a:pt x="176" y="104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68" y="104"/>
                </a:moveTo>
                <a:cubicBezTo>
                  <a:pt x="136" y="104"/>
                  <a:pt x="136" y="104"/>
                  <a:pt x="136" y="104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104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srgbClr val="262626"/>
              </a:solidFill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id="{146E21BF-F088-6C4F-91F9-FD444FD9E70B}"/>
              </a:ext>
            </a:extLst>
          </p:cNvPr>
          <p:cNvSpPr>
            <a:spLocks noEditPoints="1"/>
          </p:cNvSpPr>
          <p:nvPr/>
        </p:nvSpPr>
        <p:spPr bwMode="auto">
          <a:xfrm>
            <a:off x="7395286" y="4291685"/>
            <a:ext cx="413147" cy="414338"/>
          </a:xfrm>
          <a:custGeom>
            <a:avLst/>
            <a:gdLst>
              <a:gd name="T0" fmla="*/ 135 w 147"/>
              <a:gd name="T1" fmla="*/ 57 h 147"/>
              <a:gd name="T2" fmla="*/ 133 w 147"/>
              <a:gd name="T3" fmla="*/ 35 h 147"/>
              <a:gd name="T4" fmla="*/ 119 w 147"/>
              <a:gd name="T5" fmla="*/ 14 h 147"/>
              <a:gd name="T6" fmla="*/ 112 w 147"/>
              <a:gd name="T7" fmla="*/ 14 h 147"/>
              <a:gd name="T8" fmla="*/ 90 w 147"/>
              <a:gd name="T9" fmla="*/ 11 h 147"/>
              <a:gd name="T10" fmla="*/ 84 w 147"/>
              <a:gd name="T11" fmla="*/ 0 h 147"/>
              <a:gd name="T12" fmla="*/ 58 w 147"/>
              <a:gd name="T13" fmla="*/ 5 h 147"/>
              <a:gd name="T14" fmla="*/ 42 w 147"/>
              <a:gd name="T15" fmla="*/ 18 h 147"/>
              <a:gd name="T16" fmla="*/ 32 w 147"/>
              <a:gd name="T17" fmla="*/ 13 h 147"/>
              <a:gd name="T18" fmla="*/ 14 w 147"/>
              <a:gd name="T19" fmla="*/ 28 h 147"/>
              <a:gd name="T20" fmla="*/ 18 w 147"/>
              <a:gd name="T21" fmla="*/ 42 h 147"/>
              <a:gd name="T22" fmla="*/ 5 w 147"/>
              <a:gd name="T23" fmla="*/ 58 h 147"/>
              <a:gd name="T24" fmla="*/ 0 w 147"/>
              <a:gd name="T25" fmla="*/ 83 h 147"/>
              <a:gd name="T26" fmla="*/ 12 w 147"/>
              <a:gd name="T27" fmla="*/ 90 h 147"/>
              <a:gd name="T28" fmla="*/ 14 w 147"/>
              <a:gd name="T29" fmla="*/ 112 h 147"/>
              <a:gd name="T30" fmla="*/ 28 w 147"/>
              <a:gd name="T31" fmla="*/ 133 h 147"/>
              <a:gd name="T32" fmla="*/ 35 w 147"/>
              <a:gd name="T33" fmla="*/ 133 h 147"/>
              <a:gd name="T34" fmla="*/ 57 w 147"/>
              <a:gd name="T35" fmla="*/ 135 h 147"/>
              <a:gd name="T36" fmla="*/ 63 w 147"/>
              <a:gd name="T37" fmla="*/ 147 h 147"/>
              <a:gd name="T38" fmla="*/ 89 w 147"/>
              <a:gd name="T39" fmla="*/ 142 h 147"/>
              <a:gd name="T40" fmla="*/ 105 w 147"/>
              <a:gd name="T41" fmla="*/ 129 h 147"/>
              <a:gd name="T42" fmla="*/ 115 w 147"/>
              <a:gd name="T43" fmla="*/ 134 h 147"/>
              <a:gd name="T44" fmla="*/ 133 w 147"/>
              <a:gd name="T45" fmla="*/ 119 h 147"/>
              <a:gd name="T46" fmla="*/ 129 w 147"/>
              <a:gd name="T47" fmla="*/ 105 h 147"/>
              <a:gd name="T48" fmla="*/ 142 w 147"/>
              <a:gd name="T49" fmla="*/ 88 h 147"/>
              <a:gd name="T50" fmla="*/ 147 w 147"/>
              <a:gd name="T51" fmla="*/ 63 h 147"/>
              <a:gd name="T52" fmla="*/ 141 w 147"/>
              <a:gd name="T53" fmla="*/ 82 h 147"/>
              <a:gd name="T54" fmla="*/ 134 w 147"/>
              <a:gd name="T55" fmla="*/ 83 h 147"/>
              <a:gd name="T56" fmla="*/ 123 w 147"/>
              <a:gd name="T57" fmla="*/ 102 h 147"/>
              <a:gd name="T58" fmla="*/ 127 w 147"/>
              <a:gd name="T59" fmla="*/ 115 h 147"/>
              <a:gd name="T60" fmla="*/ 115 w 147"/>
              <a:gd name="T61" fmla="*/ 127 h 147"/>
              <a:gd name="T62" fmla="*/ 105 w 147"/>
              <a:gd name="T63" fmla="*/ 122 h 147"/>
              <a:gd name="T64" fmla="*/ 89 w 147"/>
              <a:gd name="T65" fmla="*/ 129 h 147"/>
              <a:gd name="T66" fmla="*/ 82 w 147"/>
              <a:gd name="T67" fmla="*/ 140 h 147"/>
              <a:gd name="T68" fmla="*/ 65 w 147"/>
              <a:gd name="T69" fmla="*/ 140 h 147"/>
              <a:gd name="T70" fmla="*/ 58 w 147"/>
              <a:gd name="T71" fmla="*/ 129 h 147"/>
              <a:gd name="T72" fmla="*/ 42 w 147"/>
              <a:gd name="T73" fmla="*/ 122 h 147"/>
              <a:gd name="T74" fmla="*/ 32 w 147"/>
              <a:gd name="T75" fmla="*/ 127 h 147"/>
              <a:gd name="T76" fmla="*/ 20 w 147"/>
              <a:gd name="T77" fmla="*/ 115 h 147"/>
              <a:gd name="T78" fmla="*/ 24 w 147"/>
              <a:gd name="T79" fmla="*/ 102 h 147"/>
              <a:gd name="T80" fmla="*/ 13 w 147"/>
              <a:gd name="T81" fmla="*/ 83 h 147"/>
              <a:gd name="T82" fmla="*/ 7 w 147"/>
              <a:gd name="T83" fmla="*/ 82 h 147"/>
              <a:gd name="T84" fmla="*/ 13 w 147"/>
              <a:gd name="T85" fmla="*/ 63 h 147"/>
              <a:gd name="T86" fmla="*/ 24 w 147"/>
              <a:gd name="T87" fmla="*/ 45 h 147"/>
              <a:gd name="T88" fmla="*/ 20 w 147"/>
              <a:gd name="T89" fmla="*/ 31 h 147"/>
              <a:gd name="T90" fmla="*/ 32 w 147"/>
              <a:gd name="T91" fmla="*/ 20 h 147"/>
              <a:gd name="T92" fmla="*/ 42 w 147"/>
              <a:gd name="T93" fmla="*/ 25 h 147"/>
              <a:gd name="T94" fmla="*/ 58 w 147"/>
              <a:gd name="T95" fmla="*/ 18 h 147"/>
              <a:gd name="T96" fmla="*/ 65 w 147"/>
              <a:gd name="T97" fmla="*/ 6 h 147"/>
              <a:gd name="T98" fmla="*/ 82 w 147"/>
              <a:gd name="T99" fmla="*/ 6 h 147"/>
              <a:gd name="T100" fmla="*/ 89 w 147"/>
              <a:gd name="T101" fmla="*/ 18 h 147"/>
              <a:gd name="T102" fmla="*/ 105 w 147"/>
              <a:gd name="T103" fmla="*/ 25 h 147"/>
              <a:gd name="T104" fmla="*/ 115 w 147"/>
              <a:gd name="T105" fmla="*/ 20 h 147"/>
              <a:gd name="T106" fmla="*/ 127 w 147"/>
              <a:gd name="T107" fmla="*/ 32 h 147"/>
              <a:gd name="T108" fmla="*/ 123 w 147"/>
              <a:gd name="T109" fmla="*/ 45 h 147"/>
              <a:gd name="T110" fmla="*/ 134 w 147"/>
              <a:gd name="T111" fmla="*/ 63 h 147"/>
              <a:gd name="T112" fmla="*/ 141 w 147"/>
              <a:gd name="T113" fmla="*/ 82 h 147"/>
              <a:gd name="T114" fmla="*/ 74 w 147"/>
              <a:gd name="T115" fmla="*/ 40 h 147"/>
              <a:gd name="T116" fmla="*/ 74 w 147"/>
              <a:gd name="T117" fmla="*/ 107 h 147"/>
              <a:gd name="T118" fmla="*/ 74 w 147"/>
              <a:gd name="T119" fmla="*/ 40 h 147"/>
              <a:gd name="T120" fmla="*/ 47 w 147"/>
              <a:gd name="T121" fmla="*/ 73 h 147"/>
              <a:gd name="T122" fmla="*/ 100 w 147"/>
              <a:gd name="T123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7" h="147">
                <a:moveTo>
                  <a:pt x="142" y="58"/>
                </a:moveTo>
                <a:cubicBezTo>
                  <a:pt x="135" y="57"/>
                  <a:pt x="135" y="57"/>
                  <a:pt x="135" y="57"/>
                </a:cubicBezTo>
                <a:cubicBezTo>
                  <a:pt x="134" y="52"/>
                  <a:pt x="131" y="47"/>
                  <a:pt x="129" y="42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4" y="33"/>
                  <a:pt x="135" y="30"/>
                  <a:pt x="133" y="28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8" y="13"/>
                  <a:pt x="117" y="13"/>
                  <a:pt x="115" y="13"/>
                </a:cubicBezTo>
                <a:cubicBezTo>
                  <a:pt x="115" y="13"/>
                  <a:pt x="113" y="14"/>
                  <a:pt x="112" y="14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00" y="16"/>
                  <a:pt x="95" y="13"/>
                  <a:pt x="90" y="11"/>
                </a:cubicBezTo>
                <a:cubicBezTo>
                  <a:pt x="89" y="5"/>
                  <a:pt x="89" y="5"/>
                  <a:pt x="89" y="5"/>
                </a:cubicBezTo>
                <a:cubicBezTo>
                  <a:pt x="88" y="2"/>
                  <a:pt x="86" y="0"/>
                  <a:pt x="8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1" y="0"/>
                  <a:pt x="59" y="2"/>
                  <a:pt x="58" y="5"/>
                </a:cubicBezTo>
                <a:cubicBezTo>
                  <a:pt x="57" y="11"/>
                  <a:pt x="57" y="11"/>
                  <a:pt x="57" y="11"/>
                </a:cubicBezTo>
                <a:cubicBezTo>
                  <a:pt x="52" y="13"/>
                  <a:pt x="47" y="16"/>
                  <a:pt x="42" y="18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2" y="13"/>
                  <a:pt x="32" y="13"/>
                </a:cubicBezTo>
                <a:cubicBezTo>
                  <a:pt x="30" y="13"/>
                  <a:pt x="29" y="13"/>
                  <a:pt x="28" y="14"/>
                </a:cubicBezTo>
                <a:cubicBezTo>
                  <a:pt x="14" y="28"/>
                  <a:pt x="14" y="28"/>
                  <a:pt x="14" y="28"/>
                </a:cubicBezTo>
                <a:cubicBezTo>
                  <a:pt x="12" y="30"/>
                  <a:pt x="13" y="33"/>
                  <a:pt x="14" y="35"/>
                </a:cubicBezTo>
                <a:cubicBezTo>
                  <a:pt x="18" y="42"/>
                  <a:pt x="18" y="42"/>
                  <a:pt x="18" y="42"/>
                </a:cubicBezTo>
                <a:cubicBezTo>
                  <a:pt x="16" y="47"/>
                  <a:pt x="13" y="52"/>
                  <a:pt x="12" y="57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9"/>
                  <a:pt x="0" y="61"/>
                  <a:pt x="0" y="6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6"/>
                  <a:pt x="2" y="88"/>
                  <a:pt x="5" y="88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5"/>
                  <a:pt x="16" y="100"/>
                  <a:pt x="18" y="105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3" y="114"/>
                  <a:pt x="12" y="117"/>
                  <a:pt x="14" y="119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9" y="134"/>
                  <a:pt x="30" y="134"/>
                  <a:pt x="32" y="134"/>
                </a:cubicBezTo>
                <a:cubicBezTo>
                  <a:pt x="32" y="134"/>
                  <a:pt x="34" y="133"/>
                  <a:pt x="35" y="133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7" y="131"/>
                  <a:pt x="52" y="134"/>
                  <a:pt x="57" y="135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59" y="145"/>
                  <a:pt x="61" y="147"/>
                  <a:pt x="63" y="14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6" y="147"/>
                  <a:pt x="88" y="145"/>
                  <a:pt x="89" y="142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95" y="134"/>
                  <a:pt x="100" y="131"/>
                  <a:pt x="105" y="129"/>
                </a:cubicBezTo>
                <a:cubicBezTo>
                  <a:pt x="112" y="133"/>
                  <a:pt x="112" y="133"/>
                  <a:pt x="112" y="133"/>
                </a:cubicBezTo>
                <a:cubicBezTo>
                  <a:pt x="113" y="133"/>
                  <a:pt x="115" y="134"/>
                  <a:pt x="115" y="134"/>
                </a:cubicBezTo>
                <a:cubicBezTo>
                  <a:pt x="117" y="134"/>
                  <a:pt x="118" y="134"/>
                  <a:pt x="119" y="133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5" y="117"/>
                  <a:pt x="134" y="114"/>
                  <a:pt x="133" y="112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1" y="100"/>
                  <a:pt x="134" y="95"/>
                  <a:pt x="135" y="90"/>
                </a:cubicBezTo>
                <a:cubicBezTo>
                  <a:pt x="142" y="88"/>
                  <a:pt x="142" y="88"/>
                  <a:pt x="142" y="88"/>
                </a:cubicBezTo>
                <a:cubicBezTo>
                  <a:pt x="145" y="88"/>
                  <a:pt x="147" y="86"/>
                  <a:pt x="147" y="8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61"/>
                  <a:pt x="145" y="59"/>
                  <a:pt x="142" y="58"/>
                </a:cubicBezTo>
                <a:moveTo>
                  <a:pt x="141" y="82"/>
                </a:moveTo>
                <a:cubicBezTo>
                  <a:pt x="141" y="82"/>
                  <a:pt x="141" y="82"/>
                  <a:pt x="141" y="82"/>
                </a:cubicBezTo>
                <a:cubicBezTo>
                  <a:pt x="134" y="83"/>
                  <a:pt x="134" y="83"/>
                  <a:pt x="134" y="83"/>
                </a:cubicBezTo>
                <a:cubicBezTo>
                  <a:pt x="131" y="84"/>
                  <a:pt x="130" y="86"/>
                  <a:pt x="129" y="88"/>
                </a:cubicBezTo>
                <a:cubicBezTo>
                  <a:pt x="127" y="93"/>
                  <a:pt x="125" y="98"/>
                  <a:pt x="123" y="102"/>
                </a:cubicBezTo>
                <a:cubicBezTo>
                  <a:pt x="122" y="104"/>
                  <a:pt x="122" y="107"/>
                  <a:pt x="123" y="109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08" y="122"/>
                  <a:pt x="107" y="122"/>
                  <a:pt x="105" y="122"/>
                </a:cubicBezTo>
                <a:cubicBezTo>
                  <a:pt x="104" y="122"/>
                  <a:pt x="103" y="122"/>
                  <a:pt x="102" y="123"/>
                </a:cubicBezTo>
                <a:cubicBezTo>
                  <a:pt x="98" y="125"/>
                  <a:pt x="93" y="127"/>
                  <a:pt x="89" y="129"/>
                </a:cubicBezTo>
                <a:cubicBezTo>
                  <a:pt x="86" y="129"/>
                  <a:pt x="84" y="131"/>
                  <a:pt x="84" y="134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65" y="140"/>
                  <a:pt x="65" y="140"/>
                  <a:pt x="65" y="140"/>
                </a:cubicBezTo>
                <a:cubicBezTo>
                  <a:pt x="63" y="134"/>
                  <a:pt x="63" y="134"/>
                  <a:pt x="63" y="134"/>
                </a:cubicBezTo>
                <a:cubicBezTo>
                  <a:pt x="63" y="131"/>
                  <a:pt x="61" y="129"/>
                  <a:pt x="58" y="129"/>
                </a:cubicBezTo>
                <a:cubicBezTo>
                  <a:pt x="54" y="127"/>
                  <a:pt x="49" y="125"/>
                  <a:pt x="45" y="123"/>
                </a:cubicBezTo>
                <a:cubicBezTo>
                  <a:pt x="44" y="122"/>
                  <a:pt x="43" y="122"/>
                  <a:pt x="42" y="122"/>
                </a:cubicBezTo>
                <a:cubicBezTo>
                  <a:pt x="40" y="122"/>
                  <a:pt x="39" y="122"/>
                  <a:pt x="38" y="123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5" y="107"/>
                  <a:pt x="25" y="104"/>
                  <a:pt x="24" y="102"/>
                </a:cubicBezTo>
                <a:cubicBezTo>
                  <a:pt x="22" y="98"/>
                  <a:pt x="20" y="93"/>
                  <a:pt x="18" y="88"/>
                </a:cubicBezTo>
                <a:cubicBezTo>
                  <a:pt x="17" y="86"/>
                  <a:pt x="16" y="84"/>
                  <a:pt x="13" y="83"/>
                </a:cubicBezTo>
                <a:cubicBezTo>
                  <a:pt x="7" y="82"/>
                  <a:pt x="7" y="82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7" y="65"/>
                  <a:pt x="7" y="65"/>
                  <a:pt x="7" y="65"/>
                </a:cubicBezTo>
                <a:cubicBezTo>
                  <a:pt x="13" y="63"/>
                  <a:pt x="13" y="63"/>
                  <a:pt x="13" y="63"/>
                </a:cubicBezTo>
                <a:cubicBezTo>
                  <a:pt x="16" y="62"/>
                  <a:pt x="17" y="61"/>
                  <a:pt x="18" y="58"/>
                </a:cubicBezTo>
                <a:cubicBezTo>
                  <a:pt x="20" y="54"/>
                  <a:pt x="22" y="49"/>
                  <a:pt x="24" y="45"/>
                </a:cubicBezTo>
                <a:cubicBezTo>
                  <a:pt x="25" y="42"/>
                  <a:pt x="25" y="40"/>
                  <a:pt x="24" y="38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32" y="20"/>
                  <a:pt x="32" y="20"/>
                  <a:pt x="32" y="20"/>
                </a:cubicBezTo>
                <a:cubicBezTo>
                  <a:pt x="38" y="24"/>
                  <a:pt x="38" y="24"/>
                  <a:pt x="38" y="24"/>
                </a:cubicBezTo>
                <a:cubicBezTo>
                  <a:pt x="39" y="25"/>
                  <a:pt x="40" y="25"/>
                  <a:pt x="42" y="25"/>
                </a:cubicBezTo>
                <a:cubicBezTo>
                  <a:pt x="43" y="25"/>
                  <a:pt x="44" y="25"/>
                  <a:pt x="45" y="24"/>
                </a:cubicBezTo>
                <a:cubicBezTo>
                  <a:pt x="49" y="21"/>
                  <a:pt x="54" y="20"/>
                  <a:pt x="58" y="18"/>
                </a:cubicBezTo>
                <a:cubicBezTo>
                  <a:pt x="61" y="17"/>
                  <a:pt x="63" y="16"/>
                  <a:pt x="63" y="13"/>
                </a:cubicBezTo>
                <a:cubicBezTo>
                  <a:pt x="65" y="6"/>
                  <a:pt x="65" y="6"/>
                  <a:pt x="65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6"/>
                  <a:pt x="86" y="17"/>
                  <a:pt x="89" y="18"/>
                </a:cubicBezTo>
                <a:cubicBezTo>
                  <a:pt x="93" y="20"/>
                  <a:pt x="98" y="21"/>
                  <a:pt x="102" y="24"/>
                </a:cubicBezTo>
                <a:cubicBezTo>
                  <a:pt x="103" y="25"/>
                  <a:pt x="104" y="25"/>
                  <a:pt x="105" y="25"/>
                </a:cubicBezTo>
                <a:cubicBezTo>
                  <a:pt x="107" y="25"/>
                  <a:pt x="108" y="25"/>
                  <a:pt x="109" y="24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27" y="31"/>
                  <a:pt x="127" y="31"/>
                  <a:pt x="127" y="31"/>
                </a:cubicBezTo>
                <a:cubicBezTo>
                  <a:pt x="127" y="31"/>
                  <a:pt x="127" y="31"/>
                  <a:pt x="127" y="32"/>
                </a:cubicBezTo>
                <a:cubicBezTo>
                  <a:pt x="123" y="38"/>
                  <a:pt x="123" y="38"/>
                  <a:pt x="123" y="38"/>
                </a:cubicBezTo>
                <a:cubicBezTo>
                  <a:pt x="122" y="40"/>
                  <a:pt x="122" y="42"/>
                  <a:pt x="123" y="45"/>
                </a:cubicBezTo>
                <a:cubicBezTo>
                  <a:pt x="125" y="49"/>
                  <a:pt x="127" y="54"/>
                  <a:pt x="129" y="58"/>
                </a:cubicBezTo>
                <a:cubicBezTo>
                  <a:pt x="130" y="61"/>
                  <a:pt x="131" y="62"/>
                  <a:pt x="134" y="63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41" y="82"/>
                  <a:pt x="141" y="82"/>
                  <a:pt x="141" y="82"/>
                </a:cubicBezTo>
                <a:close/>
                <a:moveTo>
                  <a:pt x="74" y="40"/>
                </a:moveTo>
                <a:cubicBezTo>
                  <a:pt x="55" y="40"/>
                  <a:pt x="40" y="55"/>
                  <a:pt x="40" y="73"/>
                </a:cubicBezTo>
                <a:cubicBezTo>
                  <a:pt x="40" y="92"/>
                  <a:pt x="55" y="107"/>
                  <a:pt x="74" y="107"/>
                </a:cubicBezTo>
                <a:cubicBezTo>
                  <a:pt x="92" y="107"/>
                  <a:pt x="107" y="92"/>
                  <a:pt x="107" y="73"/>
                </a:cubicBezTo>
                <a:cubicBezTo>
                  <a:pt x="107" y="55"/>
                  <a:pt x="92" y="40"/>
                  <a:pt x="74" y="40"/>
                </a:cubicBezTo>
                <a:moveTo>
                  <a:pt x="74" y="100"/>
                </a:moveTo>
                <a:cubicBezTo>
                  <a:pt x="58" y="100"/>
                  <a:pt x="47" y="88"/>
                  <a:pt x="47" y="73"/>
                </a:cubicBezTo>
                <a:cubicBezTo>
                  <a:pt x="47" y="58"/>
                  <a:pt x="58" y="47"/>
                  <a:pt x="74" y="47"/>
                </a:cubicBezTo>
                <a:cubicBezTo>
                  <a:pt x="89" y="47"/>
                  <a:pt x="100" y="58"/>
                  <a:pt x="100" y="73"/>
                </a:cubicBezTo>
                <a:cubicBezTo>
                  <a:pt x="100" y="88"/>
                  <a:pt x="89" y="100"/>
                  <a:pt x="74" y="100"/>
                </a:cubicBezTo>
              </a:path>
            </a:pathLst>
          </a:custGeom>
          <a:solidFill>
            <a:srgbClr val="EFEFE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9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647C43-6F28-87A3-C332-DE606DA69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102" y="262981"/>
            <a:ext cx="10537795" cy="965835"/>
          </a:xfrm>
        </p:spPr>
        <p:txBody>
          <a:bodyPr/>
          <a:lstStyle/>
          <a:p>
            <a:r>
              <a:rPr lang="es-ES_tradnl" dirty="0">
                <a:latin typeface="Century Gothic" panose="020B0502020202020204" pitchFamily="34" charset="0"/>
              </a:rPr>
              <a:t>ISO 13379-1 </a:t>
            </a:r>
            <a:br>
              <a:rPr lang="es-ES_tradnl" dirty="0">
                <a:latin typeface="Century Gothic" panose="020B0502020202020204" pitchFamily="34" charset="0"/>
              </a:rPr>
            </a:br>
            <a:r>
              <a:rPr lang="es-ES_tradnl" dirty="0">
                <a:latin typeface="Century Gothic" panose="020B0502020202020204" pitchFamily="34" charset="0"/>
              </a:rPr>
              <a:t>6.4.1. Enfoque para diagnóstico de Fallas y Síntomas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E728AE3-8DA6-E432-876F-72609D49B2F5}"/>
              </a:ext>
            </a:extLst>
          </p:cNvPr>
          <p:cNvSpPr/>
          <p:nvPr/>
        </p:nvSpPr>
        <p:spPr>
          <a:xfrm>
            <a:off x="2483793" y="2922814"/>
            <a:ext cx="1044000" cy="1152000"/>
          </a:xfrm>
          <a:prstGeom prst="rect">
            <a:avLst/>
          </a:prstGeom>
          <a:solidFill>
            <a:srgbClr val="8E308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6.4.1.2.1 Validación de la </a:t>
            </a:r>
            <a:r>
              <a:rPr lang="es-ES_tradnl" sz="1300" dirty="0" err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anormali</a:t>
            </a:r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-dad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A56986D-8170-64B0-6F1F-CB5ED6E48C3E}"/>
              </a:ext>
            </a:extLst>
          </p:cNvPr>
          <p:cNvSpPr/>
          <p:nvPr/>
        </p:nvSpPr>
        <p:spPr>
          <a:xfrm>
            <a:off x="3724764" y="2922814"/>
            <a:ext cx="1044000" cy="1152000"/>
          </a:xfrm>
          <a:prstGeom prst="rect">
            <a:avLst/>
          </a:prstGeom>
          <a:solidFill>
            <a:srgbClr val="8E308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6.4.1.2.2 Evaluación de los síntomas globales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05CDD130-8729-CD60-DDBE-FB3DB250C5BD}"/>
              </a:ext>
            </a:extLst>
          </p:cNvPr>
          <p:cNvSpPr/>
          <p:nvPr/>
        </p:nvSpPr>
        <p:spPr>
          <a:xfrm>
            <a:off x="4998390" y="2922814"/>
            <a:ext cx="1044000" cy="1152000"/>
          </a:xfrm>
          <a:prstGeom prst="rect">
            <a:avLst/>
          </a:prstGeom>
          <a:solidFill>
            <a:srgbClr val="178C8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6.4.1.3 Evaluación de las hipótesis de falla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0A184AA-E259-4E7B-C675-B592F4AD5054}"/>
              </a:ext>
            </a:extLst>
          </p:cNvPr>
          <p:cNvSpPr/>
          <p:nvPr/>
        </p:nvSpPr>
        <p:spPr>
          <a:xfrm>
            <a:off x="6272016" y="2922814"/>
            <a:ext cx="1044000" cy="1152000"/>
          </a:xfrm>
          <a:prstGeom prst="rect">
            <a:avLst/>
          </a:prstGeom>
          <a:solidFill>
            <a:srgbClr val="00563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/>
                <a:ea typeface="Segoe UI Historic"/>
                <a:cs typeface="Segoe UI Historic"/>
              </a:rPr>
              <a:t>6.4.1.4.1 Reducción / Reordena-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/>
                <a:ea typeface="Segoe UI Historic"/>
                <a:cs typeface="Segoe UI Historic"/>
              </a:rPr>
              <a:t>miento</a:t>
            </a:r>
            <a:endParaRPr lang="es-ES_tradnl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7CBDB3A-95C5-4470-2ED4-169B6612E870}"/>
              </a:ext>
            </a:extLst>
          </p:cNvPr>
          <p:cNvSpPr/>
          <p:nvPr/>
        </p:nvSpPr>
        <p:spPr>
          <a:xfrm>
            <a:off x="7545642" y="2922814"/>
            <a:ext cx="1044000" cy="1152000"/>
          </a:xfrm>
          <a:prstGeom prst="rect">
            <a:avLst/>
          </a:prstGeom>
          <a:solidFill>
            <a:srgbClr val="00563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6.4.1.4.2.1 Evaluación de los síntomas necesarios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FC65AF4-E76D-0E9F-D8BB-028AD9F11433}"/>
              </a:ext>
            </a:extLst>
          </p:cNvPr>
          <p:cNvSpPr/>
          <p:nvPr/>
        </p:nvSpPr>
        <p:spPr>
          <a:xfrm>
            <a:off x="8819268" y="2922814"/>
            <a:ext cx="1044000" cy="1152000"/>
          </a:xfrm>
          <a:prstGeom prst="rect">
            <a:avLst/>
          </a:prstGeom>
          <a:solidFill>
            <a:srgbClr val="00563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6.4.1.2.2.2 Evaluación de los síntomas de refuerzo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D605B22-5401-F9B7-63CB-054D1E7BEB82}"/>
              </a:ext>
            </a:extLst>
          </p:cNvPr>
          <p:cNvSpPr/>
          <p:nvPr/>
        </p:nvSpPr>
        <p:spPr>
          <a:xfrm>
            <a:off x="10092894" y="2922814"/>
            <a:ext cx="1044000" cy="1152000"/>
          </a:xfrm>
          <a:prstGeom prst="rect">
            <a:avLst/>
          </a:prstGeom>
          <a:solidFill>
            <a:srgbClr val="AEADB3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3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6.4.1.2.5 Síntesis del diagnóstico y justifica-</a:t>
            </a:r>
            <a:r>
              <a:rPr lang="es-ES_tradnl" sz="1300" dirty="0" err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ción</a:t>
            </a:r>
            <a:endParaRPr lang="es-ES_tradnl" sz="13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1" name="Disco magnético 10">
            <a:extLst>
              <a:ext uri="{FF2B5EF4-FFF2-40B4-BE49-F238E27FC236}">
                <a16:creationId xmlns:a16="http://schemas.microsoft.com/office/drawing/2014/main" id="{7960640B-55F0-5BB7-0BB7-07F1505CB97F}"/>
              </a:ext>
            </a:extLst>
          </p:cNvPr>
          <p:cNvSpPr/>
          <p:nvPr/>
        </p:nvSpPr>
        <p:spPr>
          <a:xfrm>
            <a:off x="1910913" y="4441846"/>
            <a:ext cx="1302223" cy="1152000"/>
          </a:xfrm>
          <a:prstGeom prst="flowChartMagneticDisk">
            <a:avLst/>
          </a:prstGeom>
          <a:solidFill>
            <a:srgbClr val="5B9BD5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5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Métodos de evaluación de síntomas</a:t>
            </a:r>
          </a:p>
        </p:txBody>
      </p:sp>
      <p:cxnSp>
        <p:nvCxnSpPr>
          <p:cNvPr id="13" name="Conector angular 12">
            <a:extLst>
              <a:ext uri="{FF2B5EF4-FFF2-40B4-BE49-F238E27FC236}">
                <a16:creationId xmlns:a16="http://schemas.microsoft.com/office/drawing/2014/main" id="{1D9FCF06-467C-2F48-F9A1-277F28BFE91E}"/>
              </a:ext>
            </a:extLst>
          </p:cNvPr>
          <p:cNvCxnSpPr>
            <a:cxnSpLocks/>
          </p:cNvCxnSpPr>
          <p:nvPr/>
        </p:nvCxnSpPr>
        <p:spPr>
          <a:xfrm flipV="1">
            <a:off x="3234908" y="4076700"/>
            <a:ext cx="1044000" cy="729343"/>
          </a:xfrm>
          <a:prstGeom prst="bentConnector3">
            <a:avLst>
              <a:gd name="adj1" fmla="val 96921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angular 17">
            <a:extLst>
              <a:ext uri="{FF2B5EF4-FFF2-40B4-BE49-F238E27FC236}">
                <a16:creationId xmlns:a16="http://schemas.microsoft.com/office/drawing/2014/main" id="{D1CD7FBA-7353-27CD-C739-E8ABA5F46441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3234908" y="4074814"/>
            <a:ext cx="4832734" cy="878186"/>
          </a:xfrm>
          <a:prstGeom prst="bentConnector2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angular 19">
            <a:extLst>
              <a:ext uri="{FF2B5EF4-FFF2-40B4-BE49-F238E27FC236}">
                <a16:creationId xmlns:a16="http://schemas.microsoft.com/office/drawing/2014/main" id="{31718D91-6ADE-7063-BA82-B2FCC7B0593F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234908" y="4074814"/>
            <a:ext cx="6106360" cy="1017886"/>
          </a:xfrm>
          <a:prstGeom prst="bentConnector2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DF2F005-62F8-4BDB-7BC4-057333B40E8A}"/>
              </a:ext>
            </a:extLst>
          </p:cNvPr>
          <p:cNvSpPr txBox="1"/>
          <p:nvPr/>
        </p:nvSpPr>
        <p:spPr>
          <a:xfrm>
            <a:off x="576263" y="3206426"/>
            <a:ext cx="1387254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Alarma de anormalidad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329502FC-D485-65DC-0657-8AF345EABC63}"/>
              </a:ext>
            </a:extLst>
          </p:cNvPr>
          <p:cNvSpPr txBox="1"/>
          <p:nvPr/>
        </p:nvSpPr>
        <p:spPr>
          <a:xfrm>
            <a:off x="2639929" y="2015673"/>
            <a:ext cx="1775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Calificación de la anormalidad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5D9C340-48EA-73C7-2CF5-40ABDF6058DA}"/>
              </a:ext>
            </a:extLst>
          </p:cNvPr>
          <p:cNvSpPr txBox="1"/>
          <p:nvPr/>
        </p:nvSpPr>
        <p:spPr>
          <a:xfrm>
            <a:off x="6594739" y="2048003"/>
            <a:ext cx="2938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Confirmación de las hipótesis de falla</a:t>
            </a:r>
          </a:p>
        </p:txBody>
      </p:sp>
      <p:sp>
        <p:nvSpPr>
          <p:cNvPr id="30" name="Abrir llave 29">
            <a:extLst>
              <a:ext uri="{FF2B5EF4-FFF2-40B4-BE49-F238E27FC236}">
                <a16:creationId xmlns:a16="http://schemas.microsoft.com/office/drawing/2014/main" id="{B3F90E06-E4B2-8DCC-F9D3-B7A9967FF10E}"/>
              </a:ext>
            </a:extLst>
          </p:cNvPr>
          <p:cNvSpPr/>
          <p:nvPr/>
        </p:nvSpPr>
        <p:spPr>
          <a:xfrm rot="5400000">
            <a:off x="3554431" y="1568782"/>
            <a:ext cx="143693" cy="2284971"/>
          </a:xfrm>
          <a:prstGeom prst="leftBrac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Abrir llave 30">
            <a:extLst>
              <a:ext uri="{FF2B5EF4-FFF2-40B4-BE49-F238E27FC236}">
                <a16:creationId xmlns:a16="http://schemas.microsoft.com/office/drawing/2014/main" id="{C4EC7D65-32BE-4A46-A88C-185EAF432DA4}"/>
              </a:ext>
            </a:extLst>
          </p:cNvPr>
          <p:cNvSpPr/>
          <p:nvPr/>
        </p:nvSpPr>
        <p:spPr>
          <a:xfrm rot="5400000">
            <a:off x="7992221" y="912068"/>
            <a:ext cx="150840" cy="3591252"/>
          </a:xfrm>
          <a:prstGeom prst="leftBrac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C7E1DD25-3240-0F5F-0E12-1F663531E3ED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3527793" y="3498814"/>
            <a:ext cx="196971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7597FCB8-1E50-8FE4-BB43-5DA53862D0C6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4768764" y="3498814"/>
            <a:ext cx="229626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EC815029-8EEA-7C12-0546-C0211410A116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6042390" y="3498814"/>
            <a:ext cx="229626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E986199F-631C-AB0A-5467-DF23A82E5116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7316016" y="3498814"/>
            <a:ext cx="229626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E6D85F91-F057-E7E6-82BC-2CBC9783ED54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8589642" y="3498814"/>
            <a:ext cx="229626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6C6D7B49-50AA-4795-4EE6-EB055EDB7052}"/>
              </a:ext>
            </a:extLst>
          </p:cNvPr>
          <p:cNvCxnSpPr>
            <a:stCxn id="9" idx="3"/>
            <a:endCxn id="10" idx="1"/>
          </p:cNvCxnSpPr>
          <p:nvPr/>
        </p:nvCxnSpPr>
        <p:spPr>
          <a:xfrm>
            <a:off x="9863268" y="3498814"/>
            <a:ext cx="229626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de flecha 44">
            <a:extLst>
              <a:ext uri="{FF2B5EF4-FFF2-40B4-BE49-F238E27FC236}">
                <a16:creationId xmlns:a16="http://schemas.microsoft.com/office/drawing/2014/main" id="{A94F1FAE-79AE-F9A2-E48B-93C5BD4580F4}"/>
              </a:ext>
            </a:extLst>
          </p:cNvPr>
          <p:cNvCxnSpPr>
            <a:stCxn id="24" idx="3"/>
            <a:endCxn id="4" idx="1"/>
          </p:cNvCxnSpPr>
          <p:nvPr/>
        </p:nvCxnSpPr>
        <p:spPr>
          <a:xfrm>
            <a:off x="1963517" y="3498814"/>
            <a:ext cx="520276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F313FC43-E6E7-3420-1D06-4DEC205CD293}"/>
              </a:ext>
            </a:extLst>
          </p:cNvPr>
          <p:cNvSpPr txBox="1"/>
          <p:nvPr/>
        </p:nvSpPr>
        <p:spPr>
          <a:xfrm>
            <a:off x="401222" y="2388871"/>
            <a:ext cx="1868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Todo inicia </a:t>
            </a:r>
            <a:r>
              <a:rPr lang="es-ES_tradnl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AQUÍ</a:t>
            </a:r>
          </a:p>
        </p:txBody>
      </p:sp>
      <p:sp>
        <p:nvSpPr>
          <p:cNvPr id="12" name="Marco 11">
            <a:extLst>
              <a:ext uri="{FF2B5EF4-FFF2-40B4-BE49-F238E27FC236}">
                <a16:creationId xmlns:a16="http://schemas.microsoft.com/office/drawing/2014/main" id="{6A0AA4F6-9EE4-0590-2232-B9E0FD9563B1}"/>
              </a:ext>
            </a:extLst>
          </p:cNvPr>
          <p:cNvSpPr/>
          <p:nvPr/>
        </p:nvSpPr>
        <p:spPr>
          <a:xfrm>
            <a:off x="244391" y="2048003"/>
            <a:ext cx="2080679" cy="2174966"/>
          </a:xfrm>
          <a:prstGeom prst="frame">
            <a:avLst>
              <a:gd name="adj1" fmla="val 2612"/>
            </a:avLst>
          </a:prstGeom>
          <a:solidFill>
            <a:srgbClr val="8E308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75D8FEEE-E827-74C7-6CA5-D261552DB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383" y="321722"/>
            <a:ext cx="8179645" cy="965835"/>
          </a:xfrm>
        </p:spPr>
        <p:txBody>
          <a:bodyPr/>
          <a:lstStyle/>
          <a:p>
            <a:r>
              <a:rPr lang="es-ES_tradnl" sz="4000" dirty="0">
                <a:latin typeface="Century Gothic" panose="020B0502020202020204" pitchFamily="34" charset="0"/>
              </a:rPr>
              <a:t>ISO 13379-1 Interpretación de datos y técnicas de diagnóstico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8087BF6-E8A0-4DA7-7FCA-662A308AB14A}"/>
              </a:ext>
            </a:extLst>
          </p:cNvPr>
          <p:cNvSpPr/>
          <p:nvPr/>
        </p:nvSpPr>
        <p:spPr>
          <a:xfrm>
            <a:off x="3177752" y="1938114"/>
            <a:ext cx="2204581" cy="980661"/>
          </a:xfrm>
          <a:prstGeom prst="rect">
            <a:avLst/>
          </a:prstGeom>
          <a:solidFill>
            <a:srgbClr val="00563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Fase de diseño de APLICACIÓN del      MC y D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1647DC2-64A2-1E6C-4CA2-C2C1F67B07EA}"/>
              </a:ext>
            </a:extLst>
          </p:cNvPr>
          <p:cNvSpPr/>
          <p:nvPr/>
        </p:nvSpPr>
        <p:spPr>
          <a:xfrm>
            <a:off x="6791809" y="1945487"/>
            <a:ext cx="2204581" cy="980661"/>
          </a:xfrm>
          <a:prstGeom prst="rect">
            <a:avLst/>
          </a:prstGeom>
          <a:solidFill>
            <a:srgbClr val="8E308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_tradnl" sz="1700" dirty="0">
                <a:latin typeface="Segoe UI Historic"/>
                <a:ea typeface="Segoe UI Historic"/>
                <a:cs typeface="Segoe UI Historic"/>
              </a:rPr>
              <a:t>Fase de USO del sistema de </a:t>
            </a:r>
            <a:endParaRPr lang="es-ES" dirty="0"/>
          </a:p>
          <a:p>
            <a:pPr algn="ctr"/>
            <a:r>
              <a:rPr lang="es-ES_tradnl" sz="1700" dirty="0">
                <a:latin typeface="Segoe UI Historic"/>
                <a:ea typeface="Segoe UI Historic"/>
                <a:cs typeface="Segoe UI Historic"/>
              </a:rPr>
              <a:t>MC y D</a:t>
            </a:r>
            <a:endParaRPr lang="es-ES_tradnl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29ECA12-742E-F5DF-C20E-211A5BE55D62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4280043" y="2918775"/>
            <a:ext cx="1810163" cy="222903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A16E8839-B5EF-0804-7B32-649EFA1E34C2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6090206" y="2926148"/>
            <a:ext cx="1803894" cy="2221665"/>
          </a:xfrm>
          <a:prstGeom prst="line">
            <a:avLst/>
          </a:prstGeom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2A38838-1EBF-7C0F-B642-D17F8CBB11EF}"/>
              </a:ext>
            </a:extLst>
          </p:cNvPr>
          <p:cNvCxnSpPr>
            <a:cxnSpLocks/>
          </p:cNvCxnSpPr>
          <p:nvPr/>
        </p:nvCxnSpPr>
        <p:spPr>
          <a:xfrm>
            <a:off x="3062194" y="3471413"/>
            <a:ext cx="6300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F953D8CA-2139-F559-2E6C-F7CF3DA02B4A}"/>
              </a:ext>
            </a:extLst>
          </p:cNvPr>
          <p:cNvCxnSpPr>
            <a:cxnSpLocks/>
          </p:cNvCxnSpPr>
          <p:nvPr/>
        </p:nvCxnSpPr>
        <p:spPr>
          <a:xfrm>
            <a:off x="3062194" y="3806693"/>
            <a:ext cx="6300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717CCE70-054A-0A08-5EEB-14456BC77388}"/>
              </a:ext>
            </a:extLst>
          </p:cNvPr>
          <p:cNvCxnSpPr>
            <a:cxnSpLocks/>
          </p:cNvCxnSpPr>
          <p:nvPr/>
        </p:nvCxnSpPr>
        <p:spPr>
          <a:xfrm>
            <a:off x="3062194" y="4141973"/>
            <a:ext cx="6300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90CCCA2B-26F6-C8EA-D3E3-E41D3684A9EB}"/>
              </a:ext>
            </a:extLst>
          </p:cNvPr>
          <p:cNvCxnSpPr>
            <a:cxnSpLocks/>
          </p:cNvCxnSpPr>
          <p:nvPr/>
        </p:nvCxnSpPr>
        <p:spPr>
          <a:xfrm>
            <a:off x="3062194" y="4477253"/>
            <a:ext cx="6300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8C4953A5-2D07-6739-CAB2-DB52C80D1EF3}"/>
              </a:ext>
            </a:extLst>
          </p:cNvPr>
          <p:cNvCxnSpPr>
            <a:cxnSpLocks/>
          </p:cNvCxnSpPr>
          <p:nvPr/>
        </p:nvCxnSpPr>
        <p:spPr>
          <a:xfrm>
            <a:off x="3062194" y="4812533"/>
            <a:ext cx="6300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A0FBCBB6-FF6F-99F7-40DF-CD8F392676D2}"/>
              </a:ext>
            </a:extLst>
          </p:cNvPr>
          <p:cNvCxnSpPr>
            <a:cxnSpLocks/>
          </p:cNvCxnSpPr>
          <p:nvPr/>
        </p:nvCxnSpPr>
        <p:spPr>
          <a:xfrm>
            <a:off x="3062194" y="5147813"/>
            <a:ext cx="630000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F5A97F7-36B5-1FA9-748B-BF99FDEC21FD}"/>
              </a:ext>
            </a:extLst>
          </p:cNvPr>
          <p:cNvSpPr txBox="1"/>
          <p:nvPr/>
        </p:nvSpPr>
        <p:spPr>
          <a:xfrm>
            <a:off x="2868943" y="3471413"/>
            <a:ext cx="187294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Máquina/Proceso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715F95-8AF9-5CA6-1853-964AE6DA726E}"/>
              </a:ext>
            </a:extLst>
          </p:cNvPr>
          <p:cNvSpPr txBox="1"/>
          <p:nvPr/>
        </p:nvSpPr>
        <p:spPr>
          <a:xfrm>
            <a:off x="2066992" y="3794446"/>
            <a:ext cx="290996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Separación en componentes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34A408F6-7CB7-20DE-0031-C8DD837E7E8F}"/>
              </a:ext>
            </a:extLst>
          </p:cNvPr>
          <p:cNvSpPr txBox="1"/>
          <p:nvPr/>
        </p:nvSpPr>
        <p:spPr>
          <a:xfrm>
            <a:off x="3069341" y="4141993"/>
            <a:ext cx="219476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Fallas/degradaciones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D99DAEA7-711D-4935-4247-AFAE1048D033}"/>
              </a:ext>
            </a:extLst>
          </p:cNvPr>
          <p:cNvSpPr txBox="1"/>
          <p:nvPr/>
        </p:nvSpPr>
        <p:spPr>
          <a:xfrm>
            <a:off x="3124115" y="4466239"/>
            <a:ext cx="239187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Modelado de síntomas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907E94FA-7A8A-16F2-7190-5A05303F50FF}"/>
              </a:ext>
            </a:extLst>
          </p:cNvPr>
          <p:cNvSpPr txBox="1"/>
          <p:nvPr/>
        </p:nvSpPr>
        <p:spPr>
          <a:xfrm>
            <a:off x="4370892" y="4805411"/>
            <a:ext cx="138069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Descriptores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E23C061-772D-6DF5-4860-9915D33D9DB0}"/>
              </a:ext>
            </a:extLst>
          </p:cNvPr>
          <p:cNvSpPr txBox="1"/>
          <p:nvPr/>
        </p:nvSpPr>
        <p:spPr>
          <a:xfrm>
            <a:off x="7465346" y="3462498"/>
            <a:ext cx="18710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riesgo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96260DEE-8140-BF95-F240-1642A85B8F7F}"/>
              </a:ext>
            </a:extLst>
          </p:cNvPr>
          <p:cNvSpPr txBox="1"/>
          <p:nvPr/>
        </p:nvSpPr>
        <p:spPr>
          <a:xfrm>
            <a:off x="7200909" y="3805926"/>
            <a:ext cx="220316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Criticidad/Pronóstico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7173D36A-8F3F-55C5-16DE-301E466F65FF}"/>
              </a:ext>
            </a:extLst>
          </p:cNvPr>
          <p:cNvSpPr txBox="1"/>
          <p:nvPr/>
        </p:nvSpPr>
        <p:spPr>
          <a:xfrm>
            <a:off x="6910631" y="4120270"/>
            <a:ext cx="132921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Diagnóstico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20E0568B-2D6B-2EE0-9297-297E31932DD6}"/>
              </a:ext>
            </a:extLst>
          </p:cNvPr>
          <p:cNvSpPr txBox="1"/>
          <p:nvPr/>
        </p:nvSpPr>
        <p:spPr>
          <a:xfrm>
            <a:off x="6671924" y="4436079"/>
            <a:ext cx="173496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Reconocimiento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5BB36C0E-60F9-08E8-7DED-DA28ABCF7DE6}"/>
              </a:ext>
            </a:extLst>
          </p:cNvPr>
          <p:cNvSpPr txBox="1"/>
          <p:nvPr/>
        </p:nvSpPr>
        <p:spPr>
          <a:xfrm>
            <a:off x="6400485" y="4798377"/>
            <a:ext cx="160351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Procesamiento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DC4F5FF-0D00-61C6-2297-EC0837338A60}"/>
              </a:ext>
            </a:extLst>
          </p:cNvPr>
          <p:cNvSpPr txBox="1"/>
          <p:nvPr/>
        </p:nvSpPr>
        <p:spPr>
          <a:xfrm>
            <a:off x="5448682" y="5291818"/>
            <a:ext cx="128753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7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Mediciones</a:t>
            </a:r>
          </a:p>
        </p:txBody>
      </p:sp>
    </p:spTree>
    <p:extLst>
      <p:ext uri="{BB962C8B-B14F-4D97-AF65-F5344CB8AC3E}">
        <p14:creationId xmlns:p14="http://schemas.microsoft.com/office/powerpoint/2010/main" val="337671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8494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849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3">
            <a:extLst>
              <a:ext uri="{FF2B5EF4-FFF2-40B4-BE49-F238E27FC236}">
                <a16:creationId xmlns:a16="http://schemas.microsoft.com/office/drawing/2014/main" id="{A3095F68-13F8-41DF-8ADC-9A48EA61977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901836" y="1132758"/>
            <a:ext cx="8388328" cy="4592483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s-MX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9.1 Línea de Base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s-MX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s-MX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Descriptor (es) que proporcionan un criterio del desempeño normal de una máquina bajo varios estados del proceso</a:t>
            </a:r>
          </a:p>
        </p:txBody>
      </p:sp>
    </p:spTree>
    <p:extLst>
      <p:ext uri="{BB962C8B-B14F-4D97-AF65-F5344CB8AC3E}">
        <p14:creationId xmlns:p14="http://schemas.microsoft.com/office/powerpoint/2010/main" val="2823629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31732D-9E03-A143-8267-C92F18AEA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137" y="317856"/>
            <a:ext cx="9889725" cy="1361749"/>
          </a:xfrm>
        </p:spPr>
        <p:txBody>
          <a:bodyPr>
            <a:normAutofit/>
          </a:bodyPr>
          <a:lstStyle/>
          <a:p>
            <a:pPr algn="ctr"/>
            <a:r>
              <a:rPr lang="es-ES_tradnl" sz="3600" dirty="0">
                <a:solidFill>
                  <a:srgbClr val="1B1B1B"/>
                </a:solidFill>
                <a:latin typeface="Century Gothic" panose="020B0502020202020204" pitchFamily="34" charset="0"/>
              </a:rPr>
              <a:t>La</a:t>
            </a:r>
            <a:r>
              <a:rPr lang="es-ES_tradnl" sz="3600" baseline="0" dirty="0">
                <a:solidFill>
                  <a:srgbClr val="1B1B1B"/>
                </a:solidFill>
                <a:latin typeface="Century Gothic" panose="020B0502020202020204" pitchFamily="34" charset="0"/>
              </a:rPr>
              <a:t> importancia de </a:t>
            </a:r>
            <a:r>
              <a:rPr lang="es-ES_tradnl" sz="3600" baseline="0" dirty="0">
                <a:latin typeface="Century Gothic" panose="020B0502020202020204" pitchFamily="34" charset="0"/>
              </a:rPr>
              <a:t>la línea de base (ejemplo del Análisis de Lubricante)</a:t>
            </a:r>
            <a:endParaRPr lang="es-ES_tradnl" sz="3600" dirty="0">
              <a:latin typeface="Century Gothic" panose="020B0502020202020204" pitchFamily="34" charset="0"/>
            </a:endParaRP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590ACACA-E352-C04A-8C8E-290BDF8B74B5}"/>
              </a:ext>
            </a:extLst>
          </p:cNvPr>
          <p:cNvSpPr txBox="1">
            <a:spLocks/>
          </p:cNvSpPr>
          <p:nvPr/>
        </p:nvSpPr>
        <p:spPr>
          <a:xfrm>
            <a:off x="4165123" y="2666833"/>
            <a:ext cx="7261516" cy="3267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Definir parámetros de comparación para identificar variaciones con respecto a la salud del lubricante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la marca y el tipo de lubricante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al lubricante en base a los tipos de aditivos metálicos y su concentración en ppm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s-ES" sz="2400" dirty="0">
                <a:solidFill>
                  <a:srgbClr val="4D4D4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Crear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el espectro de referencia para el análisis FTIR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el número de neutralización AN o BN</a:t>
            </a:r>
          </a:p>
        </p:txBody>
      </p:sp>
      <p:sp>
        <p:nvSpPr>
          <p:cNvPr id="8" name="TextBox 40">
            <a:extLst>
              <a:ext uri="{FF2B5EF4-FFF2-40B4-BE49-F238E27FC236}">
                <a16:creationId xmlns:a16="http://schemas.microsoft.com/office/drawing/2014/main" id="{FD8A975A-30E3-0B44-A1B0-DE4BDBAE0781}"/>
              </a:ext>
            </a:extLst>
          </p:cNvPr>
          <p:cNvSpPr txBox="1"/>
          <p:nvPr/>
        </p:nvSpPr>
        <p:spPr>
          <a:xfrm>
            <a:off x="3952059" y="1962150"/>
            <a:ext cx="3502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 indispensable para: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9AFB7F-37B1-4B7B-9A99-F58420D6883C}"/>
              </a:ext>
            </a:extLst>
          </p:cNvPr>
          <p:cNvSpPr txBox="1"/>
          <p:nvPr/>
        </p:nvSpPr>
        <p:spPr>
          <a:xfrm>
            <a:off x="694581" y="1981374"/>
            <a:ext cx="2995819" cy="1015663"/>
          </a:xfrm>
          <a:prstGeom prst="rect">
            <a:avLst/>
          </a:prstGeom>
          <a:noFill/>
          <a:ln w="19050">
            <a:solidFill>
              <a:srgbClr val="1B1B1B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0" lang="es-ES_tradnl" sz="1400" b="0" i="0" u="none" strike="noStrike" kern="1200" cap="none" spc="0" normalizeH="0" baseline="0" noProof="0" dirty="0">
                <a:ln>
                  <a:noFill/>
                </a:ln>
                <a:solidFill>
                  <a:srgbClr val="1B1B1B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Muestra de aceite nuevo (sin usar) enviada al laboratorio para su análisis como Línea de Base</a:t>
            </a:r>
          </a:p>
          <a:p>
            <a:pPr algn="ctr"/>
            <a:endParaRPr lang="es-MX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2050" name="Picture 2" descr="Oil Analysis: Five Things You Didn&amp;#39;t Know">
            <a:extLst>
              <a:ext uri="{FF2B5EF4-FFF2-40B4-BE49-F238E27FC236}">
                <a16:creationId xmlns:a16="http://schemas.microsoft.com/office/drawing/2014/main" id="{5E6E3E06-5045-9C4F-AB38-7DF12BB6BA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0" r="32600"/>
          <a:stretch/>
        </p:blipFill>
        <p:spPr bwMode="auto">
          <a:xfrm>
            <a:off x="1175649" y="2675706"/>
            <a:ext cx="2033685" cy="312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874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5EE179B7-2FC9-419B-AEB5-AF4A1595C983}"/>
              </a:ext>
            </a:extLst>
          </p:cNvPr>
          <p:cNvGrpSpPr/>
          <p:nvPr/>
        </p:nvGrpSpPr>
        <p:grpSpPr>
          <a:xfrm>
            <a:off x="1500845" y="1475714"/>
            <a:ext cx="3229954" cy="4376785"/>
            <a:chOff x="4430056" y="1061182"/>
            <a:chExt cx="3112922" cy="4489657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557D69CC-3300-0641-8F2B-FBDB49D57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0056" y="1061182"/>
              <a:ext cx="3112922" cy="448965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39DFAE65-8214-C04A-A878-B552CCCDCCBB}"/>
                </a:ext>
              </a:extLst>
            </p:cNvPr>
            <p:cNvSpPr txBox="1"/>
            <p:nvPr/>
          </p:nvSpPr>
          <p:spPr>
            <a:xfrm>
              <a:off x="5888140" y="4775323"/>
              <a:ext cx="64472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s-ES_tradnl" sz="1600">
                  <a:solidFill>
                    <a:srgbClr val="A49556"/>
                  </a:solidFill>
                  <a:latin typeface="Amboqia Boriango" pitchFamily="50" charset="0"/>
                </a:rPr>
                <a:t>1992</a:t>
              </a:r>
            </a:p>
          </p:txBody>
        </p:sp>
      </p:grpSp>
      <p:sp>
        <p:nvSpPr>
          <p:cNvPr id="5" name="Rectángulo 4">
            <a:extLst>
              <a:ext uri="{FF2B5EF4-FFF2-40B4-BE49-F238E27FC236}">
                <a16:creationId xmlns:a16="http://schemas.microsoft.com/office/drawing/2014/main" id="{B6059C22-FD32-4A45-861E-E6CBD9B7629F}"/>
              </a:ext>
            </a:extLst>
          </p:cNvPr>
          <p:cNvSpPr/>
          <p:nvPr/>
        </p:nvSpPr>
        <p:spPr>
          <a:xfrm>
            <a:off x="7792380" y="3371925"/>
            <a:ext cx="45719" cy="403885"/>
          </a:xfrm>
          <a:prstGeom prst="rect">
            <a:avLst/>
          </a:prstGeom>
          <a:solidFill>
            <a:srgbClr val="0156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015697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E4BD361-1C3E-4843-96F3-D3B3FBEE4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98" y="354128"/>
            <a:ext cx="10928204" cy="965835"/>
          </a:xfrm>
        </p:spPr>
        <p:txBody>
          <a:bodyPr/>
          <a:lstStyle/>
          <a:p>
            <a:r>
              <a:rPr lang="es-ES_tradnl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Variación con respecto a la Línea de base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6849FE-F414-154D-AEE0-F594950C41A4}"/>
              </a:ext>
            </a:extLst>
          </p:cNvPr>
          <p:cNvSpPr txBox="1"/>
          <p:nvPr/>
        </p:nvSpPr>
        <p:spPr>
          <a:xfrm>
            <a:off x="7838099" y="3281479"/>
            <a:ext cx="2210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>
                <a:solidFill>
                  <a:srgbClr val="015697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Estabilidad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B482996B-B1A2-4A4B-83A5-8AA24097A431}"/>
              </a:ext>
            </a:extLst>
          </p:cNvPr>
          <p:cNvSpPr/>
          <p:nvPr/>
        </p:nvSpPr>
        <p:spPr>
          <a:xfrm>
            <a:off x="7637751" y="3866254"/>
            <a:ext cx="4072267" cy="1050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Mantener estables las características físicas, químicas y contaminación del aceite.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6E23E5CE-48EA-9842-BED7-87E69CBDE458}"/>
              </a:ext>
            </a:extLst>
          </p:cNvPr>
          <p:cNvSpPr/>
          <p:nvPr/>
        </p:nvSpPr>
        <p:spPr>
          <a:xfrm>
            <a:off x="7637751" y="4639213"/>
            <a:ext cx="3760797" cy="1050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_tradnl" sz="1600">
                <a:solidFill>
                  <a:schemeClr val="tx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Mantener estables las condiciones de temperatura, carga y operación de la máquina</a:t>
            </a:r>
          </a:p>
        </p:txBody>
      </p:sp>
      <p:sp>
        <p:nvSpPr>
          <p:cNvPr id="12" name="Llamada con línea 1 11">
            <a:extLst>
              <a:ext uri="{FF2B5EF4-FFF2-40B4-BE49-F238E27FC236}">
                <a16:creationId xmlns:a16="http://schemas.microsoft.com/office/drawing/2014/main" id="{C1BDAE5C-792D-C042-AA44-80ADF6AE7BA1}"/>
              </a:ext>
            </a:extLst>
          </p:cNvPr>
          <p:cNvSpPr/>
          <p:nvPr/>
        </p:nvSpPr>
        <p:spPr>
          <a:xfrm>
            <a:off x="5197117" y="1612351"/>
            <a:ext cx="2210876" cy="2482702"/>
          </a:xfrm>
          <a:prstGeom prst="borderCallout1">
            <a:avLst>
              <a:gd name="adj1" fmla="val 8003"/>
              <a:gd name="adj2" fmla="val -6688"/>
              <a:gd name="adj3" fmla="val 7756"/>
              <a:gd name="adj4" fmla="val -18979"/>
            </a:avLst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5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8 Causas de falla en  un sistema mecánico </a:t>
            </a:r>
          </a:p>
          <a:p>
            <a:pPr marL="171450" lvl="0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5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Condiciones inestables en el sistema</a:t>
            </a:r>
          </a:p>
          <a:p>
            <a:pPr marL="171450" lvl="0" indent="-171450" fontAlgn="base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500" dirty="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Describe el enfoque del Mantenimiento Proactivo </a:t>
            </a:r>
          </a:p>
        </p:txBody>
      </p:sp>
    </p:spTree>
    <p:extLst>
      <p:ext uri="{BB962C8B-B14F-4D97-AF65-F5344CB8AC3E}">
        <p14:creationId xmlns:p14="http://schemas.microsoft.com/office/powerpoint/2010/main" val="170774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ACB4645A-7D34-49B4-9E53-13D69790EC8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355543" y="1919287"/>
            <a:ext cx="7480913" cy="301942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¿Dónde afectan LOS LÍMITES al periodo P-F?</a:t>
            </a:r>
            <a:endParaRPr lang="es-MX" sz="6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986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E39323-C9D8-F14E-8D2E-80944EBEB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1852" y="339998"/>
            <a:ext cx="7868295" cy="965835"/>
          </a:xfrm>
        </p:spPr>
        <p:txBody>
          <a:bodyPr/>
          <a:lstStyle/>
          <a:p>
            <a:pPr algn="ctr"/>
            <a:r>
              <a:rPr lang="es-MX" sz="4000" i="0" u="none" strike="noStrike" dirty="0">
                <a:effectLst/>
                <a:latin typeface="Century Gothic" panose="020B0502020202020204" pitchFamily="34" charset="0"/>
              </a:rPr>
              <a:t>Anomalía (A), Anormalidad (I) y Alerta (P) en La Curva P-F</a:t>
            </a:r>
            <a:endParaRPr lang="es-ES_tradnl" sz="4400" dirty="0">
              <a:latin typeface="Century Gothic" panose="020B0502020202020204" pitchFamily="34" charset="0"/>
            </a:endParaRPr>
          </a:p>
        </p:txBody>
      </p:sp>
      <p:cxnSp>
        <p:nvCxnSpPr>
          <p:cNvPr id="9" name="Straight Arrow Connector 49">
            <a:extLst>
              <a:ext uri="{FF2B5EF4-FFF2-40B4-BE49-F238E27FC236}">
                <a16:creationId xmlns:a16="http://schemas.microsoft.com/office/drawing/2014/main" id="{33328E7B-F36C-7848-B34E-46594DDC8708}"/>
              </a:ext>
            </a:extLst>
          </p:cNvPr>
          <p:cNvCxnSpPr/>
          <p:nvPr/>
        </p:nvCxnSpPr>
        <p:spPr>
          <a:xfrm flipV="1">
            <a:off x="3532846" y="1708852"/>
            <a:ext cx="0" cy="3657600"/>
          </a:xfrm>
          <a:prstGeom prst="straightConnector1">
            <a:avLst/>
          </a:prstGeom>
          <a:noFill/>
          <a:ln w="28575" cap="flat" cmpd="sng" algn="ctr">
            <a:solidFill>
              <a:srgbClr val="178C86"/>
            </a:solidFill>
            <a:prstDash val="solid"/>
            <a:tailEnd type="triangle"/>
          </a:ln>
          <a:effectLst/>
        </p:spPr>
      </p:cxnSp>
      <p:sp>
        <p:nvSpPr>
          <p:cNvPr id="40" name="Rectángulo 39">
            <a:extLst>
              <a:ext uri="{FF2B5EF4-FFF2-40B4-BE49-F238E27FC236}">
                <a16:creationId xmlns:a16="http://schemas.microsoft.com/office/drawing/2014/main" id="{4B178B95-631C-5C4E-A8BB-60F8B9518029}"/>
              </a:ext>
            </a:extLst>
          </p:cNvPr>
          <p:cNvSpPr/>
          <p:nvPr/>
        </p:nvSpPr>
        <p:spPr>
          <a:xfrm>
            <a:off x="783088" y="1801748"/>
            <a:ext cx="2128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A-I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de gestación de la falla</a:t>
            </a: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BB723508-48B8-1842-A0E5-63804D6049B3}"/>
              </a:ext>
            </a:extLst>
          </p:cNvPr>
          <p:cNvSpPr/>
          <p:nvPr/>
        </p:nvSpPr>
        <p:spPr>
          <a:xfrm>
            <a:off x="784598" y="2727003"/>
            <a:ext cx="2128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I-P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para detectar la falla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09E320C4-254B-304C-B975-F946618403A5}"/>
              </a:ext>
            </a:extLst>
          </p:cNvPr>
          <p:cNvSpPr/>
          <p:nvPr/>
        </p:nvSpPr>
        <p:spPr>
          <a:xfrm>
            <a:off x="825879" y="3652258"/>
            <a:ext cx="2106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 hangingPunct="0">
              <a:tabLst>
                <a:tab pos="857250" algn="l"/>
                <a:tab pos="1143000" algn="l"/>
              </a:tabLst>
              <a:defRPr/>
            </a:pPr>
            <a:r>
              <a:rPr lang="es-MX" sz="1600" kern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I-F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lang="es-MX" sz="1600" kern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Período de desarrollo de la falla</a:t>
            </a: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3EF0ED39-1C71-CA49-B858-49B6BE6CD4A2}"/>
              </a:ext>
            </a:extLst>
          </p:cNvPr>
          <p:cNvSpPr/>
          <p:nvPr/>
        </p:nvSpPr>
        <p:spPr>
          <a:xfrm>
            <a:off x="825879" y="4577513"/>
            <a:ext cx="2106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defTabSz="1219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lang="es-MX" sz="1600" kern="0" dirty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P-F</a:t>
            </a:r>
          </a:p>
          <a:p>
            <a:pPr defTabSz="1219200" hangingPunct="0">
              <a:tabLst>
                <a:tab pos="857250" algn="l"/>
                <a:tab pos="1143000" algn="l"/>
              </a:tabLst>
              <a:defRPr/>
            </a:pPr>
            <a:r>
              <a:rPr lang="es-MX" sz="1600" kern="0" dirty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para la falla funcional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4442AE95-6FAA-2932-141B-01AF11B9B08C}"/>
              </a:ext>
            </a:extLst>
          </p:cNvPr>
          <p:cNvGrpSpPr/>
          <p:nvPr/>
        </p:nvGrpSpPr>
        <p:grpSpPr>
          <a:xfrm>
            <a:off x="3239809" y="1850964"/>
            <a:ext cx="8924875" cy="4190015"/>
            <a:chOff x="3239809" y="1850964"/>
            <a:chExt cx="8924875" cy="4190015"/>
          </a:xfrm>
        </p:grpSpPr>
        <p:cxnSp>
          <p:nvCxnSpPr>
            <p:cNvPr id="52" name="Straight Connector 80">
              <a:extLst>
                <a:ext uri="{FF2B5EF4-FFF2-40B4-BE49-F238E27FC236}">
                  <a16:creationId xmlns:a16="http://schemas.microsoft.com/office/drawing/2014/main" id="{A153C223-3625-E241-BD2E-02C36CD03A16}"/>
                </a:ext>
              </a:extLst>
            </p:cNvPr>
            <p:cNvCxnSpPr/>
            <p:nvPr/>
          </p:nvCxnSpPr>
          <p:spPr>
            <a:xfrm flipH="1">
              <a:off x="5666274" y="2217517"/>
              <a:ext cx="19928" cy="3429000"/>
            </a:xfrm>
            <a:prstGeom prst="line">
              <a:avLst/>
            </a:prstGeom>
            <a:noFill/>
            <a:ln w="28575" cap="flat" cmpd="sng" algn="ctr"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  <a:effectLst/>
          </p:spPr>
        </p:cxnSp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1122564D-B7E9-8D4C-9EA5-A10A456403B5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4000800" y="2930611"/>
              <a:ext cx="6678868" cy="86400"/>
            </a:xfrm>
            <a:prstGeom prst="line">
              <a:avLst/>
            </a:prstGeom>
            <a:ln w="19050">
              <a:solidFill>
                <a:srgbClr val="00B050"/>
              </a:solidFill>
              <a:prstDash val="sysDash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8" name="Text Placeholder 3">
              <a:extLst>
                <a:ext uri="{FF2B5EF4-FFF2-40B4-BE49-F238E27FC236}">
                  <a16:creationId xmlns:a16="http://schemas.microsoft.com/office/drawing/2014/main" id="{A3973B4D-50BD-F744-B75F-0FEBAD14B2C8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10679181" y="3398110"/>
              <a:ext cx="2749550" cy="22145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40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2800" b="0" i="0" u="none" strike="noStrike" kern="1200" cap="none" spc="0" normalizeH="0" baseline="0" noProof="0">
                  <a:ln>
                    <a:noFill/>
                  </a:ln>
                  <a:solidFill>
                    <a:srgbClr val="4D4D4F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Ref: Moubray, Pérez </a:t>
              </a:r>
            </a:p>
          </p:txBody>
        </p:sp>
        <p:cxnSp>
          <p:nvCxnSpPr>
            <p:cNvPr id="10" name="Straight Arrow Connector 50">
              <a:extLst>
                <a:ext uri="{FF2B5EF4-FFF2-40B4-BE49-F238E27FC236}">
                  <a16:creationId xmlns:a16="http://schemas.microsoft.com/office/drawing/2014/main" id="{DC6A2E04-CBE0-B04A-BDB9-5CC20A09444C}"/>
                </a:ext>
              </a:extLst>
            </p:cNvPr>
            <p:cNvCxnSpPr/>
            <p:nvPr/>
          </p:nvCxnSpPr>
          <p:spPr>
            <a:xfrm>
              <a:off x="3514710" y="5659350"/>
              <a:ext cx="7219949" cy="0"/>
            </a:xfrm>
            <a:prstGeom prst="straightConnector1">
              <a:avLst/>
            </a:prstGeom>
            <a:noFill/>
            <a:ln w="28575" cap="flat" cmpd="sng" algn="ctr">
              <a:solidFill>
                <a:srgbClr val="178C86"/>
              </a:solidFill>
              <a:prstDash val="solid"/>
              <a:tailEnd type="triangle"/>
            </a:ln>
            <a:effectLst/>
          </p:spPr>
        </p:cxn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8E32A780-38D2-2346-96AA-CAD4A55AC0BF}"/>
                </a:ext>
              </a:extLst>
            </p:cNvPr>
            <p:cNvSpPr txBox="1"/>
            <p:nvPr/>
          </p:nvSpPr>
          <p:spPr>
            <a:xfrm rot="16200000">
              <a:off x="2226309" y="3609564"/>
              <a:ext cx="2271682" cy="244682"/>
            </a:xfrm>
            <a:prstGeom prst="rect">
              <a:avLst/>
            </a:prstGeom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DESEMPEÑO DE LA MÁQUINA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C0E18681-1C7F-B748-B64F-6F127DC2FC1F}"/>
                </a:ext>
              </a:extLst>
            </p:cNvPr>
            <p:cNvSpPr txBox="1"/>
            <p:nvPr/>
          </p:nvSpPr>
          <p:spPr>
            <a:xfrm>
              <a:off x="9150996" y="3723211"/>
              <a:ext cx="1611315" cy="307777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40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Falla funcional</a:t>
              </a:r>
            </a:p>
          </p:txBody>
        </p:sp>
        <p:cxnSp>
          <p:nvCxnSpPr>
            <p:cNvPr id="13" name="Straight Arrow Connector 59">
              <a:extLst>
                <a:ext uri="{FF2B5EF4-FFF2-40B4-BE49-F238E27FC236}">
                  <a16:creationId xmlns:a16="http://schemas.microsoft.com/office/drawing/2014/main" id="{CA1A0BCB-CB0A-FD46-8D0C-72BA6CE18185}"/>
                </a:ext>
              </a:extLst>
            </p:cNvPr>
            <p:cNvCxnSpPr>
              <a:endCxn id="32" idx="7"/>
            </p:cNvCxnSpPr>
            <p:nvPr/>
          </p:nvCxnSpPr>
          <p:spPr>
            <a:xfrm flipH="1">
              <a:off x="6849968" y="2811839"/>
              <a:ext cx="206078" cy="251004"/>
            </a:xfrm>
            <a:prstGeom prst="straightConnector1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tailEnd type="triangle"/>
            </a:ln>
            <a:effectLst/>
          </p:spPr>
        </p:cxnSp>
        <p:sp>
          <p:nvSpPr>
            <p:cNvPr id="14" name="Oval 60">
              <a:extLst>
                <a:ext uri="{FF2B5EF4-FFF2-40B4-BE49-F238E27FC236}">
                  <a16:creationId xmlns:a16="http://schemas.microsoft.com/office/drawing/2014/main" id="{EE69B71F-2EC8-2E46-A57A-07B6C2C1F208}"/>
                </a:ext>
              </a:extLst>
            </p:cNvPr>
            <p:cNvSpPr/>
            <p:nvPr/>
          </p:nvSpPr>
          <p:spPr bwMode="gray">
            <a:xfrm>
              <a:off x="6964430" y="2536403"/>
              <a:ext cx="320040" cy="320040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lIns="0" tIns="0" rIns="0" bIns="0" rtlCol="0" anchor="ctr" anchorCtr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P</a:t>
              </a:r>
            </a:p>
          </p:txBody>
        </p:sp>
        <p:sp>
          <p:nvSpPr>
            <p:cNvPr id="15" name="TextBox 16">
              <a:extLst>
                <a:ext uri="{FF2B5EF4-FFF2-40B4-BE49-F238E27FC236}">
                  <a16:creationId xmlns:a16="http://schemas.microsoft.com/office/drawing/2014/main" id="{E28095E6-A200-0244-B354-760FB42F7D15}"/>
                </a:ext>
              </a:extLst>
            </p:cNvPr>
            <p:cNvSpPr txBox="1"/>
            <p:nvPr/>
          </p:nvSpPr>
          <p:spPr>
            <a:xfrm>
              <a:off x="7341703" y="2395613"/>
              <a:ext cx="1079231" cy="523220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Detección de la falla</a:t>
              </a:r>
            </a:p>
          </p:txBody>
        </p:sp>
        <p:cxnSp>
          <p:nvCxnSpPr>
            <p:cNvPr id="16" name="Straight Arrow Connector 63">
              <a:extLst>
                <a:ext uri="{FF2B5EF4-FFF2-40B4-BE49-F238E27FC236}">
                  <a16:creationId xmlns:a16="http://schemas.microsoft.com/office/drawing/2014/main" id="{D5A9F987-07C6-DA4A-A155-E8D2570ED412}"/>
                </a:ext>
              </a:extLst>
            </p:cNvPr>
            <p:cNvCxnSpPr/>
            <p:nvPr/>
          </p:nvCxnSpPr>
          <p:spPr>
            <a:xfrm flipV="1">
              <a:off x="5476470" y="3018274"/>
              <a:ext cx="168665" cy="312517"/>
            </a:xfrm>
            <a:prstGeom prst="straightConnector1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tailEnd type="triangle"/>
            </a:ln>
            <a:effectLst/>
          </p:spPr>
        </p:cxnSp>
        <p:sp>
          <p:nvSpPr>
            <p:cNvPr id="17" name="Oval 46">
              <a:extLst>
                <a:ext uri="{FF2B5EF4-FFF2-40B4-BE49-F238E27FC236}">
                  <a16:creationId xmlns:a16="http://schemas.microsoft.com/office/drawing/2014/main" id="{43B05D36-10E6-B148-A76E-B7147DB21F77}"/>
                </a:ext>
              </a:extLst>
            </p:cNvPr>
            <p:cNvSpPr/>
            <p:nvPr/>
          </p:nvSpPr>
          <p:spPr bwMode="auto">
            <a:xfrm>
              <a:off x="4000800" y="2930611"/>
              <a:ext cx="5193984" cy="2679191"/>
            </a:xfrm>
            <a:custGeom>
              <a:avLst/>
              <a:gdLst>
                <a:gd name="connsiteX0" fmla="*/ 0 w 3019426"/>
                <a:gd name="connsiteY0" fmla="*/ 997903 h 1995805"/>
                <a:gd name="connsiteX1" fmla="*/ 1509713 w 3019426"/>
                <a:gd name="connsiteY1" fmla="*/ 0 h 1995805"/>
                <a:gd name="connsiteX2" fmla="*/ 3019426 w 3019426"/>
                <a:gd name="connsiteY2" fmla="*/ 997903 h 1995805"/>
                <a:gd name="connsiteX3" fmla="*/ 1509713 w 3019426"/>
                <a:gd name="connsiteY3" fmla="*/ 1995806 h 1995805"/>
                <a:gd name="connsiteX4" fmla="*/ 0 w 3019426"/>
                <a:gd name="connsiteY4" fmla="*/ 997903 h 1995805"/>
                <a:gd name="connsiteX0" fmla="*/ 0 w 3019426"/>
                <a:gd name="connsiteY0" fmla="*/ 997903 h 997903"/>
                <a:gd name="connsiteX1" fmla="*/ 1509713 w 3019426"/>
                <a:gd name="connsiteY1" fmla="*/ 0 h 997903"/>
                <a:gd name="connsiteX2" fmla="*/ 3019426 w 3019426"/>
                <a:gd name="connsiteY2" fmla="*/ 997903 h 997903"/>
                <a:gd name="connsiteX3" fmla="*/ 0 w 3019426"/>
                <a:gd name="connsiteY3" fmla="*/ 997903 h 997903"/>
                <a:gd name="connsiteX0" fmla="*/ 0 w 3110866"/>
                <a:gd name="connsiteY0" fmla="*/ 997903 h 1089343"/>
                <a:gd name="connsiteX1" fmla="*/ 1509713 w 3110866"/>
                <a:gd name="connsiteY1" fmla="*/ 0 h 1089343"/>
                <a:gd name="connsiteX2" fmla="*/ 3110866 w 3110866"/>
                <a:gd name="connsiteY2" fmla="*/ 1089343 h 1089343"/>
                <a:gd name="connsiteX0" fmla="*/ 0 w 3720466"/>
                <a:gd name="connsiteY0" fmla="*/ 481090 h 1153555"/>
                <a:gd name="connsiteX1" fmla="*/ 2119313 w 3720466"/>
                <a:gd name="connsiteY1" fmla="*/ 64212 h 1153555"/>
                <a:gd name="connsiteX2" fmla="*/ 3720466 w 3720466"/>
                <a:gd name="connsiteY2" fmla="*/ 1153555 h 1153555"/>
                <a:gd name="connsiteX0" fmla="*/ 0 w 3720466"/>
                <a:gd name="connsiteY0" fmla="*/ 456617 h 1129082"/>
                <a:gd name="connsiteX1" fmla="*/ 2119313 w 3720466"/>
                <a:gd name="connsiteY1" fmla="*/ 39739 h 1129082"/>
                <a:gd name="connsiteX2" fmla="*/ 3720466 w 3720466"/>
                <a:gd name="connsiteY2" fmla="*/ 1129082 h 1129082"/>
                <a:gd name="connsiteX0" fmla="*/ 0 w 3720466"/>
                <a:gd name="connsiteY0" fmla="*/ 270216 h 942681"/>
                <a:gd name="connsiteX1" fmla="*/ 2414588 w 3720466"/>
                <a:gd name="connsiteY1" fmla="*/ 120038 h 942681"/>
                <a:gd name="connsiteX2" fmla="*/ 3720466 w 3720466"/>
                <a:gd name="connsiteY2" fmla="*/ 942681 h 942681"/>
                <a:gd name="connsiteX0" fmla="*/ 0 w 3815716"/>
                <a:gd name="connsiteY0" fmla="*/ 310664 h 1602254"/>
                <a:gd name="connsiteX1" fmla="*/ 2414588 w 3815716"/>
                <a:gd name="connsiteY1" fmla="*/ 160486 h 1602254"/>
                <a:gd name="connsiteX2" fmla="*/ 3815716 w 3815716"/>
                <a:gd name="connsiteY2" fmla="*/ 1602254 h 1602254"/>
                <a:gd name="connsiteX0" fmla="*/ 0 w 3822625"/>
                <a:gd name="connsiteY0" fmla="*/ 190509 h 1831827"/>
                <a:gd name="connsiteX1" fmla="*/ 2421497 w 3822625"/>
                <a:gd name="connsiteY1" fmla="*/ 390059 h 1831827"/>
                <a:gd name="connsiteX2" fmla="*/ 3822625 w 3822625"/>
                <a:gd name="connsiteY2" fmla="*/ 1831827 h 1831827"/>
                <a:gd name="connsiteX0" fmla="*/ 0 w 3822625"/>
                <a:gd name="connsiteY0" fmla="*/ 197173 h 1809825"/>
                <a:gd name="connsiteX1" fmla="*/ 2421497 w 3822625"/>
                <a:gd name="connsiteY1" fmla="*/ 368057 h 1809825"/>
                <a:gd name="connsiteX2" fmla="*/ 3822625 w 3822625"/>
                <a:gd name="connsiteY2" fmla="*/ 1809825 h 1809825"/>
                <a:gd name="connsiteX0" fmla="*/ 0 w 3822625"/>
                <a:gd name="connsiteY0" fmla="*/ 27686 h 1640338"/>
                <a:gd name="connsiteX1" fmla="*/ 2421497 w 3822625"/>
                <a:gd name="connsiteY1" fmla="*/ 198570 h 1640338"/>
                <a:gd name="connsiteX2" fmla="*/ 3822625 w 3822625"/>
                <a:gd name="connsiteY2" fmla="*/ 1640338 h 1640338"/>
                <a:gd name="connsiteX0" fmla="*/ 0 w 3822625"/>
                <a:gd name="connsiteY0" fmla="*/ 5571 h 1618223"/>
                <a:gd name="connsiteX1" fmla="*/ 2711666 w 3822625"/>
                <a:gd name="connsiteY1" fmla="*/ 296853 h 1618223"/>
                <a:gd name="connsiteX2" fmla="*/ 3822625 w 3822625"/>
                <a:gd name="connsiteY2" fmla="*/ 1618223 h 1618223"/>
                <a:gd name="connsiteX0" fmla="*/ 0 w 3822625"/>
                <a:gd name="connsiteY0" fmla="*/ 12140 h 1624792"/>
                <a:gd name="connsiteX1" fmla="*/ 2711666 w 3822625"/>
                <a:gd name="connsiteY1" fmla="*/ 303422 h 1624792"/>
                <a:gd name="connsiteX2" fmla="*/ 3822625 w 3822625"/>
                <a:gd name="connsiteY2" fmla="*/ 1624792 h 1624792"/>
                <a:gd name="connsiteX0" fmla="*/ 0 w 3822625"/>
                <a:gd name="connsiteY0" fmla="*/ 6851 h 1619503"/>
                <a:gd name="connsiteX1" fmla="*/ 2863659 w 3822625"/>
                <a:gd name="connsiteY1" fmla="*/ 343999 h 1619503"/>
                <a:gd name="connsiteX2" fmla="*/ 3822625 w 3822625"/>
                <a:gd name="connsiteY2" fmla="*/ 1619503 h 1619503"/>
                <a:gd name="connsiteX0" fmla="*/ 0 w 3822625"/>
                <a:gd name="connsiteY0" fmla="*/ 9405 h 1622057"/>
                <a:gd name="connsiteX1" fmla="*/ 2863659 w 3822625"/>
                <a:gd name="connsiteY1" fmla="*/ 346553 h 1622057"/>
                <a:gd name="connsiteX2" fmla="*/ 3822625 w 3822625"/>
                <a:gd name="connsiteY2" fmla="*/ 1622057 h 1622057"/>
                <a:gd name="connsiteX0" fmla="*/ 0 w 3781172"/>
                <a:gd name="connsiteY0" fmla="*/ 3528 h 1581780"/>
                <a:gd name="connsiteX1" fmla="*/ 2863659 w 3781172"/>
                <a:gd name="connsiteY1" fmla="*/ 340676 h 1581780"/>
                <a:gd name="connsiteX2" fmla="*/ 3781172 w 3781172"/>
                <a:gd name="connsiteY2" fmla="*/ 1581780 h 1581780"/>
                <a:gd name="connsiteX0" fmla="*/ 0 w 3781172"/>
                <a:gd name="connsiteY0" fmla="*/ 3528 h 1581780"/>
                <a:gd name="connsiteX1" fmla="*/ 2863659 w 3781172"/>
                <a:gd name="connsiteY1" fmla="*/ 340676 h 1581780"/>
                <a:gd name="connsiteX2" fmla="*/ 3781172 w 3781172"/>
                <a:gd name="connsiteY2" fmla="*/ 1581780 h 1581780"/>
                <a:gd name="connsiteX0" fmla="*/ 0 w 3781172"/>
                <a:gd name="connsiteY0" fmla="*/ 15609 h 1593861"/>
                <a:gd name="connsiteX1" fmla="*/ 2863659 w 3781172"/>
                <a:gd name="connsiteY1" fmla="*/ 352757 h 1593861"/>
                <a:gd name="connsiteX2" fmla="*/ 3781172 w 3781172"/>
                <a:gd name="connsiteY2" fmla="*/ 1593861 h 1593861"/>
                <a:gd name="connsiteX0" fmla="*/ 0 w 3781172"/>
                <a:gd name="connsiteY0" fmla="*/ 18236 h 1596488"/>
                <a:gd name="connsiteX1" fmla="*/ 2863659 w 3781172"/>
                <a:gd name="connsiteY1" fmla="*/ 355384 h 1596488"/>
                <a:gd name="connsiteX2" fmla="*/ 3781172 w 3781172"/>
                <a:gd name="connsiteY2" fmla="*/ 1596488 h 1596488"/>
                <a:gd name="connsiteX0" fmla="*/ 0 w 3767354"/>
                <a:gd name="connsiteY0" fmla="*/ 14943 h 1604661"/>
                <a:gd name="connsiteX1" fmla="*/ 2849841 w 3767354"/>
                <a:gd name="connsiteY1" fmla="*/ 363557 h 1604661"/>
                <a:gd name="connsiteX2" fmla="*/ 3767354 w 3767354"/>
                <a:gd name="connsiteY2" fmla="*/ 1604661 h 1604661"/>
                <a:gd name="connsiteX0" fmla="*/ 0 w 3767354"/>
                <a:gd name="connsiteY0" fmla="*/ 6150 h 1595868"/>
                <a:gd name="connsiteX1" fmla="*/ 2849841 w 3767354"/>
                <a:gd name="connsiteY1" fmla="*/ 354764 h 1595868"/>
                <a:gd name="connsiteX2" fmla="*/ 3767354 w 3767354"/>
                <a:gd name="connsiteY2" fmla="*/ 1595868 h 1595868"/>
                <a:gd name="connsiteX0" fmla="*/ 0 w 3767354"/>
                <a:gd name="connsiteY0" fmla="*/ 6150 h 1595868"/>
                <a:gd name="connsiteX1" fmla="*/ 2849841 w 3767354"/>
                <a:gd name="connsiteY1" fmla="*/ 354764 h 1595868"/>
                <a:gd name="connsiteX2" fmla="*/ 3767354 w 3767354"/>
                <a:gd name="connsiteY2" fmla="*/ 1595868 h 1595868"/>
                <a:gd name="connsiteX0" fmla="*/ 0 w 3767354"/>
                <a:gd name="connsiteY0" fmla="*/ 5508 h 1618159"/>
                <a:gd name="connsiteX1" fmla="*/ 2849841 w 3767354"/>
                <a:gd name="connsiteY1" fmla="*/ 377055 h 1618159"/>
                <a:gd name="connsiteX2" fmla="*/ 3767354 w 3767354"/>
                <a:gd name="connsiteY2" fmla="*/ 1618159 h 1618159"/>
                <a:gd name="connsiteX0" fmla="*/ 0 w 3767354"/>
                <a:gd name="connsiteY0" fmla="*/ 0 h 1612651"/>
                <a:gd name="connsiteX1" fmla="*/ 2849841 w 3767354"/>
                <a:gd name="connsiteY1" fmla="*/ 371547 h 1612651"/>
                <a:gd name="connsiteX2" fmla="*/ 3767354 w 3767354"/>
                <a:gd name="connsiteY2" fmla="*/ 1612651 h 1612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67354" h="1612651">
                  <a:moveTo>
                    <a:pt x="0" y="0"/>
                  </a:moveTo>
                  <a:cubicBezTo>
                    <a:pt x="1677437" y="4542"/>
                    <a:pt x="2221949" y="102772"/>
                    <a:pt x="2849841" y="371547"/>
                  </a:cubicBezTo>
                  <a:cubicBezTo>
                    <a:pt x="3477733" y="640322"/>
                    <a:pt x="3689732" y="1251014"/>
                    <a:pt x="3767354" y="1612651"/>
                  </a:cubicBezTo>
                </a:path>
              </a:pathLst>
            </a:custGeom>
            <a:noFill/>
            <a:ln w="38100" cap="flat" cmpd="sng" algn="ctr">
              <a:solidFill>
                <a:schemeClr val="bg2">
                  <a:lumMod val="10000"/>
                </a:schemeClr>
              </a:solidFill>
              <a:prstDash val="solid"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0" b="0" i="0" u="none" strike="noStrike" kern="0" cap="none" spc="0" normalizeH="0" baseline="0" noProof="0">
                <a:ln>
                  <a:noFill/>
                </a:ln>
                <a:solidFill>
                  <a:srgbClr val="33C5B9">
                    <a:lumMod val="75000"/>
                  </a:srgbClr>
                </a:solidFill>
                <a:effectLst/>
                <a:uLnTx/>
                <a:uFillTx/>
                <a:latin typeface="Canela Bold"/>
                <a:ea typeface="+mn-ea"/>
                <a:cs typeface="+mn-cs"/>
                <a:sym typeface="Canela Text Regular"/>
              </a:endParaRPr>
            </a:p>
          </p:txBody>
        </p:sp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9192D5E2-10F9-C646-AF3B-8C58CD9142D4}"/>
                </a:ext>
              </a:extLst>
            </p:cNvPr>
            <p:cNvSpPr txBox="1"/>
            <p:nvPr/>
          </p:nvSpPr>
          <p:spPr bwMode="blackGray">
            <a:xfrm rot="411779">
              <a:off x="5968104" y="3094806"/>
              <a:ext cx="830515" cy="152349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Desgaste </a:t>
              </a:r>
            </a:p>
          </p:txBody>
        </p:sp>
        <p:sp>
          <p:nvSpPr>
            <p:cNvPr id="20" name="TextBox 23">
              <a:extLst>
                <a:ext uri="{FF2B5EF4-FFF2-40B4-BE49-F238E27FC236}">
                  <a16:creationId xmlns:a16="http://schemas.microsoft.com/office/drawing/2014/main" id="{FE76234B-BD77-2A4F-B9BB-20DC77E9F57F}"/>
                </a:ext>
              </a:extLst>
            </p:cNvPr>
            <p:cNvSpPr txBox="1"/>
            <p:nvPr/>
          </p:nvSpPr>
          <p:spPr bwMode="blackGray">
            <a:xfrm rot="1890305">
              <a:off x="7658296" y="3580598"/>
              <a:ext cx="396000" cy="152349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10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Ruido</a:t>
              </a:r>
            </a:p>
          </p:txBody>
        </p:sp>
        <p:sp>
          <p:nvSpPr>
            <p:cNvPr id="21" name="TextBox 24">
              <a:extLst>
                <a:ext uri="{FF2B5EF4-FFF2-40B4-BE49-F238E27FC236}">
                  <a16:creationId xmlns:a16="http://schemas.microsoft.com/office/drawing/2014/main" id="{36097029-AAF9-DE4B-BE72-8FE88FC30E31}"/>
                </a:ext>
              </a:extLst>
            </p:cNvPr>
            <p:cNvSpPr txBox="1"/>
            <p:nvPr/>
          </p:nvSpPr>
          <p:spPr bwMode="blackGray">
            <a:xfrm rot="4369487">
              <a:off x="8595010" y="4968295"/>
              <a:ext cx="731836" cy="244682"/>
            </a:xfrm>
            <a:prstGeom prst="rect">
              <a:avLst/>
            </a:prstGeom>
            <a:ln>
              <a:noFill/>
            </a:ln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10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Humo</a:t>
              </a:r>
            </a:p>
          </p:txBody>
        </p:sp>
        <p:sp>
          <p:nvSpPr>
            <p:cNvPr id="22" name="TextBox 26">
              <a:extLst>
                <a:ext uri="{FF2B5EF4-FFF2-40B4-BE49-F238E27FC236}">
                  <a16:creationId xmlns:a16="http://schemas.microsoft.com/office/drawing/2014/main" id="{6295E8F2-415D-DE4C-95B0-C484A763DC63}"/>
                </a:ext>
              </a:extLst>
            </p:cNvPr>
            <p:cNvSpPr txBox="1"/>
            <p:nvPr/>
          </p:nvSpPr>
          <p:spPr>
            <a:xfrm>
              <a:off x="8240082" y="5727047"/>
              <a:ext cx="2439586" cy="31393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100">
                  <a:solidFill>
                    <a:srgbClr val="C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FALLA</a:t>
              </a:r>
              <a:r>
                <a:rPr kumimoji="0" lang="es-MX" sz="16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 </a:t>
              </a:r>
              <a:r>
                <a:rPr lang="es-MX" sz="1100">
                  <a:solidFill>
                    <a:srgbClr val="C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CATASTRÓFICA</a:t>
              </a:r>
            </a:p>
          </p:txBody>
        </p:sp>
        <p:cxnSp>
          <p:nvCxnSpPr>
            <p:cNvPr id="23" name="Straight Connector 74">
              <a:extLst>
                <a:ext uri="{FF2B5EF4-FFF2-40B4-BE49-F238E27FC236}">
                  <a16:creationId xmlns:a16="http://schemas.microsoft.com/office/drawing/2014/main" id="{9513FC06-A45D-3149-9C6A-17453387C752}"/>
                </a:ext>
              </a:extLst>
            </p:cNvPr>
            <p:cNvCxnSpPr/>
            <p:nvPr/>
          </p:nvCxnSpPr>
          <p:spPr bwMode="gray">
            <a:xfrm>
              <a:off x="3552808" y="4237146"/>
              <a:ext cx="7162800" cy="46210"/>
            </a:xfrm>
            <a:prstGeom prst="line">
              <a:avLst/>
            </a:prstGeom>
            <a:noFill/>
            <a:ln w="28575" cap="flat" cmpd="sng" algn="ctr">
              <a:solidFill>
                <a:srgbClr val="7030A0"/>
              </a:solidFill>
              <a:prstDash val="dash"/>
            </a:ln>
            <a:effectLst/>
          </p:spPr>
        </p:cxnSp>
        <p:sp>
          <p:nvSpPr>
            <p:cNvPr id="24" name="TextBox 29">
              <a:extLst>
                <a:ext uri="{FF2B5EF4-FFF2-40B4-BE49-F238E27FC236}">
                  <a16:creationId xmlns:a16="http://schemas.microsoft.com/office/drawing/2014/main" id="{9BF692D6-AEC8-D048-8E74-1BEB8549CF2A}"/>
                </a:ext>
              </a:extLst>
            </p:cNvPr>
            <p:cNvSpPr txBox="1"/>
            <p:nvPr/>
          </p:nvSpPr>
          <p:spPr bwMode="blackGray">
            <a:xfrm rot="2982681">
              <a:off x="8132641" y="3946869"/>
              <a:ext cx="459236" cy="152349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defRPr/>
              </a:pPr>
              <a:r>
                <a:rPr lang="es-MX" sz="110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Calor</a:t>
              </a:r>
            </a:p>
          </p:txBody>
        </p:sp>
        <p:cxnSp>
          <p:nvCxnSpPr>
            <p:cNvPr id="26" name="Straight Arrow Connector 81">
              <a:extLst>
                <a:ext uri="{FF2B5EF4-FFF2-40B4-BE49-F238E27FC236}">
                  <a16:creationId xmlns:a16="http://schemas.microsoft.com/office/drawing/2014/main" id="{08398805-A702-8B4C-802C-9A8FD5ACB9E1}"/>
                </a:ext>
              </a:extLst>
            </p:cNvPr>
            <p:cNvCxnSpPr/>
            <p:nvPr/>
          </p:nvCxnSpPr>
          <p:spPr>
            <a:xfrm flipH="1">
              <a:off x="8751427" y="3949083"/>
              <a:ext cx="211642" cy="255967"/>
            </a:xfrm>
            <a:prstGeom prst="straightConnector1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tailEnd type="triangle"/>
            </a:ln>
            <a:effectLst/>
          </p:spPr>
        </p:cxnSp>
        <p:sp>
          <p:nvSpPr>
            <p:cNvPr id="27" name="Oval 82">
              <a:extLst>
                <a:ext uri="{FF2B5EF4-FFF2-40B4-BE49-F238E27FC236}">
                  <a16:creationId xmlns:a16="http://schemas.microsoft.com/office/drawing/2014/main" id="{255E772E-B174-3445-94AD-77BA7EAA0E29}"/>
                </a:ext>
              </a:extLst>
            </p:cNvPr>
            <p:cNvSpPr/>
            <p:nvPr/>
          </p:nvSpPr>
          <p:spPr bwMode="gray">
            <a:xfrm>
              <a:off x="8885327" y="3707280"/>
              <a:ext cx="320040" cy="320040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>
                  <a:solidFill>
                    <a:srgbClr val="FFFFFF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F</a:t>
              </a:r>
            </a:p>
          </p:txBody>
        </p:sp>
        <p:sp>
          <p:nvSpPr>
            <p:cNvPr id="29" name="TextBox 37">
              <a:extLst>
                <a:ext uri="{FF2B5EF4-FFF2-40B4-BE49-F238E27FC236}">
                  <a16:creationId xmlns:a16="http://schemas.microsoft.com/office/drawing/2014/main" id="{71B1070B-DE3D-2C4D-BE35-72C869114615}"/>
                </a:ext>
              </a:extLst>
            </p:cNvPr>
            <p:cNvSpPr txBox="1"/>
            <p:nvPr/>
          </p:nvSpPr>
          <p:spPr>
            <a:xfrm rot="16200000" flipH="1">
              <a:off x="10051587" y="3069760"/>
              <a:ext cx="2188605" cy="397032"/>
            </a:xfrm>
            <a:prstGeom prst="rect">
              <a:avLst/>
            </a:prstGeom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DESEMPEÑO</a:t>
              </a:r>
              <a:endParaRPr lang="en-US" sz="1100">
                <a:solidFill>
                  <a:schemeClr val="bg2">
                    <a:lumMod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SATISFACTORIO</a:t>
              </a:r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A293C580-EE09-944B-8C0D-B511778BCB7C}"/>
                </a:ext>
              </a:extLst>
            </p:cNvPr>
            <p:cNvSpPr txBox="1"/>
            <p:nvPr/>
          </p:nvSpPr>
          <p:spPr>
            <a:xfrm rot="16200000" flipH="1">
              <a:off x="10263759" y="4740685"/>
              <a:ext cx="1779912" cy="397032"/>
            </a:xfrm>
            <a:prstGeom prst="rect">
              <a:avLst/>
            </a:prstGeom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sz="1100">
                  <a:solidFill>
                    <a:schemeClr val="bg2">
                      <a:lumMod val="25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POR DEBAJO DEL DESEMPEÑO REQUERIDO</a:t>
              </a:r>
            </a:p>
          </p:txBody>
        </p:sp>
        <p:sp>
          <p:nvSpPr>
            <p:cNvPr id="31" name="TextBox 39">
              <a:extLst>
                <a:ext uri="{FF2B5EF4-FFF2-40B4-BE49-F238E27FC236}">
                  <a16:creationId xmlns:a16="http://schemas.microsoft.com/office/drawing/2014/main" id="{2FDF32F4-C721-1F45-ADC9-C13C1E33F6A7}"/>
                </a:ext>
              </a:extLst>
            </p:cNvPr>
            <p:cNvSpPr txBox="1"/>
            <p:nvPr/>
          </p:nvSpPr>
          <p:spPr bwMode="black">
            <a:xfrm rot="1011732">
              <a:off x="6859102" y="3273502"/>
              <a:ext cx="594769" cy="15234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defRPr/>
              </a:pPr>
              <a:r>
                <a:rPr lang="es-MX" sz="110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Vibración</a:t>
              </a:r>
            </a:p>
          </p:txBody>
        </p:sp>
        <p:cxnSp>
          <p:nvCxnSpPr>
            <p:cNvPr id="33" name="Straight Arrow Connector 88">
              <a:extLst>
                <a:ext uri="{FF2B5EF4-FFF2-40B4-BE49-F238E27FC236}">
                  <a16:creationId xmlns:a16="http://schemas.microsoft.com/office/drawing/2014/main" id="{CBFC4890-FE47-3946-B1E4-5BEF20F2BAEB}"/>
                </a:ext>
              </a:extLst>
            </p:cNvPr>
            <p:cNvCxnSpPr>
              <a:cxnSpLocks/>
              <a:stCxn id="38" idx="2"/>
              <a:endCxn id="34" idx="1"/>
            </p:cNvCxnSpPr>
            <p:nvPr/>
          </p:nvCxnSpPr>
          <p:spPr>
            <a:xfrm>
              <a:off x="4740980" y="2682700"/>
              <a:ext cx="94445" cy="217741"/>
            </a:xfrm>
            <a:prstGeom prst="straightConnector1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tailEnd type="triangle"/>
            </a:ln>
            <a:effectLst/>
          </p:spPr>
        </p:cxnSp>
        <p:sp>
          <p:nvSpPr>
            <p:cNvPr id="35" name="Rectangle 90">
              <a:extLst>
                <a:ext uri="{FF2B5EF4-FFF2-40B4-BE49-F238E27FC236}">
                  <a16:creationId xmlns:a16="http://schemas.microsoft.com/office/drawing/2014/main" id="{56741BF6-AD90-A341-86DB-7BE8653C9566}"/>
                </a:ext>
              </a:extLst>
            </p:cNvPr>
            <p:cNvSpPr/>
            <p:nvPr/>
          </p:nvSpPr>
          <p:spPr>
            <a:xfrm>
              <a:off x="3640334" y="1850964"/>
              <a:ext cx="1386349" cy="523220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Anomalía</a:t>
              </a:r>
            </a:p>
          </p:txBody>
        </p:sp>
        <p:sp>
          <p:nvSpPr>
            <p:cNvPr id="36" name="TextBox 60">
              <a:extLst>
                <a:ext uri="{FF2B5EF4-FFF2-40B4-BE49-F238E27FC236}">
                  <a16:creationId xmlns:a16="http://schemas.microsoft.com/office/drawing/2014/main" id="{D1C94D3D-1601-AD4F-A726-A9B08C6FF9FF}"/>
                </a:ext>
              </a:extLst>
            </p:cNvPr>
            <p:cNvSpPr txBox="1"/>
            <p:nvPr/>
          </p:nvSpPr>
          <p:spPr>
            <a:xfrm>
              <a:off x="5798312" y="5760890"/>
              <a:ext cx="2145670" cy="244682"/>
            </a:xfrm>
            <a:prstGeom prst="rect">
              <a:avLst/>
            </a:prstGeom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TIEMPO</a:t>
              </a:r>
            </a:p>
          </p:txBody>
        </p:sp>
        <p:sp>
          <p:nvSpPr>
            <p:cNvPr id="37" name="Rectangle 94">
              <a:extLst>
                <a:ext uri="{FF2B5EF4-FFF2-40B4-BE49-F238E27FC236}">
                  <a16:creationId xmlns:a16="http://schemas.microsoft.com/office/drawing/2014/main" id="{B47B7EF6-4080-4749-A048-D22D14D6FF04}"/>
                </a:ext>
              </a:extLst>
            </p:cNvPr>
            <p:cNvSpPr/>
            <p:nvPr/>
          </p:nvSpPr>
          <p:spPr>
            <a:xfrm>
              <a:off x="5179941" y="3284776"/>
              <a:ext cx="320040" cy="3200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>
                  <a:solidFill>
                    <a:srgbClr val="FFFFFF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I</a:t>
              </a:r>
            </a:p>
          </p:txBody>
        </p:sp>
        <p:sp>
          <p:nvSpPr>
            <p:cNvPr id="38" name="Rectangle 97">
              <a:extLst>
                <a:ext uri="{FF2B5EF4-FFF2-40B4-BE49-F238E27FC236}">
                  <a16:creationId xmlns:a16="http://schemas.microsoft.com/office/drawing/2014/main" id="{97EEF558-D51E-BB48-9415-2ADD4EAE9CE1}"/>
                </a:ext>
              </a:extLst>
            </p:cNvPr>
            <p:cNvSpPr/>
            <p:nvPr/>
          </p:nvSpPr>
          <p:spPr>
            <a:xfrm>
              <a:off x="4580960" y="2414928"/>
              <a:ext cx="320040" cy="2677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defTabSz="457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dirty="0">
                  <a:solidFill>
                    <a:srgbClr val="FFFFFF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A</a:t>
              </a:r>
            </a:p>
          </p:txBody>
        </p:sp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AF46C27D-8D2B-574C-B418-A315C91E7CBF}"/>
                </a:ext>
              </a:extLst>
            </p:cNvPr>
            <p:cNvSpPr txBox="1"/>
            <p:nvPr/>
          </p:nvSpPr>
          <p:spPr bwMode="white">
            <a:xfrm>
              <a:off x="3750762" y="3682414"/>
              <a:ext cx="1758411" cy="21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400">
                  <a:solidFill>
                    <a:srgbClr val="000000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Inicio de la falla</a:t>
              </a:r>
            </a:p>
          </p:txBody>
        </p:sp>
        <p:sp>
          <p:nvSpPr>
            <p:cNvPr id="44" name="Oval 82">
              <a:extLst>
                <a:ext uri="{FF2B5EF4-FFF2-40B4-BE49-F238E27FC236}">
                  <a16:creationId xmlns:a16="http://schemas.microsoft.com/office/drawing/2014/main" id="{D241DF09-2F5F-AB43-9B85-5AEF79909E7A}"/>
                </a:ext>
              </a:extLst>
            </p:cNvPr>
            <p:cNvSpPr/>
            <p:nvPr/>
          </p:nvSpPr>
          <p:spPr bwMode="gray">
            <a:xfrm>
              <a:off x="9299855" y="5301384"/>
              <a:ext cx="320040" cy="320040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kern="0">
                  <a:solidFill>
                    <a:srgbClr val="FFFFFF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R</a:t>
              </a:r>
            </a:p>
          </p:txBody>
        </p:sp>
        <p:sp>
          <p:nvSpPr>
            <p:cNvPr id="45" name="TextBox 16">
              <a:extLst>
                <a:ext uri="{FF2B5EF4-FFF2-40B4-BE49-F238E27FC236}">
                  <a16:creationId xmlns:a16="http://schemas.microsoft.com/office/drawing/2014/main" id="{1A10619F-6500-9F4D-9D42-492450401D98}"/>
                </a:ext>
              </a:extLst>
            </p:cNvPr>
            <p:cNvSpPr txBox="1"/>
            <p:nvPr/>
          </p:nvSpPr>
          <p:spPr>
            <a:xfrm>
              <a:off x="8770241" y="3003922"/>
              <a:ext cx="2141191" cy="523220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5B53C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Desempeño esperado (línea de base)</a:t>
              </a:r>
            </a:p>
          </p:txBody>
        </p:sp>
        <p:cxnSp>
          <p:nvCxnSpPr>
            <p:cNvPr id="46" name="Straight Connector 51">
              <a:extLst>
                <a:ext uri="{FF2B5EF4-FFF2-40B4-BE49-F238E27FC236}">
                  <a16:creationId xmlns:a16="http://schemas.microsoft.com/office/drawing/2014/main" id="{BF47676F-FA14-0243-8D51-F5ADC622A726}"/>
                </a:ext>
              </a:extLst>
            </p:cNvPr>
            <p:cNvCxnSpPr/>
            <p:nvPr/>
          </p:nvCxnSpPr>
          <p:spPr>
            <a:xfrm>
              <a:off x="6800833" y="2206143"/>
              <a:ext cx="0" cy="3429000"/>
            </a:xfrm>
            <a:prstGeom prst="line">
              <a:avLst/>
            </a:prstGeom>
            <a:noFill/>
            <a:ln w="28575" cap="flat" cmpd="sng" algn="ctr">
              <a:solidFill>
                <a:schemeClr val="accent4">
                  <a:lumMod val="75000"/>
                </a:schemeClr>
              </a:solidFill>
              <a:prstDash val="dash"/>
            </a:ln>
            <a:effectLst/>
          </p:spPr>
        </p:cxnSp>
        <p:cxnSp>
          <p:nvCxnSpPr>
            <p:cNvPr id="47" name="Straight Connector 52">
              <a:extLst>
                <a:ext uri="{FF2B5EF4-FFF2-40B4-BE49-F238E27FC236}">
                  <a16:creationId xmlns:a16="http://schemas.microsoft.com/office/drawing/2014/main" id="{F4C337B9-0BEA-2B42-94C9-F4E83D87746B}"/>
                </a:ext>
              </a:extLst>
            </p:cNvPr>
            <p:cNvCxnSpPr/>
            <p:nvPr/>
          </p:nvCxnSpPr>
          <p:spPr>
            <a:xfrm>
              <a:off x="8676146" y="2213508"/>
              <a:ext cx="10641" cy="3431717"/>
            </a:xfrm>
            <a:prstGeom prst="line">
              <a:avLst/>
            </a:prstGeom>
            <a:noFill/>
            <a:ln w="28575" cap="flat" cmpd="sng" algn="ctr">
              <a:solidFill>
                <a:srgbClr val="C00000"/>
              </a:solidFill>
              <a:prstDash val="dash"/>
            </a:ln>
            <a:effectLst/>
          </p:spPr>
        </p:cxnSp>
        <p:sp>
          <p:nvSpPr>
            <p:cNvPr id="48" name="TextBox 9">
              <a:extLst>
                <a:ext uri="{FF2B5EF4-FFF2-40B4-BE49-F238E27FC236}">
                  <a16:creationId xmlns:a16="http://schemas.microsoft.com/office/drawing/2014/main" id="{3D3A0D28-29AE-194A-93FA-0181B6525CCD}"/>
                </a:ext>
              </a:extLst>
            </p:cNvPr>
            <p:cNvSpPr txBox="1"/>
            <p:nvPr/>
          </p:nvSpPr>
          <p:spPr>
            <a:xfrm>
              <a:off x="3619483" y="4553325"/>
              <a:ext cx="1981200" cy="413552"/>
            </a:xfrm>
            <a:prstGeom prst="leftArrow">
              <a:avLst>
                <a:gd name="adj1" fmla="val 62117"/>
                <a:gd name="adj2" fmla="val 50000"/>
              </a:avLst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rtlCol="0" anchor="b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Dominio proactivo</a:t>
              </a:r>
            </a:p>
          </p:txBody>
        </p:sp>
        <p:sp>
          <p:nvSpPr>
            <p:cNvPr id="49" name="TextBox 10">
              <a:extLst>
                <a:ext uri="{FF2B5EF4-FFF2-40B4-BE49-F238E27FC236}">
                  <a16:creationId xmlns:a16="http://schemas.microsoft.com/office/drawing/2014/main" id="{3B104FF4-792C-7C40-83A4-E588D0B86461}"/>
                </a:ext>
              </a:extLst>
            </p:cNvPr>
            <p:cNvSpPr txBox="1"/>
            <p:nvPr/>
          </p:nvSpPr>
          <p:spPr>
            <a:xfrm>
              <a:off x="6818787" y="4513044"/>
              <a:ext cx="1844184" cy="453833"/>
            </a:xfrm>
            <a:prstGeom prst="leftRightArrow">
              <a:avLst>
                <a:gd name="adj1" fmla="val 60494"/>
                <a:gd name="adj2" fmla="val 50000"/>
              </a:avLst>
            </a:prstGeom>
            <a:solidFill>
              <a:schemeClr val="accent4"/>
            </a:solidFill>
          </p:spPr>
          <p:txBody>
            <a:bodyPr vert="horz" wrap="none" lIns="91440" tIns="45720" rIns="91440" bIns="45720" rtlCol="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2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Dominio predictivo</a:t>
              </a:r>
            </a:p>
          </p:txBody>
        </p:sp>
        <p:sp>
          <p:nvSpPr>
            <p:cNvPr id="50" name="TextBox 11">
              <a:extLst>
                <a:ext uri="{FF2B5EF4-FFF2-40B4-BE49-F238E27FC236}">
                  <a16:creationId xmlns:a16="http://schemas.microsoft.com/office/drawing/2014/main" id="{97A31FD7-F5D2-6942-B9CC-FB678D59E8C0}"/>
                </a:ext>
              </a:extLst>
            </p:cNvPr>
            <p:cNvSpPr txBox="1"/>
            <p:nvPr/>
          </p:nvSpPr>
          <p:spPr>
            <a:xfrm>
              <a:off x="9064610" y="4560667"/>
              <a:ext cx="1670049" cy="406208"/>
            </a:xfrm>
            <a:prstGeom prst="rightArrow">
              <a:avLst>
                <a:gd name="adj1" fmla="val 63848"/>
                <a:gd name="adj2" fmla="val 50000"/>
              </a:avLst>
            </a:prstGeom>
            <a:solidFill>
              <a:srgbClr val="C00000"/>
            </a:solidFill>
          </p:spPr>
          <p:txBody>
            <a:bodyPr vert="horz" wrap="square" lIns="91440" tIns="45720" rIns="91440" bIns="4572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Dominio protectivo</a:t>
              </a:r>
            </a:p>
          </p:txBody>
        </p:sp>
        <p:sp>
          <p:nvSpPr>
            <p:cNvPr id="51" name="TextBox 30">
              <a:extLst>
                <a:ext uri="{FF2B5EF4-FFF2-40B4-BE49-F238E27FC236}">
                  <a16:creationId xmlns:a16="http://schemas.microsoft.com/office/drawing/2014/main" id="{D75EBABA-90C2-194B-B216-736CBF62DDDC}"/>
                </a:ext>
              </a:extLst>
            </p:cNvPr>
            <p:cNvSpPr txBox="1"/>
            <p:nvPr/>
          </p:nvSpPr>
          <p:spPr>
            <a:xfrm>
              <a:off x="6823060" y="1995269"/>
              <a:ext cx="1873249" cy="343889"/>
            </a:xfrm>
            <a:prstGeom prst="leftRightArrow">
              <a:avLst>
                <a:gd name="adj1" fmla="val 61540"/>
                <a:gd name="adj2" fmla="val 50000"/>
              </a:avLst>
            </a:prstGeom>
            <a:solidFill>
              <a:schemeClr val="tx1">
                <a:lumMod val="50000"/>
              </a:schemeClr>
            </a:solidFill>
          </p:spPr>
          <p:txBody>
            <a:bodyPr vert="horz" wrap="square" lIns="91440" tIns="45720" rIns="91440" bIns="4572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ES_tradnl" sz="1200" kern="0">
                  <a:solidFill>
                    <a:srgbClr val="FFFFFF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Intervalo P-F </a:t>
              </a:r>
            </a:p>
          </p:txBody>
        </p:sp>
        <p:sp>
          <p:nvSpPr>
            <p:cNvPr id="53" name="TextBox 10">
              <a:extLst>
                <a:ext uri="{FF2B5EF4-FFF2-40B4-BE49-F238E27FC236}">
                  <a16:creationId xmlns:a16="http://schemas.microsoft.com/office/drawing/2014/main" id="{7C181DC1-3F88-594D-93EA-391E5F4341B9}"/>
                </a:ext>
              </a:extLst>
            </p:cNvPr>
            <p:cNvSpPr txBox="1"/>
            <p:nvPr/>
          </p:nvSpPr>
          <p:spPr>
            <a:xfrm>
              <a:off x="5689642" y="4533825"/>
              <a:ext cx="1059874" cy="453833"/>
            </a:xfrm>
            <a:prstGeom prst="leftRightArrow">
              <a:avLst>
                <a:gd name="adj1" fmla="val 60494"/>
                <a:gd name="adj2" fmla="val 50000"/>
              </a:avLst>
            </a:prstGeom>
            <a:solidFill>
              <a:schemeClr val="tx1"/>
            </a:solidFill>
          </p:spPr>
          <p:txBody>
            <a:bodyPr vert="horz" wrap="none" lIns="91440" tIns="45720" rIns="91440" bIns="45720" rtlCol="0" anchor="b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  <a:sym typeface="Canela Text Regular"/>
                </a:rPr>
                <a:t>Detectivo</a:t>
              </a:r>
            </a:p>
          </p:txBody>
        </p:sp>
        <p:sp>
          <p:nvSpPr>
            <p:cNvPr id="28" name="Oval 83">
              <a:extLst>
                <a:ext uri="{FF2B5EF4-FFF2-40B4-BE49-F238E27FC236}">
                  <a16:creationId xmlns:a16="http://schemas.microsoft.com/office/drawing/2014/main" id="{09B8E202-9D0A-9943-AF81-B1A283FA9D0F}"/>
                </a:ext>
              </a:extLst>
            </p:cNvPr>
            <p:cNvSpPr/>
            <p:nvPr/>
          </p:nvSpPr>
          <p:spPr bwMode="invGray">
            <a:xfrm>
              <a:off x="5610990" y="2918442"/>
              <a:ext cx="144618" cy="140502"/>
            </a:xfrm>
            <a:prstGeom prst="ellipse">
              <a:avLst/>
            </a:prstGeom>
            <a:solidFill>
              <a:schemeClr val="tx1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33C5B9">
                    <a:lumMod val="75000"/>
                  </a:srgbClr>
                </a:solidFill>
                <a:effectLst/>
                <a:uLnTx/>
                <a:uFillTx/>
                <a:latin typeface="Canela Bold"/>
                <a:ea typeface="+mn-ea"/>
                <a:cs typeface="+mn-cs"/>
                <a:sym typeface="Canela Text Regular"/>
              </a:endParaRPr>
            </a:p>
          </p:txBody>
        </p:sp>
        <p:sp>
          <p:nvSpPr>
            <p:cNvPr id="34" name="Oval 89">
              <a:extLst>
                <a:ext uri="{FF2B5EF4-FFF2-40B4-BE49-F238E27FC236}">
                  <a16:creationId xmlns:a16="http://schemas.microsoft.com/office/drawing/2014/main" id="{2D6D7CEF-D7CE-4A4D-BA19-D63BF4164A90}"/>
                </a:ext>
              </a:extLst>
            </p:cNvPr>
            <p:cNvSpPr/>
            <p:nvPr/>
          </p:nvSpPr>
          <p:spPr bwMode="invGray">
            <a:xfrm>
              <a:off x="4814246" y="2879865"/>
              <a:ext cx="144618" cy="140502"/>
            </a:xfrm>
            <a:prstGeom prst="ellipse">
              <a:avLst/>
            </a:prstGeom>
            <a:solidFill>
              <a:schemeClr val="tx1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33C5B9">
                    <a:lumMod val="75000"/>
                  </a:srgbClr>
                </a:solidFill>
                <a:effectLst/>
                <a:uLnTx/>
                <a:uFillTx/>
                <a:latin typeface="Canela Bold"/>
                <a:ea typeface="+mn-ea"/>
                <a:cs typeface="+mn-cs"/>
                <a:sym typeface="Canela Text Regular"/>
              </a:endParaRPr>
            </a:p>
          </p:txBody>
        </p:sp>
        <p:sp>
          <p:nvSpPr>
            <p:cNvPr id="32" name="Oval 87">
              <a:extLst>
                <a:ext uri="{FF2B5EF4-FFF2-40B4-BE49-F238E27FC236}">
                  <a16:creationId xmlns:a16="http://schemas.microsoft.com/office/drawing/2014/main" id="{AA3FA962-B323-1E46-90DC-6F08A5C149B7}"/>
                </a:ext>
              </a:extLst>
            </p:cNvPr>
            <p:cNvSpPr/>
            <p:nvPr/>
          </p:nvSpPr>
          <p:spPr bwMode="invGray">
            <a:xfrm>
              <a:off x="6726529" y="3042267"/>
              <a:ext cx="144618" cy="140502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33C5B9">
                    <a:lumMod val="75000"/>
                  </a:srgbClr>
                </a:solidFill>
                <a:effectLst/>
                <a:uLnTx/>
                <a:uFillTx/>
                <a:latin typeface="Canela Bold"/>
                <a:ea typeface="+mn-ea"/>
                <a:cs typeface="+mn-cs"/>
                <a:sym typeface="Canela Text Regular"/>
              </a:endParaRPr>
            </a:p>
          </p:txBody>
        </p:sp>
        <p:sp>
          <p:nvSpPr>
            <p:cNvPr id="18" name="Oval 66">
              <a:extLst>
                <a:ext uri="{FF2B5EF4-FFF2-40B4-BE49-F238E27FC236}">
                  <a16:creationId xmlns:a16="http://schemas.microsoft.com/office/drawing/2014/main" id="{441297BF-92FF-0145-A3FE-AE3179F28715}"/>
                </a:ext>
              </a:extLst>
            </p:cNvPr>
            <p:cNvSpPr/>
            <p:nvPr/>
          </p:nvSpPr>
          <p:spPr bwMode="invGray">
            <a:xfrm>
              <a:off x="9159261" y="5573712"/>
              <a:ext cx="144618" cy="140502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33C5B9">
                    <a:lumMod val="75000"/>
                  </a:srgbClr>
                </a:solidFill>
                <a:effectLst/>
                <a:uLnTx/>
                <a:uFillTx/>
                <a:latin typeface="Canela Bold"/>
                <a:ea typeface="+mn-ea"/>
                <a:cs typeface="+mn-cs"/>
                <a:sym typeface="Canela Text Regular"/>
              </a:endParaRPr>
            </a:p>
          </p:txBody>
        </p:sp>
        <p:sp>
          <p:nvSpPr>
            <p:cNvPr id="25" name="Oval 79">
              <a:extLst>
                <a:ext uri="{FF2B5EF4-FFF2-40B4-BE49-F238E27FC236}">
                  <a16:creationId xmlns:a16="http://schemas.microsoft.com/office/drawing/2014/main" id="{F54DAE4F-AC6E-1143-A2D0-F5ABD5A86535}"/>
                </a:ext>
              </a:extLst>
            </p:cNvPr>
            <p:cNvSpPr/>
            <p:nvPr/>
          </p:nvSpPr>
          <p:spPr bwMode="invGray">
            <a:xfrm>
              <a:off x="8618913" y="4188216"/>
              <a:ext cx="144618" cy="140502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400" b="0" i="0" u="none" strike="noStrike" kern="0" cap="none" spc="0" normalizeH="0" baseline="0" noProof="0">
                <a:ln>
                  <a:noFill/>
                </a:ln>
                <a:solidFill>
                  <a:srgbClr val="33C5B9">
                    <a:lumMod val="75000"/>
                  </a:srgbClr>
                </a:solidFill>
                <a:effectLst/>
                <a:uLnTx/>
                <a:uFillTx/>
                <a:latin typeface="Canela Bold"/>
                <a:ea typeface="+mn-ea"/>
                <a:cs typeface="+mn-cs"/>
                <a:sym typeface="Canela Text Regular"/>
              </a:endParaRPr>
            </a:p>
          </p:txBody>
        </p:sp>
      </p:grpSp>
      <p:sp>
        <p:nvSpPr>
          <p:cNvPr id="54" name="Oval 83">
            <a:extLst>
              <a:ext uri="{FF2B5EF4-FFF2-40B4-BE49-F238E27FC236}">
                <a16:creationId xmlns:a16="http://schemas.microsoft.com/office/drawing/2014/main" id="{829E878C-1530-4ECA-886F-1E13BE5163F2}"/>
              </a:ext>
            </a:extLst>
          </p:cNvPr>
          <p:cNvSpPr/>
          <p:nvPr/>
        </p:nvSpPr>
        <p:spPr bwMode="invGray">
          <a:xfrm>
            <a:off x="635775" y="1908862"/>
            <a:ext cx="144618" cy="14050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55" name="Oval 83">
            <a:extLst>
              <a:ext uri="{FF2B5EF4-FFF2-40B4-BE49-F238E27FC236}">
                <a16:creationId xmlns:a16="http://schemas.microsoft.com/office/drawing/2014/main" id="{D4EF457C-4071-434A-8192-84C1BA360BC7}"/>
              </a:ext>
            </a:extLst>
          </p:cNvPr>
          <p:cNvSpPr/>
          <p:nvPr/>
        </p:nvSpPr>
        <p:spPr bwMode="invGray">
          <a:xfrm>
            <a:off x="635775" y="2824638"/>
            <a:ext cx="144618" cy="1405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56" name="Oval 83">
            <a:extLst>
              <a:ext uri="{FF2B5EF4-FFF2-40B4-BE49-F238E27FC236}">
                <a16:creationId xmlns:a16="http://schemas.microsoft.com/office/drawing/2014/main" id="{4AF82945-DA63-4821-B3AC-12A0277B8456}"/>
              </a:ext>
            </a:extLst>
          </p:cNvPr>
          <p:cNvSpPr/>
          <p:nvPr/>
        </p:nvSpPr>
        <p:spPr bwMode="invGray">
          <a:xfrm>
            <a:off x="637943" y="3780141"/>
            <a:ext cx="144618" cy="140502"/>
          </a:xfrm>
          <a:prstGeom prst="ellipse">
            <a:avLst/>
          </a:prstGeom>
          <a:solidFill>
            <a:schemeClr val="accent3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57" name="Oval 83">
            <a:extLst>
              <a:ext uri="{FF2B5EF4-FFF2-40B4-BE49-F238E27FC236}">
                <a16:creationId xmlns:a16="http://schemas.microsoft.com/office/drawing/2014/main" id="{9B49EB34-15A8-4201-8990-E27D6018E73D}"/>
              </a:ext>
            </a:extLst>
          </p:cNvPr>
          <p:cNvSpPr/>
          <p:nvPr/>
        </p:nvSpPr>
        <p:spPr bwMode="invGray">
          <a:xfrm>
            <a:off x="635775" y="4693662"/>
            <a:ext cx="144618" cy="140502"/>
          </a:xfrm>
          <a:prstGeom prst="ellipse">
            <a:avLst/>
          </a:prstGeom>
          <a:solidFill>
            <a:schemeClr val="tx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3340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54" grpId="0" animBg="1"/>
      <p:bldP spid="55" grpId="0" animBg="1"/>
      <p:bldP spid="56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rma libre 10">
            <a:extLst>
              <a:ext uri="{FF2B5EF4-FFF2-40B4-BE49-F238E27FC236}">
                <a16:creationId xmlns:a16="http://schemas.microsoft.com/office/drawing/2014/main" id="{E90287EF-09DE-493C-AC53-EECAE59265E4}"/>
              </a:ext>
            </a:extLst>
          </p:cNvPr>
          <p:cNvSpPr/>
          <p:nvPr/>
        </p:nvSpPr>
        <p:spPr>
          <a:xfrm>
            <a:off x="5253990" y="2286188"/>
            <a:ext cx="4783873" cy="2532876"/>
          </a:xfrm>
          <a:custGeom>
            <a:avLst/>
            <a:gdLst>
              <a:gd name="connsiteX0" fmla="*/ 0 w 9567746"/>
              <a:gd name="connsiteY0" fmla="*/ 5040351 h 5040351"/>
              <a:gd name="connsiteX1" fmla="*/ 914400 w 9567746"/>
              <a:gd name="connsiteY1" fmla="*/ 4772722 h 5040351"/>
              <a:gd name="connsiteX2" fmla="*/ 2297151 w 9567746"/>
              <a:gd name="connsiteY2" fmla="*/ 4995746 h 5040351"/>
              <a:gd name="connsiteX3" fmla="*/ 3278458 w 9567746"/>
              <a:gd name="connsiteY3" fmla="*/ 4460488 h 5040351"/>
              <a:gd name="connsiteX4" fmla="*/ 4705814 w 9567746"/>
              <a:gd name="connsiteY4" fmla="*/ 38583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297151 w 9567746"/>
              <a:gd name="connsiteY2" fmla="*/ 4995746 h 5040351"/>
              <a:gd name="connsiteX3" fmla="*/ 3278458 w 9567746"/>
              <a:gd name="connsiteY3" fmla="*/ 4460488 h 5040351"/>
              <a:gd name="connsiteX4" fmla="*/ 4705814 w 9567746"/>
              <a:gd name="connsiteY4" fmla="*/ 38583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705814 w 9567746"/>
              <a:gd name="connsiteY4" fmla="*/ 38583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535746 w 9567746"/>
              <a:gd name="connsiteY7" fmla="*/ 2472473 h 5040351"/>
              <a:gd name="connsiteX8" fmla="*/ 8653346 w 9567746"/>
              <a:gd name="connsiteY8" fmla="*/ 1851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472246 w 9567746"/>
              <a:gd name="connsiteY7" fmla="*/ 2370873 h 5040351"/>
              <a:gd name="connsiteX8" fmla="*/ 8653346 w 9567746"/>
              <a:gd name="connsiteY8" fmla="*/ 1851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472246 w 9567746"/>
              <a:gd name="connsiteY7" fmla="*/ 2370873 h 5040351"/>
              <a:gd name="connsiteX8" fmla="*/ 8551746 w 9567746"/>
              <a:gd name="connsiteY8" fmla="*/ 1978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82851 w 9567746"/>
              <a:gd name="connsiteY2" fmla="*/ 49703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472246 w 9567746"/>
              <a:gd name="connsiteY7" fmla="*/ 2370873 h 5040351"/>
              <a:gd name="connsiteX8" fmla="*/ 8551746 w 9567746"/>
              <a:gd name="connsiteY8" fmla="*/ 1978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65751 h 5065751"/>
              <a:gd name="connsiteX1" fmla="*/ 1016000 w 9567746"/>
              <a:gd name="connsiteY1" fmla="*/ 4798122 h 5065751"/>
              <a:gd name="connsiteX2" fmla="*/ 2182851 w 9567746"/>
              <a:gd name="connsiteY2" fmla="*/ 4970346 h 5065751"/>
              <a:gd name="connsiteX3" fmla="*/ 3278458 w 9567746"/>
              <a:gd name="connsiteY3" fmla="*/ 4460488 h 5065751"/>
              <a:gd name="connsiteX4" fmla="*/ 4337514 w 9567746"/>
              <a:gd name="connsiteY4" fmla="*/ 4010722 h 5065751"/>
              <a:gd name="connsiteX5" fmla="*/ 5395951 w 9567746"/>
              <a:gd name="connsiteY5" fmla="*/ 3771900 h 5065751"/>
              <a:gd name="connsiteX6" fmla="*/ 6377258 w 9567746"/>
              <a:gd name="connsiteY6" fmla="*/ 3158583 h 5065751"/>
              <a:gd name="connsiteX7" fmla="*/ 7472246 w 9567746"/>
              <a:gd name="connsiteY7" fmla="*/ 2370873 h 5065751"/>
              <a:gd name="connsiteX8" fmla="*/ 8551746 w 9567746"/>
              <a:gd name="connsiteY8" fmla="*/ 1978102 h 5065751"/>
              <a:gd name="connsiteX9" fmla="*/ 9567746 w 9567746"/>
              <a:gd name="connsiteY9" fmla="*/ 0 h 5065751"/>
              <a:gd name="connsiteX10" fmla="*/ 9567746 w 9567746"/>
              <a:gd name="connsiteY10" fmla="*/ 0 h 5065751"/>
              <a:gd name="connsiteX11" fmla="*/ 9567746 w 9567746"/>
              <a:gd name="connsiteY11" fmla="*/ 0 h 506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7746" h="5065751">
                <a:moveTo>
                  <a:pt x="0" y="5065751"/>
                </a:moveTo>
                <a:lnTo>
                  <a:pt x="1016000" y="4798122"/>
                </a:lnTo>
                <a:lnTo>
                  <a:pt x="2182851" y="4970346"/>
                </a:lnTo>
                <a:lnTo>
                  <a:pt x="3278458" y="4460488"/>
                </a:lnTo>
                <a:lnTo>
                  <a:pt x="4337514" y="4010722"/>
                </a:lnTo>
                <a:lnTo>
                  <a:pt x="5395951" y="3771900"/>
                </a:lnTo>
                <a:lnTo>
                  <a:pt x="6377258" y="3158583"/>
                </a:lnTo>
                <a:lnTo>
                  <a:pt x="7472246" y="2370873"/>
                </a:lnTo>
                <a:lnTo>
                  <a:pt x="8551746" y="1978102"/>
                </a:lnTo>
                <a:lnTo>
                  <a:pt x="9567746" y="0"/>
                </a:lnTo>
                <a:lnTo>
                  <a:pt x="9567746" y="0"/>
                </a:lnTo>
                <a:lnTo>
                  <a:pt x="9567746" y="0"/>
                </a:lnTo>
              </a:path>
            </a:pathLst>
          </a:custGeom>
          <a:noFill/>
          <a:ln w="19050" cap="flat">
            <a:solidFill>
              <a:schemeClr val="accent6">
                <a:lumMod val="50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45720" tIns="22860" rIns="45720" bIns="22860" numCol="1" spcCol="38100" rtlCol="0" anchor="t">
            <a:noAutofit/>
          </a:bodyPr>
          <a:lstStyle/>
          <a:p>
            <a:pPr defTabSz="457200" latinLnBrk="1" hangingPunct="0"/>
            <a:endParaRPr lang="es-ES_tradnl" sz="900" kern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CE22FA54-BBC0-4BE3-A7BD-99FF843EBD02}"/>
              </a:ext>
            </a:extLst>
          </p:cNvPr>
          <p:cNvCxnSpPr>
            <a:cxnSpLocks/>
          </p:cNvCxnSpPr>
          <p:nvPr/>
        </p:nvCxnSpPr>
        <p:spPr>
          <a:xfrm>
            <a:off x="10045371" y="1928749"/>
            <a:ext cx="0" cy="3348000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ash"/>
            <a:miter lim="400000"/>
          </a:ln>
          <a:effectLst/>
          <a:sp3d/>
        </p:spPr>
      </p:cxnSp>
      <p:cxnSp>
        <p:nvCxnSpPr>
          <p:cNvPr id="29" name="Straight Connector 10">
            <a:extLst>
              <a:ext uri="{FF2B5EF4-FFF2-40B4-BE49-F238E27FC236}">
                <a16:creationId xmlns:a16="http://schemas.microsoft.com/office/drawing/2014/main" id="{775CF7B6-040A-49DE-BA1E-70A57A4E99BD}"/>
              </a:ext>
            </a:extLst>
          </p:cNvPr>
          <p:cNvCxnSpPr/>
          <p:nvPr/>
        </p:nvCxnSpPr>
        <p:spPr>
          <a:xfrm>
            <a:off x="5040159" y="5268843"/>
            <a:ext cx="5119625" cy="0"/>
          </a:xfrm>
          <a:prstGeom prst="line">
            <a:avLst/>
          </a:prstGeom>
          <a:noFill/>
          <a:ln w="19050" cap="flat" cmpd="sng" algn="ctr">
            <a:solidFill>
              <a:srgbClr val="178C86"/>
            </a:solidFill>
            <a:prstDash val="solid"/>
            <a:miter lim="800000"/>
          </a:ln>
          <a:effectLst/>
        </p:spPr>
      </p:cxnSp>
      <p:cxnSp>
        <p:nvCxnSpPr>
          <p:cNvPr id="30" name="Straight Connector 38">
            <a:extLst>
              <a:ext uri="{FF2B5EF4-FFF2-40B4-BE49-F238E27FC236}">
                <a16:creationId xmlns:a16="http://schemas.microsoft.com/office/drawing/2014/main" id="{74AECF80-5543-4E0A-BBEE-5F9BC04F31D9}"/>
              </a:ext>
            </a:extLst>
          </p:cNvPr>
          <p:cNvCxnSpPr>
            <a:cxnSpLocks/>
          </p:cNvCxnSpPr>
          <p:nvPr/>
        </p:nvCxnSpPr>
        <p:spPr>
          <a:xfrm>
            <a:off x="5045873" y="2964489"/>
            <a:ext cx="5036774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31" name="Straight Connector 8">
            <a:extLst>
              <a:ext uri="{FF2B5EF4-FFF2-40B4-BE49-F238E27FC236}">
                <a16:creationId xmlns:a16="http://schemas.microsoft.com/office/drawing/2014/main" id="{5BE229C7-CB38-47DD-9F0A-58BB11BE79C7}"/>
              </a:ext>
            </a:extLst>
          </p:cNvPr>
          <p:cNvCxnSpPr/>
          <p:nvPr/>
        </p:nvCxnSpPr>
        <p:spPr>
          <a:xfrm flipV="1">
            <a:off x="5045873" y="2128414"/>
            <a:ext cx="0" cy="3142302"/>
          </a:xfrm>
          <a:prstGeom prst="line">
            <a:avLst/>
          </a:prstGeom>
          <a:noFill/>
          <a:ln w="19050" cap="flat" cmpd="sng" algn="ctr">
            <a:solidFill>
              <a:srgbClr val="178C86"/>
            </a:solidFill>
            <a:prstDash val="solid"/>
            <a:miter lim="800000"/>
          </a:ln>
          <a:effectLst/>
        </p:spPr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1AF155C9-1FB7-40DD-AE9F-BB88AFDF4BBD}"/>
              </a:ext>
            </a:extLst>
          </p:cNvPr>
          <p:cNvCxnSpPr>
            <a:cxnSpLocks/>
          </p:cNvCxnSpPr>
          <p:nvPr/>
        </p:nvCxnSpPr>
        <p:spPr>
          <a:xfrm>
            <a:off x="5766946" y="2451412"/>
            <a:ext cx="0" cy="2844000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ash"/>
            <a:miter lim="400000"/>
          </a:ln>
          <a:effectLst/>
          <a:sp3d/>
        </p:spPr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BBDD001A-6FA5-4BC1-BF10-988F73DAADE3}"/>
              </a:ext>
            </a:extLst>
          </p:cNvPr>
          <p:cNvCxnSpPr>
            <a:cxnSpLocks/>
          </p:cNvCxnSpPr>
          <p:nvPr/>
        </p:nvCxnSpPr>
        <p:spPr>
          <a:xfrm>
            <a:off x="6891361" y="2451412"/>
            <a:ext cx="0" cy="2844000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ash"/>
            <a:miter lim="400000"/>
          </a:ln>
          <a:effectLst/>
          <a:sp3d/>
        </p:spPr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9C749FCF-06A3-EE4C-A896-CB7A676C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8" y="453624"/>
            <a:ext cx="9097604" cy="965835"/>
          </a:xfrm>
        </p:spPr>
        <p:txBody>
          <a:bodyPr>
            <a:normAutofit/>
          </a:bodyPr>
          <a:lstStyle/>
          <a:p>
            <a:pPr algn="ctr"/>
            <a:r>
              <a:rPr lang="es-ES_tradnl" sz="4000" dirty="0">
                <a:latin typeface="Century Gothic" panose="020B0502020202020204" pitchFamily="34" charset="0"/>
              </a:rPr>
              <a:t>El límite identifica la Anormalidad</a:t>
            </a:r>
          </a:p>
        </p:txBody>
      </p:sp>
      <p:sp>
        <p:nvSpPr>
          <p:cNvPr id="3" name="TextBox 91">
            <a:extLst>
              <a:ext uri="{FF2B5EF4-FFF2-40B4-BE49-F238E27FC236}">
                <a16:creationId xmlns:a16="http://schemas.microsoft.com/office/drawing/2014/main" id="{566E4176-CFE7-ED41-B6A3-AD856E0553CB}"/>
              </a:ext>
            </a:extLst>
          </p:cNvPr>
          <p:cNvSpPr txBox="1"/>
          <p:nvPr/>
        </p:nvSpPr>
        <p:spPr>
          <a:xfrm>
            <a:off x="1181476" y="2652546"/>
            <a:ext cx="30841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límites son establecidos </a:t>
            </a:r>
            <a:r>
              <a:rPr lang="es-ES_tradnl" sz="2400" dirty="0">
                <a:solidFill>
                  <a:srgbClr val="015697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aceptando una desviación </a:t>
            </a:r>
            <a:r>
              <a:rPr lang="es-ES_tradnl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la línea de base.</a:t>
            </a:r>
          </a:p>
        </p:txBody>
      </p:sp>
      <p:sp>
        <p:nvSpPr>
          <p:cNvPr id="7" name="TextBox 93">
            <a:extLst>
              <a:ext uri="{FF2B5EF4-FFF2-40B4-BE49-F238E27FC236}">
                <a16:creationId xmlns:a16="http://schemas.microsoft.com/office/drawing/2014/main" id="{D2DC28CE-4165-8543-BDF3-6AA7045B8BDF}"/>
              </a:ext>
            </a:extLst>
          </p:cNvPr>
          <p:cNvSpPr txBox="1"/>
          <p:nvPr/>
        </p:nvSpPr>
        <p:spPr>
          <a:xfrm>
            <a:off x="6275188" y="5285845"/>
            <a:ext cx="2778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Tiempo</a:t>
            </a:r>
          </a:p>
        </p:txBody>
      </p:sp>
      <p:sp>
        <p:nvSpPr>
          <p:cNvPr id="8" name="TextBox 97">
            <a:extLst>
              <a:ext uri="{FF2B5EF4-FFF2-40B4-BE49-F238E27FC236}">
                <a16:creationId xmlns:a16="http://schemas.microsoft.com/office/drawing/2014/main" id="{69D264B2-BB40-5A40-A167-A83FE94B30E5}"/>
              </a:ext>
            </a:extLst>
          </p:cNvPr>
          <p:cNvSpPr txBox="1"/>
          <p:nvPr/>
        </p:nvSpPr>
        <p:spPr>
          <a:xfrm>
            <a:off x="4480411" y="1808631"/>
            <a:ext cx="369332" cy="374825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Propiedad Monitorizada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ECFAC147-F383-6548-9502-5DCBF61FDC41}"/>
              </a:ext>
            </a:extLst>
          </p:cNvPr>
          <p:cNvSpPr>
            <a:spLocks/>
          </p:cNvSpPr>
          <p:nvPr/>
        </p:nvSpPr>
        <p:spPr>
          <a:xfrm>
            <a:off x="5217724" y="4767145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BB364438-ECF4-0B46-94C1-22F8F933BC88}"/>
              </a:ext>
            </a:extLst>
          </p:cNvPr>
          <p:cNvSpPr txBox="1"/>
          <p:nvPr/>
        </p:nvSpPr>
        <p:spPr>
          <a:xfrm>
            <a:off x="6935912" y="4601063"/>
            <a:ext cx="3138055" cy="573951"/>
          </a:xfrm>
          <a:prstGeom prst="leftRightArrow">
            <a:avLst>
              <a:gd name="adj1" fmla="val 60494"/>
              <a:gd name="adj2" fmla="val 50000"/>
            </a:avLst>
          </a:prstGeom>
          <a:solidFill>
            <a:srgbClr val="A5A5A5"/>
          </a:solidFill>
        </p:spPr>
        <p:txBody>
          <a:bodyPr vert="horz" wrap="none" lIns="91440" tIns="45720" rIns="91440" bIns="45720" rtlCol="0" anchor="b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 - P</a:t>
            </a:r>
          </a:p>
        </p:txBody>
      </p:sp>
      <p:sp>
        <p:nvSpPr>
          <p:cNvPr id="18" name="TextBox 90">
            <a:extLst>
              <a:ext uri="{FF2B5EF4-FFF2-40B4-BE49-F238E27FC236}">
                <a16:creationId xmlns:a16="http://schemas.microsoft.com/office/drawing/2014/main" id="{5F4277E5-6B8F-F746-AF17-988DC48245BD}"/>
              </a:ext>
            </a:extLst>
          </p:cNvPr>
          <p:cNvSpPr txBox="1"/>
          <p:nvPr/>
        </p:nvSpPr>
        <p:spPr>
          <a:xfrm>
            <a:off x="6316274" y="1740987"/>
            <a:ext cx="2970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Límite </a:t>
            </a:r>
            <a:r>
              <a:rPr kumimoji="0" lang="es-ES_tradnl" sz="16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Alerta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(Aceptación de RIESGO)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2BB543F8-E5C0-1743-B61B-14C50BF12D8E}"/>
              </a:ext>
            </a:extLst>
          </p:cNvPr>
          <p:cNvSpPr>
            <a:spLocks/>
          </p:cNvSpPr>
          <p:nvPr/>
        </p:nvSpPr>
        <p:spPr>
          <a:xfrm>
            <a:off x="5729964" y="4631364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D52DE685-042D-D14E-B8DF-DFE4ACFCFBEF}"/>
              </a:ext>
            </a:extLst>
          </p:cNvPr>
          <p:cNvSpPr>
            <a:spLocks/>
          </p:cNvSpPr>
          <p:nvPr/>
        </p:nvSpPr>
        <p:spPr>
          <a:xfrm>
            <a:off x="6301781" y="4723090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335E9361-3F34-414A-A35C-A8D8682CBCCE}"/>
              </a:ext>
            </a:extLst>
          </p:cNvPr>
          <p:cNvSpPr>
            <a:spLocks/>
          </p:cNvSpPr>
          <p:nvPr/>
        </p:nvSpPr>
        <p:spPr>
          <a:xfrm>
            <a:off x="6847803" y="4471980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3BAA4705-51D4-3F4B-A991-E7773C3F70B6}"/>
              </a:ext>
            </a:extLst>
          </p:cNvPr>
          <p:cNvSpPr>
            <a:spLocks/>
          </p:cNvSpPr>
          <p:nvPr/>
        </p:nvSpPr>
        <p:spPr>
          <a:xfrm>
            <a:off x="7365568" y="4244010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E3C91834-1256-1245-B8C9-DC21EAC30C05}"/>
              </a:ext>
            </a:extLst>
          </p:cNvPr>
          <p:cNvSpPr>
            <a:spLocks/>
          </p:cNvSpPr>
          <p:nvPr/>
        </p:nvSpPr>
        <p:spPr>
          <a:xfrm>
            <a:off x="7922820" y="4123782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E7C5B92E-B873-6249-99C8-DF7CB1044203}"/>
              </a:ext>
            </a:extLst>
          </p:cNvPr>
          <p:cNvSpPr>
            <a:spLocks/>
          </p:cNvSpPr>
          <p:nvPr/>
        </p:nvSpPr>
        <p:spPr>
          <a:xfrm>
            <a:off x="8416830" y="3817362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CC03C935-47F7-9447-B888-102862A49A9A}"/>
              </a:ext>
            </a:extLst>
          </p:cNvPr>
          <p:cNvSpPr>
            <a:spLocks/>
          </p:cNvSpPr>
          <p:nvPr/>
        </p:nvSpPr>
        <p:spPr>
          <a:xfrm>
            <a:off x="8965692" y="3423266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423E0ED-C267-EC4C-A2D0-A615BB5BA534}"/>
              </a:ext>
            </a:extLst>
          </p:cNvPr>
          <p:cNvSpPr>
            <a:spLocks/>
          </p:cNvSpPr>
          <p:nvPr/>
        </p:nvSpPr>
        <p:spPr>
          <a:xfrm>
            <a:off x="9494610" y="3221724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A68E7ED0-CECB-7F4F-A610-026FD9A3C4E2}"/>
              </a:ext>
            </a:extLst>
          </p:cNvPr>
          <p:cNvSpPr>
            <a:spLocks/>
          </p:cNvSpPr>
          <p:nvPr/>
        </p:nvSpPr>
        <p:spPr>
          <a:xfrm>
            <a:off x="10012201" y="2237549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8AF604A-3C62-4A1A-B6A0-465765BB526A}"/>
              </a:ext>
            </a:extLst>
          </p:cNvPr>
          <p:cNvSpPr txBox="1"/>
          <p:nvPr/>
        </p:nvSpPr>
        <p:spPr>
          <a:xfrm>
            <a:off x="6376764" y="3883656"/>
            <a:ext cx="833562" cy="4390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R="0" lvl="0" indent="0" algn="ctr" defTabSz="121920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b="1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Anomalía </a:t>
            </a:r>
          </a:p>
          <a:p>
            <a:pPr marR="0" lvl="0" indent="0" algn="ctr" defTabSz="121920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b="1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(I)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27074F91-4AA1-4B1D-AC4D-EE942FBF76DA}"/>
              </a:ext>
            </a:extLst>
          </p:cNvPr>
          <p:cNvSpPr txBox="1"/>
          <p:nvPr/>
        </p:nvSpPr>
        <p:spPr>
          <a:xfrm>
            <a:off x="5033078" y="4199497"/>
            <a:ext cx="1102866" cy="4390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1219200" hangingPunct="0">
              <a:lnSpc>
                <a:spcPct val="90000"/>
              </a:lnSpc>
              <a:defRPr/>
            </a:pPr>
            <a:r>
              <a:rPr lang="es-ES_tradnl" sz="1400" b="1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Anormalidad </a:t>
            </a:r>
          </a:p>
          <a:p>
            <a:pPr algn="ctr" defTabSz="1219200" hangingPunct="0">
              <a:lnSpc>
                <a:spcPct val="90000"/>
              </a:lnSpc>
              <a:defRPr/>
            </a:pPr>
            <a:r>
              <a:rPr lang="es-ES_tradnl" sz="1400" b="1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(A)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31516313-650B-489B-A943-17D9778FBC4F}"/>
              </a:ext>
            </a:extLst>
          </p:cNvPr>
          <p:cNvSpPr txBox="1"/>
          <p:nvPr/>
        </p:nvSpPr>
        <p:spPr>
          <a:xfrm>
            <a:off x="10142034" y="2102652"/>
            <a:ext cx="1245231" cy="5498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algn="ctr" defTabSz="1219200" hangingPunct="0">
              <a:lnSpc>
                <a:spcPct val="90000"/>
              </a:lnSpc>
              <a:defRPr/>
            </a:pPr>
            <a:r>
              <a:rPr lang="es-ES_tradnl" b="1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Detección (P)</a:t>
            </a:r>
          </a:p>
        </p:txBody>
      </p:sp>
      <p:sp>
        <p:nvSpPr>
          <p:cNvPr id="11" name="Forma libre 10">
            <a:extLst>
              <a:ext uri="{FF2B5EF4-FFF2-40B4-BE49-F238E27FC236}">
                <a16:creationId xmlns:a16="http://schemas.microsoft.com/office/drawing/2014/main" id="{83BB4793-F859-9562-9F0F-B35EC4DF3942}"/>
              </a:ext>
            </a:extLst>
          </p:cNvPr>
          <p:cNvSpPr/>
          <p:nvPr/>
        </p:nvSpPr>
        <p:spPr>
          <a:xfrm>
            <a:off x="9086849" y="2171699"/>
            <a:ext cx="406283" cy="777240"/>
          </a:xfrm>
          <a:custGeom>
            <a:avLst/>
            <a:gdLst>
              <a:gd name="connsiteX0" fmla="*/ 0 w 406283"/>
              <a:gd name="connsiteY0" fmla="*/ 0 h 777240"/>
              <a:gd name="connsiteX1" fmla="*/ 400050 w 406283"/>
              <a:gd name="connsiteY1" fmla="*/ 285750 h 777240"/>
              <a:gd name="connsiteX2" fmla="*/ 22860 w 406283"/>
              <a:gd name="connsiteY2" fmla="*/ 77724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283" h="777240" extrusionOk="0">
                <a:moveTo>
                  <a:pt x="0" y="0"/>
                </a:moveTo>
                <a:cubicBezTo>
                  <a:pt x="6293" y="10523"/>
                  <a:pt x="353191" y="150282"/>
                  <a:pt x="400050" y="285750"/>
                </a:cubicBezTo>
                <a:cubicBezTo>
                  <a:pt x="461433" y="431220"/>
                  <a:pt x="70807" y="694155"/>
                  <a:pt x="22860" y="77724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ysDash"/>
            <a:headEnd type="none" w="med" len="med"/>
            <a:tailEnd type="triangl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70838"/>
                      <a:gd name="connsiteY0" fmla="*/ 0 h 777240"/>
                      <a:gd name="connsiteX1" fmla="*/ 468630 w 470838"/>
                      <a:gd name="connsiteY1" fmla="*/ 274320 h 777240"/>
                      <a:gd name="connsiteX2" fmla="*/ 22860 w 470838"/>
                      <a:gd name="connsiteY2" fmla="*/ 777240 h 777240"/>
                      <a:gd name="connsiteX0" fmla="*/ 0 w 406283"/>
                      <a:gd name="connsiteY0" fmla="*/ 0 h 777240"/>
                      <a:gd name="connsiteX1" fmla="*/ 400050 w 406283"/>
                      <a:gd name="connsiteY1" fmla="*/ 285750 h 777240"/>
                      <a:gd name="connsiteX2" fmla="*/ 22860 w 406283"/>
                      <a:gd name="connsiteY2" fmla="*/ 777240 h 77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6283" h="777240" extrusionOk="0">
                        <a:moveTo>
                          <a:pt x="0" y="0"/>
                        </a:moveTo>
                        <a:cubicBezTo>
                          <a:pt x="20763" y="19448"/>
                          <a:pt x="355708" y="149337"/>
                          <a:pt x="400050" y="285750"/>
                        </a:cubicBezTo>
                        <a:cubicBezTo>
                          <a:pt x="458183" y="430536"/>
                          <a:pt x="92347" y="693470"/>
                          <a:pt x="22860" y="777240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7139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8" grpId="0"/>
      <p:bldP spid="39" grpId="0"/>
      <p:bldP spid="4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orma libre 10">
            <a:extLst>
              <a:ext uri="{FF2B5EF4-FFF2-40B4-BE49-F238E27FC236}">
                <a16:creationId xmlns:a16="http://schemas.microsoft.com/office/drawing/2014/main" id="{4B3B7857-6BCF-45FB-B22A-BE1B4F4C8254}"/>
              </a:ext>
            </a:extLst>
          </p:cNvPr>
          <p:cNvSpPr/>
          <p:nvPr/>
        </p:nvSpPr>
        <p:spPr>
          <a:xfrm>
            <a:off x="5253990" y="2286188"/>
            <a:ext cx="4783873" cy="2532876"/>
          </a:xfrm>
          <a:custGeom>
            <a:avLst/>
            <a:gdLst>
              <a:gd name="connsiteX0" fmla="*/ 0 w 9567746"/>
              <a:gd name="connsiteY0" fmla="*/ 5040351 h 5040351"/>
              <a:gd name="connsiteX1" fmla="*/ 914400 w 9567746"/>
              <a:gd name="connsiteY1" fmla="*/ 4772722 h 5040351"/>
              <a:gd name="connsiteX2" fmla="*/ 2297151 w 9567746"/>
              <a:gd name="connsiteY2" fmla="*/ 4995746 h 5040351"/>
              <a:gd name="connsiteX3" fmla="*/ 3278458 w 9567746"/>
              <a:gd name="connsiteY3" fmla="*/ 4460488 h 5040351"/>
              <a:gd name="connsiteX4" fmla="*/ 4705814 w 9567746"/>
              <a:gd name="connsiteY4" fmla="*/ 38583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297151 w 9567746"/>
              <a:gd name="connsiteY2" fmla="*/ 4995746 h 5040351"/>
              <a:gd name="connsiteX3" fmla="*/ 3278458 w 9567746"/>
              <a:gd name="connsiteY3" fmla="*/ 4460488 h 5040351"/>
              <a:gd name="connsiteX4" fmla="*/ 4705814 w 9567746"/>
              <a:gd name="connsiteY4" fmla="*/ 38583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705814 w 9567746"/>
              <a:gd name="connsiteY4" fmla="*/ 38583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954751 w 9567746"/>
              <a:gd name="connsiteY5" fmla="*/ 36576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936058 w 9567746"/>
              <a:gd name="connsiteY6" fmla="*/ 25870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8653346 w 9567746"/>
              <a:gd name="connsiteY7" fmla="*/ 1851102 h 5040351"/>
              <a:gd name="connsiteX8" fmla="*/ 9567746 w 9567746"/>
              <a:gd name="connsiteY8" fmla="*/ 0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535746 w 9567746"/>
              <a:gd name="connsiteY7" fmla="*/ 2472473 h 5040351"/>
              <a:gd name="connsiteX8" fmla="*/ 8653346 w 9567746"/>
              <a:gd name="connsiteY8" fmla="*/ 1851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472246 w 9567746"/>
              <a:gd name="connsiteY7" fmla="*/ 2370873 h 5040351"/>
              <a:gd name="connsiteX8" fmla="*/ 8653346 w 9567746"/>
              <a:gd name="connsiteY8" fmla="*/ 1851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44751 w 9567746"/>
              <a:gd name="connsiteY2" fmla="*/ 50084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472246 w 9567746"/>
              <a:gd name="connsiteY7" fmla="*/ 2370873 h 5040351"/>
              <a:gd name="connsiteX8" fmla="*/ 8551746 w 9567746"/>
              <a:gd name="connsiteY8" fmla="*/ 1978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40351 h 5040351"/>
              <a:gd name="connsiteX1" fmla="*/ 1016000 w 9567746"/>
              <a:gd name="connsiteY1" fmla="*/ 4798122 h 5040351"/>
              <a:gd name="connsiteX2" fmla="*/ 2182851 w 9567746"/>
              <a:gd name="connsiteY2" fmla="*/ 4970346 h 5040351"/>
              <a:gd name="connsiteX3" fmla="*/ 3278458 w 9567746"/>
              <a:gd name="connsiteY3" fmla="*/ 4460488 h 5040351"/>
              <a:gd name="connsiteX4" fmla="*/ 4337514 w 9567746"/>
              <a:gd name="connsiteY4" fmla="*/ 4010722 h 5040351"/>
              <a:gd name="connsiteX5" fmla="*/ 5395951 w 9567746"/>
              <a:gd name="connsiteY5" fmla="*/ 3771900 h 5040351"/>
              <a:gd name="connsiteX6" fmla="*/ 6377258 w 9567746"/>
              <a:gd name="connsiteY6" fmla="*/ 3158583 h 5040351"/>
              <a:gd name="connsiteX7" fmla="*/ 7472246 w 9567746"/>
              <a:gd name="connsiteY7" fmla="*/ 2370873 h 5040351"/>
              <a:gd name="connsiteX8" fmla="*/ 8551746 w 9567746"/>
              <a:gd name="connsiteY8" fmla="*/ 1978102 h 5040351"/>
              <a:gd name="connsiteX9" fmla="*/ 9567746 w 9567746"/>
              <a:gd name="connsiteY9" fmla="*/ 0 h 5040351"/>
              <a:gd name="connsiteX10" fmla="*/ 9567746 w 9567746"/>
              <a:gd name="connsiteY10" fmla="*/ 0 h 5040351"/>
              <a:gd name="connsiteX11" fmla="*/ 9567746 w 9567746"/>
              <a:gd name="connsiteY11" fmla="*/ 0 h 5040351"/>
              <a:gd name="connsiteX0" fmla="*/ 0 w 9567746"/>
              <a:gd name="connsiteY0" fmla="*/ 5065751 h 5065751"/>
              <a:gd name="connsiteX1" fmla="*/ 1016000 w 9567746"/>
              <a:gd name="connsiteY1" fmla="*/ 4798122 h 5065751"/>
              <a:gd name="connsiteX2" fmla="*/ 2182851 w 9567746"/>
              <a:gd name="connsiteY2" fmla="*/ 4970346 h 5065751"/>
              <a:gd name="connsiteX3" fmla="*/ 3278458 w 9567746"/>
              <a:gd name="connsiteY3" fmla="*/ 4460488 h 5065751"/>
              <a:gd name="connsiteX4" fmla="*/ 4337514 w 9567746"/>
              <a:gd name="connsiteY4" fmla="*/ 4010722 h 5065751"/>
              <a:gd name="connsiteX5" fmla="*/ 5395951 w 9567746"/>
              <a:gd name="connsiteY5" fmla="*/ 3771900 h 5065751"/>
              <a:gd name="connsiteX6" fmla="*/ 6377258 w 9567746"/>
              <a:gd name="connsiteY6" fmla="*/ 3158583 h 5065751"/>
              <a:gd name="connsiteX7" fmla="*/ 7472246 w 9567746"/>
              <a:gd name="connsiteY7" fmla="*/ 2370873 h 5065751"/>
              <a:gd name="connsiteX8" fmla="*/ 8551746 w 9567746"/>
              <a:gd name="connsiteY8" fmla="*/ 1978102 h 5065751"/>
              <a:gd name="connsiteX9" fmla="*/ 9567746 w 9567746"/>
              <a:gd name="connsiteY9" fmla="*/ 0 h 5065751"/>
              <a:gd name="connsiteX10" fmla="*/ 9567746 w 9567746"/>
              <a:gd name="connsiteY10" fmla="*/ 0 h 5065751"/>
              <a:gd name="connsiteX11" fmla="*/ 9567746 w 9567746"/>
              <a:gd name="connsiteY11" fmla="*/ 0 h 506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7746" h="5065751">
                <a:moveTo>
                  <a:pt x="0" y="5065751"/>
                </a:moveTo>
                <a:lnTo>
                  <a:pt x="1016000" y="4798122"/>
                </a:lnTo>
                <a:lnTo>
                  <a:pt x="2182851" y="4970346"/>
                </a:lnTo>
                <a:lnTo>
                  <a:pt x="3278458" y="4460488"/>
                </a:lnTo>
                <a:lnTo>
                  <a:pt x="4337514" y="4010722"/>
                </a:lnTo>
                <a:lnTo>
                  <a:pt x="5395951" y="3771900"/>
                </a:lnTo>
                <a:lnTo>
                  <a:pt x="6377258" y="3158583"/>
                </a:lnTo>
                <a:lnTo>
                  <a:pt x="7472246" y="2370873"/>
                </a:lnTo>
                <a:lnTo>
                  <a:pt x="8551746" y="1978102"/>
                </a:lnTo>
                <a:lnTo>
                  <a:pt x="9567746" y="0"/>
                </a:lnTo>
                <a:lnTo>
                  <a:pt x="9567746" y="0"/>
                </a:lnTo>
                <a:lnTo>
                  <a:pt x="9567746" y="0"/>
                </a:lnTo>
              </a:path>
            </a:pathLst>
          </a:custGeom>
          <a:noFill/>
          <a:ln w="19050" cap="flat">
            <a:solidFill>
              <a:schemeClr val="accent6">
                <a:lumMod val="50000"/>
              </a:schemeClr>
            </a:solidFill>
            <a:miter lim="400000"/>
          </a:ln>
          <a:effectLst/>
          <a:sp3d/>
        </p:spPr>
        <p:txBody>
          <a:bodyPr rot="0" spcFirstLastPara="1" vertOverflow="overflow" horzOverflow="overflow" vert="horz" wrap="square" lIns="45720" tIns="22860" rIns="45720" bIns="22860" numCol="1" spcCol="38100" rtlCol="0" anchor="t">
            <a:noAutofit/>
          </a:bodyPr>
          <a:lstStyle/>
          <a:p>
            <a:pPr defTabSz="457200" latinLnBrk="1" hangingPunct="0"/>
            <a:endParaRPr lang="es-ES_tradnl" sz="900" kern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1DA7DA4-4EB5-1E4F-993F-482D7B67E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232" y="503161"/>
            <a:ext cx="9097604" cy="965835"/>
          </a:xfrm>
        </p:spPr>
        <p:txBody>
          <a:bodyPr/>
          <a:lstStyle/>
          <a:p>
            <a:pPr algn="ctr"/>
            <a:r>
              <a:rPr lang="es-ES_tradnl" sz="4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La ALERTA depende del “apetito de riesgo” al establecer el LÍMITE</a:t>
            </a:r>
            <a:endParaRPr lang="es-ES_tradnl" sz="4000" dirty="0">
              <a:latin typeface="Century Gothic" panose="020B0502020202020204" pitchFamily="34" charset="0"/>
            </a:endParaRP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87440A31-450A-AA40-8DA4-754E5037288C}"/>
              </a:ext>
            </a:extLst>
          </p:cNvPr>
          <p:cNvCxnSpPr>
            <a:cxnSpLocks/>
          </p:cNvCxnSpPr>
          <p:nvPr/>
        </p:nvCxnSpPr>
        <p:spPr>
          <a:xfrm>
            <a:off x="10045371" y="2008759"/>
            <a:ext cx="0" cy="3348000"/>
          </a:xfrm>
          <a:prstGeom prst="line">
            <a:avLst/>
          </a:prstGeom>
          <a:solidFill>
            <a:srgbClr val="4472C4"/>
          </a:solidFill>
          <a:ln w="12700" cap="flat">
            <a:solidFill>
              <a:schemeClr val="bg2">
                <a:lumMod val="50000"/>
              </a:schemeClr>
            </a:solidFill>
            <a:miter lim="400000"/>
          </a:ln>
          <a:effectLst/>
          <a:sp3d/>
        </p:spPr>
      </p:cxnSp>
      <p:sp>
        <p:nvSpPr>
          <p:cNvPr id="4" name="TextBox 91">
            <a:extLst>
              <a:ext uri="{FF2B5EF4-FFF2-40B4-BE49-F238E27FC236}">
                <a16:creationId xmlns:a16="http://schemas.microsoft.com/office/drawing/2014/main" id="{88904DA8-2826-ED42-9712-EEEDDA1A744B}"/>
              </a:ext>
            </a:extLst>
          </p:cNvPr>
          <p:cNvSpPr txBox="1"/>
          <p:nvPr/>
        </p:nvSpPr>
        <p:spPr>
          <a:xfrm>
            <a:off x="815229" y="1798336"/>
            <a:ext cx="35210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límites son establecidos </a:t>
            </a:r>
            <a:r>
              <a:rPr lang="es-ES_tradnl" sz="2400" dirty="0">
                <a:solidFill>
                  <a:srgbClr val="015697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aceptando una desviación </a:t>
            </a:r>
            <a:r>
              <a:rPr lang="es-ES_tradnl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la línea de base.</a:t>
            </a:r>
          </a:p>
        </p:txBody>
      </p: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316D7808-6868-E846-9E69-EC1F72395FED}"/>
              </a:ext>
            </a:extLst>
          </p:cNvPr>
          <p:cNvCxnSpPr/>
          <p:nvPr/>
        </p:nvCxnSpPr>
        <p:spPr>
          <a:xfrm>
            <a:off x="5040159" y="5268843"/>
            <a:ext cx="5119625" cy="0"/>
          </a:xfrm>
          <a:prstGeom prst="line">
            <a:avLst/>
          </a:prstGeom>
          <a:noFill/>
          <a:ln w="12700" cap="flat" cmpd="sng" algn="ctr">
            <a:solidFill>
              <a:srgbClr val="178C86"/>
            </a:solidFill>
            <a:prstDash val="solid"/>
            <a:miter lim="800000"/>
          </a:ln>
          <a:effectLst/>
        </p:spPr>
      </p:cxnSp>
      <p:cxnSp>
        <p:nvCxnSpPr>
          <p:cNvPr id="6" name="Straight Connector 38">
            <a:extLst>
              <a:ext uri="{FF2B5EF4-FFF2-40B4-BE49-F238E27FC236}">
                <a16:creationId xmlns:a16="http://schemas.microsoft.com/office/drawing/2014/main" id="{61183E84-1955-0143-A7B2-C2D61745F8AD}"/>
              </a:ext>
            </a:extLst>
          </p:cNvPr>
          <p:cNvCxnSpPr>
            <a:cxnSpLocks/>
          </p:cNvCxnSpPr>
          <p:nvPr/>
        </p:nvCxnSpPr>
        <p:spPr>
          <a:xfrm>
            <a:off x="5045873" y="2964489"/>
            <a:ext cx="5036774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dash"/>
            <a:miter lim="800000"/>
          </a:ln>
          <a:effectLst/>
        </p:spPr>
      </p:cxnSp>
      <p:cxnSp>
        <p:nvCxnSpPr>
          <p:cNvPr id="7" name="Straight Connector 8">
            <a:extLst>
              <a:ext uri="{FF2B5EF4-FFF2-40B4-BE49-F238E27FC236}">
                <a16:creationId xmlns:a16="http://schemas.microsoft.com/office/drawing/2014/main" id="{466C6BB6-F5CF-814D-9AD1-FDD33248D6B7}"/>
              </a:ext>
            </a:extLst>
          </p:cNvPr>
          <p:cNvCxnSpPr/>
          <p:nvPr/>
        </p:nvCxnSpPr>
        <p:spPr>
          <a:xfrm flipV="1">
            <a:off x="5045873" y="2128414"/>
            <a:ext cx="0" cy="3142302"/>
          </a:xfrm>
          <a:prstGeom prst="line">
            <a:avLst/>
          </a:prstGeom>
          <a:noFill/>
          <a:ln w="12700" cap="flat" cmpd="sng" algn="ctr">
            <a:solidFill>
              <a:srgbClr val="178C86"/>
            </a:solidFill>
            <a:prstDash val="solid"/>
            <a:miter lim="800000"/>
          </a:ln>
          <a:effectLst/>
        </p:spPr>
      </p:cxnSp>
      <p:sp>
        <p:nvSpPr>
          <p:cNvPr id="8" name="TextBox 90">
            <a:extLst>
              <a:ext uri="{FF2B5EF4-FFF2-40B4-BE49-F238E27FC236}">
                <a16:creationId xmlns:a16="http://schemas.microsoft.com/office/drawing/2014/main" id="{8CD4C67F-1CBD-7545-B19A-BE5DA9393EC7}"/>
              </a:ext>
            </a:extLst>
          </p:cNvPr>
          <p:cNvSpPr txBox="1"/>
          <p:nvPr/>
        </p:nvSpPr>
        <p:spPr>
          <a:xfrm>
            <a:off x="8597885" y="4135617"/>
            <a:ext cx="2374917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b="1" kern="0" dirty="0">
                <a:solidFill>
                  <a:schemeClr val="tx2">
                    <a:lumMod val="7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NUEVO LÍMITE (AJUSTADO)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29461F5-96CB-F545-9118-C701A9633C9E}"/>
              </a:ext>
            </a:extLst>
          </p:cNvPr>
          <p:cNvSpPr/>
          <p:nvPr/>
        </p:nvSpPr>
        <p:spPr>
          <a:xfrm>
            <a:off x="868163" y="3948584"/>
            <a:ext cx="31785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Un ajuste en el límite significa un </a:t>
            </a:r>
            <a:r>
              <a:rPr lang="es-ES_tradnl" sz="2400" dirty="0">
                <a:solidFill>
                  <a:srgbClr val="015697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menor riesgo asumido.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2C3BDC2E-D44A-764B-B987-D2B8F4E6BD30}"/>
              </a:ext>
            </a:extLst>
          </p:cNvPr>
          <p:cNvSpPr/>
          <p:nvPr/>
        </p:nvSpPr>
        <p:spPr>
          <a:xfrm>
            <a:off x="6929221" y="5578967"/>
            <a:ext cx="1323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Menor </a:t>
            </a:r>
            <a:r>
              <a:rPr lang="es-ES_tradnl" b="1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I-P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4A63E19-7099-D045-81C0-B8BF3346F79A}"/>
              </a:ext>
            </a:extLst>
          </p:cNvPr>
          <p:cNvSpPr txBox="1"/>
          <p:nvPr/>
        </p:nvSpPr>
        <p:spPr>
          <a:xfrm>
            <a:off x="6683247" y="4037099"/>
            <a:ext cx="112210" cy="300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R="0" lvl="0" indent="0" algn="ctr" defTabSz="121920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b="1" kern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E763C8B-59D8-8140-A250-7420D18F8C6B}"/>
              </a:ext>
            </a:extLst>
          </p:cNvPr>
          <p:cNvSpPr txBox="1"/>
          <p:nvPr/>
        </p:nvSpPr>
        <p:spPr>
          <a:xfrm>
            <a:off x="5485927" y="4268747"/>
            <a:ext cx="197170" cy="300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1219200" hangingPunct="0">
              <a:lnSpc>
                <a:spcPct val="90000"/>
              </a:lnSpc>
              <a:defRPr/>
            </a:pPr>
            <a:r>
              <a:rPr lang="es-ES_tradnl" b="1" kern="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8BD9248-4D7F-EF41-8324-A6AE7A0314DC}"/>
              </a:ext>
            </a:extLst>
          </p:cNvPr>
          <p:cNvSpPr txBox="1"/>
          <p:nvPr/>
        </p:nvSpPr>
        <p:spPr>
          <a:xfrm>
            <a:off x="8178688" y="3380023"/>
            <a:ext cx="229229" cy="300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lvl="0" indent="0" algn="ctr" defTabSz="121920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P’</a:t>
            </a: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E3FF3A89-AFEB-C548-A44A-682BDCCAA212}"/>
              </a:ext>
            </a:extLst>
          </p:cNvPr>
          <p:cNvCxnSpPr>
            <a:cxnSpLocks/>
          </p:cNvCxnSpPr>
          <p:nvPr/>
        </p:nvCxnSpPr>
        <p:spPr>
          <a:xfrm>
            <a:off x="5766946" y="1925632"/>
            <a:ext cx="0" cy="3348000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ash"/>
            <a:miter lim="400000"/>
          </a:ln>
          <a:effectLst/>
          <a:sp3d/>
        </p:spPr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26991B82-7EDB-E345-B92E-93075E97A239}"/>
              </a:ext>
            </a:extLst>
          </p:cNvPr>
          <p:cNvCxnSpPr>
            <a:cxnSpLocks/>
          </p:cNvCxnSpPr>
          <p:nvPr/>
        </p:nvCxnSpPr>
        <p:spPr>
          <a:xfrm>
            <a:off x="6891361" y="1925632"/>
            <a:ext cx="0" cy="3348000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ash"/>
            <a:miter lim="400000"/>
          </a:ln>
          <a:effectLst/>
          <a:sp3d/>
        </p:spPr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8D5BBF39-689C-FD48-8B14-88F20B1B07D7}"/>
              </a:ext>
            </a:extLst>
          </p:cNvPr>
          <p:cNvSpPr/>
          <p:nvPr/>
        </p:nvSpPr>
        <p:spPr>
          <a:xfrm>
            <a:off x="8927896" y="5557450"/>
            <a:ext cx="1696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Mayor </a:t>
            </a:r>
            <a:r>
              <a:rPr lang="es-ES_tradnl" b="1" dirty="0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P-F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6F415A68-E817-ED45-AC2D-C237B0898F40}"/>
              </a:ext>
            </a:extLst>
          </p:cNvPr>
          <p:cNvSpPr txBox="1"/>
          <p:nvPr/>
        </p:nvSpPr>
        <p:spPr>
          <a:xfrm>
            <a:off x="6914817" y="4609864"/>
            <a:ext cx="1548000" cy="573951"/>
          </a:xfrm>
          <a:prstGeom prst="leftRightArrow">
            <a:avLst>
              <a:gd name="adj1" fmla="val 60494"/>
              <a:gd name="adj2" fmla="val 50000"/>
            </a:avLst>
          </a:prstGeom>
          <a:solidFill>
            <a:srgbClr val="A5A5A5"/>
          </a:solidFill>
        </p:spPr>
        <p:txBody>
          <a:bodyPr vert="horz" wrap="none" lIns="91440" tIns="45720" rIns="91440" bIns="45720" rtlCol="0" anchor="b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DETECCIÓN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DA40226F-E457-4747-BE28-FD8109A077CD}"/>
              </a:ext>
            </a:extLst>
          </p:cNvPr>
          <p:cNvSpPr txBox="1"/>
          <p:nvPr/>
        </p:nvSpPr>
        <p:spPr>
          <a:xfrm>
            <a:off x="9747729" y="1933619"/>
            <a:ext cx="177933" cy="3005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algn="ctr" defTabSz="1219200" hangingPunct="0">
              <a:lnSpc>
                <a:spcPct val="90000"/>
              </a:lnSpc>
              <a:defRPr/>
            </a:pPr>
            <a:r>
              <a:rPr lang="es-ES_tradnl" b="1" kern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</a:t>
            </a:r>
          </a:p>
        </p:txBody>
      </p:sp>
      <p:sp>
        <p:nvSpPr>
          <p:cNvPr id="32" name="TextBox 97">
            <a:extLst>
              <a:ext uri="{FF2B5EF4-FFF2-40B4-BE49-F238E27FC236}">
                <a16:creationId xmlns:a16="http://schemas.microsoft.com/office/drawing/2014/main" id="{88617ACB-C916-3C41-83D8-8921BCA5ECF0}"/>
              </a:ext>
            </a:extLst>
          </p:cNvPr>
          <p:cNvSpPr txBox="1"/>
          <p:nvPr/>
        </p:nvSpPr>
        <p:spPr>
          <a:xfrm>
            <a:off x="4521265" y="1825437"/>
            <a:ext cx="369332" cy="374825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Propiedad Monitorizada</a:t>
            </a:r>
          </a:p>
        </p:txBody>
      </p:sp>
      <p:sp>
        <p:nvSpPr>
          <p:cNvPr id="33" name="TextBox 93">
            <a:extLst>
              <a:ext uri="{FF2B5EF4-FFF2-40B4-BE49-F238E27FC236}">
                <a16:creationId xmlns:a16="http://schemas.microsoft.com/office/drawing/2014/main" id="{A84A73FA-CCFF-7941-9F37-33D3203F9EE7}"/>
              </a:ext>
            </a:extLst>
          </p:cNvPr>
          <p:cNvSpPr txBox="1"/>
          <p:nvPr/>
        </p:nvSpPr>
        <p:spPr>
          <a:xfrm>
            <a:off x="6256138" y="5288923"/>
            <a:ext cx="2778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Tiempo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25007BDC-1E00-455A-ACB8-1000400EE7FB}"/>
              </a:ext>
            </a:extLst>
          </p:cNvPr>
          <p:cNvSpPr>
            <a:spLocks/>
          </p:cNvSpPr>
          <p:nvPr/>
        </p:nvSpPr>
        <p:spPr>
          <a:xfrm>
            <a:off x="5217724" y="4767145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AD1EDB4D-A087-45A5-B48C-2954129856BD}"/>
              </a:ext>
            </a:extLst>
          </p:cNvPr>
          <p:cNvSpPr>
            <a:spLocks/>
          </p:cNvSpPr>
          <p:nvPr/>
        </p:nvSpPr>
        <p:spPr>
          <a:xfrm>
            <a:off x="5729964" y="4631364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109B8BF4-3AF5-483C-B590-95B2FF415048}"/>
              </a:ext>
            </a:extLst>
          </p:cNvPr>
          <p:cNvSpPr>
            <a:spLocks/>
          </p:cNvSpPr>
          <p:nvPr/>
        </p:nvSpPr>
        <p:spPr>
          <a:xfrm>
            <a:off x="6301781" y="4723090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2DB41B72-E3BD-41F8-ACC0-C087222BC765}"/>
              </a:ext>
            </a:extLst>
          </p:cNvPr>
          <p:cNvSpPr>
            <a:spLocks/>
          </p:cNvSpPr>
          <p:nvPr/>
        </p:nvSpPr>
        <p:spPr>
          <a:xfrm>
            <a:off x="6847803" y="4471980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0AF65AB7-2176-4E2D-AD89-D9ED551FE431}"/>
              </a:ext>
            </a:extLst>
          </p:cNvPr>
          <p:cNvSpPr>
            <a:spLocks/>
          </p:cNvSpPr>
          <p:nvPr/>
        </p:nvSpPr>
        <p:spPr>
          <a:xfrm>
            <a:off x="7365568" y="4244010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B9931028-94E3-4765-A618-D9500C9A3827}"/>
              </a:ext>
            </a:extLst>
          </p:cNvPr>
          <p:cNvSpPr>
            <a:spLocks/>
          </p:cNvSpPr>
          <p:nvPr/>
        </p:nvSpPr>
        <p:spPr>
          <a:xfrm>
            <a:off x="7922820" y="4123782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A92AA12D-6DAE-4E41-A981-D29A3D62C6AD}"/>
              </a:ext>
            </a:extLst>
          </p:cNvPr>
          <p:cNvSpPr>
            <a:spLocks/>
          </p:cNvSpPr>
          <p:nvPr/>
        </p:nvSpPr>
        <p:spPr>
          <a:xfrm>
            <a:off x="8416830" y="3817362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225E7049-C8B1-4376-83A8-F584B380FC1A}"/>
              </a:ext>
            </a:extLst>
          </p:cNvPr>
          <p:cNvSpPr>
            <a:spLocks/>
          </p:cNvSpPr>
          <p:nvPr/>
        </p:nvSpPr>
        <p:spPr>
          <a:xfrm>
            <a:off x="8965692" y="3423266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E1250767-C3EB-4499-BAAC-47F0C17AF5C0}"/>
              </a:ext>
            </a:extLst>
          </p:cNvPr>
          <p:cNvSpPr>
            <a:spLocks/>
          </p:cNvSpPr>
          <p:nvPr/>
        </p:nvSpPr>
        <p:spPr>
          <a:xfrm>
            <a:off x="9494610" y="3221724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8EC60F28-433C-448B-80E0-25E0761C183E}"/>
              </a:ext>
            </a:extLst>
          </p:cNvPr>
          <p:cNvSpPr>
            <a:spLocks/>
          </p:cNvSpPr>
          <p:nvPr/>
        </p:nvSpPr>
        <p:spPr>
          <a:xfrm>
            <a:off x="10012201" y="2237549"/>
            <a:ext cx="88109" cy="88109"/>
          </a:xfrm>
          <a:prstGeom prst="ellipse">
            <a:avLst/>
          </a:prstGeom>
          <a:solidFill>
            <a:schemeClr val="tx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ctr" defTabSz="5651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AB8127B2-C06D-6F99-3D59-33E42AB722D2}"/>
              </a:ext>
            </a:extLst>
          </p:cNvPr>
          <p:cNvSpPr txBox="1"/>
          <p:nvPr/>
        </p:nvSpPr>
        <p:spPr>
          <a:xfrm>
            <a:off x="6905740" y="4570958"/>
            <a:ext cx="3123046" cy="573951"/>
          </a:xfrm>
          <a:prstGeom prst="leftRightArrow">
            <a:avLst>
              <a:gd name="adj1" fmla="val 60494"/>
              <a:gd name="adj2" fmla="val 50000"/>
            </a:avLst>
          </a:prstGeom>
          <a:solidFill>
            <a:srgbClr val="A5A5A5"/>
          </a:solidFill>
        </p:spPr>
        <p:txBody>
          <a:bodyPr vert="horz" wrap="none" lIns="91440" tIns="45720" rIns="91440" bIns="45720" rtlCol="0" anchor="b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DETECCIÓN</a:t>
            </a:r>
          </a:p>
        </p:txBody>
      </p:sp>
    </p:spTree>
    <p:extLst>
      <p:ext uri="{BB962C8B-B14F-4D97-AF65-F5344CB8AC3E}">
        <p14:creationId xmlns:p14="http://schemas.microsoft.com/office/powerpoint/2010/main" val="190305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-0.00104 0.1513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75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12865 0.0064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32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8" grpId="1" animBg="1"/>
      <p:bldP spid="12" grpId="0"/>
      <p:bldP spid="13" grpId="0"/>
      <p:bldP spid="14" grpId="0"/>
      <p:bldP spid="15" grpId="0"/>
      <p:bldP spid="16" grpId="0"/>
      <p:bldP spid="19" grpId="0"/>
      <p:bldP spid="20" grpId="0" animBg="1"/>
      <p:bldP spid="31" grpId="0"/>
      <p:bldP spid="31" grpId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2B25C542-5759-E75B-B020-0E25411A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896" y="1240564"/>
            <a:ext cx="3888381" cy="437687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6096000" y="1089026"/>
            <a:ext cx="4140200" cy="3661710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pPr marL="0" indent="0">
              <a:buNone/>
            </a:pPr>
            <a:endParaRPr lang="es-MX"/>
          </a:p>
        </p:txBody>
      </p: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4098277" y="983156"/>
            <a:ext cx="7251339" cy="341553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Establecimiento de límites del mantenimiento basado en condición para aumentar el periodo P-F</a:t>
            </a:r>
            <a:endParaRPr lang="es-MX" sz="4500" dirty="0">
              <a:solidFill>
                <a:srgbClr val="292F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4098277" y="4769617"/>
            <a:ext cx="725133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GERARDO TRUJILLO C.</a:t>
            </a:r>
            <a:endParaRPr lang="es-MX" sz="25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4098277" y="5294269"/>
            <a:ext cx="6295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cs typeface="Times New Roman" pitchFamily="18" charset="0"/>
              </a:rPr>
              <a:t>Director – Noria Latin América </a:t>
            </a:r>
          </a:p>
          <a:p>
            <a:r>
              <a:rPr lang="es-MX" dirty="0">
                <a:cs typeface="Times New Roman" pitchFamily="18" charset="0"/>
              </a:rPr>
              <a:t>gtrujillo@noria.mx</a:t>
            </a:r>
          </a:p>
        </p:txBody>
      </p:sp>
      <p:pic>
        <p:nvPicPr>
          <p:cNvPr id="9" name="Imagen 9">
            <a:extLst>
              <a:ext uri="{FF2B5EF4-FFF2-40B4-BE49-F238E27FC236}">
                <a16:creationId xmlns:a16="http://schemas.microsoft.com/office/drawing/2014/main" id="{86481696-A521-45FE-9CB8-1BE0CD00EB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6" t="4453" r="2376" b="28935"/>
          <a:stretch/>
        </p:blipFill>
        <p:spPr>
          <a:xfrm>
            <a:off x="521795" y="1550947"/>
            <a:ext cx="2743200" cy="27409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51">
            <a:extLst>
              <a:ext uri="{FF2B5EF4-FFF2-40B4-BE49-F238E27FC236}">
                <a16:creationId xmlns:a16="http://schemas.microsoft.com/office/drawing/2014/main" id="{ED5C45C6-165D-604D-B5D1-13FDAF68DB27}"/>
              </a:ext>
            </a:extLst>
          </p:cNvPr>
          <p:cNvCxnSpPr/>
          <p:nvPr/>
        </p:nvCxnSpPr>
        <p:spPr>
          <a:xfrm>
            <a:off x="7316065" y="2265788"/>
            <a:ext cx="0" cy="3429000"/>
          </a:xfrm>
          <a:prstGeom prst="line">
            <a:avLst/>
          </a:prstGeom>
          <a:noFill/>
          <a:ln w="28575" cap="flat" cmpd="sng" algn="ctr">
            <a:solidFill>
              <a:schemeClr val="accent4">
                <a:lumMod val="75000"/>
              </a:schemeClr>
            </a:solidFill>
            <a:prstDash val="dash"/>
          </a:ln>
          <a:effectLst/>
        </p:spPr>
      </p:cxnSp>
      <p:cxnSp>
        <p:nvCxnSpPr>
          <p:cNvPr id="31" name="Straight Connector 52">
            <a:extLst>
              <a:ext uri="{FF2B5EF4-FFF2-40B4-BE49-F238E27FC236}">
                <a16:creationId xmlns:a16="http://schemas.microsoft.com/office/drawing/2014/main" id="{13E538E8-382F-A04D-AA24-55C616028D27}"/>
              </a:ext>
            </a:extLst>
          </p:cNvPr>
          <p:cNvCxnSpPr/>
          <p:nvPr/>
        </p:nvCxnSpPr>
        <p:spPr>
          <a:xfrm>
            <a:off x="9191378" y="2273153"/>
            <a:ext cx="10641" cy="3431717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dash"/>
          </a:ln>
          <a:effectLst/>
        </p:spPr>
      </p:cxnSp>
      <p:cxnSp>
        <p:nvCxnSpPr>
          <p:cNvPr id="33" name="Straight Connector 80">
            <a:extLst>
              <a:ext uri="{FF2B5EF4-FFF2-40B4-BE49-F238E27FC236}">
                <a16:creationId xmlns:a16="http://schemas.microsoft.com/office/drawing/2014/main" id="{BD3F0674-6393-8A45-8BFA-9A951E6C6E2D}"/>
              </a:ext>
            </a:extLst>
          </p:cNvPr>
          <p:cNvCxnSpPr/>
          <p:nvPr/>
        </p:nvCxnSpPr>
        <p:spPr>
          <a:xfrm flipH="1">
            <a:off x="6181506" y="2277162"/>
            <a:ext cx="19928" cy="3429000"/>
          </a:xfrm>
          <a:prstGeom prst="line">
            <a:avLst/>
          </a:prstGeom>
          <a:noFill/>
          <a:ln w="28575" cap="flat" cmpd="sng" algn="ctr">
            <a:solidFill>
              <a:schemeClr val="accent6">
                <a:lumMod val="75000"/>
              </a:schemeClr>
            </a:solidFill>
            <a:prstDash val="dash"/>
          </a:ln>
          <a:effectLst/>
        </p:spPr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6B9A85F3-A64A-AC4D-8187-914F1071D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1366" y="359474"/>
            <a:ext cx="6229267" cy="965835"/>
          </a:xfrm>
        </p:spPr>
        <p:txBody>
          <a:bodyPr/>
          <a:lstStyle/>
          <a:p>
            <a:pPr algn="ctr"/>
            <a:r>
              <a:rPr lang="es-ES_tradnl" sz="4000" dirty="0">
                <a:latin typeface="Century Gothic" panose="020B0502020202020204" pitchFamily="34" charset="0"/>
              </a:rPr>
              <a:t>Impacto de los límites en el periodo P-F</a:t>
            </a:r>
          </a:p>
        </p:txBody>
      </p:sp>
      <p:cxnSp>
        <p:nvCxnSpPr>
          <p:cNvPr id="3" name="Straight Arrow Connector 49">
            <a:extLst>
              <a:ext uri="{FF2B5EF4-FFF2-40B4-BE49-F238E27FC236}">
                <a16:creationId xmlns:a16="http://schemas.microsoft.com/office/drawing/2014/main" id="{54E4A7CB-79F0-3D4C-8E80-5DAEAD31D7F1}"/>
              </a:ext>
            </a:extLst>
          </p:cNvPr>
          <p:cNvCxnSpPr/>
          <p:nvPr/>
        </p:nvCxnSpPr>
        <p:spPr>
          <a:xfrm flipV="1">
            <a:off x="4048078" y="2083940"/>
            <a:ext cx="0" cy="3657600"/>
          </a:xfrm>
          <a:prstGeom prst="straightConnector1">
            <a:avLst/>
          </a:prstGeom>
          <a:noFill/>
          <a:ln w="12700" cap="flat" cmpd="sng" algn="ctr">
            <a:solidFill>
              <a:srgbClr val="178C86"/>
            </a:solidFill>
            <a:prstDash val="solid"/>
            <a:tailEnd type="triangle"/>
          </a:ln>
          <a:effectLst/>
        </p:spPr>
      </p:cxnSp>
      <p:cxnSp>
        <p:nvCxnSpPr>
          <p:cNvPr id="4" name="Straight Arrow Connector 50">
            <a:extLst>
              <a:ext uri="{FF2B5EF4-FFF2-40B4-BE49-F238E27FC236}">
                <a16:creationId xmlns:a16="http://schemas.microsoft.com/office/drawing/2014/main" id="{4460BCEA-F8C8-C941-9948-CC6150BC3FC2}"/>
              </a:ext>
            </a:extLst>
          </p:cNvPr>
          <p:cNvCxnSpPr/>
          <p:nvPr/>
        </p:nvCxnSpPr>
        <p:spPr>
          <a:xfrm>
            <a:off x="4029942" y="5718995"/>
            <a:ext cx="7219949" cy="0"/>
          </a:xfrm>
          <a:prstGeom prst="straightConnector1">
            <a:avLst/>
          </a:prstGeom>
          <a:noFill/>
          <a:ln w="12700" cap="flat" cmpd="sng" algn="ctr">
            <a:solidFill>
              <a:srgbClr val="178C86"/>
            </a:solidFill>
            <a:prstDash val="solid"/>
            <a:tailEnd type="triangle"/>
          </a:ln>
          <a:effectLst/>
        </p:spPr>
      </p:cxnSp>
      <p:sp>
        <p:nvSpPr>
          <p:cNvPr id="5" name="TextBox 8">
            <a:extLst>
              <a:ext uri="{FF2B5EF4-FFF2-40B4-BE49-F238E27FC236}">
                <a16:creationId xmlns:a16="http://schemas.microsoft.com/office/drawing/2014/main" id="{55FD36E0-00A9-7E4D-BC14-A5417056E878}"/>
              </a:ext>
            </a:extLst>
          </p:cNvPr>
          <p:cNvSpPr txBox="1"/>
          <p:nvPr/>
        </p:nvSpPr>
        <p:spPr>
          <a:xfrm rot="16200000">
            <a:off x="2598077" y="3699365"/>
            <a:ext cx="2425031" cy="2616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DESEMPEÑO DE LA MÁQUINA</a:t>
            </a:r>
          </a:p>
        </p:txBody>
      </p:sp>
      <p:sp>
        <p:nvSpPr>
          <p:cNvPr id="6" name="Oval 60">
            <a:extLst>
              <a:ext uri="{FF2B5EF4-FFF2-40B4-BE49-F238E27FC236}">
                <a16:creationId xmlns:a16="http://schemas.microsoft.com/office/drawing/2014/main" id="{E74ABF33-C519-4B4F-8A25-8BA4F8FF5CDD}"/>
              </a:ext>
            </a:extLst>
          </p:cNvPr>
          <p:cNvSpPr/>
          <p:nvPr/>
        </p:nvSpPr>
        <p:spPr bwMode="gray">
          <a:xfrm>
            <a:off x="7479662" y="2596048"/>
            <a:ext cx="320040" cy="320040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lIns="0" tIns="0" rIns="0" bIns="0" rtlCol="0" anchor="ctr" anchorCtr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</a:t>
            </a:r>
          </a:p>
        </p:txBody>
      </p:sp>
      <p:cxnSp>
        <p:nvCxnSpPr>
          <p:cNvPr id="7" name="Straight Arrow Connector 63">
            <a:extLst>
              <a:ext uri="{FF2B5EF4-FFF2-40B4-BE49-F238E27FC236}">
                <a16:creationId xmlns:a16="http://schemas.microsoft.com/office/drawing/2014/main" id="{55D82EC5-990B-284C-821A-50FFD66D637C}"/>
              </a:ext>
            </a:extLst>
          </p:cNvPr>
          <p:cNvCxnSpPr/>
          <p:nvPr/>
        </p:nvCxnSpPr>
        <p:spPr>
          <a:xfrm flipV="1">
            <a:off x="5991702" y="2616046"/>
            <a:ext cx="168665" cy="312517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8" name="Oval 46">
            <a:extLst>
              <a:ext uri="{FF2B5EF4-FFF2-40B4-BE49-F238E27FC236}">
                <a16:creationId xmlns:a16="http://schemas.microsoft.com/office/drawing/2014/main" id="{78F554D7-C248-1C4D-BF91-04327B396E51}"/>
              </a:ext>
            </a:extLst>
          </p:cNvPr>
          <p:cNvSpPr/>
          <p:nvPr/>
        </p:nvSpPr>
        <p:spPr bwMode="auto">
          <a:xfrm>
            <a:off x="4516032" y="2528383"/>
            <a:ext cx="5193984" cy="2679191"/>
          </a:xfrm>
          <a:custGeom>
            <a:avLst/>
            <a:gdLst>
              <a:gd name="connsiteX0" fmla="*/ 0 w 3019426"/>
              <a:gd name="connsiteY0" fmla="*/ 997903 h 1995805"/>
              <a:gd name="connsiteX1" fmla="*/ 1509713 w 3019426"/>
              <a:gd name="connsiteY1" fmla="*/ 0 h 1995805"/>
              <a:gd name="connsiteX2" fmla="*/ 3019426 w 3019426"/>
              <a:gd name="connsiteY2" fmla="*/ 997903 h 1995805"/>
              <a:gd name="connsiteX3" fmla="*/ 1509713 w 3019426"/>
              <a:gd name="connsiteY3" fmla="*/ 1995806 h 1995805"/>
              <a:gd name="connsiteX4" fmla="*/ 0 w 3019426"/>
              <a:gd name="connsiteY4" fmla="*/ 997903 h 1995805"/>
              <a:gd name="connsiteX0" fmla="*/ 0 w 3019426"/>
              <a:gd name="connsiteY0" fmla="*/ 997903 h 997903"/>
              <a:gd name="connsiteX1" fmla="*/ 1509713 w 3019426"/>
              <a:gd name="connsiteY1" fmla="*/ 0 h 997903"/>
              <a:gd name="connsiteX2" fmla="*/ 3019426 w 3019426"/>
              <a:gd name="connsiteY2" fmla="*/ 997903 h 997903"/>
              <a:gd name="connsiteX3" fmla="*/ 0 w 3019426"/>
              <a:gd name="connsiteY3" fmla="*/ 997903 h 997903"/>
              <a:gd name="connsiteX0" fmla="*/ 0 w 3110866"/>
              <a:gd name="connsiteY0" fmla="*/ 997903 h 1089343"/>
              <a:gd name="connsiteX1" fmla="*/ 1509713 w 3110866"/>
              <a:gd name="connsiteY1" fmla="*/ 0 h 1089343"/>
              <a:gd name="connsiteX2" fmla="*/ 3110866 w 3110866"/>
              <a:gd name="connsiteY2" fmla="*/ 1089343 h 1089343"/>
              <a:gd name="connsiteX0" fmla="*/ 0 w 3720466"/>
              <a:gd name="connsiteY0" fmla="*/ 481090 h 1153555"/>
              <a:gd name="connsiteX1" fmla="*/ 2119313 w 3720466"/>
              <a:gd name="connsiteY1" fmla="*/ 64212 h 1153555"/>
              <a:gd name="connsiteX2" fmla="*/ 3720466 w 3720466"/>
              <a:gd name="connsiteY2" fmla="*/ 1153555 h 1153555"/>
              <a:gd name="connsiteX0" fmla="*/ 0 w 3720466"/>
              <a:gd name="connsiteY0" fmla="*/ 456617 h 1129082"/>
              <a:gd name="connsiteX1" fmla="*/ 2119313 w 3720466"/>
              <a:gd name="connsiteY1" fmla="*/ 39739 h 1129082"/>
              <a:gd name="connsiteX2" fmla="*/ 3720466 w 3720466"/>
              <a:gd name="connsiteY2" fmla="*/ 1129082 h 1129082"/>
              <a:gd name="connsiteX0" fmla="*/ 0 w 3720466"/>
              <a:gd name="connsiteY0" fmla="*/ 270216 h 942681"/>
              <a:gd name="connsiteX1" fmla="*/ 2414588 w 3720466"/>
              <a:gd name="connsiteY1" fmla="*/ 120038 h 942681"/>
              <a:gd name="connsiteX2" fmla="*/ 3720466 w 3720466"/>
              <a:gd name="connsiteY2" fmla="*/ 942681 h 942681"/>
              <a:gd name="connsiteX0" fmla="*/ 0 w 3815716"/>
              <a:gd name="connsiteY0" fmla="*/ 310664 h 1602254"/>
              <a:gd name="connsiteX1" fmla="*/ 2414588 w 3815716"/>
              <a:gd name="connsiteY1" fmla="*/ 160486 h 1602254"/>
              <a:gd name="connsiteX2" fmla="*/ 3815716 w 3815716"/>
              <a:gd name="connsiteY2" fmla="*/ 1602254 h 1602254"/>
              <a:gd name="connsiteX0" fmla="*/ 0 w 3822625"/>
              <a:gd name="connsiteY0" fmla="*/ 190509 h 1831827"/>
              <a:gd name="connsiteX1" fmla="*/ 2421497 w 3822625"/>
              <a:gd name="connsiteY1" fmla="*/ 390059 h 1831827"/>
              <a:gd name="connsiteX2" fmla="*/ 3822625 w 3822625"/>
              <a:gd name="connsiteY2" fmla="*/ 1831827 h 1831827"/>
              <a:gd name="connsiteX0" fmla="*/ 0 w 3822625"/>
              <a:gd name="connsiteY0" fmla="*/ 197173 h 1809825"/>
              <a:gd name="connsiteX1" fmla="*/ 2421497 w 3822625"/>
              <a:gd name="connsiteY1" fmla="*/ 368057 h 1809825"/>
              <a:gd name="connsiteX2" fmla="*/ 3822625 w 3822625"/>
              <a:gd name="connsiteY2" fmla="*/ 1809825 h 1809825"/>
              <a:gd name="connsiteX0" fmla="*/ 0 w 3822625"/>
              <a:gd name="connsiteY0" fmla="*/ 27686 h 1640338"/>
              <a:gd name="connsiteX1" fmla="*/ 2421497 w 3822625"/>
              <a:gd name="connsiteY1" fmla="*/ 198570 h 1640338"/>
              <a:gd name="connsiteX2" fmla="*/ 3822625 w 3822625"/>
              <a:gd name="connsiteY2" fmla="*/ 1640338 h 1640338"/>
              <a:gd name="connsiteX0" fmla="*/ 0 w 3822625"/>
              <a:gd name="connsiteY0" fmla="*/ 5571 h 1618223"/>
              <a:gd name="connsiteX1" fmla="*/ 2711666 w 3822625"/>
              <a:gd name="connsiteY1" fmla="*/ 296853 h 1618223"/>
              <a:gd name="connsiteX2" fmla="*/ 3822625 w 3822625"/>
              <a:gd name="connsiteY2" fmla="*/ 1618223 h 1618223"/>
              <a:gd name="connsiteX0" fmla="*/ 0 w 3822625"/>
              <a:gd name="connsiteY0" fmla="*/ 12140 h 1624792"/>
              <a:gd name="connsiteX1" fmla="*/ 2711666 w 3822625"/>
              <a:gd name="connsiteY1" fmla="*/ 303422 h 1624792"/>
              <a:gd name="connsiteX2" fmla="*/ 3822625 w 3822625"/>
              <a:gd name="connsiteY2" fmla="*/ 1624792 h 1624792"/>
              <a:gd name="connsiteX0" fmla="*/ 0 w 3822625"/>
              <a:gd name="connsiteY0" fmla="*/ 6851 h 1619503"/>
              <a:gd name="connsiteX1" fmla="*/ 2863659 w 3822625"/>
              <a:gd name="connsiteY1" fmla="*/ 343999 h 1619503"/>
              <a:gd name="connsiteX2" fmla="*/ 3822625 w 3822625"/>
              <a:gd name="connsiteY2" fmla="*/ 1619503 h 1619503"/>
              <a:gd name="connsiteX0" fmla="*/ 0 w 3822625"/>
              <a:gd name="connsiteY0" fmla="*/ 9405 h 1622057"/>
              <a:gd name="connsiteX1" fmla="*/ 2863659 w 3822625"/>
              <a:gd name="connsiteY1" fmla="*/ 346553 h 1622057"/>
              <a:gd name="connsiteX2" fmla="*/ 3822625 w 3822625"/>
              <a:gd name="connsiteY2" fmla="*/ 1622057 h 1622057"/>
              <a:gd name="connsiteX0" fmla="*/ 0 w 3781172"/>
              <a:gd name="connsiteY0" fmla="*/ 3528 h 1581780"/>
              <a:gd name="connsiteX1" fmla="*/ 2863659 w 3781172"/>
              <a:gd name="connsiteY1" fmla="*/ 340676 h 1581780"/>
              <a:gd name="connsiteX2" fmla="*/ 3781172 w 3781172"/>
              <a:gd name="connsiteY2" fmla="*/ 1581780 h 1581780"/>
              <a:gd name="connsiteX0" fmla="*/ 0 w 3781172"/>
              <a:gd name="connsiteY0" fmla="*/ 3528 h 1581780"/>
              <a:gd name="connsiteX1" fmla="*/ 2863659 w 3781172"/>
              <a:gd name="connsiteY1" fmla="*/ 340676 h 1581780"/>
              <a:gd name="connsiteX2" fmla="*/ 3781172 w 3781172"/>
              <a:gd name="connsiteY2" fmla="*/ 1581780 h 1581780"/>
              <a:gd name="connsiteX0" fmla="*/ 0 w 3781172"/>
              <a:gd name="connsiteY0" fmla="*/ 15609 h 1593861"/>
              <a:gd name="connsiteX1" fmla="*/ 2863659 w 3781172"/>
              <a:gd name="connsiteY1" fmla="*/ 352757 h 1593861"/>
              <a:gd name="connsiteX2" fmla="*/ 3781172 w 3781172"/>
              <a:gd name="connsiteY2" fmla="*/ 1593861 h 1593861"/>
              <a:gd name="connsiteX0" fmla="*/ 0 w 3781172"/>
              <a:gd name="connsiteY0" fmla="*/ 18236 h 1596488"/>
              <a:gd name="connsiteX1" fmla="*/ 2863659 w 3781172"/>
              <a:gd name="connsiteY1" fmla="*/ 355384 h 1596488"/>
              <a:gd name="connsiteX2" fmla="*/ 3781172 w 3781172"/>
              <a:gd name="connsiteY2" fmla="*/ 1596488 h 1596488"/>
              <a:gd name="connsiteX0" fmla="*/ 0 w 3767354"/>
              <a:gd name="connsiteY0" fmla="*/ 14943 h 1604661"/>
              <a:gd name="connsiteX1" fmla="*/ 2849841 w 3767354"/>
              <a:gd name="connsiteY1" fmla="*/ 363557 h 1604661"/>
              <a:gd name="connsiteX2" fmla="*/ 3767354 w 3767354"/>
              <a:gd name="connsiteY2" fmla="*/ 1604661 h 1604661"/>
              <a:gd name="connsiteX0" fmla="*/ 0 w 3767354"/>
              <a:gd name="connsiteY0" fmla="*/ 6150 h 1595868"/>
              <a:gd name="connsiteX1" fmla="*/ 2849841 w 3767354"/>
              <a:gd name="connsiteY1" fmla="*/ 354764 h 1595868"/>
              <a:gd name="connsiteX2" fmla="*/ 3767354 w 3767354"/>
              <a:gd name="connsiteY2" fmla="*/ 1595868 h 1595868"/>
              <a:gd name="connsiteX0" fmla="*/ 0 w 3767354"/>
              <a:gd name="connsiteY0" fmla="*/ 6150 h 1595868"/>
              <a:gd name="connsiteX1" fmla="*/ 2849841 w 3767354"/>
              <a:gd name="connsiteY1" fmla="*/ 354764 h 1595868"/>
              <a:gd name="connsiteX2" fmla="*/ 3767354 w 3767354"/>
              <a:gd name="connsiteY2" fmla="*/ 1595868 h 1595868"/>
              <a:gd name="connsiteX0" fmla="*/ 0 w 3767354"/>
              <a:gd name="connsiteY0" fmla="*/ 5508 h 1618159"/>
              <a:gd name="connsiteX1" fmla="*/ 2849841 w 3767354"/>
              <a:gd name="connsiteY1" fmla="*/ 377055 h 1618159"/>
              <a:gd name="connsiteX2" fmla="*/ 3767354 w 3767354"/>
              <a:gd name="connsiteY2" fmla="*/ 1618159 h 1618159"/>
              <a:gd name="connsiteX0" fmla="*/ 0 w 3767354"/>
              <a:gd name="connsiteY0" fmla="*/ 0 h 1612651"/>
              <a:gd name="connsiteX1" fmla="*/ 2849841 w 3767354"/>
              <a:gd name="connsiteY1" fmla="*/ 371547 h 1612651"/>
              <a:gd name="connsiteX2" fmla="*/ 3767354 w 3767354"/>
              <a:gd name="connsiteY2" fmla="*/ 1612651 h 16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67354" h="1612651">
                <a:moveTo>
                  <a:pt x="0" y="0"/>
                </a:moveTo>
                <a:cubicBezTo>
                  <a:pt x="1677437" y="4542"/>
                  <a:pt x="2221949" y="102772"/>
                  <a:pt x="2849841" y="371547"/>
                </a:cubicBezTo>
                <a:cubicBezTo>
                  <a:pt x="3477733" y="640322"/>
                  <a:pt x="3689732" y="1251014"/>
                  <a:pt x="3767354" y="1612651"/>
                </a:cubicBezTo>
              </a:path>
            </a:pathLst>
          </a:custGeom>
          <a:noFill/>
          <a:ln w="38100" cap="flat" cmpd="sng" algn="ctr">
            <a:solidFill>
              <a:schemeClr val="bg2">
                <a:lumMod val="25000"/>
              </a:schemeClr>
            </a:solidFill>
            <a:prstDash val="solid"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4000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Oval 66">
            <a:extLst>
              <a:ext uri="{FF2B5EF4-FFF2-40B4-BE49-F238E27FC236}">
                <a16:creationId xmlns:a16="http://schemas.microsoft.com/office/drawing/2014/main" id="{F1CCA14F-6060-DE44-B1C9-18AD786BCF0A}"/>
              </a:ext>
            </a:extLst>
          </p:cNvPr>
          <p:cNvSpPr/>
          <p:nvPr/>
        </p:nvSpPr>
        <p:spPr bwMode="invGray">
          <a:xfrm>
            <a:off x="9674493" y="5171484"/>
            <a:ext cx="144618" cy="140502"/>
          </a:xfrm>
          <a:prstGeom prst="ellipse">
            <a:avLst/>
          </a:prstGeom>
          <a:solidFill>
            <a:schemeClr val="accent4">
              <a:lumMod val="25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5400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869B3A53-E22F-3243-8B52-311FA9505964}"/>
              </a:ext>
            </a:extLst>
          </p:cNvPr>
          <p:cNvSpPr txBox="1"/>
          <p:nvPr/>
        </p:nvSpPr>
        <p:spPr bwMode="blackGray">
          <a:xfrm rot="411779">
            <a:off x="6360113" y="3157105"/>
            <a:ext cx="830515" cy="16927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1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Desgaste 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E5D5DE85-D002-3140-91CA-2920B92A97B2}"/>
              </a:ext>
            </a:extLst>
          </p:cNvPr>
          <p:cNvSpPr txBox="1"/>
          <p:nvPr/>
        </p:nvSpPr>
        <p:spPr bwMode="blackGray">
          <a:xfrm rot="1614287">
            <a:off x="8202109" y="3644322"/>
            <a:ext cx="396000" cy="16927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1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Ruido</a:t>
            </a: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C77A9C05-52A7-DA4B-BD7B-A6F25B364D85}"/>
              </a:ext>
            </a:extLst>
          </p:cNvPr>
          <p:cNvSpPr txBox="1"/>
          <p:nvPr/>
        </p:nvSpPr>
        <p:spPr bwMode="blackGray">
          <a:xfrm rot="4369487">
            <a:off x="9110242" y="5019476"/>
            <a:ext cx="731836" cy="26161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MX" sz="11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Humo</a:t>
            </a:r>
          </a:p>
        </p:txBody>
      </p:sp>
      <p:cxnSp>
        <p:nvCxnSpPr>
          <p:cNvPr id="13" name="Straight Connector 74">
            <a:extLst>
              <a:ext uri="{FF2B5EF4-FFF2-40B4-BE49-F238E27FC236}">
                <a16:creationId xmlns:a16="http://schemas.microsoft.com/office/drawing/2014/main" id="{20219C67-785F-3246-A3F9-2E972481385F}"/>
              </a:ext>
            </a:extLst>
          </p:cNvPr>
          <p:cNvCxnSpPr/>
          <p:nvPr/>
        </p:nvCxnSpPr>
        <p:spPr bwMode="gray">
          <a:xfrm>
            <a:off x="4068040" y="4296791"/>
            <a:ext cx="7162800" cy="46210"/>
          </a:xfrm>
          <a:prstGeom prst="line">
            <a:avLst/>
          </a:prstGeom>
          <a:noFill/>
          <a:ln w="28575" cap="flat" cmpd="sng" algn="ctr">
            <a:solidFill>
              <a:srgbClr val="002060"/>
            </a:solidFill>
            <a:prstDash val="dash"/>
          </a:ln>
          <a:effectLst/>
        </p:spPr>
      </p:cxnSp>
      <p:sp>
        <p:nvSpPr>
          <p:cNvPr id="14" name="TextBox 29">
            <a:extLst>
              <a:ext uri="{FF2B5EF4-FFF2-40B4-BE49-F238E27FC236}">
                <a16:creationId xmlns:a16="http://schemas.microsoft.com/office/drawing/2014/main" id="{8C73E88E-0A78-5040-93AC-43C071814D9B}"/>
              </a:ext>
            </a:extLst>
          </p:cNvPr>
          <p:cNvSpPr txBox="1"/>
          <p:nvPr/>
        </p:nvSpPr>
        <p:spPr bwMode="blackGray">
          <a:xfrm rot="2727091">
            <a:off x="8647873" y="3998050"/>
            <a:ext cx="459236" cy="16927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1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Calor</a:t>
            </a:r>
          </a:p>
        </p:txBody>
      </p:sp>
      <p:sp>
        <p:nvSpPr>
          <p:cNvPr id="15" name="Oval 79">
            <a:extLst>
              <a:ext uri="{FF2B5EF4-FFF2-40B4-BE49-F238E27FC236}">
                <a16:creationId xmlns:a16="http://schemas.microsoft.com/office/drawing/2014/main" id="{8AA82CC1-62CE-4640-A233-143BD1FB6520}"/>
              </a:ext>
            </a:extLst>
          </p:cNvPr>
          <p:cNvSpPr/>
          <p:nvPr/>
        </p:nvSpPr>
        <p:spPr bwMode="invGray">
          <a:xfrm>
            <a:off x="9134145" y="3785988"/>
            <a:ext cx="144618" cy="140502"/>
          </a:xfrm>
          <a:prstGeom prst="ellipse">
            <a:avLst/>
          </a:prstGeom>
          <a:solidFill>
            <a:schemeClr val="accent4">
              <a:lumMod val="25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5400" kern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6" name="Straight Arrow Connector 81">
            <a:extLst>
              <a:ext uri="{FF2B5EF4-FFF2-40B4-BE49-F238E27FC236}">
                <a16:creationId xmlns:a16="http://schemas.microsoft.com/office/drawing/2014/main" id="{D7DC7E9B-E19F-D743-A50A-7CF1A326E818}"/>
              </a:ext>
            </a:extLst>
          </p:cNvPr>
          <p:cNvCxnSpPr/>
          <p:nvPr/>
        </p:nvCxnSpPr>
        <p:spPr>
          <a:xfrm flipH="1">
            <a:off x="9266659" y="3546855"/>
            <a:ext cx="211642" cy="255967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17" name="Oval 82">
            <a:extLst>
              <a:ext uri="{FF2B5EF4-FFF2-40B4-BE49-F238E27FC236}">
                <a16:creationId xmlns:a16="http://schemas.microsoft.com/office/drawing/2014/main" id="{EC85257F-2376-1242-9BAA-CBA1EFBE885E}"/>
              </a:ext>
            </a:extLst>
          </p:cNvPr>
          <p:cNvSpPr/>
          <p:nvPr/>
        </p:nvSpPr>
        <p:spPr bwMode="gray">
          <a:xfrm>
            <a:off x="9400559" y="3766925"/>
            <a:ext cx="320040" cy="320040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</a:t>
            </a:r>
          </a:p>
        </p:txBody>
      </p:sp>
      <p:sp>
        <p:nvSpPr>
          <p:cNvPr id="18" name="Oval 83">
            <a:extLst>
              <a:ext uri="{FF2B5EF4-FFF2-40B4-BE49-F238E27FC236}">
                <a16:creationId xmlns:a16="http://schemas.microsoft.com/office/drawing/2014/main" id="{9C54B847-751A-E841-851C-3ABF6E2F07F0}"/>
              </a:ext>
            </a:extLst>
          </p:cNvPr>
          <p:cNvSpPr/>
          <p:nvPr/>
        </p:nvSpPr>
        <p:spPr bwMode="invGray">
          <a:xfrm>
            <a:off x="6135747" y="2506689"/>
            <a:ext cx="144618" cy="140502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5400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39">
            <a:extLst>
              <a:ext uri="{FF2B5EF4-FFF2-40B4-BE49-F238E27FC236}">
                <a16:creationId xmlns:a16="http://schemas.microsoft.com/office/drawing/2014/main" id="{02C37B8A-6CB7-5742-BAF0-BC4228BD5DBC}"/>
              </a:ext>
            </a:extLst>
          </p:cNvPr>
          <p:cNvSpPr txBox="1"/>
          <p:nvPr/>
        </p:nvSpPr>
        <p:spPr bwMode="black">
          <a:xfrm rot="1011732">
            <a:off x="7374334" y="3324683"/>
            <a:ext cx="594769" cy="1692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1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Vibración</a:t>
            </a:r>
          </a:p>
        </p:txBody>
      </p:sp>
      <p:sp>
        <p:nvSpPr>
          <p:cNvPr id="20" name="Oval 87">
            <a:extLst>
              <a:ext uri="{FF2B5EF4-FFF2-40B4-BE49-F238E27FC236}">
                <a16:creationId xmlns:a16="http://schemas.microsoft.com/office/drawing/2014/main" id="{A5F179EF-2211-3048-8CC9-42E58D4EBE52}"/>
              </a:ext>
            </a:extLst>
          </p:cNvPr>
          <p:cNvSpPr/>
          <p:nvPr/>
        </p:nvSpPr>
        <p:spPr bwMode="invGray">
          <a:xfrm>
            <a:off x="7241761" y="2640039"/>
            <a:ext cx="144618" cy="140502"/>
          </a:xfrm>
          <a:prstGeom prst="ellipse">
            <a:avLst/>
          </a:prstGeom>
          <a:solidFill>
            <a:schemeClr val="accent4">
              <a:lumMod val="25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5400" kern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1" name="Straight Arrow Connector 88">
            <a:extLst>
              <a:ext uri="{FF2B5EF4-FFF2-40B4-BE49-F238E27FC236}">
                <a16:creationId xmlns:a16="http://schemas.microsoft.com/office/drawing/2014/main" id="{A30129A3-E9C6-3E4B-8214-8F4BC8420E32}"/>
              </a:ext>
            </a:extLst>
          </p:cNvPr>
          <p:cNvCxnSpPr>
            <a:stCxn id="25" idx="2"/>
            <a:endCxn id="22" idx="1"/>
          </p:cNvCxnSpPr>
          <p:nvPr/>
        </p:nvCxnSpPr>
        <p:spPr>
          <a:xfrm flipV="1">
            <a:off x="5256212" y="2498213"/>
            <a:ext cx="94445" cy="244132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22" name="Oval 89">
            <a:extLst>
              <a:ext uri="{FF2B5EF4-FFF2-40B4-BE49-F238E27FC236}">
                <a16:creationId xmlns:a16="http://schemas.microsoft.com/office/drawing/2014/main" id="{43604A93-8335-A347-A6C2-FF3C631401E1}"/>
              </a:ext>
            </a:extLst>
          </p:cNvPr>
          <p:cNvSpPr/>
          <p:nvPr/>
        </p:nvSpPr>
        <p:spPr bwMode="invGray">
          <a:xfrm>
            <a:off x="5329478" y="2477637"/>
            <a:ext cx="144618" cy="140502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5400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TextBox 60">
            <a:extLst>
              <a:ext uri="{FF2B5EF4-FFF2-40B4-BE49-F238E27FC236}">
                <a16:creationId xmlns:a16="http://schemas.microsoft.com/office/drawing/2014/main" id="{E8FFC303-4F9F-B44E-BA8A-66F40E2D57A7}"/>
              </a:ext>
            </a:extLst>
          </p:cNvPr>
          <p:cNvSpPr txBox="1"/>
          <p:nvPr/>
        </p:nvSpPr>
        <p:spPr>
          <a:xfrm>
            <a:off x="7202080" y="5803606"/>
            <a:ext cx="2145670" cy="2616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TIEMPO</a:t>
            </a:r>
          </a:p>
        </p:txBody>
      </p:sp>
      <p:sp>
        <p:nvSpPr>
          <p:cNvPr id="24" name="Rectangle 94">
            <a:extLst>
              <a:ext uri="{FF2B5EF4-FFF2-40B4-BE49-F238E27FC236}">
                <a16:creationId xmlns:a16="http://schemas.microsoft.com/office/drawing/2014/main" id="{E48FC425-21E0-034A-A670-7A1ED548B28A}"/>
              </a:ext>
            </a:extLst>
          </p:cNvPr>
          <p:cNvSpPr/>
          <p:nvPr/>
        </p:nvSpPr>
        <p:spPr>
          <a:xfrm>
            <a:off x="5695173" y="3344421"/>
            <a:ext cx="320040" cy="32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</a:t>
            </a:r>
          </a:p>
        </p:txBody>
      </p:sp>
      <p:sp>
        <p:nvSpPr>
          <p:cNvPr id="25" name="Rectangle 97">
            <a:extLst>
              <a:ext uri="{FF2B5EF4-FFF2-40B4-BE49-F238E27FC236}">
                <a16:creationId xmlns:a16="http://schemas.microsoft.com/office/drawing/2014/main" id="{624CAC0D-C287-9A46-A12F-D002B6D83C34}"/>
              </a:ext>
            </a:extLst>
          </p:cNvPr>
          <p:cNvSpPr/>
          <p:nvPr/>
        </p:nvSpPr>
        <p:spPr>
          <a:xfrm>
            <a:off x="5096192" y="2422305"/>
            <a:ext cx="320040" cy="32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</a:t>
            </a:r>
          </a:p>
        </p:txBody>
      </p:sp>
      <p:sp>
        <p:nvSpPr>
          <p:cNvPr id="32" name="TextBox 30">
            <a:extLst>
              <a:ext uri="{FF2B5EF4-FFF2-40B4-BE49-F238E27FC236}">
                <a16:creationId xmlns:a16="http://schemas.microsoft.com/office/drawing/2014/main" id="{5D050FDB-D4EF-4D41-AE54-A340A872C341}"/>
              </a:ext>
            </a:extLst>
          </p:cNvPr>
          <p:cNvSpPr txBox="1"/>
          <p:nvPr/>
        </p:nvSpPr>
        <p:spPr>
          <a:xfrm>
            <a:off x="7338292" y="2054914"/>
            <a:ext cx="1836000" cy="343889"/>
          </a:xfrm>
          <a:prstGeom prst="leftRightArrow">
            <a:avLst>
              <a:gd name="adj1" fmla="val 61540"/>
              <a:gd name="adj2" fmla="val 50000"/>
            </a:avLst>
          </a:prstGeom>
          <a:solidFill>
            <a:srgbClr val="0070C0"/>
          </a:solidFill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 sz="1400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Intervalo P-F </a:t>
            </a:r>
          </a:p>
        </p:txBody>
      </p:sp>
      <p:sp>
        <p:nvSpPr>
          <p:cNvPr id="34" name="TextBox 30">
            <a:extLst>
              <a:ext uri="{FF2B5EF4-FFF2-40B4-BE49-F238E27FC236}">
                <a16:creationId xmlns:a16="http://schemas.microsoft.com/office/drawing/2014/main" id="{32E6631C-D15D-D242-8AC0-F6050BB1A08F}"/>
              </a:ext>
            </a:extLst>
          </p:cNvPr>
          <p:cNvSpPr txBox="1"/>
          <p:nvPr/>
        </p:nvSpPr>
        <p:spPr>
          <a:xfrm>
            <a:off x="7014550" y="2049364"/>
            <a:ext cx="2160000" cy="343889"/>
          </a:xfrm>
          <a:prstGeom prst="leftRightArrow">
            <a:avLst>
              <a:gd name="adj1" fmla="val 61540"/>
              <a:gd name="adj2" fmla="val 50000"/>
            </a:avLst>
          </a:prstGeom>
          <a:solidFill>
            <a:srgbClr val="0070C0"/>
          </a:solidFill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 sz="1200" kern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Intervalo P-F </a:t>
            </a:r>
          </a:p>
        </p:txBody>
      </p:sp>
      <p:cxnSp>
        <p:nvCxnSpPr>
          <p:cNvPr id="35" name="Straight Arrow Connector 59">
            <a:extLst>
              <a:ext uri="{FF2B5EF4-FFF2-40B4-BE49-F238E27FC236}">
                <a16:creationId xmlns:a16="http://schemas.microsoft.com/office/drawing/2014/main" id="{790D8AA3-72DE-BD46-9D2E-F46460BB30D4}"/>
              </a:ext>
            </a:extLst>
          </p:cNvPr>
          <p:cNvCxnSpPr>
            <a:endCxn id="20" idx="7"/>
          </p:cNvCxnSpPr>
          <p:nvPr/>
        </p:nvCxnSpPr>
        <p:spPr>
          <a:xfrm flipH="1">
            <a:off x="7365200" y="2409611"/>
            <a:ext cx="206078" cy="251004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54" name="Rectángulo 53">
            <a:extLst>
              <a:ext uri="{FF2B5EF4-FFF2-40B4-BE49-F238E27FC236}">
                <a16:creationId xmlns:a16="http://schemas.microsoft.com/office/drawing/2014/main" id="{6AA10FBA-54B2-4159-A8F7-294E412A73A2}"/>
              </a:ext>
            </a:extLst>
          </p:cNvPr>
          <p:cNvSpPr/>
          <p:nvPr/>
        </p:nvSpPr>
        <p:spPr>
          <a:xfrm>
            <a:off x="783088" y="1801748"/>
            <a:ext cx="2128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A-I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de gestación de la falla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3E477A6E-4B58-4C76-B2CE-FD67A42304C3}"/>
              </a:ext>
            </a:extLst>
          </p:cNvPr>
          <p:cNvSpPr/>
          <p:nvPr/>
        </p:nvSpPr>
        <p:spPr>
          <a:xfrm>
            <a:off x="784598" y="2727003"/>
            <a:ext cx="2128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I-P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b="0" i="0" u="none" strike="noStrike" kern="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para detectar la falla</a:t>
            </a: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8B6B8097-04BB-41C3-8218-C7A7C5016C94}"/>
              </a:ext>
            </a:extLst>
          </p:cNvPr>
          <p:cNvSpPr/>
          <p:nvPr/>
        </p:nvSpPr>
        <p:spPr>
          <a:xfrm>
            <a:off x="825879" y="3652258"/>
            <a:ext cx="2106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 hangingPunct="0">
              <a:tabLst>
                <a:tab pos="857250" algn="l"/>
                <a:tab pos="1143000" algn="l"/>
              </a:tabLst>
              <a:defRPr/>
            </a:pPr>
            <a:r>
              <a:rPr lang="es-MX" sz="1600" kern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I-F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lang="es-MX" sz="1600" kern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Período de desarrollo de la falla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4B9FFF70-ED0D-4077-B5CA-7F321F9944B6}"/>
              </a:ext>
            </a:extLst>
          </p:cNvPr>
          <p:cNvSpPr/>
          <p:nvPr/>
        </p:nvSpPr>
        <p:spPr>
          <a:xfrm>
            <a:off x="825879" y="4577513"/>
            <a:ext cx="2106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defTabSz="12192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lang="es-MX" sz="1600" kern="0" dirty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P-F</a:t>
            </a:r>
          </a:p>
          <a:p>
            <a:pPr defTabSz="1219200" hangingPunct="0">
              <a:tabLst>
                <a:tab pos="857250" algn="l"/>
                <a:tab pos="1143000" algn="l"/>
              </a:tabLst>
              <a:defRPr/>
            </a:pPr>
            <a:r>
              <a:rPr lang="es-MX" sz="1600" kern="0" dirty="0">
                <a:solidFill>
                  <a:schemeClr val="tx2">
                    <a:lumMod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para la falla funcional</a:t>
            </a:r>
          </a:p>
        </p:txBody>
      </p:sp>
      <p:sp>
        <p:nvSpPr>
          <p:cNvPr id="58" name="Oval 83">
            <a:extLst>
              <a:ext uri="{FF2B5EF4-FFF2-40B4-BE49-F238E27FC236}">
                <a16:creationId xmlns:a16="http://schemas.microsoft.com/office/drawing/2014/main" id="{5AC2E7E7-AD8C-4BE7-B489-5990C89879B2}"/>
              </a:ext>
            </a:extLst>
          </p:cNvPr>
          <p:cNvSpPr/>
          <p:nvPr/>
        </p:nvSpPr>
        <p:spPr bwMode="invGray">
          <a:xfrm>
            <a:off x="635775" y="1908862"/>
            <a:ext cx="144618" cy="14050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59" name="Oval 83">
            <a:extLst>
              <a:ext uri="{FF2B5EF4-FFF2-40B4-BE49-F238E27FC236}">
                <a16:creationId xmlns:a16="http://schemas.microsoft.com/office/drawing/2014/main" id="{A053C377-1282-4DCD-BE63-EB4589664912}"/>
              </a:ext>
            </a:extLst>
          </p:cNvPr>
          <p:cNvSpPr/>
          <p:nvPr/>
        </p:nvSpPr>
        <p:spPr bwMode="invGray">
          <a:xfrm>
            <a:off x="635775" y="2824638"/>
            <a:ext cx="144618" cy="1405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60" name="Oval 83">
            <a:extLst>
              <a:ext uri="{FF2B5EF4-FFF2-40B4-BE49-F238E27FC236}">
                <a16:creationId xmlns:a16="http://schemas.microsoft.com/office/drawing/2014/main" id="{D52D9A8D-C34D-42DB-A9BA-46D991F38FF1}"/>
              </a:ext>
            </a:extLst>
          </p:cNvPr>
          <p:cNvSpPr/>
          <p:nvPr/>
        </p:nvSpPr>
        <p:spPr bwMode="invGray">
          <a:xfrm>
            <a:off x="637943" y="3780141"/>
            <a:ext cx="144618" cy="140502"/>
          </a:xfrm>
          <a:prstGeom prst="ellipse">
            <a:avLst/>
          </a:prstGeom>
          <a:solidFill>
            <a:schemeClr val="accent3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61" name="Oval 83">
            <a:extLst>
              <a:ext uri="{FF2B5EF4-FFF2-40B4-BE49-F238E27FC236}">
                <a16:creationId xmlns:a16="http://schemas.microsoft.com/office/drawing/2014/main" id="{7934C11E-197B-4665-9331-51F125572673}"/>
              </a:ext>
            </a:extLst>
          </p:cNvPr>
          <p:cNvSpPr/>
          <p:nvPr/>
        </p:nvSpPr>
        <p:spPr bwMode="invGray">
          <a:xfrm>
            <a:off x="635775" y="4693662"/>
            <a:ext cx="144618" cy="140502"/>
          </a:xfrm>
          <a:prstGeom prst="ellipse">
            <a:avLst/>
          </a:prstGeom>
          <a:solidFill>
            <a:schemeClr val="tx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24110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0276 -0.0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-0.03255 -1.85185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7 -0.00278 L -0.03008 -0.002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-0.02643 -4.07407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32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74">
            <a:extLst>
              <a:ext uri="{FF2B5EF4-FFF2-40B4-BE49-F238E27FC236}">
                <a16:creationId xmlns:a16="http://schemas.microsoft.com/office/drawing/2014/main" id="{9513FC06-A45D-3149-9C6A-17453387C752}"/>
              </a:ext>
            </a:extLst>
          </p:cNvPr>
          <p:cNvCxnSpPr/>
          <p:nvPr/>
        </p:nvCxnSpPr>
        <p:spPr bwMode="gray">
          <a:xfrm>
            <a:off x="3528624" y="4226006"/>
            <a:ext cx="7162800" cy="4621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dash"/>
          </a:ln>
          <a:effectLst/>
        </p:spPr>
      </p:cxnSp>
      <p:cxnSp>
        <p:nvCxnSpPr>
          <p:cNvPr id="46" name="Straight Connector 51">
            <a:extLst>
              <a:ext uri="{FF2B5EF4-FFF2-40B4-BE49-F238E27FC236}">
                <a16:creationId xmlns:a16="http://schemas.microsoft.com/office/drawing/2014/main" id="{BF47676F-FA14-0243-8D51-F5ADC622A726}"/>
              </a:ext>
            </a:extLst>
          </p:cNvPr>
          <p:cNvCxnSpPr/>
          <p:nvPr/>
        </p:nvCxnSpPr>
        <p:spPr>
          <a:xfrm>
            <a:off x="6776649" y="2195003"/>
            <a:ext cx="0" cy="3429000"/>
          </a:xfrm>
          <a:prstGeom prst="line">
            <a:avLst/>
          </a:prstGeom>
          <a:noFill/>
          <a:ln w="28575" cap="flat" cmpd="sng" algn="ctr">
            <a:solidFill>
              <a:schemeClr val="accent4">
                <a:lumMod val="75000"/>
              </a:schemeClr>
            </a:solidFill>
            <a:prstDash val="dash"/>
          </a:ln>
          <a:effectLst/>
        </p:spPr>
      </p:cxnSp>
      <p:cxnSp>
        <p:nvCxnSpPr>
          <p:cNvPr id="47" name="Straight Connector 52">
            <a:extLst>
              <a:ext uri="{FF2B5EF4-FFF2-40B4-BE49-F238E27FC236}">
                <a16:creationId xmlns:a16="http://schemas.microsoft.com/office/drawing/2014/main" id="{F4C337B9-0BEA-2B42-94C9-F4E83D87746B}"/>
              </a:ext>
            </a:extLst>
          </p:cNvPr>
          <p:cNvCxnSpPr/>
          <p:nvPr/>
        </p:nvCxnSpPr>
        <p:spPr>
          <a:xfrm>
            <a:off x="8651962" y="2202368"/>
            <a:ext cx="10641" cy="3431717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dash"/>
          </a:ln>
          <a:effectLst/>
        </p:spPr>
      </p:cxnSp>
      <p:cxnSp>
        <p:nvCxnSpPr>
          <p:cNvPr id="52" name="Straight Connector 80">
            <a:extLst>
              <a:ext uri="{FF2B5EF4-FFF2-40B4-BE49-F238E27FC236}">
                <a16:creationId xmlns:a16="http://schemas.microsoft.com/office/drawing/2014/main" id="{A153C223-3625-E241-BD2E-02C36CD03A16}"/>
              </a:ext>
            </a:extLst>
          </p:cNvPr>
          <p:cNvCxnSpPr/>
          <p:nvPr/>
        </p:nvCxnSpPr>
        <p:spPr>
          <a:xfrm flipH="1">
            <a:off x="5642090" y="2206377"/>
            <a:ext cx="19928" cy="342900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0000"/>
                <a:lumOff val="40000"/>
              </a:schemeClr>
            </a:solidFill>
            <a:prstDash val="dash"/>
          </a:ln>
          <a:effectLst/>
        </p:spPr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24E39323-C9D8-F14E-8D2E-80944EBEB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6319" y="409611"/>
            <a:ext cx="6189065" cy="965835"/>
          </a:xfrm>
        </p:spPr>
        <p:txBody>
          <a:bodyPr/>
          <a:lstStyle/>
          <a:p>
            <a:pPr algn="ctr"/>
            <a:r>
              <a:rPr lang="es-MX" sz="4000" dirty="0">
                <a:latin typeface="Century Gothic" panose="020B0502020202020204" pitchFamily="34" charset="0"/>
              </a:rPr>
              <a:t>Los objetivos </a:t>
            </a:r>
            <a:r>
              <a:rPr lang="es-MX" sz="4000" dirty="0">
                <a:solidFill>
                  <a:srgbClr val="1B1B1B"/>
                </a:solidFill>
                <a:latin typeface="Century Gothic" panose="020B0502020202020204" pitchFamily="34" charset="0"/>
              </a:rPr>
              <a:t>trabajan en el dominio Proactivo</a:t>
            </a:r>
            <a:endParaRPr lang="es-ES_tradnl" sz="4000" dirty="0">
              <a:solidFill>
                <a:srgbClr val="1B1B1B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1122564D-B7E9-8D4C-9EA5-A10A456403B5}"/>
              </a:ext>
            </a:extLst>
          </p:cNvPr>
          <p:cNvCxnSpPr>
            <a:cxnSpLocks/>
            <a:stCxn id="17" idx="0"/>
          </p:cNvCxnSpPr>
          <p:nvPr/>
        </p:nvCxnSpPr>
        <p:spPr>
          <a:xfrm>
            <a:off x="3976616" y="2919471"/>
            <a:ext cx="6642180" cy="148319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49">
            <a:extLst>
              <a:ext uri="{FF2B5EF4-FFF2-40B4-BE49-F238E27FC236}">
                <a16:creationId xmlns:a16="http://schemas.microsoft.com/office/drawing/2014/main" id="{33328E7B-F36C-7848-B34E-46594DDC8708}"/>
              </a:ext>
            </a:extLst>
          </p:cNvPr>
          <p:cNvCxnSpPr/>
          <p:nvPr/>
        </p:nvCxnSpPr>
        <p:spPr>
          <a:xfrm flipV="1">
            <a:off x="3508662" y="2013155"/>
            <a:ext cx="0" cy="3657600"/>
          </a:xfrm>
          <a:prstGeom prst="straightConnector1">
            <a:avLst/>
          </a:prstGeom>
          <a:noFill/>
          <a:ln w="57150" cap="flat" cmpd="sng" algn="ctr">
            <a:solidFill>
              <a:srgbClr val="178C86"/>
            </a:solidFill>
            <a:prstDash val="solid"/>
            <a:tailEnd type="triangle"/>
          </a:ln>
          <a:effectLst/>
        </p:spPr>
      </p:cxnSp>
      <p:cxnSp>
        <p:nvCxnSpPr>
          <p:cNvPr id="10" name="Straight Arrow Connector 50">
            <a:extLst>
              <a:ext uri="{FF2B5EF4-FFF2-40B4-BE49-F238E27FC236}">
                <a16:creationId xmlns:a16="http://schemas.microsoft.com/office/drawing/2014/main" id="{DC6A2E04-CBE0-B04A-BDB9-5CC20A09444C}"/>
              </a:ext>
            </a:extLst>
          </p:cNvPr>
          <p:cNvCxnSpPr/>
          <p:nvPr/>
        </p:nvCxnSpPr>
        <p:spPr>
          <a:xfrm>
            <a:off x="3490526" y="5648210"/>
            <a:ext cx="7219949" cy="0"/>
          </a:xfrm>
          <a:prstGeom prst="straightConnector1">
            <a:avLst/>
          </a:prstGeom>
          <a:noFill/>
          <a:ln w="57150" cap="flat" cmpd="sng" algn="ctr">
            <a:solidFill>
              <a:srgbClr val="178C86"/>
            </a:solidFill>
            <a:prstDash val="solid"/>
            <a:tailEnd type="triangle"/>
          </a:ln>
          <a:effectLst/>
        </p:spPr>
      </p:cxnSp>
      <p:sp>
        <p:nvSpPr>
          <p:cNvPr id="11" name="TextBox 8">
            <a:extLst>
              <a:ext uri="{FF2B5EF4-FFF2-40B4-BE49-F238E27FC236}">
                <a16:creationId xmlns:a16="http://schemas.microsoft.com/office/drawing/2014/main" id="{8E32A780-38D2-2346-96AA-CAD4A55AC0BF}"/>
              </a:ext>
            </a:extLst>
          </p:cNvPr>
          <p:cNvSpPr txBox="1"/>
          <p:nvPr/>
        </p:nvSpPr>
        <p:spPr>
          <a:xfrm rot="16200000">
            <a:off x="2087170" y="3621100"/>
            <a:ext cx="2425031" cy="244682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DESEMPEÑO DE LA MÁQUINA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C0E18681-1C7F-B748-B64F-6F127DC2FC1F}"/>
              </a:ext>
            </a:extLst>
          </p:cNvPr>
          <p:cNvSpPr txBox="1"/>
          <p:nvPr/>
        </p:nvSpPr>
        <p:spPr>
          <a:xfrm>
            <a:off x="9126812" y="3712071"/>
            <a:ext cx="1611315" cy="30777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defTabSz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4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Falla funcional</a:t>
            </a:r>
          </a:p>
        </p:txBody>
      </p:sp>
      <p:cxnSp>
        <p:nvCxnSpPr>
          <p:cNvPr id="13" name="Straight Arrow Connector 59">
            <a:extLst>
              <a:ext uri="{FF2B5EF4-FFF2-40B4-BE49-F238E27FC236}">
                <a16:creationId xmlns:a16="http://schemas.microsoft.com/office/drawing/2014/main" id="{CA1A0BCB-CB0A-FD46-8D0C-72BA6CE18185}"/>
              </a:ext>
            </a:extLst>
          </p:cNvPr>
          <p:cNvCxnSpPr>
            <a:endCxn id="32" idx="7"/>
          </p:cNvCxnSpPr>
          <p:nvPr/>
        </p:nvCxnSpPr>
        <p:spPr>
          <a:xfrm flipH="1">
            <a:off x="6825784" y="2800699"/>
            <a:ext cx="206078" cy="251004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14" name="Oval 60">
            <a:extLst>
              <a:ext uri="{FF2B5EF4-FFF2-40B4-BE49-F238E27FC236}">
                <a16:creationId xmlns:a16="http://schemas.microsoft.com/office/drawing/2014/main" id="{EE69B71F-2EC8-2E46-A57A-07B6C2C1F208}"/>
              </a:ext>
            </a:extLst>
          </p:cNvPr>
          <p:cNvSpPr/>
          <p:nvPr/>
        </p:nvSpPr>
        <p:spPr bwMode="gray">
          <a:xfrm>
            <a:off x="6940246" y="2525263"/>
            <a:ext cx="320040" cy="320040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lIns="0" tIns="0" rIns="0" bIns="0" rtlCol="0" anchor="ctr" anchorCtr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90000"/>
              </a:lnSpc>
              <a:defRPr/>
            </a:pPr>
            <a:r>
              <a:rPr lang="en-US" sz="160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E28095E6-A200-0244-B354-760FB42F7D15}"/>
              </a:ext>
            </a:extLst>
          </p:cNvPr>
          <p:cNvSpPr txBox="1"/>
          <p:nvPr/>
        </p:nvSpPr>
        <p:spPr>
          <a:xfrm>
            <a:off x="7318068" y="2470438"/>
            <a:ext cx="1094829" cy="52322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lnSpc>
                <a:spcPct val="90000"/>
              </a:lnSpc>
              <a:defRPr/>
            </a:pPr>
            <a:r>
              <a:rPr lang="es-MX" sz="14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Detección de la falla</a:t>
            </a:r>
          </a:p>
        </p:txBody>
      </p:sp>
      <p:cxnSp>
        <p:nvCxnSpPr>
          <p:cNvPr id="16" name="Straight Arrow Connector 63">
            <a:extLst>
              <a:ext uri="{FF2B5EF4-FFF2-40B4-BE49-F238E27FC236}">
                <a16:creationId xmlns:a16="http://schemas.microsoft.com/office/drawing/2014/main" id="{D5A9F987-07C6-DA4A-A155-E8D2570ED412}"/>
              </a:ext>
            </a:extLst>
          </p:cNvPr>
          <p:cNvCxnSpPr/>
          <p:nvPr/>
        </p:nvCxnSpPr>
        <p:spPr>
          <a:xfrm flipV="1">
            <a:off x="5452286" y="2705293"/>
            <a:ext cx="168665" cy="312517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17" name="Oval 46">
            <a:extLst>
              <a:ext uri="{FF2B5EF4-FFF2-40B4-BE49-F238E27FC236}">
                <a16:creationId xmlns:a16="http://schemas.microsoft.com/office/drawing/2014/main" id="{43B05D36-10E6-B148-A76E-B7147DB21F77}"/>
              </a:ext>
            </a:extLst>
          </p:cNvPr>
          <p:cNvSpPr/>
          <p:nvPr/>
        </p:nvSpPr>
        <p:spPr bwMode="auto">
          <a:xfrm>
            <a:off x="3976616" y="2919471"/>
            <a:ext cx="5193984" cy="2679191"/>
          </a:xfrm>
          <a:custGeom>
            <a:avLst/>
            <a:gdLst>
              <a:gd name="connsiteX0" fmla="*/ 0 w 3019426"/>
              <a:gd name="connsiteY0" fmla="*/ 997903 h 1995805"/>
              <a:gd name="connsiteX1" fmla="*/ 1509713 w 3019426"/>
              <a:gd name="connsiteY1" fmla="*/ 0 h 1995805"/>
              <a:gd name="connsiteX2" fmla="*/ 3019426 w 3019426"/>
              <a:gd name="connsiteY2" fmla="*/ 997903 h 1995805"/>
              <a:gd name="connsiteX3" fmla="*/ 1509713 w 3019426"/>
              <a:gd name="connsiteY3" fmla="*/ 1995806 h 1995805"/>
              <a:gd name="connsiteX4" fmla="*/ 0 w 3019426"/>
              <a:gd name="connsiteY4" fmla="*/ 997903 h 1995805"/>
              <a:gd name="connsiteX0" fmla="*/ 0 w 3019426"/>
              <a:gd name="connsiteY0" fmla="*/ 997903 h 997903"/>
              <a:gd name="connsiteX1" fmla="*/ 1509713 w 3019426"/>
              <a:gd name="connsiteY1" fmla="*/ 0 h 997903"/>
              <a:gd name="connsiteX2" fmla="*/ 3019426 w 3019426"/>
              <a:gd name="connsiteY2" fmla="*/ 997903 h 997903"/>
              <a:gd name="connsiteX3" fmla="*/ 0 w 3019426"/>
              <a:gd name="connsiteY3" fmla="*/ 997903 h 997903"/>
              <a:gd name="connsiteX0" fmla="*/ 0 w 3110866"/>
              <a:gd name="connsiteY0" fmla="*/ 997903 h 1089343"/>
              <a:gd name="connsiteX1" fmla="*/ 1509713 w 3110866"/>
              <a:gd name="connsiteY1" fmla="*/ 0 h 1089343"/>
              <a:gd name="connsiteX2" fmla="*/ 3110866 w 3110866"/>
              <a:gd name="connsiteY2" fmla="*/ 1089343 h 1089343"/>
              <a:gd name="connsiteX0" fmla="*/ 0 w 3720466"/>
              <a:gd name="connsiteY0" fmla="*/ 481090 h 1153555"/>
              <a:gd name="connsiteX1" fmla="*/ 2119313 w 3720466"/>
              <a:gd name="connsiteY1" fmla="*/ 64212 h 1153555"/>
              <a:gd name="connsiteX2" fmla="*/ 3720466 w 3720466"/>
              <a:gd name="connsiteY2" fmla="*/ 1153555 h 1153555"/>
              <a:gd name="connsiteX0" fmla="*/ 0 w 3720466"/>
              <a:gd name="connsiteY0" fmla="*/ 456617 h 1129082"/>
              <a:gd name="connsiteX1" fmla="*/ 2119313 w 3720466"/>
              <a:gd name="connsiteY1" fmla="*/ 39739 h 1129082"/>
              <a:gd name="connsiteX2" fmla="*/ 3720466 w 3720466"/>
              <a:gd name="connsiteY2" fmla="*/ 1129082 h 1129082"/>
              <a:gd name="connsiteX0" fmla="*/ 0 w 3720466"/>
              <a:gd name="connsiteY0" fmla="*/ 270216 h 942681"/>
              <a:gd name="connsiteX1" fmla="*/ 2414588 w 3720466"/>
              <a:gd name="connsiteY1" fmla="*/ 120038 h 942681"/>
              <a:gd name="connsiteX2" fmla="*/ 3720466 w 3720466"/>
              <a:gd name="connsiteY2" fmla="*/ 942681 h 942681"/>
              <a:gd name="connsiteX0" fmla="*/ 0 w 3815716"/>
              <a:gd name="connsiteY0" fmla="*/ 310664 h 1602254"/>
              <a:gd name="connsiteX1" fmla="*/ 2414588 w 3815716"/>
              <a:gd name="connsiteY1" fmla="*/ 160486 h 1602254"/>
              <a:gd name="connsiteX2" fmla="*/ 3815716 w 3815716"/>
              <a:gd name="connsiteY2" fmla="*/ 1602254 h 1602254"/>
              <a:gd name="connsiteX0" fmla="*/ 0 w 3822625"/>
              <a:gd name="connsiteY0" fmla="*/ 190509 h 1831827"/>
              <a:gd name="connsiteX1" fmla="*/ 2421497 w 3822625"/>
              <a:gd name="connsiteY1" fmla="*/ 390059 h 1831827"/>
              <a:gd name="connsiteX2" fmla="*/ 3822625 w 3822625"/>
              <a:gd name="connsiteY2" fmla="*/ 1831827 h 1831827"/>
              <a:gd name="connsiteX0" fmla="*/ 0 w 3822625"/>
              <a:gd name="connsiteY0" fmla="*/ 197173 h 1809825"/>
              <a:gd name="connsiteX1" fmla="*/ 2421497 w 3822625"/>
              <a:gd name="connsiteY1" fmla="*/ 368057 h 1809825"/>
              <a:gd name="connsiteX2" fmla="*/ 3822625 w 3822625"/>
              <a:gd name="connsiteY2" fmla="*/ 1809825 h 1809825"/>
              <a:gd name="connsiteX0" fmla="*/ 0 w 3822625"/>
              <a:gd name="connsiteY0" fmla="*/ 27686 h 1640338"/>
              <a:gd name="connsiteX1" fmla="*/ 2421497 w 3822625"/>
              <a:gd name="connsiteY1" fmla="*/ 198570 h 1640338"/>
              <a:gd name="connsiteX2" fmla="*/ 3822625 w 3822625"/>
              <a:gd name="connsiteY2" fmla="*/ 1640338 h 1640338"/>
              <a:gd name="connsiteX0" fmla="*/ 0 w 3822625"/>
              <a:gd name="connsiteY0" fmla="*/ 5571 h 1618223"/>
              <a:gd name="connsiteX1" fmla="*/ 2711666 w 3822625"/>
              <a:gd name="connsiteY1" fmla="*/ 296853 h 1618223"/>
              <a:gd name="connsiteX2" fmla="*/ 3822625 w 3822625"/>
              <a:gd name="connsiteY2" fmla="*/ 1618223 h 1618223"/>
              <a:gd name="connsiteX0" fmla="*/ 0 w 3822625"/>
              <a:gd name="connsiteY0" fmla="*/ 12140 h 1624792"/>
              <a:gd name="connsiteX1" fmla="*/ 2711666 w 3822625"/>
              <a:gd name="connsiteY1" fmla="*/ 303422 h 1624792"/>
              <a:gd name="connsiteX2" fmla="*/ 3822625 w 3822625"/>
              <a:gd name="connsiteY2" fmla="*/ 1624792 h 1624792"/>
              <a:gd name="connsiteX0" fmla="*/ 0 w 3822625"/>
              <a:gd name="connsiteY0" fmla="*/ 6851 h 1619503"/>
              <a:gd name="connsiteX1" fmla="*/ 2863659 w 3822625"/>
              <a:gd name="connsiteY1" fmla="*/ 343999 h 1619503"/>
              <a:gd name="connsiteX2" fmla="*/ 3822625 w 3822625"/>
              <a:gd name="connsiteY2" fmla="*/ 1619503 h 1619503"/>
              <a:gd name="connsiteX0" fmla="*/ 0 w 3822625"/>
              <a:gd name="connsiteY0" fmla="*/ 9405 h 1622057"/>
              <a:gd name="connsiteX1" fmla="*/ 2863659 w 3822625"/>
              <a:gd name="connsiteY1" fmla="*/ 346553 h 1622057"/>
              <a:gd name="connsiteX2" fmla="*/ 3822625 w 3822625"/>
              <a:gd name="connsiteY2" fmla="*/ 1622057 h 1622057"/>
              <a:gd name="connsiteX0" fmla="*/ 0 w 3781172"/>
              <a:gd name="connsiteY0" fmla="*/ 3528 h 1581780"/>
              <a:gd name="connsiteX1" fmla="*/ 2863659 w 3781172"/>
              <a:gd name="connsiteY1" fmla="*/ 340676 h 1581780"/>
              <a:gd name="connsiteX2" fmla="*/ 3781172 w 3781172"/>
              <a:gd name="connsiteY2" fmla="*/ 1581780 h 1581780"/>
              <a:gd name="connsiteX0" fmla="*/ 0 w 3781172"/>
              <a:gd name="connsiteY0" fmla="*/ 3528 h 1581780"/>
              <a:gd name="connsiteX1" fmla="*/ 2863659 w 3781172"/>
              <a:gd name="connsiteY1" fmla="*/ 340676 h 1581780"/>
              <a:gd name="connsiteX2" fmla="*/ 3781172 w 3781172"/>
              <a:gd name="connsiteY2" fmla="*/ 1581780 h 1581780"/>
              <a:gd name="connsiteX0" fmla="*/ 0 w 3781172"/>
              <a:gd name="connsiteY0" fmla="*/ 15609 h 1593861"/>
              <a:gd name="connsiteX1" fmla="*/ 2863659 w 3781172"/>
              <a:gd name="connsiteY1" fmla="*/ 352757 h 1593861"/>
              <a:gd name="connsiteX2" fmla="*/ 3781172 w 3781172"/>
              <a:gd name="connsiteY2" fmla="*/ 1593861 h 1593861"/>
              <a:gd name="connsiteX0" fmla="*/ 0 w 3781172"/>
              <a:gd name="connsiteY0" fmla="*/ 18236 h 1596488"/>
              <a:gd name="connsiteX1" fmla="*/ 2863659 w 3781172"/>
              <a:gd name="connsiteY1" fmla="*/ 355384 h 1596488"/>
              <a:gd name="connsiteX2" fmla="*/ 3781172 w 3781172"/>
              <a:gd name="connsiteY2" fmla="*/ 1596488 h 1596488"/>
              <a:gd name="connsiteX0" fmla="*/ 0 w 3767354"/>
              <a:gd name="connsiteY0" fmla="*/ 14943 h 1604661"/>
              <a:gd name="connsiteX1" fmla="*/ 2849841 w 3767354"/>
              <a:gd name="connsiteY1" fmla="*/ 363557 h 1604661"/>
              <a:gd name="connsiteX2" fmla="*/ 3767354 w 3767354"/>
              <a:gd name="connsiteY2" fmla="*/ 1604661 h 1604661"/>
              <a:gd name="connsiteX0" fmla="*/ 0 w 3767354"/>
              <a:gd name="connsiteY0" fmla="*/ 6150 h 1595868"/>
              <a:gd name="connsiteX1" fmla="*/ 2849841 w 3767354"/>
              <a:gd name="connsiteY1" fmla="*/ 354764 h 1595868"/>
              <a:gd name="connsiteX2" fmla="*/ 3767354 w 3767354"/>
              <a:gd name="connsiteY2" fmla="*/ 1595868 h 1595868"/>
              <a:gd name="connsiteX0" fmla="*/ 0 w 3767354"/>
              <a:gd name="connsiteY0" fmla="*/ 6150 h 1595868"/>
              <a:gd name="connsiteX1" fmla="*/ 2849841 w 3767354"/>
              <a:gd name="connsiteY1" fmla="*/ 354764 h 1595868"/>
              <a:gd name="connsiteX2" fmla="*/ 3767354 w 3767354"/>
              <a:gd name="connsiteY2" fmla="*/ 1595868 h 1595868"/>
              <a:gd name="connsiteX0" fmla="*/ 0 w 3767354"/>
              <a:gd name="connsiteY0" fmla="*/ 5508 h 1618159"/>
              <a:gd name="connsiteX1" fmla="*/ 2849841 w 3767354"/>
              <a:gd name="connsiteY1" fmla="*/ 377055 h 1618159"/>
              <a:gd name="connsiteX2" fmla="*/ 3767354 w 3767354"/>
              <a:gd name="connsiteY2" fmla="*/ 1618159 h 1618159"/>
              <a:gd name="connsiteX0" fmla="*/ 0 w 3767354"/>
              <a:gd name="connsiteY0" fmla="*/ 0 h 1612651"/>
              <a:gd name="connsiteX1" fmla="*/ 2849841 w 3767354"/>
              <a:gd name="connsiteY1" fmla="*/ 371547 h 1612651"/>
              <a:gd name="connsiteX2" fmla="*/ 3767354 w 3767354"/>
              <a:gd name="connsiteY2" fmla="*/ 1612651 h 16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67354" h="1612651">
                <a:moveTo>
                  <a:pt x="0" y="0"/>
                </a:moveTo>
                <a:cubicBezTo>
                  <a:pt x="1677437" y="4542"/>
                  <a:pt x="2221949" y="102772"/>
                  <a:pt x="2849841" y="371547"/>
                </a:cubicBezTo>
                <a:cubicBezTo>
                  <a:pt x="3477733" y="640322"/>
                  <a:pt x="3689732" y="1251014"/>
                  <a:pt x="3767354" y="1612651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50000"/>
              </a:schemeClr>
            </a:solidFill>
            <a:prstDash val="solid"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  <p:sp>
        <p:nvSpPr>
          <p:cNvPr id="18" name="Oval 66">
            <a:extLst>
              <a:ext uri="{FF2B5EF4-FFF2-40B4-BE49-F238E27FC236}">
                <a16:creationId xmlns:a16="http://schemas.microsoft.com/office/drawing/2014/main" id="{441297BF-92FF-0145-A3FE-AE3179F28715}"/>
              </a:ext>
            </a:extLst>
          </p:cNvPr>
          <p:cNvSpPr/>
          <p:nvPr/>
        </p:nvSpPr>
        <p:spPr bwMode="invGray">
          <a:xfrm>
            <a:off x="9135077" y="5260731"/>
            <a:ext cx="144618" cy="140502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Canela Bold"/>
              <a:ea typeface="+mn-ea"/>
              <a:cs typeface="+mn-cs"/>
              <a:sym typeface="Canela Text Regular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9192D5E2-10F9-C646-AF3B-8C58CD9142D4}"/>
              </a:ext>
            </a:extLst>
          </p:cNvPr>
          <p:cNvSpPr txBox="1"/>
          <p:nvPr/>
        </p:nvSpPr>
        <p:spPr bwMode="blackGray">
          <a:xfrm rot="411779">
            <a:off x="5820697" y="3094784"/>
            <a:ext cx="830515" cy="152349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Desgaste </a:t>
            </a:r>
          </a:p>
        </p:txBody>
      </p:sp>
      <p:sp>
        <p:nvSpPr>
          <p:cNvPr id="20" name="TextBox 23">
            <a:extLst>
              <a:ext uri="{FF2B5EF4-FFF2-40B4-BE49-F238E27FC236}">
                <a16:creationId xmlns:a16="http://schemas.microsoft.com/office/drawing/2014/main" id="{FE76234B-BD77-2A4F-B9BB-20DC77E9F57F}"/>
              </a:ext>
            </a:extLst>
          </p:cNvPr>
          <p:cNvSpPr txBox="1"/>
          <p:nvPr/>
        </p:nvSpPr>
        <p:spPr bwMode="blackGray">
          <a:xfrm rot="1393636">
            <a:off x="7597444" y="3554715"/>
            <a:ext cx="396000" cy="152349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1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Ruido</a:t>
            </a:r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id="{36097029-AAF9-DE4B-BE72-8FE88FC30E31}"/>
              </a:ext>
            </a:extLst>
          </p:cNvPr>
          <p:cNvSpPr txBox="1"/>
          <p:nvPr/>
        </p:nvSpPr>
        <p:spPr bwMode="blackGray">
          <a:xfrm rot="4369487">
            <a:off x="8570826" y="4957155"/>
            <a:ext cx="731836" cy="244682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/>
            </a:pPr>
            <a:r>
              <a:rPr lang="es-MX" sz="11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Humo</a:t>
            </a:r>
          </a:p>
        </p:txBody>
      </p:sp>
      <p:sp>
        <p:nvSpPr>
          <p:cNvPr id="22" name="TextBox 26">
            <a:extLst>
              <a:ext uri="{FF2B5EF4-FFF2-40B4-BE49-F238E27FC236}">
                <a16:creationId xmlns:a16="http://schemas.microsoft.com/office/drawing/2014/main" id="{6295E8F2-415D-DE4C-95B0-C484A763DC63}"/>
              </a:ext>
            </a:extLst>
          </p:cNvPr>
          <p:cNvSpPr txBox="1"/>
          <p:nvPr/>
        </p:nvSpPr>
        <p:spPr>
          <a:xfrm>
            <a:off x="8630676" y="5792492"/>
            <a:ext cx="2439586" cy="244682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100">
                <a:solidFill>
                  <a:srgbClr val="C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FALLA CATASTRÓFICA</a:t>
            </a:r>
          </a:p>
        </p:txBody>
      </p:sp>
      <p:sp>
        <p:nvSpPr>
          <p:cNvPr id="24" name="TextBox 29">
            <a:extLst>
              <a:ext uri="{FF2B5EF4-FFF2-40B4-BE49-F238E27FC236}">
                <a16:creationId xmlns:a16="http://schemas.microsoft.com/office/drawing/2014/main" id="{9BF692D6-AEC8-D048-8E74-1BEB8549CF2A}"/>
              </a:ext>
            </a:extLst>
          </p:cNvPr>
          <p:cNvSpPr txBox="1"/>
          <p:nvPr/>
        </p:nvSpPr>
        <p:spPr bwMode="blackGray">
          <a:xfrm rot="2982681">
            <a:off x="8108457" y="3935729"/>
            <a:ext cx="459236" cy="152349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s-MX"/>
            </a:defPPr>
            <a:lvl1pPr marR="0" lvl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>
                <a:solidFill>
                  <a:srgbClr val="000000"/>
                </a:solidFill>
                <a:latin typeface="Gotham Narrow Light" pitchFamily="50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Calor</a:t>
            </a:r>
          </a:p>
        </p:txBody>
      </p:sp>
      <p:sp>
        <p:nvSpPr>
          <p:cNvPr id="25" name="Oval 79">
            <a:extLst>
              <a:ext uri="{FF2B5EF4-FFF2-40B4-BE49-F238E27FC236}">
                <a16:creationId xmlns:a16="http://schemas.microsoft.com/office/drawing/2014/main" id="{F54DAE4F-AC6E-1143-A2D0-F5ABD5A86535}"/>
              </a:ext>
            </a:extLst>
          </p:cNvPr>
          <p:cNvSpPr/>
          <p:nvPr/>
        </p:nvSpPr>
        <p:spPr bwMode="invGray">
          <a:xfrm>
            <a:off x="8594729" y="4177076"/>
            <a:ext cx="144618" cy="140502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  <p:cxnSp>
        <p:nvCxnSpPr>
          <p:cNvPr id="26" name="Straight Arrow Connector 81">
            <a:extLst>
              <a:ext uri="{FF2B5EF4-FFF2-40B4-BE49-F238E27FC236}">
                <a16:creationId xmlns:a16="http://schemas.microsoft.com/office/drawing/2014/main" id="{08398805-A702-8B4C-802C-9A8FD5ACB9E1}"/>
              </a:ext>
            </a:extLst>
          </p:cNvPr>
          <p:cNvCxnSpPr/>
          <p:nvPr/>
        </p:nvCxnSpPr>
        <p:spPr>
          <a:xfrm flipH="1">
            <a:off x="8727243" y="3636102"/>
            <a:ext cx="211642" cy="255967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27" name="Oval 82">
            <a:extLst>
              <a:ext uri="{FF2B5EF4-FFF2-40B4-BE49-F238E27FC236}">
                <a16:creationId xmlns:a16="http://schemas.microsoft.com/office/drawing/2014/main" id="{255E772E-B174-3445-94AD-77BA7EAA0E29}"/>
              </a:ext>
            </a:extLst>
          </p:cNvPr>
          <p:cNvSpPr/>
          <p:nvPr/>
        </p:nvSpPr>
        <p:spPr bwMode="gray">
          <a:xfrm>
            <a:off x="8861143" y="3696140"/>
            <a:ext cx="320040" cy="320040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defTabSz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F</a:t>
            </a:r>
          </a:p>
        </p:txBody>
      </p:sp>
      <p:sp>
        <p:nvSpPr>
          <p:cNvPr id="28" name="Oval 83">
            <a:extLst>
              <a:ext uri="{FF2B5EF4-FFF2-40B4-BE49-F238E27FC236}">
                <a16:creationId xmlns:a16="http://schemas.microsoft.com/office/drawing/2014/main" id="{09B8E202-9D0A-9943-AF81-B1A283FA9D0F}"/>
              </a:ext>
            </a:extLst>
          </p:cNvPr>
          <p:cNvSpPr/>
          <p:nvPr/>
        </p:nvSpPr>
        <p:spPr bwMode="invGray">
          <a:xfrm>
            <a:off x="5586806" y="2878727"/>
            <a:ext cx="144618" cy="140502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  <p:sp>
        <p:nvSpPr>
          <p:cNvPr id="29" name="TextBox 37">
            <a:extLst>
              <a:ext uri="{FF2B5EF4-FFF2-40B4-BE49-F238E27FC236}">
                <a16:creationId xmlns:a16="http://schemas.microsoft.com/office/drawing/2014/main" id="{71B1070B-DE3D-2C4D-BE35-72C869114615}"/>
              </a:ext>
            </a:extLst>
          </p:cNvPr>
          <p:cNvSpPr txBox="1"/>
          <p:nvPr/>
        </p:nvSpPr>
        <p:spPr>
          <a:xfrm rot="16200000" flipH="1">
            <a:off x="10086317" y="3350866"/>
            <a:ext cx="1864347" cy="397032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en-US" sz="1100">
                <a:solidFill>
                  <a:schemeClr val="bg2">
                    <a:lumMod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DESEMPEÑO SATISFACTORIO</a:t>
            </a:r>
          </a:p>
        </p:txBody>
      </p:sp>
      <p:sp>
        <p:nvSpPr>
          <p:cNvPr id="30" name="TextBox 38">
            <a:extLst>
              <a:ext uri="{FF2B5EF4-FFF2-40B4-BE49-F238E27FC236}">
                <a16:creationId xmlns:a16="http://schemas.microsoft.com/office/drawing/2014/main" id="{A293C580-EE09-944B-8C0D-B511778BCB7C}"/>
              </a:ext>
            </a:extLst>
          </p:cNvPr>
          <p:cNvSpPr txBox="1"/>
          <p:nvPr/>
        </p:nvSpPr>
        <p:spPr>
          <a:xfrm rot="16200000" flipH="1">
            <a:off x="10288330" y="4742237"/>
            <a:ext cx="1646034" cy="549381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>
                <a:solidFill>
                  <a:schemeClr val="bg2">
                    <a:lumMod val="2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POR DEBAJO DEL DESEMPEÑO REQUERIDO</a:t>
            </a:r>
          </a:p>
        </p:txBody>
      </p:sp>
      <p:sp>
        <p:nvSpPr>
          <p:cNvPr id="31" name="TextBox 39">
            <a:extLst>
              <a:ext uri="{FF2B5EF4-FFF2-40B4-BE49-F238E27FC236}">
                <a16:creationId xmlns:a16="http://schemas.microsoft.com/office/drawing/2014/main" id="{2FDF32F4-C721-1F45-ADC9-C13C1E33F6A7}"/>
              </a:ext>
            </a:extLst>
          </p:cNvPr>
          <p:cNvSpPr txBox="1"/>
          <p:nvPr/>
        </p:nvSpPr>
        <p:spPr bwMode="black">
          <a:xfrm rot="1011732">
            <a:off x="6834918" y="3262362"/>
            <a:ext cx="594769" cy="15234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s-MX" sz="11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Vibración</a:t>
            </a:r>
          </a:p>
        </p:txBody>
      </p:sp>
      <p:sp>
        <p:nvSpPr>
          <p:cNvPr id="32" name="Oval 87">
            <a:extLst>
              <a:ext uri="{FF2B5EF4-FFF2-40B4-BE49-F238E27FC236}">
                <a16:creationId xmlns:a16="http://schemas.microsoft.com/office/drawing/2014/main" id="{AA3FA962-B323-1E46-90DC-6F08A5C149B7}"/>
              </a:ext>
            </a:extLst>
          </p:cNvPr>
          <p:cNvSpPr/>
          <p:nvPr/>
        </p:nvSpPr>
        <p:spPr bwMode="invGray">
          <a:xfrm>
            <a:off x="6702345" y="3031127"/>
            <a:ext cx="144618" cy="140502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  <p:cxnSp>
        <p:nvCxnSpPr>
          <p:cNvPr id="33" name="Straight Arrow Connector 88">
            <a:extLst>
              <a:ext uri="{FF2B5EF4-FFF2-40B4-BE49-F238E27FC236}">
                <a16:creationId xmlns:a16="http://schemas.microsoft.com/office/drawing/2014/main" id="{CBFC4890-FE47-3946-B1E4-5BEF20F2BAEB}"/>
              </a:ext>
            </a:extLst>
          </p:cNvPr>
          <p:cNvCxnSpPr>
            <a:stCxn id="38" idx="2"/>
            <a:endCxn id="34" idx="1"/>
          </p:cNvCxnSpPr>
          <p:nvPr/>
        </p:nvCxnSpPr>
        <p:spPr>
          <a:xfrm>
            <a:off x="4716796" y="2671560"/>
            <a:ext cx="94445" cy="217741"/>
          </a:xfrm>
          <a:prstGeom prst="straightConnector1">
            <a:avLst/>
          </a:prstGeom>
          <a:noFill/>
          <a:ln w="28575" cap="flat" cmpd="sng" algn="ctr">
            <a:solidFill>
              <a:schemeClr val="tx2"/>
            </a:solidFill>
            <a:prstDash val="solid"/>
            <a:tailEnd type="triangle"/>
          </a:ln>
          <a:effectLst/>
        </p:spPr>
      </p:cxnSp>
      <p:sp>
        <p:nvSpPr>
          <p:cNvPr id="34" name="Oval 89">
            <a:extLst>
              <a:ext uri="{FF2B5EF4-FFF2-40B4-BE49-F238E27FC236}">
                <a16:creationId xmlns:a16="http://schemas.microsoft.com/office/drawing/2014/main" id="{2D6D7CEF-D7CE-4A4D-BA19-D63BF4164A90}"/>
              </a:ext>
            </a:extLst>
          </p:cNvPr>
          <p:cNvSpPr/>
          <p:nvPr/>
        </p:nvSpPr>
        <p:spPr bwMode="invGray">
          <a:xfrm>
            <a:off x="4790062" y="2868725"/>
            <a:ext cx="144618" cy="140502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  <p:sp>
        <p:nvSpPr>
          <p:cNvPr id="35" name="Rectangle 90">
            <a:extLst>
              <a:ext uri="{FF2B5EF4-FFF2-40B4-BE49-F238E27FC236}">
                <a16:creationId xmlns:a16="http://schemas.microsoft.com/office/drawing/2014/main" id="{56741BF6-AD90-A341-86DB-7BE8653C9566}"/>
              </a:ext>
            </a:extLst>
          </p:cNvPr>
          <p:cNvSpPr/>
          <p:nvPr/>
        </p:nvSpPr>
        <p:spPr>
          <a:xfrm>
            <a:off x="4098640" y="1827985"/>
            <a:ext cx="1386349" cy="523220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400" dirty="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Anomalía</a:t>
            </a:r>
          </a:p>
        </p:txBody>
      </p:sp>
      <p:sp>
        <p:nvSpPr>
          <p:cNvPr id="36" name="TextBox 60">
            <a:extLst>
              <a:ext uri="{FF2B5EF4-FFF2-40B4-BE49-F238E27FC236}">
                <a16:creationId xmlns:a16="http://schemas.microsoft.com/office/drawing/2014/main" id="{D1C94D3D-1601-AD4F-A726-A9B08C6FF9FF}"/>
              </a:ext>
            </a:extLst>
          </p:cNvPr>
          <p:cNvSpPr txBox="1"/>
          <p:nvPr/>
        </p:nvSpPr>
        <p:spPr>
          <a:xfrm>
            <a:off x="6662664" y="5749750"/>
            <a:ext cx="2145670" cy="244682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</a:t>
            </a:r>
          </a:p>
        </p:txBody>
      </p:sp>
      <p:sp>
        <p:nvSpPr>
          <p:cNvPr id="37" name="Rectangle 94">
            <a:extLst>
              <a:ext uri="{FF2B5EF4-FFF2-40B4-BE49-F238E27FC236}">
                <a16:creationId xmlns:a16="http://schemas.microsoft.com/office/drawing/2014/main" id="{B47B7EF6-4080-4749-A048-D22D14D6FF04}"/>
              </a:ext>
            </a:extLst>
          </p:cNvPr>
          <p:cNvSpPr/>
          <p:nvPr/>
        </p:nvSpPr>
        <p:spPr>
          <a:xfrm>
            <a:off x="5155757" y="3273636"/>
            <a:ext cx="320040" cy="32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</a:t>
            </a:r>
          </a:p>
        </p:txBody>
      </p:sp>
      <p:sp>
        <p:nvSpPr>
          <p:cNvPr id="38" name="Rectangle 97">
            <a:extLst>
              <a:ext uri="{FF2B5EF4-FFF2-40B4-BE49-F238E27FC236}">
                <a16:creationId xmlns:a16="http://schemas.microsoft.com/office/drawing/2014/main" id="{97EEF558-D51E-BB48-9415-2ADD4EAE9CE1}"/>
              </a:ext>
            </a:extLst>
          </p:cNvPr>
          <p:cNvSpPr/>
          <p:nvPr/>
        </p:nvSpPr>
        <p:spPr>
          <a:xfrm>
            <a:off x="4556776" y="2351520"/>
            <a:ext cx="320040" cy="3200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A</a:t>
            </a:r>
          </a:p>
        </p:txBody>
      </p:sp>
      <p:sp>
        <p:nvSpPr>
          <p:cNvPr id="39" name="TextBox 17">
            <a:extLst>
              <a:ext uri="{FF2B5EF4-FFF2-40B4-BE49-F238E27FC236}">
                <a16:creationId xmlns:a16="http://schemas.microsoft.com/office/drawing/2014/main" id="{AF46C27D-8D2B-574C-B418-A315C91E7CBF}"/>
              </a:ext>
            </a:extLst>
          </p:cNvPr>
          <p:cNvSpPr txBox="1"/>
          <p:nvPr/>
        </p:nvSpPr>
        <p:spPr bwMode="white">
          <a:xfrm>
            <a:off x="3726578" y="3671274"/>
            <a:ext cx="1758411" cy="21094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400">
                <a:solidFill>
                  <a:srgbClr val="0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Inicio de la falla</a:t>
            </a:r>
          </a:p>
        </p:txBody>
      </p:sp>
      <p:sp>
        <p:nvSpPr>
          <p:cNvPr id="44" name="Oval 82">
            <a:extLst>
              <a:ext uri="{FF2B5EF4-FFF2-40B4-BE49-F238E27FC236}">
                <a16:creationId xmlns:a16="http://schemas.microsoft.com/office/drawing/2014/main" id="{D241DF09-2F5F-AB43-9B85-5AEF79909E7A}"/>
              </a:ext>
            </a:extLst>
          </p:cNvPr>
          <p:cNvSpPr/>
          <p:nvPr/>
        </p:nvSpPr>
        <p:spPr bwMode="gray">
          <a:xfrm>
            <a:off x="9275671" y="5290244"/>
            <a:ext cx="320040" cy="320040"/>
          </a:xfrm>
          <a:prstGeom prst="ellipse">
            <a:avLst/>
          </a:prstGeom>
          <a:solidFill>
            <a:schemeClr val="tx2"/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R</a:t>
            </a:r>
          </a:p>
        </p:txBody>
      </p:sp>
      <p:sp>
        <p:nvSpPr>
          <p:cNvPr id="45" name="TextBox 16">
            <a:extLst>
              <a:ext uri="{FF2B5EF4-FFF2-40B4-BE49-F238E27FC236}">
                <a16:creationId xmlns:a16="http://schemas.microsoft.com/office/drawing/2014/main" id="{1A10619F-6500-9F4D-9D42-492450401D98}"/>
              </a:ext>
            </a:extLst>
          </p:cNvPr>
          <p:cNvSpPr txBox="1"/>
          <p:nvPr/>
        </p:nvSpPr>
        <p:spPr>
          <a:xfrm>
            <a:off x="8727074" y="2995526"/>
            <a:ext cx="1490822" cy="52322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400" b="1">
                <a:solidFill>
                  <a:srgbClr val="45B53C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Desempeño esperado</a:t>
            </a:r>
          </a:p>
        </p:txBody>
      </p:sp>
      <p:sp>
        <p:nvSpPr>
          <p:cNvPr id="48" name="TextBox 9">
            <a:extLst>
              <a:ext uri="{FF2B5EF4-FFF2-40B4-BE49-F238E27FC236}">
                <a16:creationId xmlns:a16="http://schemas.microsoft.com/office/drawing/2014/main" id="{3D3A0D28-29AE-194A-93FA-0181B6525CCD}"/>
              </a:ext>
            </a:extLst>
          </p:cNvPr>
          <p:cNvSpPr txBox="1"/>
          <p:nvPr/>
        </p:nvSpPr>
        <p:spPr>
          <a:xfrm>
            <a:off x="3595299" y="4542185"/>
            <a:ext cx="1981200" cy="413552"/>
          </a:xfrm>
          <a:prstGeom prst="leftArrow">
            <a:avLst>
              <a:gd name="adj1" fmla="val 62117"/>
              <a:gd name="adj2" fmla="val 50000"/>
            </a:avLst>
          </a:prstGeom>
          <a:solidFill>
            <a:schemeClr val="tx1">
              <a:lumMod val="60000"/>
              <a:lumOff val="40000"/>
            </a:schemeClr>
          </a:solidFill>
        </p:spPr>
        <p:txBody>
          <a:bodyPr vert="horz" wrap="square" lIns="91440" tIns="45720" rIns="91440" bIns="45720" rtlCol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MX" sz="1200" kern="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Dominio proactivo</a:t>
            </a:r>
          </a:p>
        </p:txBody>
      </p:sp>
      <p:sp>
        <p:nvSpPr>
          <p:cNvPr id="49" name="TextBox 10">
            <a:extLst>
              <a:ext uri="{FF2B5EF4-FFF2-40B4-BE49-F238E27FC236}">
                <a16:creationId xmlns:a16="http://schemas.microsoft.com/office/drawing/2014/main" id="{3B104FF4-792C-7C40-83A4-E588D0B86461}"/>
              </a:ext>
            </a:extLst>
          </p:cNvPr>
          <p:cNvSpPr txBox="1"/>
          <p:nvPr/>
        </p:nvSpPr>
        <p:spPr>
          <a:xfrm>
            <a:off x="6794603" y="4501904"/>
            <a:ext cx="1844184" cy="453833"/>
          </a:xfrm>
          <a:prstGeom prst="leftRightArrow">
            <a:avLst>
              <a:gd name="adj1" fmla="val 60494"/>
              <a:gd name="adj2" fmla="val 50000"/>
            </a:avLst>
          </a:prstGeom>
          <a:solidFill>
            <a:srgbClr val="F7911D"/>
          </a:solidFill>
        </p:spPr>
        <p:txBody>
          <a:bodyPr vert="horz" wrap="none" lIns="91440" tIns="45720" rIns="91440" bIns="45720" rtlCol="0" anchor="b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MX" sz="1200" kern="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Dominio predictivo</a:t>
            </a:r>
          </a:p>
        </p:txBody>
      </p:sp>
      <p:sp>
        <p:nvSpPr>
          <p:cNvPr id="50" name="TextBox 11">
            <a:extLst>
              <a:ext uri="{FF2B5EF4-FFF2-40B4-BE49-F238E27FC236}">
                <a16:creationId xmlns:a16="http://schemas.microsoft.com/office/drawing/2014/main" id="{97A31FD7-F5D2-6942-B9CC-FB678D59E8C0}"/>
              </a:ext>
            </a:extLst>
          </p:cNvPr>
          <p:cNvSpPr txBox="1"/>
          <p:nvPr/>
        </p:nvSpPr>
        <p:spPr>
          <a:xfrm>
            <a:off x="9040426" y="4549527"/>
            <a:ext cx="1670049" cy="406208"/>
          </a:xfrm>
          <a:prstGeom prst="rightArrow">
            <a:avLst>
              <a:gd name="adj1" fmla="val 63848"/>
              <a:gd name="adj2" fmla="val 50000"/>
            </a:avLst>
          </a:prstGeom>
          <a:solidFill>
            <a:srgbClr val="C00000"/>
          </a:solidFill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200" kern="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Dominio </a:t>
            </a:r>
            <a:r>
              <a:rPr lang="es-MX" sz="1200" kern="0" err="1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protectivo</a:t>
            </a:r>
            <a:endParaRPr lang="es-MX" sz="1200" kern="0">
              <a:solidFill>
                <a:srgbClr val="FFFFFF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  <p:sp>
        <p:nvSpPr>
          <p:cNvPr id="51" name="TextBox 30">
            <a:extLst>
              <a:ext uri="{FF2B5EF4-FFF2-40B4-BE49-F238E27FC236}">
                <a16:creationId xmlns:a16="http://schemas.microsoft.com/office/drawing/2014/main" id="{D75EBABA-90C2-194B-B216-736CBF62DDDC}"/>
              </a:ext>
            </a:extLst>
          </p:cNvPr>
          <p:cNvSpPr txBox="1"/>
          <p:nvPr/>
        </p:nvSpPr>
        <p:spPr>
          <a:xfrm>
            <a:off x="6798876" y="1984129"/>
            <a:ext cx="1873249" cy="343889"/>
          </a:xfrm>
          <a:prstGeom prst="leftRightArrow">
            <a:avLst>
              <a:gd name="adj1" fmla="val 61540"/>
              <a:gd name="adj2" fmla="val 50000"/>
            </a:avLst>
          </a:prstGeom>
          <a:solidFill>
            <a:srgbClr val="002A4B"/>
          </a:solidFill>
        </p:spPr>
        <p:txBody>
          <a:bodyPr vert="horz" wrap="square" lIns="91440" tIns="45720" rIns="91440" b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200" kern="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P-F </a:t>
            </a:r>
          </a:p>
        </p:txBody>
      </p:sp>
      <p:sp>
        <p:nvSpPr>
          <p:cNvPr id="53" name="TextBox 10">
            <a:extLst>
              <a:ext uri="{FF2B5EF4-FFF2-40B4-BE49-F238E27FC236}">
                <a16:creationId xmlns:a16="http://schemas.microsoft.com/office/drawing/2014/main" id="{7C181DC1-3F88-594D-93EA-391E5F4341B9}"/>
              </a:ext>
            </a:extLst>
          </p:cNvPr>
          <p:cNvSpPr txBox="1"/>
          <p:nvPr/>
        </p:nvSpPr>
        <p:spPr>
          <a:xfrm>
            <a:off x="5665458" y="4522685"/>
            <a:ext cx="1059874" cy="453833"/>
          </a:xfrm>
          <a:prstGeom prst="leftRightArrow">
            <a:avLst>
              <a:gd name="adj1" fmla="val 60494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wrap="none" lIns="91440" tIns="45720" rIns="91440" bIns="45720" rtlCol="0" anchor="b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200" kern="0" err="1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Detectiv</a:t>
            </a:r>
            <a:r>
              <a:rPr lang="es-MX" sz="1200" kern="0">
                <a:solidFill>
                  <a:srgbClr val="FFFFFF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o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BBEB4795-EF4B-462D-AEAD-5A150FF67234}"/>
              </a:ext>
            </a:extLst>
          </p:cNvPr>
          <p:cNvSpPr/>
          <p:nvPr/>
        </p:nvSpPr>
        <p:spPr>
          <a:xfrm>
            <a:off x="783088" y="2103589"/>
            <a:ext cx="21281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Intervalo A-I</a:t>
            </a:r>
          </a:p>
          <a:p>
            <a:pPr marL="0" marR="0" lvl="0" indent="0" algn="l" defTabSz="1219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57250" algn="l"/>
                <a:tab pos="1143000" algn="l"/>
              </a:tabLst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  <a:sym typeface="Canela Text Regular"/>
              </a:rPr>
              <a:t>Tiempo de gestación de la falla</a:t>
            </a:r>
          </a:p>
        </p:txBody>
      </p:sp>
      <p:sp>
        <p:nvSpPr>
          <p:cNvPr id="60" name="Oval 83">
            <a:extLst>
              <a:ext uri="{FF2B5EF4-FFF2-40B4-BE49-F238E27FC236}">
                <a16:creationId xmlns:a16="http://schemas.microsoft.com/office/drawing/2014/main" id="{40CE0401-4BA5-44A8-85C5-5FF77015FAC9}"/>
              </a:ext>
            </a:extLst>
          </p:cNvPr>
          <p:cNvSpPr/>
          <p:nvPr/>
        </p:nvSpPr>
        <p:spPr bwMode="invGray">
          <a:xfrm>
            <a:off x="635775" y="2210703"/>
            <a:ext cx="144618" cy="14050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>
              <a:ln>
                <a:noFill/>
              </a:ln>
              <a:solidFill>
                <a:srgbClr val="33C5B9">
                  <a:lumMod val="75000"/>
                </a:srgbClr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Canela Text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12762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3" grpId="0" animBg="1"/>
      <p:bldP spid="55" grpId="0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42C38E16-CEE3-8040-A792-18ACDFD69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9710" y="1919654"/>
            <a:ext cx="5699374" cy="3018692"/>
          </a:xfrm>
        </p:spPr>
        <p:txBody>
          <a:bodyPr/>
          <a:lstStyle/>
          <a:p>
            <a:r>
              <a:rPr lang="es-ES_tradnl" b="1" dirty="0">
                <a:solidFill>
                  <a:srgbClr val="5B9BD5"/>
                </a:solidFill>
                <a:latin typeface="Century Gothic" panose="020B0502020202020204" pitchFamily="34" charset="0"/>
              </a:rPr>
              <a:t>ESTRATEGIA</a:t>
            </a:r>
            <a:r>
              <a:rPr lang="es-ES_tradnl" b="1" dirty="0">
                <a:solidFill>
                  <a:srgbClr val="1B9ADC"/>
                </a:solidFill>
                <a:latin typeface="Century Gothic" panose="020B0502020202020204" pitchFamily="34" charset="0"/>
              </a:rPr>
              <a:t> </a:t>
            </a:r>
            <a:r>
              <a:rPr lang="es-ES_tradnl" b="1" dirty="0">
                <a:latin typeface="Century Gothic" panose="020B0502020202020204" pitchFamily="34" charset="0"/>
              </a:rPr>
              <a:t>para establecer límites </a:t>
            </a:r>
            <a:r>
              <a:rPr lang="es-ES_tradnl" b="1" dirty="0">
                <a:solidFill>
                  <a:srgbClr val="5B9BD5"/>
                </a:solidFill>
                <a:latin typeface="Century Gothic" panose="020B0502020202020204" pitchFamily="34" charset="0"/>
              </a:rPr>
              <a:t>como un profesional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FB98A64-6861-ACFC-ADCE-0499B79B882A}"/>
              </a:ext>
            </a:extLst>
          </p:cNvPr>
          <p:cNvSpPr txBox="1"/>
          <p:nvPr/>
        </p:nvSpPr>
        <p:spPr>
          <a:xfrm>
            <a:off x="1657350" y="971550"/>
            <a:ext cx="39372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Para Finalizar:</a:t>
            </a:r>
          </a:p>
        </p:txBody>
      </p:sp>
    </p:spTree>
    <p:extLst>
      <p:ext uri="{BB962C8B-B14F-4D97-AF65-F5344CB8AC3E}">
        <p14:creationId xmlns:p14="http://schemas.microsoft.com/office/powerpoint/2010/main" val="2340049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B978BF-00A3-FE41-8857-7C9C57B42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8" y="230954"/>
            <a:ext cx="9097604" cy="965835"/>
          </a:xfrm>
        </p:spPr>
        <p:txBody>
          <a:bodyPr>
            <a:normAutofit/>
          </a:bodyPr>
          <a:lstStyle/>
          <a:p>
            <a:pPr algn="ctr"/>
            <a:r>
              <a:rPr lang="es-ES_tradnl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Estrategia para establecer Límites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7802F35-6B28-4B4A-AE30-3FEB36865AC6}"/>
              </a:ext>
            </a:extLst>
          </p:cNvPr>
          <p:cNvSpPr/>
          <p:nvPr/>
        </p:nvSpPr>
        <p:spPr>
          <a:xfrm>
            <a:off x="569842" y="1451113"/>
            <a:ext cx="2160000" cy="360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Criticidad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0858C1F-71D4-BD4E-A63F-FCBFD2E3A080}"/>
              </a:ext>
            </a:extLst>
          </p:cNvPr>
          <p:cNvSpPr/>
          <p:nvPr/>
        </p:nvSpPr>
        <p:spPr>
          <a:xfrm>
            <a:off x="4962938" y="1451113"/>
            <a:ext cx="2160000" cy="360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Objetivos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BA023BC-CF6E-414B-8088-4F7F089B1231}"/>
              </a:ext>
            </a:extLst>
          </p:cNvPr>
          <p:cNvSpPr/>
          <p:nvPr/>
        </p:nvSpPr>
        <p:spPr>
          <a:xfrm>
            <a:off x="9356033" y="1451113"/>
            <a:ext cx="2160000" cy="360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Documentación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4D2153F-D07D-274B-959C-1BAB1D74E092}"/>
              </a:ext>
            </a:extLst>
          </p:cNvPr>
          <p:cNvSpPr/>
          <p:nvPr/>
        </p:nvSpPr>
        <p:spPr>
          <a:xfrm>
            <a:off x="2766390" y="1451113"/>
            <a:ext cx="2160000" cy="360000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Razonamiento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59A5F45-FD51-9B45-8D6E-9DBAAAAA584C}"/>
              </a:ext>
            </a:extLst>
          </p:cNvPr>
          <p:cNvSpPr/>
          <p:nvPr/>
        </p:nvSpPr>
        <p:spPr>
          <a:xfrm>
            <a:off x="7159486" y="1451113"/>
            <a:ext cx="2160000" cy="360000"/>
          </a:xfrm>
          <a:prstGeom prst="rect">
            <a:avLst/>
          </a:prstGeom>
          <a:solidFill>
            <a:srgbClr val="1B1B1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Estadísticos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2D42EDE-AED0-874E-8A57-6FCF607F87D7}"/>
              </a:ext>
            </a:extLst>
          </p:cNvPr>
          <p:cNvSpPr txBox="1"/>
          <p:nvPr/>
        </p:nvSpPr>
        <p:spPr>
          <a:xfrm>
            <a:off x="569842" y="1866034"/>
            <a:ext cx="21600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defTabSz="914400" rtl="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kern="120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importancia de la máquina en la organización debe ser alineada con el “apetito de riesgo”</a:t>
            </a:r>
          </a:p>
          <a:p>
            <a:pPr marL="285750" indent="-285750" algn="l" defTabSz="914400" rtl="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kern="120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límites deben ser más estrictos en aquellas máquinas más importantes.</a:t>
            </a:r>
          </a:p>
          <a:p>
            <a:pPr marL="285750" indent="-285750" algn="l" defTabSz="914400" rtl="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kern="120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límites deben ser más severos en máquinas operando en ambientes severos (mayor riesgo)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0C079A7-C225-EA44-B8E0-ED590113BFFE}"/>
              </a:ext>
            </a:extLst>
          </p:cNvPr>
          <p:cNvSpPr txBox="1"/>
          <p:nvPr/>
        </p:nvSpPr>
        <p:spPr>
          <a:xfrm>
            <a:off x="2766390" y="1866034"/>
            <a:ext cx="2160000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¿Cuál es el impacto en la confiabilidad que tiene cada parámetro?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¿Qué le pasa a la máquina cuando ese parámetro es excedido?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¿Cuál es la ventana de acción que tengo al llegar a ese límite?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¿Qué voy a hacer en caso de llegar a ese límite en cada parámetro?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99D9990-81F4-6E42-94BF-C438B06E2F5B}"/>
              </a:ext>
            </a:extLst>
          </p:cNvPr>
          <p:cNvSpPr txBox="1"/>
          <p:nvPr/>
        </p:nvSpPr>
        <p:spPr>
          <a:xfrm>
            <a:off x="4962938" y="1866034"/>
            <a:ext cx="2160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¿Cuál Anormalidad está relacionada con el Modo de Falla?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¿Cuál es el valor óptimo que debe sostenerse para lograr los objetivos de confiabilidad?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¿Qué estrategia debo implementar para que esos Objetivos sean logrados en esos parámetros?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A750DF6-AA39-084E-8660-13772A03645E}"/>
              </a:ext>
            </a:extLst>
          </p:cNvPr>
          <p:cNvSpPr txBox="1"/>
          <p:nvPr/>
        </p:nvSpPr>
        <p:spPr>
          <a:xfrm>
            <a:off x="7159486" y="1866034"/>
            <a:ext cx="216000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Depurar la base de datos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Analizar estadísticamente la información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Seleccionar el tipo de límite a calcular en función de la distribución de cada parámetro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Seleccionar el valor de advertencia y crítico conforme a la criticidad de cada máquina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Comprobar la efectividad de los límites seleccionados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7A78D82-EEE8-FA48-AFEC-8914386545AE}"/>
              </a:ext>
            </a:extLst>
          </p:cNvPr>
          <p:cNvSpPr txBox="1"/>
          <p:nvPr/>
        </p:nvSpPr>
        <p:spPr>
          <a:xfrm>
            <a:off x="9356033" y="1866034"/>
            <a:ext cx="2160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Documentar y publicar los límites calculados para que la organización los utilice de manera estandarizada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Documentar el método seleccionado para la definición de los límites y objetivos para cada tipo de componente por parámetro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ES_tradnl" sz="1400" dirty="0">
                <a:solidFill>
                  <a:srgbClr val="1B1B1B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Aplicar Gestión del Cambio y Mejora Continua.</a:t>
            </a:r>
            <a:endParaRPr lang="es-ES_tradnl" sz="1400" dirty="0">
              <a:solidFill>
                <a:schemeClr val="tx2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38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build="p"/>
      <p:bldP spid="13" grpId="0" build="p"/>
      <p:bldP spid="14" grpId="0" uiExpand="1" build="p"/>
      <p:bldP spid="15" grpId="0" uiExpand="1" build="p"/>
      <p:bldP spid="1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3960AB0-8760-F2F5-5CF9-5BCEBD502C9F}"/>
              </a:ext>
            </a:extLst>
          </p:cNvPr>
          <p:cNvSpPr txBox="1"/>
          <p:nvPr/>
        </p:nvSpPr>
        <p:spPr>
          <a:xfrm>
            <a:off x="4286250" y="4697730"/>
            <a:ext cx="3886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>
                <a:solidFill>
                  <a:schemeClr val="bg1"/>
                </a:solidFill>
              </a:rPr>
              <a:t>GERARDO TRUJILLO C.</a:t>
            </a:r>
          </a:p>
        </p:txBody>
      </p:sp>
    </p:spTree>
    <p:extLst>
      <p:ext uri="{BB962C8B-B14F-4D97-AF65-F5344CB8AC3E}">
        <p14:creationId xmlns:p14="http://schemas.microsoft.com/office/powerpoint/2010/main" val="3871019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9723F0B8-34A7-592E-9126-2C30CC55C79A}"/>
              </a:ext>
            </a:extLst>
          </p:cNvPr>
          <p:cNvSpPr txBox="1">
            <a:spLocks/>
          </p:cNvSpPr>
          <p:nvPr/>
        </p:nvSpPr>
        <p:spPr>
          <a:xfrm>
            <a:off x="1925637" y="2568721"/>
            <a:ext cx="8340725" cy="17205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Gestionando Riesgo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 = S * P</a:t>
            </a:r>
            <a:endParaRPr lang="es-MX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056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ABD0F1-94A4-C528-89C3-CE1A8F061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739" y="362832"/>
            <a:ext cx="9732521" cy="965835"/>
          </a:xfrm>
        </p:spPr>
        <p:txBody>
          <a:bodyPr/>
          <a:lstStyle/>
          <a:p>
            <a:pPr algn="ctr"/>
            <a:r>
              <a:rPr lang="es-ES_tradnl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ISO 13372:04 Vocabulario de monitoreo de condición y diagnóstico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14151DB3-6097-BF64-DF44-E3122262AF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981080"/>
              </p:ext>
            </p:extLst>
          </p:nvPr>
        </p:nvGraphicFramePr>
        <p:xfrm>
          <a:off x="6288088" y="1795616"/>
          <a:ext cx="5484812" cy="3449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" name="Imagen 15">
            <a:extLst>
              <a:ext uri="{FF2B5EF4-FFF2-40B4-BE49-F238E27FC236}">
                <a16:creationId xmlns:a16="http://schemas.microsoft.com/office/drawing/2014/main" id="{FECA07F4-720B-EDDE-7092-4A67A1EF44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67938" y="1950670"/>
            <a:ext cx="4950735" cy="329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176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C8918C5-9D9A-CF4F-994E-34AA41BDC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8" y="140991"/>
            <a:ext cx="9097604" cy="965835"/>
          </a:xfrm>
        </p:spPr>
        <p:txBody>
          <a:bodyPr/>
          <a:lstStyle/>
          <a:p>
            <a:pPr algn="ctr"/>
            <a:r>
              <a:rPr lang="es-ES_tradnl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MBC para mitigar el riesgo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2EDEB4F-4FA0-CE4C-8ED4-9FF958FF8CD8}"/>
              </a:ext>
            </a:extLst>
          </p:cNvPr>
          <p:cNvSpPr/>
          <p:nvPr/>
        </p:nvSpPr>
        <p:spPr>
          <a:xfrm>
            <a:off x="1281775" y="5025873"/>
            <a:ext cx="9836176" cy="725301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>
                <a:solidFill>
                  <a:schemeClr val="tx2">
                    <a:lumMod val="7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¿Cuánto </a:t>
            </a:r>
            <a:r>
              <a:rPr lang="es-ES_tradnl" sz="2400" b="1" dirty="0">
                <a:solidFill>
                  <a:srgbClr val="C0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“APETITO DE RIESGO” </a:t>
            </a:r>
            <a:r>
              <a:rPr lang="es-ES_tradnl" sz="2400" dirty="0">
                <a:solidFill>
                  <a:schemeClr val="tx2">
                    <a:lumMod val="7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tiene una organización?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C60624-5410-161D-F653-297041C8C9B4}"/>
              </a:ext>
            </a:extLst>
          </p:cNvPr>
          <p:cNvSpPr txBox="1"/>
          <p:nvPr/>
        </p:nvSpPr>
        <p:spPr>
          <a:xfrm>
            <a:off x="1181569" y="3665843"/>
            <a:ext cx="1674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CRITICIDAD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562156-2D70-00E5-B06F-CB9DFF0D199E}"/>
              </a:ext>
            </a:extLst>
          </p:cNvPr>
          <p:cNvSpPr txBox="1"/>
          <p:nvPr/>
        </p:nvSpPr>
        <p:spPr>
          <a:xfrm>
            <a:off x="5034447" y="3687105"/>
            <a:ext cx="2216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SEVERIDAD DEL ENTORNO DE OPERACIÓN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AF4FD-231D-DCA5-4C18-0A232F2FD7DA}"/>
              </a:ext>
            </a:extLst>
          </p:cNvPr>
          <p:cNvSpPr txBox="1"/>
          <p:nvPr/>
        </p:nvSpPr>
        <p:spPr>
          <a:xfrm>
            <a:off x="9678165" y="3687105"/>
            <a:ext cx="12053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COSTO DEL PARO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818339D-05EC-D613-B9A1-B9887AF32657}"/>
              </a:ext>
            </a:extLst>
          </p:cNvPr>
          <p:cNvSpPr txBox="1"/>
          <p:nvPr/>
        </p:nvSpPr>
        <p:spPr>
          <a:xfrm>
            <a:off x="3082498" y="3659396"/>
            <a:ext cx="1951949" cy="735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PROBABILIDAD DE FALLA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BFD1A2-4AE5-7EB0-648D-5772E77FEC46}"/>
              </a:ext>
            </a:extLst>
          </p:cNvPr>
          <p:cNvSpPr txBox="1"/>
          <p:nvPr/>
        </p:nvSpPr>
        <p:spPr>
          <a:xfrm>
            <a:off x="7378266" y="3687105"/>
            <a:ext cx="1706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rgbClr val="004F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DURACIÓN DEL PARO</a:t>
            </a:r>
          </a:p>
        </p:txBody>
      </p:sp>
      <p:sp>
        <p:nvSpPr>
          <p:cNvPr id="14" name="Oval 37">
            <a:extLst>
              <a:ext uri="{FF2B5EF4-FFF2-40B4-BE49-F238E27FC236}">
                <a16:creationId xmlns:a16="http://schemas.microsoft.com/office/drawing/2014/main" id="{D262291F-DEBD-21D1-5E5A-A6A1D568BC52}"/>
              </a:ext>
            </a:extLst>
          </p:cNvPr>
          <p:cNvSpPr/>
          <p:nvPr/>
        </p:nvSpPr>
        <p:spPr>
          <a:xfrm>
            <a:off x="1281775" y="1890186"/>
            <a:ext cx="1473812" cy="147381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C</a:t>
            </a:r>
          </a:p>
        </p:txBody>
      </p:sp>
      <p:cxnSp>
        <p:nvCxnSpPr>
          <p:cNvPr id="15" name="Straight Connector 53">
            <a:extLst>
              <a:ext uri="{FF2B5EF4-FFF2-40B4-BE49-F238E27FC236}">
                <a16:creationId xmlns:a16="http://schemas.microsoft.com/office/drawing/2014/main" id="{4558426D-FC2B-1DBA-A75F-ABD3215D68BE}"/>
              </a:ext>
            </a:extLst>
          </p:cNvPr>
          <p:cNvCxnSpPr>
            <a:stCxn id="14" idx="4"/>
          </p:cNvCxnSpPr>
          <p:nvPr/>
        </p:nvCxnSpPr>
        <p:spPr>
          <a:xfrm>
            <a:off x="2018681" y="3364000"/>
            <a:ext cx="0" cy="276022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36">
            <a:extLst>
              <a:ext uri="{FF2B5EF4-FFF2-40B4-BE49-F238E27FC236}">
                <a16:creationId xmlns:a16="http://schemas.microsoft.com/office/drawing/2014/main" id="{8EAF10B2-DDA3-1880-7673-B3D537C5B475}"/>
              </a:ext>
            </a:extLst>
          </p:cNvPr>
          <p:cNvSpPr/>
          <p:nvPr/>
        </p:nvSpPr>
        <p:spPr>
          <a:xfrm>
            <a:off x="3378471" y="1890186"/>
            <a:ext cx="1473812" cy="1473814"/>
          </a:xfrm>
          <a:prstGeom prst="ellipse">
            <a:avLst/>
          </a:prstGeom>
          <a:solidFill>
            <a:srgbClr val="004F58">
              <a:alpha val="8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P</a:t>
            </a:r>
          </a:p>
        </p:txBody>
      </p:sp>
      <p:cxnSp>
        <p:nvCxnSpPr>
          <p:cNvPr id="19" name="Straight Connector 76">
            <a:extLst>
              <a:ext uri="{FF2B5EF4-FFF2-40B4-BE49-F238E27FC236}">
                <a16:creationId xmlns:a16="http://schemas.microsoft.com/office/drawing/2014/main" id="{653E719D-0DD3-A51E-F5D6-002737CB6766}"/>
              </a:ext>
            </a:extLst>
          </p:cNvPr>
          <p:cNvCxnSpPr/>
          <p:nvPr/>
        </p:nvCxnSpPr>
        <p:spPr>
          <a:xfrm>
            <a:off x="4115375" y="3364000"/>
            <a:ext cx="0" cy="276022"/>
          </a:xfrm>
          <a:prstGeom prst="line">
            <a:avLst/>
          </a:prstGeom>
          <a:ln w="19050">
            <a:solidFill>
              <a:srgbClr val="004F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35">
            <a:extLst>
              <a:ext uri="{FF2B5EF4-FFF2-40B4-BE49-F238E27FC236}">
                <a16:creationId xmlns:a16="http://schemas.microsoft.com/office/drawing/2014/main" id="{1D0DFEEF-AFBF-0954-03C3-4E8CCAE5D801}"/>
              </a:ext>
            </a:extLst>
          </p:cNvPr>
          <p:cNvSpPr/>
          <p:nvPr/>
        </p:nvSpPr>
        <p:spPr>
          <a:xfrm>
            <a:off x="5415190" y="1890186"/>
            <a:ext cx="1473812" cy="1473814"/>
          </a:xfrm>
          <a:prstGeom prst="ellipse">
            <a:avLst/>
          </a:prstGeom>
          <a:solidFill>
            <a:schemeClr val="accent3">
              <a:alpha val="8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E</a:t>
            </a:r>
          </a:p>
        </p:txBody>
      </p:sp>
      <p:cxnSp>
        <p:nvCxnSpPr>
          <p:cNvPr id="23" name="Straight Connector 54">
            <a:extLst>
              <a:ext uri="{FF2B5EF4-FFF2-40B4-BE49-F238E27FC236}">
                <a16:creationId xmlns:a16="http://schemas.microsoft.com/office/drawing/2014/main" id="{EB44F6B7-D1EB-D229-93B4-8D941F876F7E}"/>
              </a:ext>
            </a:extLst>
          </p:cNvPr>
          <p:cNvCxnSpPr>
            <a:stCxn id="22" idx="4"/>
          </p:cNvCxnSpPr>
          <p:nvPr/>
        </p:nvCxnSpPr>
        <p:spPr>
          <a:xfrm>
            <a:off x="6152096" y="3364000"/>
            <a:ext cx="1" cy="276022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34">
            <a:extLst>
              <a:ext uri="{FF2B5EF4-FFF2-40B4-BE49-F238E27FC236}">
                <a16:creationId xmlns:a16="http://schemas.microsoft.com/office/drawing/2014/main" id="{20BA6674-B26A-EE84-6A87-E6B7D19C19E2}"/>
              </a:ext>
            </a:extLst>
          </p:cNvPr>
          <p:cNvSpPr/>
          <p:nvPr/>
        </p:nvSpPr>
        <p:spPr>
          <a:xfrm>
            <a:off x="7477177" y="1890186"/>
            <a:ext cx="1473812" cy="1473814"/>
          </a:xfrm>
          <a:prstGeom prst="ellipse">
            <a:avLst/>
          </a:prstGeom>
          <a:solidFill>
            <a:srgbClr val="8E3086">
              <a:alpha val="8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T</a:t>
            </a:r>
          </a:p>
        </p:txBody>
      </p:sp>
      <p:cxnSp>
        <p:nvCxnSpPr>
          <p:cNvPr id="27" name="Straight Connector 77">
            <a:extLst>
              <a:ext uri="{FF2B5EF4-FFF2-40B4-BE49-F238E27FC236}">
                <a16:creationId xmlns:a16="http://schemas.microsoft.com/office/drawing/2014/main" id="{EE394029-ACE0-3D75-D6C1-9424FDA6B947}"/>
              </a:ext>
            </a:extLst>
          </p:cNvPr>
          <p:cNvCxnSpPr/>
          <p:nvPr/>
        </p:nvCxnSpPr>
        <p:spPr>
          <a:xfrm>
            <a:off x="8216935" y="3364000"/>
            <a:ext cx="0" cy="276022"/>
          </a:xfrm>
          <a:prstGeom prst="line">
            <a:avLst/>
          </a:prstGeom>
          <a:ln w="19050">
            <a:solidFill>
              <a:srgbClr val="8E308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33">
            <a:extLst>
              <a:ext uri="{FF2B5EF4-FFF2-40B4-BE49-F238E27FC236}">
                <a16:creationId xmlns:a16="http://schemas.microsoft.com/office/drawing/2014/main" id="{48F1BCF2-550C-253E-A3F6-CFEB2B50B4F0}"/>
              </a:ext>
            </a:extLst>
          </p:cNvPr>
          <p:cNvSpPr/>
          <p:nvPr/>
        </p:nvSpPr>
        <p:spPr>
          <a:xfrm>
            <a:off x="9543933" y="1890186"/>
            <a:ext cx="1473812" cy="1473814"/>
          </a:xfrm>
          <a:prstGeom prst="ellipse">
            <a:avLst/>
          </a:prstGeom>
          <a:solidFill>
            <a:schemeClr val="tx2">
              <a:lumMod val="50000"/>
              <a:alpha val="7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3600">
                <a:solidFill>
                  <a:schemeClr val="bg1"/>
                </a:solidFill>
              </a:rPr>
              <a:t>$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31" name="Straight Connector 55">
            <a:extLst>
              <a:ext uri="{FF2B5EF4-FFF2-40B4-BE49-F238E27FC236}">
                <a16:creationId xmlns:a16="http://schemas.microsoft.com/office/drawing/2014/main" id="{3C2C7B3B-2D0E-FF3E-BE9C-3F6CF24BE842}"/>
              </a:ext>
            </a:extLst>
          </p:cNvPr>
          <p:cNvCxnSpPr>
            <a:stCxn id="30" idx="4"/>
          </p:cNvCxnSpPr>
          <p:nvPr/>
        </p:nvCxnSpPr>
        <p:spPr>
          <a:xfrm>
            <a:off x="10280839" y="3364000"/>
            <a:ext cx="0" cy="27602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94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0C91FAD6-3D2A-4244-99C0-5772B8956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8" y="235493"/>
            <a:ext cx="7729967" cy="965835"/>
          </a:xfrm>
        </p:spPr>
        <p:txBody>
          <a:bodyPr/>
          <a:lstStyle/>
          <a:p>
            <a:pPr algn="ctr"/>
            <a:r>
              <a:rPr lang="es-ES_tradnl" sz="4000" dirty="0">
                <a:latin typeface="Century Gothic" panose="020B0502020202020204" pitchFamily="34" charset="0"/>
              </a:rPr>
              <a:t>Dependiendo de la Estrategia, </a:t>
            </a:r>
            <a:r>
              <a:rPr lang="es-ES_tradnl" sz="4000" dirty="0">
                <a:solidFill>
                  <a:srgbClr val="1B1B1B"/>
                </a:solidFill>
                <a:latin typeface="Century Gothic" panose="020B0502020202020204" pitchFamily="34" charset="0"/>
              </a:rPr>
              <a:t>serán los Beneficios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3B636D9C-C168-30E0-9C3A-99E933E6CF52}"/>
              </a:ext>
            </a:extLst>
          </p:cNvPr>
          <p:cNvGrpSpPr/>
          <p:nvPr/>
        </p:nvGrpSpPr>
        <p:grpSpPr>
          <a:xfrm>
            <a:off x="1797457" y="1516605"/>
            <a:ext cx="2880000" cy="4140067"/>
            <a:chOff x="1797457" y="1516605"/>
            <a:chExt cx="2880000" cy="4140067"/>
          </a:xfrm>
        </p:grpSpPr>
        <p:sp>
          <p:nvSpPr>
            <p:cNvPr id="5" name="Oval 8">
              <a:extLst>
                <a:ext uri="{FF2B5EF4-FFF2-40B4-BE49-F238E27FC236}">
                  <a16:creationId xmlns:a16="http://schemas.microsoft.com/office/drawing/2014/main" id="{76F0DF12-EC01-054E-8E45-98B1DBC028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97457" y="1516605"/>
              <a:ext cx="2880000" cy="2880000"/>
            </a:xfrm>
            <a:prstGeom prst="ellipse">
              <a:avLst/>
            </a:prstGeom>
            <a:solidFill>
              <a:srgbClr val="004F58">
                <a:alpha val="85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6000" b="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Pa</a:t>
              </a:r>
            </a:p>
          </p:txBody>
        </p:sp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3DDA4236-E8BF-0D40-9267-AD077CEA2D4D}"/>
                </a:ext>
              </a:extLst>
            </p:cNvPr>
            <p:cNvSpPr txBox="1"/>
            <p:nvPr/>
          </p:nvSpPr>
          <p:spPr>
            <a:xfrm>
              <a:off x="2162029" y="4595174"/>
              <a:ext cx="2150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000" b="1" dirty="0">
                  <a:solidFill>
                    <a:schemeClr val="accent2">
                      <a:lumMod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PROACTIVO</a:t>
              </a:r>
            </a:p>
          </p:txBody>
        </p:sp>
        <p:sp>
          <p:nvSpPr>
            <p:cNvPr id="9" name="Rectangle 15">
              <a:extLst>
                <a:ext uri="{FF2B5EF4-FFF2-40B4-BE49-F238E27FC236}">
                  <a16:creationId xmlns:a16="http://schemas.microsoft.com/office/drawing/2014/main" id="{91857699-E0A8-E14B-8B32-C587E3DF0F2F}"/>
                </a:ext>
              </a:extLst>
            </p:cNvPr>
            <p:cNvSpPr/>
            <p:nvPr/>
          </p:nvSpPr>
          <p:spPr>
            <a:xfrm>
              <a:off x="2095986" y="5010341"/>
              <a:ext cx="22829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 dirty="0">
                  <a:solidFill>
                    <a:schemeClr val="accent2">
                      <a:lumMod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Antes de que ocurra el problema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0C774BE3-5280-781D-515B-4733ECC7FF21}"/>
              </a:ext>
            </a:extLst>
          </p:cNvPr>
          <p:cNvGrpSpPr/>
          <p:nvPr/>
        </p:nvGrpSpPr>
        <p:grpSpPr>
          <a:xfrm>
            <a:off x="5240279" y="2244134"/>
            <a:ext cx="2282942" cy="3689537"/>
            <a:chOff x="5240279" y="2244134"/>
            <a:chExt cx="2282942" cy="3689537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D2CFA664-E7F0-C847-9F44-51E12F1340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06322" y="2244134"/>
              <a:ext cx="2160000" cy="2160000"/>
            </a:xfrm>
            <a:prstGeom prst="ellipse">
              <a:avLst/>
            </a:prstGeom>
            <a:solidFill>
              <a:srgbClr val="8E3086">
                <a:alpha val="85000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6000" b="1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Pd</a:t>
              </a:r>
            </a:p>
          </p:txBody>
        </p:sp>
        <p:sp>
          <p:nvSpPr>
            <p:cNvPr id="10" name="TextBox 17">
              <a:extLst>
                <a:ext uri="{FF2B5EF4-FFF2-40B4-BE49-F238E27FC236}">
                  <a16:creationId xmlns:a16="http://schemas.microsoft.com/office/drawing/2014/main" id="{4F2AE23C-DDDB-7748-9A33-FD7D7E49FB22}"/>
                </a:ext>
              </a:extLst>
            </p:cNvPr>
            <p:cNvSpPr txBox="1"/>
            <p:nvPr/>
          </p:nvSpPr>
          <p:spPr>
            <a:xfrm>
              <a:off x="5306322" y="4595174"/>
              <a:ext cx="2150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000" b="1" dirty="0">
                  <a:solidFill>
                    <a:schemeClr val="accent2">
                      <a:lumMod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PREDICTIVO</a:t>
              </a: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C8E283CA-3AC2-6A42-94CC-303D898C8213}"/>
                </a:ext>
              </a:extLst>
            </p:cNvPr>
            <p:cNvSpPr/>
            <p:nvPr/>
          </p:nvSpPr>
          <p:spPr>
            <a:xfrm>
              <a:off x="5240279" y="5010341"/>
              <a:ext cx="228294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>
                  <a:solidFill>
                    <a:schemeClr val="accent2">
                      <a:lumMod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Detectar el problema una vez iniciado</a:t>
              </a: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35F083F6-5733-9853-9426-5676D8EF6104}"/>
              </a:ext>
            </a:extLst>
          </p:cNvPr>
          <p:cNvGrpSpPr/>
          <p:nvPr/>
        </p:nvGrpSpPr>
        <p:grpSpPr>
          <a:xfrm>
            <a:off x="7915853" y="2964134"/>
            <a:ext cx="2377438" cy="2410873"/>
            <a:chOff x="7915853" y="2964134"/>
            <a:chExt cx="2377438" cy="2410873"/>
          </a:xfrm>
        </p:grpSpPr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DFA0B431-20F9-3F48-8B6B-3C3C52CC7D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4572" y="2964134"/>
              <a:ext cx="1440000" cy="1440000"/>
            </a:xfrm>
            <a:prstGeom prst="ellipse">
              <a:avLst/>
            </a:prstGeom>
            <a:solidFill>
              <a:schemeClr val="tx2">
                <a:lumMod val="50000"/>
                <a:alpha val="77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es-ES_tradnl" sz="3600">
                  <a:solidFill>
                    <a:schemeClr val="bg1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Pt</a:t>
              </a: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69B195A9-AE79-4A43-914F-97DC07A550DE}"/>
                </a:ext>
              </a:extLst>
            </p:cNvPr>
            <p:cNvSpPr txBox="1"/>
            <p:nvPr/>
          </p:nvSpPr>
          <p:spPr>
            <a:xfrm>
              <a:off x="7915853" y="4590508"/>
              <a:ext cx="23774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000" b="1" dirty="0">
                  <a:solidFill>
                    <a:schemeClr val="accent2">
                      <a:lumMod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PROTECTIVO</a:t>
              </a:r>
            </a:p>
          </p:txBody>
        </p:sp>
        <p:sp>
          <p:nvSpPr>
            <p:cNvPr id="13" name="Rectangle 22">
              <a:extLst>
                <a:ext uri="{FF2B5EF4-FFF2-40B4-BE49-F238E27FC236}">
                  <a16:creationId xmlns:a16="http://schemas.microsoft.com/office/drawing/2014/main" id="{D6D2791C-E397-BD42-8641-9CCB9FE86389}"/>
                </a:ext>
              </a:extLst>
            </p:cNvPr>
            <p:cNvSpPr/>
            <p:nvPr/>
          </p:nvSpPr>
          <p:spPr>
            <a:xfrm>
              <a:off x="7963101" y="5005675"/>
              <a:ext cx="22829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_tradnl">
                  <a:solidFill>
                    <a:schemeClr val="accent2">
                      <a:lumMod val="50000"/>
                    </a:schemeClr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Minimizar el daño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645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75D8FEEE-E827-74C7-6CA5-D261552DB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592" y="210389"/>
            <a:ext cx="8828815" cy="1359766"/>
          </a:xfrm>
        </p:spPr>
        <p:txBody>
          <a:bodyPr>
            <a:normAutofit/>
          </a:bodyPr>
          <a:lstStyle/>
          <a:p>
            <a:pPr algn="ctr"/>
            <a:r>
              <a:rPr lang="es-ES_tradnl" sz="4000" dirty="0">
                <a:latin typeface="Century Gothic" panose="020B0502020202020204" pitchFamily="34" charset="0"/>
              </a:rPr>
              <a:t>ISO 13379-1 Interpretación de datos y técnicas de diagnóstico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B481D62-79F3-6723-4835-7FB4F552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2"/>
          <a:stretch/>
        </p:blipFill>
        <p:spPr>
          <a:xfrm>
            <a:off x="8275182" y="2075908"/>
            <a:ext cx="2694768" cy="280515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CDF2B562-1ADA-25C6-E552-BB11AFB79853}"/>
              </a:ext>
            </a:extLst>
          </p:cNvPr>
          <p:cNvGrpSpPr/>
          <p:nvPr/>
        </p:nvGrpSpPr>
        <p:grpSpPr>
          <a:xfrm>
            <a:off x="605294" y="1595036"/>
            <a:ext cx="6950180" cy="3597131"/>
            <a:chOff x="425224" y="1324973"/>
            <a:chExt cx="7193447" cy="3723036"/>
          </a:xfrm>
        </p:grpSpPr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88087BF6-E8A0-4DA7-7FCA-662A308AB14A}"/>
                </a:ext>
              </a:extLst>
            </p:cNvPr>
            <p:cNvSpPr/>
            <p:nvPr/>
          </p:nvSpPr>
          <p:spPr>
            <a:xfrm>
              <a:off x="1434229" y="1324973"/>
              <a:ext cx="2204581" cy="980661"/>
            </a:xfrm>
            <a:prstGeom prst="rect">
              <a:avLst/>
            </a:prstGeom>
            <a:solidFill>
              <a:srgbClr val="00563F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dirty="0"/>
                <a:t>Fase de diseño de APLICACIÓN del      MC y D</a:t>
              </a: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41647DC2-64A2-1E6C-4CA2-C2C1F67B07EA}"/>
                </a:ext>
              </a:extLst>
            </p:cNvPr>
            <p:cNvSpPr/>
            <p:nvPr/>
          </p:nvSpPr>
          <p:spPr>
            <a:xfrm>
              <a:off x="5048286" y="1332346"/>
              <a:ext cx="2204581" cy="980661"/>
            </a:xfrm>
            <a:prstGeom prst="rect">
              <a:avLst/>
            </a:prstGeom>
            <a:solidFill>
              <a:srgbClr val="8E3086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dirty="0"/>
                <a:t>Fase de USO del sistema de              MC y D</a:t>
              </a:r>
            </a:p>
          </p:txBody>
        </p: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529ECA12-742E-F5DF-C20E-211A5BE55D62}"/>
                </a:ext>
              </a:extLst>
            </p:cNvPr>
            <p:cNvCxnSpPr>
              <a:cxnSpLocks/>
              <a:stCxn id="11" idx="2"/>
            </p:cNvCxnSpPr>
            <p:nvPr/>
          </p:nvCxnSpPr>
          <p:spPr>
            <a:xfrm>
              <a:off x="2536520" y="2305634"/>
              <a:ext cx="1810163" cy="222903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A16E8839-B5EF-0804-7B32-649EFA1E34C2}"/>
                </a:ext>
              </a:extLst>
            </p:cNvPr>
            <p:cNvCxnSpPr>
              <a:cxnSpLocks/>
              <a:endCxn id="13" idx="2"/>
            </p:cNvCxnSpPr>
            <p:nvPr/>
          </p:nvCxnSpPr>
          <p:spPr>
            <a:xfrm flipV="1">
              <a:off x="4346683" y="2313007"/>
              <a:ext cx="1803894" cy="2221665"/>
            </a:xfrm>
            <a:prstGeom prst="line">
              <a:avLst/>
            </a:prstGeom>
            <a:ln w="190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02A38838-1EBF-7C0F-B642-D17F8CBB11EF}"/>
                </a:ext>
              </a:extLst>
            </p:cNvPr>
            <p:cNvCxnSpPr>
              <a:cxnSpLocks/>
            </p:cNvCxnSpPr>
            <p:nvPr/>
          </p:nvCxnSpPr>
          <p:spPr>
            <a:xfrm>
              <a:off x="1318671" y="2858272"/>
              <a:ext cx="6300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F953D8CA-2139-F559-2E6C-F7CF3DA02B4A}"/>
                </a:ext>
              </a:extLst>
            </p:cNvPr>
            <p:cNvCxnSpPr>
              <a:cxnSpLocks/>
            </p:cNvCxnSpPr>
            <p:nvPr/>
          </p:nvCxnSpPr>
          <p:spPr>
            <a:xfrm>
              <a:off x="1318671" y="3193552"/>
              <a:ext cx="6300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717CCE70-054A-0A08-5EEB-14456BC77388}"/>
                </a:ext>
              </a:extLst>
            </p:cNvPr>
            <p:cNvCxnSpPr>
              <a:cxnSpLocks/>
            </p:cNvCxnSpPr>
            <p:nvPr/>
          </p:nvCxnSpPr>
          <p:spPr>
            <a:xfrm>
              <a:off x="1318671" y="3528832"/>
              <a:ext cx="6300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90CCCA2B-26F6-C8EA-D3E3-E41D3684A9EB}"/>
                </a:ext>
              </a:extLst>
            </p:cNvPr>
            <p:cNvCxnSpPr>
              <a:cxnSpLocks/>
            </p:cNvCxnSpPr>
            <p:nvPr/>
          </p:nvCxnSpPr>
          <p:spPr>
            <a:xfrm>
              <a:off x="1318671" y="3864112"/>
              <a:ext cx="6300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8C4953A5-2D07-6739-CAB2-DB52C80D1EF3}"/>
                </a:ext>
              </a:extLst>
            </p:cNvPr>
            <p:cNvCxnSpPr>
              <a:cxnSpLocks/>
            </p:cNvCxnSpPr>
            <p:nvPr/>
          </p:nvCxnSpPr>
          <p:spPr>
            <a:xfrm>
              <a:off x="1318671" y="4199392"/>
              <a:ext cx="6300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A0FBCBB6-FF6F-99F7-40DF-CD8F392676D2}"/>
                </a:ext>
              </a:extLst>
            </p:cNvPr>
            <p:cNvCxnSpPr>
              <a:cxnSpLocks/>
            </p:cNvCxnSpPr>
            <p:nvPr/>
          </p:nvCxnSpPr>
          <p:spPr>
            <a:xfrm>
              <a:off x="1318671" y="4534672"/>
              <a:ext cx="6300000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EF5A97F7-36B5-1FA9-748B-BF99FDEC21FD}"/>
                </a:ext>
              </a:extLst>
            </p:cNvPr>
            <p:cNvSpPr txBox="1"/>
            <p:nvPr/>
          </p:nvSpPr>
          <p:spPr>
            <a:xfrm>
              <a:off x="1155864" y="2858272"/>
              <a:ext cx="18528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dirty="0"/>
                <a:t>Máquina/Proceso</a:t>
              </a:r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65715F95-8AF9-5CA6-1853-964AE6DA726E}"/>
                </a:ext>
              </a:extLst>
            </p:cNvPr>
            <p:cNvSpPr txBox="1"/>
            <p:nvPr/>
          </p:nvSpPr>
          <p:spPr>
            <a:xfrm>
              <a:off x="425224" y="3181305"/>
              <a:ext cx="28439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dirty="0"/>
                <a:t>Separación en componentes</a:t>
              </a:r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34A408F6-7CB7-20DE-0031-C8DD837E7E8F}"/>
                </a:ext>
              </a:extLst>
            </p:cNvPr>
            <p:cNvSpPr txBox="1"/>
            <p:nvPr/>
          </p:nvSpPr>
          <p:spPr>
            <a:xfrm>
              <a:off x="1401346" y="3528852"/>
              <a:ext cx="21550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dirty="0"/>
                <a:t>Fallas/degradaciones</a:t>
              </a: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D99DAEA7-711D-4935-4247-AFAE1048D033}"/>
                </a:ext>
              </a:extLst>
            </p:cNvPr>
            <p:cNvSpPr txBox="1"/>
            <p:nvPr/>
          </p:nvSpPr>
          <p:spPr>
            <a:xfrm>
              <a:off x="1465031" y="3853098"/>
              <a:ext cx="2334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dirty="0"/>
                <a:t>Modelado de síntomas</a:t>
              </a: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907E94FA-7A8A-16F2-7190-5A05303F50FF}"/>
                </a:ext>
              </a:extLst>
            </p:cNvPr>
            <p:cNvSpPr txBox="1"/>
            <p:nvPr/>
          </p:nvSpPr>
          <p:spPr>
            <a:xfrm>
              <a:off x="2645065" y="4192270"/>
              <a:ext cx="13630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dirty="0"/>
                <a:t>Descriptores</a:t>
              </a:r>
            </a:p>
          </p:txBody>
        </p: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0E23C061-772D-6DF5-4860-9915D33D9DB0}"/>
                </a:ext>
              </a:extLst>
            </p:cNvPr>
            <p:cNvSpPr txBox="1"/>
            <p:nvPr/>
          </p:nvSpPr>
          <p:spPr>
            <a:xfrm>
              <a:off x="5721823" y="2849357"/>
              <a:ext cx="18171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/>
                <a:t>Gestión de riesgo</a:t>
              </a: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96260DEE-8140-BF95-F240-1642A85B8F7F}"/>
                </a:ext>
              </a:extLst>
            </p:cNvPr>
            <p:cNvSpPr txBox="1"/>
            <p:nvPr/>
          </p:nvSpPr>
          <p:spPr>
            <a:xfrm>
              <a:off x="5457386" y="3192785"/>
              <a:ext cx="21609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/>
                <a:t>Criticidad/Pronóstico</a:t>
              </a:r>
            </a:p>
          </p:txBody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7173D36A-8F3F-55C5-16DE-301E466F65FF}"/>
                </a:ext>
              </a:extLst>
            </p:cNvPr>
            <p:cNvSpPr txBox="1"/>
            <p:nvPr/>
          </p:nvSpPr>
          <p:spPr>
            <a:xfrm>
              <a:off x="5167108" y="3507129"/>
              <a:ext cx="12782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/>
                <a:t>Diagnóstico</a:t>
              </a:r>
            </a:p>
          </p:txBody>
        </p:sp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20E0568B-2D6B-2EE0-9297-297E31932DD6}"/>
                </a:ext>
              </a:extLst>
            </p:cNvPr>
            <p:cNvSpPr txBox="1"/>
            <p:nvPr/>
          </p:nvSpPr>
          <p:spPr>
            <a:xfrm>
              <a:off x="4928401" y="3822938"/>
              <a:ext cx="17258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/>
                <a:t>Reconocimiento</a:t>
              </a:r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5BB36C0E-60F9-08E8-7DED-DA28ABCF7DE6}"/>
                </a:ext>
              </a:extLst>
            </p:cNvPr>
            <p:cNvSpPr txBox="1"/>
            <p:nvPr/>
          </p:nvSpPr>
          <p:spPr>
            <a:xfrm>
              <a:off x="4656962" y="4185236"/>
              <a:ext cx="16089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dirty="0"/>
                <a:t>Procesamiento</a:t>
              </a:r>
            </a:p>
          </p:txBody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9DC4F5FF-0D00-61C6-2297-EC0837338A60}"/>
                </a:ext>
              </a:extLst>
            </p:cNvPr>
            <p:cNvSpPr txBox="1"/>
            <p:nvPr/>
          </p:nvSpPr>
          <p:spPr>
            <a:xfrm>
              <a:off x="3713174" y="4678677"/>
              <a:ext cx="12715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_tradnl" dirty="0"/>
                <a:t>Mediciones</a:t>
              </a:r>
            </a:p>
          </p:txBody>
        </p:sp>
      </p:grp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E7C4078-9734-8505-D116-B1C62A4BFB3F}"/>
              </a:ext>
            </a:extLst>
          </p:cNvPr>
          <p:cNvSpPr txBox="1"/>
          <p:nvPr/>
        </p:nvSpPr>
        <p:spPr>
          <a:xfrm>
            <a:off x="1318363" y="5192167"/>
            <a:ext cx="630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>
                <a:solidFill>
                  <a:srgbClr val="00563F"/>
                </a:solidFill>
              </a:rPr>
              <a:t>Ciclo de diseño y uso del sistema de Monitoreo de Condición (MC) y Diagnóstico (D)</a:t>
            </a:r>
          </a:p>
          <a:p>
            <a:pPr algn="ctr"/>
            <a:r>
              <a:rPr lang="es-ES_tradnl" b="1" dirty="0">
                <a:solidFill>
                  <a:srgbClr val="00563F"/>
                </a:solidFill>
              </a:rPr>
              <a:t>Cláusula 4.2</a:t>
            </a:r>
          </a:p>
        </p:txBody>
      </p:sp>
    </p:spTree>
    <p:extLst>
      <p:ext uri="{BB962C8B-B14F-4D97-AF65-F5344CB8AC3E}">
        <p14:creationId xmlns:p14="http://schemas.microsoft.com/office/powerpoint/2010/main" val="1258133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5A959B-231A-EC45-A929-425558F14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648" y="361961"/>
            <a:ext cx="9490704" cy="965835"/>
          </a:xfrm>
        </p:spPr>
        <p:txBody>
          <a:bodyPr>
            <a:normAutofit fontScale="90000"/>
          </a:bodyPr>
          <a:lstStyle/>
          <a:p>
            <a:r>
              <a:rPr lang="es-ES_tradnl" dirty="0">
                <a:solidFill>
                  <a:srgbClr val="005696"/>
                </a:solidFill>
                <a:latin typeface="Century Gothic" panose="020B0502020202020204" pitchFamily="34" charset="0"/>
              </a:rPr>
              <a:t>Objetivos – </a:t>
            </a:r>
            <a:r>
              <a:rPr lang="es-ES_tradnl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Lo que quiero, </a:t>
            </a:r>
            <a:r>
              <a:rPr lang="es-ES_tradnl" dirty="0">
                <a:solidFill>
                  <a:srgbClr val="C00000"/>
                </a:solidFill>
                <a:latin typeface="Century Gothic" panose="020B0502020202020204" pitchFamily="34" charset="0"/>
              </a:rPr>
              <a:t>Límites</a:t>
            </a:r>
            <a:r>
              <a:rPr lang="es-ES_tradnl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 – Lo que Permito</a:t>
            </a:r>
          </a:p>
        </p:txBody>
      </p:sp>
      <p:cxnSp>
        <p:nvCxnSpPr>
          <p:cNvPr id="10" name="Straight Connector 7">
            <a:extLst>
              <a:ext uri="{FF2B5EF4-FFF2-40B4-BE49-F238E27FC236}">
                <a16:creationId xmlns:a16="http://schemas.microsoft.com/office/drawing/2014/main" id="{9AE711DC-C116-904C-8F57-EC90F38528F1}"/>
              </a:ext>
            </a:extLst>
          </p:cNvPr>
          <p:cNvCxnSpPr>
            <a:cxnSpLocks/>
          </p:cNvCxnSpPr>
          <p:nvPr/>
        </p:nvCxnSpPr>
        <p:spPr>
          <a:xfrm>
            <a:off x="6057900" y="1935332"/>
            <a:ext cx="0" cy="3664259"/>
          </a:xfrm>
          <a:prstGeom prst="line">
            <a:avLst/>
          </a:prstGeom>
          <a:ln w="12700">
            <a:solidFill>
              <a:srgbClr val="1B1B1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1">
            <a:extLst>
              <a:ext uri="{FF2B5EF4-FFF2-40B4-BE49-F238E27FC236}">
                <a16:creationId xmlns:a16="http://schemas.microsoft.com/office/drawing/2014/main" id="{9AB8096E-8D64-B640-8C13-D2FC0DB7ED88}"/>
              </a:ext>
            </a:extLst>
          </p:cNvPr>
          <p:cNvSpPr txBox="1"/>
          <p:nvPr/>
        </p:nvSpPr>
        <p:spPr>
          <a:xfrm>
            <a:off x="6972055" y="1383959"/>
            <a:ext cx="32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>
                <a:solidFill>
                  <a:srgbClr val="015697"/>
                </a:solidFill>
                <a:latin typeface="Century Gothic" panose="020B0502020202020204" pitchFamily="34" charset="0"/>
              </a:rPr>
              <a:t>LÍMITES</a:t>
            </a:r>
          </a:p>
        </p:txBody>
      </p:sp>
      <p:sp>
        <p:nvSpPr>
          <p:cNvPr id="17" name="Rectangle 14">
            <a:extLst>
              <a:ext uri="{FF2B5EF4-FFF2-40B4-BE49-F238E27FC236}">
                <a16:creationId xmlns:a16="http://schemas.microsoft.com/office/drawing/2014/main" id="{C593F4E3-E4E7-1344-9075-760AC245593B}"/>
              </a:ext>
            </a:extLst>
          </p:cNvPr>
          <p:cNvSpPr/>
          <p:nvPr/>
        </p:nvSpPr>
        <p:spPr>
          <a:xfrm>
            <a:off x="7865483" y="2083452"/>
            <a:ext cx="26604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Definidos por el fabricante de la máquina o por riesgo </a:t>
            </a: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id="{79B0A0DB-0885-164E-A89B-9A9244813CE8}"/>
              </a:ext>
            </a:extLst>
          </p:cNvPr>
          <p:cNvSpPr/>
          <p:nvPr/>
        </p:nvSpPr>
        <p:spPr>
          <a:xfrm>
            <a:off x="7865483" y="3005621"/>
            <a:ext cx="29713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Por envejecimiento</a:t>
            </a:r>
          </a:p>
        </p:txBody>
      </p:sp>
      <p:sp>
        <p:nvSpPr>
          <p:cNvPr id="25" name="Rectangle 22">
            <a:extLst>
              <a:ext uri="{FF2B5EF4-FFF2-40B4-BE49-F238E27FC236}">
                <a16:creationId xmlns:a16="http://schemas.microsoft.com/office/drawing/2014/main" id="{4537878B-C3A8-C149-ADDC-2D81206346AF}"/>
              </a:ext>
            </a:extLst>
          </p:cNvPr>
          <p:cNvSpPr/>
          <p:nvPr/>
        </p:nvSpPr>
        <p:spPr>
          <a:xfrm>
            <a:off x="7865482" y="3689608"/>
            <a:ext cx="29713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Por relación de cambio</a:t>
            </a:r>
          </a:p>
        </p:txBody>
      </p:sp>
      <p:sp>
        <p:nvSpPr>
          <p:cNvPr id="29" name="TextBox 11">
            <a:extLst>
              <a:ext uri="{FF2B5EF4-FFF2-40B4-BE49-F238E27FC236}">
                <a16:creationId xmlns:a16="http://schemas.microsoft.com/office/drawing/2014/main" id="{4651D29D-CCCA-E243-B30C-303F9A7043BE}"/>
              </a:ext>
            </a:extLst>
          </p:cNvPr>
          <p:cNvSpPr txBox="1"/>
          <p:nvPr/>
        </p:nvSpPr>
        <p:spPr>
          <a:xfrm>
            <a:off x="1637807" y="1383959"/>
            <a:ext cx="32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Century Gothic" panose="020B0502020202020204" pitchFamily="34" charset="0"/>
              </a:rPr>
              <a:t>OBJETIVOS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D4D4F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A020DF69-7186-3040-82CB-6910BC4451E9}"/>
              </a:ext>
            </a:extLst>
          </p:cNvPr>
          <p:cNvCxnSpPr>
            <a:cxnSpLocks/>
          </p:cNvCxnSpPr>
          <p:nvPr/>
        </p:nvCxnSpPr>
        <p:spPr>
          <a:xfrm>
            <a:off x="3072697" y="1791988"/>
            <a:ext cx="422729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14">
            <a:extLst>
              <a:ext uri="{FF2B5EF4-FFF2-40B4-BE49-F238E27FC236}">
                <a16:creationId xmlns:a16="http://schemas.microsoft.com/office/drawing/2014/main" id="{0ADAD18F-38FC-9A4B-A898-0C594AC409A5}"/>
              </a:ext>
            </a:extLst>
          </p:cNvPr>
          <p:cNvSpPr/>
          <p:nvPr/>
        </p:nvSpPr>
        <p:spPr>
          <a:xfrm>
            <a:off x="2290286" y="2199613"/>
            <a:ext cx="33169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Definidos por el usuario</a:t>
            </a:r>
          </a:p>
        </p:txBody>
      </p:sp>
      <p:sp>
        <p:nvSpPr>
          <p:cNvPr id="37" name="Rectangle 22">
            <a:extLst>
              <a:ext uri="{FF2B5EF4-FFF2-40B4-BE49-F238E27FC236}">
                <a16:creationId xmlns:a16="http://schemas.microsoft.com/office/drawing/2014/main" id="{23B1DF7E-11FC-2348-9FFC-2B79197FE6A7}"/>
              </a:ext>
            </a:extLst>
          </p:cNvPr>
          <p:cNvSpPr/>
          <p:nvPr/>
        </p:nvSpPr>
        <p:spPr>
          <a:xfrm>
            <a:off x="7865482" y="4320549"/>
            <a:ext cx="29713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Estadísticos</a:t>
            </a:r>
          </a:p>
        </p:txBody>
      </p:sp>
      <p:sp>
        <p:nvSpPr>
          <p:cNvPr id="40" name="Freeform 128">
            <a:extLst>
              <a:ext uri="{FF2B5EF4-FFF2-40B4-BE49-F238E27FC236}">
                <a16:creationId xmlns:a16="http://schemas.microsoft.com/office/drawing/2014/main" id="{989929D9-47E7-2D47-8FD7-C92DE5CB78A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220304" y="2141340"/>
            <a:ext cx="360000" cy="357870"/>
          </a:xfrm>
          <a:custGeom>
            <a:avLst/>
            <a:gdLst>
              <a:gd name="T0" fmla="*/ 171 w 186"/>
              <a:gd name="T1" fmla="*/ 72 h 185"/>
              <a:gd name="T2" fmla="*/ 168 w 186"/>
              <a:gd name="T3" fmla="*/ 44 h 185"/>
              <a:gd name="T4" fmla="*/ 150 w 186"/>
              <a:gd name="T5" fmla="*/ 18 h 185"/>
              <a:gd name="T6" fmla="*/ 141 w 186"/>
              <a:gd name="T7" fmla="*/ 18 h 185"/>
              <a:gd name="T8" fmla="*/ 114 w 186"/>
              <a:gd name="T9" fmla="*/ 15 h 185"/>
              <a:gd name="T10" fmla="*/ 106 w 186"/>
              <a:gd name="T11" fmla="*/ 0 h 185"/>
              <a:gd name="T12" fmla="*/ 75 w 186"/>
              <a:gd name="T13" fmla="*/ 6 h 185"/>
              <a:gd name="T14" fmla="*/ 53 w 186"/>
              <a:gd name="T15" fmla="*/ 23 h 185"/>
              <a:gd name="T16" fmla="*/ 40 w 186"/>
              <a:gd name="T17" fmla="*/ 17 h 185"/>
              <a:gd name="T18" fmla="*/ 19 w 186"/>
              <a:gd name="T19" fmla="*/ 36 h 185"/>
              <a:gd name="T20" fmla="*/ 24 w 186"/>
              <a:gd name="T21" fmla="*/ 52 h 185"/>
              <a:gd name="T22" fmla="*/ 7 w 186"/>
              <a:gd name="T23" fmla="*/ 74 h 185"/>
              <a:gd name="T24" fmla="*/ 0 w 186"/>
              <a:gd name="T25" fmla="*/ 105 h 185"/>
              <a:gd name="T26" fmla="*/ 16 w 186"/>
              <a:gd name="T27" fmla="*/ 113 h 185"/>
              <a:gd name="T28" fmla="*/ 19 w 186"/>
              <a:gd name="T29" fmla="*/ 141 h 185"/>
              <a:gd name="T30" fmla="*/ 36 w 186"/>
              <a:gd name="T31" fmla="*/ 167 h 185"/>
              <a:gd name="T32" fmla="*/ 45 w 186"/>
              <a:gd name="T33" fmla="*/ 167 h 185"/>
              <a:gd name="T34" fmla="*/ 72 w 186"/>
              <a:gd name="T35" fmla="*/ 170 h 185"/>
              <a:gd name="T36" fmla="*/ 81 w 186"/>
              <a:gd name="T37" fmla="*/ 185 h 185"/>
              <a:gd name="T38" fmla="*/ 112 w 186"/>
              <a:gd name="T39" fmla="*/ 179 h 185"/>
              <a:gd name="T40" fmla="*/ 133 w 186"/>
              <a:gd name="T41" fmla="*/ 162 h 185"/>
              <a:gd name="T42" fmla="*/ 146 w 186"/>
              <a:gd name="T43" fmla="*/ 168 h 185"/>
              <a:gd name="T44" fmla="*/ 168 w 186"/>
              <a:gd name="T45" fmla="*/ 149 h 185"/>
              <a:gd name="T46" fmla="*/ 163 w 186"/>
              <a:gd name="T47" fmla="*/ 133 h 185"/>
              <a:gd name="T48" fmla="*/ 180 w 186"/>
              <a:gd name="T49" fmla="*/ 111 h 185"/>
              <a:gd name="T50" fmla="*/ 186 w 186"/>
              <a:gd name="T51" fmla="*/ 80 h 185"/>
              <a:gd name="T52" fmla="*/ 178 w 186"/>
              <a:gd name="T53" fmla="*/ 103 h 185"/>
              <a:gd name="T54" fmla="*/ 169 w 186"/>
              <a:gd name="T55" fmla="*/ 105 h 185"/>
              <a:gd name="T56" fmla="*/ 156 w 186"/>
              <a:gd name="T57" fmla="*/ 129 h 185"/>
              <a:gd name="T58" fmla="*/ 160 w 186"/>
              <a:gd name="T59" fmla="*/ 145 h 185"/>
              <a:gd name="T60" fmla="*/ 145 w 186"/>
              <a:gd name="T61" fmla="*/ 160 h 185"/>
              <a:gd name="T62" fmla="*/ 133 w 186"/>
              <a:gd name="T63" fmla="*/ 154 h 185"/>
              <a:gd name="T64" fmla="*/ 112 w 186"/>
              <a:gd name="T65" fmla="*/ 162 h 185"/>
              <a:gd name="T66" fmla="*/ 104 w 186"/>
              <a:gd name="T67" fmla="*/ 177 h 185"/>
              <a:gd name="T68" fmla="*/ 83 w 186"/>
              <a:gd name="T69" fmla="*/ 177 h 185"/>
              <a:gd name="T70" fmla="*/ 75 w 186"/>
              <a:gd name="T71" fmla="*/ 162 h 185"/>
              <a:gd name="T72" fmla="*/ 53 w 186"/>
              <a:gd name="T73" fmla="*/ 154 h 185"/>
              <a:gd name="T74" fmla="*/ 41 w 186"/>
              <a:gd name="T75" fmla="*/ 160 h 185"/>
              <a:gd name="T76" fmla="*/ 26 w 186"/>
              <a:gd name="T77" fmla="*/ 145 h 185"/>
              <a:gd name="T78" fmla="*/ 31 w 186"/>
              <a:gd name="T79" fmla="*/ 129 h 185"/>
              <a:gd name="T80" fmla="*/ 18 w 186"/>
              <a:gd name="T81" fmla="*/ 105 h 185"/>
              <a:gd name="T82" fmla="*/ 9 w 186"/>
              <a:gd name="T83" fmla="*/ 103 h 185"/>
              <a:gd name="T84" fmla="*/ 18 w 186"/>
              <a:gd name="T85" fmla="*/ 80 h 185"/>
              <a:gd name="T86" fmla="*/ 31 w 186"/>
              <a:gd name="T87" fmla="*/ 57 h 185"/>
              <a:gd name="T88" fmla="*/ 26 w 186"/>
              <a:gd name="T89" fmla="*/ 40 h 185"/>
              <a:gd name="T90" fmla="*/ 41 w 186"/>
              <a:gd name="T91" fmla="*/ 26 h 185"/>
              <a:gd name="T92" fmla="*/ 53 w 186"/>
              <a:gd name="T93" fmla="*/ 31 h 185"/>
              <a:gd name="T94" fmla="*/ 75 w 186"/>
              <a:gd name="T95" fmla="*/ 23 h 185"/>
              <a:gd name="T96" fmla="*/ 83 w 186"/>
              <a:gd name="T97" fmla="*/ 8 h 185"/>
              <a:gd name="T98" fmla="*/ 104 w 186"/>
              <a:gd name="T99" fmla="*/ 8 h 185"/>
              <a:gd name="T100" fmla="*/ 112 w 186"/>
              <a:gd name="T101" fmla="*/ 23 h 185"/>
              <a:gd name="T102" fmla="*/ 133 w 186"/>
              <a:gd name="T103" fmla="*/ 31 h 185"/>
              <a:gd name="T104" fmla="*/ 146 w 186"/>
              <a:gd name="T105" fmla="*/ 26 h 185"/>
              <a:gd name="T106" fmla="*/ 160 w 186"/>
              <a:gd name="T107" fmla="*/ 40 h 185"/>
              <a:gd name="T108" fmla="*/ 156 w 186"/>
              <a:gd name="T109" fmla="*/ 57 h 185"/>
              <a:gd name="T110" fmla="*/ 169 w 186"/>
              <a:gd name="T111" fmla="*/ 80 h 185"/>
              <a:gd name="T112" fmla="*/ 178 w 186"/>
              <a:gd name="T113" fmla="*/ 103 h 185"/>
              <a:gd name="T114" fmla="*/ 51 w 186"/>
              <a:gd name="T115" fmla="*/ 93 h 185"/>
              <a:gd name="T116" fmla="*/ 135 w 186"/>
              <a:gd name="T117" fmla="*/ 93 h 185"/>
              <a:gd name="T118" fmla="*/ 93 w 186"/>
              <a:gd name="T119" fmla="*/ 126 h 185"/>
              <a:gd name="T120" fmla="*/ 93 w 186"/>
              <a:gd name="T121" fmla="*/ 59 h 185"/>
              <a:gd name="T122" fmla="*/ 93 w 186"/>
              <a:gd name="T123" fmla="*/ 12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85">
                <a:moveTo>
                  <a:pt x="180" y="74"/>
                </a:moveTo>
                <a:cubicBezTo>
                  <a:pt x="171" y="72"/>
                  <a:pt x="171" y="72"/>
                  <a:pt x="171" y="72"/>
                </a:cubicBezTo>
                <a:cubicBezTo>
                  <a:pt x="169" y="65"/>
                  <a:pt x="166" y="58"/>
                  <a:pt x="163" y="52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9" y="42"/>
                  <a:pt x="170" y="38"/>
                  <a:pt x="168" y="36"/>
                </a:cubicBezTo>
                <a:cubicBezTo>
                  <a:pt x="150" y="18"/>
                  <a:pt x="150" y="18"/>
                  <a:pt x="150" y="18"/>
                </a:cubicBezTo>
                <a:cubicBezTo>
                  <a:pt x="149" y="17"/>
                  <a:pt x="148" y="17"/>
                  <a:pt x="146" y="17"/>
                </a:cubicBezTo>
                <a:cubicBezTo>
                  <a:pt x="145" y="17"/>
                  <a:pt x="143" y="17"/>
                  <a:pt x="141" y="18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27" y="19"/>
                  <a:pt x="121" y="17"/>
                  <a:pt x="114" y="15"/>
                </a:cubicBezTo>
                <a:cubicBezTo>
                  <a:pt x="112" y="6"/>
                  <a:pt x="112" y="6"/>
                  <a:pt x="112" y="6"/>
                </a:cubicBezTo>
                <a:cubicBezTo>
                  <a:pt x="111" y="3"/>
                  <a:pt x="109" y="0"/>
                  <a:pt x="106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7" y="0"/>
                  <a:pt x="75" y="3"/>
                  <a:pt x="75" y="6"/>
                </a:cubicBezTo>
                <a:cubicBezTo>
                  <a:pt x="72" y="15"/>
                  <a:pt x="72" y="15"/>
                  <a:pt x="72" y="15"/>
                </a:cubicBezTo>
                <a:cubicBezTo>
                  <a:pt x="66" y="17"/>
                  <a:pt x="59" y="19"/>
                  <a:pt x="53" y="23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17"/>
                  <a:pt x="42" y="17"/>
                  <a:pt x="40" y="17"/>
                </a:cubicBezTo>
                <a:cubicBezTo>
                  <a:pt x="39" y="17"/>
                  <a:pt x="37" y="17"/>
                  <a:pt x="36" y="18"/>
                </a:cubicBezTo>
                <a:cubicBezTo>
                  <a:pt x="19" y="36"/>
                  <a:pt x="19" y="36"/>
                  <a:pt x="19" y="36"/>
                </a:cubicBezTo>
                <a:cubicBezTo>
                  <a:pt x="16" y="38"/>
                  <a:pt x="17" y="42"/>
                  <a:pt x="19" y="44"/>
                </a:cubicBezTo>
                <a:cubicBezTo>
                  <a:pt x="24" y="52"/>
                  <a:pt x="24" y="52"/>
                  <a:pt x="24" y="52"/>
                </a:cubicBezTo>
                <a:cubicBezTo>
                  <a:pt x="20" y="58"/>
                  <a:pt x="17" y="65"/>
                  <a:pt x="16" y="72"/>
                </a:cubicBezTo>
                <a:cubicBezTo>
                  <a:pt x="7" y="74"/>
                  <a:pt x="7" y="74"/>
                  <a:pt x="7" y="74"/>
                </a:cubicBezTo>
                <a:cubicBezTo>
                  <a:pt x="4" y="75"/>
                  <a:pt x="0" y="77"/>
                  <a:pt x="0" y="80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8"/>
                  <a:pt x="4" y="110"/>
                  <a:pt x="7" y="111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7" y="120"/>
                  <a:pt x="20" y="127"/>
                  <a:pt x="24" y="133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7" y="143"/>
                  <a:pt x="16" y="147"/>
                  <a:pt x="19" y="149"/>
                </a:cubicBezTo>
                <a:cubicBezTo>
                  <a:pt x="36" y="167"/>
                  <a:pt x="36" y="167"/>
                  <a:pt x="36" y="167"/>
                </a:cubicBezTo>
                <a:cubicBezTo>
                  <a:pt x="37" y="168"/>
                  <a:pt x="39" y="168"/>
                  <a:pt x="40" y="168"/>
                </a:cubicBezTo>
                <a:cubicBezTo>
                  <a:pt x="42" y="168"/>
                  <a:pt x="44" y="168"/>
                  <a:pt x="45" y="167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59" y="166"/>
                  <a:pt x="66" y="168"/>
                  <a:pt x="72" y="170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75" y="182"/>
                  <a:pt x="77" y="185"/>
                  <a:pt x="81" y="185"/>
                </a:cubicBezTo>
                <a:cubicBezTo>
                  <a:pt x="106" y="185"/>
                  <a:pt x="106" y="185"/>
                  <a:pt x="106" y="185"/>
                </a:cubicBezTo>
                <a:cubicBezTo>
                  <a:pt x="109" y="185"/>
                  <a:pt x="111" y="182"/>
                  <a:pt x="112" y="179"/>
                </a:cubicBezTo>
                <a:cubicBezTo>
                  <a:pt x="114" y="170"/>
                  <a:pt x="114" y="170"/>
                  <a:pt x="114" y="170"/>
                </a:cubicBezTo>
                <a:cubicBezTo>
                  <a:pt x="121" y="168"/>
                  <a:pt x="127" y="166"/>
                  <a:pt x="133" y="162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43" y="168"/>
                  <a:pt x="145" y="168"/>
                  <a:pt x="146" y="168"/>
                </a:cubicBezTo>
                <a:cubicBezTo>
                  <a:pt x="148" y="168"/>
                  <a:pt x="149" y="168"/>
                  <a:pt x="150" y="167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170" y="147"/>
                  <a:pt x="169" y="143"/>
                  <a:pt x="168" y="141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66" y="127"/>
                  <a:pt x="169" y="120"/>
                  <a:pt x="171" y="113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83" y="110"/>
                  <a:pt x="186" y="108"/>
                  <a:pt x="186" y="105"/>
                </a:cubicBezTo>
                <a:cubicBezTo>
                  <a:pt x="186" y="80"/>
                  <a:pt x="186" y="80"/>
                  <a:pt x="186" y="80"/>
                </a:cubicBezTo>
                <a:cubicBezTo>
                  <a:pt x="186" y="77"/>
                  <a:pt x="183" y="75"/>
                  <a:pt x="180" y="74"/>
                </a:cubicBezTo>
                <a:close/>
                <a:moveTo>
                  <a:pt x="178" y="103"/>
                </a:moveTo>
                <a:cubicBezTo>
                  <a:pt x="178" y="103"/>
                  <a:pt x="178" y="103"/>
                  <a:pt x="177" y="103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6" y="106"/>
                  <a:pt x="164" y="108"/>
                  <a:pt x="163" y="111"/>
                </a:cubicBezTo>
                <a:cubicBezTo>
                  <a:pt x="161" y="117"/>
                  <a:pt x="159" y="123"/>
                  <a:pt x="156" y="129"/>
                </a:cubicBezTo>
                <a:cubicBezTo>
                  <a:pt x="154" y="131"/>
                  <a:pt x="154" y="134"/>
                  <a:pt x="156" y="137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46" y="160"/>
                  <a:pt x="146" y="160"/>
                  <a:pt x="146" y="160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36" y="154"/>
                  <a:pt x="135" y="154"/>
                  <a:pt x="133" y="154"/>
                </a:cubicBezTo>
                <a:cubicBezTo>
                  <a:pt x="132" y="154"/>
                  <a:pt x="130" y="154"/>
                  <a:pt x="129" y="155"/>
                </a:cubicBezTo>
                <a:cubicBezTo>
                  <a:pt x="124" y="158"/>
                  <a:pt x="118" y="160"/>
                  <a:pt x="112" y="162"/>
                </a:cubicBezTo>
                <a:cubicBezTo>
                  <a:pt x="109" y="163"/>
                  <a:pt x="107" y="165"/>
                  <a:pt x="106" y="168"/>
                </a:cubicBezTo>
                <a:cubicBezTo>
                  <a:pt x="104" y="177"/>
                  <a:pt x="104" y="177"/>
                  <a:pt x="104" y="177"/>
                </a:cubicBezTo>
                <a:cubicBezTo>
                  <a:pt x="104" y="177"/>
                  <a:pt x="104" y="177"/>
                  <a:pt x="104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0" y="165"/>
                  <a:pt x="78" y="163"/>
                  <a:pt x="75" y="162"/>
                </a:cubicBezTo>
                <a:cubicBezTo>
                  <a:pt x="69" y="160"/>
                  <a:pt x="63" y="158"/>
                  <a:pt x="57" y="155"/>
                </a:cubicBezTo>
                <a:cubicBezTo>
                  <a:pt x="56" y="154"/>
                  <a:pt x="55" y="154"/>
                  <a:pt x="53" y="154"/>
                </a:cubicBezTo>
                <a:cubicBezTo>
                  <a:pt x="52" y="154"/>
                  <a:pt x="50" y="154"/>
                  <a:pt x="49" y="155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31" y="137"/>
                  <a:pt x="31" y="137"/>
                  <a:pt x="31" y="137"/>
                </a:cubicBezTo>
                <a:cubicBezTo>
                  <a:pt x="32" y="134"/>
                  <a:pt x="32" y="131"/>
                  <a:pt x="31" y="129"/>
                </a:cubicBezTo>
                <a:cubicBezTo>
                  <a:pt x="28" y="123"/>
                  <a:pt x="25" y="117"/>
                  <a:pt x="24" y="111"/>
                </a:cubicBezTo>
                <a:cubicBezTo>
                  <a:pt x="23" y="108"/>
                  <a:pt x="21" y="106"/>
                  <a:pt x="18" y="105"/>
                </a:cubicBezTo>
                <a:cubicBezTo>
                  <a:pt x="9" y="103"/>
                  <a:pt x="9" y="103"/>
                  <a:pt x="9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9" y="82"/>
                  <a:pt x="9" y="82"/>
                  <a:pt x="9" y="82"/>
                </a:cubicBezTo>
                <a:cubicBezTo>
                  <a:pt x="18" y="80"/>
                  <a:pt x="18" y="80"/>
                  <a:pt x="18" y="80"/>
                </a:cubicBezTo>
                <a:cubicBezTo>
                  <a:pt x="21" y="79"/>
                  <a:pt x="23" y="77"/>
                  <a:pt x="24" y="74"/>
                </a:cubicBezTo>
                <a:cubicBezTo>
                  <a:pt x="25" y="68"/>
                  <a:pt x="28" y="62"/>
                  <a:pt x="31" y="57"/>
                </a:cubicBezTo>
                <a:cubicBezTo>
                  <a:pt x="32" y="54"/>
                  <a:pt x="32" y="51"/>
                  <a:pt x="31" y="48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41" y="26"/>
                  <a:pt x="41" y="26"/>
                  <a:pt x="41" y="26"/>
                </a:cubicBezTo>
                <a:cubicBezTo>
                  <a:pt x="49" y="30"/>
                  <a:pt x="49" y="30"/>
                  <a:pt x="49" y="30"/>
                </a:cubicBezTo>
                <a:cubicBezTo>
                  <a:pt x="50" y="31"/>
                  <a:pt x="52" y="31"/>
                  <a:pt x="53" y="31"/>
                </a:cubicBezTo>
                <a:cubicBezTo>
                  <a:pt x="55" y="31"/>
                  <a:pt x="56" y="31"/>
                  <a:pt x="57" y="30"/>
                </a:cubicBezTo>
                <a:cubicBezTo>
                  <a:pt x="63" y="27"/>
                  <a:pt x="69" y="25"/>
                  <a:pt x="75" y="23"/>
                </a:cubicBezTo>
                <a:cubicBezTo>
                  <a:pt x="78" y="22"/>
                  <a:pt x="80" y="20"/>
                  <a:pt x="81" y="17"/>
                </a:cubicBezTo>
                <a:cubicBezTo>
                  <a:pt x="83" y="8"/>
                  <a:pt x="83" y="8"/>
                  <a:pt x="83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7" y="20"/>
                  <a:pt x="109" y="22"/>
                  <a:pt x="112" y="23"/>
                </a:cubicBezTo>
                <a:cubicBezTo>
                  <a:pt x="118" y="25"/>
                  <a:pt x="124" y="27"/>
                  <a:pt x="129" y="30"/>
                </a:cubicBezTo>
                <a:cubicBezTo>
                  <a:pt x="130" y="31"/>
                  <a:pt x="132" y="31"/>
                  <a:pt x="133" y="31"/>
                </a:cubicBezTo>
                <a:cubicBezTo>
                  <a:pt x="135" y="31"/>
                  <a:pt x="136" y="31"/>
                  <a:pt x="138" y="30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4" y="51"/>
                  <a:pt x="154" y="54"/>
                  <a:pt x="156" y="57"/>
                </a:cubicBezTo>
                <a:cubicBezTo>
                  <a:pt x="159" y="62"/>
                  <a:pt x="161" y="68"/>
                  <a:pt x="163" y="74"/>
                </a:cubicBezTo>
                <a:cubicBezTo>
                  <a:pt x="164" y="77"/>
                  <a:pt x="166" y="79"/>
                  <a:pt x="169" y="80"/>
                </a:cubicBezTo>
                <a:cubicBezTo>
                  <a:pt x="178" y="82"/>
                  <a:pt x="178" y="82"/>
                  <a:pt x="178" y="82"/>
                </a:cubicBezTo>
                <a:lnTo>
                  <a:pt x="178" y="103"/>
                </a:lnTo>
                <a:close/>
                <a:moveTo>
                  <a:pt x="93" y="50"/>
                </a:moveTo>
                <a:cubicBezTo>
                  <a:pt x="70" y="50"/>
                  <a:pt x="51" y="69"/>
                  <a:pt x="51" y="93"/>
                </a:cubicBezTo>
                <a:cubicBezTo>
                  <a:pt x="51" y="116"/>
                  <a:pt x="70" y="135"/>
                  <a:pt x="93" y="135"/>
                </a:cubicBezTo>
                <a:cubicBezTo>
                  <a:pt x="117" y="135"/>
                  <a:pt x="135" y="116"/>
                  <a:pt x="135" y="93"/>
                </a:cubicBezTo>
                <a:cubicBezTo>
                  <a:pt x="135" y="69"/>
                  <a:pt x="117" y="50"/>
                  <a:pt x="93" y="50"/>
                </a:cubicBezTo>
                <a:close/>
                <a:moveTo>
                  <a:pt x="93" y="126"/>
                </a:moveTo>
                <a:cubicBezTo>
                  <a:pt x="75" y="126"/>
                  <a:pt x="59" y="111"/>
                  <a:pt x="59" y="93"/>
                </a:cubicBezTo>
                <a:cubicBezTo>
                  <a:pt x="59" y="74"/>
                  <a:pt x="75" y="59"/>
                  <a:pt x="93" y="59"/>
                </a:cubicBezTo>
                <a:cubicBezTo>
                  <a:pt x="112" y="59"/>
                  <a:pt x="127" y="74"/>
                  <a:pt x="127" y="93"/>
                </a:cubicBezTo>
                <a:cubicBezTo>
                  <a:pt x="127" y="111"/>
                  <a:pt x="112" y="126"/>
                  <a:pt x="93" y="126"/>
                </a:cubicBezTo>
                <a:close/>
              </a:path>
            </a:pathLst>
          </a:custGeom>
          <a:solidFill>
            <a:srgbClr val="015697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005596">
                  <a:lumMod val="65000"/>
                  <a:lumOff val="3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Freeform 474">
            <a:extLst>
              <a:ext uri="{FF2B5EF4-FFF2-40B4-BE49-F238E27FC236}">
                <a16:creationId xmlns:a16="http://schemas.microsoft.com/office/drawing/2014/main" id="{3B22716B-129C-6D48-AD21-8FE59F9A7AE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737692" y="3031822"/>
            <a:ext cx="360000" cy="356816"/>
          </a:xfrm>
          <a:custGeom>
            <a:avLst/>
            <a:gdLst>
              <a:gd name="T0" fmla="*/ 157 w 186"/>
              <a:gd name="T1" fmla="*/ 159 h 185"/>
              <a:gd name="T2" fmla="*/ 186 w 186"/>
              <a:gd name="T3" fmla="*/ 93 h 185"/>
              <a:gd name="T4" fmla="*/ 93 w 186"/>
              <a:gd name="T5" fmla="*/ 0 h 185"/>
              <a:gd name="T6" fmla="*/ 0 w 186"/>
              <a:gd name="T7" fmla="*/ 93 h 185"/>
              <a:gd name="T8" fmla="*/ 29 w 186"/>
              <a:gd name="T9" fmla="*/ 159 h 185"/>
              <a:gd name="T10" fmla="*/ 18 w 186"/>
              <a:gd name="T11" fmla="*/ 178 h 185"/>
              <a:gd name="T12" fmla="*/ 17 w 186"/>
              <a:gd name="T13" fmla="*/ 181 h 185"/>
              <a:gd name="T14" fmla="*/ 21 w 186"/>
              <a:gd name="T15" fmla="*/ 185 h 185"/>
              <a:gd name="T16" fmla="*/ 24 w 186"/>
              <a:gd name="T17" fmla="*/ 184 h 185"/>
              <a:gd name="T18" fmla="*/ 25 w 186"/>
              <a:gd name="T19" fmla="*/ 182 h 185"/>
              <a:gd name="T20" fmla="*/ 35 w 186"/>
              <a:gd name="T21" fmla="*/ 165 h 185"/>
              <a:gd name="T22" fmla="*/ 93 w 186"/>
              <a:gd name="T23" fmla="*/ 185 h 185"/>
              <a:gd name="T24" fmla="*/ 151 w 186"/>
              <a:gd name="T25" fmla="*/ 165 h 185"/>
              <a:gd name="T26" fmla="*/ 161 w 186"/>
              <a:gd name="T27" fmla="*/ 182 h 185"/>
              <a:gd name="T28" fmla="*/ 165 w 186"/>
              <a:gd name="T29" fmla="*/ 185 h 185"/>
              <a:gd name="T30" fmla="*/ 169 w 186"/>
              <a:gd name="T31" fmla="*/ 181 h 185"/>
              <a:gd name="T32" fmla="*/ 168 w 186"/>
              <a:gd name="T33" fmla="*/ 178 h 185"/>
              <a:gd name="T34" fmla="*/ 157 w 186"/>
              <a:gd name="T35" fmla="*/ 159 h 185"/>
              <a:gd name="T36" fmla="*/ 93 w 186"/>
              <a:gd name="T37" fmla="*/ 177 h 185"/>
              <a:gd name="T38" fmla="*/ 9 w 186"/>
              <a:gd name="T39" fmla="*/ 93 h 185"/>
              <a:gd name="T40" fmla="*/ 93 w 186"/>
              <a:gd name="T41" fmla="*/ 8 h 185"/>
              <a:gd name="T42" fmla="*/ 177 w 186"/>
              <a:gd name="T43" fmla="*/ 93 h 185"/>
              <a:gd name="T44" fmla="*/ 93 w 186"/>
              <a:gd name="T45" fmla="*/ 177 h 185"/>
              <a:gd name="T46" fmla="*/ 93 w 186"/>
              <a:gd name="T47" fmla="*/ 34 h 185"/>
              <a:gd name="T48" fmla="*/ 34 w 186"/>
              <a:gd name="T49" fmla="*/ 93 h 185"/>
              <a:gd name="T50" fmla="*/ 93 w 186"/>
              <a:gd name="T51" fmla="*/ 152 h 185"/>
              <a:gd name="T52" fmla="*/ 152 w 186"/>
              <a:gd name="T53" fmla="*/ 93 h 185"/>
              <a:gd name="T54" fmla="*/ 93 w 186"/>
              <a:gd name="T55" fmla="*/ 34 h 185"/>
              <a:gd name="T56" fmla="*/ 93 w 186"/>
              <a:gd name="T57" fmla="*/ 143 h 185"/>
              <a:gd name="T58" fmla="*/ 42 w 186"/>
              <a:gd name="T59" fmla="*/ 93 h 185"/>
              <a:gd name="T60" fmla="*/ 93 w 186"/>
              <a:gd name="T61" fmla="*/ 42 h 185"/>
              <a:gd name="T62" fmla="*/ 144 w 186"/>
              <a:gd name="T63" fmla="*/ 93 h 185"/>
              <a:gd name="T64" fmla="*/ 93 w 186"/>
              <a:gd name="T65" fmla="*/ 143 h 185"/>
              <a:gd name="T66" fmla="*/ 93 w 186"/>
              <a:gd name="T67" fmla="*/ 67 h 185"/>
              <a:gd name="T68" fmla="*/ 68 w 186"/>
              <a:gd name="T69" fmla="*/ 93 h 185"/>
              <a:gd name="T70" fmla="*/ 93 w 186"/>
              <a:gd name="T71" fmla="*/ 118 h 185"/>
              <a:gd name="T72" fmla="*/ 118 w 186"/>
              <a:gd name="T73" fmla="*/ 93 h 185"/>
              <a:gd name="T74" fmla="*/ 93 w 186"/>
              <a:gd name="T75" fmla="*/ 67 h 185"/>
              <a:gd name="T76" fmla="*/ 93 w 186"/>
              <a:gd name="T77" fmla="*/ 109 h 185"/>
              <a:gd name="T78" fmla="*/ 76 w 186"/>
              <a:gd name="T79" fmla="*/ 93 h 185"/>
              <a:gd name="T80" fmla="*/ 93 w 186"/>
              <a:gd name="T81" fmla="*/ 76 h 185"/>
              <a:gd name="T82" fmla="*/ 110 w 186"/>
              <a:gd name="T83" fmla="*/ 93 h 185"/>
              <a:gd name="T84" fmla="*/ 93 w 186"/>
              <a:gd name="T85" fmla="*/ 10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6" h="185">
                <a:moveTo>
                  <a:pt x="157" y="159"/>
                </a:moveTo>
                <a:cubicBezTo>
                  <a:pt x="175" y="143"/>
                  <a:pt x="186" y="119"/>
                  <a:pt x="186" y="93"/>
                </a:cubicBezTo>
                <a:cubicBezTo>
                  <a:pt x="186" y="41"/>
                  <a:pt x="144" y="0"/>
                  <a:pt x="93" y="0"/>
                </a:cubicBezTo>
                <a:cubicBezTo>
                  <a:pt x="42" y="0"/>
                  <a:pt x="0" y="41"/>
                  <a:pt x="0" y="93"/>
                </a:cubicBezTo>
                <a:cubicBezTo>
                  <a:pt x="0" y="119"/>
                  <a:pt x="11" y="143"/>
                  <a:pt x="29" y="159"/>
                </a:cubicBezTo>
                <a:cubicBezTo>
                  <a:pt x="18" y="178"/>
                  <a:pt x="18" y="178"/>
                  <a:pt x="18" y="178"/>
                </a:cubicBezTo>
                <a:cubicBezTo>
                  <a:pt x="18" y="179"/>
                  <a:pt x="17" y="180"/>
                  <a:pt x="17" y="181"/>
                </a:cubicBezTo>
                <a:cubicBezTo>
                  <a:pt x="17" y="183"/>
                  <a:pt x="19" y="185"/>
                  <a:pt x="21" y="185"/>
                </a:cubicBezTo>
                <a:cubicBezTo>
                  <a:pt x="22" y="185"/>
                  <a:pt x="24" y="185"/>
                  <a:pt x="24" y="184"/>
                </a:cubicBezTo>
                <a:cubicBezTo>
                  <a:pt x="25" y="184"/>
                  <a:pt x="25" y="183"/>
                  <a:pt x="25" y="182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51" y="178"/>
                  <a:pt x="71" y="185"/>
                  <a:pt x="93" y="185"/>
                </a:cubicBezTo>
                <a:cubicBezTo>
                  <a:pt x="115" y="185"/>
                  <a:pt x="135" y="178"/>
                  <a:pt x="151" y="165"/>
                </a:cubicBezTo>
                <a:cubicBezTo>
                  <a:pt x="161" y="182"/>
                  <a:pt x="161" y="182"/>
                  <a:pt x="161" y="182"/>
                </a:cubicBezTo>
                <a:cubicBezTo>
                  <a:pt x="161" y="184"/>
                  <a:pt x="163" y="185"/>
                  <a:pt x="165" y="185"/>
                </a:cubicBezTo>
                <a:cubicBezTo>
                  <a:pt x="167" y="185"/>
                  <a:pt x="169" y="183"/>
                  <a:pt x="169" y="181"/>
                </a:cubicBezTo>
                <a:cubicBezTo>
                  <a:pt x="169" y="180"/>
                  <a:pt x="168" y="179"/>
                  <a:pt x="168" y="178"/>
                </a:cubicBezTo>
                <a:lnTo>
                  <a:pt x="157" y="159"/>
                </a:lnTo>
                <a:close/>
                <a:moveTo>
                  <a:pt x="93" y="177"/>
                </a:moveTo>
                <a:cubicBezTo>
                  <a:pt x="46" y="177"/>
                  <a:pt x="9" y="139"/>
                  <a:pt x="9" y="93"/>
                </a:cubicBezTo>
                <a:cubicBezTo>
                  <a:pt x="9" y="46"/>
                  <a:pt x="46" y="8"/>
                  <a:pt x="93" y="8"/>
                </a:cubicBezTo>
                <a:cubicBezTo>
                  <a:pt x="140" y="8"/>
                  <a:pt x="177" y="46"/>
                  <a:pt x="177" y="93"/>
                </a:cubicBezTo>
                <a:cubicBezTo>
                  <a:pt x="177" y="139"/>
                  <a:pt x="140" y="177"/>
                  <a:pt x="93" y="177"/>
                </a:cubicBezTo>
                <a:close/>
                <a:moveTo>
                  <a:pt x="93" y="34"/>
                </a:moveTo>
                <a:cubicBezTo>
                  <a:pt x="60" y="34"/>
                  <a:pt x="34" y="60"/>
                  <a:pt x="34" y="93"/>
                </a:cubicBezTo>
                <a:cubicBezTo>
                  <a:pt x="34" y="125"/>
                  <a:pt x="60" y="152"/>
                  <a:pt x="93" y="152"/>
                </a:cubicBezTo>
                <a:cubicBezTo>
                  <a:pt x="126" y="152"/>
                  <a:pt x="152" y="125"/>
                  <a:pt x="152" y="93"/>
                </a:cubicBezTo>
                <a:cubicBezTo>
                  <a:pt x="152" y="60"/>
                  <a:pt x="126" y="34"/>
                  <a:pt x="93" y="34"/>
                </a:cubicBezTo>
                <a:close/>
                <a:moveTo>
                  <a:pt x="93" y="143"/>
                </a:moveTo>
                <a:cubicBezTo>
                  <a:pt x="65" y="143"/>
                  <a:pt x="42" y="121"/>
                  <a:pt x="42" y="93"/>
                </a:cubicBezTo>
                <a:cubicBezTo>
                  <a:pt x="42" y="65"/>
                  <a:pt x="65" y="42"/>
                  <a:pt x="93" y="42"/>
                </a:cubicBezTo>
                <a:cubicBezTo>
                  <a:pt x="121" y="42"/>
                  <a:pt x="144" y="65"/>
                  <a:pt x="144" y="93"/>
                </a:cubicBezTo>
                <a:cubicBezTo>
                  <a:pt x="144" y="121"/>
                  <a:pt x="121" y="143"/>
                  <a:pt x="93" y="143"/>
                </a:cubicBezTo>
                <a:close/>
                <a:moveTo>
                  <a:pt x="93" y="67"/>
                </a:moveTo>
                <a:cubicBezTo>
                  <a:pt x="79" y="67"/>
                  <a:pt x="68" y="79"/>
                  <a:pt x="68" y="93"/>
                </a:cubicBezTo>
                <a:cubicBezTo>
                  <a:pt x="68" y="107"/>
                  <a:pt x="79" y="118"/>
                  <a:pt x="93" y="118"/>
                </a:cubicBezTo>
                <a:cubicBezTo>
                  <a:pt x="107" y="118"/>
                  <a:pt x="118" y="107"/>
                  <a:pt x="118" y="93"/>
                </a:cubicBezTo>
                <a:cubicBezTo>
                  <a:pt x="118" y="79"/>
                  <a:pt x="107" y="67"/>
                  <a:pt x="93" y="67"/>
                </a:cubicBezTo>
                <a:close/>
                <a:moveTo>
                  <a:pt x="93" y="109"/>
                </a:moveTo>
                <a:cubicBezTo>
                  <a:pt x="84" y="109"/>
                  <a:pt x="76" y="102"/>
                  <a:pt x="76" y="93"/>
                </a:cubicBezTo>
                <a:cubicBezTo>
                  <a:pt x="76" y="83"/>
                  <a:pt x="84" y="76"/>
                  <a:pt x="93" y="76"/>
                </a:cubicBezTo>
                <a:cubicBezTo>
                  <a:pt x="102" y="76"/>
                  <a:pt x="110" y="83"/>
                  <a:pt x="110" y="93"/>
                </a:cubicBezTo>
                <a:cubicBezTo>
                  <a:pt x="110" y="102"/>
                  <a:pt x="102" y="109"/>
                  <a:pt x="93" y="109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Freeform 63">
            <a:extLst>
              <a:ext uri="{FF2B5EF4-FFF2-40B4-BE49-F238E27FC236}">
                <a16:creationId xmlns:a16="http://schemas.microsoft.com/office/drawing/2014/main" id="{39B83409-2D33-C247-BA29-51CF024FF9D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220304" y="2956858"/>
            <a:ext cx="360000" cy="360000"/>
          </a:xfrm>
          <a:custGeom>
            <a:avLst/>
            <a:gdLst>
              <a:gd name="T0" fmla="*/ 34 w 185"/>
              <a:gd name="T1" fmla="*/ 59 h 185"/>
              <a:gd name="T2" fmla="*/ 41 w 185"/>
              <a:gd name="T3" fmla="*/ 63 h 185"/>
              <a:gd name="T4" fmla="*/ 63 w 185"/>
              <a:gd name="T5" fmla="*/ 143 h 185"/>
              <a:gd name="T6" fmla="*/ 59 w 185"/>
              <a:gd name="T7" fmla="*/ 151 h 185"/>
              <a:gd name="T8" fmla="*/ 63 w 185"/>
              <a:gd name="T9" fmla="*/ 143 h 185"/>
              <a:gd name="T10" fmla="*/ 57 w 185"/>
              <a:gd name="T11" fmla="*/ 40 h 185"/>
              <a:gd name="T12" fmla="*/ 64 w 185"/>
              <a:gd name="T13" fmla="*/ 35 h 185"/>
              <a:gd name="T14" fmla="*/ 122 w 185"/>
              <a:gd name="T15" fmla="*/ 41 h 185"/>
              <a:gd name="T16" fmla="*/ 126 w 185"/>
              <a:gd name="T17" fmla="*/ 34 h 185"/>
              <a:gd name="T18" fmla="*/ 122 w 185"/>
              <a:gd name="T19" fmla="*/ 41 h 185"/>
              <a:gd name="T20" fmla="*/ 34 w 185"/>
              <a:gd name="T21" fmla="*/ 126 h 185"/>
              <a:gd name="T22" fmla="*/ 41 w 185"/>
              <a:gd name="T23" fmla="*/ 122 h 185"/>
              <a:gd name="T24" fmla="*/ 29 w 185"/>
              <a:gd name="T25" fmla="*/ 88 h 185"/>
              <a:gd name="T26" fmla="*/ 29 w 185"/>
              <a:gd name="T27" fmla="*/ 97 h 185"/>
              <a:gd name="T28" fmla="*/ 29 w 185"/>
              <a:gd name="T29" fmla="*/ 88 h 185"/>
              <a:gd name="T30" fmla="*/ 144 w 185"/>
              <a:gd name="T31" fmla="*/ 122 h 185"/>
              <a:gd name="T32" fmla="*/ 151 w 185"/>
              <a:gd name="T33" fmla="*/ 126 h 185"/>
              <a:gd name="T34" fmla="*/ 145 w 185"/>
              <a:gd name="T35" fmla="*/ 57 h 185"/>
              <a:gd name="T36" fmla="*/ 149 w 185"/>
              <a:gd name="T37" fmla="*/ 64 h 185"/>
              <a:gd name="T38" fmla="*/ 145 w 185"/>
              <a:gd name="T39" fmla="*/ 57 h 185"/>
              <a:gd name="T40" fmla="*/ 151 w 185"/>
              <a:gd name="T41" fmla="*/ 92 h 185"/>
              <a:gd name="T42" fmla="*/ 160 w 185"/>
              <a:gd name="T43" fmla="*/ 92 h 185"/>
              <a:gd name="T44" fmla="*/ 92 w 185"/>
              <a:gd name="T45" fmla="*/ 0 h 185"/>
              <a:gd name="T46" fmla="*/ 92 w 185"/>
              <a:gd name="T47" fmla="*/ 185 h 185"/>
              <a:gd name="T48" fmla="*/ 92 w 185"/>
              <a:gd name="T49" fmla="*/ 0 h 185"/>
              <a:gd name="T50" fmla="*/ 8 w 185"/>
              <a:gd name="T51" fmla="*/ 92 h 185"/>
              <a:gd name="T52" fmla="*/ 177 w 185"/>
              <a:gd name="T53" fmla="*/ 92 h 185"/>
              <a:gd name="T54" fmla="*/ 130 w 185"/>
              <a:gd name="T55" fmla="*/ 88 h 185"/>
              <a:gd name="T56" fmla="*/ 97 w 185"/>
              <a:gd name="T57" fmla="*/ 76 h 185"/>
              <a:gd name="T58" fmla="*/ 92 w 185"/>
              <a:gd name="T59" fmla="*/ 25 h 185"/>
              <a:gd name="T60" fmla="*/ 88 w 185"/>
              <a:gd name="T61" fmla="*/ 76 h 185"/>
              <a:gd name="T62" fmla="*/ 92 w 185"/>
              <a:gd name="T63" fmla="*/ 109 h 185"/>
              <a:gd name="T64" fmla="*/ 130 w 185"/>
              <a:gd name="T65" fmla="*/ 97 h 185"/>
              <a:gd name="T66" fmla="*/ 130 w 185"/>
              <a:gd name="T67" fmla="*/ 88 h 185"/>
              <a:gd name="T68" fmla="*/ 84 w 185"/>
              <a:gd name="T69" fmla="*/ 92 h 185"/>
              <a:gd name="T70" fmla="*/ 101 w 185"/>
              <a:gd name="T71" fmla="*/ 92 h 185"/>
              <a:gd name="T72" fmla="*/ 122 w 185"/>
              <a:gd name="T73" fmla="*/ 143 h 185"/>
              <a:gd name="T74" fmla="*/ 126 w 185"/>
              <a:gd name="T75" fmla="*/ 151 h 185"/>
              <a:gd name="T76" fmla="*/ 122 w 185"/>
              <a:gd name="T77" fmla="*/ 143 h 185"/>
              <a:gd name="T78" fmla="*/ 88 w 185"/>
              <a:gd name="T79" fmla="*/ 156 h 185"/>
              <a:gd name="T80" fmla="*/ 97 w 185"/>
              <a:gd name="T81" fmla="*/ 15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5" h="185">
                <a:moveTo>
                  <a:pt x="40" y="57"/>
                </a:moveTo>
                <a:cubicBezTo>
                  <a:pt x="38" y="56"/>
                  <a:pt x="35" y="57"/>
                  <a:pt x="34" y="59"/>
                </a:cubicBezTo>
                <a:cubicBezTo>
                  <a:pt x="33" y="61"/>
                  <a:pt x="33" y="63"/>
                  <a:pt x="35" y="64"/>
                </a:cubicBezTo>
                <a:cubicBezTo>
                  <a:pt x="37" y="66"/>
                  <a:pt x="40" y="65"/>
                  <a:pt x="41" y="63"/>
                </a:cubicBezTo>
                <a:cubicBezTo>
                  <a:pt x="42" y="61"/>
                  <a:pt x="42" y="58"/>
                  <a:pt x="40" y="57"/>
                </a:cubicBezTo>
                <a:close/>
                <a:moveTo>
                  <a:pt x="63" y="143"/>
                </a:moveTo>
                <a:cubicBezTo>
                  <a:pt x="61" y="142"/>
                  <a:pt x="58" y="143"/>
                  <a:pt x="57" y="145"/>
                </a:cubicBezTo>
                <a:cubicBezTo>
                  <a:pt x="56" y="147"/>
                  <a:pt x="57" y="150"/>
                  <a:pt x="59" y="151"/>
                </a:cubicBezTo>
                <a:cubicBezTo>
                  <a:pt x="61" y="152"/>
                  <a:pt x="63" y="151"/>
                  <a:pt x="64" y="149"/>
                </a:cubicBezTo>
                <a:cubicBezTo>
                  <a:pt x="66" y="147"/>
                  <a:pt x="65" y="145"/>
                  <a:pt x="63" y="143"/>
                </a:cubicBezTo>
                <a:close/>
                <a:moveTo>
                  <a:pt x="59" y="34"/>
                </a:moveTo>
                <a:cubicBezTo>
                  <a:pt x="57" y="35"/>
                  <a:pt x="56" y="38"/>
                  <a:pt x="57" y="40"/>
                </a:cubicBezTo>
                <a:cubicBezTo>
                  <a:pt x="58" y="42"/>
                  <a:pt x="61" y="42"/>
                  <a:pt x="63" y="41"/>
                </a:cubicBezTo>
                <a:cubicBezTo>
                  <a:pt x="65" y="40"/>
                  <a:pt x="66" y="37"/>
                  <a:pt x="64" y="35"/>
                </a:cubicBezTo>
                <a:cubicBezTo>
                  <a:pt x="63" y="33"/>
                  <a:pt x="61" y="33"/>
                  <a:pt x="59" y="34"/>
                </a:cubicBezTo>
                <a:close/>
                <a:moveTo>
                  <a:pt x="122" y="41"/>
                </a:moveTo>
                <a:cubicBezTo>
                  <a:pt x="124" y="42"/>
                  <a:pt x="127" y="42"/>
                  <a:pt x="128" y="40"/>
                </a:cubicBezTo>
                <a:cubicBezTo>
                  <a:pt x="129" y="38"/>
                  <a:pt x="128" y="35"/>
                  <a:pt x="126" y="34"/>
                </a:cubicBezTo>
                <a:cubicBezTo>
                  <a:pt x="124" y="33"/>
                  <a:pt x="122" y="33"/>
                  <a:pt x="120" y="35"/>
                </a:cubicBezTo>
                <a:cubicBezTo>
                  <a:pt x="119" y="37"/>
                  <a:pt x="120" y="40"/>
                  <a:pt x="122" y="41"/>
                </a:cubicBezTo>
                <a:close/>
                <a:moveTo>
                  <a:pt x="35" y="120"/>
                </a:moveTo>
                <a:cubicBezTo>
                  <a:pt x="33" y="121"/>
                  <a:pt x="33" y="124"/>
                  <a:pt x="34" y="126"/>
                </a:cubicBezTo>
                <a:cubicBezTo>
                  <a:pt x="35" y="128"/>
                  <a:pt x="38" y="129"/>
                  <a:pt x="40" y="128"/>
                </a:cubicBezTo>
                <a:cubicBezTo>
                  <a:pt x="42" y="126"/>
                  <a:pt x="42" y="124"/>
                  <a:pt x="41" y="122"/>
                </a:cubicBezTo>
                <a:cubicBezTo>
                  <a:pt x="40" y="120"/>
                  <a:pt x="37" y="119"/>
                  <a:pt x="35" y="120"/>
                </a:cubicBezTo>
                <a:close/>
                <a:moveTo>
                  <a:pt x="29" y="88"/>
                </a:moveTo>
                <a:cubicBezTo>
                  <a:pt x="27" y="88"/>
                  <a:pt x="25" y="90"/>
                  <a:pt x="25" y="92"/>
                </a:cubicBezTo>
                <a:cubicBezTo>
                  <a:pt x="25" y="95"/>
                  <a:pt x="27" y="97"/>
                  <a:pt x="29" y="97"/>
                </a:cubicBezTo>
                <a:cubicBezTo>
                  <a:pt x="31" y="97"/>
                  <a:pt x="33" y="95"/>
                  <a:pt x="33" y="92"/>
                </a:cubicBezTo>
                <a:cubicBezTo>
                  <a:pt x="33" y="90"/>
                  <a:pt x="31" y="88"/>
                  <a:pt x="29" y="88"/>
                </a:cubicBezTo>
                <a:close/>
                <a:moveTo>
                  <a:pt x="149" y="120"/>
                </a:moveTo>
                <a:cubicBezTo>
                  <a:pt x="147" y="119"/>
                  <a:pt x="145" y="120"/>
                  <a:pt x="144" y="122"/>
                </a:cubicBezTo>
                <a:cubicBezTo>
                  <a:pt x="142" y="124"/>
                  <a:pt x="143" y="126"/>
                  <a:pt x="145" y="128"/>
                </a:cubicBezTo>
                <a:cubicBezTo>
                  <a:pt x="147" y="129"/>
                  <a:pt x="150" y="128"/>
                  <a:pt x="151" y="126"/>
                </a:cubicBezTo>
                <a:cubicBezTo>
                  <a:pt x="152" y="124"/>
                  <a:pt x="151" y="121"/>
                  <a:pt x="149" y="120"/>
                </a:cubicBezTo>
                <a:close/>
                <a:moveTo>
                  <a:pt x="145" y="57"/>
                </a:moveTo>
                <a:cubicBezTo>
                  <a:pt x="143" y="58"/>
                  <a:pt x="142" y="61"/>
                  <a:pt x="144" y="63"/>
                </a:cubicBezTo>
                <a:cubicBezTo>
                  <a:pt x="145" y="65"/>
                  <a:pt x="147" y="66"/>
                  <a:pt x="149" y="64"/>
                </a:cubicBezTo>
                <a:cubicBezTo>
                  <a:pt x="151" y="63"/>
                  <a:pt x="152" y="61"/>
                  <a:pt x="151" y="59"/>
                </a:cubicBezTo>
                <a:cubicBezTo>
                  <a:pt x="150" y="57"/>
                  <a:pt x="147" y="56"/>
                  <a:pt x="145" y="57"/>
                </a:cubicBezTo>
                <a:close/>
                <a:moveTo>
                  <a:pt x="156" y="88"/>
                </a:moveTo>
                <a:cubicBezTo>
                  <a:pt x="153" y="88"/>
                  <a:pt x="151" y="90"/>
                  <a:pt x="151" y="92"/>
                </a:cubicBezTo>
                <a:cubicBezTo>
                  <a:pt x="151" y="95"/>
                  <a:pt x="153" y="97"/>
                  <a:pt x="156" y="97"/>
                </a:cubicBezTo>
                <a:cubicBezTo>
                  <a:pt x="158" y="97"/>
                  <a:pt x="160" y="95"/>
                  <a:pt x="160" y="92"/>
                </a:cubicBezTo>
                <a:cubicBezTo>
                  <a:pt x="160" y="90"/>
                  <a:pt x="158" y="88"/>
                  <a:pt x="156" y="88"/>
                </a:cubicBezTo>
                <a:close/>
                <a:moveTo>
                  <a:pt x="92" y="0"/>
                </a:moveTo>
                <a:cubicBezTo>
                  <a:pt x="41" y="0"/>
                  <a:pt x="0" y="41"/>
                  <a:pt x="0" y="92"/>
                </a:cubicBezTo>
                <a:cubicBezTo>
                  <a:pt x="0" y="144"/>
                  <a:pt x="41" y="185"/>
                  <a:pt x="92" y="185"/>
                </a:cubicBezTo>
                <a:cubicBezTo>
                  <a:pt x="144" y="185"/>
                  <a:pt x="185" y="144"/>
                  <a:pt x="185" y="92"/>
                </a:cubicBezTo>
                <a:cubicBezTo>
                  <a:pt x="185" y="41"/>
                  <a:pt x="144" y="0"/>
                  <a:pt x="92" y="0"/>
                </a:cubicBezTo>
                <a:close/>
                <a:moveTo>
                  <a:pt x="92" y="177"/>
                </a:moveTo>
                <a:cubicBezTo>
                  <a:pt x="46" y="177"/>
                  <a:pt x="8" y="139"/>
                  <a:pt x="8" y="92"/>
                </a:cubicBezTo>
                <a:cubicBezTo>
                  <a:pt x="8" y="46"/>
                  <a:pt x="46" y="8"/>
                  <a:pt x="92" y="8"/>
                </a:cubicBezTo>
                <a:cubicBezTo>
                  <a:pt x="139" y="8"/>
                  <a:pt x="177" y="46"/>
                  <a:pt x="177" y="92"/>
                </a:cubicBezTo>
                <a:cubicBezTo>
                  <a:pt x="177" y="139"/>
                  <a:pt x="139" y="177"/>
                  <a:pt x="92" y="177"/>
                </a:cubicBezTo>
                <a:close/>
                <a:moveTo>
                  <a:pt x="130" y="88"/>
                </a:moveTo>
                <a:cubicBezTo>
                  <a:pt x="109" y="88"/>
                  <a:pt x="109" y="88"/>
                  <a:pt x="109" y="88"/>
                </a:cubicBezTo>
                <a:cubicBezTo>
                  <a:pt x="107" y="82"/>
                  <a:pt x="103" y="78"/>
                  <a:pt x="97" y="76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27"/>
                  <a:pt x="95" y="25"/>
                  <a:pt x="92" y="25"/>
                </a:cubicBezTo>
                <a:cubicBezTo>
                  <a:pt x="90" y="25"/>
                  <a:pt x="88" y="27"/>
                  <a:pt x="88" y="29"/>
                </a:cubicBezTo>
                <a:cubicBezTo>
                  <a:pt x="88" y="76"/>
                  <a:pt x="88" y="76"/>
                  <a:pt x="88" y="76"/>
                </a:cubicBezTo>
                <a:cubicBezTo>
                  <a:pt x="81" y="78"/>
                  <a:pt x="76" y="84"/>
                  <a:pt x="76" y="92"/>
                </a:cubicBezTo>
                <a:cubicBezTo>
                  <a:pt x="76" y="102"/>
                  <a:pt x="83" y="109"/>
                  <a:pt x="92" y="109"/>
                </a:cubicBezTo>
                <a:cubicBezTo>
                  <a:pt x="100" y="109"/>
                  <a:pt x="107" y="104"/>
                  <a:pt x="109" y="97"/>
                </a:cubicBezTo>
                <a:cubicBezTo>
                  <a:pt x="130" y="97"/>
                  <a:pt x="130" y="97"/>
                  <a:pt x="130" y="97"/>
                </a:cubicBezTo>
                <a:cubicBezTo>
                  <a:pt x="133" y="97"/>
                  <a:pt x="135" y="95"/>
                  <a:pt x="135" y="92"/>
                </a:cubicBezTo>
                <a:cubicBezTo>
                  <a:pt x="135" y="90"/>
                  <a:pt x="133" y="88"/>
                  <a:pt x="130" y="88"/>
                </a:cubicBezTo>
                <a:close/>
                <a:moveTo>
                  <a:pt x="92" y="101"/>
                </a:moveTo>
                <a:cubicBezTo>
                  <a:pt x="88" y="101"/>
                  <a:pt x="84" y="97"/>
                  <a:pt x="84" y="92"/>
                </a:cubicBezTo>
                <a:cubicBezTo>
                  <a:pt x="84" y="88"/>
                  <a:pt x="88" y="84"/>
                  <a:pt x="92" y="84"/>
                </a:cubicBezTo>
                <a:cubicBezTo>
                  <a:pt x="97" y="84"/>
                  <a:pt x="101" y="88"/>
                  <a:pt x="101" y="92"/>
                </a:cubicBezTo>
                <a:cubicBezTo>
                  <a:pt x="101" y="97"/>
                  <a:pt x="97" y="101"/>
                  <a:pt x="92" y="101"/>
                </a:cubicBezTo>
                <a:close/>
                <a:moveTo>
                  <a:pt x="122" y="143"/>
                </a:moveTo>
                <a:cubicBezTo>
                  <a:pt x="120" y="145"/>
                  <a:pt x="119" y="147"/>
                  <a:pt x="120" y="149"/>
                </a:cubicBezTo>
                <a:cubicBezTo>
                  <a:pt x="122" y="151"/>
                  <a:pt x="124" y="152"/>
                  <a:pt x="126" y="151"/>
                </a:cubicBezTo>
                <a:cubicBezTo>
                  <a:pt x="128" y="150"/>
                  <a:pt x="129" y="147"/>
                  <a:pt x="128" y="145"/>
                </a:cubicBezTo>
                <a:cubicBezTo>
                  <a:pt x="127" y="143"/>
                  <a:pt x="124" y="142"/>
                  <a:pt x="122" y="143"/>
                </a:cubicBezTo>
                <a:close/>
                <a:moveTo>
                  <a:pt x="92" y="151"/>
                </a:moveTo>
                <a:cubicBezTo>
                  <a:pt x="90" y="151"/>
                  <a:pt x="88" y="153"/>
                  <a:pt x="88" y="156"/>
                </a:cubicBezTo>
                <a:cubicBezTo>
                  <a:pt x="88" y="158"/>
                  <a:pt x="90" y="160"/>
                  <a:pt x="92" y="160"/>
                </a:cubicBezTo>
                <a:cubicBezTo>
                  <a:pt x="95" y="160"/>
                  <a:pt x="97" y="158"/>
                  <a:pt x="97" y="156"/>
                </a:cubicBezTo>
                <a:cubicBezTo>
                  <a:pt x="97" y="153"/>
                  <a:pt x="95" y="151"/>
                  <a:pt x="92" y="151"/>
                </a:cubicBezTo>
                <a:close/>
              </a:path>
            </a:pathLst>
          </a:custGeom>
          <a:solidFill>
            <a:srgbClr val="01569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5" name="Freeform 139">
            <a:extLst>
              <a:ext uri="{FF2B5EF4-FFF2-40B4-BE49-F238E27FC236}">
                <a16:creationId xmlns:a16="http://schemas.microsoft.com/office/drawing/2014/main" id="{B599D6C4-778C-B94F-9643-747901C6EB1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220304" y="4319143"/>
            <a:ext cx="360000" cy="293794"/>
          </a:xfrm>
          <a:custGeom>
            <a:avLst/>
            <a:gdLst>
              <a:gd name="T0" fmla="*/ 23 w 147"/>
              <a:gd name="T1" fmla="*/ 73 h 120"/>
              <a:gd name="T2" fmla="*/ 3 w 147"/>
              <a:gd name="T3" fmla="*/ 73 h 120"/>
              <a:gd name="T4" fmla="*/ 0 w 147"/>
              <a:gd name="T5" fmla="*/ 77 h 120"/>
              <a:gd name="T6" fmla="*/ 0 w 147"/>
              <a:gd name="T7" fmla="*/ 117 h 120"/>
              <a:gd name="T8" fmla="*/ 3 w 147"/>
              <a:gd name="T9" fmla="*/ 120 h 120"/>
              <a:gd name="T10" fmla="*/ 23 w 147"/>
              <a:gd name="T11" fmla="*/ 120 h 120"/>
              <a:gd name="T12" fmla="*/ 27 w 147"/>
              <a:gd name="T13" fmla="*/ 117 h 120"/>
              <a:gd name="T14" fmla="*/ 27 w 147"/>
              <a:gd name="T15" fmla="*/ 77 h 120"/>
              <a:gd name="T16" fmla="*/ 23 w 147"/>
              <a:gd name="T17" fmla="*/ 73 h 120"/>
              <a:gd name="T18" fmla="*/ 20 w 147"/>
              <a:gd name="T19" fmla="*/ 113 h 120"/>
              <a:gd name="T20" fmla="*/ 7 w 147"/>
              <a:gd name="T21" fmla="*/ 113 h 120"/>
              <a:gd name="T22" fmla="*/ 7 w 147"/>
              <a:gd name="T23" fmla="*/ 80 h 120"/>
              <a:gd name="T24" fmla="*/ 20 w 147"/>
              <a:gd name="T25" fmla="*/ 80 h 120"/>
              <a:gd name="T26" fmla="*/ 20 w 147"/>
              <a:gd name="T27" fmla="*/ 113 h 120"/>
              <a:gd name="T28" fmla="*/ 20 w 147"/>
              <a:gd name="T29" fmla="*/ 113 h 120"/>
              <a:gd name="T30" fmla="*/ 104 w 147"/>
              <a:gd name="T31" fmla="*/ 53 h 120"/>
              <a:gd name="T32" fmla="*/ 83 w 147"/>
              <a:gd name="T33" fmla="*/ 53 h 120"/>
              <a:gd name="T34" fmla="*/ 80 w 147"/>
              <a:gd name="T35" fmla="*/ 56 h 120"/>
              <a:gd name="T36" fmla="*/ 80 w 147"/>
              <a:gd name="T37" fmla="*/ 117 h 120"/>
              <a:gd name="T38" fmla="*/ 83 w 147"/>
              <a:gd name="T39" fmla="*/ 120 h 120"/>
              <a:gd name="T40" fmla="*/ 104 w 147"/>
              <a:gd name="T41" fmla="*/ 120 h 120"/>
              <a:gd name="T42" fmla="*/ 107 w 147"/>
              <a:gd name="T43" fmla="*/ 117 h 120"/>
              <a:gd name="T44" fmla="*/ 107 w 147"/>
              <a:gd name="T45" fmla="*/ 56 h 120"/>
              <a:gd name="T46" fmla="*/ 104 w 147"/>
              <a:gd name="T47" fmla="*/ 53 h 120"/>
              <a:gd name="T48" fmla="*/ 100 w 147"/>
              <a:gd name="T49" fmla="*/ 113 h 120"/>
              <a:gd name="T50" fmla="*/ 87 w 147"/>
              <a:gd name="T51" fmla="*/ 113 h 120"/>
              <a:gd name="T52" fmla="*/ 87 w 147"/>
              <a:gd name="T53" fmla="*/ 60 h 120"/>
              <a:gd name="T54" fmla="*/ 100 w 147"/>
              <a:gd name="T55" fmla="*/ 60 h 120"/>
              <a:gd name="T56" fmla="*/ 100 w 147"/>
              <a:gd name="T57" fmla="*/ 113 h 120"/>
              <a:gd name="T58" fmla="*/ 100 w 147"/>
              <a:gd name="T59" fmla="*/ 113 h 120"/>
              <a:gd name="T60" fmla="*/ 63 w 147"/>
              <a:gd name="T61" fmla="*/ 13 h 120"/>
              <a:gd name="T62" fmla="*/ 43 w 147"/>
              <a:gd name="T63" fmla="*/ 13 h 120"/>
              <a:gd name="T64" fmla="*/ 40 w 147"/>
              <a:gd name="T65" fmla="*/ 16 h 120"/>
              <a:gd name="T66" fmla="*/ 40 w 147"/>
              <a:gd name="T67" fmla="*/ 117 h 120"/>
              <a:gd name="T68" fmla="*/ 43 w 147"/>
              <a:gd name="T69" fmla="*/ 120 h 120"/>
              <a:gd name="T70" fmla="*/ 63 w 147"/>
              <a:gd name="T71" fmla="*/ 120 h 120"/>
              <a:gd name="T72" fmla="*/ 67 w 147"/>
              <a:gd name="T73" fmla="*/ 117 h 120"/>
              <a:gd name="T74" fmla="*/ 67 w 147"/>
              <a:gd name="T75" fmla="*/ 16 h 120"/>
              <a:gd name="T76" fmla="*/ 63 w 147"/>
              <a:gd name="T77" fmla="*/ 13 h 120"/>
              <a:gd name="T78" fmla="*/ 60 w 147"/>
              <a:gd name="T79" fmla="*/ 113 h 120"/>
              <a:gd name="T80" fmla="*/ 47 w 147"/>
              <a:gd name="T81" fmla="*/ 113 h 120"/>
              <a:gd name="T82" fmla="*/ 47 w 147"/>
              <a:gd name="T83" fmla="*/ 20 h 120"/>
              <a:gd name="T84" fmla="*/ 60 w 147"/>
              <a:gd name="T85" fmla="*/ 20 h 120"/>
              <a:gd name="T86" fmla="*/ 60 w 147"/>
              <a:gd name="T87" fmla="*/ 113 h 120"/>
              <a:gd name="T88" fmla="*/ 60 w 147"/>
              <a:gd name="T89" fmla="*/ 113 h 120"/>
              <a:gd name="T90" fmla="*/ 144 w 147"/>
              <a:gd name="T91" fmla="*/ 0 h 120"/>
              <a:gd name="T92" fmla="*/ 124 w 147"/>
              <a:gd name="T93" fmla="*/ 0 h 120"/>
              <a:gd name="T94" fmla="*/ 120 w 147"/>
              <a:gd name="T95" fmla="*/ 3 h 120"/>
              <a:gd name="T96" fmla="*/ 120 w 147"/>
              <a:gd name="T97" fmla="*/ 117 h 120"/>
              <a:gd name="T98" fmla="*/ 124 w 147"/>
              <a:gd name="T99" fmla="*/ 120 h 120"/>
              <a:gd name="T100" fmla="*/ 144 w 147"/>
              <a:gd name="T101" fmla="*/ 120 h 120"/>
              <a:gd name="T102" fmla="*/ 147 w 147"/>
              <a:gd name="T103" fmla="*/ 117 h 120"/>
              <a:gd name="T104" fmla="*/ 147 w 147"/>
              <a:gd name="T105" fmla="*/ 3 h 120"/>
              <a:gd name="T106" fmla="*/ 144 w 147"/>
              <a:gd name="T107" fmla="*/ 0 h 120"/>
              <a:gd name="T108" fmla="*/ 140 w 147"/>
              <a:gd name="T109" fmla="*/ 113 h 120"/>
              <a:gd name="T110" fmla="*/ 127 w 147"/>
              <a:gd name="T111" fmla="*/ 113 h 120"/>
              <a:gd name="T112" fmla="*/ 127 w 147"/>
              <a:gd name="T113" fmla="*/ 6 h 120"/>
              <a:gd name="T114" fmla="*/ 140 w 147"/>
              <a:gd name="T115" fmla="*/ 6 h 120"/>
              <a:gd name="T116" fmla="*/ 140 w 147"/>
              <a:gd name="T117" fmla="*/ 113 h 120"/>
              <a:gd name="T118" fmla="*/ 140 w 147"/>
              <a:gd name="T119" fmla="*/ 11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7" h="120">
                <a:moveTo>
                  <a:pt x="23" y="73"/>
                </a:moveTo>
                <a:cubicBezTo>
                  <a:pt x="3" y="73"/>
                  <a:pt x="3" y="73"/>
                  <a:pt x="3" y="73"/>
                </a:cubicBezTo>
                <a:cubicBezTo>
                  <a:pt x="2" y="73"/>
                  <a:pt x="0" y="75"/>
                  <a:pt x="0" y="7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0"/>
                  <a:pt x="27" y="118"/>
                  <a:pt x="27" y="117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5"/>
                  <a:pt x="25" y="73"/>
                  <a:pt x="23" y="73"/>
                </a:cubicBezTo>
                <a:moveTo>
                  <a:pt x="20" y="113"/>
                </a:moveTo>
                <a:cubicBezTo>
                  <a:pt x="7" y="113"/>
                  <a:pt x="7" y="113"/>
                  <a:pt x="7" y="113"/>
                </a:cubicBezTo>
                <a:cubicBezTo>
                  <a:pt x="7" y="80"/>
                  <a:pt x="7" y="80"/>
                  <a:pt x="7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113"/>
                  <a:pt x="20" y="113"/>
                  <a:pt x="20" y="113"/>
                </a:cubicBezTo>
                <a:cubicBezTo>
                  <a:pt x="20" y="113"/>
                  <a:pt x="20" y="113"/>
                  <a:pt x="20" y="113"/>
                </a:cubicBezTo>
                <a:close/>
                <a:moveTo>
                  <a:pt x="104" y="53"/>
                </a:move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0" y="55"/>
                  <a:pt x="80" y="56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8"/>
                  <a:pt x="82" y="120"/>
                  <a:pt x="83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5" y="120"/>
                  <a:pt x="107" y="118"/>
                  <a:pt x="107" y="117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7" y="55"/>
                  <a:pt x="105" y="53"/>
                  <a:pt x="104" y="53"/>
                </a:cubicBezTo>
                <a:moveTo>
                  <a:pt x="100" y="113"/>
                </a:moveTo>
                <a:cubicBezTo>
                  <a:pt x="87" y="113"/>
                  <a:pt x="87" y="113"/>
                  <a:pt x="87" y="113"/>
                </a:cubicBezTo>
                <a:cubicBezTo>
                  <a:pt x="87" y="60"/>
                  <a:pt x="87" y="60"/>
                  <a:pt x="87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lose/>
                <a:moveTo>
                  <a:pt x="6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2" y="13"/>
                  <a:pt x="40" y="15"/>
                  <a:pt x="40" y="16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40" y="118"/>
                  <a:pt x="42" y="120"/>
                  <a:pt x="4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65" y="120"/>
                  <a:pt x="67" y="118"/>
                  <a:pt x="67" y="117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5"/>
                  <a:pt x="65" y="13"/>
                  <a:pt x="63" y="13"/>
                </a:cubicBezTo>
                <a:moveTo>
                  <a:pt x="60" y="113"/>
                </a:moveTo>
                <a:cubicBezTo>
                  <a:pt x="47" y="113"/>
                  <a:pt x="47" y="113"/>
                  <a:pt x="47" y="113"/>
                </a:cubicBezTo>
                <a:cubicBezTo>
                  <a:pt x="47" y="20"/>
                  <a:pt x="47" y="20"/>
                  <a:pt x="47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13"/>
                  <a:pt x="60" y="113"/>
                  <a:pt x="60" y="113"/>
                </a:cubicBezTo>
                <a:cubicBezTo>
                  <a:pt x="60" y="113"/>
                  <a:pt x="60" y="113"/>
                  <a:pt x="60" y="113"/>
                </a:cubicBezTo>
                <a:close/>
                <a:moveTo>
                  <a:pt x="14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2" y="0"/>
                  <a:pt x="120" y="1"/>
                  <a:pt x="120" y="3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0" y="118"/>
                  <a:pt x="122" y="120"/>
                  <a:pt x="12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5" y="120"/>
                  <a:pt x="147" y="118"/>
                  <a:pt x="147" y="117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1"/>
                  <a:pt x="145" y="0"/>
                  <a:pt x="144" y="0"/>
                </a:cubicBezTo>
                <a:moveTo>
                  <a:pt x="14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6"/>
                  <a:pt x="127" y="6"/>
                  <a:pt x="127" y="6"/>
                </a:cubicBezTo>
                <a:cubicBezTo>
                  <a:pt x="140" y="6"/>
                  <a:pt x="140" y="6"/>
                  <a:pt x="140" y="6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113"/>
                  <a:pt x="140" y="113"/>
                  <a:pt x="140" y="113"/>
                </a:cubicBezTo>
                <a:close/>
              </a:path>
            </a:pathLst>
          </a:custGeom>
          <a:solidFill>
            <a:srgbClr val="015697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6" name="Freeform 63">
            <a:extLst>
              <a:ext uri="{FF2B5EF4-FFF2-40B4-BE49-F238E27FC236}">
                <a16:creationId xmlns:a16="http://schemas.microsoft.com/office/drawing/2014/main" id="{695507F6-838D-BD4A-A471-454156B7C318}"/>
              </a:ext>
            </a:extLst>
          </p:cNvPr>
          <p:cNvSpPr>
            <a:spLocks noEditPoints="1"/>
          </p:cNvSpPr>
          <p:nvPr/>
        </p:nvSpPr>
        <p:spPr bwMode="auto">
          <a:xfrm>
            <a:off x="7193322" y="3689608"/>
            <a:ext cx="413965" cy="300522"/>
          </a:xfrm>
          <a:custGeom>
            <a:avLst/>
            <a:gdLst>
              <a:gd name="T0" fmla="*/ 4 w 176"/>
              <a:gd name="T1" fmla="*/ 24 h 128"/>
              <a:gd name="T2" fmla="*/ 50 w 176"/>
              <a:gd name="T3" fmla="*/ 24 h 128"/>
              <a:gd name="T4" fmla="*/ 75 w 176"/>
              <a:gd name="T5" fmla="*/ 55 h 128"/>
              <a:gd name="T6" fmla="*/ 80 w 176"/>
              <a:gd name="T7" fmla="*/ 48 h 128"/>
              <a:gd name="T8" fmla="*/ 55 w 176"/>
              <a:gd name="T9" fmla="*/ 17 h 128"/>
              <a:gd name="T10" fmla="*/ 55 w 176"/>
              <a:gd name="T11" fmla="*/ 18 h 128"/>
              <a:gd name="T12" fmla="*/ 52 w 176"/>
              <a:gd name="T13" fmla="*/ 16 h 128"/>
              <a:gd name="T14" fmla="*/ 4 w 176"/>
              <a:gd name="T15" fmla="*/ 16 h 128"/>
              <a:gd name="T16" fmla="*/ 0 w 176"/>
              <a:gd name="T17" fmla="*/ 20 h 128"/>
              <a:gd name="T18" fmla="*/ 4 w 176"/>
              <a:gd name="T19" fmla="*/ 24 h 128"/>
              <a:gd name="T20" fmla="*/ 159 w 176"/>
              <a:gd name="T21" fmla="*/ 89 h 128"/>
              <a:gd name="T22" fmla="*/ 156 w 176"/>
              <a:gd name="T23" fmla="*/ 88 h 128"/>
              <a:gd name="T24" fmla="*/ 152 w 176"/>
              <a:gd name="T25" fmla="*/ 92 h 128"/>
              <a:gd name="T26" fmla="*/ 153 w 176"/>
              <a:gd name="T27" fmla="*/ 95 h 128"/>
              <a:gd name="T28" fmla="*/ 162 w 176"/>
              <a:gd name="T29" fmla="*/ 104 h 128"/>
              <a:gd name="T30" fmla="*/ 126 w 176"/>
              <a:gd name="T31" fmla="*/ 104 h 128"/>
              <a:gd name="T32" fmla="*/ 101 w 176"/>
              <a:gd name="T33" fmla="*/ 73 h 128"/>
              <a:gd name="T34" fmla="*/ 96 w 176"/>
              <a:gd name="T35" fmla="*/ 80 h 128"/>
              <a:gd name="T36" fmla="*/ 121 w 176"/>
              <a:gd name="T37" fmla="*/ 111 h 128"/>
              <a:gd name="T38" fmla="*/ 121 w 176"/>
              <a:gd name="T39" fmla="*/ 110 h 128"/>
              <a:gd name="T40" fmla="*/ 124 w 176"/>
              <a:gd name="T41" fmla="*/ 112 h 128"/>
              <a:gd name="T42" fmla="*/ 162 w 176"/>
              <a:gd name="T43" fmla="*/ 112 h 128"/>
              <a:gd name="T44" fmla="*/ 153 w 176"/>
              <a:gd name="T45" fmla="*/ 121 h 128"/>
              <a:gd name="T46" fmla="*/ 152 w 176"/>
              <a:gd name="T47" fmla="*/ 124 h 128"/>
              <a:gd name="T48" fmla="*/ 156 w 176"/>
              <a:gd name="T49" fmla="*/ 128 h 128"/>
              <a:gd name="T50" fmla="*/ 159 w 176"/>
              <a:gd name="T51" fmla="*/ 127 h 128"/>
              <a:gd name="T52" fmla="*/ 175 w 176"/>
              <a:gd name="T53" fmla="*/ 111 h 128"/>
              <a:gd name="T54" fmla="*/ 176 w 176"/>
              <a:gd name="T55" fmla="*/ 108 h 128"/>
              <a:gd name="T56" fmla="*/ 175 w 176"/>
              <a:gd name="T57" fmla="*/ 105 h 128"/>
              <a:gd name="T58" fmla="*/ 159 w 176"/>
              <a:gd name="T59" fmla="*/ 89 h 128"/>
              <a:gd name="T60" fmla="*/ 162 w 176"/>
              <a:gd name="T61" fmla="*/ 24 h 128"/>
              <a:gd name="T62" fmla="*/ 153 w 176"/>
              <a:gd name="T63" fmla="*/ 33 h 128"/>
              <a:gd name="T64" fmla="*/ 152 w 176"/>
              <a:gd name="T65" fmla="*/ 36 h 128"/>
              <a:gd name="T66" fmla="*/ 156 w 176"/>
              <a:gd name="T67" fmla="*/ 40 h 128"/>
              <a:gd name="T68" fmla="*/ 159 w 176"/>
              <a:gd name="T69" fmla="*/ 39 h 128"/>
              <a:gd name="T70" fmla="*/ 175 w 176"/>
              <a:gd name="T71" fmla="*/ 23 h 128"/>
              <a:gd name="T72" fmla="*/ 176 w 176"/>
              <a:gd name="T73" fmla="*/ 20 h 128"/>
              <a:gd name="T74" fmla="*/ 175 w 176"/>
              <a:gd name="T75" fmla="*/ 17 h 128"/>
              <a:gd name="T76" fmla="*/ 159 w 176"/>
              <a:gd name="T77" fmla="*/ 1 h 128"/>
              <a:gd name="T78" fmla="*/ 156 w 176"/>
              <a:gd name="T79" fmla="*/ 0 h 128"/>
              <a:gd name="T80" fmla="*/ 152 w 176"/>
              <a:gd name="T81" fmla="*/ 4 h 128"/>
              <a:gd name="T82" fmla="*/ 153 w 176"/>
              <a:gd name="T83" fmla="*/ 7 h 128"/>
              <a:gd name="T84" fmla="*/ 162 w 176"/>
              <a:gd name="T85" fmla="*/ 16 h 128"/>
              <a:gd name="T86" fmla="*/ 124 w 176"/>
              <a:gd name="T87" fmla="*/ 16 h 128"/>
              <a:gd name="T88" fmla="*/ 121 w 176"/>
              <a:gd name="T89" fmla="*/ 18 h 128"/>
              <a:gd name="T90" fmla="*/ 121 w 176"/>
              <a:gd name="T91" fmla="*/ 17 h 128"/>
              <a:gd name="T92" fmla="*/ 50 w 176"/>
              <a:gd name="T93" fmla="*/ 104 h 128"/>
              <a:gd name="T94" fmla="*/ 4 w 176"/>
              <a:gd name="T95" fmla="*/ 104 h 128"/>
              <a:gd name="T96" fmla="*/ 0 w 176"/>
              <a:gd name="T97" fmla="*/ 108 h 128"/>
              <a:gd name="T98" fmla="*/ 4 w 176"/>
              <a:gd name="T99" fmla="*/ 112 h 128"/>
              <a:gd name="T100" fmla="*/ 52 w 176"/>
              <a:gd name="T101" fmla="*/ 112 h 128"/>
              <a:gd name="T102" fmla="*/ 55 w 176"/>
              <a:gd name="T103" fmla="*/ 110 h 128"/>
              <a:gd name="T104" fmla="*/ 55 w 176"/>
              <a:gd name="T105" fmla="*/ 111 h 128"/>
              <a:gd name="T106" fmla="*/ 126 w 176"/>
              <a:gd name="T107" fmla="*/ 24 h 128"/>
              <a:gd name="T108" fmla="*/ 162 w 176"/>
              <a:gd name="T109" fmla="*/ 2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28">
                <a:moveTo>
                  <a:pt x="4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75" y="55"/>
                  <a:pt x="75" y="55"/>
                  <a:pt x="75" y="55"/>
                </a:cubicBezTo>
                <a:cubicBezTo>
                  <a:pt x="80" y="48"/>
                  <a:pt x="80" y="48"/>
                  <a:pt x="80" y="48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7"/>
                  <a:pt x="53" y="16"/>
                  <a:pt x="52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moveTo>
                  <a:pt x="159" y="89"/>
                </a:moveTo>
                <a:cubicBezTo>
                  <a:pt x="158" y="88"/>
                  <a:pt x="157" y="88"/>
                  <a:pt x="156" y="88"/>
                </a:cubicBezTo>
                <a:cubicBezTo>
                  <a:pt x="154" y="88"/>
                  <a:pt x="152" y="90"/>
                  <a:pt x="152" y="92"/>
                </a:cubicBezTo>
                <a:cubicBezTo>
                  <a:pt x="152" y="93"/>
                  <a:pt x="152" y="94"/>
                  <a:pt x="153" y="95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26" y="104"/>
                  <a:pt x="126" y="104"/>
                  <a:pt x="126" y="104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96" y="80"/>
                  <a:pt x="96" y="80"/>
                  <a:pt x="96" y="80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2" y="111"/>
                  <a:pt x="123" y="112"/>
                  <a:pt x="124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2" y="122"/>
                  <a:pt x="152" y="123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57" y="128"/>
                  <a:pt x="158" y="128"/>
                  <a:pt x="159" y="127"/>
                </a:cubicBezTo>
                <a:cubicBezTo>
                  <a:pt x="175" y="111"/>
                  <a:pt x="175" y="111"/>
                  <a:pt x="175" y="111"/>
                </a:cubicBezTo>
                <a:cubicBezTo>
                  <a:pt x="176" y="110"/>
                  <a:pt x="176" y="109"/>
                  <a:pt x="176" y="108"/>
                </a:cubicBezTo>
                <a:cubicBezTo>
                  <a:pt x="176" y="107"/>
                  <a:pt x="176" y="106"/>
                  <a:pt x="175" y="105"/>
                </a:cubicBezTo>
                <a:lnTo>
                  <a:pt x="159" y="89"/>
                </a:lnTo>
                <a:close/>
                <a:moveTo>
                  <a:pt x="162" y="24"/>
                </a:moveTo>
                <a:cubicBezTo>
                  <a:pt x="153" y="33"/>
                  <a:pt x="153" y="33"/>
                  <a:pt x="153" y="33"/>
                </a:cubicBezTo>
                <a:cubicBezTo>
                  <a:pt x="152" y="34"/>
                  <a:pt x="152" y="35"/>
                  <a:pt x="152" y="36"/>
                </a:cubicBezTo>
                <a:cubicBezTo>
                  <a:pt x="152" y="38"/>
                  <a:pt x="154" y="40"/>
                  <a:pt x="156" y="40"/>
                </a:cubicBezTo>
                <a:cubicBezTo>
                  <a:pt x="157" y="40"/>
                  <a:pt x="158" y="40"/>
                  <a:pt x="159" y="39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6" y="22"/>
                  <a:pt x="176" y="21"/>
                  <a:pt x="176" y="20"/>
                </a:cubicBezTo>
                <a:cubicBezTo>
                  <a:pt x="176" y="19"/>
                  <a:pt x="176" y="18"/>
                  <a:pt x="175" y="17"/>
                </a:cubicBezTo>
                <a:cubicBezTo>
                  <a:pt x="159" y="1"/>
                  <a:pt x="159" y="1"/>
                  <a:pt x="159" y="1"/>
                </a:cubicBezTo>
                <a:cubicBezTo>
                  <a:pt x="158" y="0"/>
                  <a:pt x="157" y="0"/>
                  <a:pt x="156" y="0"/>
                </a:cubicBezTo>
                <a:cubicBezTo>
                  <a:pt x="154" y="0"/>
                  <a:pt x="152" y="2"/>
                  <a:pt x="152" y="4"/>
                </a:cubicBezTo>
                <a:cubicBezTo>
                  <a:pt x="152" y="5"/>
                  <a:pt x="152" y="6"/>
                  <a:pt x="153" y="7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3" y="16"/>
                  <a:pt x="122" y="17"/>
                  <a:pt x="121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" y="104"/>
                  <a:pt x="0" y="106"/>
                  <a:pt x="0" y="108"/>
                </a:cubicBezTo>
                <a:cubicBezTo>
                  <a:pt x="0" y="110"/>
                  <a:pt x="2" y="112"/>
                  <a:pt x="4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3" y="112"/>
                  <a:pt x="54" y="111"/>
                  <a:pt x="55" y="110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126" y="24"/>
                  <a:pt x="126" y="24"/>
                  <a:pt x="126" y="24"/>
                </a:cubicBezTo>
                <a:lnTo>
                  <a:pt x="162" y="24"/>
                </a:lnTo>
                <a:close/>
              </a:path>
            </a:pathLst>
          </a:custGeom>
          <a:solidFill>
            <a:srgbClr val="015697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7C6C329A-D74B-904F-B2F7-DFBDB269CB96}"/>
              </a:ext>
            </a:extLst>
          </p:cNvPr>
          <p:cNvSpPr/>
          <p:nvPr/>
        </p:nvSpPr>
        <p:spPr>
          <a:xfrm>
            <a:off x="1769223" y="4927411"/>
            <a:ext cx="3176379" cy="8063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Objetivos: 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Valores a lograr mediante estrategia proactiva – Salud y Contaminación</a:t>
            </a: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ECCEEE07-3882-1144-824A-F9FC2623C82F}"/>
              </a:ext>
            </a:extLst>
          </p:cNvPr>
          <p:cNvSpPr/>
          <p:nvPr/>
        </p:nvSpPr>
        <p:spPr>
          <a:xfrm>
            <a:off x="7189076" y="4987405"/>
            <a:ext cx="3957145" cy="612186"/>
          </a:xfrm>
          <a:prstGeom prst="rect">
            <a:avLst/>
          </a:prstGeom>
          <a:solidFill>
            <a:srgbClr val="005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Límites: </a:t>
            </a:r>
            <a:r>
              <a:rPr lang="es-ES_tradnl" sz="16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Valores máximos o mínimos a permitir – Degradación o desgaste</a:t>
            </a:r>
          </a:p>
        </p:txBody>
      </p:sp>
      <p:sp>
        <p:nvSpPr>
          <p:cNvPr id="66" name="Rectangle 14">
            <a:extLst>
              <a:ext uri="{FF2B5EF4-FFF2-40B4-BE49-F238E27FC236}">
                <a16:creationId xmlns:a16="http://schemas.microsoft.com/office/drawing/2014/main" id="{68F771F5-6B4E-0F42-AE15-FAB1C3BBB3BB}"/>
              </a:ext>
            </a:extLst>
          </p:cNvPr>
          <p:cNvSpPr/>
          <p:nvPr/>
        </p:nvSpPr>
        <p:spPr>
          <a:xfrm>
            <a:off x="2283124" y="2917843"/>
            <a:ext cx="33169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acuerdo con la criticidad y objetivos de confiabilidad</a:t>
            </a:r>
          </a:p>
        </p:txBody>
      </p:sp>
      <p:sp>
        <p:nvSpPr>
          <p:cNvPr id="68" name="Rectangle 14">
            <a:extLst>
              <a:ext uri="{FF2B5EF4-FFF2-40B4-BE49-F238E27FC236}">
                <a16:creationId xmlns:a16="http://schemas.microsoft.com/office/drawing/2014/main" id="{79967518-C0CD-E74F-B8EB-F03BEB001BF8}"/>
              </a:ext>
            </a:extLst>
          </p:cNvPr>
          <p:cNvSpPr/>
          <p:nvPr/>
        </p:nvSpPr>
        <p:spPr>
          <a:xfrm>
            <a:off x="2283125" y="3900390"/>
            <a:ext cx="2964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Ampliación de la vida del lubricante y de la máquina</a:t>
            </a:r>
          </a:p>
        </p:txBody>
      </p:sp>
      <p:sp>
        <p:nvSpPr>
          <p:cNvPr id="70" name="Freeform 120">
            <a:extLst>
              <a:ext uri="{FF2B5EF4-FFF2-40B4-BE49-F238E27FC236}">
                <a16:creationId xmlns:a16="http://schemas.microsoft.com/office/drawing/2014/main" id="{ED6B22AA-D5FF-EF47-8713-5ABC13E29F6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737692" y="3984902"/>
            <a:ext cx="360000" cy="360000"/>
          </a:xfrm>
          <a:custGeom>
            <a:avLst/>
            <a:gdLst>
              <a:gd name="T0" fmla="*/ 73 w 147"/>
              <a:gd name="T1" fmla="*/ 13 h 147"/>
              <a:gd name="T2" fmla="*/ 13 w 147"/>
              <a:gd name="T3" fmla="*/ 73 h 147"/>
              <a:gd name="T4" fmla="*/ 73 w 147"/>
              <a:gd name="T5" fmla="*/ 134 h 147"/>
              <a:gd name="T6" fmla="*/ 133 w 147"/>
              <a:gd name="T7" fmla="*/ 73 h 147"/>
              <a:gd name="T8" fmla="*/ 73 w 147"/>
              <a:gd name="T9" fmla="*/ 13 h 147"/>
              <a:gd name="T10" fmla="*/ 73 w 147"/>
              <a:gd name="T11" fmla="*/ 127 h 147"/>
              <a:gd name="T12" fmla="*/ 20 w 147"/>
              <a:gd name="T13" fmla="*/ 73 h 147"/>
              <a:gd name="T14" fmla="*/ 73 w 147"/>
              <a:gd name="T15" fmla="*/ 20 h 147"/>
              <a:gd name="T16" fmla="*/ 127 w 147"/>
              <a:gd name="T17" fmla="*/ 73 h 147"/>
              <a:gd name="T18" fmla="*/ 73 w 147"/>
              <a:gd name="T19" fmla="*/ 127 h 147"/>
              <a:gd name="T20" fmla="*/ 73 w 147"/>
              <a:gd name="T21" fmla="*/ 0 h 147"/>
              <a:gd name="T22" fmla="*/ 0 w 147"/>
              <a:gd name="T23" fmla="*/ 73 h 147"/>
              <a:gd name="T24" fmla="*/ 73 w 147"/>
              <a:gd name="T25" fmla="*/ 147 h 147"/>
              <a:gd name="T26" fmla="*/ 147 w 147"/>
              <a:gd name="T27" fmla="*/ 73 h 147"/>
              <a:gd name="T28" fmla="*/ 73 w 147"/>
              <a:gd name="T29" fmla="*/ 0 h 147"/>
              <a:gd name="T30" fmla="*/ 73 w 147"/>
              <a:gd name="T31" fmla="*/ 140 h 147"/>
              <a:gd name="T32" fmla="*/ 6 w 147"/>
              <a:gd name="T33" fmla="*/ 73 h 147"/>
              <a:gd name="T34" fmla="*/ 73 w 147"/>
              <a:gd name="T35" fmla="*/ 7 h 147"/>
              <a:gd name="T36" fmla="*/ 140 w 147"/>
              <a:gd name="T37" fmla="*/ 73 h 147"/>
              <a:gd name="T38" fmla="*/ 73 w 147"/>
              <a:gd name="T39" fmla="*/ 140 h 147"/>
              <a:gd name="T40" fmla="*/ 97 w 147"/>
              <a:gd name="T41" fmla="*/ 70 h 147"/>
              <a:gd name="T42" fmla="*/ 86 w 147"/>
              <a:gd name="T43" fmla="*/ 70 h 147"/>
              <a:gd name="T44" fmla="*/ 77 w 147"/>
              <a:gd name="T45" fmla="*/ 61 h 147"/>
              <a:gd name="T46" fmla="*/ 77 w 147"/>
              <a:gd name="T47" fmla="*/ 37 h 147"/>
              <a:gd name="T48" fmla="*/ 73 w 147"/>
              <a:gd name="T49" fmla="*/ 33 h 147"/>
              <a:gd name="T50" fmla="*/ 70 w 147"/>
              <a:gd name="T51" fmla="*/ 37 h 147"/>
              <a:gd name="T52" fmla="*/ 70 w 147"/>
              <a:gd name="T53" fmla="*/ 61 h 147"/>
              <a:gd name="T54" fmla="*/ 60 w 147"/>
              <a:gd name="T55" fmla="*/ 73 h 147"/>
              <a:gd name="T56" fmla="*/ 73 w 147"/>
              <a:gd name="T57" fmla="*/ 87 h 147"/>
              <a:gd name="T58" fmla="*/ 86 w 147"/>
              <a:gd name="T59" fmla="*/ 77 h 147"/>
              <a:gd name="T60" fmla="*/ 97 w 147"/>
              <a:gd name="T61" fmla="*/ 77 h 147"/>
              <a:gd name="T62" fmla="*/ 100 w 147"/>
              <a:gd name="T63" fmla="*/ 73 h 147"/>
              <a:gd name="T64" fmla="*/ 97 w 147"/>
              <a:gd name="T65" fmla="*/ 70 h 147"/>
              <a:gd name="T66" fmla="*/ 73 w 147"/>
              <a:gd name="T67" fmla="*/ 80 h 147"/>
              <a:gd name="T68" fmla="*/ 67 w 147"/>
              <a:gd name="T69" fmla="*/ 73 h 147"/>
              <a:gd name="T70" fmla="*/ 73 w 147"/>
              <a:gd name="T71" fmla="*/ 67 h 147"/>
              <a:gd name="T72" fmla="*/ 80 w 147"/>
              <a:gd name="T73" fmla="*/ 73 h 147"/>
              <a:gd name="T74" fmla="*/ 73 w 147"/>
              <a:gd name="T75" fmla="*/ 8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" h="147">
                <a:moveTo>
                  <a:pt x="73" y="13"/>
                </a:moveTo>
                <a:cubicBezTo>
                  <a:pt x="40" y="13"/>
                  <a:pt x="13" y="40"/>
                  <a:pt x="13" y="73"/>
                </a:cubicBezTo>
                <a:cubicBezTo>
                  <a:pt x="13" y="107"/>
                  <a:pt x="40" y="134"/>
                  <a:pt x="73" y="134"/>
                </a:cubicBezTo>
                <a:cubicBezTo>
                  <a:pt x="107" y="134"/>
                  <a:pt x="133" y="107"/>
                  <a:pt x="133" y="73"/>
                </a:cubicBezTo>
                <a:cubicBezTo>
                  <a:pt x="133" y="40"/>
                  <a:pt x="107" y="13"/>
                  <a:pt x="73" y="13"/>
                </a:cubicBezTo>
                <a:moveTo>
                  <a:pt x="73" y="127"/>
                </a:moveTo>
                <a:cubicBezTo>
                  <a:pt x="44" y="127"/>
                  <a:pt x="20" y="103"/>
                  <a:pt x="20" y="73"/>
                </a:cubicBezTo>
                <a:cubicBezTo>
                  <a:pt x="20" y="44"/>
                  <a:pt x="44" y="20"/>
                  <a:pt x="73" y="20"/>
                </a:cubicBezTo>
                <a:cubicBezTo>
                  <a:pt x="103" y="20"/>
                  <a:pt x="127" y="44"/>
                  <a:pt x="127" y="73"/>
                </a:cubicBezTo>
                <a:cubicBezTo>
                  <a:pt x="127" y="103"/>
                  <a:pt x="103" y="127"/>
                  <a:pt x="73" y="127"/>
                </a:cubicBezTo>
                <a:moveTo>
                  <a:pt x="73" y="0"/>
                </a:moveTo>
                <a:cubicBezTo>
                  <a:pt x="32" y="0"/>
                  <a:pt x="0" y="32"/>
                  <a:pt x="0" y="73"/>
                </a:cubicBezTo>
                <a:cubicBezTo>
                  <a:pt x="0" y="114"/>
                  <a:pt x="32" y="147"/>
                  <a:pt x="73" y="147"/>
                </a:cubicBezTo>
                <a:cubicBezTo>
                  <a:pt x="114" y="147"/>
                  <a:pt x="147" y="114"/>
                  <a:pt x="147" y="73"/>
                </a:cubicBezTo>
                <a:cubicBezTo>
                  <a:pt x="147" y="32"/>
                  <a:pt x="114" y="0"/>
                  <a:pt x="73" y="0"/>
                </a:cubicBezTo>
                <a:moveTo>
                  <a:pt x="73" y="140"/>
                </a:moveTo>
                <a:cubicBezTo>
                  <a:pt x="37" y="140"/>
                  <a:pt x="6" y="110"/>
                  <a:pt x="6" y="73"/>
                </a:cubicBezTo>
                <a:cubicBezTo>
                  <a:pt x="6" y="37"/>
                  <a:pt x="37" y="7"/>
                  <a:pt x="73" y="7"/>
                </a:cubicBezTo>
                <a:cubicBezTo>
                  <a:pt x="110" y="7"/>
                  <a:pt x="140" y="37"/>
                  <a:pt x="140" y="73"/>
                </a:cubicBezTo>
                <a:cubicBezTo>
                  <a:pt x="140" y="110"/>
                  <a:pt x="110" y="140"/>
                  <a:pt x="73" y="140"/>
                </a:cubicBezTo>
                <a:moveTo>
                  <a:pt x="97" y="70"/>
                </a:moveTo>
                <a:cubicBezTo>
                  <a:pt x="86" y="70"/>
                  <a:pt x="86" y="70"/>
                  <a:pt x="86" y="70"/>
                </a:cubicBezTo>
                <a:cubicBezTo>
                  <a:pt x="85" y="65"/>
                  <a:pt x="82" y="62"/>
                  <a:pt x="77" y="61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5"/>
                  <a:pt x="75" y="33"/>
                  <a:pt x="73" y="33"/>
                </a:cubicBezTo>
                <a:cubicBezTo>
                  <a:pt x="72" y="33"/>
                  <a:pt x="70" y="35"/>
                  <a:pt x="70" y="37"/>
                </a:cubicBezTo>
                <a:cubicBezTo>
                  <a:pt x="70" y="61"/>
                  <a:pt x="70" y="61"/>
                  <a:pt x="70" y="61"/>
                </a:cubicBezTo>
                <a:cubicBezTo>
                  <a:pt x="64" y="62"/>
                  <a:pt x="60" y="68"/>
                  <a:pt x="60" y="73"/>
                </a:cubicBezTo>
                <a:cubicBezTo>
                  <a:pt x="60" y="81"/>
                  <a:pt x="66" y="87"/>
                  <a:pt x="73" y="87"/>
                </a:cubicBezTo>
                <a:cubicBezTo>
                  <a:pt x="79" y="87"/>
                  <a:pt x="85" y="83"/>
                  <a:pt x="86" y="77"/>
                </a:cubicBezTo>
                <a:cubicBezTo>
                  <a:pt x="97" y="77"/>
                  <a:pt x="97" y="77"/>
                  <a:pt x="97" y="77"/>
                </a:cubicBezTo>
                <a:cubicBezTo>
                  <a:pt x="98" y="77"/>
                  <a:pt x="100" y="75"/>
                  <a:pt x="100" y="73"/>
                </a:cubicBezTo>
                <a:cubicBezTo>
                  <a:pt x="100" y="72"/>
                  <a:pt x="98" y="70"/>
                  <a:pt x="97" y="70"/>
                </a:cubicBezTo>
                <a:moveTo>
                  <a:pt x="73" y="80"/>
                </a:moveTo>
                <a:cubicBezTo>
                  <a:pt x="70" y="80"/>
                  <a:pt x="67" y="77"/>
                  <a:pt x="67" y="73"/>
                </a:cubicBezTo>
                <a:cubicBezTo>
                  <a:pt x="67" y="70"/>
                  <a:pt x="70" y="67"/>
                  <a:pt x="73" y="67"/>
                </a:cubicBezTo>
                <a:cubicBezTo>
                  <a:pt x="77" y="67"/>
                  <a:pt x="80" y="70"/>
                  <a:pt x="80" y="73"/>
                </a:cubicBezTo>
                <a:cubicBezTo>
                  <a:pt x="80" y="77"/>
                  <a:pt x="77" y="80"/>
                  <a:pt x="73" y="80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1" name="Freeform 45">
            <a:extLst>
              <a:ext uri="{FF2B5EF4-FFF2-40B4-BE49-F238E27FC236}">
                <a16:creationId xmlns:a16="http://schemas.microsoft.com/office/drawing/2014/main" id="{114A270F-F56D-C14D-8B3A-340AAB04FE6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743343" y="2173962"/>
            <a:ext cx="360000" cy="360000"/>
          </a:xfrm>
          <a:custGeom>
            <a:avLst/>
            <a:gdLst>
              <a:gd name="T0" fmla="*/ 73 w 147"/>
              <a:gd name="T1" fmla="*/ 0 h 147"/>
              <a:gd name="T2" fmla="*/ 0 w 147"/>
              <a:gd name="T3" fmla="*/ 74 h 147"/>
              <a:gd name="T4" fmla="*/ 73 w 147"/>
              <a:gd name="T5" fmla="*/ 147 h 147"/>
              <a:gd name="T6" fmla="*/ 147 w 147"/>
              <a:gd name="T7" fmla="*/ 74 h 147"/>
              <a:gd name="T8" fmla="*/ 73 w 147"/>
              <a:gd name="T9" fmla="*/ 0 h 147"/>
              <a:gd name="T10" fmla="*/ 73 w 147"/>
              <a:gd name="T11" fmla="*/ 141 h 147"/>
              <a:gd name="T12" fmla="*/ 30 w 147"/>
              <a:gd name="T13" fmla="*/ 125 h 147"/>
              <a:gd name="T14" fmla="*/ 53 w 147"/>
              <a:gd name="T15" fmla="*/ 110 h 147"/>
              <a:gd name="T16" fmla="*/ 64 w 147"/>
              <a:gd name="T17" fmla="*/ 86 h 147"/>
              <a:gd name="T18" fmla="*/ 61 w 147"/>
              <a:gd name="T19" fmla="*/ 80 h 147"/>
              <a:gd name="T20" fmla="*/ 53 w 147"/>
              <a:gd name="T21" fmla="*/ 50 h 147"/>
              <a:gd name="T22" fmla="*/ 70 w 147"/>
              <a:gd name="T23" fmla="*/ 30 h 147"/>
              <a:gd name="T24" fmla="*/ 80 w 147"/>
              <a:gd name="T25" fmla="*/ 28 h 147"/>
              <a:gd name="T26" fmla="*/ 84 w 147"/>
              <a:gd name="T27" fmla="*/ 27 h 147"/>
              <a:gd name="T28" fmla="*/ 97 w 147"/>
              <a:gd name="T29" fmla="*/ 50 h 147"/>
              <a:gd name="T30" fmla="*/ 90 w 147"/>
              <a:gd name="T31" fmla="*/ 79 h 147"/>
              <a:gd name="T32" fmla="*/ 87 w 147"/>
              <a:gd name="T33" fmla="*/ 86 h 147"/>
              <a:gd name="T34" fmla="*/ 85 w 147"/>
              <a:gd name="T35" fmla="*/ 98 h 147"/>
              <a:gd name="T36" fmla="*/ 100 w 147"/>
              <a:gd name="T37" fmla="*/ 111 h 147"/>
              <a:gd name="T38" fmla="*/ 118 w 147"/>
              <a:gd name="T39" fmla="*/ 124 h 147"/>
              <a:gd name="T40" fmla="*/ 73 w 147"/>
              <a:gd name="T41" fmla="*/ 141 h 147"/>
              <a:gd name="T42" fmla="*/ 122 w 147"/>
              <a:gd name="T43" fmla="*/ 120 h 147"/>
              <a:gd name="T44" fmla="*/ 103 w 147"/>
              <a:gd name="T45" fmla="*/ 106 h 147"/>
              <a:gd name="T46" fmla="*/ 92 w 147"/>
              <a:gd name="T47" fmla="*/ 96 h 147"/>
              <a:gd name="T48" fmla="*/ 93 w 147"/>
              <a:gd name="T49" fmla="*/ 88 h 147"/>
              <a:gd name="T50" fmla="*/ 96 w 147"/>
              <a:gd name="T51" fmla="*/ 82 h 147"/>
              <a:gd name="T52" fmla="*/ 104 w 147"/>
              <a:gd name="T53" fmla="*/ 50 h 147"/>
              <a:gd name="T54" fmla="*/ 84 w 147"/>
              <a:gd name="T55" fmla="*/ 20 h 147"/>
              <a:gd name="T56" fmla="*/ 78 w 147"/>
              <a:gd name="T57" fmla="*/ 21 h 147"/>
              <a:gd name="T58" fmla="*/ 70 w 147"/>
              <a:gd name="T59" fmla="*/ 23 h 147"/>
              <a:gd name="T60" fmla="*/ 47 w 147"/>
              <a:gd name="T61" fmla="*/ 50 h 147"/>
              <a:gd name="T62" fmla="*/ 55 w 147"/>
              <a:gd name="T63" fmla="*/ 83 h 147"/>
              <a:gd name="T64" fmla="*/ 58 w 147"/>
              <a:gd name="T65" fmla="*/ 88 h 147"/>
              <a:gd name="T66" fmla="*/ 51 w 147"/>
              <a:gd name="T67" fmla="*/ 104 h 147"/>
              <a:gd name="T68" fmla="*/ 25 w 147"/>
              <a:gd name="T69" fmla="*/ 120 h 147"/>
              <a:gd name="T70" fmla="*/ 7 w 147"/>
              <a:gd name="T71" fmla="*/ 74 h 147"/>
              <a:gd name="T72" fmla="*/ 73 w 147"/>
              <a:gd name="T73" fmla="*/ 7 h 147"/>
              <a:gd name="T74" fmla="*/ 140 w 147"/>
              <a:gd name="T75" fmla="*/ 74 h 147"/>
              <a:gd name="T76" fmla="*/ 122 w 147"/>
              <a:gd name="T77" fmla="*/ 12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7" h="147">
                <a:moveTo>
                  <a:pt x="73" y="0"/>
                </a:move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7"/>
                  <a:pt x="73" y="147"/>
                </a:cubicBezTo>
                <a:cubicBezTo>
                  <a:pt x="114" y="147"/>
                  <a:pt x="147" y="115"/>
                  <a:pt x="147" y="74"/>
                </a:cubicBezTo>
                <a:cubicBezTo>
                  <a:pt x="147" y="33"/>
                  <a:pt x="114" y="0"/>
                  <a:pt x="73" y="0"/>
                </a:cubicBezTo>
                <a:moveTo>
                  <a:pt x="73" y="141"/>
                </a:moveTo>
                <a:cubicBezTo>
                  <a:pt x="57" y="141"/>
                  <a:pt x="42" y="135"/>
                  <a:pt x="30" y="125"/>
                </a:cubicBezTo>
                <a:cubicBezTo>
                  <a:pt x="39" y="116"/>
                  <a:pt x="43" y="115"/>
                  <a:pt x="53" y="110"/>
                </a:cubicBezTo>
                <a:cubicBezTo>
                  <a:pt x="65" y="105"/>
                  <a:pt x="68" y="96"/>
                  <a:pt x="64" y="86"/>
                </a:cubicBezTo>
                <a:cubicBezTo>
                  <a:pt x="63" y="83"/>
                  <a:pt x="62" y="81"/>
                  <a:pt x="61" y="80"/>
                </a:cubicBezTo>
                <a:cubicBezTo>
                  <a:pt x="58" y="73"/>
                  <a:pt x="53" y="66"/>
                  <a:pt x="53" y="50"/>
                </a:cubicBezTo>
                <a:cubicBezTo>
                  <a:pt x="53" y="30"/>
                  <a:pt x="63" y="30"/>
                  <a:pt x="70" y="30"/>
                </a:cubicBezTo>
                <a:cubicBezTo>
                  <a:pt x="75" y="30"/>
                  <a:pt x="78" y="29"/>
                  <a:pt x="80" y="28"/>
                </a:cubicBezTo>
                <a:cubicBezTo>
                  <a:pt x="81" y="27"/>
                  <a:pt x="82" y="27"/>
                  <a:pt x="84" y="27"/>
                </a:cubicBezTo>
                <a:cubicBezTo>
                  <a:pt x="90" y="27"/>
                  <a:pt x="97" y="33"/>
                  <a:pt x="97" y="50"/>
                </a:cubicBezTo>
                <a:cubicBezTo>
                  <a:pt x="97" y="68"/>
                  <a:pt x="94" y="72"/>
                  <a:pt x="90" y="79"/>
                </a:cubicBezTo>
                <a:cubicBezTo>
                  <a:pt x="89" y="81"/>
                  <a:pt x="88" y="83"/>
                  <a:pt x="87" y="86"/>
                </a:cubicBezTo>
                <a:cubicBezTo>
                  <a:pt x="84" y="90"/>
                  <a:pt x="84" y="94"/>
                  <a:pt x="85" y="98"/>
                </a:cubicBezTo>
                <a:cubicBezTo>
                  <a:pt x="88" y="103"/>
                  <a:pt x="92" y="107"/>
                  <a:pt x="100" y="111"/>
                </a:cubicBezTo>
                <a:cubicBezTo>
                  <a:pt x="107" y="115"/>
                  <a:pt x="114" y="121"/>
                  <a:pt x="118" y="124"/>
                </a:cubicBezTo>
                <a:cubicBezTo>
                  <a:pt x="106" y="134"/>
                  <a:pt x="90" y="141"/>
                  <a:pt x="73" y="141"/>
                </a:cubicBezTo>
                <a:moveTo>
                  <a:pt x="122" y="120"/>
                </a:moveTo>
                <a:cubicBezTo>
                  <a:pt x="119" y="116"/>
                  <a:pt x="110" y="109"/>
                  <a:pt x="103" y="106"/>
                </a:cubicBezTo>
                <a:cubicBezTo>
                  <a:pt x="97" y="102"/>
                  <a:pt x="93" y="99"/>
                  <a:pt x="92" y="96"/>
                </a:cubicBezTo>
                <a:cubicBezTo>
                  <a:pt x="91" y="94"/>
                  <a:pt x="91" y="91"/>
                  <a:pt x="93" y="88"/>
                </a:cubicBezTo>
                <a:cubicBezTo>
                  <a:pt x="94" y="86"/>
                  <a:pt x="95" y="84"/>
                  <a:pt x="96" y="82"/>
                </a:cubicBezTo>
                <a:cubicBezTo>
                  <a:pt x="100" y="75"/>
                  <a:pt x="104" y="70"/>
                  <a:pt x="104" y="50"/>
                </a:cubicBezTo>
                <a:cubicBezTo>
                  <a:pt x="104" y="22"/>
                  <a:pt x="87" y="20"/>
                  <a:pt x="84" y="20"/>
                </a:cubicBezTo>
                <a:cubicBezTo>
                  <a:pt x="81" y="20"/>
                  <a:pt x="79" y="21"/>
                  <a:pt x="78" y="21"/>
                </a:cubicBezTo>
                <a:cubicBezTo>
                  <a:pt x="76" y="22"/>
                  <a:pt x="74" y="23"/>
                  <a:pt x="70" y="23"/>
                </a:cubicBezTo>
                <a:cubicBezTo>
                  <a:pt x="63" y="23"/>
                  <a:pt x="47" y="24"/>
                  <a:pt x="47" y="50"/>
                </a:cubicBezTo>
                <a:cubicBezTo>
                  <a:pt x="47" y="68"/>
                  <a:pt x="52" y="76"/>
                  <a:pt x="55" y="83"/>
                </a:cubicBezTo>
                <a:cubicBezTo>
                  <a:pt x="56" y="85"/>
                  <a:pt x="57" y="86"/>
                  <a:pt x="58" y="88"/>
                </a:cubicBezTo>
                <a:cubicBezTo>
                  <a:pt x="61" y="96"/>
                  <a:pt x="58" y="101"/>
                  <a:pt x="51" y="104"/>
                </a:cubicBezTo>
                <a:cubicBezTo>
                  <a:pt x="40" y="109"/>
                  <a:pt x="35" y="111"/>
                  <a:pt x="25" y="120"/>
                </a:cubicBezTo>
                <a:cubicBezTo>
                  <a:pt x="13" y="108"/>
                  <a:pt x="7" y="91"/>
                  <a:pt x="7" y="74"/>
                </a:cubicBezTo>
                <a:cubicBezTo>
                  <a:pt x="7" y="37"/>
                  <a:pt x="37" y="7"/>
                  <a:pt x="73" y="7"/>
                </a:cubicBezTo>
                <a:cubicBezTo>
                  <a:pt x="110" y="7"/>
                  <a:pt x="140" y="37"/>
                  <a:pt x="140" y="74"/>
                </a:cubicBezTo>
                <a:cubicBezTo>
                  <a:pt x="140" y="91"/>
                  <a:pt x="134" y="107"/>
                  <a:pt x="122" y="12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41" name="Straight Connector 9">
            <a:extLst>
              <a:ext uri="{FF2B5EF4-FFF2-40B4-BE49-F238E27FC236}">
                <a16:creationId xmlns:a16="http://schemas.microsoft.com/office/drawing/2014/main" id="{AF4BC01E-9E98-4AC7-A877-1AC9BA9A6AD1}"/>
              </a:ext>
            </a:extLst>
          </p:cNvPr>
          <p:cNvCxnSpPr>
            <a:cxnSpLocks/>
          </p:cNvCxnSpPr>
          <p:nvPr/>
        </p:nvCxnSpPr>
        <p:spPr>
          <a:xfrm>
            <a:off x="8433165" y="1791988"/>
            <a:ext cx="422729" cy="0"/>
          </a:xfrm>
          <a:prstGeom prst="line">
            <a:avLst/>
          </a:prstGeom>
          <a:ln w="28575">
            <a:solidFill>
              <a:srgbClr val="0156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34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1" grpId="0"/>
      <p:bldP spid="25" grpId="0"/>
      <p:bldP spid="29" grpId="0"/>
      <p:bldP spid="33" grpId="0"/>
      <p:bldP spid="37" grpId="0"/>
      <p:bldP spid="40" grpId="0" animBg="1"/>
      <p:bldP spid="34" grpId="0" animBg="1"/>
      <p:bldP spid="53" grpId="0" animBg="1"/>
      <p:bldP spid="55" grpId="0" animBg="1"/>
      <p:bldP spid="56" grpId="0" animBg="1"/>
      <p:bldP spid="64" grpId="0" animBg="1"/>
      <p:bldP spid="65" grpId="0" animBg="1"/>
      <p:bldP spid="66" grpId="0"/>
      <p:bldP spid="68" grpId="0"/>
      <p:bldP spid="70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36">
            <a:extLst>
              <a:ext uri="{FF2B5EF4-FFF2-40B4-BE49-F238E27FC236}">
                <a16:creationId xmlns:a16="http://schemas.microsoft.com/office/drawing/2014/main" id="{ACC6A975-BC04-2F4E-8DCA-E62C0E220739}"/>
              </a:ext>
            </a:extLst>
          </p:cNvPr>
          <p:cNvSpPr/>
          <p:nvPr/>
        </p:nvSpPr>
        <p:spPr>
          <a:xfrm>
            <a:off x="562680" y="1275879"/>
            <a:ext cx="4935682" cy="3429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F68C5C4-38F8-114A-80C7-25F0833B8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198" y="189853"/>
            <a:ext cx="9097604" cy="965835"/>
          </a:xfrm>
        </p:spPr>
        <p:txBody>
          <a:bodyPr/>
          <a:lstStyle/>
          <a:p>
            <a:pPr algn="ctr"/>
            <a:r>
              <a:rPr lang="es-ES_tradnl" sz="4000" dirty="0">
                <a:latin typeface="Century Gothic" panose="020B0502020202020204" pitchFamily="34" charset="0"/>
              </a:rPr>
              <a:t>Lo que quiero: </a:t>
            </a:r>
            <a:r>
              <a:rPr lang="es-ES_tradnl" sz="40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Confiabilidad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1186517-2B8B-A941-B7F9-AFD491EA62B4}"/>
              </a:ext>
            </a:extLst>
          </p:cNvPr>
          <p:cNvSpPr/>
          <p:nvPr/>
        </p:nvSpPr>
        <p:spPr>
          <a:xfrm>
            <a:off x="6785997" y="2837492"/>
            <a:ext cx="928289" cy="2869574"/>
          </a:xfrm>
          <a:prstGeom prst="rect">
            <a:avLst/>
          </a:prstGeom>
          <a:solidFill>
            <a:srgbClr val="8E3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</a:t>
            </a:r>
            <a:b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</a:br>
            <a:r>
              <a:rPr kumimoji="0" lang="es-ES_tradnl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precisión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7E41305-9A52-6C4E-855E-44E4D048D29C}"/>
              </a:ext>
            </a:extLst>
          </p:cNvPr>
          <p:cNvSpPr/>
          <p:nvPr/>
        </p:nvSpPr>
        <p:spPr>
          <a:xfrm>
            <a:off x="7816415" y="2837491"/>
            <a:ext cx="2551984" cy="612000"/>
          </a:xfrm>
          <a:prstGeom prst="rect">
            <a:avLst/>
          </a:prstGeom>
          <a:solidFill>
            <a:srgbClr val="005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ijación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5D39F20-6DFB-F540-902D-055AE186D87C}"/>
              </a:ext>
            </a:extLst>
          </p:cNvPr>
          <p:cNvSpPr/>
          <p:nvPr/>
        </p:nvSpPr>
        <p:spPr>
          <a:xfrm>
            <a:off x="7816415" y="3590016"/>
            <a:ext cx="2551984" cy="612000"/>
          </a:xfrm>
          <a:prstGeom prst="rect">
            <a:avLst/>
          </a:prstGeom>
          <a:solidFill>
            <a:srgbClr val="17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_tradnl" b="1" dirty="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</a:t>
            </a:r>
            <a:r>
              <a:rPr lang="es-ES_tradnl" dirty="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ubricación</a:t>
            </a:r>
            <a:endParaRPr kumimoji="0" lang="es-ES_tradn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FEE7607-D1AB-ED46-8AF4-48549C7120FE}"/>
              </a:ext>
            </a:extLst>
          </p:cNvPr>
          <p:cNvSpPr/>
          <p:nvPr/>
        </p:nvSpPr>
        <p:spPr>
          <a:xfrm>
            <a:off x="7816415" y="4342541"/>
            <a:ext cx="2551984" cy="612000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lineación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352DAE9-B234-1C48-A52D-1923A0E01A83}"/>
              </a:ext>
            </a:extLst>
          </p:cNvPr>
          <p:cNvSpPr/>
          <p:nvPr/>
        </p:nvSpPr>
        <p:spPr>
          <a:xfrm>
            <a:off x="7816415" y="5095066"/>
            <a:ext cx="2551984" cy="612000"/>
          </a:xfrm>
          <a:prstGeom prst="rect">
            <a:avLst/>
          </a:prstGeom>
          <a:solidFill>
            <a:srgbClr val="AEA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alanceo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418AD9EC-3692-724E-A76B-EB0FDB39CEE4}"/>
              </a:ext>
            </a:extLst>
          </p:cNvPr>
          <p:cNvSpPr/>
          <p:nvPr/>
        </p:nvSpPr>
        <p:spPr>
          <a:xfrm>
            <a:off x="490363" y="4592487"/>
            <a:ext cx="4935682" cy="10500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srgbClr val="015697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Establece objetivos 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para los parámetros que son CAUSA de la Falla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E502DFE-7D7A-9A4D-90D8-D77722C2897A}"/>
              </a:ext>
            </a:extLst>
          </p:cNvPr>
          <p:cNvSpPr/>
          <p:nvPr/>
        </p:nvSpPr>
        <p:spPr>
          <a:xfrm>
            <a:off x="6246872" y="1392345"/>
            <a:ext cx="5181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límites establecen un valor </a:t>
            </a:r>
            <a:r>
              <a:rPr kumimoji="0" lang="es-MX" sz="1600" u="none" strike="noStrike" kern="1200" cap="none" spc="0" normalizeH="0" baseline="0" noProof="0" dirty="0">
                <a:ln>
                  <a:noFill/>
                </a:ln>
                <a:solidFill>
                  <a:srgbClr val="015697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permitido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en función del riesgo que se desea tomar.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Los objetivos definen un valor por </a:t>
            </a:r>
            <a:r>
              <a:rPr lang="es-MX" sz="1600" dirty="0">
                <a:solidFill>
                  <a:srgbClr val="015697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alcanzar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srgbClr val="4D4D4F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para conseguir los objetivos de confiabilidad y ampliar la vida del lubricante y de la máquina.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srgbClr val="4D4D4F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A762FA5-CBC5-F847-AA2B-24E2EFF921EB}"/>
              </a:ext>
            </a:extLst>
          </p:cNvPr>
          <p:cNvCxnSpPr>
            <a:cxnSpLocks/>
          </p:cNvCxnSpPr>
          <p:nvPr/>
        </p:nvCxnSpPr>
        <p:spPr>
          <a:xfrm>
            <a:off x="1114519" y="4119172"/>
            <a:ext cx="4083627" cy="0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31CAD2AB-E953-7C46-9B59-155EDC0D6781}"/>
              </a:ext>
            </a:extLst>
          </p:cNvPr>
          <p:cNvCxnSpPr>
            <a:cxnSpLocks/>
          </p:cNvCxnSpPr>
          <p:nvPr/>
        </p:nvCxnSpPr>
        <p:spPr>
          <a:xfrm flipV="1">
            <a:off x="1111835" y="1724539"/>
            <a:ext cx="0" cy="2412000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A8B2B6F0-E2E3-264F-9553-470B2CBF5753}"/>
              </a:ext>
            </a:extLst>
          </p:cNvPr>
          <p:cNvCxnSpPr>
            <a:cxnSpLocks/>
          </p:cNvCxnSpPr>
          <p:nvPr/>
        </p:nvCxnSpPr>
        <p:spPr>
          <a:xfrm>
            <a:off x="1125536" y="3217041"/>
            <a:ext cx="1476000" cy="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60A1F860-CDFD-BF41-A937-FB4E742C131A}"/>
              </a:ext>
            </a:extLst>
          </p:cNvPr>
          <p:cNvCxnSpPr>
            <a:cxnSpLocks/>
          </p:cNvCxnSpPr>
          <p:nvPr/>
        </p:nvCxnSpPr>
        <p:spPr>
          <a:xfrm flipV="1">
            <a:off x="2610810" y="3225554"/>
            <a:ext cx="0" cy="893618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5C26828-5AF0-4E4A-963E-E04FBAADEB29}"/>
              </a:ext>
            </a:extLst>
          </p:cNvPr>
          <p:cNvSpPr txBox="1"/>
          <p:nvPr/>
        </p:nvSpPr>
        <p:spPr>
          <a:xfrm>
            <a:off x="2143846" y="4182770"/>
            <a:ext cx="1628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>
                <a:solidFill>
                  <a:schemeClr val="bg2">
                    <a:lumMod val="10000"/>
                  </a:schemeClr>
                </a:solidFill>
                <a:latin typeface="Gotham Narrow Medium" pitchFamily="50" charset="0"/>
              </a:rPr>
              <a:t>Vida del componente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3C0FE919-1C83-F147-BC3C-53F8E4C80320}"/>
              </a:ext>
            </a:extLst>
          </p:cNvPr>
          <p:cNvSpPr txBox="1"/>
          <p:nvPr/>
        </p:nvSpPr>
        <p:spPr>
          <a:xfrm rot="16200000">
            <a:off x="-171092" y="2749962"/>
            <a:ext cx="2176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>
                <a:solidFill>
                  <a:schemeClr val="bg2">
                    <a:lumMod val="10000"/>
                  </a:schemeClr>
                </a:solidFill>
                <a:latin typeface="Gotham Narrow Medium" pitchFamily="50" charset="0"/>
              </a:rPr>
              <a:t>Contaminación con partículas</a:t>
            </a: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65376359-CAB5-4541-A2B1-1A04787EA215}"/>
              </a:ext>
            </a:extLst>
          </p:cNvPr>
          <p:cNvCxnSpPr>
            <a:cxnSpLocks/>
          </p:cNvCxnSpPr>
          <p:nvPr/>
        </p:nvCxnSpPr>
        <p:spPr>
          <a:xfrm>
            <a:off x="1125536" y="3618196"/>
            <a:ext cx="3342408" cy="0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725C18B9-85BF-614B-8897-5641A78FD6EB}"/>
              </a:ext>
            </a:extLst>
          </p:cNvPr>
          <p:cNvCxnSpPr>
            <a:cxnSpLocks/>
          </p:cNvCxnSpPr>
          <p:nvPr/>
        </p:nvCxnSpPr>
        <p:spPr>
          <a:xfrm flipV="1">
            <a:off x="4456928" y="3634263"/>
            <a:ext cx="0" cy="484909"/>
          </a:xfrm>
          <a:prstGeom prst="line">
            <a:avLst/>
          </a:prstGeom>
          <a:ln w="12700"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6F92F8BC-1A49-CA41-8BBC-5A55ACA52DE8}"/>
              </a:ext>
            </a:extLst>
          </p:cNvPr>
          <p:cNvSpPr txBox="1"/>
          <p:nvPr/>
        </p:nvSpPr>
        <p:spPr>
          <a:xfrm>
            <a:off x="2403618" y="2800779"/>
            <a:ext cx="6269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>
                <a:latin typeface="Gotham Narrow Light" pitchFamily="50" charset="0"/>
              </a:rPr>
              <a:t>Actual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C55F385F-3456-F64C-B6DD-34643BE4B7E8}"/>
              </a:ext>
            </a:extLst>
          </p:cNvPr>
          <p:cNvSpPr txBox="1"/>
          <p:nvPr/>
        </p:nvSpPr>
        <p:spPr>
          <a:xfrm>
            <a:off x="4135436" y="3233734"/>
            <a:ext cx="770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200" b="1">
                <a:latin typeface="Gotham Narrow Light" pitchFamily="50" charset="0"/>
              </a:rPr>
              <a:t>Objetivo</a:t>
            </a:r>
          </a:p>
        </p:txBody>
      </p:sp>
      <p:sp>
        <p:nvSpPr>
          <p:cNvPr id="29" name="Forma libre 28">
            <a:extLst>
              <a:ext uri="{FF2B5EF4-FFF2-40B4-BE49-F238E27FC236}">
                <a16:creationId xmlns:a16="http://schemas.microsoft.com/office/drawing/2014/main" id="{2E4E26BB-A10F-5347-8F98-35FE05E33F90}"/>
              </a:ext>
            </a:extLst>
          </p:cNvPr>
          <p:cNvSpPr/>
          <p:nvPr/>
        </p:nvSpPr>
        <p:spPr>
          <a:xfrm>
            <a:off x="1665862" y="1865597"/>
            <a:ext cx="3429000" cy="1797627"/>
          </a:xfrm>
          <a:custGeom>
            <a:avLst/>
            <a:gdLst>
              <a:gd name="connsiteX0" fmla="*/ 0 w 3429000"/>
              <a:gd name="connsiteY0" fmla="*/ 0 h 1797627"/>
              <a:gd name="connsiteX1" fmla="*/ 540328 w 3429000"/>
              <a:gd name="connsiteY1" fmla="*/ 1059873 h 1797627"/>
              <a:gd name="connsiteX2" fmla="*/ 1756064 w 3429000"/>
              <a:gd name="connsiteY2" fmla="*/ 1589809 h 1797627"/>
              <a:gd name="connsiteX3" fmla="*/ 3429000 w 3429000"/>
              <a:gd name="connsiteY3" fmla="*/ 1797627 h 179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1797627">
                <a:moveTo>
                  <a:pt x="0" y="0"/>
                </a:moveTo>
                <a:cubicBezTo>
                  <a:pt x="123825" y="397452"/>
                  <a:pt x="247651" y="794905"/>
                  <a:pt x="540328" y="1059873"/>
                </a:cubicBezTo>
                <a:cubicBezTo>
                  <a:pt x="833005" y="1324841"/>
                  <a:pt x="1274619" y="1466850"/>
                  <a:pt x="1756064" y="1589809"/>
                </a:cubicBezTo>
                <a:cubicBezTo>
                  <a:pt x="2237509" y="1712768"/>
                  <a:pt x="2833254" y="1755197"/>
                  <a:pt x="3429000" y="1797627"/>
                </a:cubicBezTo>
              </a:path>
            </a:pathLst>
          </a:custGeom>
          <a:noFill/>
          <a:ln w="38100">
            <a:solidFill>
              <a:srgbClr val="1B9A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93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tx1">
              <a:lumMod val="65000"/>
              <a:lumOff val="35000"/>
            </a:schemeClr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1_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762477-F44D-471D-AE3C-78E64370B2DD}">
  <ds:schemaRefs>
    <ds:schemaRef ds:uri="d0569b8d-7120-4068-b452-55feebc5ffa4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cde33698-54d1-4413-9454-ee6d5558439e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D48217F-F3A9-467F-8E0A-366B4099FE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e33698-54d1-4413-9454-ee6d5558439e"/>
    <ds:schemaRef ds:uri="d0569b8d-7120-4068-b452-55feebc5ff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1709</Words>
  <Application>Microsoft Office PowerPoint</Application>
  <PresentationFormat>Panorámica</PresentationFormat>
  <Paragraphs>286</Paragraphs>
  <Slides>24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5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Patron Maestro CMC Brújula</vt:lpstr>
      <vt:lpstr>Maestro Sección CMC-LATAM</vt:lpstr>
      <vt:lpstr>Patrón Maestro Cuerpo CMC-LATAM</vt:lpstr>
      <vt:lpstr>Maestro Final</vt:lpstr>
      <vt:lpstr>1_Maestro Sección CMC-LATAM</vt:lpstr>
      <vt:lpstr>“POR AQUÍ ES UN CAMINO…”  VAMOS A COMPARTIR NUESTRAS EXPERIENCIAS, LOGROS, TROPIEZOS Y DESCUBRIMIENTOS.</vt:lpstr>
      <vt:lpstr>Presentación de PowerPoint</vt:lpstr>
      <vt:lpstr>Presentación de PowerPoint</vt:lpstr>
      <vt:lpstr>ISO 13372:04 Vocabulario de monitoreo de condición y diagnóstico</vt:lpstr>
      <vt:lpstr>MBC para mitigar el riesgo</vt:lpstr>
      <vt:lpstr>Dependiendo de la Estrategia, serán los Beneficios</vt:lpstr>
      <vt:lpstr>ISO 13379-1 Interpretación de datos y técnicas de diagnóstico</vt:lpstr>
      <vt:lpstr>Objetivos – Lo que quiero, Límites – Lo que Permito</vt:lpstr>
      <vt:lpstr>Lo que quiero: Confiabilidad</vt:lpstr>
      <vt:lpstr>Razonamiento:  ¿Qué estoy midiendo?</vt:lpstr>
      <vt:lpstr>ISO 13379-1  6.4.1. Enfoque para diagnóstico de Fallas y Síntomas</vt:lpstr>
      <vt:lpstr>ISO 13379-1 Interpretación de datos y técnicas de diagnóstico</vt:lpstr>
      <vt:lpstr>Presentación de PowerPoint</vt:lpstr>
      <vt:lpstr>La importancia de la línea de base (ejemplo del Análisis de Lubricante)</vt:lpstr>
      <vt:lpstr>Variación con respecto a la Línea de base</vt:lpstr>
      <vt:lpstr>Presentación de PowerPoint</vt:lpstr>
      <vt:lpstr>Anomalía (A), Anormalidad (I) y Alerta (P) en La Curva P-F</vt:lpstr>
      <vt:lpstr>El límite identifica la Anormalidad</vt:lpstr>
      <vt:lpstr>La ALERTA depende del “apetito de riesgo” al establecer el LÍMITE</vt:lpstr>
      <vt:lpstr>Impacto de los límites en el periodo P-F</vt:lpstr>
      <vt:lpstr>Los objetivos trabajan en el dominio Proactivo</vt:lpstr>
      <vt:lpstr>Presentación de PowerPoint</vt:lpstr>
      <vt:lpstr>Estrategia para establecer Límites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Marisol del Carmen Gutierrez Rivera</cp:lastModifiedBy>
  <cp:revision>27</cp:revision>
  <dcterms:created xsi:type="dcterms:W3CDTF">2019-07-22T17:42:45Z</dcterms:created>
  <dcterms:modified xsi:type="dcterms:W3CDTF">2022-09-01T18:08:58Z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</Properties>
</file>