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slideLayouts/slideLayout1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4" r:id="rId4"/>
    <p:sldMasterId id="2147483691" r:id="rId5"/>
    <p:sldMasterId id="2147483664" r:id="rId6"/>
    <p:sldMasterId id="2147483678" r:id="rId7"/>
  </p:sldMasterIdLst>
  <p:notesMasterIdLst>
    <p:notesMasterId r:id="rId33"/>
  </p:notesMasterIdLst>
  <p:handoutMasterIdLst>
    <p:handoutMasterId r:id="rId34"/>
  </p:handoutMasterIdLst>
  <p:sldIdLst>
    <p:sldId id="539" r:id="rId8"/>
    <p:sldId id="264" r:id="rId9"/>
    <p:sldId id="497" r:id="rId10"/>
    <p:sldId id="524" r:id="rId11"/>
    <p:sldId id="525" r:id="rId12"/>
    <p:sldId id="540" r:id="rId13"/>
    <p:sldId id="505" r:id="rId14"/>
    <p:sldId id="541" r:id="rId15"/>
    <p:sldId id="526" r:id="rId16"/>
    <p:sldId id="510" r:id="rId17"/>
    <p:sldId id="528" r:id="rId18"/>
    <p:sldId id="529" r:id="rId19"/>
    <p:sldId id="530" r:id="rId20"/>
    <p:sldId id="542" r:id="rId21"/>
    <p:sldId id="532" r:id="rId22"/>
    <p:sldId id="533" r:id="rId23"/>
    <p:sldId id="517" r:id="rId24"/>
    <p:sldId id="543" r:id="rId25"/>
    <p:sldId id="534" r:id="rId26"/>
    <p:sldId id="535" r:id="rId27"/>
    <p:sldId id="544" r:id="rId28"/>
    <p:sldId id="536" r:id="rId29"/>
    <p:sldId id="537" r:id="rId30"/>
    <p:sldId id="545" r:id="rId31"/>
    <p:sldId id="275" r:id="rId32"/>
  </p:sldIdLst>
  <p:sldSz cx="12192000" cy="6858000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Presentación" id="{CB916EFE-FB26-0F47-A3F2-8509AC76568C}">
          <p14:sldIdLst>
            <p14:sldId id="539"/>
            <p14:sldId id="264"/>
          </p14:sldIdLst>
        </p14:section>
        <p14:section name="Inicio de Sección" id="{2261FC81-D8DE-DA43-81B4-4B5B396F5083}">
          <p14:sldIdLst>
            <p14:sldId id="497"/>
            <p14:sldId id="524"/>
            <p14:sldId id="525"/>
            <p14:sldId id="540"/>
            <p14:sldId id="505"/>
            <p14:sldId id="541"/>
            <p14:sldId id="526"/>
            <p14:sldId id="510"/>
            <p14:sldId id="528"/>
            <p14:sldId id="529"/>
            <p14:sldId id="530"/>
            <p14:sldId id="542"/>
            <p14:sldId id="532"/>
            <p14:sldId id="533"/>
            <p14:sldId id="517"/>
            <p14:sldId id="543"/>
            <p14:sldId id="534"/>
            <p14:sldId id="535"/>
            <p14:sldId id="544"/>
            <p14:sldId id="536"/>
            <p14:sldId id="537"/>
          </p14:sldIdLst>
        </p14:section>
        <p14:section name="Conclusiones y cierre" id="{D2CB4710-98CA-8C4C-863D-841536BCA5A2}">
          <p14:sldIdLst>
            <p14:sldId id="545"/>
            <p14:sldId id="275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969"/>
    <a:srgbClr val="E6E6E6"/>
    <a:srgbClr val="8E3086"/>
    <a:srgbClr val="692C59"/>
    <a:srgbClr val="292F60"/>
    <a:srgbClr val="AEADB3"/>
    <a:srgbClr val="178C86"/>
    <a:srgbClr val="FFFFFF"/>
    <a:srgbClr val="004F58"/>
    <a:srgbClr val="5B9B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831AF9C-57EC-4A4F-6183-FF45CC2D2272}" v="13" dt="2022-08-30T21:53:51.06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65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762" y="9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3804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microsoft.com/office/2016/11/relationships/changesInfo" Target="changesInfos/changesInfo1.xml"/><Relationship Id="rId21" Type="http://schemas.openxmlformats.org/officeDocument/2006/relationships/slide" Target="slides/slide14.xml"/><Relationship Id="rId34" Type="http://schemas.openxmlformats.org/officeDocument/2006/relationships/handoutMaster" Target="handoutMasters/handoutMaster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theme" Target="theme/theme1.xml"/><Relationship Id="rId40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viewProps" Target="viewProp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presProps" Target="presProps.xml"/><Relationship Id="rId8" Type="http://schemas.openxmlformats.org/officeDocument/2006/relationships/slide" Target="slides/slide1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isol León" userId="e1084f91-3605-43d1-a7ff-413c940f9801" providerId="ADAL" clId="{2A467F4C-6EBF-49F1-ACA2-5B710E00F6CE}"/>
    <pc:docChg chg="modSld">
      <pc:chgData name="Marisol León" userId="e1084f91-3605-43d1-a7ff-413c940f9801" providerId="ADAL" clId="{2A467F4C-6EBF-49F1-ACA2-5B710E00F6CE}" dt="2022-08-25T18:20:33.735" v="6" actId="20577"/>
      <pc:docMkLst>
        <pc:docMk/>
      </pc:docMkLst>
      <pc:sldChg chg="modSp mod">
        <pc:chgData name="Marisol León" userId="e1084f91-3605-43d1-a7ff-413c940f9801" providerId="ADAL" clId="{2A467F4C-6EBF-49F1-ACA2-5B710E00F6CE}" dt="2022-08-25T18:20:33.735" v="6" actId="20577"/>
        <pc:sldMkLst>
          <pc:docMk/>
          <pc:sldMk cId="3005134669" sldId="545"/>
        </pc:sldMkLst>
        <pc:spChg chg="mod">
          <ac:chgData name="Marisol León" userId="e1084f91-3605-43d1-a7ff-413c940f9801" providerId="ADAL" clId="{2A467F4C-6EBF-49F1-ACA2-5B710E00F6CE}" dt="2022-08-25T18:20:33.735" v="6" actId="20577"/>
          <ac:spMkLst>
            <pc:docMk/>
            <pc:sldMk cId="3005134669" sldId="545"/>
            <ac:spMk id="5" creationId="{0AACC35F-DB5A-882B-A7A8-68182997A818}"/>
          </ac:spMkLst>
        </pc:spChg>
      </pc:sldChg>
    </pc:docChg>
  </pc:docChgLst>
  <pc:docChgLst>
    <pc:chgData name="Gloria Moncada Arenas" userId="S::generacion@noria.mx::d8a5062a-d71a-42ef-9777-a767ee448c70" providerId="AD" clId="Web-{B68A4F20-78FE-1556-4463-0DF9BD651AE7}"/>
    <pc:docChg chg="modSld">
      <pc:chgData name="Gloria Moncada Arenas" userId="S::generacion@noria.mx::d8a5062a-d71a-42ef-9777-a767ee448c70" providerId="AD" clId="Web-{B68A4F20-78FE-1556-4463-0DF9BD651AE7}" dt="2022-08-11T18:28:00.377" v="1" actId="20577"/>
      <pc:docMkLst>
        <pc:docMk/>
      </pc:docMkLst>
      <pc:sldChg chg="modSp">
        <pc:chgData name="Gloria Moncada Arenas" userId="S::generacion@noria.mx::d8a5062a-d71a-42ef-9777-a767ee448c70" providerId="AD" clId="Web-{B68A4F20-78FE-1556-4463-0DF9BD651AE7}" dt="2022-08-11T18:28:00.377" v="1" actId="20577"/>
        <pc:sldMkLst>
          <pc:docMk/>
          <pc:sldMk cId="3739191278" sldId="542"/>
        </pc:sldMkLst>
        <pc:spChg chg="mod">
          <ac:chgData name="Gloria Moncada Arenas" userId="S::generacion@noria.mx::d8a5062a-d71a-42ef-9777-a767ee448c70" providerId="AD" clId="Web-{B68A4F20-78FE-1556-4463-0DF9BD651AE7}" dt="2022-08-11T18:28:00.377" v="1" actId="20577"/>
          <ac:spMkLst>
            <pc:docMk/>
            <pc:sldMk cId="3739191278" sldId="542"/>
            <ac:spMk id="7" creationId="{53F681DA-6BF8-2935-6950-73A97A39BDE6}"/>
          </ac:spMkLst>
        </pc:spChg>
      </pc:sldChg>
    </pc:docChg>
  </pc:docChgLst>
  <pc:docChgLst>
    <pc:chgData name="Samantha Rosas" userId="S::cdesigner@noria.mx::464bff2f-2dde-415e-b7dc-62c8c931c015" providerId="AD" clId="Web-{E831AF9C-57EC-4A4F-6183-FF45CC2D2272}"/>
    <pc:docChg chg="modSld">
      <pc:chgData name="Samantha Rosas" userId="S::cdesigner@noria.mx::464bff2f-2dde-415e-b7dc-62c8c931c015" providerId="AD" clId="Web-{E831AF9C-57EC-4A4F-6183-FF45CC2D2272}" dt="2022-08-30T21:53:51.061" v="12" actId="20577"/>
      <pc:docMkLst>
        <pc:docMk/>
      </pc:docMkLst>
      <pc:sldChg chg="modSp">
        <pc:chgData name="Samantha Rosas" userId="S::cdesigner@noria.mx::464bff2f-2dde-415e-b7dc-62c8c931c015" providerId="AD" clId="Web-{E831AF9C-57EC-4A4F-6183-FF45CC2D2272}" dt="2022-08-30T21:47:43.735" v="5" actId="14100"/>
        <pc:sldMkLst>
          <pc:docMk/>
          <pc:sldMk cId="255050689" sldId="529"/>
        </pc:sldMkLst>
        <pc:spChg chg="mod">
          <ac:chgData name="Samantha Rosas" userId="S::cdesigner@noria.mx::464bff2f-2dde-415e-b7dc-62c8c931c015" providerId="AD" clId="Web-{E831AF9C-57EC-4A4F-6183-FF45CC2D2272}" dt="2022-08-30T21:47:43.735" v="5" actId="14100"/>
          <ac:spMkLst>
            <pc:docMk/>
            <pc:sldMk cId="255050689" sldId="529"/>
            <ac:spMk id="24" creationId="{A8619967-FA3C-4302-9701-8D3F23A95736}"/>
          </ac:spMkLst>
        </pc:spChg>
        <pc:picChg chg="mod">
          <ac:chgData name="Samantha Rosas" userId="S::cdesigner@noria.mx::464bff2f-2dde-415e-b7dc-62c8c931c015" providerId="AD" clId="Web-{E831AF9C-57EC-4A4F-6183-FF45CC2D2272}" dt="2022-08-30T21:47:36.344" v="3" actId="14100"/>
          <ac:picMkLst>
            <pc:docMk/>
            <pc:sldMk cId="255050689" sldId="529"/>
            <ac:picMk id="23" creationId="{DDA8EB1C-835F-4241-AFBC-2310039CA845}"/>
          </ac:picMkLst>
        </pc:picChg>
      </pc:sldChg>
      <pc:sldChg chg="modSp">
        <pc:chgData name="Samantha Rosas" userId="S::cdesigner@noria.mx::464bff2f-2dde-415e-b7dc-62c8c931c015" providerId="AD" clId="Web-{E831AF9C-57EC-4A4F-6183-FF45CC2D2272}" dt="2022-08-30T21:48:02.189" v="11" actId="1076"/>
        <pc:sldMkLst>
          <pc:docMk/>
          <pc:sldMk cId="1624609045" sldId="530"/>
        </pc:sldMkLst>
        <pc:spChg chg="mod">
          <ac:chgData name="Samantha Rosas" userId="S::cdesigner@noria.mx::464bff2f-2dde-415e-b7dc-62c8c931c015" providerId="AD" clId="Web-{E831AF9C-57EC-4A4F-6183-FF45CC2D2272}" dt="2022-08-30T21:48:02.189" v="11" actId="1076"/>
          <ac:spMkLst>
            <pc:docMk/>
            <pc:sldMk cId="1624609045" sldId="530"/>
            <ac:spMk id="24" creationId="{A8619967-FA3C-4302-9701-8D3F23A95736}"/>
          </ac:spMkLst>
        </pc:spChg>
        <pc:picChg chg="mod">
          <ac:chgData name="Samantha Rosas" userId="S::cdesigner@noria.mx::464bff2f-2dde-415e-b7dc-62c8c931c015" providerId="AD" clId="Web-{E831AF9C-57EC-4A4F-6183-FF45CC2D2272}" dt="2022-08-30T21:47:58.579" v="9" actId="14100"/>
          <ac:picMkLst>
            <pc:docMk/>
            <pc:sldMk cId="1624609045" sldId="530"/>
            <ac:picMk id="23" creationId="{DDA8EB1C-835F-4241-AFBC-2310039CA845}"/>
          </ac:picMkLst>
        </pc:picChg>
      </pc:sldChg>
      <pc:sldChg chg="modSp">
        <pc:chgData name="Samantha Rosas" userId="S::cdesigner@noria.mx::464bff2f-2dde-415e-b7dc-62c8c931c015" providerId="AD" clId="Web-{E831AF9C-57EC-4A4F-6183-FF45CC2D2272}" dt="2022-08-30T21:53:51.061" v="12" actId="20577"/>
        <pc:sldMkLst>
          <pc:docMk/>
          <pc:sldMk cId="3005134669" sldId="545"/>
        </pc:sldMkLst>
        <pc:spChg chg="mod">
          <ac:chgData name="Samantha Rosas" userId="S::cdesigner@noria.mx::464bff2f-2dde-415e-b7dc-62c8c931c015" providerId="AD" clId="Web-{E831AF9C-57EC-4A4F-6183-FF45CC2D2272}" dt="2022-08-30T21:53:51.061" v="12" actId="20577"/>
          <ac:spMkLst>
            <pc:docMk/>
            <pc:sldMk cId="3005134669" sldId="545"/>
            <ac:spMk id="5" creationId="{0AACC35F-DB5A-882B-A7A8-68182997A818}"/>
          </ac:spMkLst>
        </pc:spChg>
      </pc:sldChg>
    </pc:docChg>
  </pc:docChgLst>
  <pc:docChgLst>
    <pc:chgData name="Alejandro Trujillo" userId="S::atrujillo@cmc-latam.com::7ee8b115-7663-426b-9b2c-2718837a7647" providerId="AD" clId="Web-{796BF1BE-5E16-B38A-A020-C38704862E34}"/>
    <pc:docChg chg="modSld">
      <pc:chgData name="Alejandro Trujillo" userId="S::atrujillo@cmc-latam.com::7ee8b115-7663-426b-9b2c-2718837a7647" providerId="AD" clId="Web-{796BF1BE-5E16-B38A-A020-C38704862E34}" dt="2022-08-12T19:59:02.364" v="0" actId="14100"/>
      <pc:docMkLst>
        <pc:docMk/>
      </pc:docMkLst>
      <pc:sldChg chg="modSp">
        <pc:chgData name="Alejandro Trujillo" userId="S::atrujillo@cmc-latam.com::7ee8b115-7663-426b-9b2c-2718837a7647" providerId="AD" clId="Web-{796BF1BE-5E16-B38A-A020-C38704862E34}" dt="2022-08-12T19:59:02.364" v="0" actId="14100"/>
        <pc:sldMkLst>
          <pc:docMk/>
          <pc:sldMk cId="1345268392" sldId="525"/>
        </pc:sldMkLst>
        <pc:spChg chg="mod">
          <ac:chgData name="Alejandro Trujillo" userId="S::atrujillo@cmc-latam.com::7ee8b115-7663-426b-9b2c-2718837a7647" providerId="AD" clId="Web-{796BF1BE-5E16-B38A-A020-C38704862E34}" dt="2022-08-12T19:59:02.364" v="0" actId="14100"/>
          <ac:spMkLst>
            <pc:docMk/>
            <pc:sldMk cId="1345268392" sldId="525"/>
            <ac:spMk id="21" creationId="{97AA3A6B-B6B5-4569-BB0C-C9B92791D41C}"/>
          </ac:spMkLst>
        </pc:spChg>
      </pc:sldChg>
    </pc:docChg>
  </pc:docChgLst>
  <pc:docChgLst>
    <pc:chgData name="Marisol León" userId="e1084f91-3605-43d1-a7ff-413c940f9801" providerId="ADAL" clId="{6E5B595A-FB1A-4195-AA36-39502100EE4E}"/>
    <pc:docChg chg="undo custSel modSld">
      <pc:chgData name="Marisol León" userId="e1084f91-3605-43d1-a7ff-413c940f9801" providerId="ADAL" clId="{6E5B595A-FB1A-4195-AA36-39502100EE4E}" dt="2022-08-05T16:08:09.197" v="162" actId="20577"/>
      <pc:docMkLst>
        <pc:docMk/>
      </pc:docMkLst>
      <pc:sldChg chg="modSp">
        <pc:chgData name="Marisol León" userId="e1084f91-3605-43d1-a7ff-413c940f9801" providerId="ADAL" clId="{6E5B595A-FB1A-4195-AA36-39502100EE4E}" dt="2022-07-26T20:31:15.660" v="15" actId="20577"/>
        <pc:sldMkLst>
          <pc:docMk/>
          <pc:sldMk cId="3869162568" sldId="264"/>
        </pc:sldMkLst>
        <pc:spChg chg="mod">
          <ac:chgData name="Marisol León" userId="e1084f91-3605-43d1-a7ff-413c940f9801" providerId="ADAL" clId="{6E5B595A-FB1A-4195-AA36-39502100EE4E}" dt="2022-07-26T20:31:15.660" v="15" actId="20577"/>
          <ac:spMkLst>
            <pc:docMk/>
            <pc:sldMk cId="3869162568" sldId="264"/>
            <ac:spMk id="5" creationId="{DB98647E-65C1-4BA3-94CA-5B83137DDAAF}"/>
          </ac:spMkLst>
        </pc:spChg>
      </pc:sldChg>
      <pc:sldChg chg="modSp mod">
        <pc:chgData name="Marisol León" userId="e1084f91-3605-43d1-a7ff-413c940f9801" providerId="ADAL" clId="{6E5B595A-FB1A-4195-AA36-39502100EE4E}" dt="2022-07-26T20:33:09.787" v="22" actId="14100"/>
        <pc:sldMkLst>
          <pc:docMk/>
          <pc:sldMk cId="1345268392" sldId="525"/>
        </pc:sldMkLst>
        <pc:spChg chg="mod">
          <ac:chgData name="Marisol León" userId="e1084f91-3605-43d1-a7ff-413c940f9801" providerId="ADAL" clId="{6E5B595A-FB1A-4195-AA36-39502100EE4E}" dt="2022-07-26T20:33:09.787" v="22" actId="14100"/>
          <ac:spMkLst>
            <pc:docMk/>
            <pc:sldMk cId="1345268392" sldId="525"/>
            <ac:spMk id="21" creationId="{97AA3A6B-B6B5-4569-BB0C-C9B92791D41C}"/>
          </ac:spMkLst>
        </pc:spChg>
      </pc:sldChg>
      <pc:sldChg chg="modSp mod">
        <pc:chgData name="Marisol León" userId="e1084f91-3605-43d1-a7ff-413c940f9801" providerId="ADAL" clId="{6E5B595A-FB1A-4195-AA36-39502100EE4E}" dt="2022-07-26T20:31:14.538" v="1" actId="27636"/>
        <pc:sldMkLst>
          <pc:docMk/>
          <pc:sldMk cId="1624609045" sldId="530"/>
        </pc:sldMkLst>
        <pc:spChg chg="mod">
          <ac:chgData name="Marisol León" userId="e1084f91-3605-43d1-a7ff-413c940f9801" providerId="ADAL" clId="{6E5B595A-FB1A-4195-AA36-39502100EE4E}" dt="2022-07-26T20:31:14.538" v="1" actId="27636"/>
          <ac:spMkLst>
            <pc:docMk/>
            <pc:sldMk cId="1624609045" sldId="530"/>
            <ac:spMk id="15" creationId="{0C9FDD3F-EABD-4CB7-9EDD-95333D789A97}"/>
          </ac:spMkLst>
        </pc:spChg>
      </pc:sldChg>
      <pc:sldChg chg="modSp mod">
        <pc:chgData name="Marisol León" userId="e1084f91-3605-43d1-a7ff-413c940f9801" providerId="ADAL" clId="{6E5B595A-FB1A-4195-AA36-39502100EE4E}" dt="2022-07-26T20:37:51.787" v="30" actId="1036"/>
        <pc:sldMkLst>
          <pc:docMk/>
          <pc:sldMk cId="4044469062" sldId="534"/>
        </pc:sldMkLst>
        <pc:spChg chg="mod">
          <ac:chgData name="Marisol León" userId="e1084f91-3605-43d1-a7ff-413c940f9801" providerId="ADAL" clId="{6E5B595A-FB1A-4195-AA36-39502100EE4E}" dt="2022-07-26T20:37:51.787" v="30" actId="1036"/>
          <ac:spMkLst>
            <pc:docMk/>
            <pc:sldMk cId="4044469062" sldId="534"/>
            <ac:spMk id="39" creationId="{97CBB231-21FF-5F47-B488-AD3B5D37C6D3}"/>
          </ac:spMkLst>
        </pc:spChg>
      </pc:sldChg>
      <pc:sldChg chg="modSp mod">
        <pc:chgData name="Marisol León" userId="e1084f91-3605-43d1-a7ff-413c940f9801" providerId="ADAL" clId="{6E5B595A-FB1A-4195-AA36-39502100EE4E}" dt="2022-08-05T16:08:09.197" v="162" actId="20577"/>
        <pc:sldMkLst>
          <pc:docMk/>
          <pc:sldMk cId="3909563534" sldId="539"/>
        </pc:sldMkLst>
        <pc:spChg chg="mod">
          <ac:chgData name="Marisol León" userId="e1084f91-3605-43d1-a7ff-413c940f9801" providerId="ADAL" clId="{6E5B595A-FB1A-4195-AA36-39502100EE4E}" dt="2022-08-05T16:08:09.197" v="162" actId="20577"/>
          <ac:spMkLst>
            <pc:docMk/>
            <pc:sldMk cId="3909563534" sldId="539"/>
            <ac:spMk id="4" creationId="{A06BD30F-D2E3-925D-972A-5296A7031040}"/>
          </ac:spMkLst>
        </pc:spChg>
      </pc:sldChg>
      <pc:sldChg chg="modSp mod">
        <pc:chgData name="Marisol León" userId="e1084f91-3605-43d1-a7ff-413c940f9801" providerId="ADAL" clId="{6E5B595A-FB1A-4195-AA36-39502100EE4E}" dt="2022-07-26T20:40:16.284" v="33" actId="20577"/>
        <pc:sldMkLst>
          <pc:docMk/>
          <pc:sldMk cId="3005134669" sldId="545"/>
        </pc:sldMkLst>
        <pc:spChg chg="mod">
          <ac:chgData name="Marisol León" userId="e1084f91-3605-43d1-a7ff-413c940f9801" providerId="ADAL" clId="{6E5B595A-FB1A-4195-AA36-39502100EE4E}" dt="2022-07-26T20:40:16.284" v="33" actId="20577"/>
          <ac:spMkLst>
            <pc:docMk/>
            <pc:sldMk cId="3005134669" sldId="545"/>
            <ac:spMk id="5" creationId="{0AACC35F-DB5A-882B-A7A8-68182997A818}"/>
          </ac:spMkLst>
        </pc:spChg>
      </pc:sldChg>
    </pc:docChg>
  </pc:docChgLst>
  <pc:docChgLst>
    <pc:chgData name="Gloria Moncada Arenas" userId="d8a5062a-d71a-42ef-9777-a767ee448c70" providerId="ADAL" clId="{7A73D99D-FA4C-41AB-9835-6E215E74F5FB}"/>
    <pc:docChg chg="custSel modSld modMainMaster">
      <pc:chgData name="Gloria Moncada Arenas" userId="d8a5062a-d71a-42ef-9777-a767ee448c70" providerId="ADAL" clId="{7A73D99D-FA4C-41AB-9835-6E215E74F5FB}" dt="2022-08-11T18:20:24.856" v="3" actId="478"/>
      <pc:docMkLst>
        <pc:docMk/>
      </pc:docMkLst>
      <pc:sldChg chg="modSp mod">
        <pc:chgData name="Gloria Moncada Arenas" userId="d8a5062a-d71a-42ef-9777-a767ee448c70" providerId="ADAL" clId="{7A73D99D-FA4C-41AB-9835-6E215E74F5FB}" dt="2022-08-11T18:20:06.262" v="1" actId="20577"/>
        <pc:sldMkLst>
          <pc:docMk/>
          <pc:sldMk cId="3909563534" sldId="539"/>
        </pc:sldMkLst>
        <pc:spChg chg="mod">
          <ac:chgData name="Gloria Moncada Arenas" userId="d8a5062a-d71a-42ef-9777-a767ee448c70" providerId="ADAL" clId="{7A73D99D-FA4C-41AB-9835-6E215E74F5FB}" dt="2022-08-11T18:20:06.262" v="1" actId="20577"/>
          <ac:spMkLst>
            <pc:docMk/>
            <pc:sldMk cId="3909563534" sldId="539"/>
            <ac:spMk id="4" creationId="{A06BD30F-D2E3-925D-972A-5296A7031040}"/>
          </ac:spMkLst>
        </pc:spChg>
      </pc:sldChg>
      <pc:sldMasterChg chg="delSp mod">
        <pc:chgData name="Gloria Moncada Arenas" userId="d8a5062a-d71a-42ef-9777-a767ee448c70" providerId="ADAL" clId="{7A73D99D-FA4C-41AB-9835-6E215E74F5FB}" dt="2022-08-11T18:20:24.856" v="3" actId="478"/>
        <pc:sldMasterMkLst>
          <pc:docMk/>
          <pc:sldMasterMk cId="2328870246" sldId="2147483664"/>
        </pc:sldMasterMkLst>
        <pc:cxnChg chg="del">
          <ac:chgData name="Gloria Moncada Arenas" userId="d8a5062a-d71a-42ef-9777-a767ee448c70" providerId="ADAL" clId="{7A73D99D-FA4C-41AB-9835-6E215E74F5FB}" dt="2022-08-11T18:20:22.765" v="2" actId="478"/>
          <ac:cxnSpMkLst>
            <pc:docMk/>
            <pc:sldMasterMk cId="2328870246" sldId="2147483664"/>
            <ac:cxnSpMk id="9" creationId="{41B8E2FD-BE64-9EB4-100C-704449C5F2DC}"/>
          </ac:cxnSpMkLst>
        </pc:cxnChg>
        <pc:cxnChg chg="del">
          <ac:chgData name="Gloria Moncada Arenas" userId="d8a5062a-d71a-42ef-9777-a767ee448c70" providerId="ADAL" clId="{7A73D99D-FA4C-41AB-9835-6E215E74F5FB}" dt="2022-08-11T18:20:24.856" v="3" actId="478"/>
          <ac:cxnSpMkLst>
            <pc:docMk/>
            <pc:sldMasterMk cId="2328870246" sldId="2147483664"/>
            <ac:cxnSpMk id="10" creationId="{EE09032F-6736-45D0-4D0B-4748694E1087}"/>
          </ac:cxnSpMkLst>
        </pc:cxnChg>
      </pc:sldMaster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38E8E06-7D33-4519-AE0C-81B840C8A9FD}" type="doc">
      <dgm:prSet loTypeId="urn:microsoft.com/office/officeart/2005/8/layout/radial1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7902E41-A344-4CC0-AB0E-93E7FCEF4A79}">
      <dgm:prSet phldrT="[Text]" custT="1"/>
      <dgm:spPr>
        <a:solidFill>
          <a:schemeClr val="tx1">
            <a:lumMod val="85000"/>
            <a:lumOff val="15000"/>
          </a:schemeClr>
        </a:solidFill>
      </dgm:spPr>
      <dgm:t>
        <a:bodyPr/>
        <a:lstStyle/>
        <a:p>
          <a:r>
            <a:rPr lang="en-US" sz="1600" b="1" dirty="0"/>
            <a:t>BENEFICIOS</a:t>
          </a:r>
        </a:p>
      </dgm:t>
    </dgm:pt>
    <dgm:pt modelId="{02FD12E2-3727-45F6-B5C1-279B3B9DACE6}" type="parTrans" cxnId="{1CB9C74B-8ADF-4416-8018-B9B660BF2329}">
      <dgm:prSet/>
      <dgm:spPr/>
      <dgm:t>
        <a:bodyPr/>
        <a:lstStyle/>
        <a:p>
          <a:endParaRPr lang="en-US"/>
        </a:p>
      </dgm:t>
    </dgm:pt>
    <dgm:pt modelId="{7EBD901C-CF4C-4E6E-96A9-97264F334482}" type="sibTrans" cxnId="{1CB9C74B-8ADF-4416-8018-B9B660BF2329}">
      <dgm:prSet/>
      <dgm:spPr/>
      <dgm:t>
        <a:bodyPr/>
        <a:lstStyle/>
        <a:p>
          <a:endParaRPr lang="en-US"/>
        </a:p>
      </dgm:t>
    </dgm:pt>
    <dgm:pt modelId="{76EBBD48-8835-4638-B746-0CFCD842BAC1}">
      <dgm:prSet phldrT="[Text]"/>
      <dgm:spPr>
        <a:solidFill>
          <a:schemeClr val="bg1">
            <a:lumMod val="65000"/>
          </a:schemeClr>
        </a:solidFill>
      </dgm:spPr>
      <dgm:t>
        <a:bodyPr/>
        <a:lstStyle/>
        <a:p>
          <a:endParaRPr lang="en-US" dirty="0"/>
        </a:p>
      </dgm:t>
    </dgm:pt>
    <dgm:pt modelId="{748389B3-4C06-4C32-9CCE-C147454C5EEF}" type="parTrans" cxnId="{413CA96B-C2CD-4A87-B2FB-FEFED1389D40}">
      <dgm:prSet/>
      <dgm:spPr>
        <a:ln>
          <a:solidFill>
            <a:schemeClr val="bg1">
              <a:lumMod val="85000"/>
            </a:schemeClr>
          </a:solidFill>
        </a:ln>
      </dgm:spPr>
      <dgm:t>
        <a:bodyPr/>
        <a:lstStyle/>
        <a:p>
          <a:endParaRPr lang="en-US"/>
        </a:p>
      </dgm:t>
    </dgm:pt>
    <dgm:pt modelId="{DCC463A0-8D37-48AD-8014-329BDD8F8304}" type="sibTrans" cxnId="{413CA96B-C2CD-4A87-B2FB-FEFED1389D40}">
      <dgm:prSet/>
      <dgm:spPr/>
      <dgm:t>
        <a:bodyPr/>
        <a:lstStyle/>
        <a:p>
          <a:endParaRPr lang="en-US"/>
        </a:p>
      </dgm:t>
    </dgm:pt>
    <dgm:pt modelId="{277EC966-3AEC-4BDA-AB87-738FFF41D334}">
      <dgm:prSet phldrT="[Text]"/>
      <dgm:spPr>
        <a:solidFill>
          <a:srgbClr val="004F58"/>
        </a:solidFill>
      </dgm:spPr>
      <dgm:t>
        <a:bodyPr/>
        <a:lstStyle/>
        <a:p>
          <a:endParaRPr lang="en-US"/>
        </a:p>
      </dgm:t>
    </dgm:pt>
    <dgm:pt modelId="{3805F8B4-E0E4-4F87-ADD6-5EBF06E1BD42}" type="parTrans" cxnId="{80E2F5E2-A108-422C-9F81-425152F84889}">
      <dgm:prSet/>
      <dgm:spPr>
        <a:ln>
          <a:solidFill>
            <a:schemeClr val="bg1">
              <a:lumMod val="85000"/>
            </a:schemeClr>
          </a:solidFill>
        </a:ln>
      </dgm:spPr>
      <dgm:t>
        <a:bodyPr/>
        <a:lstStyle/>
        <a:p>
          <a:endParaRPr lang="en-US"/>
        </a:p>
      </dgm:t>
    </dgm:pt>
    <dgm:pt modelId="{AC666E03-C108-48DD-8592-C0E55603AA5C}" type="sibTrans" cxnId="{80E2F5E2-A108-422C-9F81-425152F84889}">
      <dgm:prSet/>
      <dgm:spPr/>
      <dgm:t>
        <a:bodyPr/>
        <a:lstStyle/>
        <a:p>
          <a:endParaRPr lang="en-US"/>
        </a:p>
      </dgm:t>
    </dgm:pt>
    <dgm:pt modelId="{F1BE765F-C22D-4DE7-AF01-CCFD550516A8}">
      <dgm:prSet phldrT="[Text]"/>
      <dgm:spPr>
        <a:solidFill>
          <a:srgbClr val="178C86"/>
        </a:solidFill>
      </dgm:spPr>
      <dgm:t>
        <a:bodyPr/>
        <a:lstStyle/>
        <a:p>
          <a:endParaRPr lang="en-US"/>
        </a:p>
      </dgm:t>
    </dgm:pt>
    <dgm:pt modelId="{52835977-874F-44B6-BE25-C0026EAF9FB1}" type="parTrans" cxnId="{B8C7CBF7-C29C-49A3-9B99-2F6FCBDE3DDA}">
      <dgm:prSet/>
      <dgm:spPr>
        <a:ln>
          <a:solidFill>
            <a:schemeClr val="bg1">
              <a:lumMod val="85000"/>
            </a:schemeClr>
          </a:solidFill>
        </a:ln>
      </dgm:spPr>
      <dgm:t>
        <a:bodyPr/>
        <a:lstStyle/>
        <a:p>
          <a:endParaRPr lang="en-US"/>
        </a:p>
      </dgm:t>
    </dgm:pt>
    <dgm:pt modelId="{E480FA83-A8C6-48F2-B2E3-297112509B7B}" type="sibTrans" cxnId="{B8C7CBF7-C29C-49A3-9B99-2F6FCBDE3DDA}">
      <dgm:prSet/>
      <dgm:spPr/>
      <dgm:t>
        <a:bodyPr/>
        <a:lstStyle/>
        <a:p>
          <a:endParaRPr lang="en-US"/>
        </a:p>
      </dgm:t>
    </dgm:pt>
    <dgm:pt modelId="{F031DBF5-DF3C-4FD1-BD92-D36E719F9C74}">
      <dgm:prSet phldrT="[Text]"/>
      <dgm:spPr>
        <a:solidFill>
          <a:srgbClr val="692C59"/>
        </a:solidFill>
      </dgm:spPr>
      <dgm:t>
        <a:bodyPr/>
        <a:lstStyle/>
        <a:p>
          <a:endParaRPr lang="en-US"/>
        </a:p>
      </dgm:t>
    </dgm:pt>
    <dgm:pt modelId="{42BA50BB-F29B-461D-B2BE-0F4C1F46299E}" type="parTrans" cxnId="{35E02CF2-27E6-4D2E-9E6B-0511602522AC}">
      <dgm:prSet/>
      <dgm:spPr>
        <a:ln>
          <a:solidFill>
            <a:schemeClr val="bg1">
              <a:lumMod val="85000"/>
            </a:schemeClr>
          </a:solidFill>
        </a:ln>
      </dgm:spPr>
      <dgm:t>
        <a:bodyPr/>
        <a:lstStyle/>
        <a:p>
          <a:endParaRPr lang="en-US"/>
        </a:p>
      </dgm:t>
    </dgm:pt>
    <dgm:pt modelId="{6A643808-AA0F-4D3F-8638-8803B41667A5}" type="sibTrans" cxnId="{35E02CF2-27E6-4D2E-9E6B-0511602522AC}">
      <dgm:prSet/>
      <dgm:spPr/>
      <dgm:t>
        <a:bodyPr/>
        <a:lstStyle/>
        <a:p>
          <a:endParaRPr lang="en-US"/>
        </a:p>
      </dgm:t>
    </dgm:pt>
    <dgm:pt modelId="{41617352-133F-4FC1-B376-141333FDEE78}">
      <dgm:prSet/>
      <dgm:spPr>
        <a:solidFill>
          <a:srgbClr val="8E3086"/>
        </a:solidFill>
      </dgm:spPr>
      <dgm:t>
        <a:bodyPr/>
        <a:lstStyle/>
        <a:p>
          <a:endParaRPr lang="en-US"/>
        </a:p>
      </dgm:t>
    </dgm:pt>
    <dgm:pt modelId="{76A513B2-8C45-4770-A2D1-EA9FB02A23A5}" type="parTrans" cxnId="{4A65099B-361D-4079-ACCE-84A2AC94F1C4}">
      <dgm:prSet/>
      <dgm:spPr>
        <a:ln>
          <a:solidFill>
            <a:schemeClr val="bg1">
              <a:lumMod val="85000"/>
            </a:schemeClr>
          </a:solidFill>
        </a:ln>
      </dgm:spPr>
      <dgm:t>
        <a:bodyPr/>
        <a:lstStyle/>
        <a:p>
          <a:endParaRPr lang="en-US"/>
        </a:p>
      </dgm:t>
    </dgm:pt>
    <dgm:pt modelId="{45B83476-65E9-4FF0-B989-56615A6F7AE6}" type="sibTrans" cxnId="{4A65099B-361D-4079-ACCE-84A2AC94F1C4}">
      <dgm:prSet/>
      <dgm:spPr/>
      <dgm:t>
        <a:bodyPr/>
        <a:lstStyle/>
        <a:p>
          <a:endParaRPr lang="en-US"/>
        </a:p>
      </dgm:t>
    </dgm:pt>
    <dgm:pt modelId="{44D95552-8C46-432C-B390-E4DD05FD550D}" type="pres">
      <dgm:prSet presAssocID="{638E8E06-7D33-4519-AE0C-81B840C8A9FD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F1A4A446-ED7E-4DB8-AAF4-2A80ED49FF67}" type="pres">
      <dgm:prSet presAssocID="{87902E41-A344-4CC0-AB0E-93E7FCEF4A79}" presName="centerShape" presStyleLbl="node0" presStyleIdx="0" presStyleCnt="1" custScaleX="106952" custScaleY="106952"/>
      <dgm:spPr/>
    </dgm:pt>
    <dgm:pt modelId="{9D430906-E0B0-431C-B6E6-F08300CD8D93}" type="pres">
      <dgm:prSet presAssocID="{748389B3-4C06-4C32-9CCE-C147454C5EEF}" presName="Name9" presStyleLbl="parChTrans1D2" presStyleIdx="0" presStyleCnt="5"/>
      <dgm:spPr/>
    </dgm:pt>
    <dgm:pt modelId="{CE4C4663-E4B4-426B-925B-989D51D08436}" type="pres">
      <dgm:prSet presAssocID="{748389B3-4C06-4C32-9CCE-C147454C5EEF}" presName="connTx" presStyleLbl="parChTrans1D2" presStyleIdx="0" presStyleCnt="5"/>
      <dgm:spPr/>
    </dgm:pt>
    <dgm:pt modelId="{CF8FBB45-9A3A-465A-A17F-DC2D0D40387B}" type="pres">
      <dgm:prSet presAssocID="{76EBBD48-8835-4638-B746-0CFCD842BAC1}" presName="node" presStyleLbl="node1" presStyleIdx="0" presStyleCnt="5">
        <dgm:presLayoutVars>
          <dgm:bulletEnabled val="1"/>
        </dgm:presLayoutVars>
      </dgm:prSet>
      <dgm:spPr/>
    </dgm:pt>
    <dgm:pt modelId="{AA5C119F-1F9E-49C9-8A9D-ECA533EDCC39}" type="pres">
      <dgm:prSet presAssocID="{76A513B2-8C45-4770-A2D1-EA9FB02A23A5}" presName="Name9" presStyleLbl="parChTrans1D2" presStyleIdx="1" presStyleCnt="5"/>
      <dgm:spPr/>
    </dgm:pt>
    <dgm:pt modelId="{3CDA7F01-0736-41CB-9755-10253D98E877}" type="pres">
      <dgm:prSet presAssocID="{76A513B2-8C45-4770-A2D1-EA9FB02A23A5}" presName="connTx" presStyleLbl="parChTrans1D2" presStyleIdx="1" presStyleCnt="5"/>
      <dgm:spPr/>
    </dgm:pt>
    <dgm:pt modelId="{70BCD709-CECE-43DC-BC26-FDB23392477F}" type="pres">
      <dgm:prSet presAssocID="{41617352-133F-4FC1-B376-141333FDEE78}" presName="node" presStyleLbl="node1" presStyleIdx="1" presStyleCnt="5" custRadScaleRad="100160" custRadScaleInc="-775">
        <dgm:presLayoutVars>
          <dgm:bulletEnabled val="1"/>
        </dgm:presLayoutVars>
      </dgm:prSet>
      <dgm:spPr/>
    </dgm:pt>
    <dgm:pt modelId="{B185D143-0F0B-41F6-A0D6-89C036F88667}" type="pres">
      <dgm:prSet presAssocID="{3805F8B4-E0E4-4F87-ADD6-5EBF06E1BD42}" presName="Name9" presStyleLbl="parChTrans1D2" presStyleIdx="2" presStyleCnt="5"/>
      <dgm:spPr/>
    </dgm:pt>
    <dgm:pt modelId="{09CB4F58-68B0-47D9-AD63-6D52F517629D}" type="pres">
      <dgm:prSet presAssocID="{3805F8B4-E0E4-4F87-ADD6-5EBF06E1BD42}" presName="connTx" presStyleLbl="parChTrans1D2" presStyleIdx="2" presStyleCnt="5"/>
      <dgm:spPr/>
    </dgm:pt>
    <dgm:pt modelId="{90B72569-B260-4DA1-9E92-D2D65988D6F7}" type="pres">
      <dgm:prSet presAssocID="{277EC966-3AEC-4BDA-AB87-738FFF41D334}" presName="node" presStyleLbl="node1" presStyleIdx="2" presStyleCnt="5">
        <dgm:presLayoutVars>
          <dgm:bulletEnabled val="1"/>
        </dgm:presLayoutVars>
      </dgm:prSet>
      <dgm:spPr/>
    </dgm:pt>
    <dgm:pt modelId="{55392EED-7732-4DB9-8F40-230C17C5E765}" type="pres">
      <dgm:prSet presAssocID="{52835977-874F-44B6-BE25-C0026EAF9FB1}" presName="Name9" presStyleLbl="parChTrans1D2" presStyleIdx="3" presStyleCnt="5"/>
      <dgm:spPr/>
    </dgm:pt>
    <dgm:pt modelId="{CBF3C487-9F5D-41AB-8837-5134D4DACF10}" type="pres">
      <dgm:prSet presAssocID="{52835977-874F-44B6-BE25-C0026EAF9FB1}" presName="connTx" presStyleLbl="parChTrans1D2" presStyleIdx="3" presStyleCnt="5"/>
      <dgm:spPr/>
    </dgm:pt>
    <dgm:pt modelId="{4EC85CEA-1B1D-451B-9146-31B87A5908C9}" type="pres">
      <dgm:prSet presAssocID="{F1BE765F-C22D-4DE7-AF01-CCFD550516A8}" presName="node" presStyleLbl="node1" presStyleIdx="3" presStyleCnt="5">
        <dgm:presLayoutVars>
          <dgm:bulletEnabled val="1"/>
        </dgm:presLayoutVars>
      </dgm:prSet>
      <dgm:spPr/>
    </dgm:pt>
    <dgm:pt modelId="{FD0D8375-FD22-4C2E-8CBE-98352AAB0BBF}" type="pres">
      <dgm:prSet presAssocID="{42BA50BB-F29B-461D-B2BE-0F4C1F46299E}" presName="Name9" presStyleLbl="parChTrans1D2" presStyleIdx="4" presStyleCnt="5"/>
      <dgm:spPr/>
    </dgm:pt>
    <dgm:pt modelId="{2B9EBB86-83CC-4333-B48C-C40BE058D362}" type="pres">
      <dgm:prSet presAssocID="{42BA50BB-F29B-461D-B2BE-0F4C1F46299E}" presName="connTx" presStyleLbl="parChTrans1D2" presStyleIdx="4" presStyleCnt="5"/>
      <dgm:spPr/>
    </dgm:pt>
    <dgm:pt modelId="{CCBFC157-CF10-4AE1-B45B-3FE52B5DBB45}" type="pres">
      <dgm:prSet presAssocID="{F031DBF5-DF3C-4FD1-BD92-D36E719F9C74}" presName="node" presStyleLbl="node1" presStyleIdx="4" presStyleCnt="5">
        <dgm:presLayoutVars>
          <dgm:bulletEnabled val="1"/>
        </dgm:presLayoutVars>
      </dgm:prSet>
      <dgm:spPr/>
    </dgm:pt>
  </dgm:ptLst>
  <dgm:cxnLst>
    <dgm:cxn modelId="{8089290F-038E-4328-B69E-84516D3B5B6F}" type="presOf" srcId="{3805F8B4-E0E4-4F87-ADD6-5EBF06E1BD42}" destId="{09CB4F58-68B0-47D9-AD63-6D52F517629D}" srcOrd="1" destOrd="0" presId="urn:microsoft.com/office/officeart/2005/8/layout/radial1"/>
    <dgm:cxn modelId="{74A5810F-AFD6-473A-A0BE-622A7E602CFE}" type="presOf" srcId="{87902E41-A344-4CC0-AB0E-93E7FCEF4A79}" destId="{F1A4A446-ED7E-4DB8-AAF4-2A80ED49FF67}" srcOrd="0" destOrd="0" presId="urn:microsoft.com/office/officeart/2005/8/layout/radial1"/>
    <dgm:cxn modelId="{4DE3B23F-EB97-46D0-AC00-2A684C20BEF2}" type="presOf" srcId="{3805F8B4-E0E4-4F87-ADD6-5EBF06E1BD42}" destId="{B185D143-0F0B-41F6-A0D6-89C036F88667}" srcOrd="0" destOrd="0" presId="urn:microsoft.com/office/officeart/2005/8/layout/radial1"/>
    <dgm:cxn modelId="{ABE6E163-C07C-4329-AFDA-7DD705D14CCA}" type="presOf" srcId="{748389B3-4C06-4C32-9CCE-C147454C5EEF}" destId="{9D430906-E0B0-431C-B6E6-F08300CD8D93}" srcOrd="0" destOrd="0" presId="urn:microsoft.com/office/officeart/2005/8/layout/radial1"/>
    <dgm:cxn modelId="{F1904C66-5A81-4033-981C-FDE19B459CA8}" type="presOf" srcId="{F1BE765F-C22D-4DE7-AF01-CCFD550516A8}" destId="{4EC85CEA-1B1D-451B-9146-31B87A5908C9}" srcOrd="0" destOrd="0" presId="urn:microsoft.com/office/officeart/2005/8/layout/radial1"/>
    <dgm:cxn modelId="{413CA96B-C2CD-4A87-B2FB-FEFED1389D40}" srcId="{87902E41-A344-4CC0-AB0E-93E7FCEF4A79}" destId="{76EBBD48-8835-4638-B746-0CFCD842BAC1}" srcOrd="0" destOrd="0" parTransId="{748389B3-4C06-4C32-9CCE-C147454C5EEF}" sibTransId="{DCC463A0-8D37-48AD-8014-329BDD8F8304}"/>
    <dgm:cxn modelId="{1CB9C74B-8ADF-4416-8018-B9B660BF2329}" srcId="{638E8E06-7D33-4519-AE0C-81B840C8A9FD}" destId="{87902E41-A344-4CC0-AB0E-93E7FCEF4A79}" srcOrd="0" destOrd="0" parTransId="{02FD12E2-3727-45F6-B5C1-279B3B9DACE6}" sibTransId="{7EBD901C-CF4C-4E6E-96A9-97264F334482}"/>
    <dgm:cxn modelId="{AB1CE34D-3EF3-4964-A07F-AEB58AE80A7F}" type="presOf" srcId="{76A513B2-8C45-4770-A2D1-EA9FB02A23A5}" destId="{AA5C119F-1F9E-49C9-8A9D-ECA533EDCC39}" srcOrd="0" destOrd="0" presId="urn:microsoft.com/office/officeart/2005/8/layout/radial1"/>
    <dgm:cxn modelId="{7895537C-36E8-423E-9CAA-560E10C7765A}" type="presOf" srcId="{41617352-133F-4FC1-B376-141333FDEE78}" destId="{70BCD709-CECE-43DC-BC26-FDB23392477F}" srcOrd="0" destOrd="0" presId="urn:microsoft.com/office/officeart/2005/8/layout/radial1"/>
    <dgm:cxn modelId="{21641E85-7453-4591-BF1A-ACB18F7F666E}" type="presOf" srcId="{277EC966-3AEC-4BDA-AB87-738FFF41D334}" destId="{90B72569-B260-4DA1-9E92-D2D65988D6F7}" srcOrd="0" destOrd="0" presId="urn:microsoft.com/office/officeart/2005/8/layout/radial1"/>
    <dgm:cxn modelId="{D236C28E-EF1C-42A9-B533-432F92470EF2}" type="presOf" srcId="{638E8E06-7D33-4519-AE0C-81B840C8A9FD}" destId="{44D95552-8C46-432C-B390-E4DD05FD550D}" srcOrd="0" destOrd="0" presId="urn:microsoft.com/office/officeart/2005/8/layout/radial1"/>
    <dgm:cxn modelId="{4A65099B-361D-4079-ACCE-84A2AC94F1C4}" srcId="{87902E41-A344-4CC0-AB0E-93E7FCEF4A79}" destId="{41617352-133F-4FC1-B376-141333FDEE78}" srcOrd="1" destOrd="0" parTransId="{76A513B2-8C45-4770-A2D1-EA9FB02A23A5}" sibTransId="{45B83476-65E9-4FF0-B989-56615A6F7AE6}"/>
    <dgm:cxn modelId="{770340BF-09AC-4B1A-B9E6-345268CD3044}" type="presOf" srcId="{52835977-874F-44B6-BE25-C0026EAF9FB1}" destId="{CBF3C487-9F5D-41AB-8837-5134D4DACF10}" srcOrd="1" destOrd="0" presId="urn:microsoft.com/office/officeart/2005/8/layout/radial1"/>
    <dgm:cxn modelId="{7F6BB6C7-7F5C-4F73-9105-D38A01341186}" type="presOf" srcId="{52835977-874F-44B6-BE25-C0026EAF9FB1}" destId="{55392EED-7732-4DB9-8F40-230C17C5E765}" srcOrd="0" destOrd="0" presId="urn:microsoft.com/office/officeart/2005/8/layout/radial1"/>
    <dgm:cxn modelId="{7B7CF0D5-12B3-4772-8C5F-1591A049FA9B}" type="presOf" srcId="{76A513B2-8C45-4770-A2D1-EA9FB02A23A5}" destId="{3CDA7F01-0736-41CB-9755-10253D98E877}" srcOrd="1" destOrd="0" presId="urn:microsoft.com/office/officeart/2005/8/layout/radial1"/>
    <dgm:cxn modelId="{80E2F5E2-A108-422C-9F81-425152F84889}" srcId="{87902E41-A344-4CC0-AB0E-93E7FCEF4A79}" destId="{277EC966-3AEC-4BDA-AB87-738FFF41D334}" srcOrd="2" destOrd="0" parTransId="{3805F8B4-E0E4-4F87-ADD6-5EBF06E1BD42}" sibTransId="{AC666E03-C108-48DD-8592-C0E55603AA5C}"/>
    <dgm:cxn modelId="{2C956EE3-1364-4156-B011-B0B6FFB7E1A6}" type="presOf" srcId="{42BA50BB-F29B-461D-B2BE-0F4C1F46299E}" destId="{2B9EBB86-83CC-4333-B48C-C40BE058D362}" srcOrd="1" destOrd="0" presId="urn:microsoft.com/office/officeart/2005/8/layout/radial1"/>
    <dgm:cxn modelId="{47C880E3-A833-49BC-BBDC-0A8413FF1252}" type="presOf" srcId="{F031DBF5-DF3C-4FD1-BD92-D36E719F9C74}" destId="{CCBFC157-CF10-4AE1-B45B-3FE52B5DBB45}" srcOrd="0" destOrd="0" presId="urn:microsoft.com/office/officeart/2005/8/layout/radial1"/>
    <dgm:cxn modelId="{68D0FBE6-6D75-48D3-973E-D364CD9D9205}" type="presOf" srcId="{748389B3-4C06-4C32-9CCE-C147454C5EEF}" destId="{CE4C4663-E4B4-426B-925B-989D51D08436}" srcOrd="1" destOrd="0" presId="urn:microsoft.com/office/officeart/2005/8/layout/radial1"/>
    <dgm:cxn modelId="{35E02CF2-27E6-4D2E-9E6B-0511602522AC}" srcId="{87902E41-A344-4CC0-AB0E-93E7FCEF4A79}" destId="{F031DBF5-DF3C-4FD1-BD92-D36E719F9C74}" srcOrd="4" destOrd="0" parTransId="{42BA50BB-F29B-461D-B2BE-0F4C1F46299E}" sibTransId="{6A643808-AA0F-4D3F-8638-8803B41667A5}"/>
    <dgm:cxn modelId="{B8C7CBF7-C29C-49A3-9B99-2F6FCBDE3DDA}" srcId="{87902E41-A344-4CC0-AB0E-93E7FCEF4A79}" destId="{F1BE765F-C22D-4DE7-AF01-CCFD550516A8}" srcOrd="3" destOrd="0" parTransId="{52835977-874F-44B6-BE25-C0026EAF9FB1}" sibTransId="{E480FA83-A8C6-48F2-B2E3-297112509B7B}"/>
    <dgm:cxn modelId="{A4C937F8-9264-45AA-A5E3-F8547F72F387}" type="presOf" srcId="{76EBBD48-8835-4638-B746-0CFCD842BAC1}" destId="{CF8FBB45-9A3A-465A-A17F-DC2D0D40387B}" srcOrd="0" destOrd="0" presId="urn:microsoft.com/office/officeart/2005/8/layout/radial1"/>
    <dgm:cxn modelId="{76C568FB-E0AD-4466-A9DC-D77B5CA71F64}" type="presOf" srcId="{42BA50BB-F29B-461D-B2BE-0F4C1F46299E}" destId="{FD0D8375-FD22-4C2E-8CBE-98352AAB0BBF}" srcOrd="0" destOrd="0" presId="urn:microsoft.com/office/officeart/2005/8/layout/radial1"/>
    <dgm:cxn modelId="{32DD70C2-00BF-431E-9629-E4D1D5C2FCDC}" type="presParOf" srcId="{44D95552-8C46-432C-B390-E4DD05FD550D}" destId="{F1A4A446-ED7E-4DB8-AAF4-2A80ED49FF67}" srcOrd="0" destOrd="0" presId="urn:microsoft.com/office/officeart/2005/8/layout/radial1"/>
    <dgm:cxn modelId="{7F854234-6BF9-49FF-A293-2F48E8685878}" type="presParOf" srcId="{44D95552-8C46-432C-B390-E4DD05FD550D}" destId="{9D430906-E0B0-431C-B6E6-F08300CD8D93}" srcOrd="1" destOrd="0" presId="urn:microsoft.com/office/officeart/2005/8/layout/radial1"/>
    <dgm:cxn modelId="{9A599B5F-75A0-43C1-95E5-73F3BD19974F}" type="presParOf" srcId="{9D430906-E0B0-431C-B6E6-F08300CD8D93}" destId="{CE4C4663-E4B4-426B-925B-989D51D08436}" srcOrd="0" destOrd="0" presId="urn:microsoft.com/office/officeart/2005/8/layout/radial1"/>
    <dgm:cxn modelId="{8C11BFD2-CC90-4F62-A79B-7995B69D0E41}" type="presParOf" srcId="{44D95552-8C46-432C-B390-E4DD05FD550D}" destId="{CF8FBB45-9A3A-465A-A17F-DC2D0D40387B}" srcOrd="2" destOrd="0" presId="urn:microsoft.com/office/officeart/2005/8/layout/radial1"/>
    <dgm:cxn modelId="{E4FB9EB2-CCCC-4AD4-8E51-69F9621A8237}" type="presParOf" srcId="{44D95552-8C46-432C-B390-E4DD05FD550D}" destId="{AA5C119F-1F9E-49C9-8A9D-ECA533EDCC39}" srcOrd="3" destOrd="0" presId="urn:microsoft.com/office/officeart/2005/8/layout/radial1"/>
    <dgm:cxn modelId="{122A2037-8847-414B-8C80-D915E8796996}" type="presParOf" srcId="{AA5C119F-1F9E-49C9-8A9D-ECA533EDCC39}" destId="{3CDA7F01-0736-41CB-9755-10253D98E877}" srcOrd="0" destOrd="0" presId="urn:microsoft.com/office/officeart/2005/8/layout/radial1"/>
    <dgm:cxn modelId="{E5DC156E-3076-4780-8C7C-259BCD87ED95}" type="presParOf" srcId="{44D95552-8C46-432C-B390-E4DD05FD550D}" destId="{70BCD709-CECE-43DC-BC26-FDB23392477F}" srcOrd="4" destOrd="0" presId="urn:microsoft.com/office/officeart/2005/8/layout/radial1"/>
    <dgm:cxn modelId="{FEB6BC07-FD39-4710-B62E-0D7FF0F9CB84}" type="presParOf" srcId="{44D95552-8C46-432C-B390-E4DD05FD550D}" destId="{B185D143-0F0B-41F6-A0D6-89C036F88667}" srcOrd="5" destOrd="0" presId="urn:microsoft.com/office/officeart/2005/8/layout/radial1"/>
    <dgm:cxn modelId="{B67803D3-4B18-47FA-A50C-EE47A6A58C2B}" type="presParOf" srcId="{B185D143-0F0B-41F6-A0D6-89C036F88667}" destId="{09CB4F58-68B0-47D9-AD63-6D52F517629D}" srcOrd="0" destOrd="0" presId="urn:microsoft.com/office/officeart/2005/8/layout/radial1"/>
    <dgm:cxn modelId="{B64AD4BF-0637-4005-8CBE-E964A82CB9BC}" type="presParOf" srcId="{44D95552-8C46-432C-B390-E4DD05FD550D}" destId="{90B72569-B260-4DA1-9E92-D2D65988D6F7}" srcOrd="6" destOrd="0" presId="urn:microsoft.com/office/officeart/2005/8/layout/radial1"/>
    <dgm:cxn modelId="{C24E3B98-05F2-4476-AA7B-5164348A3E62}" type="presParOf" srcId="{44D95552-8C46-432C-B390-E4DD05FD550D}" destId="{55392EED-7732-4DB9-8F40-230C17C5E765}" srcOrd="7" destOrd="0" presId="urn:microsoft.com/office/officeart/2005/8/layout/radial1"/>
    <dgm:cxn modelId="{8E3B9B19-948A-4C99-8F67-4B4B368365EA}" type="presParOf" srcId="{55392EED-7732-4DB9-8F40-230C17C5E765}" destId="{CBF3C487-9F5D-41AB-8837-5134D4DACF10}" srcOrd="0" destOrd="0" presId="urn:microsoft.com/office/officeart/2005/8/layout/radial1"/>
    <dgm:cxn modelId="{EE713851-8C1C-46CE-AC94-198C60800DBD}" type="presParOf" srcId="{44D95552-8C46-432C-B390-E4DD05FD550D}" destId="{4EC85CEA-1B1D-451B-9146-31B87A5908C9}" srcOrd="8" destOrd="0" presId="urn:microsoft.com/office/officeart/2005/8/layout/radial1"/>
    <dgm:cxn modelId="{7E6C5FB2-DCEE-41CB-BF2D-53FF973A4FB6}" type="presParOf" srcId="{44D95552-8C46-432C-B390-E4DD05FD550D}" destId="{FD0D8375-FD22-4C2E-8CBE-98352AAB0BBF}" srcOrd="9" destOrd="0" presId="urn:microsoft.com/office/officeart/2005/8/layout/radial1"/>
    <dgm:cxn modelId="{FF26CB4F-169B-460C-BC5C-916172D0715E}" type="presParOf" srcId="{FD0D8375-FD22-4C2E-8CBE-98352AAB0BBF}" destId="{2B9EBB86-83CC-4333-B48C-C40BE058D362}" srcOrd="0" destOrd="0" presId="urn:microsoft.com/office/officeart/2005/8/layout/radial1"/>
    <dgm:cxn modelId="{D8D96C01-66A8-4C97-92AB-B3F44BEE5E42}" type="presParOf" srcId="{44D95552-8C46-432C-B390-E4DD05FD550D}" destId="{CCBFC157-CF10-4AE1-B45B-3FE52B5DBB45}" srcOrd="10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1A4A446-ED7E-4DB8-AAF4-2A80ED49FF67}">
      <dsp:nvSpPr>
        <dsp:cNvPr id="0" name=""/>
        <dsp:cNvSpPr/>
      </dsp:nvSpPr>
      <dsp:spPr>
        <a:xfrm>
          <a:off x="2958186" y="1826782"/>
          <a:ext cx="1527347" cy="1527347"/>
        </a:xfrm>
        <a:prstGeom prst="ellipse">
          <a:avLst/>
        </a:prstGeom>
        <a:solidFill>
          <a:schemeClr val="tx1">
            <a:lumMod val="85000"/>
            <a:lumOff val="1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/>
            <a:t>BENEFICIOS</a:t>
          </a:r>
        </a:p>
      </dsp:txBody>
      <dsp:txXfrm>
        <a:off x="3181861" y="2050457"/>
        <a:ext cx="1079997" cy="1079997"/>
      </dsp:txXfrm>
    </dsp:sp>
    <dsp:sp modelId="{9D430906-E0B0-431C-B6E6-F08300CD8D93}">
      <dsp:nvSpPr>
        <dsp:cNvPr id="0" name=""/>
        <dsp:cNvSpPr/>
      </dsp:nvSpPr>
      <dsp:spPr>
        <a:xfrm rot="16200000">
          <a:off x="3531533" y="1619188"/>
          <a:ext cx="380654" cy="34532"/>
        </a:xfrm>
        <a:custGeom>
          <a:avLst/>
          <a:gdLst/>
          <a:ahLst/>
          <a:cxnLst/>
          <a:rect l="0" t="0" r="0" b="0"/>
          <a:pathLst>
            <a:path>
              <a:moveTo>
                <a:pt x="0" y="17266"/>
              </a:moveTo>
              <a:lnTo>
                <a:pt x="380654" y="17266"/>
              </a:lnTo>
            </a:path>
          </a:pathLst>
        </a:custGeom>
        <a:noFill/>
        <a:ln w="12700" cap="flat" cmpd="sng" algn="ctr">
          <a:solidFill>
            <a:schemeClr val="bg1">
              <a:lumMod val="8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3712344" y="1626938"/>
        <a:ext cx="19032" cy="19032"/>
      </dsp:txXfrm>
    </dsp:sp>
    <dsp:sp modelId="{CF8FBB45-9A3A-465A-A17F-DC2D0D40387B}">
      <dsp:nvSpPr>
        <dsp:cNvPr id="0" name=""/>
        <dsp:cNvSpPr/>
      </dsp:nvSpPr>
      <dsp:spPr>
        <a:xfrm>
          <a:off x="3007826" y="18059"/>
          <a:ext cx="1428068" cy="1428068"/>
        </a:xfrm>
        <a:prstGeom prst="ellipse">
          <a:avLst/>
        </a:prstGeom>
        <a:solidFill>
          <a:schemeClr val="bg1">
            <a:lumMod val="6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275" tIns="41275" rIns="41275" bIns="41275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6500" kern="1200" dirty="0"/>
        </a:p>
      </dsp:txBody>
      <dsp:txXfrm>
        <a:off x="3216962" y="227195"/>
        <a:ext cx="1009796" cy="1009796"/>
      </dsp:txXfrm>
    </dsp:sp>
    <dsp:sp modelId="{AA5C119F-1F9E-49C9-8A9D-ECA533EDCC39}">
      <dsp:nvSpPr>
        <dsp:cNvPr id="0" name=""/>
        <dsp:cNvSpPr/>
      </dsp:nvSpPr>
      <dsp:spPr>
        <a:xfrm rot="20503260">
          <a:off x="4437321" y="2273506"/>
          <a:ext cx="383627" cy="34532"/>
        </a:xfrm>
        <a:custGeom>
          <a:avLst/>
          <a:gdLst/>
          <a:ahLst/>
          <a:cxnLst/>
          <a:rect l="0" t="0" r="0" b="0"/>
          <a:pathLst>
            <a:path>
              <a:moveTo>
                <a:pt x="0" y="17266"/>
              </a:moveTo>
              <a:lnTo>
                <a:pt x="383627" y="17266"/>
              </a:lnTo>
            </a:path>
          </a:pathLst>
        </a:custGeom>
        <a:noFill/>
        <a:ln w="12700" cap="flat" cmpd="sng" algn="ctr">
          <a:solidFill>
            <a:schemeClr val="bg1">
              <a:lumMod val="8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4619544" y="2281182"/>
        <a:ext cx="19181" cy="19181"/>
      </dsp:txXfrm>
    </dsp:sp>
    <dsp:sp modelId="{70BCD709-CECE-43DC-BC26-FDB23392477F}">
      <dsp:nvSpPr>
        <dsp:cNvPr id="0" name=""/>
        <dsp:cNvSpPr/>
      </dsp:nvSpPr>
      <dsp:spPr>
        <a:xfrm>
          <a:off x="4775240" y="1292624"/>
          <a:ext cx="1428068" cy="1428068"/>
        </a:xfrm>
        <a:prstGeom prst="ellipse">
          <a:avLst/>
        </a:prstGeom>
        <a:solidFill>
          <a:srgbClr val="8E308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275" tIns="41275" rIns="41275" bIns="41275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6500" kern="1200"/>
        </a:p>
      </dsp:txBody>
      <dsp:txXfrm>
        <a:off x="4984376" y="1501760"/>
        <a:ext cx="1009796" cy="1009796"/>
      </dsp:txXfrm>
    </dsp:sp>
    <dsp:sp modelId="{B185D143-0F0B-41F6-A0D6-89C036F88667}">
      <dsp:nvSpPr>
        <dsp:cNvPr id="0" name=""/>
        <dsp:cNvSpPr/>
      </dsp:nvSpPr>
      <dsp:spPr>
        <a:xfrm rot="3240000">
          <a:off x="4092281" y="3344993"/>
          <a:ext cx="380654" cy="34532"/>
        </a:xfrm>
        <a:custGeom>
          <a:avLst/>
          <a:gdLst/>
          <a:ahLst/>
          <a:cxnLst/>
          <a:rect l="0" t="0" r="0" b="0"/>
          <a:pathLst>
            <a:path>
              <a:moveTo>
                <a:pt x="0" y="17266"/>
              </a:moveTo>
              <a:lnTo>
                <a:pt x="380654" y="17266"/>
              </a:lnTo>
            </a:path>
          </a:pathLst>
        </a:custGeom>
        <a:noFill/>
        <a:ln w="12700" cap="flat" cmpd="sng" algn="ctr">
          <a:solidFill>
            <a:schemeClr val="bg1">
              <a:lumMod val="8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4273091" y="3352743"/>
        <a:ext cx="19032" cy="19032"/>
      </dsp:txXfrm>
    </dsp:sp>
    <dsp:sp modelId="{90B72569-B260-4DA1-9E92-D2D65988D6F7}">
      <dsp:nvSpPr>
        <dsp:cNvPr id="0" name=""/>
        <dsp:cNvSpPr/>
      </dsp:nvSpPr>
      <dsp:spPr>
        <a:xfrm>
          <a:off x="4100144" y="3379869"/>
          <a:ext cx="1428068" cy="1428068"/>
        </a:xfrm>
        <a:prstGeom prst="ellipse">
          <a:avLst/>
        </a:prstGeom>
        <a:solidFill>
          <a:srgbClr val="004F58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275" tIns="41275" rIns="41275" bIns="41275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6500" kern="1200"/>
        </a:p>
      </dsp:txBody>
      <dsp:txXfrm>
        <a:off x="4309280" y="3589005"/>
        <a:ext cx="1009796" cy="1009796"/>
      </dsp:txXfrm>
    </dsp:sp>
    <dsp:sp modelId="{55392EED-7732-4DB9-8F40-230C17C5E765}">
      <dsp:nvSpPr>
        <dsp:cNvPr id="0" name=""/>
        <dsp:cNvSpPr/>
      </dsp:nvSpPr>
      <dsp:spPr>
        <a:xfrm rot="7560000">
          <a:off x="2970785" y="3344993"/>
          <a:ext cx="380654" cy="34532"/>
        </a:xfrm>
        <a:custGeom>
          <a:avLst/>
          <a:gdLst/>
          <a:ahLst/>
          <a:cxnLst/>
          <a:rect l="0" t="0" r="0" b="0"/>
          <a:pathLst>
            <a:path>
              <a:moveTo>
                <a:pt x="0" y="17266"/>
              </a:moveTo>
              <a:lnTo>
                <a:pt x="380654" y="17266"/>
              </a:lnTo>
            </a:path>
          </a:pathLst>
        </a:custGeom>
        <a:noFill/>
        <a:ln w="12700" cap="flat" cmpd="sng" algn="ctr">
          <a:solidFill>
            <a:schemeClr val="bg1">
              <a:lumMod val="8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 rot="10800000">
        <a:off x="3151596" y="3352743"/>
        <a:ext cx="19032" cy="19032"/>
      </dsp:txXfrm>
    </dsp:sp>
    <dsp:sp modelId="{4EC85CEA-1B1D-451B-9146-31B87A5908C9}">
      <dsp:nvSpPr>
        <dsp:cNvPr id="0" name=""/>
        <dsp:cNvSpPr/>
      </dsp:nvSpPr>
      <dsp:spPr>
        <a:xfrm>
          <a:off x="1915507" y="3379869"/>
          <a:ext cx="1428068" cy="1428068"/>
        </a:xfrm>
        <a:prstGeom prst="ellipse">
          <a:avLst/>
        </a:prstGeom>
        <a:solidFill>
          <a:srgbClr val="178C8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275" tIns="41275" rIns="41275" bIns="41275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6500" kern="1200"/>
        </a:p>
      </dsp:txBody>
      <dsp:txXfrm>
        <a:off x="2124643" y="3589005"/>
        <a:ext cx="1009796" cy="1009796"/>
      </dsp:txXfrm>
    </dsp:sp>
    <dsp:sp modelId="{FD0D8375-FD22-4C2E-8CBE-98352AAB0BBF}">
      <dsp:nvSpPr>
        <dsp:cNvPr id="0" name=""/>
        <dsp:cNvSpPr/>
      </dsp:nvSpPr>
      <dsp:spPr>
        <a:xfrm rot="11880000">
          <a:off x="2624224" y="2278387"/>
          <a:ext cx="380654" cy="34532"/>
        </a:xfrm>
        <a:custGeom>
          <a:avLst/>
          <a:gdLst/>
          <a:ahLst/>
          <a:cxnLst/>
          <a:rect l="0" t="0" r="0" b="0"/>
          <a:pathLst>
            <a:path>
              <a:moveTo>
                <a:pt x="0" y="17266"/>
              </a:moveTo>
              <a:lnTo>
                <a:pt x="380654" y="17266"/>
              </a:lnTo>
            </a:path>
          </a:pathLst>
        </a:custGeom>
        <a:noFill/>
        <a:ln w="12700" cap="flat" cmpd="sng" algn="ctr">
          <a:solidFill>
            <a:schemeClr val="bg1">
              <a:lumMod val="8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 rot="10800000">
        <a:off x="2805035" y="2286137"/>
        <a:ext cx="19032" cy="19032"/>
      </dsp:txXfrm>
    </dsp:sp>
    <dsp:sp modelId="{CCBFC157-CF10-4AE1-B45B-3FE52B5DBB45}">
      <dsp:nvSpPr>
        <dsp:cNvPr id="0" name=""/>
        <dsp:cNvSpPr/>
      </dsp:nvSpPr>
      <dsp:spPr>
        <a:xfrm>
          <a:off x="1240418" y="1302156"/>
          <a:ext cx="1428068" cy="1428068"/>
        </a:xfrm>
        <a:prstGeom prst="ellipse">
          <a:avLst/>
        </a:prstGeom>
        <a:solidFill>
          <a:srgbClr val="692C59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275" tIns="41275" rIns="41275" bIns="41275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6500" kern="1200"/>
        </a:p>
      </dsp:txBody>
      <dsp:txXfrm>
        <a:off x="1449554" y="1511292"/>
        <a:ext cx="1009796" cy="100979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Marcador de fech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64A709-9CBE-451A-8FB1-081EE24A31FE}" type="datetimeFigureOut">
              <a:rPr lang="es-MX" smtClean="0"/>
              <a:t>30/08/2022</a:t>
            </a:fld>
            <a:endParaRPr lang="es-MX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D25039-88A3-4B43-80B7-CFCED8E31445}" type="slidenum">
              <a:rPr lang="es-MX" smtClean="0"/>
              <a:t>‹#›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28010157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3281C5-B7A4-3648-A348-45ACF1EA559E}" type="datetimeFigureOut">
              <a:rPr lang="es-MX" smtClean="0"/>
              <a:t>30/08/2022</a:t>
            </a:fld>
            <a:endParaRPr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35A775-D0DB-C444-B41B-7408B6F92AA9}" type="slidenum">
              <a:rPr lang="es-MX" smtClean="0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101815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id-ID" i="1" baseline="0">
              <a:sym typeface="Wingdings" panose="05000000000000000000" pitchFamily="2" charset="2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C4C06F-1732-4219-9546-4DB3F1409D7A}" type="slidenum">
              <a:rPr lang="id-ID" smtClean="0"/>
              <a:t>16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8863273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id-ID" i="1" baseline="0">
              <a:sym typeface="Wingdings" panose="05000000000000000000" pitchFamily="2" charset="2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C4C06F-1732-4219-9546-4DB3F1409D7A}" type="slidenum">
              <a:rPr lang="id-ID" smtClean="0"/>
              <a:t>17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4163234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D" i="1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C4C06F-1732-4219-9546-4DB3F1409D7A}" type="slidenum">
              <a:rPr lang="id-ID" smtClean="0"/>
              <a:t>19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0196905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D" i="1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C4C06F-1732-4219-9546-4DB3F1409D7A}" type="slidenum">
              <a:rPr lang="id-ID" smtClean="0"/>
              <a:t>20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5834598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D" i="1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C4C06F-1732-4219-9546-4DB3F1409D7A}" type="slidenum">
              <a:rPr lang="id-ID" smtClean="0"/>
              <a:t>22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248741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C4C06F-1732-4219-9546-4DB3F1409D7A}" type="slidenum">
              <a:rPr lang="id-ID" smtClean="0"/>
              <a:t>23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2862260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2.png"/><Relationship Id="rId4" Type="http://schemas.openxmlformats.org/officeDocument/2006/relationships/image" Target="../media/image8.svg"/></Relationships>
</file>

<file path=ppt/slideLayouts/_rels/slideLayout1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8.svg"/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7.png"/><Relationship Id="rId5" Type="http://schemas.openxmlformats.org/officeDocument/2006/relationships/image" Target="../media/image19.svg"/><Relationship Id="rId4" Type="http://schemas.openxmlformats.org/officeDocument/2006/relationships/image" Target="../media/image18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 CMC-LAT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68547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1 Título"/>
          <p:cNvSpPr>
            <a:spLocks noGrp="1"/>
          </p:cNvSpPr>
          <p:nvPr>
            <p:ph type="title"/>
          </p:nvPr>
        </p:nvSpPr>
        <p:spPr>
          <a:xfrm>
            <a:off x="927280" y="5059680"/>
            <a:ext cx="10474817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9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575736" y="1089028"/>
            <a:ext cx="11040533" cy="397065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10" name="3 Marcador de texto"/>
          <p:cNvSpPr>
            <a:spLocks noGrp="1"/>
          </p:cNvSpPr>
          <p:nvPr>
            <p:ph type="body" sz="half" idx="2"/>
          </p:nvPr>
        </p:nvSpPr>
        <p:spPr>
          <a:xfrm>
            <a:off x="927280" y="5644536"/>
            <a:ext cx="10474817" cy="59275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13624237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21359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pacto Marino CMC-LATAM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4" name="Imagen 473">
            <a:extLst>
              <a:ext uri="{FF2B5EF4-FFF2-40B4-BE49-F238E27FC236}">
                <a16:creationId xmlns:a16="http://schemas.microsoft.com/office/drawing/2014/main" id="{E8BDA0C5-A8E3-4B71-9895-98F296EE74D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" b="132"/>
          <a:stretch/>
        </p:blipFill>
        <p:spPr>
          <a:xfrm>
            <a:off x="0" y="12570"/>
            <a:ext cx="12192000" cy="6845433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78EA3352-EF50-1741-808C-B13395A6F27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11310295" y="6244587"/>
            <a:ext cx="372302" cy="414450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0383FAC1-11FF-A035-4AAF-1DBB2A20134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3652" y="241427"/>
            <a:ext cx="2400423" cy="723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47254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pacto ORO CMC-LATAM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" name="Imagen 459">
            <a:extLst>
              <a:ext uri="{FF2B5EF4-FFF2-40B4-BE49-F238E27FC236}">
                <a16:creationId xmlns:a16="http://schemas.microsoft.com/office/drawing/2014/main" id="{C95731D4-0918-4E75-B7D7-397C732A7D9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32" b="132"/>
          <a:stretch/>
        </p:blipFill>
        <p:spPr>
          <a:xfrm>
            <a:off x="-118444" y="-58189"/>
            <a:ext cx="12436463" cy="6982691"/>
          </a:xfrm>
          <a:prstGeom prst="rect">
            <a:avLst/>
          </a:prstGeom>
        </p:spPr>
      </p:pic>
      <p:pic>
        <p:nvPicPr>
          <p:cNvPr id="6" name="Imagen 6">
            <a:extLst>
              <a:ext uri="{FF2B5EF4-FFF2-40B4-BE49-F238E27FC236}">
                <a16:creationId xmlns:a16="http://schemas.microsoft.com/office/drawing/2014/main" id="{ED9B6773-3584-2A69-0A92-5CC67C3959C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11310295" y="6244587"/>
            <a:ext cx="372302" cy="414450"/>
          </a:xfrm>
          <a:prstGeom prst="rect">
            <a:avLst/>
          </a:prstGeom>
        </p:spPr>
      </p:pic>
      <p:pic>
        <p:nvPicPr>
          <p:cNvPr id="7" name="Imagen 6" descr="Dibujo en blanco y negro&#10;&#10;Descripción generada automáticamente con confianza media">
            <a:extLst>
              <a:ext uri="{FF2B5EF4-FFF2-40B4-BE49-F238E27FC236}">
                <a16:creationId xmlns:a16="http://schemas.microsoft.com/office/drawing/2014/main" id="{BFC06559-4638-9FDD-9C13-B2F3FE5E1E0D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5896" y="141608"/>
            <a:ext cx="1473134" cy="5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5164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pacto Celeste CMC-LAT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2" name="Imagen 931">
            <a:extLst>
              <a:ext uri="{FF2B5EF4-FFF2-40B4-BE49-F238E27FC236}">
                <a16:creationId xmlns:a16="http://schemas.microsoft.com/office/drawing/2014/main" id="{2D18413A-53ED-448C-AB9D-6C4C8059AE1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" b="132"/>
          <a:stretch/>
        </p:blipFill>
        <p:spPr>
          <a:xfrm>
            <a:off x="0" y="6286"/>
            <a:ext cx="12192000" cy="6845433"/>
          </a:xfrm>
          <a:prstGeom prst="rect">
            <a:avLst/>
          </a:prstGeom>
        </p:spPr>
      </p:pic>
      <p:pic>
        <p:nvPicPr>
          <p:cNvPr id="5" name="Imagen 4" descr="Texto&#10;&#10;Descripción generada automáticamente">
            <a:extLst>
              <a:ext uri="{FF2B5EF4-FFF2-40B4-BE49-F238E27FC236}">
                <a16:creationId xmlns:a16="http://schemas.microsoft.com/office/drawing/2014/main" id="{3AC2112A-B7CC-7786-3F3C-047C9F593BB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022" y="241427"/>
            <a:ext cx="3200564" cy="723937"/>
          </a:xfrm>
          <a:prstGeom prst="rect">
            <a:avLst/>
          </a:prstGeom>
        </p:spPr>
      </p:pic>
      <p:pic>
        <p:nvPicPr>
          <p:cNvPr id="6" name="Imagen 6">
            <a:extLst>
              <a:ext uri="{FF2B5EF4-FFF2-40B4-BE49-F238E27FC236}">
                <a16:creationId xmlns:a16="http://schemas.microsoft.com/office/drawing/2014/main" id="{CC3B6E40-47D8-6442-8EBF-FD1FD89AB5D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11310295" y="6244587"/>
            <a:ext cx="372302" cy="41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723924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pacto Rojo CMC-LAT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4" name="Imagen 923">
            <a:extLst>
              <a:ext uri="{FF2B5EF4-FFF2-40B4-BE49-F238E27FC236}">
                <a16:creationId xmlns:a16="http://schemas.microsoft.com/office/drawing/2014/main" id="{8A1B2119-8259-4180-AC52-76CAFD0BE6C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" b="132"/>
          <a:stretch/>
        </p:blipFill>
        <p:spPr>
          <a:xfrm>
            <a:off x="0" y="12570"/>
            <a:ext cx="12192000" cy="6845433"/>
          </a:xfrm>
          <a:prstGeom prst="rect">
            <a:avLst/>
          </a:prstGeom>
          <a:solidFill>
            <a:srgbClr val="004F58"/>
          </a:solidFill>
        </p:spPr>
      </p:pic>
      <p:pic>
        <p:nvPicPr>
          <p:cNvPr id="5" name="Imagen 4" descr="Texto&#10;&#10;Descripción generada automáticamente">
            <a:extLst>
              <a:ext uri="{FF2B5EF4-FFF2-40B4-BE49-F238E27FC236}">
                <a16:creationId xmlns:a16="http://schemas.microsoft.com/office/drawing/2014/main" id="{BC918387-AC9B-278C-4A83-14B48EE41A5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022" y="241427"/>
            <a:ext cx="3200564" cy="723937"/>
          </a:xfrm>
          <a:prstGeom prst="rect">
            <a:avLst/>
          </a:prstGeom>
        </p:spPr>
      </p:pic>
      <p:pic>
        <p:nvPicPr>
          <p:cNvPr id="9" name="Gráfico 8">
            <a:extLst>
              <a:ext uri="{FF2B5EF4-FFF2-40B4-BE49-F238E27FC236}">
                <a16:creationId xmlns:a16="http://schemas.microsoft.com/office/drawing/2014/main" id="{686A32CC-00C3-2884-E530-E1AD07539CD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432263" y="6334298"/>
            <a:ext cx="414202" cy="282281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290405A1-8663-7B20-B425-27F32C1FF38D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11310295" y="6244587"/>
            <a:ext cx="372302" cy="41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14224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radecimie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92453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Inicio de Sección CMC-LAT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825011"/>
            <a:ext cx="9144000" cy="2387600"/>
          </a:xfrm>
        </p:spPr>
        <p:txBody>
          <a:bodyPr anchor="b">
            <a:normAutofit/>
          </a:bodyPr>
          <a:lstStyle>
            <a:lvl1pPr algn="ctr">
              <a:defRPr sz="4400" b="1"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4304686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editar el estilo de subtítulo del patrón</a:t>
            </a:r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1916745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Contenido CMC-LAT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09EFECD-D350-FF42-8E0B-475F1F78127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75735" y="1461915"/>
            <a:ext cx="11040533" cy="3586074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Título 3">
            <a:extLst>
              <a:ext uri="{FF2B5EF4-FFF2-40B4-BE49-F238E27FC236}">
                <a16:creationId xmlns:a16="http://schemas.microsoft.com/office/drawing/2014/main" id="{17F333C8-057C-B545-82C5-3C58AD9BA9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8663" y="123135"/>
            <a:ext cx="9097604" cy="965835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s-MX"/>
              <a:t>Haz clic para modificar el estilo de título del patrón</a:t>
            </a:r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885134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Gráfico CMC-LAT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8EBC6E8-F6FF-794E-BB8A-AA4522592A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4" name="Marcador de gráfico 3">
            <a:extLst>
              <a:ext uri="{FF2B5EF4-FFF2-40B4-BE49-F238E27FC236}">
                <a16:creationId xmlns:a16="http://schemas.microsoft.com/office/drawing/2014/main" id="{39E7B192-4FB7-B649-B328-D295B5C9127A}"/>
              </a:ext>
            </a:extLst>
          </p:cNvPr>
          <p:cNvSpPr>
            <a:spLocks noGrp="1"/>
          </p:cNvSpPr>
          <p:nvPr>
            <p:ph type="chart" sz="quarter" idx="10"/>
          </p:nvPr>
        </p:nvSpPr>
        <p:spPr/>
        <p:txBody>
          <a:bodyPr/>
          <a:lstStyle/>
          <a:p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5971573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icio de Sección CMC-LAT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FD520EB3-AF1E-B945-9553-94896C589D6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25011"/>
            <a:ext cx="9144000" cy="2387600"/>
          </a:xfrm>
        </p:spPr>
        <p:txBody>
          <a:bodyPr anchor="b">
            <a:normAutofit/>
          </a:bodyPr>
          <a:lstStyle>
            <a:lvl1pPr algn="ctr">
              <a:defRPr sz="3200" b="0">
                <a:solidFill>
                  <a:schemeClr val="tx1">
                    <a:lumMod val="85000"/>
                    <a:lumOff val="15000"/>
                  </a:schemeClr>
                </a:solidFill>
                <a:latin typeface="Gotham Black" panose="02000604040000020004" pitchFamily="50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5" name="Subtítulo 2">
            <a:extLst>
              <a:ext uri="{FF2B5EF4-FFF2-40B4-BE49-F238E27FC236}">
                <a16:creationId xmlns:a16="http://schemas.microsoft.com/office/drawing/2014/main" id="{DDA3008A-2A83-764F-B6B9-A3E9D98113A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304686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editar el estilo de subtítulo del patrón</a:t>
            </a:r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6249178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objetos CMC-LAT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5737CF7-C54A-2144-A3B1-C71895AA31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>
                <a:latin typeface="Gotham Black" panose="02000604040000020004" pitchFamily="50" charset="0"/>
              </a:defRPr>
            </a:lvl1pPr>
          </a:lstStyle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4860E7F8-4458-3B42-B1E0-C752FB120E1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75733" y="1449388"/>
            <a:ext cx="5327651" cy="4787900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11" name="Marcador de contenido 10">
            <a:extLst>
              <a:ext uri="{FF2B5EF4-FFF2-40B4-BE49-F238E27FC236}">
                <a16:creationId xmlns:a16="http://schemas.microsoft.com/office/drawing/2014/main" id="{B7DAC05E-D73B-BD48-BF77-D3D88165B86A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288619" y="1449388"/>
            <a:ext cx="5361516" cy="4768850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16501087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ción CMC-LAT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2 Marcador de texto"/>
          <p:cNvSpPr>
            <a:spLocks noGrp="1"/>
          </p:cNvSpPr>
          <p:nvPr>
            <p:ph type="body" idx="1"/>
          </p:nvPr>
        </p:nvSpPr>
        <p:spPr>
          <a:xfrm>
            <a:off x="576966" y="1442884"/>
            <a:ext cx="5326420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2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11" name="3 Marcador de contenido"/>
          <p:cNvSpPr>
            <a:spLocks noGrp="1"/>
          </p:cNvSpPr>
          <p:nvPr>
            <p:ph sz="half" idx="2"/>
          </p:nvPr>
        </p:nvSpPr>
        <p:spPr>
          <a:xfrm>
            <a:off x="576966" y="2225520"/>
            <a:ext cx="5326420" cy="401176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12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6286459" y="1449388"/>
            <a:ext cx="5326420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2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13" name="5 Marcador de contenido"/>
          <p:cNvSpPr>
            <a:spLocks noGrp="1"/>
          </p:cNvSpPr>
          <p:nvPr>
            <p:ph sz="quarter" idx="4"/>
          </p:nvPr>
        </p:nvSpPr>
        <p:spPr>
          <a:xfrm>
            <a:off x="6286459" y="2225520"/>
            <a:ext cx="5326420" cy="401176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DC2224AF-8075-A24F-BA8B-39164362B1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3572158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CF0E7BD-771F-2443-BFE0-D54FB456D5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4195210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lateral CMC-LAT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 Título"/>
          <p:cNvSpPr>
            <a:spLocks noGrp="1"/>
          </p:cNvSpPr>
          <p:nvPr>
            <p:ph type="title"/>
          </p:nvPr>
        </p:nvSpPr>
        <p:spPr>
          <a:xfrm>
            <a:off x="575735" y="1089025"/>
            <a:ext cx="3721060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6" name="2 Marcador de contenido"/>
          <p:cNvSpPr>
            <a:spLocks noGrp="1"/>
          </p:cNvSpPr>
          <p:nvPr>
            <p:ph idx="1"/>
          </p:nvPr>
        </p:nvSpPr>
        <p:spPr>
          <a:xfrm>
            <a:off x="4442843" y="1089025"/>
            <a:ext cx="7173424" cy="5148264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3 Marcador de texto"/>
          <p:cNvSpPr>
            <a:spLocks noGrp="1"/>
          </p:cNvSpPr>
          <p:nvPr>
            <p:ph type="body" sz="half" idx="2"/>
          </p:nvPr>
        </p:nvSpPr>
        <p:spPr>
          <a:xfrm>
            <a:off x="575735" y="2357430"/>
            <a:ext cx="3721060" cy="387985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18209421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5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microsoft.com/office/2007/relationships/hdphoto" Target="../media/hdphoto1.wdp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18" Type="http://schemas.openxmlformats.org/officeDocument/2006/relationships/image" Target="../media/image13.png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17" Type="http://schemas.openxmlformats.org/officeDocument/2006/relationships/image" Target="../media/image12.png"/><Relationship Id="rId2" Type="http://schemas.openxmlformats.org/officeDocument/2006/relationships/slideLayout" Target="../slideLayouts/slideLayout4.xml"/><Relationship Id="rId16" Type="http://schemas.openxmlformats.org/officeDocument/2006/relationships/image" Target="../media/image11.svg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image" Target="../media/image10.png"/><Relationship Id="rId10" Type="http://schemas.openxmlformats.org/officeDocument/2006/relationships/slideLayout" Target="../slideLayouts/slideLayout12.xml"/><Relationship Id="rId19" Type="http://schemas.openxmlformats.org/officeDocument/2006/relationships/image" Target="../media/image14.svg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8.sv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68CFA87B-F0B0-969B-AA0B-2A94603FE4F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648" y="4759"/>
            <a:ext cx="12165242" cy="6848487"/>
          </a:xfrm>
          <a:prstGeom prst="rect">
            <a:avLst/>
          </a:prstGeom>
        </p:spPr>
      </p:pic>
      <p:sp>
        <p:nvSpPr>
          <p:cNvPr id="12" name="Rectángulo 11">
            <a:extLst>
              <a:ext uri="{FF2B5EF4-FFF2-40B4-BE49-F238E27FC236}">
                <a16:creationId xmlns:a16="http://schemas.microsoft.com/office/drawing/2014/main" id="{9C74C144-40F3-5346-8E0E-B3FCA2487984}"/>
              </a:ext>
            </a:extLst>
          </p:cNvPr>
          <p:cNvSpPr/>
          <p:nvPr userDrawn="1"/>
        </p:nvSpPr>
        <p:spPr>
          <a:xfrm>
            <a:off x="1483530" y="4646569"/>
            <a:ext cx="89090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2400" b="1" i="0" dirty="0">
                <a:solidFill>
                  <a:schemeClr val="bg2">
                    <a:lumMod val="90000"/>
                  </a:schemeClr>
                </a:solidFill>
                <a:effectLst/>
                <a:latin typeface="Myriad Pro" panose="020B0503030403020204" pitchFamily="34" charset="0"/>
              </a:rPr>
              <a:t>“Como hacer…”</a:t>
            </a:r>
          </a:p>
          <a:p>
            <a:pPr algn="ctr"/>
            <a:r>
              <a:rPr lang="es-MX" sz="2400" b="1" i="0" dirty="0">
                <a:solidFill>
                  <a:schemeClr val="bg2">
                    <a:lumMod val="90000"/>
                  </a:schemeClr>
                </a:solidFill>
                <a:effectLst/>
                <a:latin typeface="Myriad Pro" panose="020B0503030403020204" pitchFamily="34" charset="0"/>
              </a:rPr>
              <a:t>Aprende nuevas y útiles herramientas, métodos y técnicas.</a:t>
            </a:r>
          </a:p>
        </p:txBody>
      </p:sp>
      <p:pic>
        <p:nvPicPr>
          <p:cNvPr id="5" name="Gráfico 4">
            <a:extLst>
              <a:ext uri="{FF2B5EF4-FFF2-40B4-BE49-F238E27FC236}">
                <a16:creationId xmlns:a16="http://schemas.microsoft.com/office/drawing/2014/main" id="{65B32B04-1F45-042E-AB3D-4D9D75A0E9E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7837" y="433169"/>
            <a:ext cx="2380859" cy="718037"/>
          </a:xfrm>
          <a:prstGeom prst="rect">
            <a:avLst/>
          </a:prstGeom>
        </p:spPr>
      </p:pic>
      <p:pic>
        <p:nvPicPr>
          <p:cNvPr id="7" name="Gráfico 6">
            <a:extLst>
              <a:ext uri="{FF2B5EF4-FFF2-40B4-BE49-F238E27FC236}">
                <a16:creationId xmlns:a16="http://schemas.microsoft.com/office/drawing/2014/main" id="{FEF6F12D-5095-2D9C-0EA1-C73CF11A1B1D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5495969" y="3611741"/>
            <a:ext cx="728068" cy="806476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B3127318-B972-6E98-005E-A82C835EFD63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6055673"/>
            <a:ext cx="12192000" cy="805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575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2" orient="horz" pos="177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8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pic>
        <p:nvPicPr>
          <p:cNvPr id="7" name="Imagen 6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31" y="0"/>
            <a:ext cx="12182140" cy="6858000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692A9988-F1C1-A0AA-EF52-C54DC9FB42BF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509300" y="6114951"/>
            <a:ext cx="488757" cy="544089"/>
          </a:xfrm>
          <a:prstGeom prst="rect">
            <a:avLst/>
          </a:prstGeom>
        </p:spPr>
      </p:pic>
      <p:pic>
        <p:nvPicPr>
          <p:cNvPr id="9" name="Imagen 8" descr="Dibujo en blanco y negro&#10;&#10;Descripción generada automáticamente con confianza media">
            <a:extLst>
              <a:ext uri="{FF2B5EF4-FFF2-40B4-BE49-F238E27FC236}">
                <a16:creationId xmlns:a16="http://schemas.microsoft.com/office/drawing/2014/main" id="{C9A2B096-CD57-6D7B-96DD-A7DD1CD7A5FA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946" y="141608"/>
            <a:ext cx="1473134" cy="5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375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3" pos="3840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82EF0B20-CA6B-B343-A7C3-35803DE149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8663" y="123193"/>
            <a:ext cx="9097604" cy="9658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246F1726-08FA-0D46-9455-FB5016143C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75735" y="1449389"/>
            <a:ext cx="11040533" cy="45004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17A15D31-28D5-154E-8DBA-65D2663FD5C8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rcRect/>
          <a:stretch/>
        </p:blipFill>
        <p:spPr>
          <a:xfrm>
            <a:off x="11106411" y="6171283"/>
            <a:ext cx="941812" cy="542382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1279DE94-B4DA-38ED-9E2C-D808B94F24EA}"/>
              </a:ext>
            </a:extLst>
          </p:cNvPr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5636707"/>
            <a:ext cx="11821841" cy="1446795"/>
          </a:xfrm>
          <a:prstGeom prst="rect">
            <a:avLst/>
          </a:prstGeom>
        </p:spPr>
      </p:pic>
      <p:pic>
        <p:nvPicPr>
          <p:cNvPr id="8" name="Imagen 5">
            <a:extLst>
              <a:ext uri="{FF2B5EF4-FFF2-40B4-BE49-F238E27FC236}">
                <a16:creationId xmlns:a16="http://schemas.microsoft.com/office/drawing/2014/main" id="{6854583D-07DF-69D5-D39E-64D772997DE6}"/>
              </a:ext>
            </a:extLst>
          </p:cNvPr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rcRect/>
          <a:stretch/>
        </p:blipFill>
        <p:spPr>
          <a:xfrm>
            <a:off x="10761650" y="169095"/>
            <a:ext cx="1235773" cy="366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8870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7" r:id="rId2"/>
    <p:sldLayoutId id="2147483674" r:id="rId3"/>
    <p:sldLayoutId id="2147483668" r:id="rId4"/>
    <p:sldLayoutId id="2147483669" r:id="rId5"/>
    <p:sldLayoutId id="2147483670" r:id="rId6"/>
    <p:sldLayoutId id="2147483671" r:id="rId7"/>
    <p:sldLayoutId id="2147483673" r:id="rId8"/>
    <p:sldLayoutId id="2147483690" r:id="rId9"/>
    <p:sldLayoutId id="2147483682" r:id="rId10"/>
    <p:sldLayoutId id="2147483683" r:id="rId11"/>
    <p:sldLayoutId id="2147483685" r:id="rId12"/>
    <p:sldLayoutId id="2147483687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2" orient="horz" pos="913" userDrawn="1">
          <p15:clr>
            <a:srgbClr val="F26B43"/>
          </p15:clr>
        </p15:guide>
        <p15:guide id="3" pos="7317" userDrawn="1">
          <p15:clr>
            <a:srgbClr val="F26B43"/>
          </p15:clr>
        </p15:guide>
        <p15:guide id="4" pos="363" userDrawn="1">
          <p15:clr>
            <a:srgbClr val="F26B43"/>
          </p15:clr>
        </p15:guide>
        <p15:guide id="5" orient="horz" pos="3929" userDrawn="1">
          <p15:clr>
            <a:srgbClr val="F26B43"/>
          </p15:clr>
        </p15:guide>
        <p15:guide id="6" orient="horz" pos="2160" userDrawn="1">
          <p15:clr>
            <a:srgbClr val="F26B43"/>
          </p15:clr>
        </p15:guide>
        <p15:guide id="7" orient="horz" pos="686" userDrawn="1">
          <p15:clr>
            <a:srgbClr val="F26B43"/>
          </p15:clr>
        </p15:guide>
        <p15:guide id="8" pos="3961" userDrawn="1">
          <p15:clr>
            <a:srgbClr val="F26B43"/>
          </p15:clr>
        </p15:guide>
        <p15:guide id="9" pos="3719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8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pic>
        <p:nvPicPr>
          <p:cNvPr id="7" name="Imagen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41"/>
            <a:ext cx="12192000" cy="6847718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72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28" y="0"/>
            <a:ext cx="12182140" cy="6858000"/>
          </a:xfrm>
          <a:prstGeom prst="rect">
            <a:avLst/>
          </a:prstGeom>
        </p:spPr>
      </p:pic>
      <p:sp>
        <p:nvSpPr>
          <p:cNvPr id="15" name="14 Subtítulo">
            <a:extLst>
              <a:ext uri="{FF2B5EF4-FFF2-40B4-BE49-F238E27FC236}">
                <a16:creationId xmlns:a16="http://schemas.microsoft.com/office/drawing/2014/main" id="{010C0112-80A8-1B4A-8A9D-46AA9E1FE90B}"/>
              </a:ext>
            </a:extLst>
          </p:cNvPr>
          <p:cNvSpPr txBox="1">
            <a:spLocks/>
          </p:cNvSpPr>
          <p:nvPr userDrawn="1"/>
        </p:nvSpPr>
        <p:spPr>
          <a:xfrm>
            <a:off x="1631503" y="2716494"/>
            <a:ext cx="8928992" cy="1728192"/>
          </a:xfrm>
          <a:prstGeom prst="rect">
            <a:avLst/>
          </a:prstGeom>
        </p:spPr>
        <p:txBody>
          <a:bodyPr/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MX" sz="8800" b="1" i="0" u="none" strike="noStrike" kern="1200" cap="none" spc="0" normalizeH="0" baseline="0" noProof="0" dirty="0">
                <a:ln>
                  <a:noFill/>
                </a:ln>
                <a:solidFill>
                  <a:srgbClr val="E6E6E6"/>
                </a:solidFill>
                <a:effectLst/>
                <a:uLnTx/>
                <a:uFillTx/>
                <a:latin typeface="Myriad Pro" pitchFamily="34" charset="0"/>
              </a:rPr>
              <a:t>¡GRACIAS!</a:t>
            </a: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AFBCC25F-336D-D548-A9D2-D14B4A986BFC}"/>
              </a:ext>
            </a:extLst>
          </p:cNvPr>
          <p:cNvSpPr txBox="1"/>
          <p:nvPr userDrawn="1"/>
        </p:nvSpPr>
        <p:spPr>
          <a:xfrm>
            <a:off x="4680674" y="2387417"/>
            <a:ext cx="28306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2800" dirty="0">
                <a:solidFill>
                  <a:schemeClr val="bg1"/>
                </a:solidFill>
                <a:latin typeface="Myriad Pro Light" panose="020B0603030403020204" pitchFamily="34" charset="0"/>
              </a:rPr>
              <a:t>POR SU ATENCIÓN</a:t>
            </a:r>
          </a:p>
        </p:txBody>
      </p:sp>
      <p:sp>
        <p:nvSpPr>
          <p:cNvPr id="14" name="Rectángulo 13">
            <a:extLst>
              <a:ext uri="{FF2B5EF4-FFF2-40B4-BE49-F238E27FC236}">
                <a16:creationId xmlns:a16="http://schemas.microsoft.com/office/drawing/2014/main" id="{6B8EBE48-C76B-EA46-99BF-2C49A0796506}"/>
              </a:ext>
            </a:extLst>
          </p:cNvPr>
          <p:cNvSpPr/>
          <p:nvPr userDrawn="1"/>
        </p:nvSpPr>
        <p:spPr>
          <a:xfrm>
            <a:off x="4188103" y="3995853"/>
            <a:ext cx="38157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MX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otham Light" pitchFamily="50" charset="0"/>
              </a:rPr>
              <a:t>Ahora… ¡A implementar!</a:t>
            </a:r>
          </a:p>
        </p:txBody>
      </p:sp>
      <p:pic>
        <p:nvPicPr>
          <p:cNvPr id="10" name="Imagen 6">
            <a:extLst>
              <a:ext uri="{FF2B5EF4-FFF2-40B4-BE49-F238E27FC236}">
                <a16:creationId xmlns:a16="http://schemas.microsoft.com/office/drawing/2014/main" id="{32930645-2F57-B4F4-838A-D0EDD4B8E331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370746" y="6244587"/>
            <a:ext cx="372302" cy="414450"/>
          </a:xfrm>
          <a:prstGeom prst="rect">
            <a:avLst/>
          </a:prstGeom>
        </p:spPr>
      </p:pic>
      <p:sp>
        <p:nvSpPr>
          <p:cNvPr id="11" name="Rectángulo 10">
            <a:extLst>
              <a:ext uri="{FF2B5EF4-FFF2-40B4-BE49-F238E27FC236}">
                <a16:creationId xmlns:a16="http://schemas.microsoft.com/office/drawing/2014/main" id="{518B2E76-A3DC-6D64-7D46-282506925A5D}"/>
              </a:ext>
            </a:extLst>
          </p:cNvPr>
          <p:cNvSpPr/>
          <p:nvPr userDrawn="1"/>
        </p:nvSpPr>
        <p:spPr>
          <a:xfrm>
            <a:off x="3899141" y="5688467"/>
            <a:ext cx="439376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MX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yriad Pro" pitchFamily="34" charset="0"/>
              </a:rPr>
              <a:t>Diana León</a:t>
            </a:r>
          </a:p>
        </p:txBody>
      </p:sp>
      <p:sp>
        <p:nvSpPr>
          <p:cNvPr id="12" name="Rectángulo 11">
            <a:extLst>
              <a:ext uri="{FF2B5EF4-FFF2-40B4-BE49-F238E27FC236}">
                <a16:creationId xmlns:a16="http://schemas.microsoft.com/office/drawing/2014/main" id="{33023033-195F-C0EB-9D70-0504930E2DE0}"/>
              </a:ext>
            </a:extLst>
          </p:cNvPr>
          <p:cNvSpPr/>
          <p:nvPr userDrawn="1"/>
        </p:nvSpPr>
        <p:spPr>
          <a:xfrm>
            <a:off x="4237128" y="6090360"/>
            <a:ext cx="371774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MX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yriad Pro" pitchFamily="34" charset="0"/>
              </a:rPr>
              <a:t>diana.leon@hokchienergy.com</a:t>
            </a:r>
          </a:p>
        </p:txBody>
      </p:sp>
    </p:spTree>
    <p:extLst>
      <p:ext uri="{BB962C8B-B14F-4D97-AF65-F5344CB8AC3E}">
        <p14:creationId xmlns:p14="http://schemas.microsoft.com/office/powerpoint/2010/main" val="1764657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2" orient="horz" pos="21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sv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4.png"/><Relationship Id="rId4" Type="http://schemas.openxmlformats.org/officeDocument/2006/relationships/image" Target="../media/image23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7.png"/><Relationship Id="rId5" Type="http://schemas.openxmlformats.org/officeDocument/2006/relationships/image" Target="../media/image36.jpeg"/><Relationship Id="rId4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5">
            <a:extLst>
              <a:ext uri="{FF2B5EF4-FFF2-40B4-BE49-F238E27FC236}">
                <a16:creationId xmlns:a16="http://schemas.microsoft.com/office/drawing/2014/main" id="{A06BD30F-D2E3-925D-972A-5296A7031040}"/>
              </a:ext>
            </a:extLst>
          </p:cNvPr>
          <p:cNvSpPr txBox="1">
            <a:spLocks/>
          </p:cNvSpPr>
          <p:nvPr/>
        </p:nvSpPr>
        <p:spPr>
          <a:xfrm>
            <a:off x="1704975" y="1898249"/>
            <a:ext cx="8782050" cy="3061501"/>
          </a:xfrm>
          <a:prstGeom prst="rect">
            <a:avLst/>
          </a:prstGeom>
        </p:spPr>
        <p:txBody>
          <a:bodyPr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s-MX" sz="6700" b="1" dirty="0">
                <a:solidFill>
                  <a:schemeClr val="bg1"/>
                </a:solidFill>
                <a:latin typeface="Century Gothic" panose="020B0502020202020204" pitchFamily="34" charset="0"/>
              </a:rPr>
              <a:t>“APLICA INMEDIATAMENTE…”</a:t>
            </a:r>
            <a:br>
              <a:rPr lang="es-MX" sz="6700" b="1" dirty="0">
                <a:solidFill>
                  <a:schemeClr val="bg1"/>
                </a:solidFill>
                <a:latin typeface="Century Gothic" panose="020B0502020202020204" pitchFamily="34" charset="0"/>
              </a:rPr>
            </a:br>
            <a:br>
              <a:rPr lang="es-MX" sz="4800" b="1" dirty="0">
                <a:solidFill>
                  <a:schemeClr val="bg1"/>
                </a:solidFill>
                <a:latin typeface="Gotham Narrow Black" pitchFamily="50" charset="0"/>
              </a:rPr>
            </a:br>
            <a:r>
              <a:rPr lang="es-MX" sz="3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¡LOGRA UN CAMBIO RÁPIDO Y POTENTE!</a:t>
            </a:r>
            <a:endParaRPr lang="es-MX" sz="3600" dirty="0">
              <a:latin typeface="Century Gothic" panose="020B0502020202020204" pitchFamily="34" charset="0"/>
            </a:endParaRPr>
          </a:p>
        </p:txBody>
      </p:sp>
      <p:sp>
        <p:nvSpPr>
          <p:cNvPr id="5" name="Subtítulo 2">
            <a:extLst>
              <a:ext uri="{FF2B5EF4-FFF2-40B4-BE49-F238E27FC236}">
                <a16:creationId xmlns:a16="http://schemas.microsoft.com/office/drawing/2014/main" id="{D3E832C1-7CD2-8084-AD54-40D135911C5D}"/>
              </a:ext>
            </a:extLst>
          </p:cNvPr>
          <p:cNvSpPr txBox="1">
            <a:spLocks/>
          </p:cNvSpPr>
          <p:nvPr/>
        </p:nvSpPr>
        <p:spPr>
          <a:xfrm>
            <a:off x="2804160" y="5689918"/>
            <a:ext cx="9144000" cy="91408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s-CO" sz="2500" b="1" dirty="0">
                <a:solidFill>
                  <a:schemeClr val="bg1"/>
                </a:solidFill>
                <a:latin typeface="Century Gothic" panose="020B0502020202020204" pitchFamily="34" charset="0"/>
              </a:rPr>
              <a:t>Diana León</a:t>
            </a:r>
          </a:p>
          <a:p>
            <a:pPr marL="0" indent="0" algn="r">
              <a:buNone/>
            </a:pPr>
            <a:r>
              <a:rPr lang="es-CO" sz="2500" dirty="0">
                <a:solidFill>
                  <a:schemeClr val="bg1"/>
                </a:solidFill>
                <a:latin typeface="Century Gothic" panose="020B0502020202020204" pitchFamily="34" charset="0"/>
              </a:rPr>
              <a:t>CMC MÉXICO, 2022</a:t>
            </a:r>
          </a:p>
        </p:txBody>
      </p:sp>
    </p:spTree>
    <p:extLst>
      <p:ext uri="{BB962C8B-B14F-4D97-AF65-F5344CB8AC3E}">
        <p14:creationId xmlns:p14="http://schemas.microsoft.com/office/powerpoint/2010/main" val="39095635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892" y="5725817"/>
            <a:ext cx="516770" cy="370119"/>
          </a:xfrm>
          <a:prstGeom prst="rect">
            <a:avLst/>
          </a:prstGeom>
        </p:spPr>
      </p:pic>
      <p:grpSp>
        <p:nvGrpSpPr>
          <p:cNvPr id="20" name="Grupo 19"/>
          <p:cNvGrpSpPr/>
          <p:nvPr/>
        </p:nvGrpSpPr>
        <p:grpSpPr>
          <a:xfrm>
            <a:off x="480203" y="1853447"/>
            <a:ext cx="11264954" cy="3375279"/>
            <a:chOff x="1739900" y="2928714"/>
            <a:chExt cx="8695267" cy="2625420"/>
          </a:xfrm>
        </p:grpSpPr>
        <p:sp>
          <p:nvSpPr>
            <p:cNvPr id="21" name="AutoShape 1" descr="Freeform 5">
              <a:extLst>
                <a:ext uri="{FF2B5EF4-FFF2-40B4-BE49-F238E27FC236}">
                  <a16:creationId xmlns:a16="http://schemas.microsoft.com/office/drawing/2014/main" id="{84FA3BE2-1429-47F2-AF8F-83D0C395739D}"/>
                </a:ext>
              </a:extLst>
            </p:cNvPr>
            <p:cNvSpPr>
              <a:spLocks/>
            </p:cNvSpPr>
            <p:nvPr/>
          </p:nvSpPr>
          <p:spPr bwMode="auto">
            <a:xfrm rot="16200000">
              <a:off x="4790017" y="-91016"/>
              <a:ext cx="2595033" cy="8695267"/>
            </a:xfrm>
            <a:custGeom>
              <a:avLst/>
              <a:gdLst>
                <a:gd name="T0" fmla="+- 0 10763 194"/>
                <a:gd name="T1" fmla="*/ T0 w 21139"/>
                <a:gd name="T2" fmla="+- 0 10799 80"/>
                <a:gd name="T3" fmla="*/ 10799 h 21439"/>
                <a:gd name="T4" fmla="+- 0 10763 194"/>
                <a:gd name="T5" fmla="*/ T4 w 21139"/>
                <a:gd name="T6" fmla="+- 0 10799 80"/>
                <a:gd name="T7" fmla="*/ 10799 h 21439"/>
                <a:gd name="T8" fmla="+- 0 10763 194"/>
                <a:gd name="T9" fmla="*/ T8 w 21139"/>
                <a:gd name="T10" fmla="+- 0 10799 80"/>
                <a:gd name="T11" fmla="*/ 10799 h 21439"/>
                <a:gd name="T12" fmla="+- 0 10763 194"/>
                <a:gd name="T13" fmla="*/ T12 w 21139"/>
                <a:gd name="T14" fmla="+- 0 10799 80"/>
                <a:gd name="T15" fmla="*/ 10799 h 2143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39" h="21439">
                  <a:moveTo>
                    <a:pt x="21119" y="19618"/>
                  </a:moveTo>
                  <a:cubicBezTo>
                    <a:pt x="20914" y="18803"/>
                    <a:pt x="18701" y="18148"/>
                    <a:pt x="15955" y="18087"/>
                  </a:cubicBezTo>
                  <a:cubicBezTo>
                    <a:pt x="14889" y="18062"/>
                    <a:pt x="13905" y="18124"/>
                    <a:pt x="13045" y="18260"/>
                  </a:cubicBezTo>
                  <a:cubicBezTo>
                    <a:pt x="12348" y="18371"/>
                    <a:pt x="11487" y="18334"/>
                    <a:pt x="10954" y="18173"/>
                  </a:cubicBezTo>
                  <a:cubicBezTo>
                    <a:pt x="10831" y="18136"/>
                    <a:pt x="10831" y="18136"/>
                    <a:pt x="10831" y="18136"/>
                  </a:cubicBezTo>
                  <a:cubicBezTo>
                    <a:pt x="10299" y="17976"/>
                    <a:pt x="10176" y="17729"/>
                    <a:pt x="10504" y="17519"/>
                  </a:cubicBezTo>
                  <a:cubicBezTo>
                    <a:pt x="10913" y="17284"/>
                    <a:pt x="11159" y="17025"/>
                    <a:pt x="11159" y="16753"/>
                  </a:cubicBezTo>
                  <a:cubicBezTo>
                    <a:pt x="11159" y="16469"/>
                    <a:pt x="10913" y="16210"/>
                    <a:pt x="10504" y="15975"/>
                  </a:cubicBezTo>
                  <a:cubicBezTo>
                    <a:pt x="10176" y="15765"/>
                    <a:pt x="10299" y="15518"/>
                    <a:pt x="10831" y="15357"/>
                  </a:cubicBezTo>
                  <a:cubicBezTo>
                    <a:pt x="10954" y="15320"/>
                    <a:pt x="10954" y="15320"/>
                    <a:pt x="10954" y="15320"/>
                  </a:cubicBezTo>
                  <a:cubicBezTo>
                    <a:pt x="11487" y="15160"/>
                    <a:pt x="12348" y="15123"/>
                    <a:pt x="13045" y="15234"/>
                  </a:cubicBezTo>
                  <a:cubicBezTo>
                    <a:pt x="13823" y="15357"/>
                    <a:pt x="14766" y="15419"/>
                    <a:pt x="15709" y="15419"/>
                  </a:cubicBezTo>
                  <a:cubicBezTo>
                    <a:pt x="18578" y="15394"/>
                    <a:pt x="20955" y="14703"/>
                    <a:pt x="21119" y="13838"/>
                  </a:cubicBezTo>
                  <a:cubicBezTo>
                    <a:pt x="21324" y="12863"/>
                    <a:pt x="18783" y="12060"/>
                    <a:pt x="15586" y="12060"/>
                  </a:cubicBezTo>
                  <a:cubicBezTo>
                    <a:pt x="14643" y="12060"/>
                    <a:pt x="13782" y="12122"/>
                    <a:pt x="13004" y="12245"/>
                  </a:cubicBezTo>
                  <a:cubicBezTo>
                    <a:pt x="12307" y="12344"/>
                    <a:pt x="11487" y="12307"/>
                    <a:pt x="10954" y="12146"/>
                  </a:cubicBezTo>
                  <a:cubicBezTo>
                    <a:pt x="10831" y="12109"/>
                    <a:pt x="10831" y="12109"/>
                    <a:pt x="10831" y="12109"/>
                  </a:cubicBezTo>
                  <a:cubicBezTo>
                    <a:pt x="10299" y="11949"/>
                    <a:pt x="10176" y="11702"/>
                    <a:pt x="10504" y="11492"/>
                  </a:cubicBezTo>
                  <a:cubicBezTo>
                    <a:pt x="10913" y="11257"/>
                    <a:pt x="11159" y="10998"/>
                    <a:pt x="11159" y="10726"/>
                  </a:cubicBezTo>
                  <a:cubicBezTo>
                    <a:pt x="11159" y="10442"/>
                    <a:pt x="10913" y="10183"/>
                    <a:pt x="10504" y="9948"/>
                  </a:cubicBezTo>
                  <a:cubicBezTo>
                    <a:pt x="10176" y="9738"/>
                    <a:pt x="10299" y="9491"/>
                    <a:pt x="10831" y="9331"/>
                  </a:cubicBezTo>
                  <a:cubicBezTo>
                    <a:pt x="10954" y="9294"/>
                    <a:pt x="10954" y="9294"/>
                    <a:pt x="10954" y="9294"/>
                  </a:cubicBezTo>
                  <a:cubicBezTo>
                    <a:pt x="11487" y="9133"/>
                    <a:pt x="12348" y="9096"/>
                    <a:pt x="13045" y="9207"/>
                  </a:cubicBezTo>
                  <a:cubicBezTo>
                    <a:pt x="13823" y="9331"/>
                    <a:pt x="14766" y="9392"/>
                    <a:pt x="15709" y="9392"/>
                  </a:cubicBezTo>
                  <a:cubicBezTo>
                    <a:pt x="18578" y="9368"/>
                    <a:pt x="20955" y="8676"/>
                    <a:pt x="21119" y="7812"/>
                  </a:cubicBezTo>
                  <a:cubicBezTo>
                    <a:pt x="21324" y="6836"/>
                    <a:pt x="18783" y="6033"/>
                    <a:pt x="15586" y="6033"/>
                  </a:cubicBezTo>
                  <a:cubicBezTo>
                    <a:pt x="14643" y="6033"/>
                    <a:pt x="13782" y="6095"/>
                    <a:pt x="13004" y="6218"/>
                  </a:cubicBezTo>
                  <a:cubicBezTo>
                    <a:pt x="12307" y="6317"/>
                    <a:pt x="11487" y="6280"/>
                    <a:pt x="10954" y="6120"/>
                  </a:cubicBezTo>
                  <a:cubicBezTo>
                    <a:pt x="10831" y="6083"/>
                    <a:pt x="10831" y="6083"/>
                    <a:pt x="10831" y="6083"/>
                  </a:cubicBezTo>
                  <a:cubicBezTo>
                    <a:pt x="10299" y="5922"/>
                    <a:pt x="10176" y="5675"/>
                    <a:pt x="10504" y="5465"/>
                  </a:cubicBezTo>
                  <a:cubicBezTo>
                    <a:pt x="10913" y="5230"/>
                    <a:pt x="11159" y="4971"/>
                    <a:pt x="11159" y="4699"/>
                  </a:cubicBezTo>
                  <a:cubicBezTo>
                    <a:pt x="11159" y="4415"/>
                    <a:pt x="10913" y="4156"/>
                    <a:pt x="10504" y="3921"/>
                  </a:cubicBezTo>
                  <a:cubicBezTo>
                    <a:pt x="10176" y="3711"/>
                    <a:pt x="10299" y="3464"/>
                    <a:pt x="10831" y="3304"/>
                  </a:cubicBezTo>
                  <a:cubicBezTo>
                    <a:pt x="10954" y="3267"/>
                    <a:pt x="10954" y="3267"/>
                    <a:pt x="10954" y="3267"/>
                  </a:cubicBezTo>
                  <a:cubicBezTo>
                    <a:pt x="11487" y="3106"/>
                    <a:pt x="12348" y="3069"/>
                    <a:pt x="13045" y="3180"/>
                  </a:cubicBezTo>
                  <a:cubicBezTo>
                    <a:pt x="13905" y="3316"/>
                    <a:pt x="14889" y="3378"/>
                    <a:pt x="15955" y="3353"/>
                  </a:cubicBezTo>
                  <a:cubicBezTo>
                    <a:pt x="18701" y="3304"/>
                    <a:pt x="20914" y="2637"/>
                    <a:pt x="21119" y="1822"/>
                  </a:cubicBezTo>
                  <a:cubicBezTo>
                    <a:pt x="21406" y="784"/>
                    <a:pt x="18537" y="-80"/>
                    <a:pt x="15094" y="6"/>
                  </a:cubicBezTo>
                  <a:cubicBezTo>
                    <a:pt x="12389" y="68"/>
                    <a:pt x="10217" y="735"/>
                    <a:pt x="10012" y="1563"/>
                  </a:cubicBezTo>
                  <a:cubicBezTo>
                    <a:pt x="9930" y="1884"/>
                    <a:pt x="10135" y="2180"/>
                    <a:pt x="10586" y="2439"/>
                  </a:cubicBezTo>
                  <a:cubicBezTo>
                    <a:pt x="10954" y="2649"/>
                    <a:pt x="10831" y="2909"/>
                    <a:pt x="10299" y="3069"/>
                  </a:cubicBezTo>
                  <a:cubicBezTo>
                    <a:pt x="10176" y="3106"/>
                    <a:pt x="10176" y="3106"/>
                    <a:pt x="10176" y="3106"/>
                  </a:cubicBezTo>
                  <a:cubicBezTo>
                    <a:pt x="9643" y="3267"/>
                    <a:pt x="8782" y="3304"/>
                    <a:pt x="8085" y="3193"/>
                  </a:cubicBezTo>
                  <a:cubicBezTo>
                    <a:pt x="7307" y="3069"/>
                    <a:pt x="6405" y="3007"/>
                    <a:pt x="5421" y="3020"/>
                  </a:cubicBezTo>
                  <a:cubicBezTo>
                    <a:pt x="2552" y="3032"/>
                    <a:pt x="175" y="3724"/>
                    <a:pt x="11" y="4588"/>
                  </a:cubicBezTo>
                  <a:cubicBezTo>
                    <a:pt x="-194" y="5564"/>
                    <a:pt x="2388" y="6379"/>
                    <a:pt x="5585" y="6379"/>
                  </a:cubicBezTo>
                  <a:cubicBezTo>
                    <a:pt x="6487" y="6379"/>
                    <a:pt x="7348" y="6305"/>
                    <a:pt x="8126" y="6181"/>
                  </a:cubicBezTo>
                  <a:cubicBezTo>
                    <a:pt x="8823" y="6083"/>
                    <a:pt x="9643" y="6120"/>
                    <a:pt x="10176" y="6280"/>
                  </a:cubicBezTo>
                  <a:cubicBezTo>
                    <a:pt x="10299" y="6317"/>
                    <a:pt x="10299" y="6317"/>
                    <a:pt x="10299" y="6317"/>
                  </a:cubicBezTo>
                  <a:cubicBezTo>
                    <a:pt x="10831" y="6478"/>
                    <a:pt x="10954" y="6725"/>
                    <a:pt x="10626" y="6935"/>
                  </a:cubicBezTo>
                  <a:cubicBezTo>
                    <a:pt x="10217" y="7169"/>
                    <a:pt x="10012" y="7429"/>
                    <a:pt x="10012" y="7713"/>
                  </a:cubicBezTo>
                  <a:cubicBezTo>
                    <a:pt x="10012" y="7984"/>
                    <a:pt x="10217" y="8244"/>
                    <a:pt x="10626" y="8478"/>
                  </a:cubicBezTo>
                  <a:cubicBezTo>
                    <a:pt x="10954" y="8688"/>
                    <a:pt x="10831" y="8935"/>
                    <a:pt x="10299" y="9096"/>
                  </a:cubicBezTo>
                  <a:cubicBezTo>
                    <a:pt x="10176" y="9133"/>
                    <a:pt x="10176" y="9133"/>
                    <a:pt x="10176" y="9133"/>
                  </a:cubicBezTo>
                  <a:cubicBezTo>
                    <a:pt x="9643" y="9294"/>
                    <a:pt x="8782" y="9331"/>
                    <a:pt x="8085" y="9219"/>
                  </a:cubicBezTo>
                  <a:cubicBezTo>
                    <a:pt x="7307" y="9096"/>
                    <a:pt x="6405" y="9034"/>
                    <a:pt x="5421" y="9047"/>
                  </a:cubicBezTo>
                  <a:cubicBezTo>
                    <a:pt x="2552" y="9059"/>
                    <a:pt x="175" y="9751"/>
                    <a:pt x="11" y="10615"/>
                  </a:cubicBezTo>
                  <a:cubicBezTo>
                    <a:pt x="-194" y="11591"/>
                    <a:pt x="2388" y="12406"/>
                    <a:pt x="5585" y="12406"/>
                  </a:cubicBezTo>
                  <a:cubicBezTo>
                    <a:pt x="6487" y="12406"/>
                    <a:pt x="7348" y="12332"/>
                    <a:pt x="8126" y="12208"/>
                  </a:cubicBezTo>
                  <a:cubicBezTo>
                    <a:pt x="8823" y="12109"/>
                    <a:pt x="9643" y="12146"/>
                    <a:pt x="10176" y="12307"/>
                  </a:cubicBezTo>
                  <a:cubicBezTo>
                    <a:pt x="10299" y="12344"/>
                    <a:pt x="10299" y="12344"/>
                    <a:pt x="10299" y="12344"/>
                  </a:cubicBezTo>
                  <a:cubicBezTo>
                    <a:pt x="10831" y="12505"/>
                    <a:pt x="10954" y="12752"/>
                    <a:pt x="10626" y="12962"/>
                  </a:cubicBezTo>
                  <a:cubicBezTo>
                    <a:pt x="10217" y="13196"/>
                    <a:pt x="10012" y="13456"/>
                    <a:pt x="10012" y="13740"/>
                  </a:cubicBezTo>
                  <a:cubicBezTo>
                    <a:pt x="10012" y="14011"/>
                    <a:pt x="10217" y="14271"/>
                    <a:pt x="10626" y="14505"/>
                  </a:cubicBezTo>
                  <a:cubicBezTo>
                    <a:pt x="10954" y="14715"/>
                    <a:pt x="10831" y="14962"/>
                    <a:pt x="10299" y="15123"/>
                  </a:cubicBezTo>
                  <a:cubicBezTo>
                    <a:pt x="10176" y="15160"/>
                    <a:pt x="10176" y="15160"/>
                    <a:pt x="10176" y="15160"/>
                  </a:cubicBezTo>
                  <a:cubicBezTo>
                    <a:pt x="9643" y="15320"/>
                    <a:pt x="8782" y="15357"/>
                    <a:pt x="8085" y="15246"/>
                  </a:cubicBezTo>
                  <a:cubicBezTo>
                    <a:pt x="7307" y="15123"/>
                    <a:pt x="6405" y="15061"/>
                    <a:pt x="5421" y="15073"/>
                  </a:cubicBezTo>
                  <a:cubicBezTo>
                    <a:pt x="2552" y="15086"/>
                    <a:pt x="175" y="15777"/>
                    <a:pt x="11" y="16642"/>
                  </a:cubicBezTo>
                  <a:cubicBezTo>
                    <a:pt x="-194" y="17617"/>
                    <a:pt x="2388" y="18433"/>
                    <a:pt x="5585" y="18433"/>
                  </a:cubicBezTo>
                  <a:cubicBezTo>
                    <a:pt x="6487" y="18433"/>
                    <a:pt x="7348" y="18358"/>
                    <a:pt x="8126" y="18235"/>
                  </a:cubicBezTo>
                  <a:cubicBezTo>
                    <a:pt x="8823" y="18136"/>
                    <a:pt x="9643" y="18173"/>
                    <a:pt x="10176" y="18334"/>
                  </a:cubicBezTo>
                  <a:cubicBezTo>
                    <a:pt x="10299" y="18371"/>
                    <a:pt x="10299" y="18371"/>
                    <a:pt x="10299" y="18371"/>
                  </a:cubicBezTo>
                  <a:cubicBezTo>
                    <a:pt x="10831" y="18531"/>
                    <a:pt x="10954" y="18791"/>
                    <a:pt x="10586" y="19001"/>
                  </a:cubicBezTo>
                  <a:cubicBezTo>
                    <a:pt x="10135" y="19260"/>
                    <a:pt x="9930" y="19556"/>
                    <a:pt x="10012" y="19877"/>
                  </a:cubicBezTo>
                  <a:cubicBezTo>
                    <a:pt x="10217" y="20705"/>
                    <a:pt x="12389" y="21372"/>
                    <a:pt x="15094" y="21434"/>
                  </a:cubicBezTo>
                  <a:cubicBezTo>
                    <a:pt x="18537" y="21520"/>
                    <a:pt x="21406" y="20656"/>
                    <a:pt x="21119" y="19618"/>
                  </a:cubicBezTo>
                  <a:close/>
                </a:path>
              </a:pathLst>
            </a:custGeom>
            <a:solidFill>
              <a:srgbClr val="EDED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60960" rIns="60960"/>
            <a:lstStyle/>
            <a:p>
              <a:endParaRPr lang="es-MX" altLang="es-MX" sz="2400"/>
            </a:p>
          </p:txBody>
        </p:sp>
        <p:sp>
          <p:nvSpPr>
            <p:cNvPr id="22" name="AutoShape 2" descr="Freeform 6">
              <a:extLst>
                <a:ext uri="{FF2B5EF4-FFF2-40B4-BE49-F238E27FC236}">
                  <a16:creationId xmlns:a16="http://schemas.microsoft.com/office/drawing/2014/main" id="{ECB4A7F4-854C-4869-B59F-09A378160396}"/>
                </a:ext>
              </a:extLst>
            </p:cNvPr>
            <p:cNvSpPr>
              <a:spLocks/>
            </p:cNvSpPr>
            <p:nvPr/>
          </p:nvSpPr>
          <p:spPr bwMode="auto">
            <a:xfrm rot="16200000">
              <a:off x="1719793" y="3434293"/>
              <a:ext cx="1401233" cy="908049"/>
            </a:xfrm>
            <a:custGeom>
              <a:avLst/>
              <a:gdLst>
                <a:gd name="T0" fmla="+- 0 10790 197"/>
                <a:gd name="T1" fmla="*/ T0 w 21186"/>
                <a:gd name="T2" fmla="+- 0 11010 421"/>
                <a:gd name="T3" fmla="*/ 11010 h 21179"/>
                <a:gd name="T4" fmla="+- 0 10790 197"/>
                <a:gd name="T5" fmla="*/ T4 w 21186"/>
                <a:gd name="T6" fmla="+- 0 11010 421"/>
                <a:gd name="T7" fmla="*/ 11010 h 21179"/>
                <a:gd name="T8" fmla="+- 0 10790 197"/>
                <a:gd name="T9" fmla="*/ T8 w 21186"/>
                <a:gd name="T10" fmla="+- 0 11010 421"/>
                <a:gd name="T11" fmla="*/ 11010 h 21179"/>
                <a:gd name="T12" fmla="+- 0 10790 197"/>
                <a:gd name="T13" fmla="*/ T12 w 21186"/>
                <a:gd name="T14" fmla="+- 0 11010 421"/>
                <a:gd name="T15" fmla="*/ 11010 h 211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86" h="21179">
                  <a:moveTo>
                    <a:pt x="14938" y="46"/>
                  </a:moveTo>
                  <a:cubicBezTo>
                    <a:pt x="11668" y="-421"/>
                    <a:pt x="8778" y="2731"/>
                    <a:pt x="7789" y="7168"/>
                  </a:cubicBezTo>
                  <a:cubicBezTo>
                    <a:pt x="7485" y="8569"/>
                    <a:pt x="6572" y="9503"/>
                    <a:pt x="5583" y="9503"/>
                  </a:cubicBezTo>
                  <a:cubicBezTo>
                    <a:pt x="5583" y="9503"/>
                    <a:pt x="5583" y="9503"/>
                    <a:pt x="5583" y="9503"/>
                  </a:cubicBezTo>
                  <a:cubicBezTo>
                    <a:pt x="4975" y="9503"/>
                    <a:pt x="4290" y="9153"/>
                    <a:pt x="3910" y="8336"/>
                  </a:cubicBezTo>
                  <a:cubicBezTo>
                    <a:pt x="3378" y="7518"/>
                    <a:pt x="2617" y="7051"/>
                    <a:pt x="1780" y="7285"/>
                  </a:cubicBezTo>
                  <a:cubicBezTo>
                    <a:pt x="944" y="7518"/>
                    <a:pt x="259" y="8569"/>
                    <a:pt x="31" y="9970"/>
                  </a:cubicBezTo>
                  <a:cubicBezTo>
                    <a:pt x="-197" y="12072"/>
                    <a:pt x="868" y="14057"/>
                    <a:pt x="2237" y="14057"/>
                  </a:cubicBezTo>
                  <a:cubicBezTo>
                    <a:pt x="2845" y="14057"/>
                    <a:pt x="3454" y="13590"/>
                    <a:pt x="3834" y="13006"/>
                  </a:cubicBezTo>
                  <a:cubicBezTo>
                    <a:pt x="4290" y="12189"/>
                    <a:pt x="4899" y="11722"/>
                    <a:pt x="5583" y="11722"/>
                  </a:cubicBezTo>
                  <a:cubicBezTo>
                    <a:pt x="5583" y="11722"/>
                    <a:pt x="5583" y="11722"/>
                    <a:pt x="5583" y="11722"/>
                  </a:cubicBezTo>
                  <a:cubicBezTo>
                    <a:pt x="6572" y="11722"/>
                    <a:pt x="7485" y="12656"/>
                    <a:pt x="7789" y="14174"/>
                  </a:cubicBezTo>
                  <a:cubicBezTo>
                    <a:pt x="8702" y="18260"/>
                    <a:pt x="11288" y="21179"/>
                    <a:pt x="14330" y="21179"/>
                  </a:cubicBezTo>
                  <a:cubicBezTo>
                    <a:pt x="18285" y="21179"/>
                    <a:pt x="21403" y="16042"/>
                    <a:pt x="21175" y="9970"/>
                  </a:cubicBezTo>
                  <a:cubicBezTo>
                    <a:pt x="20947" y="4833"/>
                    <a:pt x="18285" y="513"/>
                    <a:pt x="14938" y="46"/>
                  </a:cubicBezTo>
                  <a:close/>
                </a:path>
              </a:pathLst>
            </a:custGeom>
            <a:solidFill>
              <a:srgbClr val="292F60"/>
            </a:solidFill>
            <a:ln>
              <a:noFill/>
            </a:ln>
            <a:effectLst/>
          </p:spPr>
          <p:txBody>
            <a:bodyPr lIns="60960" rIns="60960"/>
            <a:lstStyle/>
            <a:p>
              <a:endParaRPr lang="es-MX" altLang="es-MX" sz="2400"/>
            </a:p>
          </p:txBody>
        </p:sp>
        <p:sp>
          <p:nvSpPr>
            <p:cNvPr id="23" name="AutoShape 3" descr="Freeform 8">
              <a:extLst>
                <a:ext uri="{FF2B5EF4-FFF2-40B4-BE49-F238E27FC236}">
                  <a16:creationId xmlns:a16="http://schemas.microsoft.com/office/drawing/2014/main" id="{F0C0114F-FE3F-481F-B8A1-1017A1361787}"/>
                </a:ext>
              </a:extLst>
            </p:cNvPr>
            <p:cNvSpPr>
              <a:spLocks/>
            </p:cNvSpPr>
            <p:nvPr/>
          </p:nvSpPr>
          <p:spPr bwMode="auto">
            <a:xfrm rot="16200000">
              <a:off x="2940050" y="4171951"/>
              <a:ext cx="1403351" cy="908051"/>
            </a:xfrm>
            <a:custGeom>
              <a:avLst/>
              <a:gdLst>
                <a:gd name="T0" fmla="+- 0 10809 216"/>
                <a:gd name="T1" fmla="*/ T0 w 21186"/>
                <a:gd name="T2" fmla="+- 0 11010 421"/>
                <a:gd name="T3" fmla="*/ 11010 h 21179"/>
                <a:gd name="T4" fmla="+- 0 10809 216"/>
                <a:gd name="T5" fmla="*/ T4 w 21186"/>
                <a:gd name="T6" fmla="+- 0 11010 421"/>
                <a:gd name="T7" fmla="*/ 11010 h 21179"/>
                <a:gd name="T8" fmla="+- 0 10809 216"/>
                <a:gd name="T9" fmla="*/ T8 w 21186"/>
                <a:gd name="T10" fmla="+- 0 11010 421"/>
                <a:gd name="T11" fmla="*/ 11010 h 21179"/>
                <a:gd name="T12" fmla="+- 0 10809 216"/>
                <a:gd name="T13" fmla="*/ T12 w 21186"/>
                <a:gd name="T14" fmla="+- 0 11010 421"/>
                <a:gd name="T15" fmla="*/ 11010 h 211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86" h="21179">
                  <a:moveTo>
                    <a:pt x="6249" y="46"/>
                  </a:moveTo>
                  <a:cubicBezTo>
                    <a:pt x="9519" y="-421"/>
                    <a:pt x="12409" y="2731"/>
                    <a:pt x="13398" y="7168"/>
                  </a:cubicBezTo>
                  <a:cubicBezTo>
                    <a:pt x="13702" y="8569"/>
                    <a:pt x="14615" y="9503"/>
                    <a:pt x="15604" y="9503"/>
                  </a:cubicBezTo>
                  <a:cubicBezTo>
                    <a:pt x="15604" y="9503"/>
                    <a:pt x="15604" y="9503"/>
                    <a:pt x="15604" y="9503"/>
                  </a:cubicBezTo>
                  <a:cubicBezTo>
                    <a:pt x="16212" y="9503"/>
                    <a:pt x="16897" y="9153"/>
                    <a:pt x="17277" y="8336"/>
                  </a:cubicBezTo>
                  <a:cubicBezTo>
                    <a:pt x="17809" y="7518"/>
                    <a:pt x="18570" y="7051"/>
                    <a:pt x="19407" y="7285"/>
                  </a:cubicBezTo>
                  <a:cubicBezTo>
                    <a:pt x="20243" y="7518"/>
                    <a:pt x="20928" y="8569"/>
                    <a:pt x="21156" y="9970"/>
                  </a:cubicBezTo>
                  <a:cubicBezTo>
                    <a:pt x="21384" y="12072"/>
                    <a:pt x="20319" y="14057"/>
                    <a:pt x="18950" y="14057"/>
                  </a:cubicBezTo>
                  <a:cubicBezTo>
                    <a:pt x="18342" y="14057"/>
                    <a:pt x="17733" y="13590"/>
                    <a:pt x="17353" y="12889"/>
                  </a:cubicBezTo>
                  <a:cubicBezTo>
                    <a:pt x="16897" y="12189"/>
                    <a:pt x="16288" y="11722"/>
                    <a:pt x="15604" y="11722"/>
                  </a:cubicBezTo>
                  <a:cubicBezTo>
                    <a:pt x="15604" y="11722"/>
                    <a:pt x="15604" y="11722"/>
                    <a:pt x="15604" y="11722"/>
                  </a:cubicBezTo>
                  <a:cubicBezTo>
                    <a:pt x="14615" y="11722"/>
                    <a:pt x="13702" y="12656"/>
                    <a:pt x="13398" y="14057"/>
                  </a:cubicBezTo>
                  <a:cubicBezTo>
                    <a:pt x="12485" y="18260"/>
                    <a:pt x="9899" y="21179"/>
                    <a:pt x="6933" y="21179"/>
                  </a:cubicBezTo>
                  <a:cubicBezTo>
                    <a:pt x="2902" y="21179"/>
                    <a:pt x="-216" y="16042"/>
                    <a:pt x="12" y="9970"/>
                  </a:cubicBezTo>
                  <a:cubicBezTo>
                    <a:pt x="240" y="4716"/>
                    <a:pt x="2902" y="513"/>
                    <a:pt x="6249" y="46"/>
                  </a:cubicBezTo>
                  <a:close/>
                </a:path>
              </a:pathLst>
            </a:custGeom>
            <a:solidFill>
              <a:srgbClr val="007053"/>
            </a:solidFill>
            <a:ln>
              <a:noFill/>
            </a:ln>
            <a:effectLst/>
          </p:spPr>
          <p:txBody>
            <a:bodyPr lIns="60960" rIns="60960"/>
            <a:lstStyle/>
            <a:p>
              <a:endParaRPr lang="es-MX" altLang="es-MX" sz="2400"/>
            </a:p>
          </p:txBody>
        </p:sp>
        <p:sp>
          <p:nvSpPr>
            <p:cNvPr id="25" name="AutoShape 4" descr="Freeform 9">
              <a:extLst>
                <a:ext uri="{FF2B5EF4-FFF2-40B4-BE49-F238E27FC236}">
                  <a16:creationId xmlns:a16="http://schemas.microsoft.com/office/drawing/2014/main" id="{AD3BC538-1239-4490-9F0D-F8BF22CAA31C}"/>
                </a:ext>
              </a:extLst>
            </p:cNvPr>
            <p:cNvSpPr>
              <a:spLocks/>
            </p:cNvSpPr>
            <p:nvPr/>
          </p:nvSpPr>
          <p:spPr bwMode="auto">
            <a:xfrm rot="16200000">
              <a:off x="4163484" y="3435351"/>
              <a:ext cx="1401233" cy="905933"/>
            </a:xfrm>
            <a:custGeom>
              <a:avLst/>
              <a:gdLst>
                <a:gd name="T0" fmla="+- 0 10790 197"/>
                <a:gd name="T1" fmla="*/ T0 w 21186"/>
                <a:gd name="T2" fmla="+- 0 11010 421"/>
                <a:gd name="T3" fmla="*/ 11010 h 21179"/>
                <a:gd name="T4" fmla="+- 0 10790 197"/>
                <a:gd name="T5" fmla="*/ T4 w 21186"/>
                <a:gd name="T6" fmla="+- 0 11010 421"/>
                <a:gd name="T7" fmla="*/ 11010 h 21179"/>
                <a:gd name="T8" fmla="+- 0 10790 197"/>
                <a:gd name="T9" fmla="*/ T8 w 21186"/>
                <a:gd name="T10" fmla="+- 0 11010 421"/>
                <a:gd name="T11" fmla="*/ 11010 h 21179"/>
                <a:gd name="T12" fmla="+- 0 10790 197"/>
                <a:gd name="T13" fmla="*/ T12 w 21186"/>
                <a:gd name="T14" fmla="+- 0 11010 421"/>
                <a:gd name="T15" fmla="*/ 11010 h 211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86" h="21179">
                  <a:moveTo>
                    <a:pt x="14938" y="46"/>
                  </a:moveTo>
                  <a:cubicBezTo>
                    <a:pt x="11668" y="-421"/>
                    <a:pt x="8778" y="2731"/>
                    <a:pt x="7789" y="7168"/>
                  </a:cubicBezTo>
                  <a:cubicBezTo>
                    <a:pt x="7485" y="8569"/>
                    <a:pt x="6572" y="9503"/>
                    <a:pt x="5583" y="9503"/>
                  </a:cubicBezTo>
                  <a:cubicBezTo>
                    <a:pt x="5583" y="9503"/>
                    <a:pt x="5583" y="9503"/>
                    <a:pt x="5583" y="9503"/>
                  </a:cubicBezTo>
                  <a:cubicBezTo>
                    <a:pt x="4975" y="9503"/>
                    <a:pt x="4290" y="9153"/>
                    <a:pt x="3910" y="8336"/>
                  </a:cubicBezTo>
                  <a:cubicBezTo>
                    <a:pt x="3378" y="7518"/>
                    <a:pt x="2617" y="7051"/>
                    <a:pt x="1780" y="7285"/>
                  </a:cubicBezTo>
                  <a:cubicBezTo>
                    <a:pt x="944" y="7518"/>
                    <a:pt x="259" y="8569"/>
                    <a:pt x="31" y="9970"/>
                  </a:cubicBezTo>
                  <a:cubicBezTo>
                    <a:pt x="-197" y="12072"/>
                    <a:pt x="868" y="14057"/>
                    <a:pt x="2237" y="14057"/>
                  </a:cubicBezTo>
                  <a:cubicBezTo>
                    <a:pt x="2845" y="14057"/>
                    <a:pt x="3454" y="13590"/>
                    <a:pt x="3834" y="12889"/>
                  </a:cubicBezTo>
                  <a:cubicBezTo>
                    <a:pt x="4290" y="12189"/>
                    <a:pt x="4899" y="11722"/>
                    <a:pt x="5583" y="11722"/>
                  </a:cubicBezTo>
                  <a:cubicBezTo>
                    <a:pt x="5583" y="11722"/>
                    <a:pt x="5583" y="11722"/>
                    <a:pt x="5583" y="11722"/>
                  </a:cubicBezTo>
                  <a:cubicBezTo>
                    <a:pt x="6572" y="11722"/>
                    <a:pt x="7485" y="12656"/>
                    <a:pt x="7789" y="14057"/>
                  </a:cubicBezTo>
                  <a:cubicBezTo>
                    <a:pt x="8702" y="18260"/>
                    <a:pt x="11288" y="21179"/>
                    <a:pt x="14330" y="21179"/>
                  </a:cubicBezTo>
                  <a:cubicBezTo>
                    <a:pt x="18285" y="21179"/>
                    <a:pt x="21403" y="16042"/>
                    <a:pt x="21175" y="9970"/>
                  </a:cubicBezTo>
                  <a:cubicBezTo>
                    <a:pt x="20947" y="4716"/>
                    <a:pt x="18285" y="513"/>
                    <a:pt x="14938" y="46"/>
                  </a:cubicBezTo>
                  <a:close/>
                </a:path>
              </a:pathLst>
            </a:custGeom>
            <a:solidFill>
              <a:srgbClr val="008E69"/>
            </a:solidFill>
            <a:ln>
              <a:noFill/>
            </a:ln>
            <a:effectLst/>
          </p:spPr>
          <p:txBody>
            <a:bodyPr lIns="60960" rIns="60960"/>
            <a:lstStyle/>
            <a:p>
              <a:endParaRPr lang="es-MX" altLang="es-MX" sz="2400"/>
            </a:p>
          </p:txBody>
        </p:sp>
        <p:sp>
          <p:nvSpPr>
            <p:cNvPr id="41" name="AutoShape 5" descr="Freeform 10">
              <a:extLst>
                <a:ext uri="{FF2B5EF4-FFF2-40B4-BE49-F238E27FC236}">
                  <a16:creationId xmlns:a16="http://schemas.microsoft.com/office/drawing/2014/main" id="{0BA9F0A1-50A1-4C54-91B3-839DC16F9F5C}"/>
                </a:ext>
              </a:extLst>
            </p:cNvPr>
            <p:cNvSpPr>
              <a:spLocks/>
            </p:cNvSpPr>
            <p:nvPr/>
          </p:nvSpPr>
          <p:spPr bwMode="auto">
            <a:xfrm rot="16200000">
              <a:off x="5384801" y="4171952"/>
              <a:ext cx="1403351" cy="908049"/>
            </a:xfrm>
            <a:custGeom>
              <a:avLst/>
              <a:gdLst>
                <a:gd name="T0" fmla="+- 0 10809 216"/>
                <a:gd name="T1" fmla="*/ T0 w 21186"/>
                <a:gd name="T2" fmla="+- 0 11010 421"/>
                <a:gd name="T3" fmla="*/ 11010 h 21179"/>
                <a:gd name="T4" fmla="+- 0 10809 216"/>
                <a:gd name="T5" fmla="*/ T4 w 21186"/>
                <a:gd name="T6" fmla="+- 0 11010 421"/>
                <a:gd name="T7" fmla="*/ 11010 h 21179"/>
                <a:gd name="T8" fmla="+- 0 10809 216"/>
                <a:gd name="T9" fmla="*/ T8 w 21186"/>
                <a:gd name="T10" fmla="+- 0 11010 421"/>
                <a:gd name="T11" fmla="*/ 11010 h 21179"/>
                <a:gd name="T12" fmla="+- 0 10809 216"/>
                <a:gd name="T13" fmla="*/ T12 w 21186"/>
                <a:gd name="T14" fmla="+- 0 11010 421"/>
                <a:gd name="T15" fmla="*/ 11010 h 211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86" h="21179">
                  <a:moveTo>
                    <a:pt x="6249" y="46"/>
                  </a:moveTo>
                  <a:cubicBezTo>
                    <a:pt x="9519" y="-421"/>
                    <a:pt x="12409" y="2731"/>
                    <a:pt x="13398" y="7168"/>
                  </a:cubicBezTo>
                  <a:cubicBezTo>
                    <a:pt x="13702" y="8569"/>
                    <a:pt x="14615" y="9503"/>
                    <a:pt x="15604" y="9503"/>
                  </a:cubicBezTo>
                  <a:cubicBezTo>
                    <a:pt x="15604" y="9503"/>
                    <a:pt x="15604" y="9503"/>
                    <a:pt x="15604" y="9503"/>
                  </a:cubicBezTo>
                  <a:cubicBezTo>
                    <a:pt x="16212" y="9503"/>
                    <a:pt x="16897" y="9153"/>
                    <a:pt x="17277" y="8336"/>
                  </a:cubicBezTo>
                  <a:cubicBezTo>
                    <a:pt x="17809" y="7518"/>
                    <a:pt x="18570" y="7051"/>
                    <a:pt x="19407" y="7285"/>
                  </a:cubicBezTo>
                  <a:cubicBezTo>
                    <a:pt x="20243" y="7518"/>
                    <a:pt x="20928" y="8569"/>
                    <a:pt x="21156" y="9970"/>
                  </a:cubicBezTo>
                  <a:cubicBezTo>
                    <a:pt x="21384" y="12072"/>
                    <a:pt x="20319" y="14057"/>
                    <a:pt x="18950" y="14057"/>
                  </a:cubicBezTo>
                  <a:cubicBezTo>
                    <a:pt x="18342" y="14057"/>
                    <a:pt x="17733" y="13590"/>
                    <a:pt x="17353" y="12889"/>
                  </a:cubicBezTo>
                  <a:cubicBezTo>
                    <a:pt x="16897" y="12189"/>
                    <a:pt x="16288" y="11722"/>
                    <a:pt x="15604" y="11722"/>
                  </a:cubicBezTo>
                  <a:cubicBezTo>
                    <a:pt x="15604" y="11722"/>
                    <a:pt x="15604" y="11722"/>
                    <a:pt x="15604" y="11722"/>
                  </a:cubicBezTo>
                  <a:cubicBezTo>
                    <a:pt x="14615" y="11722"/>
                    <a:pt x="13702" y="12656"/>
                    <a:pt x="13398" y="14057"/>
                  </a:cubicBezTo>
                  <a:cubicBezTo>
                    <a:pt x="12485" y="18260"/>
                    <a:pt x="9899" y="21179"/>
                    <a:pt x="6933" y="21179"/>
                  </a:cubicBezTo>
                  <a:cubicBezTo>
                    <a:pt x="2902" y="21179"/>
                    <a:pt x="-216" y="16042"/>
                    <a:pt x="12" y="9970"/>
                  </a:cubicBezTo>
                  <a:cubicBezTo>
                    <a:pt x="240" y="4716"/>
                    <a:pt x="2902" y="513"/>
                    <a:pt x="6249" y="46"/>
                  </a:cubicBezTo>
                  <a:close/>
                </a:path>
              </a:pathLst>
            </a:custGeom>
            <a:solidFill>
              <a:srgbClr val="292F60"/>
            </a:solidFill>
            <a:ln>
              <a:noFill/>
            </a:ln>
            <a:effectLst/>
          </p:spPr>
          <p:txBody>
            <a:bodyPr lIns="60960" rIns="60960"/>
            <a:lstStyle/>
            <a:p>
              <a:endParaRPr lang="es-MX" altLang="es-MX" sz="2400"/>
            </a:p>
          </p:txBody>
        </p:sp>
        <p:sp>
          <p:nvSpPr>
            <p:cNvPr id="42" name="AutoShape 6" descr="Freeform 11">
              <a:extLst>
                <a:ext uri="{FF2B5EF4-FFF2-40B4-BE49-F238E27FC236}">
                  <a16:creationId xmlns:a16="http://schemas.microsoft.com/office/drawing/2014/main" id="{9D8310F9-40B7-4E7C-8E7D-107A9F50CCED}"/>
                </a:ext>
              </a:extLst>
            </p:cNvPr>
            <p:cNvSpPr>
              <a:spLocks/>
            </p:cNvSpPr>
            <p:nvPr/>
          </p:nvSpPr>
          <p:spPr bwMode="auto">
            <a:xfrm rot="16200000">
              <a:off x="6607176" y="3434292"/>
              <a:ext cx="1401233" cy="908051"/>
            </a:xfrm>
            <a:custGeom>
              <a:avLst/>
              <a:gdLst>
                <a:gd name="T0" fmla="+- 0 10790 197"/>
                <a:gd name="T1" fmla="*/ T0 w 21186"/>
                <a:gd name="T2" fmla="+- 0 11010 421"/>
                <a:gd name="T3" fmla="*/ 11010 h 21179"/>
                <a:gd name="T4" fmla="+- 0 10790 197"/>
                <a:gd name="T5" fmla="*/ T4 w 21186"/>
                <a:gd name="T6" fmla="+- 0 11010 421"/>
                <a:gd name="T7" fmla="*/ 11010 h 21179"/>
                <a:gd name="T8" fmla="+- 0 10790 197"/>
                <a:gd name="T9" fmla="*/ T8 w 21186"/>
                <a:gd name="T10" fmla="+- 0 11010 421"/>
                <a:gd name="T11" fmla="*/ 11010 h 21179"/>
                <a:gd name="T12" fmla="+- 0 10790 197"/>
                <a:gd name="T13" fmla="*/ T12 w 21186"/>
                <a:gd name="T14" fmla="+- 0 11010 421"/>
                <a:gd name="T15" fmla="*/ 11010 h 211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86" h="21179">
                  <a:moveTo>
                    <a:pt x="14938" y="46"/>
                  </a:moveTo>
                  <a:cubicBezTo>
                    <a:pt x="11668" y="-421"/>
                    <a:pt x="8778" y="2731"/>
                    <a:pt x="7789" y="7168"/>
                  </a:cubicBezTo>
                  <a:cubicBezTo>
                    <a:pt x="7485" y="8569"/>
                    <a:pt x="6572" y="9503"/>
                    <a:pt x="5583" y="9503"/>
                  </a:cubicBezTo>
                  <a:cubicBezTo>
                    <a:pt x="5583" y="9503"/>
                    <a:pt x="5583" y="9503"/>
                    <a:pt x="5583" y="9503"/>
                  </a:cubicBezTo>
                  <a:cubicBezTo>
                    <a:pt x="4975" y="9503"/>
                    <a:pt x="4290" y="9153"/>
                    <a:pt x="3910" y="8336"/>
                  </a:cubicBezTo>
                  <a:cubicBezTo>
                    <a:pt x="3378" y="7518"/>
                    <a:pt x="2617" y="7051"/>
                    <a:pt x="1780" y="7285"/>
                  </a:cubicBezTo>
                  <a:cubicBezTo>
                    <a:pt x="944" y="7518"/>
                    <a:pt x="259" y="8569"/>
                    <a:pt x="31" y="9970"/>
                  </a:cubicBezTo>
                  <a:cubicBezTo>
                    <a:pt x="-197" y="12072"/>
                    <a:pt x="868" y="14057"/>
                    <a:pt x="2237" y="14057"/>
                  </a:cubicBezTo>
                  <a:cubicBezTo>
                    <a:pt x="2845" y="14057"/>
                    <a:pt x="3454" y="13590"/>
                    <a:pt x="3834" y="12889"/>
                  </a:cubicBezTo>
                  <a:cubicBezTo>
                    <a:pt x="4290" y="12189"/>
                    <a:pt x="4899" y="11722"/>
                    <a:pt x="5583" y="11722"/>
                  </a:cubicBezTo>
                  <a:cubicBezTo>
                    <a:pt x="5583" y="11722"/>
                    <a:pt x="5583" y="11722"/>
                    <a:pt x="5583" y="11722"/>
                  </a:cubicBezTo>
                  <a:cubicBezTo>
                    <a:pt x="6572" y="11722"/>
                    <a:pt x="7485" y="12656"/>
                    <a:pt x="7789" y="14057"/>
                  </a:cubicBezTo>
                  <a:cubicBezTo>
                    <a:pt x="8702" y="18260"/>
                    <a:pt x="11288" y="21179"/>
                    <a:pt x="14330" y="21179"/>
                  </a:cubicBezTo>
                  <a:cubicBezTo>
                    <a:pt x="18285" y="21179"/>
                    <a:pt x="21403" y="16042"/>
                    <a:pt x="21175" y="9970"/>
                  </a:cubicBezTo>
                  <a:cubicBezTo>
                    <a:pt x="20947" y="4716"/>
                    <a:pt x="18285" y="513"/>
                    <a:pt x="14938" y="46"/>
                  </a:cubicBezTo>
                  <a:close/>
                </a:path>
              </a:pathLst>
            </a:custGeom>
            <a:solidFill>
              <a:srgbClr val="8E3086"/>
            </a:solidFill>
            <a:ln>
              <a:noFill/>
            </a:ln>
            <a:effectLst/>
          </p:spPr>
          <p:txBody>
            <a:bodyPr lIns="60960" rIns="60960"/>
            <a:lstStyle/>
            <a:p>
              <a:endParaRPr lang="es-MX" altLang="es-MX" sz="2400"/>
            </a:p>
          </p:txBody>
        </p:sp>
        <p:sp>
          <p:nvSpPr>
            <p:cNvPr id="43" name="AutoShape 7" descr="Freeform 12">
              <a:extLst>
                <a:ext uri="{FF2B5EF4-FFF2-40B4-BE49-F238E27FC236}">
                  <a16:creationId xmlns:a16="http://schemas.microsoft.com/office/drawing/2014/main" id="{9C94F869-8E94-4B20-B3E5-9CBAF6E765AE}"/>
                </a:ext>
              </a:extLst>
            </p:cNvPr>
            <p:cNvSpPr>
              <a:spLocks/>
            </p:cNvSpPr>
            <p:nvPr/>
          </p:nvSpPr>
          <p:spPr bwMode="auto">
            <a:xfrm rot="16200000">
              <a:off x="7829550" y="4171951"/>
              <a:ext cx="1403351" cy="908051"/>
            </a:xfrm>
            <a:custGeom>
              <a:avLst/>
              <a:gdLst>
                <a:gd name="T0" fmla="+- 0 10809 216"/>
                <a:gd name="T1" fmla="*/ T0 w 21186"/>
                <a:gd name="T2" fmla="+- 0 11010 421"/>
                <a:gd name="T3" fmla="*/ 11010 h 21179"/>
                <a:gd name="T4" fmla="+- 0 10809 216"/>
                <a:gd name="T5" fmla="*/ T4 w 21186"/>
                <a:gd name="T6" fmla="+- 0 11010 421"/>
                <a:gd name="T7" fmla="*/ 11010 h 21179"/>
                <a:gd name="T8" fmla="+- 0 10809 216"/>
                <a:gd name="T9" fmla="*/ T8 w 21186"/>
                <a:gd name="T10" fmla="+- 0 11010 421"/>
                <a:gd name="T11" fmla="*/ 11010 h 21179"/>
                <a:gd name="T12" fmla="+- 0 10809 216"/>
                <a:gd name="T13" fmla="*/ T12 w 21186"/>
                <a:gd name="T14" fmla="+- 0 11010 421"/>
                <a:gd name="T15" fmla="*/ 11010 h 211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86" h="21179">
                  <a:moveTo>
                    <a:pt x="6249" y="46"/>
                  </a:moveTo>
                  <a:cubicBezTo>
                    <a:pt x="9519" y="-421"/>
                    <a:pt x="12409" y="2731"/>
                    <a:pt x="13398" y="7168"/>
                  </a:cubicBezTo>
                  <a:cubicBezTo>
                    <a:pt x="13702" y="8569"/>
                    <a:pt x="14615" y="9503"/>
                    <a:pt x="15604" y="9503"/>
                  </a:cubicBezTo>
                  <a:cubicBezTo>
                    <a:pt x="15604" y="9503"/>
                    <a:pt x="15604" y="9503"/>
                    <a:pt x="15604" y="9503"/>
                  </a:cubicBezTo>
                  <a:cubicBezTo>
                    <a:pt x="16212" y="9503"/>
                    <a:pt x="16897" y="9153"/>
                    <a:pt x="17277" y="8336"/>
                  </a:cubicBezTo>
                  <a:cubicBezTo>
                    <a:pt x="17809" y="7518"/>
                    <a:pt x="18570" y="7051"/>
                    <a:pt x="19407" y="7285"/>
                  </a:cubicBezTo>
                  <a:cubicBezTo>
                    <a:pt x="20243" y="7518"/>
                    <a:pt x="20928" y="8569"/>
                    <a:pt x="21156" y="9970"/>
                  </a:cubicBezTo>
                  <a:cubicBezTo>
                    <a:pt x="21384" y="12072"/>
                    <a:pt x="20319" y="14057"/>
                    <a:pt x="18950" y="14057"/>
                  </a:cubicBezTo>
                  <a:cubicBezTo>
                    <a:pt x="18342" y="14057"/>
                    <a:pt x="17733" y="13590"/>
                    <a:pt x="17353" y="12889"/>
                  </a:cubicBezTo>
                  <a:cubicBezTo>
                    <a:pt x="16897" y="12189"/>
                    <a:pt x="16288" y="11722"/>
                    <a:pt x="15604" y="11722"/>
                  </a:cubicBezTo>
                  <a:cubicBezTo>
                    <a:pt x="15604" y="11722"/>
                    <a:pt x="15604" y="11722"/>
                    <a:pt x="15604" y="11722"/>
                  </a:cubicBezTo>
                  <a:cubicBezTo>
                    <a:pt x="14615" y="11722"/>
                    <a:pt x="13702" y="12656"/>
                    <a:pt x="13398" y="14057"/>
                  </a:cubicBezTo>
                  <a:cubicBezTo>
                    <a:pt x="12485" y="18260"/>
                    <a:pt x="9899" y="21179"/>
                    <a:pt x="6933" y="21179"/>
                  </a:cubicBezTo>
                  <a:cubicBezTo>
                    <a:pt x="2902" y="21179"/>
                    <a:pt x="-216" y="16042"/>
                    <a:pt x="12" y="9970"/>
                  </a:cubicBezTo>
                  <a:cubicBezTo>
                    <a:pt x="240" y="4716"/>
                    <a:pt x="2902" y="513"/>
                    <a:pt x="6249" y="46"/>
                  </a:cubicBezTo>
                  <a:close/>
                </a:path>
              </a:pathLst>
            </a:custGeom>
            <a:solidFill>
              <a:srgbClr val="692C59"/>
            </a:solidFill>
            <a:ln>
              <a:noFill/>
            </a:ln>
            <a:effectLst/>
          </p:spPr>
          <p:txBody>
            <a:bodyPr lIns="60960" rIns="60960"/>
            <a:lstStyle/>
            <a:p>
              <a:endParaRPr lang="es-MX" altLang="es-MX" sz="2400"/>
            </a:p>
          </p:txBody>
        </p:sp>
        <p:sp>
          <p:nvSpPr>
            <p:cNvPr id="44" name="AutoShape 8" descr="Freeform 13">
              <a:extLst>
                <a:ext uri="{FF2B5EF4-FFF2-40B4-BE49-F238E27FC236}">
                  <a16:creationId xmlns:a16="http://schemas.microsoft.com/office/drawing/2014/main" id="{27FA5CB0-1EE9-4D5F-89EE-6E92FD542175}"/>
                </a:ext>
              </a:extLst>
            </p:cNvPr>
            <p:cNvSpPr>
              <a:spLocks/>
            </p:cNvSpPr>
            <p:nvPr/>
          </p:nvSpPr>
          <p:spPr bwMode="auto">
            <a:xfrm rot="16200000">
              <a:off x="9051926" y="3434293"/>
              <a:ext cx="1401233" cy="908049"/>
            </a:xfrm>
            <a:custGeom>
              <a:avLst/>
              <a:gdLst>
                <a:gd name="T0" fmla="+- 0 10790 197"/>
                <a:gd name="T1" fmla="*/ T0 w 21186"/>
                <a:gd name="T2" fmla="+- 0 11010 421"/>
                <a:gd name="T3" fmla="*/ 11010 h 21179"/>
                <a:gd name="T4" fmla="+- 0 10790 197"/>
                <a:gd name="T5" fmla="*/ T4 w 21186"/>
                <a:gd name="T6" fmla="+- 0 11010 421"/>
                <a:gd name="T7" fmla="*/ 11010 h 21179"/>
                <a:gd name="T8" fmla="+- 0 10790 197"/>
                <a:gd name="T9" fmla="*/ T8 w 21186"/>
                <a:gd name="T10" fmla="+- 0 11010 421"/>
                <a:gd name="T11" fmla="*/ 11010 h 21179"/>
                <a:gd name="T12" fmla="+- 0 10790 197"/>
                <a:gd name="T13" fmla="*/ T12 w 21186"/>
                <a:gd name="T14" fmla="+- 0 11010 421"/>
                <a:gd name="T15" fmla="*/ 11010 h 211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86" h="21179">
                  <a:moveTo>
                    <a:pt x="14938" y="46"/>
                  </a:moveTo>
                  <a:cubicBezTo>
                    <a:pt x="11668" y="-421"/>
                    <a:pt x="8778" y="2731"/>
                    <a:pt x="7789" y="7168"/>
                  </a:cubicBezTo>
                  <a:cubicBezTo>
                    <a:pt x="7485" y="8569"/>
                    <a:pt x="6572" y="9503"/>
                    <a:pt x="5583" y="9503"/>
                  </a:cubicBezTo>
                  <a:cubicBezTo>
                    <a:pt x="5583" y="9503"/>
                    <a:pt x="5583" y="9503"/>
                    <a:pt x="5583" y="9503"/>
                  </a:cubicBezTo>
                  <a:cubicBezTo>
                    <a:pt x="4975" y="9503"/>
                    <a:pt x="4290" y="9153"/>
                    <a:pt x="3910" y="8336"/>
                  </a:cubicBezTo>
                  <a:cubicBezTo>
                    <a:pt x="3378" y="7518"/>
                    <a:pt x="2617" y="7051"/>
                    <a:pt x="1780" y="7285"/>
                  </a:cubicBezTo>
                  <a:cubicBezTo>
                    <a:pt x="944" y="7518"/>
                    <a:pt x="259" y="8569"/>
                    <a:pt x="31" y="9970"/>
                  </a:cubicBezTo>
                  <a:cubicBezTo>
                    <a:pt x="-197" y="12072"/>
                    <a:pt x="868" y="14057"/>
                    <a:pt x="2237" y="14057"/>
                  </a:cubicBezTo>
                  <a:cubicBezTo>
                    <a:pt x="2845" y="14057"/>
                    <a:pt x="3454" y="13590"/>
                    <a:pt x="3834" y="12889"/>
                  </a:cubicBezTo>
                  <a:cubicBezTo>
                    <a:pt x="4290" y="12189"/>
                    <a:pt x="4899" y="11722"/>
                    <a:pt x="5583" y="11722"/>
                  </a:cubicBezTo>
                  <a:cubicBezTo>
                    <a:pt x="5583" y="11722"/>
                    <a:pt x="5583" y="11722"/>
                    <a:pt x="5583" y="11722"/>
                  </a:cubicBezTo>
                  <a:cubicBezTo>
                    <a:pt x="6572" y="11722"/>
                    <a:pt x="7485" y="12656"/>
                    <a:pt x="7789" y="14057"/>
                  </a:cubicBezTo>
                  <a:cubicBezTo>
                    <a:pt x="8702" y="18260"/>
                    <a:pt x="11288" y="21179"/>
                    <a:pt x="14330" y="21179"/>
                  </a:cubicBezTo>
                  <a:cubicBezTo>
                    <a:pt x="18285" y="21179"/>
                    <a:pt x="21403" y="16042"/>
                    <a:pt x="21175" y="9854"/>
                  </a:cubicBezTo>
                  <a:cubicBezTo>
                    <a:pt x="20947" y="4716"/>
                    <a:pt x="18285" y="513"/>
                    <a:pt x="14938" y="46"/>
                  </a:cubicBezTo>
                  <a:close/>
                </a:path>
              </a:pathLst>
            </a:custGeom>
            <a:solidFill>
              <a:srgbClr val="124933"/>
            </a:solidFill>
            <a:ln>
              <a:noFill/>
            </a:ln>
            <a:effectLst/>
          </p:spPr>
          <p:txBody>
            <a:bodyPr lIns="60960" rIns="60960"/>
            <a:lstStyle/>
            <a:p>
              <a:endParaRPr lang="es-MX" altLang="es-MX" sz="2400"/>
            </a:p>
          </p:txBody>
        </p:sp>
        <p:sp>
          <p:nvSpPr>
            <p:cNvPr id="45" name="Text Box 11" descr="Rectangle 34">
              <a:extLst>
                <a:ext uri="{FF2B5EF4-FFF2-40B4-BE49-F238E27FC236}">
                  <a16:creationId xmlns:a16="http://schemas.microsoft.com/office/drawing/2014/main" id="{ACA4AD37-725B-4CD0-AFBE-8F3B58F47C38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9279606" y="4849286"/>
              <a:ext cx="994571" cy="6463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60960" rIns="60960">
              <a:spAutoFit/>
            </a:bodyPr>
            <a:lstStyle/>
            <a:p>
              <a:pPr algn="ctr"/>
              <a:r>
                <a:rPr lang="es-MX" altLang="es-MX" sz="1600" b="1" dirty="0"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  <a:sym typeface="Roboto" panose="02000000000000000000" pitchFamily="2" charset="0"/>
                </a:rPr>
                <a:t>Garantías de </a:t>
              </a:r>
            </a:p>
            <a:p>
              <a:pPr algn="ctr"/>
              <a:r>
                <a:rPr lang="es-MX" altLang="es-MX" sz="1600" b="1" dirty="0"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  <a:sym typeface="Roboto" panose="02000000000000000000" pitchFamily="2" charset="0"/>
                </a:rPr>
                <a:t>Equipos </a:t>
              </a:r>
            </a:p>
            <a:p>
              <a:pPr algn="ctr"/>
              <a:r>
                <a:rPr lang="es-MX" altLang="es-MX" sz="1600" b="1" dirty="0"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  <a:sym typeface="Roboto" panose="02000000000000000000" pitchFamily="2" charset="0"/>
                </a:rPr>
                <a:t>y Sistemas</a:t>
              </a:r>
            </a:p>
          </p:txBody>
        </p:sp>
        <p:sp>
          <p:nvSpPr>
            <p:cNvPr id="46" name="Text Box 14" descr="Rectangle 52">
              <a:extLst>
                <a:ext uri="{FF2B5EF4-FFF2-40B4-BE49-F238E27FC236}">
                  <a16:creationId xmlns:a16="http://schemas.microsoft.com/office/drawing/2014/main" id="{9B24771F-FE9C-4AA2-9BA6-73E4374794AF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873075" y="4849286"/>
              <a:ext cx="875786" cy="4548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60960" rIns="60960">
              <a:spAutoFit/>
            </a:bodyPr>
            <a:lstStyle/>
            <a:p>
              <a:pPr algn="ctr"/>
              <a:r>
                <a:rPr lang="es-MX" altLang="es-MX" sz="1600" b="1" dirty="0"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  <a:sym typeface="Roboto" panose="02000000000000000000" pitchFamily="2" charset="0"/>
                </a:rPr>
                <a:t>Gestión de </a:t>
              </a:r>
            </a:p>
            <a:p>
              <a:pPr algn="ctr"/>
              <a:r>
                <a:rPr lang="es-MX" altLang="es-MX" sz="1600" b="1" dirty="0"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  <a:sym typeface="Roboto" panose="02000000000000000000" pitchFamily="2" charset="0"/>
                </a:rPr>
                <a:t>Repuestos</a:t>
              </a:r>
            </a:p>
          </p:txBody>
        </p:sp>
        <p:sp>
          <p:nvSpPr>
            <p:cNvPr id="47" name="Text Box 17" descr="Rectangle 55">
              <a:extLst>
                <a:ext uri="{FF2B5EF4-FFF2-40B4-BE49-F238E27FC236}">
                  <a16:creationId xmlns:a16="http://schemas.microsoft.com/office/drawing/2014/main" id="{F45256F7-CF87-40FD-9C7C-EF6DF5E472E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354416" y="4842120"/>
              <a:ext cx="1049013" cy="6463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60960" rIns="60960">
              <a:spAutoFit/>
            </a:bodyPr>
            <a:lstStyle/>
            <a:p>
              <a:pPr algn="ctr"/>
              <a:r>
                <a:rPr lang="es-MX" altLang="es-MX" sz="1600" b="1" dirty="0"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  <a:sym typeface="Roboto" panose="02000000000000000000" pitchFamily="2" charset="0"/>
                </a:rPr>
                <a:t>Diseño y</a:t>
              </a:r>
            </a:p>
            <a:p>
              <a:pPr algn="ctr"/>
              <a:r>
                <a:rPr lang="es-MX" altLang="es-MX" sz="1600" b="1" dirty="0"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  <a:sym typeface="Roboto" panose="02000000000000000000" pitchFamily="2" charset="0"/>
                </a:rPr>
                <a:t>Captura de </a:t>
              </a:r>
            </a:p>
            <a:p>
              <a:pPr algn="ctr"/>
              <a:r>
                <a:rPr lang="es-MX" altLang="es-MX" sz="1600" b="1" dirty="0"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  <a:sym typeface="Roboto" panose="02000000000000000000" pitchFamily="2" charset="0"/>
                </a:rPr>
                <a:t>Hojas de Ruta</a:t>
              </a:r>
            </a:p>
          </p:txBody>
        </p:sp>
        <p:sp>
          <p:nvSpPr>
            <p:cNvPr id="48" name="Text Box 20" descr="Rectangle 58">
              <a:extLst>
                <a:ext uri="{FF2B5EF4-FFF2-40B4-BE49-F238E27FC236}">
                  <a16:creationId xmlns:a16="http://schemas.microsoft.com/office/drawing/2014/main" id="{D5CE078A-CB0F-4FF8-91C1-FAFD88BE711F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814317" y="4701776"/>
              <a:ext cx="1040725" cy="6463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60960" rIns="60960">
              <a:spAutoFit/>
            </a:bodyPr>
            <a:lstStyle/>
            <a:p>
              <a:pPr algn="ctr"/>
              <a:r>
                <a:rPr lang="es-MX" altLang="es-MX" sz="1600" b="1" dirty="0"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  <a:sym typeface="Roboto" panose="02000000000000000000" pitchFamily="2" charset="0"/>
                </a:rPr>
                <a:t>Estructura de</a:t>
              </a:r>
            </a:p>
            <a:p>
              <a:pPr algn="ctr"/>
              <a:r>
                <a:rPr lang="es-MX" altLang="es-MX" sz="1600" b="1" dirty="0"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  <a:sym typeface="Roboto" panose="02000000000000000000" pitchFamily="2" charset="0"/>
                </a:rPr>
                <a:t> equipos en CMMS</a:t>
              </a:r>
            </a:p>
          </p:txBody>
        </p:sp>
        <p:sp>
          <p:nvSpPr>
            <p:cNvPr id="49" name="Text Box 23" descr="Rectangle 61">
              <a:extLst>
                <a:ext uri="{FF2B5EF4-FFF2-40B4-BE49-F238E27FC236}">
                  <a16:creationId xmlns:a16="http://schemas.microsoft.com/office/drawing/2014/main" id="{D7F3E323-D6C1-4A33-90B4-7A2DEC332DF0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027257" y="3187700"/>
              <a:ext cx="982197" cy="4548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60960" rIns="60960">
              <a:spAutoFit/>
            </a:bodyPr>
            <a:lstStyle/>
            <a:p>
              <a:pPr algn="ctr"/>
              <a:r>
                <a:rPr lang="es-MX" altLang="es-MX" sz="1600" b="1" dirty="0"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  <a:sym typeface="Roboto" panose="02000000000000000000" pitchFamily="2" charset="0"/>
                </a:rPr>
                <a:t>Contratos de</a:t>
              </a:r>
            </a:p>
            <a:p>
              <a:pPr algn="ctr"/>
              <a:r>
                <a:rPr lang="es-MX" altLang="es-MX" sz="1600" b="1" dirty="0"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  <a:sym typeface="Roboto" panose="02000000000000000000" pitchFamily="2" charset="0"/>
                </a:rPr>
                <a:t>Servicio</a:t>
              </a:r>
            </a:p>
          </p:txBody>
        </p:sp>
        <p:sp>
          <p:nvSpPr>
            <p:cNvPr id="50" name="Text Box 26" descr="Rectangle 64">
              <a:extLst>
                <a:ext uri="{FF2B5EF4-FFF2-40B4-BE49-F238E27FC236}">
                  <a16:creationId xmlns:a16="http://schemas.microsoft.com/office/drawing/2014/main" id="{057F12BA-3E32-4F3B-B9BD-AA02769C33FC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455393" y="2928714"/>
              <a:ext cx="1243885" cy="10294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60960" rIns="60960">
              <a:spAutoFit/>
            </a:bodyPr>
            <a:lstStyle/>
            <a:p>
              <a:pPr algn="ctr"/>
              <a:r>
                <a:rPr lang="es-MX" altLang="es-MX" sz="1600" b="1" dirty="0"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  <a:sym typeface="Roboto" panose="02000000000000000000" pitchFamily="2" charset="0"/>
                </a:rPr>
                <a:t>Diseño </a:t>
              </a:r>
            </a:p>
            <a:p>
              <a:pPr algn="ctr"/>
              <a:r>
                <a:rPr lang="es-MX" altLang="es-MX" sz="1600" b="1" dirty="0"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  <a:sym typeface="Roboto" panose="02000000000000000000" pitchFamily="2" charset="0"/>
                </a:rPr>
                <a:t>y activación</a:t>
              </a:r>
            </a:p>
            <a:p>
              <a:pPr algn="ctr"/>
              <a:r>
                <a:rPr lang="es-MX" altLang="es-MX" sz="1600" b="1" dirty="0"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  <a:sym typeface="Roboto" panose="02000000000000000000" pitchFamily="2" charset="0"/>
                </a:rPr>
                <a:t>de planes </a:t>
              </a:r>
            </a:p>
            <a:p>
              <a:pPr algn="ctr"/>
              <a:r>
                <a:rPr lang="es-MX" altLang="es-MX" sz="1600" b="1" dirty="0"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  <a:sym typeface="Roboto" panose="02000000000000000000" pitchFamily="2" charset="0"/>
                </a:rPr>
                <a:t>de mantenimiento</a:t>
              </a:r>
            </a:p>
          </p:txBody>
        </p:sp>
        <p:sp>
          <p:nvSpPr>
            <p:cNvPr id="51" name="Text Box 29" descr="Rectangle 67">
              <a:extLst>
                <a:ext uri="{FF2B5EF4-FFF2-40B4-BE49-F238E27FC236}">
                  <a16:creationId xmlns:a16="http://schemas.microsoft.com/office/drawing/2014/main" id="{C37CF037-CE89-4AC3-A05A-0939BA07218C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105264" y="3208150"/>
              <a:ext cx="1072919" cy="6463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60960" rIns="60960">
              <a:spAutoFit/>
            </a:bodyPr>
            <a:lstStyle/>
            <a:p>
              <a:pPr algn="ctr"/>
              <a:r>
                <a:rPr lang="es-MX" altLang="es-MX" sz="1600" b="1" dirty="0"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  <a:sym typeface="Roboto" panose="02000000000000000000" pitchFamily="2" charset="0"/>
                </a:rPr>
                <a:t>Jerarquización</a:t>
              </a:r>
            </a:p>
            <a:p>
              <a:pPr algn="ctr"/>
              <a:r>
                <a:rPr lang="es-MX" altLang="es-MX" sz="1600" b="1" dirty="0"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  <a:sym typeface="Roboto" panose="02000000000000000000" pitchFamily="2" charset="0"/>
                </a:rPr>
                <a:t>Análisis </a:t>
              </a:r>
            </a:p>
            <a:p>
              <a:pPr algn="ctr"/>
              <a:r>
                <a:rPr lang="es-MX" altLang="es-MX" sz="1600" b="1" dirty="0"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  <a:sym typeface="Roboto" panose="02000000000000000000" pitchFamily="2" charset="0"/>
                </a:rPr>
                <a:t>De Criticidad</a:t>
              </a:r>
            </a:p>
          </p:txBody>
        </p:sp>
        <p:sp>
          <p:nvSpPr>
            <p:cNvPr id="52" name="AutoShape 33" descr="Freeform 6">
              <a:extLst>
                <a:ext uri="{FF2B5EF4-FFF2-40B4-BE49-F238E27FC236}">
                  <a16:creationId xmlns:a16="http://schemas.microsoft.com/office/drawing/2014/main" id="{DD44BB47-B909-4C38-8363-BC4C57824197}"/>
                </a:ext>
              </a:extLst>
            </p:cNvPr>
            <p:cNvSpPr>
              <a:spLocks/>
            </p:cNvSpPr>
            <p:nvPr/>
          </p:nvSpPr>
          <p:spPr bwMode="auto">
            <a:xfrm>
              <a:off x="8339667" y="4696884"/>
              <a:ext cx="387351" cy="32808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874" y="5988"/>
                  </a:moveTo>
                  <a:cubicBezTo>
                    <a:pt x="20874" y="5988"/>
                    <a:pt x="20874" y="5988"/>
                    <a:pt x="20874" y="5988"/>
                  </a:cubicBezTo>
                  <a:cubicBezTo>
                    <a:pt x="20874" y="3850"/>
                    <a:pt x="20874" y="3850"/>
                    <a:pt x="20874" y="3850"/>
                  </a:cubicBezTo>
                  <a:cubicBezTo>
                    <a:pt x="20874" y="3208"/>
                    <a:pt x="20329" y="2566"/>
                    <a:pt x="19785" y="2566"/>
                  </a:cubicBezTo>
                  <a:cubicBezTo>
                    <a:pt x="9802" y="2566"/>
                    <a:pt x="9802" y="2566"/>
                    <a:pt x="9802" y="2566"/>
                  </a:cubicBezTo>
                  <a:cubicBezTo>
                    <a:pt x="9076" y="214"/>
                    <a:pt x="9076" y="214"/>
                    <a:pt x="9076" y="214"/>
                  </a:cubicBezTo>
                  <a:cubicBezTo>
                    <a:pt x="8894" y="0"/>
                    <a:pt x="8713" y="0"/>
                    <a:pt x="8531" y="0"/>
                  </a:cubicBezTo>
                  <a:cubicBezTo>
                    <a:pt x="4538" y="0"/>
                    <a:pt x="4538" y="0"/>
                    <a:pt x="4538" y="0"/>
                  </a:cubicBezTo>
                  <a:cubicBezTo>
                    <a:pt x="4356" y="0"/>
                    <a:pt x="4175" y="0"/>
                    <a:pt x="3993" y="0"/>
                  </a:cubicBezTo>
                  <a:cubicBezTo>
                    <a:pt x="3993" y="214"/>
                    <a:pt x="3993" y="428"/>
                    <a:pt x="3993" y="428"/>
                  </a:cubicBezTo>
                  <a:cubicBezTo>
                    <a:pt x="3993" y="3850"/>
                    <a:pt x="3993" y="3850"/>
                    <a:pt x="3993" y="3850"/>
                  </a:cubicBezTo>
                  <a:cubicBezTo>
                    <a:pt x="4901" y="3850"/>
                    <a:pt x="4901" y="3850"/>
                    <a:pt x="4901" y="3850"/>
                  </a:cubicBezTo>
                  <a:cubicBezTo>
                    <a:pt x="4901" y="1069"/>
                    <a:pt x="4901" y="1069"/>
                    <a:pt x="4901" y="1069"/>
                  </a:cubicBezTo>
                  <a:cubicBezTo>
                    <a:pt x="8168" y="1069"/>
                    <a:pt x="8168" y="1069"/>
                    <a:pt x="8168" y="1069"/>
                  </a:cubicBezTo>
                  <a:cubicBezTo>
                    <a:pt x="8894" y="3422"/>
                    <a:pt x="8894" y="3422"/>
                    <a:pt x="8894" y="3422"/>
                  </a:cubicBezTo>
                  <a:cubicBezTo>
                    <a:pt x="8894" y="3636"/>
                    <a:pt x="9076" y="3850"/>
                    <a:pt x="9439" y="3850"/>
                  </a:cubicBezTo>
                  <a:cubicBezTo>
                    <a:pt x="19785" y="3850"/>
                    <a:pt x="19785" y="3850"/>
                    <a:pt x="19785" y="3850"/>
                  </a:cubicBezTo>
                  <a:cubicBezTo>
                    <a:pt x="19785" y="3850"/>
                    <a:pt x="19785" y="3850"/>
                    <a:pt x="19785" y="3850"/>
                  </a:cubicBezTo>
                  <a:cubicBezTo>
                    <a:pt x="19785" y="5988"/>
                    <a:pt x="19785" y="5988"/>
                    <a:pt x="19785" y="5988"/>
                  </a:cubicBezTo>
                  <a:cubicBezTo>
                    <a:pt x="16881" y="5988"/>
                    <a:pt x="16881" y="5988"/>
                    <a:pt x="16881" y="5988"/>
                  </a:cubicBezTo>
                  <a:cubicBezTo>
                    <a:pt x="16881" y="5988"/>
                    <a:pt x="16699" y="6202"/>
                    <a:pt x="16699" y="6202"/>
                  </a:cubicBezTo>
                  <a:cubicBezTo>
                    <a:pt x="16881" y="6416"/>
                    <a:pt x="16881" y="6416"/>
                    <a:pt x="16881" y="6416"/>
                  </a:cubicBezTo>
                  <a:cubicBezTo>
                    <a:pt x="16881" y="6416"/>
                    <a:pt x="16881" y="6416"/>
                    <a:pt x="16881" y="6416"/>
                  </a:cubicBezTo>
                  <a:cubicBezTo>
                    <a:pt x="17425" y="6416"/>
                    <a:pt x="17970" y="7057"/>
                    <a:pt x="17970" y="7699"/>
                  </a:cubicBezTo>
                  <a:cubicBezTo>
                    <a:pt x="17970" y="9838"/>
                    <a:pt x="17970" y="9838"/>
                    <a:pt x="17970" y="9838"/>
                  </a:cubicBezTo>
                  <a:cubicBezTo>
                    <a:pt x="17970" y="9838"/>
                    <a:pt x="17970" y="9838"/>
                    <a:pt x="17970" y="9838"/>
                  </a:cubicBezTo>
                  <a:cubicBezTo>
                    <a:pt x="18333" y="9838"/>
                    <a:pt x="18696" y="10265"/>
                    <a:pt x="18696" y="10907"/>
                  </a:cubicBezTo>
                  <a:cubicBezTo>
                    <a:pt x="18696" y="16895"/>
                    <a:pt x="18696" y="16895"/>
                    <a:pt x="18696" y="16895"/>
                  </a:cubicBezTo>
                  <a:cubicBezTo>
                    <a:pt x="19785" y="16895"/>
                    <a:pt x="19785" y="16895"/>
                    <a:pt x="19785" y="16895"/>
                  </a:cubicBezTo>
                  <a:cubicBezTo>
                    <a:pt x="19785" y="16895"/>
                    <a:pt x="19785" y="16895"/>
                    <a:pt x="19785" y="16895"/>
                  </a:cubicBezTo>
                  <a:cubicBezTo>
                    <a:pt x="20874" y="16895"/>
                    <a:pt x="20874" y="16895"/>
                    <a:pt x="20874" y="16895"/>
                  </a:cubicBezTo>
                  <a:cubicBezTo>
                    <a:pt x="21237" y="16895"/>
                    <a:pt x="21600" y="16467"/>
                    <a:pt x="21600" y="16040"/>
                  </a:cubicBezTo>
                  <a:cubicBezTo>
                    <a:pt x="21600" y="7057"/>
                    <a:pt x="21600" y="7057"/>
                    <a:pt x="21600" y="7057"/>
                  </a:cubicBezTo>
                  <a:cubicBezTo>
                    <a:pt x="21600" y="6416"/>
                    <a:pt x="21237" y="5988"/>
                    <a:pt x="20874" y="5988"/>
                  </a:cubicBezTo>
                  <a:close/>
                  <a:moveTo>
                    <a:pt x="17062" y="10907"/>
                  </a:moveTo>
                  <a:cubicBezTo>
                    <a:pt x="16881" y="10907"/>
                    <a:pt x="16881" y="10907"/>
                    <a:pt x="16881" y="10907"/>
                  </a:cubicBezTo>
                  <a:cubicBezTo>
                    <a:pt x="16881" y="8768"/>
                    <a:pt x="16881" y="8768"/>
                    <a:pt x="16881" y="8768"/>
                  </a:cubicBezTo>
                  <a:cubicBezTo>
                    <a:pt x="16881" y="7913"/>
                    <a:pt x="16518" y="7271"/>
                    <a:pt x="15792" y="7271"/>
                  </a:cubicBezTo>
                  <a:cubicBezTo>
                    <a:pt x="5808" y="7271"/>
                    <a:pt x="5808" y="7271"/>
                    <a:pt x="5808" y="7271"/>
                  </a:cubicBezTo>
                  <a:cubicBezTo>
                    <a:pt x="5082" y="5133"/>
                    <a:pt x="5082" y="5133"/>
                    <a:pt x="5082" y="5133"/>
                  </a:cubicBezTo>
                  <a:cubicBezTo>
                    <a:pt x="5082" y="4919"/>
                    <a:pt x="4901" y="4705"/>
                    <a:pt x="4538" y="4705"/>
                  </a:cubicBezTo>
                  <a:cubicBezTo>
                    <a:pt x="545" y="4705"/>
                    <a:pt x="545" y="4705"/>
                    <a:pt x="545" y="4705"/>
                  </a:cubicBezTo>
                  <a:cubicBezTo>
                    <a:pt x="363" y="4705"/>
                    <a:pt x="363" y="4705"/>
                    <a:pt x="182" y="4919"/>
                  </a:cubicBezTo>
                  <a:cubicBezTo>
                    <a:pt x="0" y="4919"/>
                    <a:pt x="0" y="5133"/>
                    <a:pt x="0" y="5347"/>
                  </a:cubicBezTo>
                  <a:cubicBezTo>
                    <a:pt x="0" y="8768"/>
                    <a:pt x="0" y="8768"/>
                    <a:pt x="0" y="8768"/>
                  </a:cubicBezTo>
                  <a:cubicBezTo>
                    <a:pt x="0" y="20317"/>
                    <a:pt x="0" y="20317"/>
                    <a:pt x="0" y="20317"/>
                  </a:cubicBezTo>
                  <a:cubicBezTo>
                    <a:pt x="0" y="20958"/>
                    <a:pt x="545" y="21600"/>
                    <a:pt x="1089" y="21600"/>
                  </a:cubicBezTo>
                  <a:cubicBezTo>
                    <a:pt x="15792" y="21600"/>
                    <a:pt x="15792" y="21600"/>
                    <a:pt x="15792" y="21600"/>
                  </a:cubicBezTo>
                  <a:cubicBezTo>
                    <a:pt x="15792" y="21600"/>
                    <a:pt x="15792" y="21600"/>
                    <a:pt x="15792" y="21600"/>
                  </a:cubicBezTo>
                  <a:cubicBezTo>
                    <a:pt x="17062" y="21600"/>
                    <a:pt x="17062" y="21600"/>
                    <a:pt x="17062" y="21600"/>
                  </a:cubicBezTo>
                  <a:cubicBezTo>
                    <a:pt x="17425" y="21600"/>
                    <a:pt x="17788" y="21172"/>
                    <a:pt x="17788" y="20745"/>
                  </a:cubicBezTo>
                  <a:cubicBezTo>
                    <a:pt x="17788" y="11762"/>
                    <a:pt x="17788" y="11762"/>
                    <a:pt x="17788" y="11762"/>
                  </a:cubicBezTo>
                  <a:cubicBezTo>
                    <a:pt x="17788" y="11335"/>
                    <a:pt x="17425" y="10907"/>
                    <a:pt x="17062" y="10907"/>
                  </a:cubicBezTo>
                  <a:close/>
                  <a:moveTo>
                    <a:pt x="15973" y="10907"/>
                  </a:moveTo>
                  <a:cubicBezTo>
                    <a:pt x="2904" y="10907"/>
                    <a:pt x="2904" y="10907"/>
                    <a:pt x="2904" y="10907"/>
                  </a:cubicBezTo>
                  <a:cubicBezTo>
                    <a:pt x="2541" y="10907"/>
                    <a:pt x="2178" y="11335"/>
                    <a:pt x="2178" y="11762"/>
                  </a:cubicBezTo>
                  <a:cubicBezTo>
                    <a:pt x="2178" y="20317"/>
                    <a:pt x="2178" y="20317"/>
                    <a:pt x="2178" y="20317"/>
                  </a:cubicBezTo>
                  <a:cubicBezTo>
                    <a:pt x="1089" y="20317"/>
                    <a:pt x="1089" y="20317"/>
                    <a:pt x="1089" y="20317"/>
                  </a:cubicBezTo>
                  <a:cubicBezTo>
                    <a:pt x="1089" y="20317"/>
                    <a:pt x="1089" y="20317"/>
                    <a:pt x="1089" y="20317"/>
                  </a:cubicBezTo>
                  <a:cubicBezTo>
                    <a:pt x="1089" y="8768"/>
                    <a:pt x="1089" y="8768"/>
                    <a:pt x="1089" y="8768"/>
                  </a:cubicBezTo>
                  <a:cubicBezTo>
                    <a:pt x="1089" y="5988"/>
                    <a:pt x="1089" y="5988"/>
                    <a:pt x="1089" y="5988"/>
                  </a:cubicBezTo>
                  <a:cubicBezTo>
                    <a:pt x="4175" y="5988"/>
                    <a:pt x="4175" y="5988"/>
                    <a:pt x="4175" y="5988"/>
                  </a:cubicBezTo>
                  <a:cubicBezTo>
                    <a:pt x="4901" y="8127"/>
                    <a:pt x="4901" y="8127"/>
                    <a:pt x="4901" y="8127"/>
                  </a:cubicBezTo>
                  <a:cubicBezTo>
                    <a:pt x="5082" y="8341"/>
                    <a:pt x="5264" y="8554"/>
                    <a:pt x="5445" y="8554"/>
                  </a:cubicBezTo>
                  <a:cubicBezTo>
                    <a:pt x="15792" y="8554"/>
                    <a:pt x="15792" y="8554"/>
                    <a:pt x="15792" y="8554"/>
                  </a:cubicBezTo>
                  <a:cubicBezTo>
                    <a:pt x="15792" y="8554"/>
                    <a:pt x="15973" y="8554"/>
                    <a:pt x="15973" y="8768"/>
                  </a:cubicBezTo>
                  <a:lnTo>
                    <a:pt x="15973" y="1090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60960" rIns="60960"/>
            <a:lstStyle/>
            <a:p>
              <a:endParaRPr lang="es-MX" altLang="es-MX" sz="2400"/>
            </a:p>
          </p:txBody>
        </p:sp>
        <p:sp>
          <p:nvSpPr>
            <p:cNvPr id="53" name="AutoShape 34" descr="Freeform 7">
              <a:extLst>
                <a:ext uri="{FF2B5EF4-FFF2-40B4-BE49-F238E27FC236}">
                  <a16:creationId xmlns:a16="http://schemas.microsoft.com/office/drawing/2014/main" id="{F6EB6C56-BF05-46DE-AA01-A7ED00FE2A8B}"/>
                </a:ext>
              </a:extLst>
            </p:cNvPr>
            <p:cNvSpPr>
              <a:spLocks/>
            </p:cNvSpPr>
            <p:nvPr/>
          </p:nvSpPr>
          <p:spPr bwMode="auto">
            <a:xfrm>
              <a:off x="9552518" y="3448052"/>
              <a:ext cx="383116" cy="38523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7139" y="8420"/>
                  </a:moveTo>
                  <a:cubicBezTo>
                    <a:pt x="6956" y="8237"/>
                    <a:pt x="6773" y="8237"/>
                    <a:pt x="6590" y="8237"/>
                  </a:cubicBezTo>
                  <a:cubicBezTo>
                    <a:pt x="6407" y="8237"/>
                    <a:pt x="6224" y="8237"/>
                    <a:pt x="6041" y="8420"/>
                  </a:cubicBezTo>
                  <a:cubicBezTo>
                    <a:pt x="4393" y="10068"/>
                    <a:pt x="4393" y="10068"/>
                    <a:pt x="4393" y="10068"/>
                  </a:cubicBezTo>
                  <a:cubicBezTo>
                    <a:pt x="4210" y="10251"/>
                    <a:pt x="4210" y="10434"/>
                    <a:pt x="4210" y="10617"/>
                  </a:cubicBezTo>
                  <a:cubicBezTo>
                    <a:pt x="4210" y="10800"/>
                    <a:pt x="4210" y="10983"/>
                    <a:pt x="4393" y="10983"/>
                  </a:cubicBezTo>
                  <a:cubicBezTo>
                    <a:pt x="10068" y="16841"/>
                    <a:pt x="10068" y="16841"/>
                    <a:pt x="10068" y="16841"/>
                  </a:cubicBezTo>
                  <a:cubicBezTo>
                    <a:pt x="10251" y="16841"/>
                    <a:pt x="10434" y="17024"/>
                    <a:pt x="10434" y="17024"/>
                  </a:cubicBezTo>
                  <a:cubicBezTo>
                    <a:pt x="10617" y="17024"/>
                    <a:pt x="10617" y="17024"/>
                    <a:pt x="10617" y="17024"/>
                  </a:cubicBezTo>
                  <a:cubicBezTo>
                    <a:pt x="10800" y="17024"/>
                    <a:pt x="10983" y="17024"/>
                    <a:pt x="11166" y="16841"/>
                  </a:cubicBezTo>
                  <a:cubicBezTo>
                    <a:pt x="21417" y="6590"/>
                    <a:pt x="21417" y="6590"/>
                    <a:pt x="21417" y="6590"/>
                  </a:cubicBezTo>
                  <a:cubicBezTo>
                    <a:pt x="21600" y="6407"/>
                    <a:pt x="21600" y="6224"/>
                    <a:pt x="21600" y="6041"/>
                  </a:cubicBezTo>
                  <a:cubicBezTo>
                    <a:pt x="21600" y="5858"/>
                    <a:pt x="21600" y="5675"/>
                    <a:pt x="21417" y="5492"/>
                  </a:cubicBezTo>
                  <a:cubicBezTo>
                    <a:pt x="19769" y="3844"/>
                    <a:pt x="19769" y="3844"/>
                    <a:pt x="19769" y="3844"/>
                  </a:cubicBezTo>
                  <a:cubicBezTo>
                    <a:pt x="19586" y="3661"/>
                    <a:pt x="19403" y="3661"/>
                    <a:pt x="19220" y="3661"/>
                  </a:cubicBezTo>
                  <a:cubicBezTo>
                    <a:pt x="19037" y="3661"/>
                    <a:pt x="18854" y="3661"/>
                    <a:pt x="18671" y="3844"/>
                  </a:cubicBezTo>
                  <a:cubicBezTo>
                    <a:pt x="10617" y="11898"/>
                    <a:pt x="10617" y="11898"/>
                    <a:pt x="10617" y="11898"/>
                  </a:cubicBezTo>
                  <a:lnTo>
                    <a:pt x="7139" y="8420"/>
                  </a:lnTo>
                  <a:close/>
                  <a:moveTo>
                    <a:pt x="20685" y="8969"/>
                  </a:moveTo>
                  <a:cubicBezTo>
                    <a:pt x="12081" y="17756"/>
                    <a:pt x="12081" y="17756"/>
                    <a:pt x="12081" y="17756"/>
                  </a:cubicBezTo>
                  <a:cubicBezTo>
                    <a:pt x="11715" y="18122"/>
                    <a:pt x="11166" y="18305"/>
                    <a:pt x="10617" y="18305"/>
                  </a:cubicBezTo>
                  <a:cubicBezTo>
                    <a:pt x="10251" y="18305"/>
                    <a:pt x="10251" y="18305"/>
                    <a:pt x="10251" y="18305"/>
                  </a:cubicBezTo>
                  <a:cubicBezTo>
                    <a:pt x="10251" y="18305"/>
                    <a:pt x="10251" y="18305"/>
                    <a:pt x="10251" y="18305"/>
                  </a:cubicBezTo>
                  <a:cubicBezTo>
                    <a:pt x="9885" y="18122"/>
                    <a:pt x="9519" y="17939"/>
                    <a:pt x="9153" y="17756"/>
                  </a:cubicBezTo>
                  <a:cubicBezTo>
                    <a:pt x="3478" y="11898"/>
                    <a:pt x="3478" y="11898"/>
                    <a:pt x="3478" y="11898"/>
                  </a:cubicBezTo>
                  <a:cubicBezTo>
                    <a:pt x="3112" y="11532"/>
                    <a:pt x="2929" y="11166"/>
                    <a:pt x="2929" y="10617"/>
                  </a:cubicBezTo>
                  <a:cubicBezTo>
                    <a:pt x="2929" y="10068"/>
                    <a:pt x="3112" y="9519"/>
                    <a:pt x="3478" y="9153"/>
                  </a:cubicBezTo>
                  <a:cubicBezTo>
                    <a:pt x="5308" y="7505"/>
                    <a:pt x="5308" y="7505"/>
                    <a:pt x="5308" y="7505"/>
                  </a:cubicBezTo>
                  <a:cubicBezTo>
                    <a:pt x="5675" y="7139"/>
                    <a:pt x="6041" y="6956"/>
                    <a:pt x="6590" y="6956"/>
                  </a:cubicBezTo>
                  <a:cubicBezTo>
                    <a:pt x="7139" y="6956"/>
                    <a:pt x="7688" y="7139"/>
                    <a:pt x="8054" y="7505"/>
                  </a:cubicBezTo>
                  <a:cubicBezTo>
                    <a:pt x="10617" y="10068"/>
                    <a:pt x="10617" y="10068"/>
                    <a:pt x="10617" y="10068"/>
                  </a:cubicBezTo>
                  <a:cubicBezTo>
                    <a:pt x="16292" y="4576"/>
                    <a:pt x="16292" y="4576"/>
                    <a:pt x="16292" y="4576"/>
                  </a:cubicBezTo>
                  <a:cubicBezTo>
                    <a:pt x="12447" y="732"/>
                    <a:pt x="12447" y="732"/>
                    <a:pt x="12447" y="732"/>
                  </a:cubicBezTo>
                  <a:cubicBezTo>
                    <a:pt x="12081" y="366"/>
                    <a:pt x="11349" y="0"/>
                    <a:pt x="10800" y="0"/>
                  </a:cubicBezTo>
                  <a:cubicBezTo>
                    <a:pt x="10068" y="0"/>
                    <a:pt x="9336" y="366"/>
                    <a:pt x="8969" y="732"/>
                  </a:cubicBezTo>
                  <a:cubicBezTo>
                    <a:pt x="732" y="8969"/>
                    <a:pt x="732" y="8969"/>
                    <a:pt x="732" y="8969"/>
                  </a:cubicBezTo>
                  <a:cubicBezTo>
                    <a:pt x="183" y="9519"/>
                    <a:pt x="0" y="10068"/>
                    <a:pt x="0" y="10800"/>
                  </a:cubicBezTo>
                  <a:cubicBezTo>
                    <a:pt x="0" y="11532"/>
                    <a:pt x="183" y="12081"/>
                    <a:pt x="732" y="12631"/>
                  </a:cubicBezTo>
                  <a:cubicBezTo>
                    <a:pt x="8969" y="20868"/>
                    <a:pt x="8969" y="20868"/>
                    <a:pt x="8969" y="20868"/>
                  </a:cubicBezTo>
                  <a:cubicBezTo>
                    <a:pt x="9336" y="21417"/>
                    <a:pt x="10068" y="21600"/>
                    <a:pt x="10800" y="21600"/>
                  </a:cubicBezTo>
                  <a:cubicBezTo>
                    <a:pt x="11532" y="21600"/>
                    <a:pt x="12081" y="21417"/>
                    <a:pt x="12447" y="20868"/>
                  </a:cubicBezTo>
                  <a:cubicBezTo>
                    <a:pt x="20868" y="12631"/>
                    <a:pt x="20868" y="12631"/>
                    <a:pt x="20868" y="12631"/>
                  </a:cubicBezTo>
                  <a:cubicBezTo>
                    <a:pt x="21234" y="12081"/>
                    <a:pt x="21600" y="11532"/>
                    <a:pt x="21600" y="10800"/>
                  </a:cubicBezTo>
                  <a:cubicBezTo>
                    <a:pt x="21600" y="10068"/>
                    <a:pt x="21234" y="9519"/>
                    <a:pt x="20868" y="8969"/>
                  </a:cubicBezTo>
                  <a:lnTo>
                    <a:pt x="20685" y="89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60960" rIns="60960"/>
            <a:lstStyle/>
            <a:p>
              <a:endParaRPr lang="es-MX" altLang="es-MX" sz="2400"/>
            </a:p>
          </p:txBody>
        </p:sp>
        <p:sp>
          <p:nvSpPr>
            <p:cNvPr id="54" name="AutoShape 36" descr="Freeform 9">
              <a:extLst>
                <a:ext uri="{FF2B5EF4-FFF2-40B4-BE49-F238E27FC236}">
                  <a16:creationId xmlns:a16="http://schemas.microsoft.com/office/drawing/2014/main" id="{1B48A28F-0987-4996-AFD1-B61E1DDE9721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9254" y="3473985"/>
              <a:ext cx="448733" cy="372533"/>
            </a:xfrm>
            <a:custGeom>
              <a:avLst/>
              <a:gdLst>
                <a:gd name="T0" fmla="+- 0 10787 53"/>
                <a:gd name="T1" fmla="*/ T0 w 21469"/>
                <a:gd name="T2" fmla="+- 0 10894 234"/>
                <a:gd name="T3" fmla="*/ 10894 h 21320"/>
                <a:gd name="T4" fmla="+- 0 10787 53"/>
                <a:gd name="T5" fmla="*/ T4 w 21469"/>
                <a:gd name="T6" fmla="+- 0 10894 234"/>
                <a:gd name="T7" fmla="*/ 10894 h 21320"/>
                <a:gd name="T8" fmla="+- 0 10787 53"/>
                <a:gd name="T9" fmla="*/ T8 w 21469"/>
                <a:gd name="T10" fmla="+- 0 10894 234"/>
                <a:gd name="T11" fmla="*/ 10894 h 21320"/>
                <a:gd name="T12" fmla="+- 0 10787 53"/>
                <a:gd name="T13" fmla="*/ T12 w 21469"/>
                <a:gd name="T14" fmla="+- 0 10894 234"/>
                <a:gd name="T15" fmla="*/ 10894 h 21320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469" h="21320">
                  <a:moveTo>
                    <a:pt x="17662" y="14476"/>
                  </a:moveTo>
                  <a:cubicBezTo>
                    <a:pt x="8028" y="2932"/>
                    <a:pt x="8028" y="2932"/>
                    <a:pt x="8028" y="2932"/>
                  </a:cubicBezTo>
                  <a:cubicBezTo>
                    <a:pt x="7872" y="2745"/>
                    <a:pt x="7717" y="2745"/>
                    <a:pt x="7561" y="2745"/>
                  </a:cubicBezTo>
                  <a:cubicBezTo>
                    <a:pt x="3987" y="2745"/>
                    <a:pt x="3987" y="2745"/>
                    <a:pt x="3987" y="2745"/>
                  </a:cubicBezTo>
                  <a:cubicBezTo>
                    <a:pt x="3832" y="2373"/>
                    <a:pt x="3521" y="2000"/>
                    <a:pt x="3055" y="1628"/>
                  </a:cubicBezTo>
                  <a:cubicBezTo>
                    <a:pt x="2123" y="1069"/>
                    <a:pt x="1035" y="1256"/>
                    <a:pt x="413" y="2000"/>
                  </a:cubicBezTo>
                  <a:cubicBezTo>
                    <a:pt x="258" y="2000"/>
                    <a:pt x="258" y="2187"/>
                    <a:pt x="102" y="2373"/>
                  </a:cubicBezTo>
                  <a:cubicBezTo>
                    <a:pt x="-53" y="2932"/>
                    <a:pt x="-53" y="3490"/>
                    <a:pt x="258" y="4235"/>
                  </a:cubicBezTo>
                  <a:cubicBezTo>
                    <a:pt x="413" y="4794"/>
                    <a:pt x="879" y="5166"/>
                    <a:pt x="1501" y="5538"/>
                  </a:cubicBezTo>
                  <a:cubicBezTo>
                    <a:pt x="1656" y="5725"/>
                    <a:pt x="1967" y="5911"/>
                    <a:pt x="2278" y="5911"/>
                  </a:cubicBezTo>
                  <a:cubicBezTo>
                    <a:pt x="2278" y="9076"/>
                    <a:pt x="2278" y="9076"/>
                    <a:pt x="2278" y="9076"/>
                  </a:cubicBezTo>
                  <a:cubicBezTo>
                    <a:pt x="2278" y="9263"/>
                    <a:pt x="2278" y="9449"/>
                    <a:pt x="2433" y="9635"/>
                  </a:cubicBezTo>
                  <a:cubicBezTo>
                    <a:pt x="12068" y="21180"/>
                    <a:pt x="12068" y="21180"/>
                    <a:pt x="12068" y="21180"/>
                  </a:cubicBezTo>
                  <a:cubicBezTo>
                    <a:pt x="12223" y="21366"/>
                    <a:pt x="12534" y="21366"/>
                    <a:pt x="12845" y="21180"/>
                  </a:cubicBezTo>
                  <a:cubicBezTo>
                    <a:pt x="17662" y="15407"/>
                    <a:pt x="17662" y="15407"/>
                    <a:pt x="17662" y="15407"/>
                  </a:cubicBezTo>
                  <a:cubicBezTo>
                    <a:pt x="17818" y="15035"/>
                    <a:pt x="17818" y="14663"/>
                    <a:pt x="17662" y="14476"/>
                  </a:cubicBezTo>
                  <a:close/>
                  <a:moveTo>
                    <a:pt x="2433" y="2932"/>
                  </a:moveTo>
                  <a:cubicBezTo>
                    <a:pt x="2278" y="2932"/>
                    <a:pt x="2278" y="3118"/>
                    <a:pt x="2278" y="3304"/>
                  </a:cubicBezTo>
                  <a:cubicBezTo>
                    <a:pt x="2278" y="5352"/>
                    <a:pt x="2278" y="5352"/>
                    <a:pt x="2278" y="5352"/>
                  </a:cubicBezTo>
                  <a:cubicBezTo>
                    <a:pt x="1967" y="5352"/>
                    <a:pt x="1812" y="5352"/>
                    <a:pt x="1656" y="5166"/>
                  </a:cubicBezTo>
                  <a:cubicBezTo>
                    <a:pt x="1190" y="4980"/>
                    <a:pt x="724" y="4421"/>
                    <a:pt x="569" y="3863"/>
                  </a:cubicBezTo>
                  <a:cubicBezTo>
                    <a:pt x="258" y="3490"/>
                    <a:pt x="258" y="2932"/>
                    <a:pt x="413" y="2559"/>
                  </a:cubicBezTo>
                  <a:cubicBezTo>
                    <a:pt x="569" y="2559"/>
                    <a:pt x="569" y="2373"/>
                    <a:pt x="724" y="2187"/>
                  </a:cubicBezTo>
                  <a:cubicBezTo>
                    <a:pt x="1190" y="1628"/>
                    <a:pt x="2123" y="1628"/>
                    <a:pt x="2900" y="2187"/>
                  </a:cubicBezTo>
                  <a:cubicBezTo>
                    <a:pt x="3210" y="2187"/>
                    <a:pt x="3366" y="2373"/>
                    <a:pt x="3521" y="2745"/>
                  </a:cubicBezTo>
                  <a:cubicBezTo>
                    <a:pt x="2744" y="2745"/>
                    <a:pt x="2744" y="2745"/>
                    <a:pt x="2744" y="2745"/>
                  </a:cubicBezTo>
                  <a:cubicBezTo>
                    <a:pt x="2589" y="2745"/>
                    <a:pt x="2433" y="2745"/>
                    <a:pt x="2433" y="2932"/>
                  </a:cubicBezTo>
                  <a:close/>
                  <a:moveTo>
                    <a:pt x="3676" y="4421"/>
                  </a:moveTo>
                  <a:cubicBezTo>
                    <a:pt x="3832" y="4235"/>
                    <a:pt x="3987" y="4049"/>
                    <a:pt x="4143" y="4049"/>
                  </a:cubicBezTo>
                  <a:cubicBezTo>
                    <a:pt x="4143" y="4235"/>
                    <a:pt x="4143" y="4421"/>
                    <a:pt x="3987" y="4794"/>
                  </a:cubicBezTo>
                  <a:cubicBezTo>
                    <a:pt x="3987" y="4794"/>
                    <a:pt x="3987" y="4980"/>
                    <a:pt x="3832" y="4980"/>
                  </a:cubicBezTo>
                  <a:cubicBezTo>
                    <a:pt x="3676" y="5166"/>
                    <a:pt x="3521" y="5352"/>
                    <a:pt x="3366" y="5352"/>
                  </a:cubicBezTo>
                  <a:cubicBezTo>
                    <a:pt x="3210" y="4980"/>
                    <a:pt x="3366" y="4607"/>
                    <a:pt x="3676" y="4421"/>
                  </a:cubicBezTo>
                  <a:close/>
                  <a:moveTo>
                    <a:pt x="5075" y="6097"/>
                  </a:moveTo>
                  <a:cubicBezTo>
                    <a:pt x="4609" y="6469"/>
                    <a:pt x="3987" y="6469"/>
                    <a:pt x="3676" y="6097"/>
                  </a:cubicBezTo>
                  <a:cubicBezTo>
                    <a:pt x="3521" y="5911"/>
                    <a:pt x="3521" y="5911"/>
                    <a:pt x="3521" y="5725"/>
                  </a:cubicBezTo>
                  <a:cubicBezTo>
                    <a:pt x="3676" y="5725"/>
                    <a:pt x="3987" y="5538"/>
                    <a:pt x="4143" y="5352"/>
                  </a:cubicBezTo>
                  <a:cubicBezTo>
                    <a:pt x="4143" y="5166"/>
                    <a:pt x="4298" y="4980"/>
                    <a:pt x="4298" y="4980"/>
                  </a:cubicBezTo>
                  <a:cubicBezTo>
                    <a:pt x="4453" y="4607"/>
                    <a:pt x="4453" y="4421"/>
                    <a:pt x="4453" y="4049"/>
                  </a:cubicBezTo>
                  <a:cubicBezTo>
                    <a:pt x="4764" y="4049"/>
                    <a:pt x="4920" y="4235"/>
                    <a:pt x="5075" y="4421"/>
                  </a:cubicBezTo>
                  <a:cubicBezTo>
                    <a:pt x="5386" y="4794"/>
                    <a:pt x="5386" y="5538"/>
                    <a:pt x="5075" y="6097"/>
                  </a:cubicBezTo>
                  <a:close/>
                  <a:moveTo>
                    <a:pt x="21236" y="13918"/>
                  </a:moveTo>
                  <a:cubicBezTo>
                    <a:pt x="16419" y="19690"/>
                    <a:pt x="16419" y="19690"/>
                    <a:pt x="16419" y="19690"/>
                  </a:cubicBezTo>
                  <a:cubicBezTo>
                    <a:pt x="16264" y="20063"/>
                    <a:pt x="15953" y="20063"/>
                    <a:pt x="15642" y="19690"/>
                  </a:cubicBezTo>
                  <a:cubicBezTo>
                    <a:pt x="15487" y="19504"/>
                    <a:pt x="15487" y="19504"/>
                    <a:pt x="15487" y="19504"/>
                  </a:cubicBezTo>
                  <a:cubicBezTo>
                    <a:pt x="18439" y="15966"/>
                    <a:pt x="18439" y="15966"/>
                    <a:pt x="18439" y="15966"/>
                  </a:cubicBezTo>
                  <a:cubicBezTo>
                    <a:pt x="18594" y="15594"/>
                    <a:pt x="18750" y="15221"/>
                    <a:pt x="18750" y="14849"/>
                  </a:cubicBezTo>
                  <a:cubicBezTo>
                    <a:pt x="18750" y="14663"/>
                    <a:pt x="18594" y="14290"/>
                    <a:pt x="18439" y="13918"/>
                  </a:cubicBezTo>
                  <a:cubicBezTo>
                    <a:pt x="8805" y="2559"/>
                    <a:pt x="8805" y="2559"/>
                    <a:pt x="8805" y="2559"/>
                  </a:cubicBezTo>
                  <a:cubicBezTo>
                    <a:pt x="8649" y="2187"/>
                    <a:pt x="8338" y="2000"/>
                    <a:pt x="8028" y="2000"/>
                  </a:cubicBezTo>
                  <a:cubicBezTo>
                    <a:pt x="5852" y="2000"/>
                    <a:pt x="5852" y="2000"/>
                    <a:pt x="5852" y="2000"/>
                  </a:cubicBezTo>
                  <a:cubicBezTo>
                    <a:pt x="5852" y="2000"/>
                    <a:pt x="5852" y="2000"/>
                    <a:pt x="5852" y="2000"/>
                  </a:cubicBezTo>
                  <a:cubicBezTo>
                    <a:pt x="5852" y="1814"/>
                    <a:pt x="6007" y="1628"/>
                    <a:pt x="6007" y="1442"/>
                  </a:cubicBezTo>
                  <a:cubicBezTo>
                    <a:pt x="6163" y="1442"/>
                    <a:pt x="6318" y="1256"/>
                    <a:pt x="6474" y="1256"/>
                  </a:cubicBezTo>
                  <a:cubicBezTo>
                    <a:pt x="7251" y="1256"/>
                    <a:pt x="7251" y="1256"/>
                    <a:pt x="7251" y="1256"/>
                  </a:cubicBezTo>
                  <a:cubicBezTo>
                    <a:pt x="7095" y="1069"/>
                    <a:pt x="6784" y="883"/>
                    <a:pt x="6629" y="697"/>
                  </a:cubicBezTo>
                  <a:cubicBezTo>
                    <a:pt x="5697" y="325"/>
                    <a:pt x="4920" y="325"/>
                    <a:pt x="4298" y="883"/>
                  </a:cubicBezTo>
                  <a:cubicBezTo>
                    <a:pt x="4298" y="1069"/>
                    <a:pt x="4143" y="1069"/>
                    <a:pt x="4143" y="1256"/>
                  </a:cubicBezTo>
                  <a:cubicBezTo>
                    <a:pt x="4143" y="1256"/>
                    <a:pt x="4143" y="1442"/>
                    <a:pt x="4143" y="1442"/>
                  </a:cubicBezTo>
                  <a:cubicBezTo>
                    <a:pt x="3987" y="1442"/>
                    <a:pt x="3832" y="1256"/>
                    <a:pt x="3832" y="1256"/>
                  </a:cubicBezTo>
                  <a:cubicBezTo>
                    <a:pt x="3832" y="1069"/>
                    <a:pt x="3832" y="1069"/>
                    <a:pt x="3832" y="1069"/>
                  </a:cubicBezTo>
                  <a:cubicBezTo>
                    <a:pt x="3832" y="883"/>
                    <a:pt x="3987" y="697"/>
                    <a:pt x="4143" y="697"/>
                  </a:cubicBezTo>
                  <a:cubicBezTo>
                    <a:pt x="4764" y="-48"/>
                    <a:pt x="5852" y="-234"/>
                    <a:pt x="6784" y="325"/>
                  </a:cubicBezTo>
                  <a:cubicBezTo>
                    <a:pt x="7095" y="697"/>
                    <a:pt x="7561" y="883"/>
                    <a:pt x="7717" y="1256"/>
                  </a:cubicBezTo>
                  <a:cubicBezTo>
                    <a:pt x="11291" y="1256"/>
                    <a:pt x="11291" y="1256"/>
                    <a:pt x="11291" y="1256"/>
                  </a:cubicBezTo>
                  <a:cubicBezTo>
                    <a:pt x="11446" y="1256"/>
                    <a:pt x="11602" y="1442"/>
                    <a:pt x="11602" y="1442"/>
                  </a:cubicBezTo>
                  <a:cubicBezTo>
                    <a:pt x="21236" y="12987"/>
                    <a:pt x="21236" y="12987"/>
                    <a:pt x="21236" y="12987"/>
                  </a:cubicBezTo>
                  <a:cubicBezTo>
                    <a:pt x="21547" y="13359"/>
                    <a:pt x="21547" y="13732"/>
                    <a:pt x="21236" y="13918"/>
                  </a:cubicBezTo>
                  <a:close/>
                  <a:moveTo>
                    <a:pt x="21236" y="13918"/>
                  </a:moveTo>
                  <a:cubicBezTo>
                    <a:pt x="21236" y="13918"/>
                    <a:pt x="21236" y="13918"/>
                    <a:pt x="21236" y="1391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60960" rIns="60960"/>
            <a:lstStyle/>
            <a:p>
              <a:endParaRPr lang="es-MX" altLang="es-MX" sz="2400"/>
            </a:p>
          </p:txBody>
        </p:sp>
        <p:sp>
          <p:nvSpPr>
            <p:cNvPr id="55" name="AutoShape 37" descr="Freeform 10">
              <a:extLst>
                <a:ext uri="{FF2B5EF4-FFF2-40B4-BE49-F238E27FC236}">
                  <a16:creationId xmlns:a16="http://schemas.microsoft.com/office/drawing/2014/main" id="{5F7DCAEF-3307-4E70-91B0-E20542DAFED8}"/>
                </a:ext>
              </a:extLst>
            </p:cNvPr>
            <p:cNvSpPr>
              <a:spLocks/>
            </p:cNvSpPr>
            <p:nvPr/>
          </p:nvSpPr>
          <p:spPr bwMode="auto">
            <a:xfrm>
              <a:off x="4685242" y="3482452"/>
              <a:ext cx="357717" cy="355600"/>
            </a:xfrm>
            <a:custGeom>
              <a:avLst/>
              <a:gdLst>
                <a:gd name="T0" fmla="*/ 10678 w 21357"/>
                <a:gd name="T1" fmla="+- 0 10921 243"/>
                <a:gd name="T2" fmla="*/ 10921 h 21357"/>
                <a:gd name="T3" fmla="*/ 10678 w 21357"/>
                <a:gd name="T4" fmla="+- 0 10921 243"/>
                <a:gd name="T5" fmla="*/ 10921 h 21357"/>
                <a:gd name="T6" fmla="*/ 10678 w 21357"/>
                <a:gd name="T7" fmla="+- 0 10921 243"/>
                <a:gd name="T8" fmla="*/ 10921 h 21357"/>
                <a:gd name="T9" fmla="*/ 10678 w 21357"/>
                <a:gd name="T10" fmla="+- 0 10921 243"/>
                <a:gd name="T11" fmla="*/ 10921 h 21357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21357" h="21357">
                  <a:moveTo>
                    <a:pt x="20627" y="6373"/>
                  </a:moveTo>
                  <a:cubicBezTo>
                    <a:pt x="19654" y="7346"/>
                    <a:pt x="19654" y="7346"/>
                    <a:pt x="19654" y="7346"/>
                  </a:cubicBezTo>
                  <a:cubicBezTo>
                    <a:pt x="14011" y="1703"/>
                    <a:pt x="14011" y="1703"/>
                    <a:pt x="14011" y="1703"/>
                  </a:cubicBezTo>
                  <a:cubicBezTo>
                    <a:pt x="14984" y="730"/>
                    <a:pt x="14984" y="730"/>
                    <a:pt x="14984" y="730"/>
                  </a:cubicBezTo>
                  <a:cubicBezTo>
                    <a:pt x="15957" y="-243"/>
                    <a:pt x="17708" y="-243"/>
                    <a:pt x="18681" y="730"/>
                  </a:cubicBezTo>
                  <a:cubicBezTo>
                    <a:pt x="20627" y="2676"/>
                    <a:pt x="20627" y="2676"/>
                    <a:pt x="20627" y="2676"/>
                  </a:cubicBezTo>
                  <a:cubicBezTo>
                    <a:pt x="21600" y="3649"/>
                    <a:pt x="21600" y="5400"/>
                    <a:pt x="20627" y="6373"/>
                  </a:cubicBezTo>
                  <a:close/>
                  <a:moveTo>
                    <a:pt x="7395" y="17660"/>
                  </a:moveTo>
                  <a:cubicBezTo>
                    <a:pt x="7200" y="18049"/>
                    <a:pt x="7200" y="18438"/>
                    <a:pt x="7395" y="18633"/>
                  </a:cubicBezTo>
                  <a:cubicBezTo>
                    <a:pt x="7589" y="19022"/>
                    <a:pt x="7978" y="19022"/>
                    <a:pt x="8368" y="18633"/>
                  </a:cubicBezTo>
                  <a:cubicBezTo>
                    <a:pt x="18681" y="8319"/>
                    <a:pt x="18681" y="8319"/>
                    <a:pt x="18681" y="8319"/>
                  </a:cubicBezTo>
                  <a:cubicBezTo>
                    <a:pt x="17708" y="7346"/>
                    <a:pt x="17708" y="7346"/>
                    <a:pt x="17708" y="7346"/>
                  </a:cubicBezTo>
                  <a:lnTo>
                    <a:pt x="7395" y="17660"/>
                  </a:lnTo>
                  <a:close/>
                  <a:moveTo>
                    <a:pt x="2724" y="12989"/>
                  </a:moveTo>
                  <a:cubicBezTo>
                    <a:pt x="2335" y="13184"/>
                    <a:pt x="2335" y="13768"/>
                    <a:pt x="2724" y="13962"/>
                  </a:cubicBezTo>
                  <a:cubicBezTo>
                    <a:pt x="2919" y="14157"/>
                    <a:pt x="3308" y="14157"/>
                    <a:pt x="3697" y="13962"/>
                  </a:cubicBezTo>
                  <a:cubicBezTo>
                    <a:pt x="14011" y="3649"/>
                    <a:pt x="14011" y="3649"/>
                    <a:pt x="14011" y="3649"/>
                  </a:cubicBezTo>
                  <a:cubicBezTo>
                    <a:pt x="13038" y="2676"/>
                    <a:pt x="13038" y="2676"/>
                    <a:pt x="13038" y="2676"/>
                  </a:cubicBezTo>
                  <a:lnTo>
                    <a:pt x="2724" y="12989"/>
                  </a:lnTo>
                  <a:close/>
                  <a:moveTo>
                    <a:pt x="14984" y="4427"/>
                  </a:moveTo>
                  <a:cubicBezTo>
                    <a:pt x="4476" y="14935"/>
                    <a:pt x="4476" y="14935"/>
                    <a:pt x="4476" y="14935"/>
                  </a:cubicBezTo>
                  <a:cubicBezTo>
                    <a:pt x="4086" y="15325"/>
                    <a:pt x="4086" y="16298"/>
                    <a:pt x="4476" y="16687"/>
                  </a:cubicBezTo>
                  <a:cubicBezTo>
                    <a:pt x="5059" y="17271"/>
                    <a:pt x="5838" y="17271"/>
                    <a:pt x="6422" y="16687"/>
                  </a:cubicBezTo>
                  <a:cubicBezTo>
                    <a:pt x="16735" y="6373"/>
                    <a:pt x="16735" y="6373"/>
                    <a:pt x="16735" y="6373"/>
                  </a:cubicBezTo>
                  <a:lnTo>
                    <a:pt x="14984" y="4427"/>
                  </a:lnTo>
                  <a:close/>
                  <a:moveTo>
                    <a:pt x="6422" y="19606"/>
                  </a:moveTo>
                  <a:cubicBezTo>
                    <a:pt x="6032" y="19216"/>
                    <a:pt x="6032" y="18827"/>
                    <a:pt x="5838" y="18438"/>
                  </a:cubicBezTo>
                  <a:cubicBezTo>
                    <a:pt x="5838" y="18438"/>
                    <a:pt x="5643" y="18438"/>
                    <a:pt x="5449" y="18438"/>
                  </a:cubicBezTo>
                  <a:cubicBezTo>
                    <a:pt x="4865" y="18438"/>
                    <a:pt x="4086" y="18243"/>
                    <a:pt x="3697" y="17660"/>
                  </a:cubicBezTo>
                  <a:cubicBezTo>
                    <a:pt x="3114" y="17271"/>
                    <a:pt x="2919" y="16492"/>
                    <a:pt x="2919" y="15908"/>
                  </a:cubicBezTo>
                  <a:cubicBezTo>
                    <a:pt x="2919" y="15714"/>
                    <a:pt x="2919" y="15519"/>
                    <a:pt x="2919" y="15519"/>
                  </a:cubicBezTo>
                  <a:cubicBezTo>
                    <a:pt x="2530" y="15325"/>
                    <a:pt x="1946" y="15130"/>
                    <a:pt x="1751" y="14935"/>
                  </a:cubicBezTo>
                  <a:cubicBezTo>
                    <a:pt x="1751" y="14935"/>
                    <a:pt x="1751" y="14741"/>
                    <a:pt x="1751" y="14741"/>
                  </a:cubicBezTo>
                  <a:cubicBezTo>
                    <a:pt x="0" y="21357"/>
                    <a:pt x="0" y="21357"/>
                    <a:pt x="0" y="21357"/>
                  </a:cubicBezTo>
                  <a:cubicBezTo>
                    <a:pt x="6616" y="19606"/>
                    <a:pt x="6616" y="19606"/>
                    <a:pt x="6616" y="19606"/>
                  </a:cubicBezTo>
                  <a:cubicBezTo>
                    <a:pt x="6422" y="19606"/>
                    <a:pt x="6422" y="19606"/>
                    <a:pt x="6422" y="19606"/>
                  </a:cubicBezTo>
                  <a:close/>
                  <a:moveTo>
                    <a:pt x="6422" y="19606"/>
                  </a:moveTo>
                  <a:cubicBezTo>
                    <a:pt x="6422" y="19606"/>
                    <a:pt x="6422" y="19606"/>
                    <a:pt x="6422" y="1960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60960" rIns="60960"/>
            <a:lstStyle/>
            <a:p>
              <a:endParaRPr lang="es-MX" altLang="es-MX" sz="2400"/>
            </a:p>
          </p:txBody>
        </p:sp>
        <p:sp>
          <p:nvSpPr>
            <p:cNvPr id="56" name="AutoShape 38" descr="Freeform 11">
              <a:extLst>
                <a:ext uri="{FF2B5EF4-FFF2-40B4-BE49-F238E27FC236}">
                  <a16:creationId xmlns:a16="http://schemas.microsoft.com/office/drawing/2014/main" id="{9BFB9499-B54E-41DC-B6EA-DA368FFDF30F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9180" y="4676909"/>
              <a:ext cx="419100" cy="391584"/>
            </a:xfrm>
            <a:custGeom>
              <a:avLst/>
              <a:gdLst>
                <a:gd name="T0" fmla="+- 0 10534 47"/>
                <a:gd name="T1" fmla="*/ T0 w 20975"/>
                <a:gd name="T2" fmla="+- 0 10951 502"/>
                <a:gd name="T3" fmla="*/ 10951 h 20898"/>
                <a:gd name="T4" fmla="+- 0 10534 47"/>
                <a:gd name="T5" fmla="*/ T4 w 20975"/>
                <a:gd name="T6" fmla="+- 0 10951 502"/>
                <a:gd name="T7" fmla="*/ 10951 h 20898"/>
                <a:gd name="T8" fmla="+- 0 10534 47"/>
                <a:gd name="T9" fmla="*/ T8 w 20975"/>
                <a:gd name="T10" fmla="+- 0 10951 502"/>
                <a:gd name="T11" fmla="*/ 10951 h 20898"/>
                <a:gd name="T12" fmla="+- 0 10534 47"/>
                <a:gd name="T13" fmla="*/ T12 w 20975"/>
                <a:gd name="T14" fmla="+- 0 10951 502"/>
                <a:gd name="T15" fmla="*/ 10951 h 2089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0975" h="20898">
                  <a:moveTo>
                    <a:pt x="19863" y="3298"/>
                  </a:moveTo>
                  <a:cubicBezTo>
                    <a:pt x="17796" y="5698"/>
                    <a:pt x="18172" y="5698"/>
                    <a:pt x="16482" y="3698"/>
                  </a:cubicBezTo>
                  <a:cubicBezTo>
                    <a:pt x="16106" y="3498"/>
                    <a:pt x="16106" y="2898"/>
                    <a:pt x="16482" y="2698"/>
                  </a:cubicBezTo>
                  <a:cubicBezTo>
                    <a:pt x="17984" y="1098"/>
                    <a:pt x="17984" y="1098"/>
                    <a:pt x="17984" y="1098"/>
                  </a:cubicBezTo>
                  <a:cubicBezTo>
                    <a:pt x="18360" y="498"/>
                    <a:pt x="16857" y="-502"/>
                    <a:pt x="15730" y="298"/>
                  </a:cubicBezTo>
                  <a:cubicBezTo>
                    <a:pt x="13476" y="1898"/>
                    <a:pt x="13664" y="2098"/>
                    <a:pt x="13476" y="5298"/>
                  </a:cubicBezTo>
                  <a:cubicBezTo>
                    <a:pt x="12537" y="6298"/>
                    <a:pt x="12537" y="6298"/>
                    <a:pt x="12537" y="6298"/>
                  </a:cubicBezTo>
                  <a:cubicBezTo>
                    <a:pt x="12725" y="6498"/>
                    <a:pt x="12725" y="6698"/>
                    <a:pt x="12913" y="7098"/>
                  </a:cubicBezTo>
                  <a:cubicBezTo>
                    <a:pt x="13101" y="8098"/>
                    <a:pt x="13476" y="8698"/>
                    <a:pt x="12913" y="9498"/>
                  </a:cubicBezTo>
                  <a:cubicBezTo>
                    <a:pt x="13101" y="9698"/>
                    <a:pt x="13476" y="10098"/>
                    <a:pt x="13664" y="10298"/>
                  </a:cubicBezTo>
                  <a:cubicBezTo>
                    <a:pt x="15918" y="8098"/>
                    <a:pt x="15918" y="8098"/>
                    <a:pt x="15918" y="8098"/>
                  </a:cubicBezTo>
                  <a:cubicBezTo>
                    <a:pt x="19111" y="7898"/>
                    <a:pt x="19111" y="7898"/>
                    <a:pt x="20614" y="5698"/>
                  </a:cubicBezTo>
                  <a:cubicBezTo>
                    <a:pt x="21553" y="4498"/>
                    <a:pt x="20426" y="2698"/>
                    <a:pt x="19863" y="3298"/>
                  </a:cubicBezTo>
                  <a:close/>
                  <a:moveTo>
                    <a:pt x="7466" y="13698"/>
                  </a:moveTo>
                  <a:cubicBezTo>
                    <a:pt x="7654" y="12898"/>
                    <a:pt x="8217" y="12298"/>
                    <a:pt x="8969" y="12298"/>
                  </a:cubicBezTo>
                  <a:cubicBezTo>
                    <a:pt x="8969" y="11498"/>
                    <a:pt x="9532" y="10898"/>
                    <a:pt x="10283" y="10698"/>
                  </a:cubicBezTo>
                  <a:cubicBezTo>
                    <a:pt x="10283" y="10498"/>
                    <a:pt x="10471" y="10298"/>
                    <a:pt x="10471" y="10298"/>
                  </a:cubicBezTo>
                  <a:cubicBezTo>
                    <a:pt x="10096" y="10098"/>
                    <a:pt x="9908" y="9698"/>
                    <a:pt x="9720" y="9298"/>
                  </a:cubicBezTo>
                  <a:cubicBezTo>
                    <a:pt x="5024" y="14098"/>
                    <a:pt x="5024" y="14098"/>
                    <a:pt x="5024" y="14098"/>
                  </a:cubicBezTo>
                  <a:cubicBezTo>
                    <a:pt x="5212" y="14298"/>
                    <a:pt x="5212" y="14298"/>
                    <a:pt x="5212" y="14298"/>
                  </a:cubicBezTo>
                  <a:cubicBezTo>
                    <a:pt x="1831" y="17698"/>
                    <a:pt x="1831" y="17698"/>
                    <a:pt x="1831" y="17698"/>
                  </a:cubicBezTo>
                  <a:cubicBezTo>
                    <a:pt x="1080" y="18498"/>
                    <a:pt x="1080" y="19698"/>
                    <a:pt x="1831" y="20298"/>
                  </a:cubicBezTo>
                  <a:cubicBezTo>
                    <a:pt x="2583" y="21098"/>
                    <a:pt x="3710" y="21098"/>
                    <a:pt x="4461" y="20298"/>
                  </a:cubicBezTo>
                  <a:cubicBezTo>
                    <a:pt x="7090" y="17498"/>
                    <a:pt x="7090" y="17498"/>
                    <a:pt x="7090" y="17498"/>
                  </a:cubicBezTo>
                  <a:cubicBezTo>
                    <a:pt x="6527" y="16698"/>
                    <a:pt x="6527" y="16698"/>
                    <a:pt x="6527" y="16698"/>
                  </a:cubicBezTo>
                  <a:cubicBezTo>
                    <a:pt x="5588" y="15698"/>
                    <a:pt x="6151" y="13898"/>
                    <a:pt x="7466" y="13698"/>
                  </a:cubicBezTo>
                  <a:close/>
                  <a:moveTo>
                    <a:pt x="3334" y="19898"/>
                  </a:moveTo>
                  <a:cubicBezTo>
                    <a:pt x="2019" y="19898"/>
                    <a:pt x="2019" y="17898"/>
                    <a:pt x="3334" y="17898"/>
                  </a:cubicBezTo>
                  <a:cubicBezTo>
                    <a:pt x="3710" y="17898"/>
                    <a:pt x="4273" y="18298"/>
                    <a:pt x="4273" y="18898"/>
                  </a:cubicBezTo>
                  <a:cubicBezTo>
                    <a:pt x="4273" y="19498"/>
                    <a:pt x="3710" y="19898"/>
                    <a:pt x="3334" y="19898"/>
                  </a:cubicBezTo>
                  <a:close/>
                  <a:moveTo>
                    <a:pt x="12350" y="10098"/>
                  </a:moveTo>
                  <a:cubicBezTo>
                    <a:pt x="11974" y="10498"/>
                    <a:pt x="11598" y="10498"/>
                    <a:pt x="11223" y="10498"/>
                  </a:cubicBezTo>
                  <a:cubicBezTo>
                    <a:pt x="10847" y="10898"/>
                    <a:pt x="11035" y="11498"/>
                    <a:pt x="11223" y="11698"/>
                  </a:cubicBezTo>
                  <a:cubicBezTo>
                    <a:pt x="10283" y="10898"/>
                    <a:pt x="8969" y="12298"/>
                    <a:pt x="9908" y="13298"/>
                  </a:cubicBezTo>
                  <a:cubicBezTo>
                    <a:pt x="8969" y="12298"/>
                    <a:pt x="7466" y="13698"/>
                    <a:pt x="8405" y="14698"/>
                  </a:cubicBezTo>
                  <a:cubicBezTo>
                    <a:pt x="7466" y="13698"/>
                    <a:pt x="6151" y="15298"/>
                    <a:pt x="7090" y="16298"/>
                  </a:cubicBezTo>
                  <a:cubicBezTo>
                    <a:pt x="9344" y="18698"/>
                    <a:pt x="9344" y="18698"/>
                    <a:pt x="9344" y="18698"/>
                  </a:cubicBezTo>
                  <a:cubicBezTo>
                    <a:pt x="10283" y="19698"/>
                    <a:pt x="11786" y="18298"/>
                    <a:pt x="10847" y="17298"/>
                  </a:cubicBezTo>
                  <a:cubicBezTo>
                    <a:pt x="11786" y="18298"/>
                    <a:pt x="13101" y="16698"/>
                    <a:pt x="12162" y="15698"/>
                  </a:cubicBezTo>
                  <a:cubicBezTo>
                    <a:pt x="12350" y="15898"/>
                    <a:pt x="12725" y="16098"/>
                    <a:pt x="12913" y="16098"/>
                  </a:cubicBezTo>
                  <a:cubicBezTo>
                    <a:pt x="13852" y="16098"/>
                    <a:pt x="14228" y="14898"/>
                    <a:pt x="13664" y="14298"/>
                  </a:cubicBezTo>
                  <a:cubicBezTo>
                    <a:pt x="14603" y="15298"/>
                    <a:pt x="15918" y="13898"/>
                    <a:pt x="14979" y="12898"/>
                  </a:cubicBezTo>
                  <a:cubicBezTo>
                    <a:pt x="14791" y="12498"/>
                    <a:pt x="12725" y="10298"/>
                    <a:pt x="12350" y="10098"/>
                  </a:cubicBezTo>
                  <a:close/>
                  <a:moveTo>
                    <a:pt x="2207" y="9898"/>
                  </a:moveTo>
                  <a:cubicBezTo>
                    <a:pt x="1831" y="10298"/>
                    <a:pt x="1831" y="10698"/>
                    <a:pt x="2207" y="11098"/>
                  </a:cubicBezTo>
                  <a:cubicBezTo>
                    <a:pt x="4461" y="13498"/>
                    <a:pt x="4461" y="13498"/>
                    <a:pt x="4461" y="13498"/>
                  </a:cubicBezTo>
                  <a:cubicBezTo>
                    <a:pt x="10096" y="7498"/>
                    <a:pt x="9344" y="8298"/>
                    <a:pt x="9908" y="7698"/>
                  </a:cubicBezTo>
                  <a:cubicBezTo>
                    <a:pt x="9908" y="7698"/>
                    <a:pt x="9908" y="7898"/>
                    <a:pt x="10096" y="7898"/>
                  </a:cubicBezTo>
                  <a:cubicBezTo>
                    <a:pt x="10283" y="8698"/>
                    <a:pt x="10283" y="9698"/>
                    <a:pt x="11410" y="9698"/>
                  </a:cubicBezTo>
                  <a:cubicBezTo>
                    <a:pt x="11598" y="9698"/>
                    <a:pt x="11974" y="9698"/>
                    <a:pt x="12162" y="9298"/>
                  </a:cubicBezTo>
                  <a:cubicBezTo>
                    <a:pt x="12725" y="8698"/>
                    <a:pt x="12350" y="8098"/>
                    <a:pt x="12162" y="7298"/>
                  </a:cubicBezTo>
                  <a:cubicBezTo>
                    <a:pt x="11786" y="5898"/>
                    <a:pt x="10471" y="4898"/>
                    <a:pt x="9156" y="5098"/>
                  </a:cubicBezTo>
                  <a:cubicBezTo>
                    <a:pt x="6527" y="5298"/>
                    <a:pt x="6527" y="5298"/>
                    <a:pt x="6527" y="5298"/>
                  </a:cubicBezTo>
                  <a:cubicBezTo>
                    <a:pt x="6527" y="5298"/>
                    <a:pt x="2207" y="9898"/>
                    <a:pt x="2207" y="9898"/>
                  </a:cubicBezTo>
                  <a:close/>
                  <a:moveTo>
                    <a:pt x="4836" y="5698"/>
                  </a:moveTo>
                  <a:cubicBezTo>
                    <a:pt x="5400" y="5098"/>
                    <a:pt x="4649" y="4498"/>
                    <a:pt x="3897" y="3698"/>
                  </a:cubicBezTo>
                  <a:cubicBezTo>
                    <a:pt x="3710" y="3298"/>
                    <a:pt x="3146" y="3298"/>
                    <a:pt x="2770" y="3698"/>
                  </a:cubicBezTo>
                  <a:cubicBezTo>
                    <a:pt x="141" y="6498"/>
                    <a:pt x="141" y="6498"/>
                    <a:pt x="141" y="6498"/>
                  </a:cubicBezTo>
                  <a:cubicBezTo>
                    <a:pt x="-47" y="6898"/>
                    <a:pt x="-47" y="7298"/>
                    <a:pt x="141" y="7698"/>
                  </a:cubicBezTo>
                  <a:cubicBezTo>
                    <a:pt x="1831" y="9498"/>
                    <a:pt x="1268" y="9498"/>
                    <a:pt x="4836" y="569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60960" rIns="60960"/>
            <a:lstStyle/>
            <a:p>
              <a:endParaRPr lang="es-MX" altLang="es-MX" sz="2400"/>
            </a:p>
          </p:txBody>
        </p:sp>
      </p:grpSp>
      <p:pic>
        <p:nvPicPr>
          <p:cNvPr id="57" name="Imagen 5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</a:blip>
          <a:stretch>
            <a:fillRect/>
          </a:stretch>
        </p:blipFill>
        <p:spPr>
          <a:xfrm>
            <a:off x="2713734" y="4015485"/>
            <a:ext cx="605090" cy="605090"/>
          </a:xfrm>
          <a:prstGeom prst="rect">
            <a:avLst/>
          </a:prstGeom>
        </p:spPr>
      </p:pic>
      <p:pic>
        <p:nvPicPr>
          <p:cNvPr id="58" name="Picture 2" descr="Bearing Icon Ball Bearing Icon Vector Stock Vector (Royalty Free)  1188514201 | Shutterstock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87"/>
          <a:stretch/>
        </p:blipFill>
        <p:spPr bwMode="auto">
          <a:xfrm>
            <a:off x="7308865" y="2360582"/>
            <a:ext cx="794242" cy="78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9" name="Título 1">
            <a:extLst>
              <a:ext uri="{FF2B5EF4-FFF2-40B4-BE49-F238E27FC236}">
                <a16:creationId xmlns:a16="http://schemas.microsoft.com/office/drawing/2014/main" id="{97CBB231-21FF-5F47-B488-AD3B5D37C6D3}"/>
              </a:ext>
            </a:extLst>
          </p:cNvPr>
          <p:cNvSpPr txBox="1">
            <a:spLocks/>
          </p:cNvSpPr>
          <p:nvPr/>
        </p:nvSpPr>
        <p:spPr>
          <a:xfrm>
            <a:off x="695658" y="624243"/>
            <a:ext cx="5154726" cy="52743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Gotham Black" panose="02000604040000020004" pitchFamily="50" charset="0"/>
                <a:ea typeface="+mj-ea"/>
                <a:cs typeface="+mj-cs"/>
              </a:defRPr>
            </a:lvl1pPr>
          </a:lstStyle>
          <a:p>
            <a:pPr algn="l"/>
            <a:r>
              <a:rPr lang="es-ES_tradnl" sz="4000" b="1" dirty="0">
                <a:solidFill>
                  <a:schemeClr val="tx1"/>
                </a:solidFill>
                <a:latin typeface="Century Gothic" panose="020B0502020202020204" pitchFamily="34" charset="0"/>
              </a:rPr>
              <a:t>“El orden del caos”</a:t>
            </a:r>
          </a:p>
        </p:txBody>
      </p:sp>
    </p:spTree>
    <p:extLst>
      <p:ext uri="{BB962C8B-B14F-4D97-AF65-F5344CB8AC3E}">
        <p14:creationId xmlns:p14="http://schemas.microsoft.com/office/powerpoint/2010/main" val="13463689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892" y="5725817"/>
            <a:ext cx="516770" cy="370119"/>
          </a:xfrm>
          <a:prstGeom prst="rect">
            <a:avLst/>
          </a:prstGeom>
        </p:spPr>
      </p:pic>
      <p:sp>
        <p:nvSpPr>
          <p:cNvPr id="59" name="Título 1">
            <a:extLst>
              <a:ext uri="{FF2B5EF4-FFF2-40B4-BE49-F238E27FC236}">
                <a16:creationId xmlns:a16="http://schemas.microsoft.com/office/drawing/2014/main" id="{97CBB231-21FF-5F47-B488-AD3B5D37C6D3}"/>
              </a:ext>
            </a:extLst>
          </p:cNvPr>
          <p:cNvSpPr txBox="1">
            <a:spLocks/>
          </p:cNvSpPr>
          <p:nvPr/>
        </p:nvSpPr>
        <p:spPr>
          <a:xfrm>
            <a:off x="1111024" y="14231"/>
            <a:ext cx="9097604" cy="96583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Gotham Black" panose="02000604040000020004" pitchFamily="50" charset="0"/>
                <a:ea typeface="+mj-ea"/>
                <a:cs typeface="+mj-cs"/>
              </a:defRPr>
            </a:lvl1pPr>
          </a:lstStyle>
          <a:p>
            <a:pPr algn="l"/>
            <a:r>
              <a:rPr lang="es-ES_tradnl" sz="4000" b="1" dirty="0">
                <a:solidFill>
                  <a:schemeClr val="tx1"/>
                </a:solidFill>
                <a:latin typeface="Century Gothic" panose="020B0502020202020204" pitchFamily="34" charset="0"/>
              </a:rPr>
              <a:t>CMMS</a:t>
            </a:r>
          </a:p>
        </p:txBody>
      </p:sp>
      <p:sp>
        <p:nvSpPr>
          <p:cNvPr id="27" name="Google Shape;28;p5">
            <a:extLst>
              <a:ext uri="{FF2B5EF4-FFF2-40B4-BE49-F238E27FC236}">
                <a16:creationId xmlns:a16="http://schemas.microsoft.com/office/drawing/2014/main" id="{76FBA7E1-E9B8-4030-A99B-5E54BB6A26B7}"/>
              </a:ext>
            </a:extLst>
          </p:cNvPr>
          <p:cNvSpPr/>
          <p:nvPr/>
        </p:nvSpPr>
        <p:spPr>
          <a:xfrm rot="5400000">
            <a:off x="1047505" y="2374537"/>
            <a:ext cx="57150" cy="1148271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28" name="Imagen 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300" y="1119872"/>
            <a:ext cx="6564351" cy="3657600"/>
          </a:xfrm>
          <a:prstGeom prst="rect">
            <a:avLst/>
          </a:prstGeom>
        </p:spPr>
      </p:pic>
      <p:sp>
        <p:nvSpPr>
          <p:cNvPr id="29" name="CuadroTexto 28"/>
          <p:cNvSpPr txBox="1"/>
          <p:nvPr/>
        </p:nvSpPr>
        <p:spPr>
          <a:xfrm>
            <a:off x="8606907" y="1794088"/>
            <a:ext cx="17629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b="1" dirty="0"/>
              <a:t>Unidad de Gestión</a:t>
            </a:r>
          </a:p>
        </p:txBody>
      </p:sp>
      <p:cxnSp>
        <p:nvCxnSpPr>
          <p:cNvPr id="30" name="Conector recto de flecha 29"/>
          <p:cNvCxnSpPr>
            <a:cxnSpLocks/>
          </p:cNvCxnSpPr>
          <p:nvPr/>
        </p:nvCxnSpPr>
        <p:spPr>
          <a:xfrm>
            <a:off x="6576924" y="1984920"/>
            <a:ext cx="2068083" cy="0"/>
          </a:xfrm>
          <a:prstGeom prst="straightConnector1">
            <a:avLst/>
          </a:prstGeom>
          <a:ln>
            <a:solidFill>
              <a:schemeClr val="tx1"/>
            </a:solidFill>
            <a:prstDash val="dashDot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CuadroTexto 30"/>
          <p:cNvSpPr txBox="1"/>
          <p:nvPr/>
        </p:nvSpPr>
        <p:spPr>
          <a:xfrm>
            <a:off x="8606907" y="2140022"/>
            <a:ext cx="8167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b="1" dirty="0"/>
              <a:t>Distrito</a:t>
            </a:r>
          </a:p>
        </p:txBody>
      </p:sp>
      <p:cxnSp>
        <p:nvCxnSpPr>
          <p:cNvPr id="32" name="Conector recto de flecha 31"/>
          <p:cNvCxnSpPr>
            <a:cxnSpLocks/>
          </p:cNvCxnSpPr>
          <p:nvPr/>
        </p:nvCxnSpPr>
        <p:spPr>
          <a:xfrm>
            <a:off x="6576924" y="2296568"/>
            <a:ext cx="2068083" cy="0"/>
          </a:xfrm>
          <a:prstGeom prst="straightConnector1">
            <a:avLst/>
          </a:prstGeom>
          <a:ln>
            <a:solidFill>
              <a:schemeClr val="tx1"/>
            </a:solidFill>
            <a:prstDash val="dashDot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CuadroTexto 32"/>
          <p:cNvSpPr txBox="1"/>
          <p:nvPr/>
        </p:nvSpPr>
        <p:spPr>
          <a:xfrm>
            <a:off x="8606907" y="2594817"/>
            <a:ext cx="37472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b="1" dirty="0"/>
              <a:t>Yacimiento / Tipo Instalación / Instalación</a:t>
            </a:r>
          </a:p>
        </p:txBody>
      </p:sp>
      <p:cxnSp>
        <p:nvCxnSpPr>
          <p:cNvPr id="34" name="Conector recto de flecha 33"/>
          <p:cNvCxnSpPr>
            <a:cxnSpLocks/>
          </p:cNvCxnSpPr>
          <p:nvPr/>
        </p:nvCxnSpPr>
        <p:spPr>
          <a:xfrm>
            <a:off x="6576924" y="2748706"/>
            <a:ext cx="2068083" cy="0"/>
          </a:xfrm>
          <a:prstGeom prst="straightConnector1">
            <a:avLst/>
          </a:prstGeom>
          <a:ln>
            <a:solidFill>
              <a:schemeClr val="tx1"/>
            </a:solidFill>
            <a:prstDash val="dashDot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CuadroTexto 34"/>
          <p:cNvSpPr txBox="1"/>
          <p:nvPr/>
        </p:nvSpPr>
        <p:spPr>
          <a:xfrm>
            <a:off x="8606907" y="2938783"/>
            <a:ext cx="16017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b="1" dirty="0"/>
              <a:t>Sistema /Unidad</a:t>
            </a:r>
          </a:p>
        </p:txBody>
      </p:sp>
      <p:cxnSp>
        <p:nvCxnSpPr>
          <p:cNvPr id="36" name="Conector recto de flecha 35"/>
          <p:cNvCxnSpPr>
            <a:cxnSpLocks/>
          </p:cNvCxnSpPr>
          <p:nvPr/>
        </p:nvCxnSpPr>
        <p:spPr>
          <a:xfrm>
            <a:off x="6576924" y="3097883"/>
            <a:ext cx="2068083" cy="0"/>
          </a:xfrm>
          <a:prstGeom prst="straightConnector1">
            <a:avLst/>
          </a:prstGeom>
          <a:ln>
            <a:solidFill>
              <a:schemeClr val="tx1"/>
            </a:solidFill>
            <a:prstDash val="dashDot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CuadroTexto 36"/>
          <p:cNvSpPr txBox="1"/>
          <p:nvPr/>
        </p:nvSpPr>
        <p:spPr>
          <a:xfrm>
            <a:off x="8606907" y="3234302"/>
            <a:ext cx="10967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b="1" dirty="0"/>
              <a:t>Subunidad</a:t>
            </a:r>
          </a:p>
        </p:txBody>
      </p:sp>
      <p:cxnSp>
        <p:nvCxnSpPr>
          <p:cNvPr id="38" name="Conector recto de flecha 37"/>
          <p:cNvCxnSpPr>
            <a:cxnSpLocks/>
          </p:cNvCxnSpPr>
          <p:nvPr/>
        </p:nvCxnSpPr>
        <p:spPr>
          <a:xfrm>
            <a:off x="6576924" y="3433148"/>
            <a:ext cx="2068083" cy="0"/>
          </a:xfrm>
          <a:prstGeom prst="straightConnector1">
            <a:avLst/>
          </a:prstGeom>
          <a:ln>
            <a:solidFill>
              <a:schemeClr val="tx1"/>
            </a:solidFill>
            <a:prstDash val="dashDot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CuadroTexto 38"/>
          <p:cNvSpPr txBox="1"/>
          <p:nvPr/>
        </p:nvSpPr>
        <p:spPr>
          <a:xfrm>
            <a:off x="8606907" y="3566010"/>
            <a:ext cx="7731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b="1" dirty="0"/>
              <a:t>Equipo</a:t>
            </a:r>
          </a:p>
        </p:txBody>
      </p:sp>
      <p:cxnSp>
        <p:nvCxnSpPr>
          <p:cNvPr id="40" name="Conector recto de flecha 39"/>
          <p:cNvCxnSpPr>
            <a:cxnSpLocks/>
          </p:cNvCxnSpPr>
          <p:nvPr/>
        </p:nvCxnSpPr>
        <p:spPr>
          <a:xfrm>
            <a:off x="6576924" y="3733980"/>
            <a:ext cx="2068083" cy="0"/>
          </a:xfrm>
          <a:prstGeom prst="straightConnector1">
            <a:avLst/>
          </a:prstGeom>
          <a:ln>
            <a:solidFill>
              <a:schemeClr val="tx1"/>
            </a:solidFill>
            <a:prstDash val="dashDot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CuadroTexto 59"/>
          <p:cNvSpPr txBox="1"/>
          <p:nvPr/>
        </p:nvSpPr>
        <p:spPr>
          <a:xfrm>
            <a:off x="8606907" y="3861529"/>
            <a:ext cx="11448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b="1" dirty="0"/>
              <a:t>Sub equipo</a:t>
            </a:r>
          </a:p>
        </p:txBody>
      </p:sp>
      <p:cxnSp>
        <p:nvCxnSpPr>
          <p:cNvPr id="61" name="Conector recto de flecha 60"/>
          <p:cNvCxnSpPr>
            <a:cxnSpLocks/>
          </p:cNvCxnSpPr>
          <p:nvPr/>
        </p:nvCxnSpPr>
        <p:spPr>
          <a:xfrm>
            <a:off x="6576924" y="4051066"/>
            <a:ext cx="2068083" cy="0"/>
          </a:xfrm>
          <a:prstGeom prst="straightConnector1">
            <a:avLst/>
          </a:prstGeom>
          <a:ln>
            <a:solidFill>
              <a:schemeClr val="tx1"/>
            </a:solidFill>
            <a:prstDash val="dashDot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Conector recto de flecha 61"/>
          <p:cNvCxnSpPr>
            <a:cxnSpLocks/>
          </p:cNvCxnSpPr>
          <p:nvPr/>
        </p:nvCxnSpPr>
        <p:spPr>
          <a:xfrm>
            <a:off x="6576924" y="4355866"/>
            <a:ext cx="2068083" cy="0"/>
          </a:xfrm>
          <a:prstGeom prst="straightConnector1">
            <a:avLst/>
          </a:prstGeom>
          <a:ln>
            <a:solidFill>
              <a:schemeClr val="tx1"/>
            </a:solidFill>
            <a:prstDash val="dashDot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CuadroTexto 62"/>
          <p:cNvSpPr txBox="1"/>
          <p:nvPr/>
        </p:nvSpPr>
        <p:spPr>
          <a:xfrm>
            <a:off x="8606907" y="4243192"/>
            <a:ext cx="619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b="1" dirty="0"/>
              <a:t>BOM</a:t>
            </a:r>
          </a:p>
        </p:txBody>
      </p:sp>
      <p:sp>
        <p:nvSpPr>
          <p:cNvPr id="64" name="Rectángulo 63"/>
          <p:cNvSpPr/>
          <p:nvPr/>
        </p:nvSpPr>
        <p:spPr>
          <a:xfrm>
            <a:off x="2128456" y="4772497"/>
            <a:ext cx="8754894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2000" b="1" dirty="0"/>
              <a:t>Insumos requeridos: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2000" dirty="0"/>
              <a:t>Definir Máscara de Ubicaciones Técnicas con base a la estructura del sitio.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2000" dirty="0"/>
              <a:t>Lista de equipos principales.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2000" dirty="0"/>
              <a:t>Diagramas de tuberías instrumentación.</a:t>
            </a:r>
          </a:p>
        </p:txBody>
      </p:sp>
    </p:spTree>
    <p:extLst>
      <p:ext uri="{BB962C8B-B14F-4D97-AF65-F5344CB8AC3E}">
        <p14:creationId xmlns:p14="http://schemas.microsoft.com/office/powerpoint/2010/main" val="22819254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" descr="Ingeniería - Wikipedia, la enciclopedia libre">
            <a:extLst>
              <a:ext uri="{FF2B5EF4-FFF2-40B4-BE49-F238E27FC236}">
                <a16:creationId xmlns:a16="http://schemas.microsoft.com/office/drawing/2014/main" id="{DDA8EB1C-835F-4241-AFBC-2310039CA84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13" r="2413"/>
          <a:stretch/>
        </p:blipFill>
        <p:spPr bwMode="auto">
          <a:xfrm>
            <a:off x="1" y="-17531"/>
            <a:ext cx="5461861" cy="6180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Rectángulo 23">
            <a:extLst>
              <a:ext uri="{FF2B5EF4-FFF2-40B4-BE49-F238E27FC236}">
                <a16:creationId xmlns:a16="http://schemas.microsoft.com/office/drawing/2014/main" id="{A8619967-FA3C-4302-9701-8D3F23A95736}"/>
              </a:ext>
            </a:extLst>
          </p:cNvPr>
          <p:cNvSpPr/>
          <p:nvPr/>
        </p:nvSpPr>
        <p:spPr>
          <a:xfrm flipH="1">
            <a:off x="-6223" y="-17531"/>
            <a:ext cx="5461864" cy="6180205"/>
          </a:xfrm>
          <a:prstGeom prst="rect">
            <a:avLst/>
          </a:prstGeom>
          <a:solidFill>
            <a:schemeClr val="tx1">
              <a:alpha val="64000"/>
            </a:schemeClr>
          </a:solidFill>
          <a:ln>
            <a:noFill/>
          </a:ln>
          <a:effectLst>
            <a:outerShdw sx="1000" sy="1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5" name="Título 73">
            <a:extLst>
              <a:ext uri="{FF2B5EF4-FFF2-40B4-BE49-F238E27FC236}">
                <a16:creationId xmlns:a16="http://schemas.microsoft.com/office/drawing/2014/main" id="{0C9FDD3F-EABD-4CB7-9EDD-95333D789A97}"/>
              </a:ext>
            </a:extLst>
          </p:cNvPr>
          <p:cNvSpPr txBox="1">
            <a:spLocks/>
          </p:cNvSpPr>
          <p:nvPr/>
        </p:nvSpPr>
        <p:spPr>
          <a:xfrm>
            <a:off x="1114719" y="2749282"/>
            <a:ext cx="4395160" cy="10402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" sz="7200" dirty="0">
                <a:solidFill>
                  <a:schemeClr val="bg1"/>
                </a:solidFill>
                <a:latin typeface="Gotham Bold" pitchFamily="50" charset="0"/>
              </a:rPr>
              <a:t>Retos</a:t>
            </a:r>
            <a:endParaRPr lang="es-MX" sz="7200" dirty="0">
              <a:latin typeface="Gotham Bold" pitchFamily="50" charset="0"/>
            </a:endParaRPr>
          </a:p>
        </p:txBody>
      </p:sp>
      <p:sp>
        <p:nvSpPr>
          <p:cNvPr id="26" name="Rectangle 12">
            <a:extLst>
              <a:ext uri="{FF2B5EF4-FFF2-40B4-BE49-F238E27FC236}">
                <a16:creationId xmlns:a16="http://schemas.microsoft.com/office/drawing/2014/main" id="{E02ACD11-8CBA-4DBD-8A9E-C49AE01DAEA0}"/>
              </a:ext>
            </a:extLst>
          </p:cNvPr>
          <p:cNvSpPr/>
          <p:nvPr/>
        </p:nvSpPr>
        <p:spPr>
          <a:xfrm>
            <a:off x="6039657" y="4962605"/>
            <a:ext cx="565360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20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Realizar todo esto previo a la puesta en servicio de las instalaciones.</a:t>
            </a:r>
            <a:endParaRPr lang="en-US" sz="2000" dirty="0"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</p:txBody>
      </p:sp>
      <p:sp>
        <p:nvSpPr>
          <p:cNvPr id="41" name="Oval 13">
            <a:extLst>
              <a:ext uri="{FF2B5EF4-FFF2-40B4-BE49-F238E27FC236}">
                <a16:creationId xmlns:a16="http://schemas.microsoft.com/office/drawing/2014/main" id="{D5CA455D-FAC2-4C74-9AFA-D240FF368BB6}"/>
              </a:ext>
            </a:extLst>
          </p:cNvPr>
          <p:cNvSpPr/>
          <p:nvPr/>
        </p:nvSpPr>
        <p:spPr>
          <a:xfrm>
            <a:off x="5096003" y="5055873"/>
            <a:ext cx="653134" cy="586913"/>
          </a:xfrm>
          <a:prstGeom prst="ellipse">
            <a:avLst/>
          </a:prstGeom>
          <a:solidFill>
            <a:srgbClr val="00483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>
              <a:solidFill>
                <a:schemeClr val="tx1"/>
              </a:solidFill>
            </a:endParaRPr>
          </a:p>
        </p:txBody>
      </p:sp>
      <p:sp>
        <p:nvSpPr>
          <p:cNvPr id="42" name="Rectangle 12">
            <a:extLst>
              <a:ext uri="{FF2B5EF4-FFF2-40B4-BE49-F238E27FC236}">
                <a16:creationId xmlns:a16="http://schemas.microsoft.com/office/drawing/2014/main" id="{2519408F-A808-4A45-AF72-4F0DF47FF1A5}"/>
              </a:ext>
            </a:extLst>
          </p:cNvPr>
          <p:cNvSpPr/>
          <p:nvPr/>
        </p:nvSpPr>
        <p:spPr>
          <a:xfrm>
            <a:off x="6039657" y="3519413"/>
            <a:ext cx="577944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20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Establecer comunicación directa con el corporativo en la creación de las planillas de carga masiva.</a:t>
            </a:r>
            <a:endParaRPr lang="en-US" sz="2000" dirty="0"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</p:txBody>
      </p:sp>
      <p:sp>
        <p:nvSpPr>
          <p:cNvPr id="43" name="Oval 13">
            <a:extLst>
              <a:ext uri="{FF2B5EF4-FFF2-40B4-BE49-F238E27FC236}">
                <a16:creationId xmlns:a16="http://schemas.microsoft.com/office/drawing/2014/main" id="{36011636-C9B7-4713-B9E3-AABAD06A4415}"/>
              </a:ext>
            </a:extLst>
          </p:cNvPr>
          <p:cNvSpPr/>
          <p:nvPr/>
        </p:nvSpPr>
        <p:spPr>
          <a:xfrm>
            <a:off x="5096003" y="3741518"/>
            <a:ext cx="653134" cy="586913"/>
          </a:xfrm>
          <a:prstGeom prst="ellipse">
            <a:avLst/>
          </a:prstGeom>
          <a:solidFill>
            <a:srgbClr val="00483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>
              <a:solidFill>
                <a:schemeClr val="tx1"/>
              </a:solidFill>
            </a:endParaRPr>
          </a:p>
        </p:txBody>
      </p:sp>
      <p:sp>
        <p:nvSpPr>
          <p:cNvPr id="44" name="Rectangle 12">
            <a:extLst>
              <a:ext uri="{FF2B5EF4-FFF2-40B4-BE49-F238E27FC236}">
                <a16:creationId xmlns:a16="http://schemas.microsoft.com/office/drawing/2014/main" id="{B687D566-5A4F-46E4-8B85-9C43A0D41443}"/>
              </a:ext>
            </a:extLst>
          </p:cNvPr>
          <p:cNvSpPr/>
          <p:nvPr/>
        </p:nvSpPr>
        <p:spPr>
          <a:xfrm>
            <a:off x="6020363" y="2333783"/>
            <a:ext cx="577944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20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Comparar la información en documentos VS lo instalado en planta.</a:t>
            </a:r>
            <a:endParaRPr lang="en-US" sz="2000" dirty="0"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</p:txBody>
      </p:sp>
      <p:sp>
        <p:nvSpPr>
          <p:cNvPr id="45" name="Oval 13">
            <a:extLst>
              <a:ext uri="{FF2B5EF4-FFF2-40B4-BE49-F238E27FC236}">
                <a16:creationId xmlns:a16="http://schemas.microsoft.com/office/drawing/2014/main" id="{DDEE42E1-5A82-4831-ACB8-EDE8AA79F5B9}"/>
              </a:ext>
            </a:extLst>
          </p:cNvPr>
          <p:cNvSpPr/>
          <p:nvPr/>
        </p:nvSpPr>
        <p:spPr>
          <a:xfrm>
            <a:off x="5096003" y="2427163"/>
            <a:ext cx="653134" cy="586913"/>
          </a:xfrm>
          <a:prstGeom prst="ellipse">
            <a:avLst/>
          </a:prstGeom>
          <a:solidFill>
            <a:srgbClr val="00483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>
              <a:solidFill>
                <a:schemeClr val="tx1"/>
              </a:solidFill>
            </a:endParaRPr>
          </a:p>
        </p:txBody>
      </p:sp>
      <p:sp>
        <p:nvSpPr>
          <p:cNvPr id="46" name="Rectangle 12">
            <a:extLst>
              <a:ext uri="{FF2B5EF4-FFF2-40B4-BE49-F238E27FC236}">
                <a16:creationId xmlns:a16="http://schemas.microsoft.com/office/drawing/2014/main" id="{649C36CD-6954-44F7-9B47-830A292564B9}"/>
              </a:ext>
            </a:extLst>
          </p:cNvPr>
          <p:cNvSpPr/>
          <p:nvPr/>
        </p:nvSpPr>
        <p:spPr>
          <a:xfrm>
            <a:off x="6020363" y="1102235"/>
            <a:ext cx="590590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20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Identificación de la información AS BUILT de las instalaciones ONSHORE y OFFSHORE.</a:t>
            </a:r>
            <a:endParaRPr lang="en-US" sz="2000" dirty="0"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</p:txBody>
      </p:sp>
      <p:sp>
        <p:nvSpPr>
          <p:cNvPr id="47" name="Oval 13">
            <a:extLst>
              <a:ext uri="{FF2B5EF4-FFF2-40B4-BE49-F238E27FC236}">
                <a16:creationId xmlns:a16="http://schemas.microsoft.com/office/drawing/2014/main" id="{9D39BCCE-C734-47B1-A15D-42D66E56CDAF}"/>
              </a:ext>
            </a:extLst>
          </p:cNvPr>
          <p:cNvSpPr/>
          <p:nvPr/>
        </p:nvSpPr>
        <p:spPr>
          <a:xfrm>
            <a:off x="5096003" y="1104999"/>
            <a:ext cx="653134" cy="586913"/>
          </a:xfrm>
          <a:prstGeom prst="ellipse">
            <a:avLst/>
          </a:prstGeom>
          <a:solidFill>
            <a:srgbClr val="00483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>
              <a:solidFill>
                <a:schemeClr val="tx1"/>
              </a:solidFill>
            </a:endParaRPr>
          </a:p>
        </p:txBody>
      </p:sp>
      <p:sp>
        <p:nvSpPr>
          <p:cNvPr id="48" name="Rectángulo 47">
            <a:extLst>
              <a:ext uri="{FF2B5EF4-FFF2-40B4-BE49-F238E27FC236}">
                <a16:creationId xmlns:a16="http://schemas.microsoft.com/office/drawing/2014/main" id="{02E4D587-3BF8-7405-8FAD-291058E7D208}"/>
              </a:ext>
            </a:extLst>
          </p:cNvPr>
          <p:cNvSpPr/>
          <p:nvPr/>
        </p:nvSpPr>
        <p:spPr>
          <a:xfrm>
            <a:off x="5461862" y="-16952"/>
            <a:ext cx="48017" cy="6177908"/>
          </a:xfrm>
          <a:prstGeom prst="rect">
            <a:avLst/>
          </a:prstGeom>
          <a:solidFill>
            <a:srgbClr val="004835">
              <a:alpha val="7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550506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" descr="Ingeniería - Wikipedia, la enciclopedia libre">
            <a:extLst>
              <a:ext uri="{FF2B5EF4-FFF2-40B4-BE49-F238E27FC236}">
                <a16:creationId xmlns:a16="http://schemas.microsoft.com/office/drawing/2014/main" id="{DDA8EB1C-835F-4241-AFBC-2310039CA84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13" r="2413"/>
          <a:stretch/>
        </p:blipFill>
        <p:spPr bwMode="auto">
          <a:xfrm>
            <a:off x="1" y="-61705"/>
            <a:ext cx="5461861" cy="6224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Rectángulo 23">
            <a:extLst>
              <a:ext uri="{FF2B5EF4-FFF2-40B4-BE49-F238E27FC236}">
                <a16:creationId xmlns:a16="http://schemas.microsoft.com/office/drawing/2014/main" id="{A8619967-FA3C-4302-9701-8D3F23A95736}"/>
              </a:ext>
            </a:extLst>
          </p:cNvPr>
          <p:cNvSpPr/>
          <p:nvPr/>
        </p:nvSpPr>
        <p:spPr>
          <a:xfrm flipH="1">
            <a:off x="15864" y="-61705"/>
            <a:ext cx="5461864" cy="6224380"/>
          </a:xfrm>
          <a:prstGeom prst="rect">
            <a:avLst/>
          </a:prstGeom>
          <a:solidFill>
            <a:schemeClr val="tx1">
              <a:alpha val="64000"/>
            </a:schemeClr>
          </a:solidFill>
          <a:ln>
            <a:noFill/>
          </a:ln>
          <a:effectLst>
            <a:outerShdw sx="1000" sy="1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8" name="Rectángulo 47">
            <a:extLst>
              <a:ext uri="{FF2B5EF4-FFF2-40B4-BE49-F238E27FC236}">
                <a16:creationId xmlns:a16="http://schemas.microsoft.com/office/drawing/2014/main" id="{02E4D587-3BF8-7405-8FAD-291058E7D208}"/>
              </a:ext>
            </a:extLst>
          </p:cNvPr>
          <p:cNvSpPr/>
          <p:nvPr/>
        </p:nvSpPr>
        <p:spPr>
          <a:xfrm>
            <a:off x="5461862" y="-16952"/>
            <a:ext cx="48017" cy="6177908"/>
          </a:xfrm>
          <a:prstGeom prst="rect">
            <a:avLst/>
          </a:prstGeom>
          <a:solidFill>
            <a:srgbClr val="004835">
              <a:alpha val="7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b="1"/>
          </a:p>
        </p:txBody>
      </p:sp>
      <p:sp>
        <p:nvSpPr>
          <p:cNvPr id="15" name="Título 73">
            <a:extLst>
              <a:ext uri="{FF2B5EF4-FFF2-40B4-BE49-F238E27FC236}">
                <a16:creationId xmlns:a16="http://schemas.microsoft.com/office/drawing/2014/main" id="{0C9FDD3F-EABD-4CB7-9EDD-95333D789A97}"/>
              </a:ext>
            </a:extLst>
          </p:cNvPr>
          <p:cNvSpPr txBox="1">
            <a:spLocks/>
          </p:cNvSpPr>
          <p:nvPr/>
        </p:nvSpPr>
        <p:spPr>
          <a:xfrm>
            <a:off x="724213" y="2753730"/>
            <a:ext cx="4395160" cy="11575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" sz="7200" dirty="0">
                <a:solidFill>
                  <a:schemeClr val="bg1"/>
                </a:solidFill>
                <a:latin typeface="Gotham Bold" pitchFamily="50" charset="0"/>
              </a:rPr>
              <a:t>En proceso</a:t>
            </a:r>
            <a:endParaRPr lang="es-MX" sz="7200" dirty="0">
              <a:latin typeface="Gotham Bold" pitchFamily="50" charset="0"/>
            </a:endParaRPr>
          </a:p>
        </p:txBody>
      </p:sp>
      <p:sp>
        <p:nvSpPr>
          <p:cNvPr id="16" name="Rectangle 12">
            <a:extLst>
              <a:ext uri="{FF2B5EF4-FFF2-40B4-BE49-F238E27FC236}">
                <a16:creationId xmlns:a16="http://schemas.microsoft.com/office/drawing/2014/main" id="{E02ACD11-8CBA-4DBD-8A9E-C49AE01DAEA0}"/>
              </a:ext>
            </a:extLst>
          </p:cNvPr>
          <p:cNvSpPr/>
          <p:nvPr/>
        </p:nvSpPr>
        <p:spPr>
          <a:xfrm>
            <a:off x="6039658" y="5174820"/>
            <a:ext cx="62463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20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Asignación de repuestos a Hojas de Ruta.</a:t>
            </a:r>
            <a:endParaRPr lang="en-US" sz="2000" dirty="0"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</p:txBody>
      </p:sp>
      <p:sp>
        <p:nvSpPr>
          <p:cNvPr id="17" name="Oval 13">
            <a:extLst>
              <a:ext uri="{FF2B5EF4-FFF2-40B4-BE49-F238E27FC236}">
                <a16:creationId xmlns:a16="http://schemas.microsoft.com/office/drawing/2014/main" id="{D5CA455D-FAC2-4C74-9AFA-D240FF368BB6}"/>
              </a:ext>
            </a:extLst>
          </p:cNvPr>
          <p:cNvSpPr/>
          <p:nvPr/>
        </p:nvSpPr>
        <p:spPr>
          <a:xfrm>
            <a:off x="5096003" y="5055873"/>
            <a:ext cx="653134" cy="653134"/>
          </a:xfrm>
          <a:prstGeom prst="ellipse">
            <a:avLst/>
          </a:prstGeom>
          <a:solidFill>
            <a:srgbClr val="00483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>
              <a:solidFill>
                <a:schemeClr val="tx1"/>
              </a:solidFill>
              <a:latin typeface="+mj-lt"/>
            </a:endParaRPr>
          </a:p>
        </p:txBody>
      </p:sp>
      <p:sp>
        <p:nvSpPr>
          <p:cNvPr id="18" name="Rectangle 12">
            <a:extLst>
              <a:ext uri="{FF2B5EF4-FFF2-40B4-BE49-F238E27FC236}">
                <a16:creationId xmlns:a16="http://schemas.microsoft.com/office/drawing/2014/main" id="{2519408F-A808-4A45-AF72-4F0DF47FF1A5}"/>
              </a:ext>
            </a:extLst>
          </p:cNvPr>
          <p:cNvSpPr/>
          <p:nvPr/>
        </p:nvSpPr>
        <p:spPr>
          <a:xfrm>
            <a:off x="6039658" y="3831539"/>
            <a:ext cx="526334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s-ES" sz="20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Continuar con carga de </a:t>
            </a:r>
            <a:r>
              <a:rPr lang="es-ES" sz="2000" dirty="0" err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BOMs</a:t>
            </a:r>
            <a:r>
              <a:rPr lang="es-ES" sz="20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.</a:t>
            </a:r>
          </a:p>
        </p:txBody>
      </p:sp>
      <p:sp>
        <p:nvSpPr>
          <p:cNvPr id="19" name="Oval 13">
            <a:extLst>
              <a:ext uri="{FF2B5EF4-FFF2-40B4-BE49-F238E27FC236}">
                <a16:creationId xmlns:a16="http://schemas.microsoft.com/office/drawing/2014/main" id="{36011636-C9B7-4713-B9E3-AABAD06A4415}"/>
              </a:ext>
            </a:extLst>
          </p:cNvPr>
          <p:cNvSpPr/>
          <p:nvPr/>
        </p:nvSpPr>
        <p:spPr>
          <a:xfrm>
            <a:off x="5096003" y="3741518"/>
            <a:ext cx="653134" cy="653134"/>
          </a:xfrm>
          <a:prstGeom prst="ellipse">
            <a:avLst/>
          </a:prstGeom>
          <a:solidFill>
            <a:srgbClr val="00483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>
              <a:solidFill>
                <a:schemeClr val="tx1"/>
              </a:solidFill>
            </a:endParaRPr>
          </a:p>
        </p:txBody>
      </p:sp>
      <p:sp>
        <p:nvSpPr>
          <p:cNvPr id="20" name="Rectangle 12">
            <a:extLst>
              <a:ext uri="{FF2B5EF4-FFF2-40B4-BE49-F238E27FC236}">
                <a16:creationId xmlns:a16="http://schemas.microsoft.com/office/drawing/2014/main" id="{B687D566-5A4F-46E4-8B85-9C43A0D41443}"/>
              </a:ext>
            </a:extLst>
          </p:cNvPr>
          <p:cNvSpPr/>
          <p:nvPr/>
        </p:nvSpPr>
        <p:spPr>
          <a:xfrm>
            <a:off x="6039658" y="2488258"/>
            <a:ext cx="526334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s-ES" sz="20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Completar datos de características.</a:t>
            </a:r>
          </a:p>
        </p:txBody>
      </p:sp>
      <p:sp>
        <p:nvSpPr>
          <p:cNvPr id="21" name="Oval 13">
            <a:extLst>
              <a:ext uri="{FF2B5EF4-FFF2-40B4-BE49-F238E27FC236}">
                <a16:creationId xmlns:a16="http://schemas.microsoft.com/office/drawing/2014/main" id="{DDEE42E1-5A82-4831-ACB8-EDE8AA79F5B9}"/>
              </a:ext>
            </a:extLst>
          </p:cNvPr>
          <p:cNvSpPr/>
          <p:nvPr/>
        </p:nvSpPr>
        <p:spPr>
          <a:xfrm>
            <a:off x="5096003" y="2427163"/>
            <a:ext cx="653134" cy="653134"/>
          </a:xfrm>
          <a:prstGeom prst="ellipse">
            <a:avLst/>
          </a:prstGeom>
          <a:solidFill>
            <a:srgbClr val="00483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>
              <a:solidFill>
                <a:schemeClr val="tx1"/>
              </a:solidFill>
            </a:endParaRPr>
          </a:p>
        </p:txBody>
      </p:sp>
      <p:sp>
        <p:nvSpPr>
          <p:cNvPr id="22" name="Rectangle 12">
            <a:extLst>
              <a:ext uri="{FF2B5EF4-FFF2-40B4-BE49-F238E27FC236}">
                <a16:creationId xmlns:a16="http://schemas.microsoft.com/office/drawing/2014/main" id="{649C36CD-6954-44F7-9B47-830A292564B9}"/>
              </a:ext>
            </a:extLst>
          </p:cNvPr>
          <p:cNvSpPr/>
          <p:nvPr/>
        </p:nvSpPr>
        <p:spPr>
          <a:xfrm>
            <a:off x="5875738" y="1104999"/>
            <a:ext cx="591625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s-ES" sz="20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Verificar con relevamiento en sitio los equipos instalados vs la estructura en SAP actual.</a:t>
            </a:r>
          </a:p>
        </p:txBody>
      </p:sp>
      <p:sp>
        <p:nvSpPr>
          <p:cNvPr id="27" name="Oval 13">
            <a:extLst>
              <a:ext uri="{FF2B5EF4-FFF2-40B4-BE49-F238E27FC236}">
                <a16:creationId xmlns:a16="http://schemas.microsoft.com/office/drawing/2014/main" id="{9D39BCCE-C734-47B1-A15D-42D66E56CDAF}"/>
              </a:ext>
            </a:extLst>
          </p:cNvPr>
          <p:cNvSpPr/>
          <p:nvPr/>
        </p:nvSpPr>
        <p:spPr>
          <a:xfrm>
            <a:off x="5096003" y="1104999"/>
            <a:ext cx="653134" cy="653134"/>
          </a:xfrm>
          <a:prstGeom prst="ellipse">
            <a:avLst/>
          </a:prstGeom>
          <a:solidFill>
            <a:srgbClr val="00483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46090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D7557CC9-9AD9-2AFA-C08D-3DD01AA1D249}"/>
              </a:ext>
            </a:extLst>
          </p:cNvPr>
          <p:cNvSpPr txBox="1"/>
          <p:nvPr/>
        </p:nvSpPr>
        <p:spPr>
          <a:xfrm>
            <a:off x="1291954" y="631801"/>
            <a:ext cx="96080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000" b="1" dirty="0">
                <a:solidFill>
                  <a:schemeClr val="bg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Evaluación de Criticidad – Jerarquización de Equipos</a:t>
            </a:r>
          </a:p>
        </p:txBody>
      </p:sp>
      <p:pic>
        <p:nvPicPr>
          <p:cNvPr id="5" name="Gráfico 4" descr="Cerebro izquierdo con relleno sólido">
            <a:extLst>
              <a:ext uri="{FF2B5EF4-FFF2-40B4-BE49-F238E27FC236}">
                <a16:creationId xmlns:a16="http://schemas.microsoft.com/office/drawing/2014/main" id="{8429FFDF-E0B2-57D0-19C6-9799D40171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682767" y="2902556"/>
            <a:ext cx="3592749" cy="3592749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5BE3CE80-A0C7-A474-B2C1-E10FFA8D362E}"/>
              </a:ext>
            </a:extLst>
          </p:cNvPr>
          <p:cNvSpPr txBox="1"/>
          <p:nvPr/>
        </p:nvSpPr>
        <p:spPr>
          <a:xfrm>
            <a:off x="7575764" y="2518056"/>
            <a:ext cx="43035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4000" b="1" dirty="0">
                <a:solidFill>
                  <a:schemeClr val="bg1"/>
                </a:solidFill>
              </a:rPr>
              <a:t>THINK ABOUT IT</a:t>
            </a:r>
          </a:p>
        </p:txBody>
      </p:sp>
      <p:sp>
        <p:nvSpPr>
          <p:cNvPr id="7" name="Bocadillo: ovalado 6">
            <a:extLst>
              <a:ext uri="{FF2B5EF4-FFF2-40B4-BE49-F238E27FC236}">
                <a16:creationId xmlns:a16="http://schemas.microsoft.com/office/drawing/2014/main" id="{53F681DA-6BF8-2935-6950-73A97A39BDE6}"/>
              </a:ext>
            </a:extLst>
          </p:cNvPr>
          <p:cNvSpPr/>
          <p:nvPr/>
        </p:nvSpPr>
        <p:spPr>
          <a:xfrm>
            <a:off x="541539" y="2040829"/>
            <a:ext cx="3034516" cy="2023354"/>
          </a:xfrm>
          <a:prstGeom prst="wedgeEllipse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s-ES" dirty="0">
                <a:solidFill>
                  <a:srgbClr val="292F60"/>
                </a:solidFill>
                <a:latin typeface="Arial"/>
                <a:cs typeface="Arial"/>
              </a:rPr>
              <a:t>“No necesitamos realizar un Análisis de Criticidad, ya sabemos que es crítico”</a:t>
            </a:r>
            <a:endParaRPr lang="es-AR" dirty="0">
              <a:latin typeface="Arial"/>
              <a:cs typeface="Arial"/>
            </a:endParaRPr>
          </a:p>
        </p:txBody>
      </p:sp>
      <p:sp>
        <p:nvSpPr>
          <p:cNvPr id="8" name="Bocadillo: ovalado 7">
            <a:extLst>
              <a:ext uri="{FF2B5EF4-FFF2-40B4-BE49-F238E27FC236}">
                <a16:creationId xmlns:a16="http://schemas.microsoft.com/office/drawing/2014/main" id="{64B5CCF3-B80D-21A9-F0C2-DC34E53EE5D6}"/>
              </a:ext>
            </a:extLst>
          </p:cNvPr>
          <p:cNvSpPr/>
          <p:nvPr/>
        </p:nvSpPr>
        <p:spPr>
          <a:xfrm flipH="1">
            <a:off x="3683058" y="2685669"/>
            <a:ext cx="2622372" cy="1545207"/>
          </a:xfrm>
          <a:prstGeom prst="wedgeEllipse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>
                <a:solidFill>
                  <a:srgbClr val="292F60"/>
                </a:solidFill>
              </a:rPr>
              <a:t>“</a:t>
            </a:r>
            <a:r>
              <a:rPr lang="es-ES" dirty="0">
                <a:solidFill>
                  <a:srgbClr val="292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Todo nuestro Activo es crítico”</a:t>
            </a:r>
            <a:endParaRPr lang="es-AR" dirty="0">
              <a:solidFill>
                <a:srgbClr val="292F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Bocadillo: ovalado 8">
            <a:extLst>
              <a:ext uri="{FF2B5EF4-FFF2-40B4-BE49-F238E27FC236}">
                <a16:creationId xmlns:a16="http://schemas.microsoft.com/office/drawing/2014/main" id="{D1FA8C9D-6AFF-DD1C-1D8C-4A18EF139B35}"/>
              </a:ext>
            </a:extLst>
          </p:cNvPr>
          <p:cNvSpPr/>
          <p:nvPr/>
        </p:nvSpPr>
        <p:spPr>
          <a:xfrm>
            <a:off x="1571503" y="4201603"/>
            <a:ext cx="3263143" cy="1816475"/>
          </a:xfrm>
          <a:prstGeom prst="wedgeEllipse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>
                <a:solidFill>
                  <a:srgbClr val="292F60"/>
                </a:solidFill>
              </a:rPr>
              <a:t>“</a:t>
            </a:r>
            <a:r>
              <a:rPr lang="es-ES" dirty="0">
                <a:solidFill>
                  <a:srgbClr val="292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 importa cuánto cueste mientras nos dé Confiabilidad”</a:t>
            </a:r>
            <a:endParaRPr lang="es-AR" dirty="0">
              <a:solidFill>
                <a:srgbClr val="292F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91912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892" y="5725817"/>
            <a:ext cx="516770" cy="370119"/>
          </a:xfrm>
          <a:prstGeom prst="rect">
            <a:avLst/>
          </a:prstGeom>
        </p:spPr>
      </p:pic>
      <p:sp>
        <p:nvSpPr>
          <p:cNvPr id="59" name="Título 1">
            <a:extLst>
              <a:ext uri="{FF2B5EF4-FFF2-40B4-BE49-F238E27FC236}">
                <a16:creationId xmlns:a16="http://schemas.microsoft.com/office/drawing/2014/main" id="{97CBB231-21FF-5F47-B488-AD3B5D37C6D3}"/>
              </a:ext>
            </a:extLst>
          </p:cNvPr>
          <p:cNvSpPr txBox="1">
            <a:spLocks/>
          </p:cNvSpPr>
          <p:nvPr/>
        </p:nvSpPr>
        <p:spPr>
          <a:xfrm>
            <a:off x="2805373" y="740352"/>
            <a:ext cx="6581251" cy="96583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Gotham Black" panose="02000604040000020004" pitchFamily="50" charset="0"/>
                <a:ea typeface="+mj-ea"/>
                <a:cs typeface="+mj-cs"/>
              </a:defRPr>
            </a:lvl1pPr>
          </a:lstStyle>
          <a:p>
            <a:r>
              <a:rPr lang="es-ES_tradnl" sz="4000" b="1" dirty="0">
                <a:solidFill>
                  <a:schemeClr val="tx1"/>
                </a:solidFill>
                <a:latin typeface="Century Gothic" panose="020B0502020202020204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¿Cuándo implementar un Análisis de Criticidad?</a:t>
            </a:r>
          </a:p>
        </p:txBody>
      </p:sp>
      <p:sp>
        <p:nvSpPr>
          <p:cNvPr id="23" name="Скругленный прямоугольник 6"/>
          <p:cNvSpPr/>
          <p:nvPr/>
        </p:nvSpPr>
        <p:spPr>
          <a:xfrm>
            <a:off x="673508" y="2057480"/>
            <a:ext cx="1738305" cy="3138100"/>
          </a:xfrm>
          <a:prstGeom prst="round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24" name="Скругленный прямоугольник 7"/>
          <p:cNvSpPr/>
          <p:nvPr/>
        </p:nvSpPr>
        <p:spPr>
          <a:xfrm>
            <a:off x="2521611" y="2057480"/>
            <a:ext cx="1738305" cy="3138100"/>
          </a:xfrm>
          <a:prstGeom prst="round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600" b="1" dirty="0">
                <a:solidFill>
                  <a:schemeClr val="bg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Al presentarse cambios en el Contexto Operacional.</a:t>
            </a:r>
          </a:p>
        </p:txBody>
      </p:sp>
      <p:sp>
        <p:nvSpPr>
          <p:cNvPr id="25" name="Прямоугольник 19"/>
          <p:cNvSpPr/>
          <p:nvPr/>
        </p:nvSpPr>
        <p:spPr>
          <a:xfrm>
            <a:off x="807738" y="2836162"/>
            <a:ext cx="146984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1600" b="1" dirty="0">
                <a:solidFill>
                  <a:srgbClr val="000000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Cuando se requiere fijar prioridades en sistemas complejos.</a:t>
            </a:r>
          </a:p>
        </p:txBody>
      </p:sp>
      <p:sp>
        <p:nvSpPr>
          <p:cNvPr id="41" name="Скругленный прямоугольник 6"/>
          <p:cNvSpPr/>
          <p:nvPr/>
        </p:nvSpPr>
        <p:spPr>
          <a:xfrm>
            <a:off x="4369714" y="2057480"/>
            <a:ext cx="1738305" cy="3138100"/>
          </a:xfrm>
          <a:prstGeom prst="round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42" name="Скругленный прямоугольник 7"/>
          <p:cNvSpPr/>
          <p:nvPr/>
        </p:nvSpPr>
        <p:spPr>
          <a:xfrm>
            <a:off x="6217817" y="2057480"/>
            <a:ext cx="1738305" cy="3138100"/>
          </a:xfrm>
          <a:prstGeom prst="round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600" b="1" dirty="0">
                <a:solidFill>
                  <a:schemeClr val="bg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Detección de oportunidades perdidas.</a:t>
            </a:r>
          </a:p>
        </p:txBody>
      </p:sp>
      <p:sp>
        <p:nvSpPr>
          <p:cNvPr id="43" name="Прямоугольник 19"/>
          <p:cNvSpPr/>
          <p:nvPr/>
        </p:nvSpPr>
        <p:spPr>
          <a:xfrm>
            <a:off x="4503946" y="2841700"/>
            <a:ext cx="159285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1600" b="1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Cuando se tiene que administrar recursos y estos son escasos.</a:t>
            </a:r>
          </a:p>
        </p:txBody>
      </p:sp>
      <p:sp>
        <p:nvSpPr>
          <p:cNvPr id="44" name="Скругленный прямоугольник 6"/>
          <p:cNvSpPr/>
          <p:nvPr/>
        </p:nvSpPr>
        <p:spPr>
          <a:xfrm>
            <a:off x="8065920" y="2057480"/>
            <a:ext cx="1738305" cy="3138100"/>
          </a:xfrm>
          <a:prstGeom prst="round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45" name="Скругленный прямоугольник 7"/>
          <p:cNvSpPr/>
          <p:nvPr/>
        </p:nvSpPr>
        <p:spPr>
          <a:xfrm>
            <a:off x="9914023" y="2057480"/>
            <a:ext cx="1738305" cy="3138100"/>
          </a:xfrm>
          <a:prstGeom prst="round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600" b="1" dirty="0">
                <a:solidFill>
                  <a:schemeClr val="bg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Para establecer alguna ruta de aplicación de metodologías de mejoramiento de la confiabilidad operacional.</a:t>
            </a:r>
          </a:p>
        </p:txBody>
      </p:sp>
      <p:sp>
        <p:nvSpPr>
          <p:cNvPr id="46" name="Прямоугольник 19"/>
          <p:cNvSpPr/>
          <p:nvPr/>
        </p:nvSpPr>
        <p:spPr>
          <a:xfrm>
            <a:off x="8138643" y="2718589"/>
            <a:ext cx="159285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1600" b="1" dirty="0">
                <a:solidFill>
                  <a:srgbClr val="000000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Cada vez que se ejecute un nuevo proyecto que afecte la confiabilidad y mantenibilidad actual.</a:t>
            </a:r>
          </a:p>
        </p:txBody>
      </p:sp>
      <p:sp>
        <p:nvSpPr>
          <p:cNvPr id="47" name="Rectángulo 46"/>
          <p:cNvSpPr/>
          <p:nvPr/>
        </p:nvSpPr>
        <p:spPr>
          <a:xfrm>
            <a:off x="2269054" y="5462513"/>
            <a:ext cx="7653890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sz="3000" b="1" dirty="0">
                <a:solidFill>
                  <a:srgbClr val="1F4969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Al existir necesidad de crear valor al negocio.</a:t>
            </a:r>
          </a:p>
        </p:txBody>
      </p:sp>
    </p:spTree>
    <p:extLst>
      <p:ext uri="{BB962C8B-B14F-4D97-AF65-F5344CB8AC3E}">
        <p14:creationId xmlns:p14="http://schemas.microsoft.com/office/powerpoint/2010/main" val="1857864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43" grpId="0"/>
      <p:bldP spid="4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" name="Diagram 1">
            <a:extLst>
              <a:ext uri="{FF2B5EF4-FFF2-40B4-BE49-F238E27FC236}">
                <a16:creationId xmlns:a16="http://schemas.microsoft.com/office/drawing/2014/main" id="{E1E1AC27-B814-F7F8-D819-531EABED3EB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27445795"/>
              </p:ext>
            </p:extLst>
          </p:nvPr>
        </p:nvGraphicFramePr>
        <p:xfrm>
          <a:off x="-703864" y="1248252"/>
          <a:ext cx="7443721" cy="48259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Título 2">
            <a:extLst>
              <a:ext uri="{FF2B5EF4-FFF2-40B4-BE49-F238E27FC236}">
                <a16:creationId xmlns:a16="http://schemas.microsoft.com/office/drawing/2014/main" id="{AD78EE4E-FA4A-DB48-9B55-4A7F914B2F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0362" y="310445"/>
            <a:ext cx="9097604" cy="965835"/>
          </a:xfrm>
        </p:spPr>
        <p:txBody>
          <a:bodyPr/>
          <a:lstStyle/>
          <a:p>
            <a:r>
              <a:rPr lang="es-ES_tradnl" sz="4000" dirty="0">
                <a:solidFill>
                  <a:schemeClr val="tx1"/>
                </a:solidFill>
                <a:latin typeface="Century Gothic" panose="020B0502020202020204" pitchFamily="34" charset="0"/>
              </a:rPr>
              <a:t>¿Qué obtenemos?</a:t>
            </a:r>
          </a:p>
        </p:txBody>
      </p:sp>
      <p:sp>
        <p:nvSpPr>
          <p:cNvPr id="53" name="Rectangle 55">
            <a:extLst>
              <a:ext uri="{FF2B5EF4-FFF2-40B4-BE49-F238E27FC236}">
                <a16:creationId xmlns:a16="http://schemas.microsoft.com/office/drawing/2014/main" id="{01981560-E6B9-D6D0-D6BE-D12ACB5F0816}"/>
              </a:ext>
            </a:extLst>
          </p:cNvPr>
          <p:cNvSpPr/>
          <p:nvPr/>
        </p:nvSpPr>
        <p:spPr>
          <a:xfrm>
            <a:off x="7141478" y="1066730"/>
            <a:ext cx="407316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b="1" dirty="0">
                <a:solidFill>
                  <a:srgbClr val="AEADB3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Programas y planes de mantenimiento. Programación y ejecución de órdenes de trabajo.</a:t>
            </a:r>
          </a:p>
        </p:txBody>
      </p:sp>
      <p:sp>
        <p:nvSpPr>
          <p:cNvPr id="54" name="TextBox 84">
            <a:extLst>
              <a:ext uri="{FF2B5EF4-FFF2-40B4-BE49-F238E27FC236}">
                <a16:creationId xmlns:a16="http://schemas.microsoft.com/office/drawing/2014/main" id="{B87901CE-BFB7-0C44-F3A9-6F9564A70085}"/>
              </a:ext>
            </a:extLst>
          </p:cNvPr>
          <p:cNvSpPr txBox="1"/>
          <p:nvPr/>
        </p:nvSpPr>
        <p:spPr>
          <a:xfrm>
            <a:off x="6559611" y="1088680"/>
            <a:ext cx="4571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2000" b="1" dirty="0">
                <a:solidFill>
                  <a:schemeClr val="bg1">
                    <a:lumMod val="65000"/>
                  </a:schemeClr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01</a:t>
            </a:r>
          </a:p>
        </p:txBody>
      </p:sp>
      <p:sp>
        <p:nvSpPr>
          <p:cNvPr id="55" name="TextBox 85">
            <a:extLst>
              <a:ext uri="{FF2B5EF4-FFF2-40B4-BE49-F238E27FC236}">
                <a16:creationId xmlns:a16="http://schemas.microsoft.com/office/drawing/2014/main" id="{CABEE460-03D9-D325-10D8-48E47AB9ADCD}"/>
              </a:ext>
            </a:extLst>
          </p:cNvPr>
          <p:cNvSpPr txBox="1"/>
          <p:nvPr/>
        </p:nvSpPr>
        <p:spPr>
          <a:xfrm>
            <a:off x="6559611" y="2150830"/>
            <a:ext cx="4571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2000" b="1" dirty="0">
                <a:solidFill>
                  <a:srgbClr val="8E3086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02</a:t>
            </a:r>
          </a:p>
        </p:txBody>
      </p:sp>
      <p:sp>
        <p:nvSpPr>
          <p:cNvPr id="57" name="TextBox 86">
            <a:extLst>
              <a:ext uri="{FF2B5EF4-FFF2-40B4-BE49-F238E27FC236}">
                <a16:creationId xmlns:a16="http://schemas.microsoft.com/office/drawing/2014/main" id="{53863A54-E8A4-6808-5CCB-47C069E6D2EC}"/>
              </a:ext>
            </a:extLst>
          </p:cNvPr>
          <p:cNvSpPr txBox="1"/>
          <p:nvPr/>
        </p:nvSpPr>
        <p:spPr>
          <a:xfrm>
            <a:off x="6559611" y="3141576"/>
            <a:ext cx="4571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2000" b="1">
                <a:solidFill>
                  <a:srgbClr val="004F58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03</a:t>
            </a:r>
          </a:p>
        </p:txBody>
      </p:sp>
      <p:sp>
        <p:nvSpPr>
          <p:cNvPr id="58" name="TextBox 87">
            <a:extLst>
              <a:ext uri="{FF2B5EF4-FFF2-40B4-BE49-F238E27FC236}">
                <a16:creationId xmlns:a16="http://schemas.microsoft.com/office/drawing/2014/main" id="{42EB9836-FB72-4A7B-E5A6-C2CFD29C9935}"/>
              </a:ext>
            </a:extLst>
          </p:cNvPr>
          <p:cNvSpPr txBox="1"/>
          <p:nvPr/>
        </p:nvSpPr>
        <p:spPr>
          <a:xfrm>
            <a:off x="6559611" y="3814423"/>
            <a:ext cx="4571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2000" b="1">
                <a:solidFill>
                  <a:srgbClr val="178C86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04</a:t>
            </a:r>
          </a:p>
        </p:txBody>
      </p:sp>
      <p:sp>
        <p:nvSpPr>
          <p:cNvPr id="59" name="TextBox 88">
            <a:extLst>
              <a:ext uri="{FF2B5EF4-FFF2-40B4-BE49-F238E27FC236}">
                <a16:creationId xmlns:a16="http://schemas.microsoft.com/office/drawing/2014/main" id="{94932848-FCCA-1A50-172A-7C5E3660915F}"/>
              </a:ext>
            </a:extLst>
          </p:cNvPr>
          <p:cNvSpPr txBox="1"/>
          <p:nvPr/>
        </p:nvSpPr>
        <p:spPr>
          <a:xfrm>
            <a:off x="6559611" y="4623970"/>
            <a:ext cx="4571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2000" b="1">
                <a:solidFill>
                  <a:srgbClr val="8E3086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05</a:t>
            </a:r>
          </a:p>
        </p:txBody>
      </p:sp>
      <p:sp>
        <p:nvSpPr>
          <p:cNvPr id="60" name="Oval 43">
            <a:extLst>
              <a:ext uri="{FF2B5EF4-FFF2-40B4-BE49-F238E27FC236}">
                <a16:creationId xmlns:a16="http://schemas.microsoft.com/office/drawing/2014/main" id="{202109A8-193A-CD84-0AAB-12C5155C8E77}"/>
              </a:ext>
            </a:extLst>
          </p:cNvPr>
          <p:cNvSpPr/>
          <p:nvPr/>
        </p:nvSpPr>
        <p:spPr>
          <a:xfrm rot="10800000">
            <a:off x="5954294" y="1248253"/>
            <a:ext cx="65678" cy="65679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1"/>
          </a:p>
        </p:txBody>
      </p:sp>
      <p:sp>
        <p:nvSpPr>
          <p:cNvPr id="61" name="Oval 44">
            <a:extLst>
              <a:ext uri="{FF2B5EF4-FFF2-40B4-BE49-F238E27FC236}">
                <a16:creationId xmlns:a16="http://schemas.microsoft.com/office/drawing/2014/main" id="{4CE3F974-A9ED-C9E2-6AE9-9A6AEBBBB362}"/>
              </a:ext>
            </a:extLst>
          </p:cNvPr>
          <p:cNvSpPr/>
          <p:nvPr/>
        </p:nvSpPr>
        <p:spPr>
          <a:xfrm rot="10800000">
            <a:off x="6042963" y="1248253"/>
            <a:ext cx="65678" cy="65679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1"/>
          </a:p>
        </p:txBody>
      </p:sp>
      <p:sp>
        <p:nvSpPr>
          <p:cNvPr id="64" name="Oval 45">
            <a:extLst>
              <a:ext uri="{FF2B5EF4-FFF2-40B4-BE49-F238E27FC236}">
                <a16:creationId xmlns:a16="http://schemas.microsoft.com/office/drawing/2014/main" id="{0821A6FF-1CE0-AD6B-C56F-190E853F27C5}"/>
              </a:ext>
            </a:extLst>
          </p:cNvPr>
          <p:cNvSpPr/>
          <p:nvPr/>
        </p:nvSpPr>
        <p:spPr>
          <a:xfrm rot="10800000">
            <a:off x="6131632" y="1248253"/>
            <a:ext cx="65678" cy="65679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1"/>
          </a:p>
        </p:txBody>
      </p:sp>
      <p:sp>
        <p:nvSpPr>
          <p:cNvPr id="66" name="Oval 46">
            <a:extLst>
              <a:ext uri="{FF2B5EF4-FFF2-40B4-BE49-F238E27FC236}">
                <a16:creationId xmlns:a16="http://schemas.microsoft.com/office/drawing/2014/main" id="{95ED2ED8-ED22-947B-4CEA-BFF47FEC4C21}"/>
              </a:ext>
            </a:extLst>
          </p:cNvPr>
          <p:cNvSpPr/>
          <p:nvPr/>
        </p:nvSpPr>
        <p:spPr>
          <a:xfrm rot="10800000">
            <a:off x="6220301" y="1248253"/>
            <a:ext cx="65678" cy="65679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1"/>
          </a:p>
        </p:txBody>
      </p:sp>
      <p:sp>
        <p:nvSpPr>
          <p:cNvPr id="70" name="Oval 47">
            <a:extLst>
              <a:ext uri="{FF2B5EF4-FFF2-40B4-BE49-F238E27FC236}">
                <a16:creationId xmlns:a16="http://schemas.microsoft.com/office/drawing/2014/main" id="{39B8FAC4-03A3-C51A-9A2F-3B6A080CDC80}"/>
              </a:ext>
            </a:extLst>
          </p:cNvPr>
          <p:cNvSpPr/>
          <p:nvPr/>
        </p:nvSpPr>
        <p:spPr>
          <a:xfrm rot="10800000">
            <a:off x="6308039" y="1248253"/>
            <a:ext cx="65678" cy="65679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1"/>
          </a:p>
        </p:txBody>
      </p:sp>
      <p:sp>
        <p:nvSpPr>
          <p:cNvPr id="71" name="Oval 43">
            <a:extLst>
              <a:ext uri="{FF2B5EF4-FFF2-40B4-BE49-F238E27FC236}">
                <a16:creationId xmlns:a16="http://schemas.microsoft.com/office/drawing/2014/main" id="{31F94431-831D-B975-6AF8-41BE04FDC1E4}"/>
              </a:ext>
            </a:extLst>
          </p:cNvPr>
          <p:cNvSpPr/>
          <p:nvPr/>
        </p:nvSpPr>
        <p:spPr>
          <a:xfrm rot="10800000">
            <a:off x="5954294" y="2318050"/>
            <a:ext cx="65678" cy="65679"/>
          </a:xfrm>
          <a:prstGeom prst="roundRect">
            <a:avLst/>
          </a:prstGeom>
          <a:solidFill>
            <a:srgbClr val="8E30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1"/>
          </a:p>
        </p:txBody>
      </p:sp>
      <p:sp>
        <p:nvSpPr>
          <p:cNvPr id="72" name="Oval 44">
            <a:extLst>
              <a:ext uri="{FF2B5EF4-FFF2-40B4-BE49-F238E27FC236}">
                <a16:creationId xmlns:a16="http://schemas.microsoft.com/office/drawing/2014/main" id="{EB264F36-9868-7FB6-5DE4-0B0F10DFCA60}"/>
              </a:ext>
            </a:extLst>
          </p:cNvPr>
          <p:cNvSpPr/>
          <p:nvPr/>
        </p:nvSpPr>
        <p:spPr>
          <a:xfrm rot="10800000">
            <a:off x="6042963" y="2318050"/>
            <a:ext cx="65678" cy="65679"/>
          </a:xfrm>
          <a:prstGeom prst="roundRect">
            <a:avLst/>
          </a:prstGeom>
          <a:solidFill>
            <a:srgbClr val="8E30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1"/>
          </a:p>
        </p:txBody>
      </p:sp>
      <p:sp>
        <p:nvSpPr>
          <p:cNvPr id="73" name="Oval 45">
            <a:extLst>
              <a:ext uri="{FF2B5EF4-FFF2-40B4-BE49-F238E27FC236}">
                <a16:creationId xmlns:a16="http://schemas.microsoft.com/office/drawing/2014/main" id="{EF7A8C9D-E677-3472-DDEC-8B398ACC734A}"/>
              </a:ext>
            </a:extLst>
          </p:cNvPr>
          <p:cNvSpPr/>
          <p:nvPr/>
        </p:nvSpPr>
        <p:spPr>
          <a:xfrm rot="10800000">
            <a:off x="6131632" y="2318050"/>
            <a:ext cx="65678" cy="65679"/>
          </a:xfrm>
          <a:prstGeom prst="roundRect">
            <a:avLst/>
          </a:prstGeom>
          <a:solidFill>
            <a:srgbClr val="8E30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1"/>
          </a:p>
        </p:txBody>
      </p:sp>
      <p:sp>
        <p:nvSpPr>
          <p:cNvPr id="74" name="Oval 46">
            <a:extLst>
              <a:ext uri="{FF2B5EF4-FFF2-40B4-BE49-F238E27FC236}">
                <a16:creationId xmlns:a16="http://schemas.microsoft.com/office/drawing/2014/main" id="{9449C9B0-3B48-7C4A-435C-A289E60BCF4F}"/>
              </a:ext>
            </a:extLst>
          </p:cNvPr>
          <p:cNvSpPr/>
          <p:nvPr/>
        </p:nvSpPr>
        <p:spPr>
          <a:xfrm rot="10800000">
            <a:off x="6220301" y="2318050"/>
            <a:ext cx="65678" cy="65679"/>
          </a:xfrm>
          <a:prstGeom prst="roundRect">
            <a:avLst/>
          </a:prstGeom>
          <a:solidFill>
            <a:srgbClr val="8E30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1"/>
          </a:p>
        </p:txBody>
      </p:sp>
      <p:sp>
        <p:nvSpPr>
          <p:cNvPr id="78" name="Oval 47">
            <a:extLst>
              <a:ext uri="{FF2B5EF4-FFF2-40B4-BE49-F238E27FC236}">
                <a16:creationId xmlns:a16="http://schemas.microsoft.com/office/drawing/2014/main" id="{483F91FF-99EB-EDD7-9994-FD1898EED046}"/>
              </a:ext>
            </a:extLst>
          </p:cNvPr>
          <p:cNvSpPr/>
          <p:nvPr/>
        </p:nvSpPr>
        <p:spPr>
          <a:xfrm rot="10800000">
            <a:off x="6308039" y="2318050"/>
            <a:ext cx="65678" cy="65679"/>
          </a:xfrm>
          <a:prstGeom prst="roundRect">
            <a:avLst/>
          </a:prstGeom>
          <a:solidFill>
            <a:srgbClr val="8E30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1"/>
          </a:p>
        </p:txBody>
      </p:sp>
      <p:sp>
        <p:nvSpPr>
          <p:cNvPr id="79" name="Oval 43">
            <a:extLst>
              <a:ext uri="{FF2B5EF4-FFF2-40B4-BE49-F238E27FC236}">
                <a16:creationId xmlns:a16="http://schemas.microsoft.com/office/drawing/2014/main" id="{22F618F6-5378-E5ED-C9DE-82C734EEB0CD}"/>
              </a:ext>
            </a:extLst>
          </p:cNvPr>
          <p:cNvSpPr/>
          <p:nvPr/>
        </p:nvSpPr>
        <p:spPr>
          <a:xfrm rot="10800000">
            <a:off x="5954294" y="3284743"/>
            <a:ext cx="65678" cy="65679"/>
          </a:xfrm>
          <a:prstGeom prst="roundRect">
            <a:avLst/>
          </a:prstGeom>
          <a:solidFill>
            <a:srgbClr val="004F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1"/>
          </a:p>
        </p:txBody>
      </p:sp>
      <p:sp>
        <p:nvSpPr>
          <p:cNvPr id="80" name="Oval 44">
            <a:extLst>
              <a:ext uri="{FF2B5EF4-FFF2-40B4-BE49-F238E27FC236}">
                <a16:creationId xmlns:a16="http://schemas.microsoft.com/office/drawing/2014/main" id="{616B4B3D-0BE4-2E5F-8DBB-93DCD5947445}"/>
              </a:ext>
            </a:extLst>
          </p:cNvPr>
          <p:cNvSpPr/>
          <p:nvPr/>
        </p:nvSpPr>
        <p:spPr>
          <a:xfrm rot="10800000">
            <a:off x="6042963" y="3284743"/>
            <a:ext cx="65678" cy="65679"/>
          </a:xfrm>
          <a:prstGeom prst="roundRect">
            <a:avLst/>
          </a:prstGeom>
          <a:solidFill>
            <a:srgbClr val="004F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1"/>
          </a:p>
        </p:txBody>
      </p:sp>
      <p:sp>
        <p:nvSpPr>
          <p:cNvPr id="81" name="Oval 45">
            <a:extLst>
              <a:ext uri="{FF2B5EF4-FFF2-40B4-BE49-F238E27FC236}">
                <a16:creationId xmlns:a16="http://schemas.microsoft.com/office/drawing/2014/main" id="{90CCB49E-F7EA-FE38-F476-A5C69A616050}"/>
              </a:ext>
            </a:extLst>
          </p:cNvPr>
          <p:cNvSpPr/>
          <p:nvPr/>
        </p:nvSpPr>
        <p:spPr>
          <a:xfrm rot="10800000">
            <a:off x="6131632" y="3284743"/>
            <a:ext cx="65678" cy="65679"/>
          </a:xfrm>
          <a:prstGeom prst="roundRect">
            <a:avLst/>
          </a:prstGeom>
          <a:solidFill>
            <a:srgbClr val="004F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1"/>
          </a:p>
        </p:txBody>
      </p:sp>
      <p:sp>
        <p:nvSpPr>
          <p:cNvPr id="82" name="Oval 46">
            <a:extLst>
              <a:ext uri="{FF2B5EF4-FFF2-40B4-BE49-F238E27FC236}">
                <a16:creationId xmlns:a16="http://schemas.microsoft.com/office/drawing/2014/main" id="{4CCE6B4A-48D8-7616-A21F-50982D5CF74B}"/>
              </a:ext>
            </a:extLst>
          </p:cNvPr>
          <p:cNvSpPr/>
          <p:nvPr/>
        </p:nvSpPr>
        <p:spPr>
          <a:xfrm rot="10800000">
            <a:off x="6220301" y="3284743"/>
            <a:ext cx="65678" cy="65679"/>
          </a:xfrm>
          <a:prstGeom prst="roundRect">
            <a:avLst/>
          </a:prstGeom>
          <a:solidFill>
            <a:srgbClr val="004F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1"/>
          </a:p>
        </p:txBody>
      </p:sp>
      <p:sp>
        <p:nvSpPr>
          <p:cNvPr id="83" name="Oval 47">
            <a:extLst>
              <a:ext uri="{FF2B5EF4-FFF2-40B4-BE49-F238E27FC236}">
                <a16:creationId xmlns:a16="http://schemas.microsoft.com/office/drawing/2014/main" id="{F855E6D7-EE4E-1DB3-14A9-CE2DA60D7402}"/>
              </a:ext>
            </a:extLst>
          </p:cNvPr>
          <p:cNvSpPr/>
          <p:nvPr/>
        </p:nvSpPr>
        <p:spPr>
          <a:xfrm rot="10800000">
            <a:off x="6308039" y="3284743"/>
            <a:ext cx="65678" cy="65679"/>
          </a:xfrm>
          <a:prstGeom prst="roundRect">
            <a:avLst/>
          </a:prstGeom>
          <a:solidFill>
            <a:srgbClr val="004F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1"/>
          </a:p>
        </p:txBody>
      </p:sp>
      <p:sp>
        <p:nvSpPr>
          <p:cNvPr id="84" name="Oval 43">
            <a:extLst>
              <a:ext uri="{FF2B5EF4-FFF2-40B4-BE49-F238E27FC236}">
                <a16:creationId xmlns:a16="http://schemas.microsoft.com/office/drawing/2014/main" id="{B80D41F9-7FC8-D6CE-F183-7A90860658AF}"/>
              </a:ext>
            </a:extLst>
          </p:cNvPr>
          <p:cNvSpPr/>
          <p:nvPr/>
        </p:nvSpPr>
        <p:spPr>
          <a:xfrm rot="10800000">
            <a:off x="5954294" y="3971727"/>
            <a:ext cx="65678" cy="65679"/>
          </a:xfrm>
          <a:prstGeom prst="roundRect">
            <a:avLst/>
          </a:prstGeom>
          <a:solidFill>
            <a:srgbClr val="178C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1"/>
          </a:p>
        </p:txBody>
      </p:sp>
      <p:sp>
        <p:nvSpPr>
          <p:cNvPr id="90" name="Oval 44">
            <a:extLst>
              <a:ext uri="{FF2B5EF4-FFF2-40B4-BE49-F238E27FC236}">
                <a16:creationId xmlns:a16="http://schemas.microsoft.com/office/drawing/2014/main" id="{5B5FEBB7-FD04-9E7D-099E-03CB7C436C15}"/>
              </a:ext>
            </a:extLst>
          </p:cNvPr>
          <p:cNvSpPr/>
          <p:nvPr/>
        </p:nvSpPr>
        <p:spPr>
          <a:xfrm rot="10800000">
            <a:off x="6042963" y="3971727"/>
            <a:ext cx="65678" cy="65679"/>
          </a:xfrm>
          <a:prstGeom prst="roundRect">
            <a:avLst/>
          </a:prstGeom>
          <a:solidFill>
            <a:srgbClr val="178C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1"/>
          </a:p>
        </p:txBody>
      </p:sp>
      <p:sp>
        <p:nvSpPr>
          <p:cNvPr id="96" name="Oval 45">
            <a:extLst>
              <a:ext uri="{FF2B5EF4-FFF2-40B4-BE49-F238E27FC236}">
                <a16:creationId xmlns:a16="http://schemas.microsoft.com/office/drawing/2014/main" id="{F53904C6-FB2F-A227-58E2-F01E792B279B}"/>
              </a:ext>
            </a:extLst>
          </p:cNvPr>
          <p:cNvSpPr/>
          <p:nvPr/>
        </p:nvSpPr>
        <p:spPr>
          <a:xfrm rot="10800000">
            <a:off x="6131632" y="3971727"/>
            <a:ext cx="65678" cy="65679"/>
          </a:xfrm>
          <a:prstGeom prst="roundRect">
            <a:avLst/>
          </a:prstGeom>
          <a:solidFill>
            <a:srgbClr val="178C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1"/>
          </a:p>
        </p:txBody>
      </p:sp>
      <p:sp>
        <p:nvSpPr>
          <p:cNvPr id="102" name="Oval 46">
            <a:extLst>
              <a:ext uri="{FF2B5EF4-FFF2-40B4-BE49-F238E27FC236}">
                <a16:creationId xmlns:a16="http://schemas.microsoft.com/office/drawing/2014/main" id="{4F2482C8-C5C9-85B6-3B10-D77DDA6F7024}"/>
              </a:ext>
            </a:extLst>
          </p:cNvPr>
          <p:cNvSpPr/>
          <p:nvPr/>
        </p:nvSpPr>
        <p:spPr>
          <a:xfrm rot="10800000">
            <a:off x="6220301" y="3971727"/>
            <a:ext cx="65678" cy="65679"/>
          </a:xfrm>
          <a:prstGeom prst="roundRect">
            <a:avLst/>
          </a:prstGeom>
          <a:solidFill>
            <a:srgbClr val="178C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1"/>
          </a:p>
        </p:txBody>
      </p:sp>
      <p:sp>
        <p:nvSpPr>
          <p:cNvPr id="108" name="Oval 47">
            <a:extLst>
              <a:ext uri="{FF2B5EF4-FFF2-40B4-BE49-F238E27FC236}">
                <a16:creationId xmlns:a16="http://schemas.microsoft.com/office/drawing/2014/main" id="{BA3177A0-9B06-9166-AFFE-D2B944004DDD}"/>
              </a:ext>
            </a:extLst>
          </p:cNvPr>
          <p:cNvSpPr/>
          <p:nvPr/>
        </p:nvSpPr>
        <p:spPr>
          <a:xfrm rot="10800000">
            <a:off x="6308039" y="3971727"/>
            <a:ext cx="65678" cy="65679"/>
          </a:xfrm>
          <a:prstGeom prst="roundRect">
            <a:avLst/>
          </a:prstGeom>
          <a:solidFill>
            <a:srgbClr val="178C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1"/>
          </a:p>
        </p:txBody>
      </p:sp>
      <p:sp>
        <p:nvSpPr>
          <p:cNvPr id="114" name="Oval 43">
            <a:extLst>
              <a:ext uri="{FF2B5EF4-FFF2-40B4-BE49-F238E27FC236}">
                <a16:creationId xmlns:a16="http://schemas.microsoft.com/office/drawing/2014/main" id="{ED62C62C-C4E1-733F-7952-EA699A85D888}"/>
              </a:ext>
            </a:extLst>
          </p:cNvPr>
          <p:cNvSpPr/>
          <p:nvPr/>
        </p:nvSpPr>
        <p:spPr>
          <a:xfrm rot="10800000">
            <a:off x="5954294" y="4824028"/>
            <a:ext cx="65678" cy="65679"/>
          </a:xfrm>
          <a:prstGeom prst="roundRect">
            <a:avLst/>
          </a:prstGeom>
          <a:solidFill>
            <a:srgbClr val="692C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1"/>
          </a:p>
        </p:txBody>
      </p:sp>
      <p:sp>
        <p:nvSpPr>
          <p:cNvPr id="120" name="Oval 44">
            <a:extLst>
              <a:ext uri="{FF2B5EF4-FFF2-40B4-BE49-F238E27FC236}">
                <a16:creationId xmlns:a16="http://schemas.microsoft.com/office/drawing/2014/main" id="{01AD8D2A-0DEA-6882-54EB-B14188FF31A2}"/>
              </a:ext>
            </a:extLst>
          </p:cNvPr>
          <p:cNvSpPr/>
          <p:nvPr/>
        </p:nvSpPr>
        <p:spPr>
          <a:xfrm rot="10800000">
            <a:off x="6042963" y="4824028"/>
            <a:ext cx="65678" cy="65679"/>
          </a:xfrm>
          <a:prstGeom prst="roundRect">
            <a:avLst/>
          </a:prstGeom>
          <a:solidFill>
            <a:srgbClr val="692C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1"/>
          </a:p>
        </p:txBody>
      </p:sp>
      <p:sp>
        <p:nvSpPr>
          <p:cNvPr id="121" name="Oval 45">
            <a:extLst>
              <a:ext uri="{FF2B5EF4-FFF2-40B4-BE49-F238E27FC236}">
                <a16:creationId xmlns:a16="http://schemas.microsoft.com/office/drawing/2014/main" id="{B7613F5D-54C2-CF4A-587D-7DD59C2C8025}"/>
              </a:ext>
            </a:extLst>
          </p:cNvPr>
          <p:cNvSpPr/>
          <p:nvPr/>
        </p:nvSpPr>
        <p:spPr>
          <a:xfrm rot="10800000">
            <a:off x="6131632" y="4824028"/>
            <a:ext cx="65678" cy="65679"/>
          </a:xfrm>
          <a:prstGeom prst="roundRect">
            <a:avLst/>
          </a:prstGeom>
          <a:solidFill>
            <a:srgbClr val="692C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1"/>
          </a:p>
        </p:txBody>
      </p:sp>
      <p:sp>
        <p:nvSpPr>
          <p:cNvPr id="122" name="Oval 46">
            <a:extLst>
              <a:ext uri="{FF2B5EF4-FFF2-40B4-BE49-F238E27FC236}">
                <a16:creationId xmlns:a16="http://schemas.microsoft.com/office/drawing/2014/main" id="{468045A7-5298-BFCA-AC2C-2DAC1342AFFB}"/>
              </a:ext>
            </a:extLst>
          </p:cNvPr>
          <p:cNvSpPr/>
          <p:nvPr/>
        </p:nvSpPr>
        <p:spPr>
          <a:xfrm rot="10800000">
            <a:off x="6220301" y="4824028"/>
            <a:ext cx="65678" cy="65679"/>
          </a:xfrm>
          <a:prstGeom prst="roundRect">
            <a:avLst/>
          </a:prstGeom>
          <a:solidFill>
            <a:srgbClr val="692C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1"/>
          </a:p>
        </p:txBody>
      </p:sp>
      <p:sp>
        <p:nvSpPr>
          <p:cNvPr id="123" name="Oval 47">
            <a:extLst>
              <a:ext uri="{FF2B5EF4-FFF2-40B4-BE49-F238E27FC236}">
                <a16:creationId xmlns:a16="http://schemas.microsoft.com/office/drawing/2014/main" id="{93681ED2-78B0-E828-98F0-9D07D626C74F}"/>
              </a:ext>
            </a:extLst>
          </p:cNvPr>
          <p:cNvSpPr/>
          <p:nvPr/>
        </p:nvSpPr>
        <p:spPr>
          <a:xfrm rot="10800000">
            <a:off x="6308039" y="4824028"/>
            <a:ext cx="65678" cy="65679"/>
          </a:xfrm>
          <a:prstGeom prst="roundRect">
            <a:avLst/>
          </a:prstGeom>
          <a:solidFill>
            <a:srgbClr val="692C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1"/>
          </a:p>
        </p:txBody>
      </p:sp>
      <p:sp>
        <p:nvSpPr>
          <p:cNvPr id="124" name="Rectangle 55">
            <a:extLst>
              <a:ext uri="{FF2B5EF4-FFF2-40B4-BE49-F238E27FC236}">
                <a16:creationId xmlns:a16="http://schemas.microsoft.com/office/drawing/2014/main" id="{797A7840-74E7-488A-2433-DF998A33503C}"/>
              </a:ext>
            </a:extLst>
          </p:cNvPr>
          <p:cNvSpPr/>
          <p:nvPr/>
        </p:nvSpPr>
        <p:spPr>
          <a:xfrm>
            <a:off x="7141478" y="2156922"/>
            <a:ext cx="412428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b="1" dirty="0">
                <a:solidFill>
                  <a:srgbClr val="8E3086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Criterios de selección de frecuencias. Tipos de inspección.</a:t>
            </a:r>
          </a:p>
        </p:txBody>
      </p:sp>
      <p:sp>
        <p:nvSpPr>
          <p:cNvPr id="125" name="Rectangle 55">
            <a:extLst>
              <a:ext uri="{FF2B5EF4-FFF2-40B4-BE49-F238E27FC236}">
                <a16:creationId xmlns:a16="http://schemas.microsoft.com/office/drawing/2014/main" id="{786619C8-19D0-1590-43EA-04924C07BCCC}"/>
              </a:ext>
            </a:extLst>
          </p:cNvPr>
          <p:cNvSpPr/>
          <p:nvPr/>
        </p:nvSpPr>
        <p:spPr>
          <a:xfrm>
            <a:off x="7141478" y="3058444"/>
            <a:ext cx="3815056" cy="456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s-ES_tradnl" b="1" dirty="0">
                <a:solidFill>
                  <a:srgbClr val="004F58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Optimización de inventarios.</a:t>
            </a:r>
          </a:p>
        </p:txBody>
      </p:sp>
      <p:pic>
        <p:nvPicPr>
          <p:cNvPr id="56" name="Imagen 5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892" y="5725817"/>
            <a:ext cx="516770" cy="370119"/>
          </a:xfrm>
          <a:prstGeom prst="rect">
            <a:avLst/>
          </a:prstGeom>
        </p:spPr>
      </p:pic>
      <p:sp>
        <p:nvSpPr>
          <p:cNvPr id="2" name="CuadroTexto 1"/>
          <p:cNvSpPr txBox="1"/>
          <p:nvPr/>
        </p:nvSpPr>
        <p:spPr>
          <a:xfrm>
            <a:off x="2472237" y="1768860"/>
            <a:ext cx="10915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MTTO</a:t>
            </a:r>
          </a:p>
        </p:txBody>
      </p:sp>
      <p:sp>
        <p:nvSpPr>
          <p:cNvPr id="62" name="CuadroTexto 61"/>
          <p:cNvSpPr txBox="1"/>
          <p:nvPr/>
        </p:nvSpPr>
        <p:spPr>
          <a:xfrm>
            <a:off x="4386762" y="3053987"/>
            <a:ext cx="8787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2800" b="1" dirty="0">
                <a:solidFill>
                  <a:schemeClr val="bg1"/>
                </a:solidFill>
              </a:rPr>
              <a:t>INSP</a:t>
            </a:r>
          </a:p>
        </p:txBody>
      </p:sp>
      <p:sp>
        <p:nvSpPr>
          <p:cNvPr id="63" name="CuadroTexto 62"/>
          <p:cNvSpPr txBox="1"/>
          <p:nvPr/>
        </p:nvSpPr>
        <p:spPr>
          <a:xfrm>
            <a:off x="3777162" y="5087214"/>
            <a:ext cx="7296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2800" b="1" dirty="0">
                <a:solidFill>
                  <a:schemeClr val="bg1"/>
                </a:solidFill>
              </a:rPr>
              <a:t>INV</a:t>
            </a:r>
          </a:p>
        </p:txBody>
      </p:sp>
      <p:sp>
        <p:nvSpPr>
          <p:cNvPr id="65" name="CuadroTexto 64"/>
          <p:cNvSpPr txBox="1"/>
          <p:nvPr/>
        </p:nvSpPr>
        <p:spPr>
          <a:xfrm>
            <a:off x="1444259" y="5087214"/>
            <a:ext cx="9904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2800" b="1" dirty="0">
                <a:solidFill>
                  <a:schemeClr val="bg1"/>
                </a:solidFill>
              </a:rPr>
              <a:t>PROY</a:t>
            </a:r>
          </a:p>
        </p:txBody>
      </p:sp>
      <p:sp>
        <p:nvSpPr>
          <p:cNvPr id="67" name="CuadroTexto 66"/>
          <p:cNvSpPr txBox="1"/>
          <p:nvPr/>
        </p:nvSpPr>
        <p:spPr>
          <a:xfrm>
            <a:off x="922447" y="3037130"/>
            <a:ext cx="6126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2800" b="1" dirty="0">
                <a:solidFill>
                  <a:schemeClr val="bg1"/>
                </a:solidFill>
              </a:rPr>
              <a:t>RH</a:t>
            </a:r>
          </a:p>
        </p:txBody>
      </p:sp>
      <p:sp>
        <p:nvSpPr>
          <p:cNvPr id="68" name="Rectangle 55">
            <a:extLst>
              <a:ext uri="{FF2B5EF4-FFF2-40B4-BE49-F238E27FC236}">
                <a16:creationId xmlns:a16="http://schemas.microsoft.com/office/drawing/2014/main" id="{797A7840-74E7-488A-2433-DF998A33503C}"/>
              </a:ext>
            </a:extLst>
          </p:cNvPr>
          <p:cNvSpPr/>
          <p:nvPr/>
        </p:nvSpPr>
        <p:spPr>
          <a:xfrm>
            <a:off x="7141478" y="3814423"/>
            <a:ext cx="412428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b="1" dirty="0">
                <a:solidFill>
                  <a:srgbClr val="178C86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Orientación en la ejecución de proyectos.</a:t>
            </a:r>
          </a:p>
        </p:txBody>
      </p:sp>
      <p:sp>
        <p:nvSpPr>
          <p:cNvPr id="69" name="Rectangle 55">
            <a:extLst>
              <a:ext uri="{FF2B5EF4-FFF2-40B4-BE49-F238E27FC236}">
                <a16:creationId xmlns:a16="http://schemas.microsoft.com/office/drawing/2014/main" id="{797A7840-74E7-488A-2433-DF998A33503C}"/>
              </a:ext>
            </a:extLst>
          </p:cNvPr>
          <p:cNvSpPr/>
          <p:nvPr/>
        </p:nvSpPr>
        <p:spPr>
          <a:xfrm>
            <a:off x="7101870" y="4623970"/>
            <a:ext cx="412428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b="1" dirty="0">
                <a:solidFill>
                  <a:srgbClr val="8E3086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Entrenamientos, desarrollo de habilidades del personal.</a:t>
            </a:r>
          </a:p>
        </p:txBody>
      </p:sp>
    </p:spTree>
    <p:extLst>
      <p:ext uri="{BB962C8B-B14F-4D97-AF65-F5344CB8AC3E}">
        <p14:creationId xmlns:p14="http://schemas.microsoft.com/office/powerpoint/2010/main" val="2445182686"/>
      </p:ext>
    </p:extLst>
  </p:cSld>
  <p:clrMapOvr>
    <a:masterClrMapping/>
  </p:clrMapOvr>
  <p:transition spd="slow">
    <p:cover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Imagen 5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892" y="5725817"/>
            <a:ext cx="516770" cy="370119"/>
          </a:xfrm>
          <a:prstGeom prst="rect">
            <a:avLst/>
          </a:prstGeom>
        </p:spPr>
      </p:pic>
      <p:grpSp>
        <p:nvGrpSpPr>
          <p:cNvPr id="46" name="Grupo 45"/>
          <p:cNvGrpSpPr/>
          <p:nvPr/>
        </p:nvGrpSpPr>
        <p:grpSpPr>
          <a:xfrm>
            <a:off x="1728445" y="707822"/>
            <a:ext cx="9236307" cy="5512399"/>
            <a:chOff x="2384192" y="638282"/>
            <a:chExt cx="9236307" cy="5512399"/>
          </a:xfrm>
        </p:grpSpPr>
        <p:pic>
          <p:nvPicPr>
            <p:cNvPr id="47" name="Imagen 46"/>
            <p:cNvPicPr>
              <a:picLocks noChangeAspect="1"/>
            </p:cNvPicPr>
            <p:nvPr/>
          </p:nvPicPr>
          <p:blipFill rotWithShape="1"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 t="15626"/>
            <a:stretch/>
          </p:blipFill>
          <p:spPr>
            <a:xfrm>
              <a:off x="2384192" y="638282"/>
              <a:ext cx="9236307" cy="5512399"/>
            </a:xfrm>
            <a:prstGeom prst="rect">
              <a:avLst/>
            </a:prstGeom>
          </p:spPr>
        </p:pic>
        <p:sp>
          <p:nvSpPr>
            <p:cNvPr id="48" name="Rectángulo 47"/>
            <p:cNvSpPr/>
            <p:nvPr/>
          </p:nvSpPr>
          <p:spPr>
            <a:xfrm>
              <a:off x="8077200" y="2476500"/>
              <a:ext cx="3543299" cy="1752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</p:grpSp>
    </p:spTree>
    <p:extLst>
      <p:ext uri="{BB962C8B-B14F-4D97-AF65-F5344CB8AC3E}">
        <p14:creationId xmlns:p14="http://schemas.microsoft.com/office/powerpoint/2010/main" val="578964623"/>
      </p:ext>
    </p:extLst>
  </p:cSld>
  <p:clrMapOvr>
    <a:masterClrMapping/>
  </p:clrMapOvr>
  <p:transition spd="slow">
    <p:cover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4621BAC9-D19C-DAD5-2245-A9704405C175}"/>
              </a:ext>
            </a:extLst>
          </p:cNvPr>
          <p:cNvSpPr txBox="1"/>
          <p:nvPr/>
        </p:nvSpPr>
        <p:spPr>
          <a:xfrm>
            <a:off x="1303414" y="1536174"/>
            <a:ext cx="958517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6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Alta de Equipos y Jerarquización hecha.</a:t>
            </a:r>
          </a:p>
          <a:p>
            <a:pPr algn="ctr"/>
            <a:endParaRPr lang="es-ES_tradnl" sz="60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algn="ctr"/>
            <a:r>
              <a:rPr lang="es-ES_tradnl" sz="6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¿Qué sigue?</a:t>
            </a:r>
          </a:p>
        </p:txBody>
      </p:sp>
      <p:grpSp>
        <p:nvGrpSpPr>
          <p:cNvPr id="5" name="Grupo 4">
            <a:extLst>
              <a:ext uri="{FF2B5EF4-FFF2-40B4-BE49-F238E27FC236}">
                <a16:creationId xmlns:a16="http://schemas.microsoft.com/office/drawing/2014/main" id="{F0866889-62B9-C6E7-D54D-68AD6C548F3E}"/>
              </a:ext>
            </a:extLst>
          </p:cNvPr>
          <p:cNvGrpSpPr/>
          <p:nvPr/>
        </p:nvGrpSpPr>
        <p:grpSpPr>
          <a:xfrm>
            <a:off x="11368522" y="6100646"/>
            <a:ext cx="516770" cy="512064"/>
            <a:chOff x="2484815" y="5312664"/>
            <a:chExt cx="516770" cy="512064"/>
          </a:xfrm>
        </p:grpSpPr>
        <p:sp>
          <p:nvSpPr>
            <p:cNvPr id="6" name="Elipse 5">
              <a:extLst>
                <a:ext uri="{FF2B5EF4-FFF2-40B4-BE49-F238E27FC236}">
                  <a16:creationId xmlns:a16="http://schemas.microsoft.com/office/drawing/2014/main" id="{4A74C1A5-8C49-F150-459A-921E3F25C140}"/>
                </a:ext>
              </a:extLst>
            </p:cNvPr>
            <p:cNvSpPr/>
            <p:nvPr/>
          </p:nvSpPr>
          <p:spPr>
            <a:xfrm>
              <a:off x="2484815" y="5312664"/>
              <a:ext cx="516770" cy="51206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pic>
          <p:nvPicPr>
            <p:cNvPr id="7" name="Imagen 6">
              <a:extLst>
                <a:ext uri="{FF2B5EF4-FFF2-40B4-BE49-F238E27FC236}">
                  <a16:creationId xmlns:a16="http://schemas.microsoft.com/office/drawing/2014/main" id="{4EAC6E26-EFF0-E72B-14F9-F438564607C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36283" y="5416592"/>
              <a:ext cx="377257" cy="27019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2588479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upo 33">
            <a:extLst>
              <a:ext uri="{FF2B5EF4-FFF2-40B4-BE49-F238E27FC236}">
                <a16:creationId xmlns:a16="http://schemas.microsoft.com/office/drawing/2014/main" id="{A87D2E41-66EE-B67A-D3B4-188FCEB89476}"/>
              </a:ext>
            </a:extLst>
          </p:cNvPr>
          <p:cNvGrpSpPr/>
          <p:nvPr/>
        </p:nvGrpSpPr>
        <p:grpSpPr>
          <a:xfrm>
            <a:off x="657724" y="1598068"/>
            <a:ext cx="10480467" cy="4336019"/>
            <a:chOff x="1853919" y="1558952"/>
            <a:chExt cx="8453531" cy="3497427"/>
          </a:xfrm>
        </p:grpSpPr>
        <p:sp>
          <p:nvSpPr>
            <p:cNvPr id="36" name="Freeform 5">
              <a:extLst>
                <a:ext uri="{FF2B5EF4-FFF2-40B4-BE49-F238E27FC236}">
                  <a16:creationId xmlns:a16="http://schemas.microsoft.com/office/drawing/2014/main" id="{E187CB42-2F2B-EE43-681A-70746DD0DC2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85310" y="2857343"/>
              <a:ext cx="1642615" cy="1642615"/>
            </a:xfrm>
            <a:custGeom>
              <a:avLst/>
              <a:gdLst>
                <a:gd name="T0" fmla="*/ 1041 w 1041"/>
                <a:gd name="T1" fmla="*/ 521 h 1040"/>
                <a:gd name="T2" fmla="*/ 981 w 1041"/>
                <a:gd name="T3" fmla="*/ 446 h 1040"/>
                <a:gd name="T4" fmla="*/ 1019 w 1041"/>
                <a:gd name="T5" fmla="*/ 369 h 1040"/>
                <a:gd name="T6" fmla="*/ 939 w 1041"/>
                <a:gd name="T7" fmla="*/ 314 h 1040"/>
                <a:gd name="T8" fmla="*/ 951 w 1041"/>
                <a:gd name="T9" fmla="*/ 228 h 1040"/>
                <a:gd name="T10" fmla="*/ 859 w 1041"/>
                <a:gd name="T11" fmla="*/ 199 h 1040"/>
                <a:gd name="T12" fmla="*/ 845 w 1041"/>
                <a:gd name="T13" fmla="*/ 114 h 1040"/>
                <a:gd name="T14" fmla="*/ 748 w 1041"/>
                <a:gd name="T15" fmla="*/ 114 h 1040"/>
                <a:gd name="T16" fmla="*/ 709 w 1041"/>
                <a:gd name="T17" fmla="*/ 36 h 1040"/>
                <a:gd name="T18" fmla="*/ 617 w 1041"/>
                <a:gd name="T19" fmla="*/ 64 h 1040"/>
                <a:gd name="T20" fmla="*/ 557 w 1041"/>
                <a:gd name="T21" fmla="*/ 2 h 1040"/>
                <a:gd name="T22" fmla="*/ 485 w 1041"/>
                <a:gd name="T23" fmla="*/ 2 h 1040"/>
                <a:gd name="T24" fmla="*/ 425 w 1041"/>
                <a:gd name="T25" fmla="*/ 64 h 1040"/>
                <a:gd name="T26" fmla="*/ 332 w 1041"/>
                <a:gd name="T27" fmla="*/ 36 h 1040"/>
                <a:gd name="T28" fmla="*/ 293 w 1041"/>
                <a:gd name="T29" fmla="*/ 114 h 1040"/>
                <a:gd name="T30" fmla="*/ 197 w 1041"/>
                <a:gd name="T31" fmla="*/ 114 h 1040"/>
                <a:gd name="T32" fmla="*/ 183 w 1041"/>
                <a:gd name="T33" fmla="*/ 199 h 1040"/>
                <a:gd name="T34" fmla="*/ 91 w 1041"/>
                <a:gd name="T35" fmla="*/ 228 h 1040"/>
                <a:gd name="T36" fmla="*/ 103 w 1041"/>
                <a:gd name="T37" fmla="*/ 314 h 1040"/>
                <a:gd name="T38" fmla="*/ 23 w 1041"/>
                <a:gd name="T39" fmla="*/ 369 h 1040"/>
                <a:gd name="T40" fmla="*/ 60 w 1041"/>
                <a:gd name="T41" fmla="*/ 446 h 1040"/>
                <a:gd name="T42" fmla="*/ 0 w 1041"/>
                <a:gd name="T43" fmla="*/ 521 h 1040"/>
                <a:gd name="T44" fmla="*/ 55 w 1041"/>
                <a:gd name="T45" fmla="*/ 535 h 1040"/>
                <a:gd name="T46" fmla="*/ 7 w 1041"/>
                <a:gd name="T47" fmla="*/ 605 h 1040"/>
                <a:gd name="T48" fmla="*/ 79 w 1041"/>
                <a:gd name="T49" fmla="*/ 672 h 1040"/>
                <a:gd name="T50" fmla="*/ 54 w 1041"/>
                <a:gd name="T51" fmla="*/ 752 h 1040"/>
                <a:gd name="T52" fmla="*/ 143 w 1041"/>
                <a:gd name="T53" fmla="*/ 795 h 1040"/>
                <a:gd name="T54" fmla="*/ 143 w 1041"/>
                <a:gd name="T55" fmla="*/ 878 h 1040"/>
                <a:gd name="T56" fmla="*/ 240 w 1041"/>
                <a:gd name="T57" fmla="*/ 893 h 1040"/>
                <a:gd name="T58" fmla="*/ 264 w 1041"/>
                <a:gd name="T59" fmla="*/ 974 h 1040"/>
                <a:gd name="T60" fmla="*/ 362 w 1041"/>
                <a:gd name="T61" fmla="*/ 959 h 1040"/>
                <a:gd name="T62" fmla="*/ 407 w 1041"/>
                <a:gd name="T63" fmla="*/ 1029 h 1040"/>
                <a:gd name="T64" fmla="*/ 497 w 1041"/>
                <a:gd name="T65" fmla="*/ 987 h 1040"/>
                <a:gd name="T66" fmla="*/ 545 w 1041"/>
                <a:gd name="T67" fmla="*/ 987 h 1040"/>
                <a:gd name="T68" fmla="*/ 634 w 1041"/>
                <a:gd name="T69" fmla="*/ 1029 h 1040"/>
                <a:gd name="T70" fmla="*/ 680 w 1041"/>
                <a:gd name="T71" fmla="*/ 959 h 1040"/>
                <a:gd name="T72" fmla="*/ 778 w 1041"/>
                <a:gd name="T73" fmla="*/ 974 h 1040"/>
                <a:gd name="T74" fmla="*/ 801 w 1041"/>
                <a:gd name="T75" fmla="*/ 893 h 1040"/>
                <a:gd name="T76" fmla="*/ 899 w 1041"/>
                <a:gd name="T77" fmla="*/ 878 h 1040"/>
                <a:gd name="T78" fmla="*/ 898 w 1041"/>
                <a:gd name="T79" fmla="*/ 795 h 1040"/>
                <a:gd name="T80" fmla="*/ 987 w 1041"/>
                <a:gd name="T81" fmla="*/ 752 h 1040"/>
                <a:gd name="T82" fmla="*/ 962 w 1041"/>
                <a:gd name="T83" fmla="*/ 672 h 1040"/>
                <a:gd name="T84" fmla="*/ 1034 w 1041"/>
                <a:gd name="T85" fmla="*/ 605 h 1040"/>
                <a:gd name="T86" fmla="*/ 987 w 1041"/>
                <a:gd name="T87" fmla="*/ 535 h 1040"/>
                <a:gd name="T88" fmla="*/ 521 w 1041"/>
                <a:gd name="T89" fmla="*/ 906 h 1040"/>
                <a:gd name="T90" fmla="*/ 521 w 1041"/>
                <a:gd name="T91" fmla="*/ 134 h 1040"/>
                <a:gd name="T92" fmla="*/ 521 w 1041"/>
                <a:gd name="T93" fmla="*/ 906 h 10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41" h="1040">
                  <a:moveTo>
                    <a:pt x="1041" y="523"/>
                  </a:moveTo>
                  <a:cubicBezTo>
                    <a:pt x="1041" y="522"/>
                    <a:pt x="1041" y="521"/>
                    <a:pt x="1041" y="521"/>
                  </a:cubicBezTo>
                  <a:cubicBezTo>
                    <a:pt x="1041" y="497"/>
                    <a:pt x="1040" y="473"/>
                    <a:pt x="1036" y="450"/>
                  </a:cubicBezTo>
                  <a:cubicBezTo>
                    <a:pt x="981" y="446"/>
                    <a:pt x="981" y="446"/>
                    <a:pt x="981" y="446"/>
                  </a:cubicBezTo>
                  <a:cubicBezTo>
                    <a:pt x="978" y="429"/>
                    <a:pt x="975" y="413"/>
                    <a:pt x="970" y="396"/>
                  </a:cubicBezTo>
                  <a:cubicBezTo>
                    <a:pt x="1019" y="369"/>
                    <a:pt x="1019" y="369"/>
                    <a:pt x="1019" y="369"/>
                  </a:cubicBezTo>
                  <a:cubicBezTo>
                    <a:pt x="1011" y="345"/>
                    <a:pt x="1003" y="323"/>
                    <a:pt x="993" y="301"/>
                  </a:cubicBezTo>
                  <a:cubicBezTo>
                    <a:pt x="939" y="314"/>
                    <a:pt x="939" y="314"/>
                    <a:pt x="939" y="314"/>
                  </a:cubicBezTo>
                  <a:cubicBezTo>
                    <a:pt x="931" y="298"/>
                    <a:pt x="922" y="283"/>
                    <a:pt x="913" y="269"/>
                  </a:cubicBezTo>
                  <a:cubicBezTo>
                    <a:pt x="951" y="228"/>
                    <a:pt x="951" y="228"/>
                    <a:pt x="951" y="228"/>
                  </a:cubicBezTo>
                  <a:cubicBezTo>
                    <a:pt x="938" y="208"/>
                    <a:pt x="923" y="189"/>
                    <a:pt x="907" y="172"/>
                  </a:cubicBezTo>
                  <a:cubicBezTo>
                    <a:pt x="859" y="199"/>
                    <a:pt x="859" y="199"/>
                    <a:pt x="859" y="199"/>
                  </a:cubicBezTo>
                  <a:cubicBezTo>
                    <a:pt x="847" y="187"/>
                    <a:pt x="834" y="175"/>
                    <a:pt x="821" y="164"/>
                  </a:cubicBezTo>
                  <a:cubicBezTo>
                    <a:pt x="845" y="114"/>
                    <a:pt x="845" y="114"/>
                    <a:pt x="845" y="114"/>
                  </a:cubicBezTo>
                  <a:cubicBezTo>
                    <a:pt x="826" y="99"/>
                    <a:pt x="806" y="85"/>
                    <a:pt x="786" y="73"/>
                  </a:cubicBezTo>
                  <a:cubicBezTo>
                    <a:pt x="748" y="114"/>
                    <a:pt x="748" y="114"/>
                    <a:pt x="748" y="114"/>
                  </a:cubicBezTo>
                  <a:cubicBezTo>
                    <a:pt x="733" y="105"/>
                    <a:pt x="717" y="97"/>
                    <a:pt x="701" y="91"/>
                  </a:cubicBezTo>
                  <a:cubicBezTo>
                    <a:pt x="709" y="36"/>
                    <a:pt x="709" y="36"/>
                    <a:pt x="709" y="36"/>
                  </a:cubicBezTo>
                  <a:cubicBezTo>
                    <a:pt x="687" y="27"/>
                    <a:pt x="664" y="20"/>
                    <a:pt x="641" y="14"/>
                  </a:cubicBezTo>
                  <a:cubicBezTo>
                    <a:pt x="617" y="64"/>
                    <a:pt x="617" y="64"/>
                    <a:pt x="617" y="64"/>
                  </a:cubicBezTo>
                  <a:cubicBezTo>
                    <a:pt x="600" y="61"/>
                    <a:pt x="582" y="58"/>
                    <a:pt x="565" y="57"/>
                  </a:cubicBezTo>
                  <a:cubicBezTo>
                    <a:pt x="557" y="2"/>
                    <a:pt x="557" y="2"/>
                    <a:pt x="557" y="2"/>
                  </a:cubicBezTo>
                  <a:cubicBezTo>
                    <a:pt x="545" y="1"/>
                    <a:pt x="533" y="0"/>
                    <a:pt x="521" y="0"/>
                  </a:cubicBezTo>
                  <a:cubicBezTo>
                    <a:pt x="509" y="0"/>
                    <a:pt x="497" y="1"/>
                    <a:pt x="485" y="2"/>
                  </a:cubicBezTo>
                  <a:cubicBezTo>
                    <a:pt x="477" y="57"/>
                    <a:pt x="477" y="57"/>
                    <a:pt x="477" y="57"/>
                  </a:cubicBezTo>
                  <a:cubicBezTo>
                    <a:pt x="459" y="58"/>
                    <a:pt x="442" y="61"/>
                    <a:pt x="425" y="64"/>
                  </a:cubicBezTo>
                  <a:cubicBezTo>
                    <a:pt x="401" y="14"/>
                    <a:pt x="401" y="14"/>
                    <a:pt x="401" y="14"/>
                  </a:cubicBezTo>
                  <a:cubicBezTo>
                    <a:pt x="377" y="20"/>
                    <a:pt x="354" y="27"/>
                    <a:pt x="332" y="36"/>
                  </a:cubicBezTo>
                  <a:cubicBezTo>
                    <a:pt x="341" y="91"/>
                    <a:pt x="341" y="91"/>
                    <a:pt x="341" y="91"/>
                  </a:cubicBezTo>
                  <a:cubicBezTo>
                    <a:pt x="325" y="97"/>
                    <a:pt x="309" y="105"/>
                    <a:pt x="293" y="114"/>
                  </a:cubicBezTo>
                  <a:cubicBezTo>
                    <a:pt x="256" y="73"/>
                    <a:pt x="256" y="73"/>
                    <a:pt x="256" y="73"/>
                  </a:cubicBezTo>
                  <a:cubicBezTo>
                    <a:pt x="235" y="85"/>
                    <a:pt x="215" y="99"/>
                    <a:pt x="197" y="114"/>
                  </a:cubicBezTo>
                  <a:cubicBezTo>
                    <a:pt x="221" y="164"/>
                    <a:pt x="221" y="164"/>
                    <a:pt x="221" y="164"/>
                  </a:cubicBezTo>
                  <a:cubicBezTo>
                    <a:pt x="208" y="175"/>
                    <a:pt x="195" y="187"/>
                    <a:pt x="183" y="199"/>
                  </a:cubicBezTo>
                  <a:cubicBezTo>
                    <a:pt x="135" y="172"/>
                    <a:pt x="135" y="172"/>
                    <a:pt x="135" y="172"/>
                  </a:cubicBezTo>
                  <a:cubicBezTo>
                    <a:pt x="119" y="189"/>
                    <a:pt x="104" y="208"/>
                    <a:pt x="91" y="228"/>
                  </a:cubicBezTo>
                  <a:cubicBezTo>
                    <a:pt x="128" y="269"/>
                    <a:pt x="128" y="269"/>
                    <a:pt x="128" y="269"/>
                  </a:cubicBezTo>
                  <a:cubicBezTo>
                    <a:pt x="119" y="283"/>
                    <a:pt x="111" y="298"/>
                    <a:pt x="103" y="314"/>
                  </a:cubicBezTo>
                  <a:cubicBezTo>
                    <a:pt x="49" y="301"/>
                    <a:pt x="49" y="301"/>
                    <a:pt x="49" y="301"/>
                  </a:cubicBezTo>
                  <a:cubicBezTo>
                    <a:pt x="39" y="323"/>
                    <a:pt x="30" y="345"/>
                    <a:pt x="23" y="369"/>
                  </a:cubicBezTo>
                  <a:cubicBezTo>
                    <a:pt x="71" y="396"/>
                    <a:pt x="71" y="396"/>
                    <a:pt x="71" y="396"/>
                  </a:cubicBezTo>
                  <a:cubicBezTo>
                    <a:pt x="67" y="413"/>
                    <a:pt x="63" y="429"/>
                    <a:pt x="60" y="446"/>
                  </a:cubicBezTo>
                  <a:cubicBezTo>
                    <a:pt x="5" y="450"/>
                    <a:pt x="5" y="450"/>
                    <a:pt x="5" y="450"/>
                  </a:cubicBezTo>
                  <a:cubicBezTo>
                    <a:pt x="2" y="473"/>
                    <a:pt x="0" y="497"/>
                    <a:pt x="0" y="521"/>
                  </a:cubicBezTo>
                  <a:cubicBezTo>
                    <a:pt x="0" y="521"/>
                    <a:pt x="0" y="522"/>
                    <a:pt x="0" y="523"/>
                  </a:cubicBezTo>
                  <a:cubicBezTo>
                    <a:pt x="55" y="535"/>
                    <a:pt x="55" y="535"/>
                    <a:pt x="55" y="535"/>
                  </a:cubicBezTo>
                  <a:cubicBezTo>
                    <a:pt x="55" y="552"/>
                    <a:pt x="57" y="568"/>
                    <a:pt x="59" y="585"/>
                  </a:cubicBezTo>
                  <a:cubicBezTo>
                    <a:pt x="7" y="605"/>
                    <a:pt x="7" y="605"/>
                    <a:pt x="7" y="605"/>
                  </a:cubicBezTo>
                  <a:cubicBezTo>
                    <a:pt x="11" y="629"/>
                    <a:pt x="17" y="653"/>
                    <a:pt x="24" y="676"/>
                  </a:cubicBezTo>
                  <a:cubicBezTo>
                    <a:pt x="79" y="672"/>
                    <a:pt x="79" y="672"/>
                    <a:pt x="79" y="672"/>
                  </a:cubicBezTo>
                  <a:cubicBezTo>
                    <a:pt x="85" y="687"/>
                    <a:pt x="91" y="703"/>
                    <a:pt x="98" y="718"/>
                  </a:cubicBezTo>
                  <a:cubicBezTo>
                    <a:pt x="54" y="752"/>
                    <a:pt x="54" y="752"/>
                    <a:pt x="54" y="752"/>
                  </a:cubicBezTo>
                  <a:cubicBezTo>
                    <a:pt x="65" y="774"/>
                    <a:pt x="78" y="795"/>
                    <a:pt x="92" y="815"/>
                  </a:cubicBezTo>
                  <a:cubicBezTo>
                    <a:pt x="143" y="795"/>
                    <a:pt x="143" y="795"/>
                    <a:pt x="143" y="795"/>
                  </a:cubicBezTo>
                  <a:cubicBezTo>
                    <a:pt x="153" y="808"/>
                    <a:pt x="163" y="821"/>
                    <a:pt x="174" y="833"/>
                  </a:cubicBezTo>
                  <a:cubicBezTo>
                    <a:pt x="143" y="878"/>
                    <a:pt x="143" y="878"/>
                    <a:pt x="143" y="878"/>
                  </a:cubicBezTo>
                  <a:cubicBezTo>
                    <a:pt x="160" y="896"/>
                    <a:pt x="178" y="913"/>
                    <a:pt x="197" y="928"/>
                  </a:cubicBezTo>
                  <a:cubicBezTo>
                    <a:pt x="240" y="893"/>
                    <a:pt x="240" y="893"/>
                    <a:pt x="240" y="893"/>
                  </a:cubicBezTo>
                  <a:cubicBezTo>
                    <a:pt x="253" y="903"/>
                    <a:pt x="267" y="912"/>
                    <a:pt x="280" y="921"/>
                  </a:cubicBezTo>
                  <a:cubicBezTo>
                    <a:pt x="264" y="974"/>
                    <a:pt x="264" y="974"/>
                    <a:pt x="264" y="974"/>
                  </a:cubicBezTo>
                  <a:cubicBezTo>
                    <a:pt x="285" y="986"/>
                    <a:pt x="307" y="996"/>
                    <a:pt x="331" y="1005"/>
                  </a:cubicBezTo>
                  <a:cubicBezTo>
                    <a:pt x="362" y="959"/>
                    <a:pt x="362" y="959"/>
                    <a:pt x="362" y="959"/>
                  </a:cubicBezTo>
                  <a:cubicBezTo>
                    <a:pt x="377" y="965"/>
                    <a:pt x="392" y="969"/>
                    <a:pt x="408" y="973"/>
                  </a:cubicBezTo>
                  <a:cubicBezTo>
                    <a:pt x="407" y="1029"/>
                    <a:pt x="407" y="1029"/>
                    <a:pt x="407" y="1029"/>
                  </a:cubicBezTo>
                  <a:cubicBezTo>
                    <a:pt x="431" y="1034"/>
                    <a:pt x="456" y="1038"/>
                    <a:pt x="481" y="1040"/>
                  </a:cubicBezTo>
                  <a:cubicBezTo>
                    <a:pt x="497" y="987"/>
                    <a:pt x="497" y="987"/>
                    <a:pt x="497" y="987"/>
                  </a:cubicBezTo>
                  <a:cubicBezTo>
                    <a:pt x="505" y="987"/>
                    <a:pt x="513" y="987"/>
                    <a:pt x="521" y="987"/>
                  </a:cubicBezTo>
                  <a:cubicBezTo>
                    <a:pt x="529" y="987"/>
                    <a:pt x="537" y="987"/>
                    <a:pt x="545" y="987"/>
                  </a:cubicBezTo>
                  <a:cubicBezTo>
                    <a:pt x="561" y="1040"/>
                    <a:pt x="561" y="1040"/>
                    <a:pt x="561" y="1040"/>
                  </a:cubicBezTo>
                  <a:cubicBezTo>
                    <a:pt x="586" y="1038"/>
                    <a:pt x="610" y="1034"/>
                    <a:pt x="634" y="1029"/>
                  </a:cubicBezTo>
                  <a:cubicBezTo>
                    <a:pt x="634" y="973"/>
                    <a:pt x="634" y="973"/>
                    <a:pt x="634" y="973"/>
                  </a:cubicBezTo>
                  <a:cubicBezTo>
                    <a:pt x="650" y="969"/>
                    <a:pt x="665" y="965"/>
                    <a:pt x="680" y="959"/>
                  </a:cubicBezTo>
                  <a:cubicBezTo>
                    <a:pt x="711" y="1005"/>
                    <a:pt x="711" y="1005"/>
                    <a:pt x="711" y="1005"/>
                  </a:cubicBezTo>
                  <a:cubicBezTo>
                    <a:pt x="734" y="996"/>
                    <a:pt x="756" y="986"/>
                    <a:pt x="778" y="974"/>
                  </a:cubicBezTo>
                  <a:cubicBezTo>
                    <a:pt x="761" y="921"/>
                    <a:pt x="761" y="921"/>
                    <a:pt x="761" y="921"/>
                  </a:cubicBezTo>
                  <a:cubicBezTo>
                    <a:pt x="775" y="912"/>
                    <a:pt x="788" y="903"/>
                    <a:pt x="801" y="893"/>
                  </a:cubicBezTo>
                  <a:cubicBezTo>
                    <a:pt x="845" y="928"/>
                    <a:pt x="845" y="928"/>
                    <a:pt x="845" y="928"/>
                  </a:cubicBezTo>
                  <a:cubicBezTo>
                    <a:pt x="864" y="913"/>
                    <a:pt x="882" y="896"/>
                    <a:pt x="899" y="878"/>
                  </a:cubicBezTo>
                  <a:cubicBezTo>
                    <a:pt x="867" y="833"/>
                    <a:pt x="867" y="833"/>
                    <a:pt x="867" y="833"/>
                  </a:cubicBezTo>
                  <a:cubicBezTo>
                    <a:pt x="878" y="821"/>
                    <a:pt x="889" y="808"/>
                    <a:pt x="898" y="795"/>
                  </a:cubicBezTo>
                  <a:cubicBezTo>
                    <a:pt x="950" y="815"/>
                    <a:pt x="950" y="815"/>
                    <a:pt x="950" y="815"/>
                  </a:cubicBezTo>
                  <a:cubicBezTo>
                    <a:pt x="964" y="795"/>
                    <a:pt x="976" y="774"/>
                    <a:pt x="987" y="752"/>
                  </a:cubicBezTo>
                  <a:cubicBezTo>
                    <a:pt x="944" y="718"/>
                    <a:pt x="944" y="718"/>
                    <a:pt x="944" y="718"/>
                  </a:cubicBezTo>
                  <a:cubicBezTo>
                    <a:pt x="951" y="703"/>
                    <a:pt x="957" y="687"/>
                    <a:pt x="962" y="672"/>
                  </a:cubicBezTo>
                  <a:cubicBezTo>
                    <a:pt x="1018" y="676"/>
                    <a:pt x="1018" y="676"/>
                    <a:pt x="1018" y="676"/>
                  </a:cubicBezTo>
                  <a:cubicBezTo>
                    <a:pt x="1025" y="653"/>
                    <a:pt x="1030" y="629"/>
                    <a:pt x="1034" y="605"/>
                  </a:cubicBezTo>
                  <a:cubicBezTo>
                    <a:pt x="983" y="585"/>
                    <a:pt x="983" y="585"/>
                    <a:pt x="983" y="585"/>
                  </a:cubicBezTo>
                  <a:cubicBezTo>
                    <a:pt x="985" y="568"/>
                    <a:pt x="986" y="552"/>
                    <a:pt x="987" y="535"/>
                  </a:cubicBezTo>
                  <a:lnTo>
                    <a:pt x="1041" y="523"/>
                  </a:lnTo>
                  <a:close/>
                  <a:moveTo>
                    <a:pt x="521" y="906"/>
                  </a:moveTo>
                  <a:cubicBezTo>
                    <a:pt x="308" y="906"/>
                    <a:pt x="135" y="733"/>
                    <a:pt x="135" y="520"/>
                  </a:cubicBezTo>
                  <a:cubicBezTo>
                    <a:pt x="135" y="307"/>
                    <a:pt x="308" y="134"/>
                    <a:pt x="521" y="134"/>
                  </a:cubicBezTo>
                  <a:cubicBezTo>
                    <a:pt x="734" y="134"/>
                    <a:pt x="907" y="307"/>
                    <a:pt x="907" y="520"/>
                  </a:cubicBezTo>
                  <a:cubicBezTo>
                    <a:pt x="907" y="733"/>
                    <a:pt x="734" y="906"/>
                    <a:pt x="521" y="906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sz="1351"/>
            </a:p>
          </p:txBody>
        </p:sp>
        <p:sp>
          <p:nvSpPr>
            <p:cNvPr id="37" name="Freeform 7">
              <a:extLst>
                <a:ext uri="{FF2B5EF4-FFF2-40B4-BE49-F238E27FC236}">
                  <a16:creationId xmlns:a16="http://schemas.microsoft.com/office/drawing/2014/main" id="{13626BFA-EC56-7C3C-7CA8-1A6C353A084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16780" y="3013270"/>
              <a:ext cx="768883" cy="780983"/>
            </a:xfrm>
            <a:custGeom>
              <a:avLst/>
              <a:gdLst>
                <a:gd name="T0" fmla="*/ 487 w 487"/>
                <a:gd name="T1" fmla="*/ 277 h 494"/>
                <a:gd name="T2" fmla="*/ 487 w 487"/>
                <a:gd name="T3" fmla="*/ 213 h 494"/>
                <a:gd name="T4" fmla="*/ 439 w 487"/>
                <a:gd name="T5" fmla="*/ 206 h 494"/>
                <a:gd name="T6" fmla="*/ 418 w 487"/>
                <a:gd name="T7" fmla="*/ 149 h 494"/>
                <a:gd name="T8" fmla="*/ 449 w 487"/>
                <a:gd name="T9" fmla="*/ 113 h 494"/>
                <a:gd name="T10" fmla="*/ 408 w 487"/>
                <a:gd name="T11" fmla="*/ 63 h 494"/>
                <a:gd name="T12" fmla="*/ 366 w 487"/>
                <a:gd name="T13" fmla="*/ 89 h 494"/>
                <a:gd name="T14" fmla="*/ 313 w 487"/>
                <a:gd name="T15" fmla="*/ 59 h 494"/>
                <a:gd name="T16" fmla="*/ 314 w 487"/>
                <a:gd name="T17" fmla="*/ 11 h 494"/>
                <a:gd name="T18" fmla="*/ 251 w 487"/>
                <a:gd name="T19" fmla="*/ 0 h 494"/>
                <a:gd name="T20" fmla="*/ 235 w 487"/>
                <a:gd name="T21" fmla="*/ 47 h 494"/>
                <a:gd name="T22" fmla="*/ 176 w 487"/>
                <a:gd name="T23" fmla="*/ 59 h 494"/>
                <a:gd name="T24" fmla="*/ 145 w 487"/>
                <a:gd name="T25" fmla="*/ 20 h 494"/>
                <a:gd name="T26" fmla="*/ 90 w 487"/>
                <a:gd name="T27" fmla="*/ 52 h 494"/>
                <a:gd name="T28" fmla="*/ 108 w 487"/>
                <a:gd name="T29" fmla="*/ 100 h 494"/>
                <a:gd name="T30" fmla="*/ 71 w 487"/>
                <a:gd name="T31" fmla="*/ 145 h 494"/>
                <a:gd name="T32" fmla="*/ 22 w 487"/>
                <a:gd name="T33" fmla="*/ 135 h 494"/>
                <a:gd name="T34" fmla="*/ 0 w 487"/>
                <a:gd name="T35" fmla="*/ 196 h 494"/>
                <a:gd name="T36" fmla="*/ 45 w 487"/>
                <a:gd name="T37" fmla="*/ 220 h 494"/>
                <a:gd name="T38" fmla="*/ 43 w 487"/>
                <a:gd name="T39" fmla="*/ 247 h 494"/>
                <a:gd name="T40" fmla="*/ 46 w 487"/>
                <a:gd name="T41" fmla="*/ 279 h 494"/>
                <a:gd name="T42" fmla="*/ 1 w 487"/>
                <a:gd name="T43" fmla="*/ 303 h 494"/>
                <a:gd name="T44" fmla="*/ 23 w 487"/>
                <a:gd name="T45" fmla="*/ 363 h 494"/>
                <a:gd name="T46" fmla="*/ 74 w 487"/>
                <a:gd name="T47" fmla="*/ 353 h 494"/>
                <a:gd name="T48" fmla="*/ 112 w 487"/>
                <a:gd name="T49" fmla="*/ 398 h 494"/>
                <a:gd name="T50" fmla="*/ 93 w 487"/>
                <a:gd name="T51" fmla="*/ 445 h 494"/>
                <a:gd name="T52" fmla="*/ 149 w 487"/>
                <a:gd name="T53" fmla="*/ 477 h 494"/>
                <a:gd name="T54" fmla="*/ 181 w 487"/>
                <a:gd name="T55" fmla="*/ 437 h 494"/>
                <a:gd name="T56" fmla="*/ 239 w 487"/>
                <a:gd name="T57" fmla="*/ 447 h 494"/>
                <a:gd name="T58" fmla="*/ 255 w 487"/>
                <a:gd name="T59" fmla="*/ 494 h 494"/>
                <a:gd name="T60" fmla="*/ 318 w 487"/>
                <a:gd name="T61" fmla="*/ 483 h 494"/>
                <a:gd name="T62" fmla="*/ 317 w 487"/>
                <a:gd name="T63" fmla="*/ 433 h 494"/>
                <a:gd name="T64" fmla="*/ 369 w 487"/>
                <a:gd name="T65" fmla="*/ 403 h 494"/>
                <a:gd name="T66" fmla="*/ 411 w 487"/>
                <a:gd name="T67" fmla="*/ 428 h 494"/>
                <a:gd name="T68" fmla="*/ 452 w 487"/>
                <a:gd name="T69" fmla="*/ 379 h 494"/>
                <a:gd name="T70" fmla="*/ 419 w 487"/>
                <a:gd name="T71" fmla="*/ 342 h 494"/>
                <a:gd name="T72" fmla="*/ 440 w 487"/>
                <a:gd name="T73" fmla="*/ 285 h 494"/>
                <a:gd name="T74" fmla="*/ 487 w 487"/>
                <a:gd name="T75" fmla="*/ 277 h 494"/>
                <a:gd name="T76" fmla="*/ 243 w 487"/>
                <a:gd name="T77" fmla="*/ 393 h 494"/>
                <a:gd name="T78" fmla="*/ 97 w 487"/>
                <a:gd name="T79" fmla="*/ 247 h 494"/>
                <a:gd name="T80" fmla="*/ 243 w 487"/>
                <a:gd name="T81" fmla="*/ 101 h 494"/>
                <a:gd name="T82" fmla="*/ 390 w 487"/>
                <a:gd name="T83" fmla="*/ 247 h 494"/>
                <a:gd name="T84" fmla="*/ 243 w 487"/>
                <a:gd name="T85" fmla="*/ 393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87" h="494">
                  <a:moveTo>
                    <a:pt x="487" y="277"/>
                  </a:moveTo>
                  <a:cubicBezTo>
                    <a:pt x="487" y="213"/>
                    <a:pt x="487" y="213"/>
                    <a:pt x="487" y="213"/>
                  </a:cubicBezTo>
                  <a:cubicBezTo>
                    <a:pt x="439" y="206"/>
                    <a:pt x="439" y="206"/>
                    <a:pt x="439" y="206"/>
                  </a:cubicBezTo>
                  <a:cubicBezTo>
                    <a:pt x="435" y="186"/>
                    <a:pt x="428" y="166"/>
                    <a:pt x="418" y="149"/>
                  </a:cubicBezTo>
                  <a:cubicBezTo>
                    <a:pt x="449" y="113"/>
                    <a:pt x="449" y="113"/>
                    <a:pt x="449" y="113"/>
                  </a:cubicBezTo>
                  <a:cubicBezTo>
                    <a:pt x="408" y="63"/>
                    <a:pt x="408" y="63"/>
                    <a:pt x="408" y="63"/>
                  </a:cubicBezTo>
                  <a:cubicBezTo>
                    <a:pt x="366" y="89"/>
                    <a:pt x="366" y="89"/>
                    <a:pt x="366" y="89"/>
                  </a:cubicBezTo>
                  <a:cubicBezTo>
                    <a:pt x="350" y="77"/>
                    <a:pt x="332" y="67"/>
                    <a:pt x="313" y="59"/>
                  </a:cubicBezTo>
                  <a:cubicBezTo>
                    <a:pt x="314" y="11"/>
                    <a:pt x="314" y="11"/>
                    <a:pt x="314" y="11"/>
                  </a:cubicBezTo>
                  <a:cubicBezTo>
                    <a:pt x="251" y="0"/>
                    <a:pt x="251" y="0"/>
                    <a:pt x="251" y="0"/>
                  </a:cubicBezTo>
                  <a:cubicBezTo>
                    <a:pt x="235" y="47"/>
                    <a:pt x="235" y="47"/>
                    <a:pt x="235" y="47"/>
                  </a:cubicBezTo>
                  <a:cubicBezTo>
                    <a:pt x="214" y="48"/>
                    <a:pt x="195" y="52"/>
                    <a:pt x="176" y="59"/>
                  </a:cubicBezTo>
                  <a:cubicBezTo>
                    <a:pt x="145" y="20"/>
                    <a:pt x="145" y="20"/>
                    <a:pt x="145" y="20"/>
                  </a:cubicBezTo>
                  <a:cubicBezTo>
                    <a:pt x="90" y="52"/>
                    <a:pt x="90" y="52"/>
                    <a:pt x="90" y="52"/>
                  </a:cubicBezTo>
                  <a:cubicBezTo>
                    <a:pt x="108" y="100"/>
                    <a:pt x="108" y="100"/>
                    <a:pt x="108" y="100"/>
                  </a:cubicBezTo>
                  <a:cubicBezTo>
                    <a:pt x="94" y="113"/>
                    <a:pt x="81" y="128"/>
                    <a:pt x="71" y="145"/>
                  </a:cubicBezTo>
                  <a:cubicBezTo>
                    <a:pt x="22" y="135"/>
                    <a:pt x="22" y="135"/>
                    <a:pt x="22" y="135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45" y="220"/>
                    <a:pt x="45" y="220"/>
                    <a:pt x="45" y="220"/>
                  </a:cubicBezTo>
                  <a:cubicBezTo>
                    <a:pt x="44" y="229"/>
                    <a:pt x="43" y="238"/>
                    <a:pt x="43" y="247"/>
                  </a:cubicBezTo>
                  <a:cubicBezTo>
                    <a:pt x="43" y="258"/>
                    <a:pt x="44" y="268"/>
                    <a:pt x="46" y="279"/>
                  </a:cubicBezTo>
                  <a:cubicBezTo>
                    <a:pt x="1" y="303"/>
                    <a:pt x="1" y="303"/>
                    <a:pt x="1" y="303"/>
                  </a:cubicBezTo>
                  <a:cubicBezTo>
                    <a:pt x="23" y="363"/>
                    <a:pt x="23" y="363"/>
                    <a:pt x="23" y="363"/>
                  </a:cubicBezTo>
                  <a:cubicBezTo>
                    <a:pt x="74" y="353"/>
                    <a:pt x="74" y="353"/>
                    <a:pt x="74" y="353"/>
                  </a:cubicBezTo>
                  <a:cubicBezTo>
                    <a:pt x="84" y="370"/>
                    <a:pt x="97" y="385"/>
                    <a:pt x="112" y="398"/>
                  </a:cubicBezTo>
                  <a:cubicBezTo>
                    <a:pt x="93" y="445"/>
                    <a:pt x="93" y="445"/>
                    <a:pt x="93" y="445"/>
                  </a:cubicBezTo>
                  <a:cubicBezTo>
                    <a:pt x="149" y="477"/>
                    <a:pt x="149" y="477"/>
                    <a:pt x="149" y="477"/>
                  </a:cubicBezTo>
                  <a:cubicBezTo>
                    <a:pt x="181" y="437"/>
                    <a:pt x="181" y="437"/>
                    <a:pt x="181" y="437"/>
                  </a:cubicBezTo>
                  <a:cubicBezTo>
                    <a:pt x="199" y="443"/>
                    <a:pt x="219" y="446"/>
                    <a:pt x="239" y="447"/>
                  </a:cubicBezTo>
                  <a:cubicBezTo>
                    <a:pt x="255" y="494"/>
                    <a:pt x="255" y="494"/>
                    <a:pt x="255" y="494"/>
                  </a:cubicBezTo>
                  <a:cubicBezTo>
                    <a:pt x="318" y="483"/>
                    <a:pt x="318" y="483"/>
                    <a:pt x="318" y="483"/>
                  </a:cubicBezTo>
                  <a:cubicBezTo>
                    <a:pt x="317" y="433"/>
                    <a:pt x="317" y="433"/>
                    <a:pt x="317" y="433"/>
                  </a:cubicBezTo>
                  <a:cubicBezTo>
                    <a:pt x="336" y="426"/>
                    <a:pt x="353" y="415"/>
                    <a:pt x="369" y="403"/>
                  </a:cubicBezTo>
                  <a:cubicBezTo>
                    <a:pt x="411" y="428"/>
                    <a:pt x="411" y="428"/>
                    <a:pt x="411" y="428"/>
                  </a:cubicBezTo>
                  <a:cubicBezTo>
                    <a:pt x="452" y="379"/>
                    <a:pt x="452" y="379"/>
                    <a:pt x="452" y="379"/>
                  </a:cubicBezTo>
                  <a:cubicBezTo>
                    <a:pt x="419" y="342"/>
                    <a:pt x="419" y="342"/>
                    <a:pt x="419" y="342"/>
                  </a:cubicBezTo>
                  <a:cubicBezTo>
                    <a:pt x="429" y="324"/>
                    <a:pt x="436" y="305"/>
                    <a:pt x="440" y="285"/>
                  </a:cubicBezTo>
                  <a:lnTo>
                    <a:pt x="487" y="277"/>
                  </a:lnTo>
                  <a:close/>
                  <a:moveTo>
                    <a:pt x="243" y="393"/>
                  </a:moveTo>
                  <a:cubicBezTo>
                    <a:pt x="163" y="393"/>
                    <a:pt x="97" y="328"/>
                    <a:pt x="97" y="247"/>
                  </a:cubicBezTo>
                  <a:cubicBezTo>
                    <a:pt x="97" y="166"/>
                    <a:pt x="163" y="101"/>
                    <a:pt x="243" y="101"/>
                  </a:cubicBezTo>
                  <a:cubicBezTo>
                    <a:pt x="324" y="101"/>
                    <a:pt x="390" y="166"/>
                    <a:pt x="390" y="247"/>
                  </a:cubicBezTo>
                  <a:cubicBezTo>
                    <a:pt x="390" y="328"/>
                    <a:pt x="324" y="393"/>
                    <a:pt x="243" y="393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sz="1351"/>
            </a:p>
          </p:txBody>
        </p:sp>
        <p:sp>
          <p:nvSpPr>
            <p:cNvPr id="38" name="Freeform 9">
              <a:extLst>
                <a:ext uri="{FF2B5EF4-FFF2-40B4-BE49-F238E27FC236}">
                  <a16:creationId xmlns:a16="http://schemas.microsoft.com/office/drawing/2014/main" id="{6FBD0720-2611-6418-76F3-FD7F0596B69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86875" y="2397626"/>
              <a:ext cx="775605" cy="778293"/>
            </a:xfrm>
            <a:custGeom>
              <a:avLst/>
              <a:gdLst>
                <a:gd name="T0" fmla="*/ 491 w 491"/>
                <a:gd name="T1" fmla="*/ 209 h 493"/>
                <a:gd name="T2" fmla="*/ 473 w 491"/>
                <a:gd name="T3" fmla="*/ 147 h 493"/>
                <a:gd name="T4" fmla="*/ 425 w 491"/>
                <a:gd name="T5" fmla="*/ 153 h 493"/>
                <a:gd name="T6" fmla="*/ 389 w 491"/>
                <a:gd name="T7" fmla="*/ 104 h 493"/>
                <a:gd name="T8" fmla="*/ 409 w 491"/>
                <a:gd name="T9" fmla="*/ 61 h 493"/>
                <a:gd name="T10" fmla="*/ 356 w 491"/>
                <a:gd name="T11" fmla="*/ 25 h 493"/>
                <a:gd name="T12" fmla="*/ 323 w 491"/>
                <a:gd name="T13" fmla="*/ 61 h 493"/>
                <a:gd name="T14" fmla="*/ 264 w 491"/>
                <a:gd name="T15" fmla="*/ 47 h 493"/>
                <a:gd name="T16" fmla="*/ 252 w 491"/>
                <a:gd name="T17" fmla="*/ 0 h 493"/>
                <a:gd name="T18" fmla="*/ 188 w 491"/>
                <a:gd name="T19" fmla="*/ 6 h 493"/>
                <a:gd name="T20" fmla="*/ 185 w 491"/>
                <a:gd name="T21" fmla="*/ 56 h 493"/>
                <a:gd name="T22" fmla="*/ 132 w 491"/>
                <a:gd name="T23" fmla="*/ 83 h 493"/>
                <a:gd name="T24" fmla="*/ 92 w 491"/>
                <a:gd name="T25" fmla="*/ 54 h 493"/>
                <a:gd name="T26" fmla="*/ 47 w 491"/>
                <a:gd name="T27" fmla="*/ 101 h 493"/>
                <a:gd name="T28" fmla="*/ 78 w 491"/>
                <a:gd name="T29" fmla="*/ 141 h 493"/>
                <a:gd name="T30" fmla="*/ 55 w 491"/>
                <a:gd name="T31" fmla="*/ 195 h 493"/>
                <a:gd name="T32" fmla="*/ 4 w 491"/>
                <a:gd name="T33" fmla="*/ 199 h 493"/>
                <a:gd name="T34" fmla="*/ 0 w 491"/>
                <a:gd name="T35" fmla="*/ 263 h 493"/>
                <a:gd name="T36" fmla="*/ 50 w 491"/>
                <a:gd name="T37" fmla="*/ 275 h 493"/>
                <a:gd name="T38" fmla="*/ 56 w 491"/>
                <a:gd name="T39" fmla="*/ 301 h 493"/>
                <a:gd name="T40" fmla="*/ 67 w 491"/>
                <a:gd name="T41" fmla="*/ 330 h 493"/>
                <a:gd name="T42" fmla="*/ 30 w 491"/>
                <a:gd name="T43" fmla="*/ 366 h 493"/>
                <a:gd name="T44" fmla="*/ 68 w 491"/>
                <a:gd name="T45" fmla="*/ 418 h 493"/>
                <a:gd name="T46" fmla="*/ 114 w 491"/>
                <a:gd name="T47" fmla="*/ 394 h 493"/>
                <a:gd name="T48" fmla="*/ 162 w 491"/>
                <a:gd name="T49" fmla="*/ 427 h 493"/>
                <a:gd name="T50" fmla="*/ 157 w 491"/>
                <a:gd name="T51" fmla="*/ 477 h 493"/>
                <a:gd name="T52" fmla="*/ 220 w 491"/>
                <a:gd name="T53" fmla="*/ 493 h 493"/>
                <a:gd name="T54" fmla="*/ 240 w 491"/>
                <a:gd name="T55" fmla="*/ 446 h 493"/>
                <a:gd name="T56" fmla="*/ 298 w 491"/>
                <a:gd name="T57" fmla="*/ 440 h 493"/>
                <a:gd name="T58" fmla="*/ 327 w 491"/>
                <a:gd name="T59" fmla="*/ 481 h 493"/>
                <a:gd name="T60" fmla="*/ 384 w 491"/>
                <a:gd name="T61" fmla="*/ 453 h 493"/>
                <a:gd name="T62" fmla="*/ 370 w 491"/>
                <a:gd name="T63" fmla="*/ 405 h 493"/>
                <a:gd name="T64" fmla="*/ 411 w 491"/>
                <a:gd name="T65" fmla="*/ 362 h 493"/>
                <a:gd name="T66" fmla="*/ 458 w 491"/>
                <a:gd name="T67" fmla="*/ 375 h 493"/>
                <a:gd name="T68" fmla="*/ 485 w 491"/>
                <a:gd name="T69" fmla="*/ 316 h 493"/>
                <a:gd name="T70" fmla="*/ 443 w 491"/>
                <a:gd name="T71" fmla="*/ 290 h 493"/>
                <a:gd name="T72" fmla="*/ 447 w 491"/>
                <a:gd name="T73" fmla="*/ 229 h 493"/>
                <a:gd name="T74" fmla="*/ 491 w 491"/>
                <a:gd name="T75" fmla="*/ 209 h 493"/>
                <a:gd name="T76" fmla="*/ 288 w 491"/>
                <a:gd name="T77" fmla="*/ 387 h 493"/>
                <a:gd name="T78" fmla="*/ 107 w 491"/>
                <a:gd name="T79" fmla="*/ 286 h 493"/>
                <a:gd name="T80" fmla="*/ 208 w 491"/>
                <a:gd name="T81" fmla="*/ 105 h 493"/>
                <a:gd name="T82" fmla="*/ 389 w 491"/>
                <a:gd name="T83" fmla="*/ 206 h 493"/>
                <a:gd name="T84" fmla="*/ 288 w 491"/>
                <a:gd name="T85" fmla="*/ 387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91" h="493">
                  <a:moveTo>
                    <a:pt x="491" y="209"/>
                  </a:moveTo>
                  <a:cubicBezTo>
                    <a:pt x="473" y="147"/>
                    <a:pt x="473" y="147"/>
                    <a:pt x="473" y="147"/>
                  </a:cubicBezTo>
                  <a:cubicBezTo>
                    <a:pt x="425" y="153"/>
                    <a:pt x="425" y="153"/>
                    <a:pt x="425" y="153"/>
                  </a:cubicBezTo>
                  <a:cubicBezTo>
                    <a:pt x="416" y="135"/>
                    <a:pt x="403" y="118"/>
                    <a:pt x="389" y="104"/>
                  </a:cubicBezTo>
                  <a:cubicBezTo>
                    <a:pt x="409" y="61"/>
                    <a:pt x="409" y="61"/>
                    <a:pt x="409" y="61"/>
                  </a:cubicBezTo>
                  <a:cubicBezTo>
                    <a:pt x="356" y="25"/>
                    <a:pt x="356" y="25"/>
                    <a:pt x="356" y="25"/>
                  </a:cubicBezTo>
                  <a:cubicBezTo>
                    <a:pt x="323" y="61"/>
                    <a:pt x="323" y="61"/>
                    <a:pt x="323" y="61"/>
                  </a:cubicBezTo>
                  <a:cubicBezTo>
                    <a:pt x="304" y="53"/>
                    <a:pt x="284" y="48"/>
                    <a:pt x="264" y="47"/>
                  </a:cubicBezTo>
                  <a:cubicBezTo>
                    <a:pt x="252" y="0"/>
                    <a:pt x="252" y="0"/>
                    <a:pt x="252" y="0"/>
                  </a:cubicBezTo>
                  <a:cubicBezTo>
                    <a:pt x="188" y="6"/>
                    <a:pt x="188" y="6"/>
                    <a:pt x="188" y="6"/>
                  </a:cubicBezTo>
                  <a:cubicBezTo>
                    <a:pt x="185" y="56"/>
                    <a:pt x="185" y="56"/>
                    <a:pt x="185" y="56"/>
                  </a:cubicBezTo>
                  <a:cubicBezTo>
                    <a:pt x="166" y="63"/>
                    <a:pt x="148" y="72"/>
                    <a:pt x="132" y="83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68" y="158"/>
                    <a:pt x="60" y="176"/>
                    <a:pt x="55" y="195"/>
                  </a:cubicBezTo>
                  <a:cubicBezTo>
                    <a:pt x="4" y="199"/>
                    <a:pt x="4" y="199"/>
                    <a:pt x="4" y="199"/>
                  </a:cubicBezTo>
                  <a:cubicBezTo>
                    <a:pt x="0" y="263"/>
                    <a:pt x="0" y="263"/>
                    <a:pt x="0" y="263"/>
                  </a:cubicBezTo>
                  <a:cubicBezTo>
                    <a:pt x="50" y="275"/>
                    <a:pt x="50" y="275"/>
                    <a:pt x="50" y="275"/>
                  </a:cubicBezTo>
                  <a:cubicBezTo>
                    <a:pt x="51" y="283"/>
                    <a:pt x="53" y="292"/>
                    <a:pt x="56" y="301"/>
                  </a:cubicBezTo>
                  <a:cubicBezTo>
                    <a:pt x="59" y="311"/>
                    <a:pt x="62" y="321"/>
                    <a:pt x="67" y="330"/>
                  </a:cubicBezTo>
                  <a:cubicBezTo>
                    <a:pt x="30" y="366"/>
                    <a:pt x="30" y="366"/>
                    <a:pt x="30" y="366"/>
                  </a:cubicBezTo>
                  <a:cubicBezTo>
                    <a:pt x="68" y="418"/>
                    <a:pt x="68" y="418"/>
                    <a:pt x="68" y="418"/>
                  </a:cubicBezTo>
                  <a:cubicBezTo>
                    <a:pt x="114" y="394"/>
                    <a:pt x="114" y="394"/>
                    <a:pt x="114" y="394"/>
                  </a:cubicBezTo>
                  <a:cubicBezTo>
                    <a:pt x="128" y="408"/>
                    <a:pt x="145" y="418"/>
                    <a:pt x="162" y="427"/>
                  </a:cubicBezTo>
                  <a:cubicBezTo>
                    <a:pt x="157" y="477"/>
                    <a:pt x="157" y="477"/>
                    <a:pt x="157" y="477"/>
                  </a:cubicBezTo>
                  <a:cubicBezTo>
                    <a:pt x="220" y="493"/>
                    <a:pt x="220" y="493"/>
                    <a:pt x="220" y="493"/>
                  </a:cubicBezTo>
                  <a:cubicBezTo>
                    <a:pt x="240" y="446"/>
                    <a:pt x="240" y="446"/>
                    <a:pt x="240" y="446"/>
                  </a:cubicBezTo>
                  <a:cubicBezTo>
                    <a:pt x="259" y="447"/>
                    <a:pt x="279" y="445"/>
                    <a:pt x="298" y="440"/>
                  </a:cubicBezTo>
                  <a:cubicBezTo>
                    <a:pt x="327" y="481"/>
                    <a:pt x="327" y="481"/>
                    <a:pt x="327" y="481"/>
                  </a:cubicBezTo>
                  <a:cubicBezTo>
                    <a:pt x="384" y="453"/>
                    <a:pt x="384" y="453"/>
                    <a:pt x="384" y="453"/>
                  </a:cubicBezTo>
                  <a:cubicBezTo>
                    <a:pt x="370" y="405"/>
                    <a:pt x="370" y="405"/>
                    <a:pt x="370" y="405"/>
                  </a:cubicBezTo>
                  <a:cubicBezTo>
                    <a:pt x="386" y="393"/>
                    <a:pt x="400" y="378"/>
                    <a:pt x="411" y="362"/>
                  </a:cubicBezTo>
                  <a:cubicBezTo>
                    <a:pt x="458" y="375"/>
                    <a:pt x="458" y="375"/>
                    <a:pt x="458" y="375"/>
                  </a:cubicBezTo>
                  <a:cubicBezTo>
                    <a:pt x="485" y="316"/>
                    <a:pt x="485" y="316"/>
                    <a:pt x="485" y="316"/>
                  </a:cubicBezTo>
                  <a:cubicBezTo>
                    <a:pt x="443" y="290"/>
                    <a:pt x="443" y="290"/>
                    <a:pt x="443" y="290"/>
                  </a:cubicBezTo>
                  <a:cubicBezTo>
                    <a:pt x="448" y="270"/>
                    <a:pt x="449" y="249"/>
                    <a:pt x="447" y="229"/>
                  </a:cubicBezTo>
                  <a:lnTo>
                    <a:pt x="491" y="209"/>
                  </a:lnTo>
                  <a:close/>
                  <a:moveTo>
                    <a:pt x="288" y="387"/>
                  </a:moveTo>
                  <a:cubicBezTo>
                    <a:pt x="210" y="409"/>
                    <a:pt x="129" y="364"/>
                    <a:pt x="107" y="286"/>
                  </a:cubicBezTo>
                  <a:cubicBezTo>
                    <a:pt x="85" y="208"/>
                    <a:pt x="130" y="127"/>
                    <a:pt x="208" y="105"/>
                  </a:cubicBezTo>
                  <a:cubicBezTo>
                    <a:pt x="286" y="83"/>
                    <a:pt x="367" y="128"/>
                    <a:pt x="389" y="206"/>
                  </a:cubicBezTo>
                  <a:cubicBezTo>
                    <a:pt x="411" y="284"/>
                    <a:pt x="366" y="365"/>
                    <a:pt x="288" y="387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sz="1351"/>
            </a:p>
          </p:txBody>
        </p:sp>
        <p:sp>
          <p:nvSpPr>
            <p:cNvPr id="42" name="Freeform 11">
              <a:extLst>
                <a:ext uri="{FF2B5EF4-FFF2-40B4-BE49-F238E27FC236}">
                  <a16:creationId xmlns:a16="http://schemas.microsoft.com/office/drawing/2014/main" id="{4C388E6E-B917-0B0A-1878-D59DE423F14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50454" y="2173816"/>
              <a:ext cx="1311941" cy="1307909"/>
            </a:xfrm>
            <a:custGeom>
              <a:avLst/>
              <a:gdLst>
                <a:gd name="T0" fmla="*/ 831 w 831"/>
                <a:gd name="T1" fmla="*/ 435 h 828"/>
                <a:gd name="T2" fmla="*/ 756 w 831"/>
                <a:gd name="T3" fmla="*/ 359 h 828"/>
                <a:gd name="T4" fmla="*/ 803 w 831"/>
                <a:gd name="T5" fmla="*/ 264 h 828"/>
                <a:gd name="T6" fmla="*/ 702 w 831"/>
                <a:gd name="T7" fmla="*/ 224 h 828"/>
                <a:gd name="T8" fmla="*/ 707 w 831"/>
                <a:gd name="T9" fmla="*/ 119 h 828"/>
                <a:gd name="T10" fmla="*/ 597 w 831"/>
                <a:gd name="T11" fmla="*/ 122 h 828"/>
                <a:gd name="T12" fmla="*/ 560 w 831"/>
                <a:gd name="T13" fmla="*/ 26 h 828"/>
                <a:gd name="T14" fmla="*/ 460 w 831"/>
                <a:gd name="T15" fmla="*/ 73 h 828"/>
                <a:gd name="T16" fmla="*/ 416 w 831"/>
                <a:gd name="T17" fmla="*/ 0 h 828"/>
                <a:gd name="T18" fmla="*/ 371 w 831"/>
                <a:gd name="T19" fmla="*/ 73 h 828"/>
                <a:gd name="T20" fmla="*/ 271 w 831"/>
                <a:gd name="T21" fmla="*/ 26 h 828"/>
                <a:gd name="T22" fmla="*/ 234 w 831"/>
                <a:gd name="T23" fmla="*/ 122 h 828"/>
                <a:gd name="T24" fmla="*/ 124 w 831"/>
                <a:gd name="T25" fmla="*/ 119 h 828"/>
                <a:gd name="T26" fmla="*/ 129 w 831"/>
                <a:gd name="T27" fmla="*/ 224 h 828"/>
                <a:gd name="T28" fmla="*/ 28 w 831"/>
                <a:gd name="T29" fmla="*/ 264 h 828"/>
                <a:gd name="T30" fmla="*/ 75 w 831"/>
                <a:gd name="T31" fmla="*/ 359 h 828"/>
                <a:gd name="T32" fmla="*/ 0 w 831"/>
                <a:gd name="T33" fmla="*/ 435 h 828"/>
                <a:gd name="T34" fmla="*/ 82 w 831"/>
                <a:gd name="T35" fmla="*/ 503 h 828"/>
                <a:gd name="T36" fmla="*/ 43 w 831"/>
                <a:gd name="T37" fmla="*/ 601 h 828"/>
                <a:gd name="T38" fmla="*/ 146 w 831"/>
                <a:gd name="T39" fmla="*/ 631 h 828"/>
                <a:gd name="T40" fmla="*/ 149 w 831"/>
                <a:gd name="T41" fmla="*/ 735 h 828"/>
                <a:gd name="T42" fmla="*/ 255 w 831"/>
                <a:gd name="T43" fmla="*/ 721 h 828"/>
                <a:gd name="T44" fmla="*/ 299 w 831"/>
                <a:gd name="T45" fmla="*/ 815 h 828"/>
                <a:gd name="T46" fmla="*/ 391 w 831"/>
                <a:gd name="T47" fmla="*/ 760 h 828"/>
                <a:gd name="T48" fmla="*/ 440 w 831"/>
                <a:gd name="T49" fmla="*/ 760 h 828"/>
                <a:gd name="T50" fmla="*/ 532 w 831"/>
                <a:gd name="T51" fmla="*/ 815 h 828"/>
                <a:gd name="T52" fmla="*/ 576 w 831"/>
                <a:gd name="T53" fmla="*/ 721 h 828"/>
                <a:gd name="T54" fmla="*/ 682 w 831"/>
                <a:gd name="T55" fmla="*/ 735 h 828"/>
                <a:gd name="T56" fmla="*/ 685 w 831"/>
                <a:gd name="T57" fmla="*/ 631 h 828"/>
                <a:gd name="T58" fmla="*/ 788 w 831"/>
                <a:gd name="T59" fmla="*/ 601 h 828"/>
                <a:gd name="T60" fmla="*/ 749 w 831"/>
                <a:gd name="T61" fmla="*/ 503 h 828"/>
                <a:gd name="T62" fmla="*/ 416 w 831"/>
                <a:gd name="T63" fmla="*/ 692 h 828"/>
                <a:gd name="T64" fmla="*/ 416 w 831"/>
                <a:gd name="T65" fmla="*/ 136 h 828"/>
                <a:gd name="T66" fmla="*/ 416 w 831"/>
                <a:gd name="T67" fmla="*/ 692 h 8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31" h="828">
                  <a:moveTo>
                    <a:pt x="824" y="496"/>
                  </a:moveTo>
                  <a:cubicBezTo>
                    <a:pt x="828" y="476"/>
                    <a:pt x="830" y="456"/>
                    <a:pt x="831" y="435"/>
                  </a:cubicBezTo>
                  <a:cubicBezTo>
                    <a:pt x="761" y="413"/>
                    <a:pt x="761" y="413"/>
                    <a:pt x="761" y="413"/>
                  </a:cubicBezTo>
                  <a:cubicBezTo>
                    <a:pt x="760" y="394"/>
                    <a:pt x="759" y="376"/>
                    <a:pt x="756" y="359"/>
                  </a:cubicBezTo>
                  <a:cubicBezTo>
                    <a:pt x="821" y="322"/>
                    <a:pt x="821" y="322"/>
                    <a:pt x="821" y="322"/>
                  </a:cubicBezTo>
                  <a:cubicBezTo>
                    <a:pt x="816" y="302"/>
                    <a:pt x="810" y="283"/>
                    <a:pt x="803" y="264"/>
                  </a:cubicBezTo>
                  <a:cubicBezTo>
                    <a:pt x="730" y="273"/>
                    <a:pt x="730" y="273"/>
                    <a:pt x="730" y="273"/>
                  </a:cubicBezTo>
                  <a:cubicBezTo>
                    <a:pt x="722" y="256"/>
                    <a:pt x="713" y="239"/>
                    <a:pt x="702" y="224"/>
                  </a:cubicBezTo>
                  <a:cubicBezTo>
                    <a:pt x="747" y="164"/>
                    <a:pt x="747" y="164"/>
                    <a:pt x="747" y="164"/>
                  </a:cubicBezTo>
                  <a:cubicBezTo>
                    <a:pt x="735" y="148"/>
                    <a:pt x="721" y="133"/>
                    <a:pt x="707" y="119"/>
                  </a:cubicBezTo>
                  <a:cubicBezTo>
                    <a:pt x="644" y="157"/>
                    <a:pt x="644" y="157"/>
                    <a:pt x="644" y="157"/>
                  </a:cubicBezTo>
                  <a:cubicBezTo>
                    <a:pt x="629" y="144"/>
                    <a:pt x="614" y="133"/>
                    <a:pt x="597" y="122"/>
                  </a:cubicBezTo>
                  <a:cubicBezTo>
                    <a:pt x="613" y="50"/>
                    <a:pt x="613" y="50"/>
                    <a:pt x="613" y="50"/>
                  </a:cubicBezTo>
                  <a:cubicBezTo>
                    <a:pt x="596" y="40"/>
                    <a:pt x="578" y="32"/>
                    <a:pt x="560" y="26"/>
                  </a:cubicBezTo>
                  <a:cubicBezTo>
                    <a:pt x="517" y="86"/>
                    <a:pt x="517" y="86"/>
                    <a:pt x="517" y="86"/>
                  </a:cubicBezTo>
                  <a:cubicBezTo>
                    <a:pt x="498" y="80"/>
                    <a:pt x="479" y="76"/>
                    <a:pt x="460" y="73"/>
                  </a:cubicBezTo>
                  <a:cubicBezTo>
                    <a:pt x="445" y="1"/>
                    <a:pt x="445" y="1"/>
                    <a:pt x="445" y="1"/>
                  </a:cubicBezTo>
                  <a:cubicBezTo>
                    <a:pt x="435" y="0"/>
                    <a:pt x="425" y="0"/>
                    <a:pt x="416" y="0"/>
                  </a:cubicBezTo>
                  <a:cubicBezTo>
                    <a:pt x="406" y="0"/>
                    <a:pt x="396" y="0"/>
                    <a:pt x="386" y="1"/>
                  </a:cubicBezTo>
                  <a:cubicBezTo>
                    <a:pt x="371" y="73"/>
                    <a:pt x="371" y="73"/>
                    <a:pt x="371" y="73"/>
                  </a:cubicBezTo>
                  <a:cubicBezTo>
                    <a:pt x="352" y="76"/>
                    <a:pt x="333" y="80"/>
                    <a:pt x="314" y="86"/>
                  </a:cubicBezTo>
                  <a:cubicBezTo>
                    <a:pt x="271" y="26"/>
                    <a:pt x="271" y="26"/>
                    <a:pt x="271" y="26"/>
                  </a:cubicBezTo>
                  <a:cubicBezTo>
                    <a:pt x="253" y="32"/>
                    <a:pt x="235" y="40"/>
                    <a:pt x="218" y="50"/>
                  </a:cubicBezTo>
                  <a:cubicBezTo>
                    <a:pt x="234" y="122"/>
                    <a:pt x="234" y="122"/>
                    <a:pt x="234" y="122"/>
                  </a:cubicBezTo>
                  <a:cubicBezTo>
                    <a:pt x="217" y="133"/>
                    <a:pt x="202" y="144"/>
                    <a:pt x="187" y="157"/>
                  </a:cubicBezTo>
                  <a:cubicBezTo>
                    <a:pt x="124" y="119"/>
                    <a:pt x="124" y="119"/>
                    <a:pt x="124" y="119"/>
                  </a:cubicBezTo>
                  <a:cubicBezTo>
                    <a:pt x="110" y="133"/>
                    <a:pt x="97" y="148"/>
                    <a:pt x="84" y="164"/>
                  </a:cubicBezTo>
                  <a:cubicBezTo>
                    <a:pt x="129" y="224"/>
                    <a:pt x="129" y="224"/>
                    <a:pt x="129" y="224"/>
                  </a:cubicBezTo>
                  <a:cubicBezTo>
                    <a:pt x="118" y="239"/>
                    <a:pt x="109" y="256"/>
                    <a:pt x="101" y="273"/>
                  </a:cubicBezTo>
                  <a:cubicBezTo>
                    <a:pt x="28" y="264"/>
                    <a:pt x="28" y="264"/>
                    <a:pt x="28" y="264"/>
                  </a:cubicBezTo>
                  <a:cubicBezTo>
                    <a:pt x="21" y="283"/>
                    <a:pt x="15" y="302"/>
                    <a:pt x="10" y="322"/>
                  </a:cubicBezTo>
                  <a:cubicBezTo>
                    <a:pt x="75" y="359"/>
                    <a:pt x="75" y="359"/>
                    <a:pt x="75" y="359"/>
                  </a:cubicBezTo>
                  <a:cubicBezTo>
                    <a:pt x="72" y="376"/>
                    <a:pt x="71" y="394"/>
                    <a:pt x="70" y="413"/>
                  </a:cubicBezTo>
                  <a:cubicBezTo>
                    <a:pt x="0" y="435"/>
                    <a:pt x="0" y="435"/>
                    <a:pt x="0" y="435"/>
                  </a:cubicBezTo>
                  <a:cubicBezTo>
                    <a:pt x="1" y="456"/>
                    <a:pt x="3" y="476"/>
                    <a:pt x="7" y="496"/>
                  </a:cubicBezTo>
                  <a:cubicBezTo>
                    <a:pt x="82" y="503"/>
                    <a:pt x="82" y="503"/>
                    <a:pt x="82" y="503"/>
                  </a:cubicBezTo>
                  <a:cubicBezTo>
                    <a:pt x="86" y="520"/>
                    <a:pt x="92" y="536"/>
                    <a:pt x="98" y="552"/>
                  </a:cubicBezTo>
                  <a:cubicBezTo>
                    <a:pt x="43" y="601"/>
                    <a:pt x="43" y="601"/>
                    <a:pt x="43" y="601"/>
                  </a:cubicBezTo>
                  <a:cubicBezTo>
                    <a:pt x="52" y="620"/>
                    <a:pt x="63" y="638"/>
                    <a:pt x="75" y="655"/>
                  </a:cubicBezTo>
                  <a:cubicBezTo>
                    <a:pt x="146" y="631"/>
                    <a:pt x="146" y="631"/>
                    <a:pt x="146" y="631"/>
                  </a:cubicBezTo>
                  <a:cubicBezTo>
                    <a:pt x="156" y="644"/>
                    <a:pt x="168" y="656"/>
                    <a:pt x="180" y="668"/>
                  </a:cubicBezTo>
                  <a:cubicBezTo>
                    <a:pt x="149" y="735"/>
                    <a:pt x="149" y="735"/>
                    <a:pt x="149" y="735"/>
                  </a:cubicBezTo>
                  <a:cubicBezTo>
                    <a:pt x="165" y="749"/>
                    <a:pt x="182" y="761"/>
                    <a:pt x="200" y="772"/>
                  </a:cubicBezTo>
                  <a:cubicBezTo>
                    <a:pt x="255" y="721"/>
                    <a:pt x="255" y="721"/>
                    <a:pt x="255" y="721"/>
                  </a:cubicBezTo>
                  <a:cubicBezTo>
                    <a:pt x="270" y="729"/>
                    <a:pt x="285" y="736"/>
                    <a:pt x="300" y="741"/>
                  </a:cubicBezTo>
                  <a:cubicBezTo>
                    <a:pt x="299" y="815"/>
                    <a:pt x="299" y="815"/>
                    <a:pt x="299" y="815"/>
                  </a:cubicBezTo>
                  <a:cubicBezTo>
                    <a:pt x="320" y="821"/>
                    <a:pt x="340" y="825"/>
                    <a:pt x="362" y="828"/>
                  </a:cubicBezTo>
                  <a:cubicBezTo>
                    <a:pt x="391" y="760"/>
                    <a:pt x="391" y="760"/>
                    <a:pt x="391" y="760"/>
                  </a:cubicBezTo>
                  <a:cubicBezTo>
                    <a:pt x="399" y="761"/>
                    <a:pt x="407" y="761"/>
                    <a:pt x="416" y="761"/>
                  </a:cubicBezTo>
                  <a:cubicBezTo>
                    <a:pt x="424" y="761"/>
                    <a:pt x="432" y="761"/>
                    <a:pt x="440" y="760"/>
                  </a:cubicBezTo>
                  <a:cubicBezTo>
                    <a:pt x="469" y="828"/>
                    <a:pt x="469" y="828"/>
                    <a:pt x="469" y="828"/>
                  </a:cubicBezTo>
                  <a:cubicBezTo>
                    <a:pt x="491" y="825"/>
                    <a:pt x="511" y="821"/>
                    <a:pt x="532" y="815"/>
                  </a:cubicBezTo>
                  <a:cubicBezTo>
                    <a:pt x="531" y="741"/>
                    <a:pt x="531" y="741"/>
                    <a:pt x="531" y="741"/>
                  </a:cubicBezTo>
                  <a:cubicBezTo>
                    <a:pt x="546" y="736"/>
                    <a:pt x="561" y="729"/>
                    <a:pt x="576" y="721"/>
                  </a:cubicBezTo>
                  <a:cubicBezTo>
                    <a:pt x="631" y="772"/>
                    <a:pt x="631" y="772"/>
                    <a:pt x="631" y="772"/>
                  </a:cubicBezTo>
                  <a:cubicBezTo>
                    <a:pt x="649" y="761"/>
                    <a:pt x="666" y="749"/>
                    <a:pt x="682" y="735"/>
                  </a:cubicBezTo>
                  <a:cubicBezTo>
                    <a:pt x="651" y="668"/>
                    <a:pt x="651" y="668"/>
                    <a:pt x="651" y="668"/>
                  </a:cubicBezTo>
                  <a:cubicBezTo>
                    <a:pt x="663" y="656"/>
                    <a:pt x="675" y="644"/>
                    <a:pt x="685" y="631"/>
                  </a:cubicBezTo>
                  <a:cubicBezTo>
                    <a:pt x="756" y="655"/>
                    <a:pt x="756" y="655"/>
                    <a:pt x="756" y="655"/>
                  </a:cubicBezTo>
                  <a:cubicBezTo>
                    <a:pt x="768" y="638"/>
                    <a:pt x="779" y="620"/>
                    <a:pt x="788" y="601"/>
                  </a:cubicBezTo>
                  <a:cubicBezTo>
                    <a:pt x="733" y="552"/>
                    <a:pt x="733" y="552"/>
                    <a:pt x="733" y="552"/>
                  </a:cubicBezTo>
                  <a:cubicBezTo>
                    <a:pt x="739" y="536"/>
                    <a:pt x="745" y="520"/>
                    <a:pt x="749" y="503"/>
                  </a:cubicBezTo>
                  <a:lnTo>
                    <a:pt x="824" y="496"/>
                  </a:lnTo>
                  <a:close/>
                  <a:moveTo>
                    <a:pt x="416" y="692"/>
                  </a:moveTo>
                  <a:cubicBezTo>
                    <a:pt x="262" y="692"/>
                    <a:pt x="138" y="567"/>
                    <a:pt x="138" y="414"/>
                  </a:cubicBezTo>
                  <a:cubicBezTo>
                    <a:pt x="138" y="261"/>
                    <a:pt x="262" y="136"/>
                    <a:pt x="416" y="136"/>
                  </a:cubicBezTo>
                  <a:cubicBezTo>
                    <a:pt x="569" y="136"/>
                    <a:pt x="693" y="261"/>
                    <a:pt x="693" y="414"/>
                  </a:cubicBezTo>
                  <a:cubicBezTo>
                    <a:pt x="693" y="567"/>
                    <a:pt x="569" y="692"/>
                    <a:pt x="416" y="69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sz="1351"/>
            </a:p>
          </p:txBody>
        </p:sp>
        <p:sp>
          <p:nvSpPr>
            <p:cNvPr id="45" name="Freeform 13">
              <a:extLst>
                <a:ext uri="{FF2B5EF4-FFF2-40B4-BE49-F238E27FC236}">
                  <a16:creationId xmlns:a16="http://schemas.microsoft.com/office/drawing/2014/main" id="{A3670656-9A92-F0F2-6505-4252484453A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43372" y="2721425"/>
              <a:ext cx="1293123" cy="1290435"/>
            </a:xfrm>
            <a:custGeom>
              <a:avLst/>
              <a:gdLst>
                <a:gd name="T0" fmla="*/ 819 w 819"/>
                <a:gd name="T1" fmla="*/ 409 h 817"/>
                <a:gd name="T2" fmla="*/ 754 w 819"/>
                <a:gd name="T3" fmla="*/ 340 h 817"/>
                <a:gd name="T4" fmla="*/ 791 w 819"/>
                <a:gd name="T5" fmla="*/ 260 h 817"/>
                <a:gd name="T6" fmla="*/ 706 w 819"/>
                <a:gd name="T7" fmla="*/ 220 h 817"/>
                <a:gd name="T8" fmla="*/ 710 w 819"/>
                <a:gd name="T9" fmla="*/ 132 h 817"/>
                <a:gd name="T10" fmla="*/ 617 w 819"/>
                <a:gd name="T11" fmla="*/ 126 h 817"/>
                <a:gd name="T12" fmla="*/ 588 w 819"/>
                <a:gd name="T13" fmla="*/ 41 h 817"/>
                <a:gd name="T14" fmla="*/ 499 w 819"/>
                <a:gd name="T15" fmla="*/ 70 h 817"/>
                <a:gd name="T16" fmla="*/ 441 w 819"/>
                <a:gd name="T17" fmla="*/ 2 h 817"/>
                <a:gd name="T18" fmla="*/ 379 w 819"/>
                <a:gd name="T19" fmla="*/ 2 h 817"/>
                <a:gd name="T20" fmla="*/ 321 w 819"/>
                <a:gd name="T21" fmla="*/ 70 h 817"/>
                <a:gd name="T22" fmla="*/ 231 w 819"/>
                <a:gd name="T23" fmla="*/ 41 h 817"/>
                <a:gd name="T24" fmla="*/ 203 w 819"/>
                <a:gd name="T25" fmla="*/ 126 h 817"/>
                <a:gd name="T26" fmla="*/ 109 w 819"/>
                <a:gd name="T27" fmla="*/ 132 h 817"/>
                <a:gd name="T28" fmla="*/ 114 w 819"/>
                <a:gd name="T29" fmla="*/ 220 h 817"/>
                <a:gd name="T30" fmla="*/ 28 w 819"/>
                <a:gd name="T31" fmla="*/ 260 h 817"/>
                <a:gd name="T32" fmla="*/ 65 w 819"/>
                <a:gd name="T33" fmla="*/ 340 h 817"/>
                <a:gd name="T34" fmla="*/ 0 w 819"/>
                <a:gd name="T35" fmla="*/ 409 h 817"/>
                <a:gd name="T36" fmla="*/ 63 w 819"/>
                <a:gd name="T37" fmla="*/ 469 h 817"/>
                <a:gd name="T38" fmla="*/ 27 w 819"/>
                <a:gd name="T39" fmla="*/ 557 h 817"/>
                <a:gd name="T40" fmla="*/ 107 w 819"/>
                <a:gd name="T41" fmla="*/ 589 h 817"/>
                <a:gd name="T42" fmla="*/ 106 w 819"/>
                <a:gd name="T43" fmla="*/ 685 h 817"/>
                <a:gd name="T44" fmla="*/ 191 w 819"/>
                <a:gd name="T45" fmla="*/ 685 h 817"/>
                <a:gd name="T46" fmla="*/ 225 w 819"/>
                <a:gd name="T47" fmla="*/ 776 h 817"/>
                <a:gd name="T48" fmla="*/ 304 w 819"/>
                <a:gd name="T49" fmla="*/ 745 h 817"/>
                <a:gd name="T50" fmla="*/ 368 w 819"/>
                <a:gd name="T51" fmla="*/ 817 h 817"/>
                <a:gd name="T52" fmla="*/ 410 w 819"/>
                <a:gd name="T53" fmla="*/ 762 h 817"/>
                <a:gd name="T54" fmla="*/ 451 w 819"/>
                <a:gd name="T55" fmla="*/ 817 h 817"/>
                <a:gd name="T56" fmla="*/ 516 w 819"/>
                <a:gd name="T57" fmla="*/ 745 h 817"/>
                <a:gd name="T58" fmla="*/ 594 w 819"/>
                <a:gd name="T59" fmla="*/ 776 h 817"/>
                <a:gd name="T60" fmla="*/ 628 w 819"/>
                <a:gd name="T61" fmla="*/ 685 h 817"/>
                <a:gd name="T62" fmla="*/ 713 w 819"/>
                <a:gd name="T63" fmla="*/ 685 h 817"/>
                <a:gd name="T64" fmla="*/ 712 w 819"/>
                <a:gd name="T65" fmla="*/ 589 h 817"/>
                <a:gd name="T66" fmla="*/ 792 w 819"/>
                <a:gd name="T67" fmla="*/ 557 h 817"/>
                <a:gd name="T68" fmla="*/ 756 w 819"/>
                <a:gd name="T69" fmla="*/ 469 h 817"/>
                <a:gd name="T70" fmla="*/ 410 w 819"/>
                <a:gd name="T71" fmla="*/ 704 h 817"/>
                <a:gd name="T72" fmla="*/ 410 w 819"/>
                <a:gd name="T73" fmla="*/ 114 h 817"/>
                <a:gd name="T74" fmla="*/ 410 w 819"/>
                <a:gd name="T75" fmla="*/ 704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19" h="817">
                  <a:moveTo>
                    <a:pt x="761" y="425"/>
                  </a:moveTo>
                  <a:cubicBezTo>
                    <a:pt x="819" y="409"/>
                    <a:pt x="819" y="409"/>
                    <a:pt x="819" y="409"/>
                  </a:cubicBezTo>
                  <a:cubicBezTo>
                    <a:pt x="819" y="387"/>
                    <a:pt x="818" y="366"/>
                    <a:pt x="814" y="345"/>
                  </a:cubicBezTo>
                  <a:cubicBezTo>
                    <a:pt x="754" y="340"/>
                    <a:pt x="754" y="340"/>
                    <a:pt x="754" y="340"/>
                  </a:cubicBezTo>
                  <a:cubicBezTo>
                    <a:pt x="751" y="325"/>
                    <a:pt x="748" y="311"/>
                    <a:pt x="743" y="297"/>
                  </a:cubicBezTo>
                  <a:cubicBezTo>
                    <a:pt x="791" y="260"/>
                    <a:pt x="791" y="260"/>
                    <a:pt x="791" y="260"/>
                  </a:cubicBezTo>
                  <a:cubicBezTo>
                    <a:pt x="783" y="241"/>
                    <a:pt x="774" y="222"/>
                    <a:pt x="764" y="204"/>
                  </a:cubicBezTo>
                  <a:cubicBezTo>
                    <a:pt x="706" y="220"/>
                    <a:pt x="706" y="220"/>
                    <a:pt x="706" y="220"/>
                  </a:cubicBezTo>
                  <a:cubicBezTo>
                    <a:pt x="698" y="207"/>
                    <a:pt x="688" y="195"/>
                    <a:pt x="678" y="183"/>
                  </a:cubicBezTo>
                  <a:cubicBezTo>
                    <a:pt x="710" y="132"/>
                    <a:pt x="710" y="132"/>
                    <a:pt x="710" y="132"/>
                  </a:cubicBezTo>
                  <a:cubicBezTo>
                    <a:pt x="696" y="116"/>
                    <a:pt x="681" y="102"/>
                    <a:pt x="664" y="89"/>
                  </a:cubicBezTo>
                  <a:cubicBezTo>
                    <a:pt x="617" y="126"/>
                    <a:pt x="617" y="126"/>
                    <a:pt x="617" y="126"/>
                  </a:cubicBezTo>
                  <a:cubicBezTo>
                    <a:pt x="604" y="116"/>
                    <a:pt x="591" y="108"/>
                    <a:pt x="577" y="100"/>
                  </a:cubicBezTo>
                  <a:cubicBezTo>
                    <a:pt x="588" y="41"/>
                    <a:pt x="588" y="41"/>
                    <a:pt x="588" y="41"/>
                  </a:cubicBezTo>
                  <a:cubicBezTo>
                    <a:pt x="569" y="32"/>
                    <a:pt x="550" y="24"/>
                    <a:pt x="530" y="18"/>
                  </a:cubicBezTo>
                  <a:cubicBezTo>
                    <a:pt x="499" y="70"/>
                    <a:pt x="499" y="70"/>
                    <a:pt x="499" y="70"/>
                  </a:cubicBezTo>
                  <a:cubicBezTo>
                    <a:pt x="483" y="66"/>
                    <a:pt x="468" y="63"/>
                    <a:pt x="452" y="61"/>
                  </a:cubicBezTo>
                  <a:cubicBezTo>
                    <a:pt x="441" y="2"/>
                    <a:pt x="441" y="2"/>
                    <a:pt x="441" y="2"/>
                  </a:cubicBezTo>
                  <a:cubicBezTo>
                    <a:pt x="431" y="1"/>
                    <a:pt x="420" y="0"/>
                    <a:pt x="410" y="0"/>
                  </a:cubicBezTo>
                  <a:cubicBezTo>
                    <a:pt x="399" y="0"/>
                    <a:pt x="389" y="1"/>
                    <a:pt x="379" y="2"/>
                  </a:cubicBezTo>
                  <a:cubicBezTo>
                    <a:pt x="368" y="61"/>
                    <a:pt x="368" y="61"/>
                    <a:pt x="368" y="61"/>
                  </a:cubicBezTo>
                  <a:cubicBezTo>
                    <a:pt x="352" y="63"/>
                    <a:pt x="336" y="66"/>
                    <a:pt x="321" y="70"/>
                  </a:cubicBezTo>
                  <a:cubicBezTo>
                    <a:pt x="289" y="18"/>
                    <a:pt x="289" y="18"/>
                    <a:pt x="289" y="18"/>
                  </a:cubicBezTo>
                  <a:cubicBezTo>
                    <a:pt x="269" y="24"/>
                    <a:pt x="250" y="32"/>
                    <a:pt x="231" y="41"/>
                  </a:cubicBezTo>
                  <a:cubicBezTo>
                    <a:pt x="243" y="100"/>
                    <a:pt x="243" y="100"/>
                    <a:pt x="243" y="100"/>
                  </a:cubicBezTo>
                  <a:cubicBezTo>
                    <a:pt x="229" y="108"/>
                    <a:pt x="216" y="116"/>
                    <a:pt x="203" y="126"/>
                  </a:cubicBezTo>
                  <a:cubicBezTo>
                    <a:pt x="155" y="89"/>
                    <a:pt x="155" y="89"/>
                    <a:pt x="155" y="89"/>
                  </a:cubicBezTo>
                  <a:cubicBezTo>
                    <a:pt x="139" y="102"/>
                    <a:pt x="123" y="116"/>
                    <a:pt x="109" y="132"/>
                  </a:cubicBezTo>
                  <a:cubicBezTo>
                    <a:pt x="141" y="183"/>
                    <a:pt x="141" y="183"/>
                    <a:pt x="141" y="183"/>
                  </a:cubicBezTo>
                  <a:cubicBezTo>
                    <a:pt x="131" y="195"/>
                    <a:pt x="122" y="207"/>
                    <a:pt x="114" y="220"/>
                  </a:cubicBezTo>
                  <a:cubicBezTo>
                    <a:pt x="56" y="204"/>
                    <a:pt x="56" y="204"/>
                    <a:pt x="56" y="204"/>
                  </a:cubicBezTo>
                  <a:cubicBezTo>
                    <a:pt x="45" y="222"/>
                    <a:pt x="36" y="241"/>
                    <a:pt x="28" y="260"/>
                  </a:cubicBezTo>
                  <a:cubicBezTo>
                    <a:pt x="77" y="297"/>
                    <a:pt x="77" y="297"/>
                    <a:pt x="77" y="297"/>
                  </a:cubicBezTo>
                  <a:cubicBezTo>
                    <a:pt x="72" y="311"/>
                    <a:pt x="68" y="325"/>
                    <a:pt x="65" y="340"/>
                  </a:cubicBezTo>
                  <a:cubicBezTo>
                    <a:pt x="5" y="345"/>
                    <a:pt x="5" y="345"/>
                    <a:pt x="5" y="345"/>
                  </a:cubicBezTo>
                  <a:cubicBezTo>
                    <a:pt x="2" y="366"/>
                    <a:pt x="0" y="387"/>
                    <a:pt x="0" y="409"/>
                  </a:cubicBezTo>
                  <a:cubicBezTo>
                    <a:pt x="58" y="425"/>
                    <a:pt x="58" y="425"/>
                    <a:pt x="58" y="425"/>
                  </a:cubicBezTo>
                  <a:cubicBezTo>
                    <a:pt x="59" y="440"/>
                    <a:pt x="61" y="455"/>
                    <a:pt x="63" y="469"/>
                  </a:cubicBezTo>
                  <a:cubicBezTo>
                    <a:pt x="9" y="495"/>
                    <a:pt x="9" y="495"/>
                    <a:pt x="9" y="495"/>
                  </a:cubicBezTo>
                  <a:cubicBezTo>
                    <a:pt x="14" y="517"/>
                    <a:pt x="20" y="537"/>
                    <a:pt x="27" y="557"/>
                  </a:cubicBezTo>
                  <a:cubicBezTo>
                    <a:pt x="88" y="551"/>
                    <a:pt x="88" y="551"/>
                    <a:pt x="88" y="551"/>
                  </a:cubicBezTo>
                  <a:cubicBezTo>
                    <a:pt x="93" y="564"/>
                    <a:pt x="100" y="577"/>
                    <a:pt x="107" y="589"/>
                  </a:cubicBezTo>
                  <a:cubicBezTo>
                    <a:pt x="66" y="633"/>
                    <a:pt x="66" y="633"/>
                    <a:pt x="66" y="633"/>
                  </a:cubicBezTo>
                  <a:cubicBezTo>
                    <a:pt x="78" y="652"/>
                    <a:pt x="92" y="669"/>
                    <a:pt x="106" y="685"/>
                  </a:cubicBezTo>
                  <a:cubicBezTo>
                    <a:pt x="160" y="658"/>
                    <a:pt x="160" y="658"/>
                    <a:pt x="160" y="658"/>
                  </a:cubicBezTo>
                  <a:cubicBezTo>
                    <a:pt x="170" y="668"/>
                    <a:pt x="180" y="677"/>
                    <a:pt x="191" y="685"/>
                  </a:cubicBezTo>
                  <a:cubicBezTo>
                    <a:pt x="169" y="741"/>
                    <a:pt x="169" y="741"/>
                    <a:pt x="169" y="741"/>
                  </a:cubicBezTo>
                  <a:cubicBezTo>
                    <a:pt x="187" y="754"/>
                    <a:pt x="205" y="766"/>
                    <a:pt x="225" y="776"/>
                  </a:cubicBezTo>
                  <a:cubicBezTo>
                    <a:pt x="265" y="731"/>
                    <a:pt x="265" y="731"/>
                    <a:pt x="265" y="731"/>
                  </a:cubicBezTo>
                  <a:cubicBezTo>
                    <a:pt x="278" y="736"/>
                    <a:pt x="291" y="741"/>
                    <a:pt x="304" y="745"/>
                  </a:cubicBezTo>
                  <a:cubicBezTo>
                    <a:pt x="303" y="806"/>
                    <a:pt x="303" y="806"/>
                    <a:pt x="303" y="806"/>
                  </a:cubicBezTo>
                  <a:cubicBezTo>
                    <a:pt x="324" y="811"/>
                    <a:pt x="346" y="815"/>
                    <a:pt x="368" y="817"/>
                  </a:cubicBezTo>
                  <a:cubicBezTo>
                    <a:pt x="389" y="761"/>
                    <a:pt x="389" y="761"/>
                    <a:pt x="389" y="761"/>
                  </a:cubicBezTo>
                  <a:cubicBezTo>
                    <a:pt x="396" y="761"/>
                    <a:pt x="403" y="762"/>
                    <a:pt x="410" y="762"/>
                  </a:cubicBezTo>
                  <a:cubicBezTo>
                    <a:pt x="417" y="762"/>
                    <a:pt x="423" y="761"/>
                    <a:pt x="430" y="761"/>
                  </a:cubicBezTo>
                  <a:cubicBezTo>
                    <a:pt x="451" y="817"/>
                    <a:pt x="451" y="817"/>
                    <a:pt x="451" y="817"/>
                  </a:cubicBezTo>
                  <a:cubicBezTo>
                    <a:pt x="474" y="815"/>
                    <a:pt x="495" y="811"/>
                    <a:pt x="516" y="806"/>
                  </a:cubicBezTo>
                  <a:cubicBezTo>
                    <a:pt x="516" y="745"/>
                    <a:pt x="516" y="745"/>
                    <a:pt x="516" y="745"/>
                  </a:cubicBezTo>
                  <a:cubicBezTo>
                    <a:pt x="529" y="741"/>
                    <a:pt x="542" y="736"/>
                    <a:pt x="554" y="731"/>
                  </a:cubicBezTo>
                  <a:cubicBezTo>
                    <a:pt x="594" y="776"/>
                    <a:pt x="594" y="776"/>
                    <a:pt x="594" y="776"/>
                  </a:cubicBezTo>
                  <a:cubicBezTo>
                    <a:pt x="614" y="766"/>
                    <a:pt x="633" y="754"/>
                    <a:pt x="650" y="741"/>
                  </a:cubicBezTo>
                  <a:cubicBezTo>
                    <a:pt x="628" y="685"/>
                    <a:pt x="628" y="685"/>
                    <a:pt x="628" y="685"/>
                  </a:cubicBezTo>
                  <a:cubicBezTo>
                    <a:pt x="639" y="677"/>
                    <a:pt x="649" y="668"/>
                    <a:pt x="659" y="658"/>
                  </a:cubicBezTo>
                  <a:cubicBezTo>
                    <a:pt x="713" y="685"/>
                    <a:pt x="713" y="685"/>
                    <a:pt x="713" y="685"/>
                  </a:cubicBezTo>
                  <a:cubicBezTo>
                    <a:pt x="728" y="669"/>
                    <a:pt x="741" y="652"/>
                    <a:pt x="753" y="633"/>
                  </a:cubicBezTo>
                  <a:cubicBezTo>
                    <a:pt x="712" y="589"/>
                    <a:pt x="712" y="589"/>
                    <a:pt x="712" y="589"/>
                  </a:cubicBezTo>
                  <a:cubicBezTo>
                    <a:pt x="719" y="577"/>
                    <a:pt x="726" y="564"/>
                    <a:pt x="732" y="551"/>
                  </a:cubicBezTo>
                  <a:cubicBezTo>
                    <a:pt x="792" y="557"/>
                    <a:pt x="792" y="557"/>
                    <a:pt x="792" y="557"/>
                  </a:cubicBezTo>
                  <a:cubicBezTo>
                    <a:pt x="800" y="537"/>
                    <a:pt x="806" y="517"/>
                    <a:pt x="810" y="495"/>
                  </a:cubicBezTo>
                  <a:cubicBezTo>
                    <a:pt x="756" y="469"/>
                    <a:pt x="756" y="469"/>
                    <a:pt x="756" y="469"/>
                  </a:cubicBezTo>
                  <a:cubicBezTo>
                    <a:pt x="759" y="455"/>
                    <a:pt x="760" y="440"/>
                    <a:pt x="761" y="425"/>
                  </a:cubicBezTo>
                  <a:close/>
                  <a:moveTo>
                    <a:pt x="410" y="704"/>
                  </a:moveTo>
                  <a:cubicBezTo>
                    <a:pt x="247" y="704"/>
                    <a:pt x="114" y="572"/>
                    <a:pt x="114" y="409"/>
                  </a:cubicBezTo>
                  <a:cubicBezTo>
                    <a:pt x="114" y="246"/>
                    <a:pt x="247" y="114"/>
                    <a:pt x="410" y="114"/>
                  </a:cubicBezTo>
                  <a:cubicBezTo>
                    <a:pt x="573" y="114"/>
                    <a:pt x="705" y="246"/>
                    <a:pt x="705" y="409"/>
                  </a:cubicBezTo>
                  <a:cubicBezTo>
                    <a:pt x="705" y="572"/>
                    <a:pt x="573" y="704"/>
                    <a:pt x="410" y="704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sz="1351"/>
            </a:p>
          </p:txBody>
        </p:sp>
        <p:sp>
          <p:nvSpPr>
            <p:cNvPr id="53" name="Freeform 15">
              <a:extLst>
                <a:ext uri="{FF2B5EF4-FFF2-40B4-BE49-F238E27FC236}">
                  <a16:creationId xmlns:a16="http://schemas.microsoft.com/office/drawing/2014/main" id="{2D0218E9-92D7-4FF4-8754-1C5E8376B12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26080" y="2212125"/>
              <a:ext cx="1294467" cy="1289091"/>
            </a:xfrm>
            <a:custGeom>
              <a:avLst/>
              <a:gdLst>
                <a:gd name="T0" fmla="*/ 820 w 820"/>
                <a:gd name="T1" fmla="*/ 409 h 817"/>
                <a:gd name="T2" fmla="*/ 755 w 820"/>
                <a:gd name="T3" fmla="*/ 340 h 817"/>
                <a:gd name="T4" fmla="*/ 791 w 820"/>
                <a:gd name="T5" fmla="*/ 260 h 817"/>
                <a:gd name="T6" fmla="*/ 706 w 820"/>
                <a:gd name="T7" fmla="*/ 220 h 817"/>
                <a:gd name="T8" fmla="*/ 711 w 820"/>
                <a:gd name="T9" fmla="*/ 131 h 817"/>
                <a:gd name="T10" fmla="*/ 617 w 820"/>
                <a:gd name="T11" fmla="*/ 125 h 817"/>
                <a:gd name="T12" fmla="*/ 588 w 820"/>
                <a:gd name="T13" fmla="*/ 41 h 817"/>
                <a:gd name="T14" fmla="*/ 499 w 820"/>
                <a:gd name="T15" fmla="*/ 69 h 817"/>
                <a:gd name="T16" fmla="*/ 441 w 820"/>
                <a:gd name="T17" fmla="*/ 1 h 817"/>
                <a:gd name="T18" fmla="*/ 379 w 820"/>
                <a:gd name="T19" fmla="*/ 1 h 817"/>
                <a:gd name="T20" fmla="*/ 321 w 820"/>
                <a:gd name="T21" fmla="*/ 69 h 817"/>
                <a:gd name="T22" fmla="*/ 232 w 820"/>
                <a:gd name="T23" fmla="*/ 41 h 817"/>
                <a:gd name="T24" fmla="*/ 203 w 820"/>
                <a:gd name="T25" fmla="*/ 125 h 817"/>
                <a:gd name="T26" fmla="*/ 109 w 820"/>
                <a:gd name="T27" fmla="*/ 131 h 817"/>
                <a:gd name="T28" fmla="*/ 114 w 820"/>
                <a:gd name="T29" fmla="*/ 220 h 817"/>
                <a:gd name="T30" fmla="*/ 28 w 820"/>
                <a:gd name="T31" fmla="*/ 260 h 817"/>
                <a:gd name="T32" fmla="*/ 65 w 820"/>
                <a:gd name="T33" fmla="*/ 340 h 817"/>
                <a:gd name="T34" fmla="*/ 0 w 820"/>
                <a:gd name="T35" fmla="*/ 409 h 817"/>
                <a:gd name="T36" fmla="*/ 63 w 820"/>
                <a:gd name="T37" fmla="*/ 468 h 817"/>
                <a:gd name="T38" fmla="*/ 28 w 820"/>
                <a:gd name="T39" fmla="*/ 557 h 817"/>
                <a:gd name="T40" fmla="*/ 107 w 820"/>
                <a:gd name="T41" fmla="*/ 589 h 817"/>
                <a:gd name="T42" fmla="*/ 106 w 820"/>
                <a:gd name="T43" fmla="*/ 684 h 817"/>
                <a:gd name="T44" fmla="*/ 191 w 820"/>
                <a:gd name="T45" fmla="*/ 685 h 817"/>
                <a:gd name="T46" fmla="*/ 225 w 820"/>
                <a:gd name="T47" fmla="*/ 775 h 817"/>
                <a:gd name="T48" fmla="*/ 304 w 820"/>
                <a:gd name="T49" fmla="*/ 745 h 817"/>
                <a:gd name="T50" fmla="*/ 368 w 820"/>
                <a:gd name="T51" fmla="*/ 817 h 817"/>
                <a:gd name="T52" fmla="*/ 410 w 820"/>
                <a:gd name="T53" fmla="*/ 761 h 817"/>
                <a:gd name="T54" fmla="*/ 452 w 820"/>
                <a:gd name="T55" fmla="*/ 817 h 817"/>
                <a:gd name="T56" fmla="*/ 516 w 820"/>
                <a:gd name="T57" fmla="*/ 745 h 817"/>
                <a:gd name="T58" fmla="*/ 595 w 820"/>
                <a:gd name="T59" fmla="*/ 775 h 817"/>
                <a:gd name="T60" fmla="*/ 629 w 820"/>
                <a:gd name="T61" fmla="*/ 685 h 817"/>
                <a:gd name="T62" fmla="*/ 713 w 820"/>
                <a:gd name="T63" fmla="*/ 684 h 817"/>
                <a:gd name="T64" fmla="*/ 712 w 820"/>
                <a:gd name="T65" fmla="*/ 589 h 817"/>
                <a:gd name="T66" fmla="*/ 792 w 820"/>
                <a:gd name="T67" fmla="*/ 557 h 817"/>
                <a:gd name="T68" fmla="*/ 757 w 820"/>
                <a:gd name="T69" fmla="*/ 468 h 817"/>
                <a:gd name="T70" fmla="*/ 410 w 820"/>
                <a:gd name="T71" fmla="*/ 694 h 817"/>
                <a:gd name="T72" fmla="*/ 410 w 820"/>
                <a:gd name="T73" fmla="*/ 122 h 817"/>
                <a:gd name="T74" fmla="*/ 410 w 820"/>
                <a:gd name="T75" fmla="*/ 694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20" h="817">
                  <a:moveTo>
                    <a:pt x="761" y="425"/>
                  </a:moveTo>
                  <a:cubicBezTo>
                    <a:pt x="820" y="409"/>
                    <a:pt x="820" y="409"/>
                    <a:pt x="820" y="409"/>
                  </a:cubicBezTo>
                  <a:cubicBezTo>
                    <a:pt x="819" y="387"/>
                    <a:pt x="818" y="366"/>
                    <a:pt x="814" y="345"/>
                  </a:cubicBezTo>
                  <a:cubicBezTo>
                    <a:pt x="755" y="340"/>
                    <a:pt x="755" y="340"/>
                    <a:pt x="755" y="340"/>
                  </a:cubicBezTo>
                  <a:cubicBezTo>
                    <a:pt x="752" y="325"/>
                    <a:pt x="748" y="310"/>
                    <a:pt x="743" y="296"/>
                  </a:cubicBezTo>
                  <a:cubicBezTo>
                    <a:pt x="791" y="260"/>
                    <a:pt x="791" y="260"/>
                    <a:pt x="791" y="260"/>
                  </a:cubicBezTo>
                  <a:cubicBezTo>
                    <a:pt x="784" y="240"/>
                    <a:pt x="774" y="221"/>
                    <a:pt x="764" y="203"/>
                  </a:cubicBezTo>
                  <a:cubicBezTo>
                    <a:pt x="706" y="220"/>
                    <a:pt x="706" y="220"/>
                    <a:pt x="706" y="220"/>
                  </a:cubicBezTo>
                  <a:cubicBezTo>
                    <a:pt x="698" y="207"/>
                    <a:pt x="688" y="194"/>
                    <a:pt x="678" y="182"/>
                  </a:cubicBezTo>
                  <a:cubicBezTo>
                    <a:pt x="711" y="131"/>
                    <a:pt x="711" y="131"/>
                    <a:pt x="711" y="131"/>
                  </a:cubicBezTo>
                  <a:cubicBezTo>
                    <a:pt x="696" y="116"/>
                    <a:pt x="681" y="102"/>
                    <a:pt x="665" y="89"/>
                  </a:cubicBezTo>
                  <a:cubicBezTo>
                    <a:pt x="617" y="125"/>
                    <a:pt x="617" y="125"/>
                    <a:pt x="617" y="125"/>
                  </a:cubicBezTo>
                  <a:cubicBezTo>
                    <a:pt x="604" y="116"/>
                    <a:pt x="591" y="107"/>
                    <a:pt x="577" y="100"/>
                  </a:cubicBezTo>
                  <a:cubicBezTo>
                    <a:pt x="588" y="41"/>
                    <a:pt x="588" y="41"/>
                    <a:pt x="588" y="41"/>
                  </a:cubicBezTo>
                  <a:cubicBezTo>
                    <a:pt x="570" y="31"/>
                    <a:pt x="550" y="24"/>
                    <a:pt x="530" y="18"/>
                  </a:cubicBezTo>
                  <a:cubicBezTo>
                    <a:pt x="499" y="69"/>
                    <a:pt x="499" y="69"/>
                    <a:pt x="499" y="69"/>
                  </a:cubicBezTo>
                  <a:cubicBezTo>
                    <a:pt x="484" y="65"/>
                    <a:pt x="468" y="62"/>
                    <a:pt x="452" y="60"/>
                  </a:cubicBezTo>
                  <a:cubicBezTo>
                    <a:pt x="441" y="1"/>
                    <a:pt x="441" y="1"/>
                    <a:pt x="441" y="1"/>
                  </a:cubicBezTo>
                  <a:cubicBezTo>
                    <a:pt x="431" y="0"/>
                    <a:pt x="420" y="0"/>
                    <a:pt x="410" y="0"/>
                  </a:cubicBezTo>
                  <a:cubicBezTo>
                    <a:pt x="399" y="0"/>
                    <a:pt x="389" y="0"/>
                    <a:pt x="379" y="1"/>
                  </a:cubicBezTo>
                  <a:cubicBezTo>
                    <a:pt x="368" y="60"/>
                    <a:pt x="368" y="60"/>
                    <a:pt x="368" y="60"/>
                  </a:cubicBezTo>
                  <a:cubicBezTo>
                    <a:pt x="352" y="62"/>
                    <a:pt x="336" y="65"/>
                    <a:pt x="321" y="69"/>
                  </a:cubicBezTo>
                  <a:cubicBezTo>
                    <a:pt x="290" y="18"/>
                    <a:pt x="290" y="18"/>
                    <a:pt x="290" y="18"/>
                  </a:cubicBezTo>
                  <a:cubicBezTo>
                    <a:pt x="270" y="24"/>
                    <a:pt x="250" y="31"/>
                    <a:pt x="232" y="41"/>
                  </a:cubicBezTo>
                  <a:cubicBezTo>
                    <a:pt x="243" y="100"/>
                    <a:pt x="243" y="100"/>
                    <a:pt x="243" y="100"/>
                  </a:cubicBezTo>
                  <a:cubicBezTo>
                    <a:pt x="229" y="107"/>
                    <a:pt x="216" y="116"/>
                    <a:pt x="203" y="125"/>
                  </a:cubicBezTo>
                  <a:cubicBezTo>
                    <a:pt x="155" y="89"/>
                    <a:pt x="155" y="89"/>
                    <a:pt x="155" y="89"/>
                  </a:cubicBezTo>
                  <a:cubicBezTo>
                    <a:pt x="139" y="102"/>
                    <a:pt x="123" y="116"/>
                    <a:pt x="109" y="131"/>
                  </a:cubicBezTo>
                  <a:cubicBezTo>
                    <a:pt x="141" y="182"/>
                    <a:pt x="141" y="182"/>
                    <a:pt x="141" y="182"/>
                  </a:cubicBezTo>
                  <a:cubicBezTo>
                    <a:pt x="131" y="194"/>
                    <a:pt x="122" y="207"/>
                    <a:pt x="114" y="220"/>
                  </a:cubicBezTo>
                  <a:cubicBezTo>
                    <a:pt x="56" y="203"/>
                    <a:pt x="56" y="203"/>
                    <a:pt x="56" y="203"/>
                  </a:cubicBezTo>
                  <a:cubicBezTo>
                    <a:pt x="46" y="221"/>
                    <a:pt x="36" y="240"/>
                    <a:pt x="28" y="260"/>
                  </a:cubicBezTo>
                  <a:cubicBezTo>
                    <a:pt x="77" y="296"/>
                    <a:pt x="77" y="296"/>
                    <a:pt x="77" y="296"/>
                  </a:cubicBezTo>
                  <a:cubicBezTo>
                    <a:pt x="72" y="310"/>
                    <a:pt x="68" y="325"/>
                    <a:pt x="65" y="340"/>
                  </a:cubicBezTo>
                  <a:cubicBezTo>
                    <a:pt x="5" y="345"/>
                    <a:pt x="5" y="345"/>
                    <a:pt x="5" y="345"/>
                  </a:cubicBezTo>
                  <a:cubicBezTo>
                    <a:pt x="2" y="366"/>
                    <a:pt x="0" y="387"/>
                    <a:pt x="0" y="409"/>
                  </a:cubicBezTo>
                  <a:cubicBezTo>
                    <a:pt x="59" y="425"/>
                    <a:pt x="59" y="425"/>
                    <a:pt x="59" y="425"/>
                  </a:cubicBezTo>
                  <a:cubicBezTo>
                    <a:pt x="59" y="440"/>
                    <a:pt x="61" y="454"/>
                    <a:pt x="63" y="468"/>
                  </a:cubicBezTo>
                  <a:cubicBezTo>
                    <a:pt x="9" y="495"/>
                    <a:pt x="9" y="495"/>
                    <a:pt x="9" y="495"/>
                  </a:cubicBezTo>
                  <a:cubicBezTo>
                    <a:pt x="14" y="516"/>
                    <a:pt x="20" y="537"/>
                    <a:pt x="28" y="557"/>
                  </a:cubicBezTo>
                  <a:cubicBezTo>
                    <a:pt x="88" y="551"/>
                    <a:pt x="88" y="551"/>
                    <a:pt x="88" y="551"/>
                  </a:cubicBezTo>
                  <a:cubicBezTo>
                    <a:pt x="94" y="564"/>
                    <a:pt x="100" y="577"/>
                    <a:pt x="107" y="589"/>
                  </a:cubicBezTo>
                  <a:cubicBezTo>
                    <a:pt x="67" y="633"/>
                    <a:pt x="67" y="633"/>
                    <a:pt x="67" y="633"/>
                  </a:cubicBezTo>
                  <a:cubicBezTo>
                    <a:pt x="79" y="651"/>
                    <a:pt x="92" y="668"/>
                    <a:pt x="106" y="684"/>
                  </a:cubicBezTo>
                  <a:cubicBezTo>
                    <a:pt x="160" y="657"/>
                    <a:pt x="160" y="657"/>
                    <a:pt x="160" y="657"/>
                  </a:cubicBezTo>
                  <a:cubicBezTo>
                    <a:pt x="170" y="667"/>
                    <a:pt x="180" y="676"/>
                    <a:pt x="191" y="685"/>
                  </a:cubicBezTo>
                  <a:cubicBezTo>
                    <a:pt x="169" y="741"/>
                    <a:pt x="169" y="741"/>
                    <a:pt x="169" y="741"/>
                  </a:cubicBezTo>
                  <a:cubicBezTo>
                    <a:pt x="187" y="754"/>
                    <a:pt x="206" y="765"/>
                    <a:pt x="225" y="775"/>
                  </a:cubicBezTo>
                  <a:cubicBezTo>
                    <a:pt x="266" y="730"/>
                    <a:pt x="266" y="730"/>
                    <a:pt x="266" y="730"/>
                  </a:cubicBezTo>
                  <a:cubicBezTo>
                    <a:pt x="278" y="736"/>
                    <a:pt x="291" y="741"/>
                    <a:pt x="304" y="745"/>
                  </a:cubicBezTo>
                  <a:cubicBezTo>
                    <a:pt x="303" y="805"/>
                    <a:pt x="303" y="805"/>
                    <a:pt x="303" y="805"/>
                  </a:cubicBezTo>
                  <a:cubicBezTo>
                    <a:pt x="324" y="811"/>
                    <a:pt x="346" y="815"/>
                    <a:pt x="368" y="817"/>
                  </a:cubicBezTo>
                  <a:cubicBezTo>
                    <a:pt x="390" y="760"/>
                    <a:pt x="390" y="760"/>
                    <a:pt x="390" y="760"/>
                  </a:cubicBezTo>
                  <a:cubicBezTo>
                    <a:pt x="396" y="761"/>
                    <a:pt x="403" y="761"/>
                    <a:pt x="410" y="761"/>
                  </a:cubicBezTo>
                  <a:cubicBezTo>
                    <a:pt x="417" y="761"/>
                    <a:pt x="423" y="761"/>
                    <a:pt x="430" y="760"/>
                  </a:cubicBezTo>
                  <a:cubicBezTo>
                    <a:pt x="452" y="817"/>
                    <a:pt x="452" y="817"/>
                    <a:pt x="452" y="817"/>
                  </a:cubicBezTo>
                  <a:cubicBezTo>
                    <a:pt x="474" y="815"/>
                    <a:pt x="495" y="811"/>
                    <a:pt x="516" y="805"/>
                  </a:cubicBezTo>
                  <a:cubicBezTo>
                    <a:pt x="516" y="745"/>
                    <a:pt x="516" y="745"/>
                    <a:pt x="516" y="745"/>
                  </a:cubicBezTo>
                  <a:cubicBezTo>
                    <a:pt x="529" y="741"/>
                    <a:pt x="542" y="736"/>
                    <a:pt x="554" y="730"/>
                  </a:cubicBezTo>
                  <a:cubicBezTo>
                    <a:pt x="595" y="775"/>
                    <a:pt x="595" y="775"/>
                    <a:pt x="595" y="775"/>
                  </a:cubicBezTo>
                  <a:cubicBezTo>
                    <a:pt x="614" y="765"/>
                    <a:pt x="633" y="754"/>
                    <a:pt x="651" y="741"/>
                  </a:cubicBezTo>
                  <a:cubicBezTo>
                    <a:pt x="629" y="685"/>
                    <a:pt x="629" y="685"/>
                    <a:pt x="629" y="685"/>
                  </a:cubicBezTo>
                  <a:cubicBezTo>
                    <a:pt x="639" y="676"/>
                    <a:pt x="650" y="667"/>
                    <a:pt x="659" y="657"/>
                  </a:cubicBezTo>
                  <a:cubicBezTo>
                    <a:pt x="713" y="684"/>
                    <a:pt x="713" y="684"/>
                    <a:pt x="713" y="684"/>
                  </a:cubicBezTo>
                  <a:cubicBezTo>
                    <a:pt x="728" y="668"/>
                    <a:pt x="741" y="651"/>
                    <a:pt x="753" y="633"/>
                  </a:cubicBezTo>
                  <a:cubicBezTo>
                    <a:pt x="712" y="589"/>
                    <a:pt x="712" y="589"/>
                    <a:pt x="712" y="589"/>
                  </a:cubicBezTo>
                  <a:cubicBezTo>
                    <a:pt x="720" y="577"/>
                    <a:pt x="726" y="564"/>
                    <a:pt x="732" y="551"/>
                  </a:cubicBezTo>
                  <a:cubicBezTo>
                    <a:pt x="792" y="557"/>
                    <a:pt x="792" y="557"/>
                    <a:pt x="792" y="557"/>
                  </a:cubicBezTo>
                  <a:cubicBezTo>
                    <a:pt x="800" y="537"/>
                    <a:pt x="806" y="516"/>
                    <a:pt x="811" y="495"/>
                  </a:cubicBezTo>
                  <a:cubicBezTo>
                    <a:pt x="757" y="468"/>
                    <a:pt x="757" y="468"/>
                    <a:pt x="757" y="468"/>
                  </a:cubicBezTo>
                  <a:cubicBezTo>
                    <a:pt x="759" y="454"/>
                    <a:pt x="761" y="440"/>
                    <a:pt x="761" y="425"/>
                  </a:cubicBezTo>
                  <a:close/>
                  <a:moveTo>
                    <a:pt x="410" y="694"/>
                  </a:moveTo>
                  <a:cubicBezTo>
                    <a:pt x="252" y="694"/>
                    <a:pt x="124" y="566"/>
                    <a:pt x="124" y="408"/>
                  </a:cubicBezTo>
                  <a:cubicBezTo>
                    <a:pt x="124" y="250"/>
                    <a:pt x="252" y="122"/>
                    <a:pt x="410" y="122"/>
                  </a:cubicBezTo>
                  <a:cubicBezTo>
                    <a:pt x="568" y="122"/>
                    <a:pt x="696" y="250"/>
                    <a:pt x="696" y="408"/>
                  </a:cubicBezTo>
                  <a:cubicBezTo>
                    <a:pt x="696" y="566"/>
                    <a:pt x="568" y="694"/>
                    <a:pt x="410" y="694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sz="1351"/>
            </a:p>
          </p:txBody>
        </p:sp>
        <p:sp>
          <p:nvSpPr>
            <p:cNvPr id="54" name="Freeform 9">
              <a:extLst>
                <a:ext uri="{FF2B5EF4-FFF2-40B4-BE49-F238E27FC236}">
                  <a16:creationId xmlns:a16="http://schemas.microsoft.com/office/drawing/2014/main" id="{C9D4E66E-2928-A76C-5D1A-21F518A4D44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64142" y="3481724"/>
              <a:ext cx="775605" cy="778293"/>
            </a:xfrm>
            <a:custGeom>
              <a:avLst/>
              <a:gdLst>
                <a:gd name="T0" fmla="*/ 491 w 491"/>
                <a:gd name="T1" fmla="*/ 209 h 493"/>
                <a:gd name="T2" fmla="*/ 473 w 491"/>
                <a:gd name="T3" fmla="*/ 147 h 493"/>
                <a:gd name="T4" fmla="*/ 425 w 491"/>
                <a:gd name="T5" fmla="*/ 153 h 493"/>
                <a:gd name="T6" fmla="*/ 389 w 491"/>
                <a:gd name="T7" fmla="*/ 104 h 493"/>
                <a:gd name="T8" fmla="*/ 409 w 491"/>
                <a:gd name="T9" fmla="*/ 61 h 493"/>
                <a:gd name="T10" fmla="*/ 356 w 491"/>
                <a:gd name="T11" fmla="*/ 25 h 493"/>
                <a:gd name="T12" fmla="*/ 323 w 491"/>
                <a:gd name="T13" fmla="*/ 61 h 493"/>
                <a:gd name="T14" fmla="*/ 264 w 491"/>
                <a:gd name="T15" fmla="*/ 47 h 493"/>
                <a:gd name="T16" fmla="*/ 252 w 491"/>
                <a:gd name="T17" fmla="*/ 0 h 493"/>
                <a:gd name="T18" fmla="*/ 188 w 491"/>
                <a:gd name="T19" fmla="*/ 6 h 493"/>
                <a:gd name="T20" fmla="*/ 185 w 491"/>
                <a:gd name="T21" fmla="*/ 56 h 493"/>
                <a:gd name="T22" fmla="*/ 132 w 491"/>
                <a:gd name="T23" fmla="*/ 83 h 493"/>
                <a:gd name="T24" fmla="*/ 92 w 491"/>
                <a:gd name="T25" fmla="*/ 54 h 493"/>
                <a:gd name="T26" fmla="*/ 47 w 491"/>
                <a:gd name="T27" fmla="*/ 101 h 493"/>
                <a:gd name="T28" fmla="*/ 78 w 491"/>
                <a:gd name="T29" fmla="*/ 141 h 493"/>
                <a:gd name="T30" fmla="*/ 55 w 491"/>
                <a:gd name="T31" fmla="*/ 195 h 493"/>
                <a:gd name="T32" fmla="*/ 4 w 491"/>
                <a:gd name="T33" fmla="*/ 199 h 493"/>
                <a:gd name="T34" fmla="*/ 0 w 491"/>
                <a:gd name="T35" fmla="*/ 263 h 493"/>
                <a:gd name="T36" fmla="*/ 50 w 491"/>
                <a:gd name="T37" fmla="*/ 275 h 493"/>
                <a:gd name="T38" fmla="*/ 56 w 491"/>
                <a:gd name="T39" fmla="*/ 301 h 493"/>
                <a:gd name="T40" fmla="*/ 67 w 491"/>
                <a:gd name="T41" fmla="*/ 330 h 493"/>
                <a:gd name="T42" fmla="*/ 30 w 491"/>
                <a:gd name="T43" fmla="*/ 366 h 493"/>
                <a:gd name="T44" fmla="*/ 68 w 491"/>
                <a:gd name="T45" fmla="*/ 418 h 493"/>
                <a:gd name="T46" fmla="*/ 114 w 491"/>
                <a:gd name="T47" fmla="*/ 394 h 493"/>
                <a:gd name="T48" fmla="*/ 162 w 491"/>
                <a:gd name="T49" fmla="*/ 427 h 493"/>
                <a:gd name="T50" fmla="*/ 157 w 491"/>
                <a:gd name="T51" fmla="*/ 477 h 493"/>
                <a:gd name="T52" fmla="*/ 220 w 491"/>
                <a:gd name="T53" fmla="*/ 493 h 493"/>
                <a:gd name="T54" fmla="*/ 240 w 491"/>
                <a:gd name="T55" fmla="*/ 446 h 493"/>
                <a:gd name="T56" fmla="*/ 298 w 491"/>
                <a:gd name="T57" fmla="*/ 440 h 493"/>
                <a:gd name="T58" fmla="*/ 327 w 491"/>
                <a:gd name="T59" fmla="*/ 481 h 493"/>
                <a:gd name="T60" fmla="*/ 384 w 491"/>
                <a:gd name="T61" fmla="*/ 453 h 493"/>
                <a:gd name="T62" fmla="*/ 370 w 491"/>
                <a:gd name="T63" fmla="*/ 405 h 493"/>
                <a:gd name="T64" fmla="*/ 411 w 491"/>
                <a:gd name="T65" fmla="*/ 362 h 493"/>
                <a:gd name="T66" fmla="*/ 458 w 491"/>
                <a:gd name="T67" fmla="*/ 375 h 493"/>
                <a:gd name="T68" fmla="*/ 485 w 491"/>
                <a:gd name="T69" fmla="*/ 316 h 493"/>
                <a:gd name="T70" fmla="*/ 443 w 491"/>
                <a:gd name="T71" fmla="*/ 290 h 493"/>
                <a:gd name="T72" fmla="*/ 447 w 491"/>
                <a:gd name="T73" fmla="*/ 229 h 493"/>
                <a:gd name="T74" fmla="*/ 491 w 491"/>
                <a:gd name="T75" fmla="*/ 209 h 493"/>
                <a:gd name="T76" fmla="*/ 288 w 491"/>
                <a:gd name="T77" fmla="*/ 387 h 493"/>
                <a:gd name="T78" fmla="*/ 107 w 491"/>
                <a:gd name="T79" fmla="*/ 286 h 493"/>
                <a:gd name="T80" fmla="*/ 208 w 491"/>
                <a:gd name="T81" fmla="*/ 105 h 493"/>
                <a:gd name="T82" fmla="*/ 389 w 491"/>
                <a:gd name="T83" fmla="*/ 206 h 493"/>
                <a:gd name="T84" fmla="*/ 288 w 491"/>
                <a:gd name="T85" fmla="*/ 387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91" h="493">
                  <a:moveTo>
                    <a:pt x="491" y="209"/>
                  </a:moveTo>
                  <a:cubicBezTo>
                    <a:pt x="473" y="147"/>
                    <a:pt x="473" y="147"/>
                    <a:pt x="473" y="147"/>
                  </a:cubicBezTo>
                  <a:cubicBezTo>
                    <a:pt x="425" y="153"/>
                    <a:pt x="425" y="153"/>
                    <a:pt x="425" y="153"/>
                  </a:cubicBezTo>
                  <a:cubicBezTo>
                    <a:pt x="416" y="135"/>
                    <a:pt x="403" y="118"/>
                    <a:pt x="389" y="104"/>
                  </a:cubicBezTo>
                  <a:cubicBezTo>
                    <a:pt x="409" y="61"/>
                    <a:pt x="409" y="61"/>
                    <a:pt x="409" y="61"/>
                  </a:cubicBezTo>
                  <a:cubicBezTo>
                    <a:pt x="356" y="25"/>
                    <a:pt x="356" y="25"/>
                    <a:pt x="356" y="25"/>
                  </a:cubicBezTo>
                  <a:cubicBezTo>
                    <a:pt x="323" y="61"/>
                    <a:pt x="323" y="61"/>
                    <a:pt x="323" y="61"/>
                  </a:cubicBezTo>
                  <a:cubicBezTo>
                    <a:pt x="304" y="53"/>
                    <a:pt x="284" y="48"/>
                    <a:pt x="264" y="47"/>
                  </a:cubicBezTo>
                  <a:cubicBezTo>
                    <a:pt x="252" y="0"/>
                    <a:pt x="252" y="0"/>
                    <a:pt x="252" y="0"/>
                  </a:cubicBezTo>
                  <a:cubicBezTo>
                    <a:pt x="188" y="6"/>
                    <a:pt x="188" y="6"/>
                    <a:pt x="188" y="6"/>
                  </a:cubicBezTo>
                  <a:cubicBezTo>
                    <a:pt x="185" y="56"/>
                    <a:pt x="185" y="56"/>
                    <a:pt x="185" y="56"/>
                  </a:cubicBezTo>
                  <a:cubicBezTo>
                    <a:pt x="166" y="63"/>
                    <a:pt x="148" y="72"/>
                    <a:pt x="132" y="83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68" y="158"/>
                    <a:pt x="60" y="176"/>
                    <a:pt x="55" y="195"/>
                  </a:cubicBezTo>
                  <a:cubicBezTo>
                    <a:pt x="4" y="199"/>
                    <a:pt x="4" y="199"/>
                    <a:pt x="4" y="199"/>
                  </a:cubicBezTo>
                  <a:cubicBezTo>
                    <a:pt x="0" y="263"/>
                    <a:pt x="0" y="263"/>
                    <a:pt x="0" y="263"/>
                  </a:cubicBezTo>
                  <a:cubicBezTo>
                    <a:pt x="50" y="275"/>
                    <a:pt x="50" y="275"/>
                    <a:pt x="50" y="275"/>
                  </a:cubicBezTo>
                  <a:cubicBezTo>
                    <a:pt x="51" y="283"/>
                    <a:pt x="53" y="292"/>
                    <a:pt x="56" y="301"/>
                  </a:cubicBezTo>
                  <a:cubicBezTo>
                    <a:pt x="59" y="311"/>
                    <a:pt x="62" y="321"/>
                    <a:pt x="67" y="330"/>
                  </a:cubicBezTo>
                  <a:cubicBezTo>
                    <a:pt x="30" y="366"/>
                    <a:pt x="30" y="366"/>
                    <a:pt x="30" y="366"/>
                  </a:cubicBezTo>
                  <a:cubicBezTo>
                    <a:pt x="68" y="418"/>
                    <a:pt x="68" y="418"/>
                    <a:pt x="68" y="418"/>
                  </a:cubicBezTo>
                  <a:cubicBezTo>
                    <a:pt x="114" y="394"/>
                    <a:pt x="114" y="394"/>
                    <a:pt x="114" y="394"/>
                  </a:cubicBezTo>
                  <a:cubicBezTo>
                    <a:pt x="128" y="408"/>
                    <a:pt x="145" y="418"/>
                    <a:pt x="162" y="427"/>
                  </a:cubicBezTo>
                  <a:cubicBezTo>
                    <a:pt x="157" y="477"/>
                    <a:pt x="157" y="477"/>
                    <a:pt x="157" y="477"/>
                  </a:cubicBezTo>
                  <a:cubicBezTo>
                    <a:pt x="220" y="493"/>
                    <a:pt x="220" y="493"/>
                    <a:pt x="220" y="493"/>
                  </a:cubicBezTo>
                  <a:cubicBezTo>
                    <a:pt x="240" y="446"/>
                    <a:pt x="240" y="446"/>
                    <a:pt x="240" y="446"/>
                  </a:cubicBezTo>
                  <a:cubicBezTo>
                    <a:pt x="259" y="447"/>
                    <a:pt x="279" y="445"/>
                    <a:pt x="298" y="440"/>
                  </a:cubicBezTo>
                  <a:cubicBezTo>
                    <a:pt x="327" y="481"/>
                    <a:pt x="327" y="481"/>
                    <a:pt x="327" y="481"/>
                  </a:cubicBezTo>
                  <a:cubicBezTo>
                    <a:pt x="384" y="453"/>
                    <a:pt x="384" y="453"/>
                    <a:pt x="384" y="453"/>
                  </a:cubicBezTo>
                  <a:cubicBezTo>
                    <a:pt x="370" y="405"/>
                    <a:pt x="370" y="405"/>
                    <a:pt x="370" y="405"/>
                  </a:cubicBezTo>
                  <a:cubicBezTo>
                    <a:pt x="386" y="393"/>
                    <a:pt x="400" y="378"/>
                    <a:pt x="411" y="362"/>
                  </a:cubicBezTo>
                  <a:cubicBezTo>
                    <a:pt x="458" y="375"/>
                    <a:pt x="458" y="375"/>
                    <a:pt x="458" y="375"/>
                  </a:cubicBezTo>
                  <a:cubicBezTo>
                    <a:pt x="485" y="316"/>
                    <a:pt x="485" y="316"/>
                    <a:pt x="485" y="316"/>
                  </a:cubicBezTo>
                  <a:cubicBezTo>
                    <a:pt x="443" y="290"/>
                    <a:pt x="443" y="290"/>
                    <a:pt x="443" y="290"/>
                  </a:cubicBezTo>
                  <a:cubicBezTo>
                    <a:pt x="448" y="270"/>
                    <a:pt x="449" y="249"/>
                    <a:pt x="447" y="229"/>
                  </a:cubicBezTo>
                  <a:lnTo>
                    <a:pt x="491" y="209"/>
                  </a:lnTo>
                  <a:close/>
                  <a:moveTo>
                    <a:pt x="288" y="387"/>
                  </a:moveTo>
                  <a:cubicBezTo>
                    <a:pt x="210" y="409"/>
                    <a:pt x="129" y="364"/>
                    <a:pt x="107" y="286"/>
                  </a:cubicBezTo>
                  <a:cubicBezTo>
                    <a:pt x="85" y="208"/>
                    <a:pt x="130" y="127"/>
                    <a:pt x="208" y="105"/>
                  </a:cubicBezTo>
                  <a:cubicBezTo>
                    <a:pt x="286" y="83"/>
                    <a:pt x="367" y="128"/>
                    <a:pt x="389" y="206"/>
                  </a:cubicBezTo>
                  <a:cubicBezTo>
                    <a:pt x="411" y="284"/>
                    <a:pt x="366" y="365"/>
                    <a:pt x="288" y="387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sz="1351"/>
            </a:p>
          </p:txBody>
        </p:sp>
        <p:sp>
          <p:nvSpPr>
            <p:cNvPr id="55" name="Freeform 7">
              <a:extLst>
                <a:ext uri="{FF2B5EF4-FFF2-40B4-BE49-F238E27FC236}">
                  <a16:creationId xmlns:a16="http://schemas.microsoft.com/office/drawing/2014/main" id="{709B961A-F8EF-C7EF-DD54-A124C7955CA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67827" y="3015770"/>
              <a:ext cx="768883" cy="780983"/>
            </a:xfrm>
            <a:custGeom>
              <a:avLst/>
              <a:gdLst>
                <a:gd name="T0" fmla="*/ 487 w 487"/>
                <a:gd name="T1" fmla="*/ 277 h 494"/>
                <a:gd name="T2" fmla="*/ 487 w 487"/>
                <a:gd name="T3" fmla="*/ 213 h 494"/>
                <a:gd name="T4" fmla="*/ 439 w 487"/>
                <a:gd name="T5" fmla="*/ 206 h 494"/>
                <a:gd name="T6" fmla="*/ 418 w 487"/>
                <a:gd name="T7" fmla="*/ 149 h 494"/>
                <a:gd name="T8" fmla="*/ 449 w 487"/>
                <a:gd name="T9" fmla="*/ 113 h 494"/>
                <a:gd name="T10" fmla="*/ 408 w 487"/>
                <a:gd name="T11" fmla="*/ 63 h 494"/>
                <a:gd name="T12" fmla="*/ 366 w 487"/>
                <a:gd name="T13" fmla="*/ 89 h 494"/>
                <a:gd name="T14" fmla="*/ 313 w 487"/>
                <a:gd name="T15" fmla="*/ 59 h 494"/>
                <a:gd name="T16" fmla="*/ 314 w 487"/>
                <a:gd name="T17" fmla="*/ 11 h 494"/>
                <a:gd name="T18" fmla="*/ 251 w 487"/>
                <a:gd name="T19" fmla="*/ 0 h 494"/>
                <a:gd name="T20" fmla="*/ 235 w 487"/>
                <a:gd name="T21" fmla="*/ 47 h 494"/>
                <a:gd name="T22" fmla="*/ 176 w 487"/>
                <a:gd name="T23" fmla="*/ 59 h 494"/>
                <a:gd name="T24" fmla="*/ 145 w 487"/>
                <a:gd name="T25" fmla="*/ 20 h 494"/>
                <a:gd name="T26" fmla="*/ 90 w 487"/>
                <a:gd name="T27" fmla="*/ 52 h 494"/>
                <a:gd name="T28" fmla="*/ 108 w 487"/>
                <a:gd name="T29" fmla="*/ 100 h 494"/>
                <a:gd name="T30" fmla="*/ 71 w 487"/>
                <a:gd name="T31" fmla="*/ 145 h 494"/>
                <a:gd name="T32" fmla="*/ 22 w 487"/>
                <a:gd name="T33" fmla="*/ 135 h 494"/>
                <a:gd name="T34" fmla="*/ 0 w 487"/>
                <a:gd name="T35" fmla="*/ 196 h 494"/>
                <a:gd name="T36" fmla="*/ 45 w 487"/>
                <a:gd name="T37" fmla="*/ 220 h 494"/>
                <a:gd name="T38" fmla="*/ 43 w 487"/>
                <a:gd name="T39" fmla="*/ 247 h 494"/>
                <a:gd name="T40" fmla="*/ 46 w 487"/>
                <a:gd name="T41" fmla="*/ 279 h 494"/>
                <a:gd name="T42" fmla="*/ 1 w 487"/>
                <a:gd name="T43" fmla="*/ 303 h 494"/>
                <a:gd name="T44" fmla="*/ 23 w 487"/>
                <a:gd name="T45" fmla="*/ 363 h 494"/>
                <a:gd name="T46" fmla="*/ 74 w 487"/>
                <a:gd name="T47" fmla="*/ 353 h 494"/>
                <a:gd name="T48" fmla="*/ 112 w 487"/>
                <a:gd name="T49" fmla="*/ 398 h 494"/>
                <a:gd name="T50" fmla="*/ 93 w 487"/>
                <a:gd name="T51" fmla="*/ 445 h 494"/>
                <a:gd name="T52" fmla="*/ 149 w 487"/>
                <a:gd name="T53" fmla="*/ 477 h 494"/>
                <a:gd name="T54" fmla="*/ 181 w 487"/>
                <a:gd name="T55" fmla="*/ 437 h 494"/>
                <a:gd name="T56" fmla="*/ 239 w 487"/>
                <a:gd name="T57" fmla="*/ 447 h 494"/>
                <a:gd name="T58" fmla="*/ 255 w 487"/>
                <a:gd name="T59" fmla="*/ 494 h 494"/>
                <a:gd name="T60" fmla="*/ 318 w 487"/>
                <a:gd name="T61" fmla="*/ 483 h 494"/>
                <a:gd name="T62" fmla="*/ 317 w 487"/>
                <a:gd name="T63" fmla="*/ 433 h 494"/>
                <a:gd name="T64" fmla="*/ 369 w 487"/>
                <a:gd name="T65" fmla="*/ 403 h 494"/>
                <a:gd name="T66" fmla="*/ 411 w 487"/>
                <a:gd name="T67" fmla="*/ 428 h 494"/>
                <a:gd name="T68" fmla="*/ 452 w 487"/>
                <a:gd name="T69" fmla="*/ 379 h 494"/>
                <a:gd name="T70" fmla="*/ 419 w 487"/>
                <a:gd name="T71" fmla="*/ 342 h 494"/>
                <a:gd name="T72" fmla="*/ 440 w 487"/>
                <a:gd name="T73" fmla="*/ 285 h 494"/>
                <a:gd name="T74" fmla="*/ 487 w 487"/>
                <a:gd name="T75" fmla="*/ 277 h 494"/>
                <a:gd name="T76" fmla="*/ 243 w 487"/>
                <a:gd name="T77" fmla="*/ 393 h 494"/>
                <a:gd name="T78" fmla="*/ 97 w 487"/>
                <a:gd name="T79" fmla="*/ 247 h 494"/>
                <a:gd name="T80" fmla="*/ 243 w 487"/>
                <a:gd name="T81" fmla="*/ 101 h 494"/>
                <a:gd name="T82" fmla="*/ 390 w 487"/>
                <a:gd name="T83" fmla="*/ 247 h 494"/>
                <a:gd name="T84" fmla="*/ 243 w 487"/>
                <a:gd name="T85" fmla="*/ 393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87" h="494">
                  <a:moveTo>
                    <a:pt x="487" y="277"/>
                  </a:moveTo>
                  <a:cubicBezTo>
                    <a:pt x="487" y="213"/>
                    <a:pt x="487" y="213"/>
                    <a:pt x="487" y="213"/>
                  </a:cubicBezTo>
                  <a:cubicBezTo>
                    <a:pt x="439" y="206"/>
                    <a:pt x="439" y="206"/>
                    <a:pt x="439" y="206"/>
                  </a:cubicBezTo>
                  <a:cubicBezTo>
                    <a:pt x="435" y="186"/>
                    <a:pt x="428" y="166"/>
                    <a:pt x="418" y="149"/>
                  </a:cubicBezTo>
                  <a:cubicBezTo>
                    <a:pt x="449" y="113"/>
                    <a:pt x="449" y="113"/>
                    <a:pt x="449" y="113"/>
                  </a:cubicBezTo>
                  <a:cubicBezTo>
                    <a:pt x="408" y="63"/>
                    <a:pt x="408" y="63"/>
                    <a:pt x="408" y="63"/>
                  </a:cubicBezTo>
                  <a:cubicBezTo>
                    <a:pt x="366" y="89"/>
                    <a:pt x="366" y="89"/>
                    <a:pt x="366" y="89"/>
                  </a:cubicBezTo>
                  <a:cubicBezTo>
                    <a:pt x="350" y="77"/>
                    <a:pt x="332" y="67"/>
                    <a:pt x="313" y="59"/>
                  </a:cubicBezTo>
                  <a:cubicBezTo>
                    <a:pt x="314" y="11"/>
                    <a:pt x="314" y="11"/>
                    <a:pt x="314" y="11"/>
                  </a:cubicBezTo>
                  <a:cubicBezTo>
                    <a:pt x="251" y="0"/>
                    <a:pt x="251" y="0"/>
                    <a:pt x="251" y="0"/>
                  </a:cubicBezTo>
                  <a:cubicBezTo>
                    <a:pt x="235" y="47"/>
                    <a:pt x="235" y="47"/>
                    <a:pt x="235" y="47"/>
                  </a:cubicBezTo>
                  <a:cubicBezTo>
                    <a:pt x="214" y="48"/>
                    <a:pt x="195" y="52"/>
                    <a:pt x="176" y="59"/>
                  </a:cubicBezTo>
                  <a:cubicBezTo>
                    <a:pt x="145" y="20"/>
                    <a:pt x="145" y="20"/>
                    <a:pt x="145" y="20"/>
                  </a:cubicBezTo>
                  <a:cubicBezTo>
                    <a:pt x="90" y="52"/>
                    <a:pt x="90" y="52"/>
                    <a:pt x="90" y="52"/>
                  </a:cubicBezTo>
                  <a:cubicBezTo>
                    <a:pt x="108" y="100"/>
                    <a:pt x="108" y="100"/>
                    <a:pt x="108" y="100"/>
                  </a:cubicBezTo>
                  <a:cubicBezTo>
                    <a:pt x="94" y="113"/>
                    <a:pt x="81" y="128"/>
                    <a:pt x="71" y="145"/>
                  </a:cubicBezTo>
                  <a:cubicBezTo>
                    <a:pt x="22" y="135"/>
                    <a:pt x="22" y="135"/>
                    <a:pt x="22" y="135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45" y="220"/>
                    <a:pt x="45" y="220"/>
                    <a:pt x="45" y="220"/>
                  </a:cubicBezTo>
                  <a:cubicBezTo>
                    <a:pt x="44" y="229"/>
                    <a:pt x="43" y="238"/>
                    <a:pt x="43" y="247"/>
                  </a:cubicBezTo>
                  <a:cubicBezTo>
                    <a:pt x="43" y="258"/>
                    <a:pt x="44" y="268"/>
                    <a:pt x="46" y="279"/>
                  </a:cubicBezTo>
                  <a:cubicBezTo>
                    <a:pt x="1" y="303"/>
                    <a:pt x="1" y="303"/>
                    <a:pt x="1" y="303"/>
                  </a:cubicBezTo>
                  <a:cubicBezTo>
                    <a:pt x="23" y="363"/>
                    <a:pt x="23" y="363"/>
                    <a:pt x="23" y="363"/>
                  </a:cubicBezTo>
                  <a:cubicBezTo>
                    <a:pt x="74" y="353"/>
                    <a:pt x="74" y="353"/>
                    <a:pt x="74" y="353"/>
                  </a:cubicBezTo>
                  <a:cubicBezTo>
                    <a:pt x="84" y="370"/>
                    <a:pt x="97" y="385"/>
                    <a:pt x="112" y="398"/>
                  </a:cubicBezTo>
                  <a:cubicBezTo>
                    <a:pt x="93" y="445"/>
                    <a:pt x="93" y="445"/>
                    <a:pt x="93" y="445"/>
                  </a:cubicBezTo>
                  <a:cubicBezTo>
                    <a:pt x="149" y="477"/>
                    <a:pt x="149" y="477"/>
                    <a:pt x="149" y="477"/>
                  </a:cubicBezTo>
                  <a:cubicBezTo>
                    <a:pt x="181" y="437"/>
                    <a:pt x="181" y="437"/>
                    <a:pt x="181" y="437"/>
                  </a:cubicBezTo>
                  <a:cubicBezTo>
                    <a:pt x="199" y="443"/>
                    <a:pt x="219" y="446"/>
                    <a:pt x="239" y="447"/>
                  </a:cubicBezTo>
                  <a:cubicBezTo>
                    <a:pt x="255" y="494"/>
                    <a:pt x="255" y="494"/>
                    <a:pt x="255" y="494"/>
                  </a:cubicBezTo>
                  <a:cubicBezTo>
                    <a:pt x="318" y="483"/>
                    <a:pt x="318" y="483"/>
                    <a:pt x="318" y="483"/>
                  </a:cubicBezTo>
                  <a:cubicBezTo>
                    <a:pt x="317" y="433"/>
                    <a:pt x="317" y="433"/>
                    <a:pt x="317" y="433"/>
                  </a:cubicBezTo>
                  <a:cubicBezTo>
                    <a:pt x="336" y="426"/>
                    <a:pt x="353" y="415"/>
                    <a:pt x="369" y="403"/>
                  </a:cubicBezTo>
                  <a:cubicBezTo>
                    <a:pt x="411" y="428"/>
                    <a:pt x="411" y="428"/>
                    <a:pt x="411" y="428"/>
                  </a:cubicBezTo>
                  <a:cubicBezTo>
                    <a:pt x="452" y="379"/>
                    <a:pt x="452" y="379"/>
                    <a:pt x="452" y="379"/>
                  </a:cubicBezTo>
                  <a:cubicBezTo>
                    <a:pt x="419" y="342"/>
                    <a:pt x="419" y="342"/>
                    <a:pt x="419" y="342"/>
                  </a:cubicBezTo>
                  <a:cubicBezTo>
                    <a:pt x="429" y="324"/>
                    <a:pt x="436" y="305"/>
                    <a:pt x="440" y="285"/>
                  </a:cubicBezTo>
                  <a:lnTo>
                    <a:pt x="487" y="277"/>
                  </a:lnTo>
                  <a:close/>
                  <a:moveTo>
                    <a:pt x="243" y="393"/>
                  </a:moveTo>
                  <a:cubicBezTo>
                    <a:pt x="163" y="393"/>
                    <a:pt x="97" y="328"/>
                    <a:pt x="97" y="247"/>
                  </a:cubicBezTo>
                  <a:cubicBezTo>
                    <a:pt x="97" y="166"/>
                    <a:pt x="163" y="101"/>
                    <a:pt x="243" y="101"/>
                  </a:cubicBezTo>
                  <a:cubicBezTo>
                    <a:pt x="324" y="101"/>
                    <a:pt x="390" y="166"/>
                    <a:pt x="390" y="247"/>
                  </a:cubicBezTo>
                  <a:cubicBezTo>
                    <a:pt x="390" y="328"/>
                    <a:pt x="324" y="393"/>
                    <a:pt x="243" y="393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sz="1351"/>
            </a:p>
          </p:txBody>
        </p:sp>
        <p:sp>
          <p:nvSpPr>
            <p:cNvPr id="56" name="TextBox 38">
              <a:extLst>
                <a:ext uri="{FF2B5EF4-FFF2-40B4-BE49-F238E27FC236}">
                  <a16:creationId xmlns:a16="http://schemas.microsoft.com/office/drawing/2014/main" id="{1C5FCD07-70E0-C9F3-9BCE-8C9983FC3DC1}"/>
                </a:ext>
              </a:extLst>
            </p:cNvPr>
            <p:cNvSpPr txBox="1"/>
            <p:nvPr/>
          </p:nvSpPr>
          <p:spPr>
            <a:xfrm>
              <a:off x="1853919" y="2338146"/>
              <a:ext cx="1088824" cy="2979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s-ES_tradnl" b="1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57" name="TextBox 39">
              <a:extLst>
                <a:ext uri="{FF2B5EF4-FFF2-40B4-BE49-F238E27FC236}">
                  <a16:creationId xmlns:a16="http://schemas.microsoft.com/office/drawing/2014/main" id="{E7F6A475-B6EF-62DE-2760-93E5A49B50AE}"/>
                </a:ext>
              </a:extLst>
            </p:cNvPr>
            <p:cNvSpPr txBox="1"/>
            <p:nvPr/>
          </p:nvSpPr>
          <p:spPr>
            <a:xfrm>
              <a:off x="4709299" y="1645125"/>
              <a:ext cx="1088824" cy="7447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_tradnl" b="1" dirty="0">
                  <a:solidFill>
                    <a:srgbClr val="004F58"/>
                  </a:solidFill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</a:rPr>
                <a:t>Hojas de Ruta Fuente PAE</a:t>
              </a:r>
            </a:p>
          </p:txBody>
        </p:sp>
        <p:sp>
          <p:nvSpPr>
            <p:cNvPr id="58" name="TextBox 40">
              <a:extLst>
                <a:ext uri="{FF2B5EF4-FFF2-40B4-BE49-F238E27FC236}">
                  <a16:creationId xmlns:a16="http://schemas.microsoft.com/office/drawing/2014/main" id="{33F6ABD2-9650-7734-E9F0-ACC6F7115EEC}"/>
                </a:ext>
              </a:extLst>
            </p:cNvPr>
            <p:cNvSpPr txBox="1"/>
            <p:nvPr/>
          </p:nvSpPr>
          <p:spPr>
            <a:xfrm>
              <a:off x="6206247" y="4276604"/>
              <a:ext cx="1276372" cy="7447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_tradnl" b="1" dirty="0">
                  <a:solidFill>
                    <a:srgbClr val="292F60"/>
                  </a:solidFill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</a:rPr>
                <a:t>Experiencia de los supervisores</a:t>
              </a:r>
            </a:p>
          </p:txBody>
        </p:sp>
        <p:sp>
          <p:nvSpPr>
            <p:cNvPr id="59" name="TextBox 42">
              <a:extLst>
                <a:ext uri="{FF2B5EF4-FFF2-40B4-BE49-F238E27FC236}">
                  <a16:creationId xmlns:a16="http://schemas.microsoft.com/office/drawing/2014/main" id="{A0ADF1B7-B881-1EAF-87FF-629DD7B4EBBF}"/>
                </a:ext>
              </a:extLst>
            </p:cNvPr>
            <p:cNvSpPr txBox="1"/>
            <p:nvPr/>
          </p:nvSpPr>
          <p:spPr>
            <a:xfrm>
              <a:off x="9073948" y="1558952"/>
              <a:ext cx="1233502" cy="7447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_tradnl" b="1" dirty="0">
                  <a:solidFill>
                    <a:srgbClr val="8E3086"/>
                  </a:solidFill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</a:rPr>
                <a:t>Experiencia en otras instalaciones</a:t>
              </a:r>
            </a:p>
          </p:txBody>
        </p:sp>
        <p:sp>
          <p:nvSpPr>
            <p:cNvPr id="60" name="Oval 16">
              <a:extLst>
                <a:ext uri="{FF2B5EF4-FFF2-40B4-BE49-F238E27FC236}">
                  <a16:creationId xmlns:a16="http://schemas.microsoft.com/office/drawing/2014/main" id="{79F8BBBE-B727-2E0D-0499-6EE50EDBA6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06345" y="2489703"/>
              <a:ext cx="733935" cy="73393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sz="1351"/>
            </a:p>
          </p:txBody>
        </p:sp>
        <p:sp>
          <p:nvSpPr>
            <p:cNvPr id="63" name="Oval 6">
              <a:extLst>
                <a:ext uri="{FF2B5EF4-FFF2-40B4-BE49-F238E27FC236}">
                  <a16:creationId xmlns:a16="http://schemas.microsoft.com/office/drawing/2014/main" id="{4B91EF28-B592-6C97-E58C-C0CB6207E6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94175" y="3165473"/>
              <a:ext cx="1024885" cy="1026355"/>
            </a:xfrm>
            <a:prstGeom prst="ellipse">
              <a:avLst/>
            </a:prstGeom>
            <a:solidFill>
              <a:srgbClr val="004F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sz="1351"/>
            </a:p>
          </p:txBody>
        </p:sp>
        <p:sp>
          <p:nvSpPr>
            <p:cNvPr id="66" name="Freeform 241">
              <a:extLst>
                <a:ext uri="{FF2B5EF4-FFF2-40B4-BE49-F238E27FC236}">
                  <a16:creationId xmlns:a16="http://schemas.microsoft.com/office/drawing/2014/main" id="{A5BBAED6-1137-CABF-999B-D92F83C2A77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06432" y="3530777"/>
              <a:ext cx="400364" cy="295745"/>
            </a:xfrm>
            <a:custGeom>
              <a:avLst/>
              <a:gdLst>
                <a:gd name="T0" fmla="*/ 11 w 84"/>
                <a:gd name="T1" fmla="*/ 5 h 60"/>
                <a:gd name="T2" fmla="*/ 10 w 84"/>
                <a:gd name="T3" fmla="*/ 37 h 60"/>
                <a:gd name="T4" fmla="*/ 74 w 84"/>
                <a:gd name="T5" fmla="*/ 38 h 60"/>
                <a:gd name="T6" fmla="*/ 75 w 84"/>
                <a:gd name="T7" fmla="*/ 6 h 60"/>
                <a:gd name="T8" fmla="*/ 73 w 84"/>
                <a:gd name="T9" fmla="*/ 36 h 60"/>
                <a:gd name="T10" fmla="*/ 12 w 84"/>
                <a:gd name="T11" fmla="*/ 7 h 60"/>
                <a:gd name="T12" fmla="*/ 73 w 84"/>
                <a:gd name="T13" fmla="*/ 36 h 60"/>
                <a:gd name="T14" fmla="*/ 38 w 84"/>
                <a:gd name="T15" fmla="*/ 14 h 60"/>
                <a:gd name="T16" fmla="*/ 39 w 84"/>
                <a:gd name="T17" fmla="*/ 16 h 60"/>
                <a:gd name="T18" fmla="*/ 42 w 84"/>
                <a:gd name="T19" fmla="*/ 28 h 60"/>
                <a:gd name="T20" fmla="*/ 46 w 84"/>
                <a:gd name="T21" fmla="*/ 16 h 60"/>
                <a:gd name="T22" fmla="*/ 47 w 84"/>
                <a:gd name="T23" fmla="*/ 14 h 60"/>
                <a:gd name="T24" fmla="*/ 42 w 84"/>
                <a:gd name="T25" fmla="*/ 30 h 60"/>
                <a:gd name="T26" fmla="*/ 41 w 84"/>
                <a:gd name="T27" fmla="*/ 21 h 60"/>
                <a:gd name="T28" fmla="*/ 42 w 84"/>
                <a:gd name="T29" fmla="*/ 12 h 60"/>
                <a:gd name="T30" fmla="*/ 43 w 84"/>
                <a:gd name="T31" fmla="*/ 21 h 60"/>
                <a:gd name="T32" fmla="*/ 41 w 84"/>
                <a:gd name="T33" fmla="*/ 21 h 60"/>
                <a:gd name="T34" fmla="*/ 79 w 84"/>
                <a:gd name="T35" fmla="*/ 42 h 60"/>
                <a:gd name="T36" fmla="*/ 74 w 84"/>
                <a:gd name="T37" fmla="*/ 0 h 60"/>
                <a:gd name="T38" fmla="*/ 5 w 84"/>
                <a:gd name="T39" fmla="*/ 6 h 60"/>
                <a:gd name="T40" fmla="*/ 1 w 84"/>
                <a:gd name="T41" fmla="*/ 51 h 60"/>
                <a:gd name="T42" fmla="*/ 1 w 84"/>
                <a:gd name="T43" fmla="*/ 51 h 60"/>
                <a:gd name="T44" fmla="*/ 0 w 84"/>
                <a:gd name="T45" fmla="*/ 55 h 60"/>
                <a:gd name="T46" fmla="*/ 77 w 84"/>
                <a:gd name="T47" fmla="*/ 60 h 60"/>
                <a:gd name="T48" fmla="*/ 84 w 84"/>
                <a:gd name="T49" fmla="*/ 52 h 60"/>
                <a:gd name="T50" fmla="*/ 77 w 84"/>
                <a:gd name="T51" fmla="*/ 57 h 60"/>
                <a:gd name="T52" fmla="*/ 3 w 84"/>
                <a:gd name="T53" fmla="*/ 55 h 60"/>
                <a:gd name="T54" fmla="*/ 30 w 84"/>
                <a:gd name="T55" fmla="*/ 53 h 60"/>
                <a:gd name="T56" fmla="*/ 31 w 84"/>
                <a:gd name="T57" fmla="*/ 56 h 60"/>
                <a:gd name="T58" fmla="*/ 55 w 84"/>
                <a:gd name="T59" fmla="*/ 55 h 60"/>
                <a:gd name="T60" fmla="*/ 81 w 84"/>
                <a:gd name="T61" fmla="*/ 53 h 60"/>
                <a:gd name="T62" fmla="*/ 77 w 84"/>
                <a:gd name="T63" fmla="*/ 57 h 60"/>
                <a:gd name="T64" fmla="*/ 53 w 84"/>
                <a:gd name="T65" fmla="*/ 53 h 60"/>
                <a:gd name="T66" fmla="*/ 32 w 84"/>
                <a:gd name="T67" fmla="*/ 54 h 60"/>
                <a:gd name="T68" fmla="*/ 54 w 84"/>
                <a:gd name="T69" fmla="*/ 51 h 60"/>
                <a:gd name="T70" fmla="*/ 4 w 84"/>
                <a:gd name="T71" fmla="*/ 51 h 60"/>
                <a:gd name="T72" fmla="*/ 77 w 84"/>
                <a:gd name="T73" fmla="*/ 43 h 60"/>
                <a:gd name="T74" fmla="*/ 54 w 84"/>
                <a:gd name="T75" fmla="*/ 51 h 60"/>
                <a:gd name="T76" fmla="*/ 8 w 84"/>
                <a:gd name="T77" fmla="*/ 41 h 60"/>
                <a:gd name="T78" fmla="*/ 9 w 84"/>
                <a:gd name="T79" fmla="*/ 4 h 60"/>
                <a:gd name="T80" fmla="*/ 74 w 84"/>
                <a:gd name="T81" fmla="*/ 3 h 60"/>
                <a:gd name="T82" fmla="*/ 76 w 84"/>
                <a:gd name="T83" fmla="*/ 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4" h="60">
                  <a:moveTo>
                    <a:pt x="74" y="5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0" y="5"/>
                    <a:pt x="10" y="6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0" y="37"/>
                    <a:pt x="11" y="38"/>
                    <a:pt x="11" y="38"/>
                  </a:cubicBezTo>
                  <a:cubicBezTo>
                    <a:pt x="74" y="38"/>
                    <a:pt x="74" y="38"/>
                    <a:pt x="74" y="38"/>
                  </a:cubicBezTo>
                  <a:cubicBezTo>
                    <a:pt x="74" y="38"/>
                    <a:pt x="75" y="37"/>
                    <a:pt x="75" y="37"/>
                  </a:cubicBezTo>
                  <a:cubicBezTo>
                    <a:pt x="75" y="6"/>
                    <a:pt x="75" y="6"/>
                    <a:pt x="75" y="6"/>
                  </a:cubicBezTo>
                  <a:cubicBezTo>
                    <a:pt x="75" y="5"/>
                    <a:pt x="74" y="5"/>
                    <a:pt x="74" y="5"/>
                  </a:cubicBezTo>
                  <a:close/>
                  <a:moveTo>
                    <a:pt x="73" y="36"/>
                  </a:moveTo>
                  <a:cubicBezTo>
                    <a:pt x="12" y="36"/>
                    <a:pt x="12" y="36"/>
                    <a:pt x="12" y="36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73" y="7"/>
                    <a:pt x="73" y="7"/>
                    <a:pt x="73" y="7"/>
                  </a:cubicBezTo>
                  <a:lnTo>
                    <a:pt x="73" y="36"/>
                  </a:lnTo>
                  <a:close/>
                  <a:moveTo>
                    <a:pt x="34" y="21"/>
                  </a:moveTo>
                  <a:cubicBezTo>
                    <a:pt x="34" y="18"/>
                    <a:pt x="36" y="16"/>
                    <a:pt x="38" y="14"/>
                  </a:cubicBezTo>
                  <a:cubicBezTo>
                    <a:pt x="39" y="14"/>
                    <a:pt x="39" y="14"/>
                    <a:pt x="40" y="14"/>
                  </a:cubicBezTo>
                  <a:cubicBezTo>
                    <a:pt x="40" y="15"/>
                    <a:pt x="40" y="15"/>
                    <a:pt x="39" y="16"/>
                  </a:cubicBezTo>
                  <a:cubicBezTo>
                    <a:pt x="37" y="17"/>
                    <a:pt x="36" y="19"/>
                    <a:pt x="36" y="21"/>
                  </a:cubicBezTo>
                  <a:cubicBezTo>
                    <a:pt x="36" y="25"/>
                    <a:pt x="39" y="28"/>
                    <a:pt x="42" y="28"/>
                  </a:cubicBezTo>
                  <a:cubicBezTo>
                    <a:pt x="46" y="28"/>
                    <a:pt x="49" y="25"/>
                    <a:pt x="49" y="21"/>
                  </a:cubicBezTo>
                  <a:cubicBezTo>
                    <a:pt x="49" y="19"/>
                    <a:pt x="48" y="17"/>
                    <a:pt x="46" y="16"/>
                  </a:cubicBezTo>
                  <a:cubicBezTo>
                    <a:pt x="45" y="15"/>
                    <a:pt x="45" y="15"/>
                    <a:pt x="45" y="14"/>
                  </a:cubicBezTo>
                  <a:cubicBezTo>
                    <a:pt x="45" y="14"/>
                    <a:pt x="46" y="14"/>
                    <a:pt x="47" y="14"/>
                  </a:cubicBezTo>
                  <a:cubicBezTo>
                    <a:pt x="49" y="16"/>
                    <a:pt x="51" y="18"/>
                    <a:pt x="51" y="21"/>
                  </a:cubicBezTo>
                  <a:cubicBezTo>
                    <a:pt x="51" y="26"/>
                    <a:pt x="47" y="30"/>
                    <a:pt x="42" y="30"/>
                  </a:cubicBezTo>
                  <a:cubicBezTo>
                    <a:pt x="38" y="30"/>
                    <a:pt x="34" y="26"/>
                    <a:pt x="34" y="21"/>
                  </a:cubicBezTo>
                  <a:close/>
                  <a:moveTo>
                    <a:pt x="41" y="21"/>
                  </a:moveTo>
                  <a:cubicBezTo>
                    <a:pt x="41" y="13"/>
                    <a:pt x="41" y="13"/>
                    <a:pt x="41" y="13"/>
                  </a:cubicBezTo>
                  <a:cubicBezTo>
                    <a:pt x="41" y="13"/>
                    <a:pt x="42" y="12"/>
                    <a:pt x="42" y="12"/>
                  </a:cubicBezTo>
                  <a:cubicBezTo>
                    <a:pt x="43" y="12"/>
                    <a:pt x="43" y="13"/>
                    <a:pt x="43" y="13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2"/>
                    <a:pt x="43" y="22"/>
                    <a:pt x="42" y="22"/>
                  </a:cubicBezTo>
                  <a:cubicBezTo>
                    <a:pt x="42" y="22"/>
                    <a:pt x="41" y="22"/>
                    <a:pt x="41" y="21"/>
                  </a:cubicBezTo>
                  <a:close/>
                  <a:moveTo>
                    <a:pt x="84" y="51"/>
                  </a:moveTo>
                  <a:cubicBezTo>
                    <a:pt x="79" y="42"/>
                    <a:pt x="79" y="42"/>
                    <a:pt x="79" y="42"/>
                  </a:cubicBezTo>
                  <a:cubicBezTo>
                    <a:pt x="79" y="6"/>
                    <a:pt x="79" y="6"/>
                    <a:pt x="79" y="6"/>
                  </a:cubicBezTo>
                  <a:cubicBezTo>
                    <a:pt x="79" y="1"/>
                    <a:pt x="78" y="0"/>
                    <a:pt x="74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6" y="0"/>
                    <a:pt x="5" y="1"/>
                    <a:pt x="5" y="6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1" y="51"/>
                    <a:pt x="1" y="51"/>
                    <a:pt x="1" y="51"/>
                  </a:cubicBezTo>
                  <a:cubicBezTo>
                    <a:pt x="1" y="51"/>
                    <a:pt x="1" y="51"/>
                    <a:pt x="1" y="51"/>
                  </a:cubicBezTo>
                  <a:cubicBezTo>
                    <a:pt x="1" y="51"/>
                    <a:pt x="1" y="51"/>
                    <a:pt x="1" y="51"/>
                  </a:cubicBezTo>
                  <a:cubicBezTo>
                    <a:pt x="1" y="51"/>
                    <a:pt x="1" y="51"/>
                    <a:pt x="1" y="51"/>
                  </a:cubicBezTo>
                  <a:cubicBezTo>
                    <a:pt x="0" y="52"/>
                    <a:pt x="0" y="53"/>
                    <a:pt x="0" y="55"/>
                  </a:cubicBezTo>
                  <a:cubicBezTo>
                    <a:pt x="0" y="58"/>
                    <a:pt x="4" y="60"/>
                    <a:pt x="8" y="60"/>
                  </a:cubicBezTo>
                  <a:cubicBezTo>
                    <a:pt x="77" y="60"/>
                    <a:pt x="77" y="60"/>
                    <a:pt x="77" y="60"/>
                  </a:cubicBezTo>
                  <a:cubicBezTo>
                    <a:pt x="81" y="60"/>
                    <a:pt x="84" y="58"/>
                    <a:pt x="84" y="55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4" y="52"/>
                    <a:pt x="84" y="52"/>
                    <a:pt x="84" y="51"/>
                  </a:cubicBezTo>
                  <a:close/>
                  <a:moveTo>
                    <a:pt x="77" y="57"/>
                  </a:moveTo>
                  <a:cubicBezTo>
                    <a:pt x="8" y="57"/>
                    <a:pt x="8" y="57"/>
                    <a:pt x="8" y="57"/>
                  </a:cubicBezTo>
                  <a:cubicBezTo>
                    <a:pt x="5" y="57"/>
                    <a:pt x="3" y="56"/>
                    <a:pt x="3" y="55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0" y="56"/>
                    <a:pt x="30" y="56"/>
                    <a:pt x="31" y="56"/>
                  </a:cubicBezTo>
                  <a:cubicBezTo>
                    <a:pt x="54" y="56"/>
                    <a:pt x="54" y="56"/>
                    <a:pt x="54" y="56"/>
                  </a:cubicBezTo>
                  <a:cubicBezTo>
                    <a:pt x="55" y="56"/>
                    <a:pt x="55" y="56"/>
                    <a:pt x="55" y="55"/>
                  </a:cubicBezTo>
                  <a:cubicBezTo>
                    <a:pt x="55" y="53"/>
                    <a:pt x="55" y="53"/>
                    <a:pt x="55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5"/>
                    <a:pt x="81" y="55"/>
                    <a:pt x="81" y="55"/>
                  </a:cubicBezTo>
                  <a:cubicBezTo>
                    <a:pt x="81" y="56"/>
                    <a:pt x="80" y="57"/>
                    <a:pt x="77" y="57"/>
                  </a:cubicBezTo>
                  <a:close/>
                  <a:moveTo>
                    <a:pt x="32" y="53"/>
                  </a:moveTo>
                  <a:cubicBezTo>
                    <a:pt x="53" y="53"/>
                    <a:pt x="53" y="53"/>
                    <a:pt x="53" y="53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2" y="54"/>
                    <a:pt x="32" y="54"/>
                    <a:pt x="32" y="54"/>
                  </a:cubicBezTo>
                  <a:lnTo>
                    <a:pt x="32" y="53"/>
                  </a:lnTo>
                  <a:close/>
                  <a:moveTo>
                    <a:pt x="54" y="51"/>
                  </a:moveTo>
                  <a:cubicBezTo>
                    <a:pt x="31" y="51"/>
                    <a:pt x="31" y="51"/>
                    <a:pt x="31" y="51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81" y="51"/>
                    <a:pt x="81" y="51"/>
                    <a:pt x="81" y="51"/>
                  </a:cubicBezTo>
                  <a:lnTo>
                    <a:pt x="54" y="51"/>
                  </a:lnTo>
                  <a:close/>
                  <a:moveTo>
                    <a:pt x="76" y="41"/>
                  </a:moveTo>
                  <a:cubicBezTo>
                    <a:pt x="8" y="41"/>
                    <a:pt x="8" y="41"/>
                    <a:pt x="8" y="41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5"/>
                    <a:pt x="8" y="4"/>
                    <a:pt x="9" y="4"/>
                  </a:cubicBezTo>
                  <a:cubicBezTo>
                    <a:pt x="9" y="3"/>
                    <a:pt x="10" y="3"/>
                    <a:pt x="11" y="3"/>
                  </a:cubicBezTo>
                  <a:cubicBezTo>
                    <a:pt x="74" y="3"/>
                    <a:pt x="74" y="3"/>
                    <a:pt x="74" y="3"/>
                  </a:cubicBezTo>
                  <a:cubicBezTo>
                    <a:pt x="75" y="3"/>
                    <a:pt x="76" y="3"/>
                    <a:pt x="76" y="4"/>
                  </a:cubicBezTo>
                  <a:cubicBezTo>
                    <a:pt x="76" y="4"/>
                    <a:pt x="76" y="5"/>
                    <a:pt x="76" y="6"/>
                  </a:cubicBezTo>
                  <a:lnTo>
                    <a:pt x="76" y="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013"/>
            </a:p>
          </p:txBody>
        </p:sp>
        <p:sp>
          <p:nvSpPr>
            <p:cNvPr id="67" name="Oval 14">
              <a:extLst>
                <a:ext uri="{FF2B5EF4-FFF2-40B4-BE49-F238E27FC236}">
                  <a16:creationId xmlns:a16="http://schemas.microsoft.com/office/drawing/2014/main" id="{C701A506-F64A-DEA2-F5FF-E0104E9F8A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08792" y="2986173"/>
              <a:ext cx="762289" cy="76094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sz="1351"/>
            </a:p>
          </p:txBody>
        </p:sp>
        <p:sp>
          <p:nvSpPr>
            <p:cNvPr id="69" name="Oval 14">
              <a:extLst>
                <a:ext uri="{FF2B5EF4-FFF2-40B4-BE49-F238E27FC236}">
                  <a16:creationId xmlns:a16="http://schemas.microsoft.com/office/drawing/2014/main" id="{60E6ED9B-933D-6406-22E0-3FF9D24910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44095" y="2466081"/>
              <a:ext cx="724659" cy="723379"/>
            </a:xfrm>
            <a:prstGeom prst="ellipse">
              <a:avLst/>
            </a:prstGeom>
            <a:solidFill>
              <a:srgbClr val="8E308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sz="1351"/>
            </a:p>
          </p:txBody>
        </p:sp>
        <p:cxnSp>
          <p:nvCxnSpPr>
            <p:cNvPr id="71" name="Straight Connector 31">
              <a:extLst>
                <a:ext uri="{FF2B5EF4-FFF2-40B4-BE49-F238E27FC236}">
                  <a16:creationId xmlns:a16="http://schemas.microsoft.com/office/drawing/2014/main" id="{EACFDFFE-034F-691F-3895-AAF8F2BCF185}"/>
                </a:ext>
              </a:extLst>
            </p:cNvPr>
            <p:cNvCxnSpPr>
              <a:cxnSpLocks/>
            </p:cNvCxnSpPr>
            <p:nvPr/>
          </p:nvCxnSpPr>
          <p:spPr>
            <a:xfrm>
              <a:off x="4074916" y="3523789"/>
              <a:ext cx="0" cy="747131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51">
              <a:extLst>
                <a:ext uri="{FF2B5EF4-FFF2-40B4-BE49-F238E27FC236}">
                  <a16:creationId xmlns:a16="http://schemas.microsoft.com/office/drawing/2014/main" id="{ADB5E4F0-AC03-3AC6-2FEC-B6A6FEB66C81}"/>
                </a:ext>
              </a:extLst>
            </p:cNvPr>
            <p:cNvCxnSpPr>
              <a:cxnSpLocks/>
            </p:cNvCxnSpPr>
            <p:nvPr/>
          </p:nvCxnSpPr>
          <p:spPr>
            <a:xfrm>
              <a:off x="5300753" y="2389882"/>
              <a:ext cx="0" cy="633047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head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61">
              <a:extLst>
                <a:ext uri="{FF2B5EF4-FFF2-40B4-BE49-F238E27FC236}">
                  <a16:creationId xmlns:a16="http://schemas.microsoft.com/office/drawing/2014/main" id="{1C56D248-C1F1-CD14-B3A9-E48C38151C11}"/>
                </a:ext>
              </a:extLst>
            </p:cNvPr>
            <p:cNvCxnSpPr>
              <a:stCxn id="58" idx="0"/>
            </p:cNvCxnSpPr>
            <p:nvPr/>
          </p:nvCxnSpPr>
          <p:spPr>
            <a:xfrm flipV="1">
              <a:off x="6874402" y="3866912"/>
              <a:ext cx="212153" cy="409692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head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63">
              <a:extLst>
                <a:ext uri="{FF2B5EF4-FFF2-40B4-BE49-F238E27FC236}">
                  <a16:creationId xmlns:a16="http://schemas.microsoft.com/office/drawing/2014/main" id="{47EAFBE7-B832-4E18-B903-DDA9908E1180}"/>
                </a:ext>
              </a:extLst>
            </p:cNvPr>
            <p:cNvCxnSpPr>
              <a:cxnSpLocks/>
            </p:cNvCxnSpPr>
            <p:nvPr/>
          </p:nvCxnSpPr>
          <p:spPr>
            <a:xfrm rot="16200000" flipH="1" flipV="1">
              <a:off x="8658578" y="1634857"/>
              <a:ext cx="2162" cy="706479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headEnd type="diamond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64">
              <a:extLst>
                <a:ext uri="{FF2B5EF4-FFF2-40B4-BE49-F238E27FC236}">
                  <a16:creationId xmlns:a16="http://schemas.microsoft.com/office/drawing/2014/main" id="{4C9B64BB-0E2C-EF39-0FDE-4D92626C969D}"/>
                </a:ext>
              </a:extLst>
            </p:cNvPr>
            <p:cNvCxnSpPr>
              <a:cxnSpLocks/>
            </p:cNvCxnSpPr>
            <p:nvPr/>
          </p:nvCxnSpPr>
          <p:spPr>
            <a:xfrm rot="16200000" flipH="1" flipV="1">
              <a:off x="8207945" y="2087652"/>
              <a:ext cx="196955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TextBox 42">
              <a:extLst>
                <a:ext uri="{FF2B5EF4-FFF2-40B4-BE49-F238E27FC236}">
                  <a16:creationId xmlns:a16="http://schemas.microsoft.com/office/drawing/2014/main" id="{C8E4D10B-2958-190E-ABF7-BFDBED26FB45}"/>
                </a:ext>
              </a:extLst>
            </p:cNvPr>
            <p:cNvSpPr txBox="1"/>
            <p:nvPr/>
          </p:nvSpPr>
          <p:spPr>
            <a:xfrm>
              <a:off x="3492466" y="4311622"/>
              <a:ext cx="1088824" cy="7447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_tradnl" b="1" dirty="0">
                  <a:solidFill>
                    <a:srgbClr val="1F4969"/>
                  </a:solidFill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</a:rPr>
                <a:t>Manuales</a:t>
              </a:r>
            </a:p>
            <a:p>
              <a:pPr algn="ctr"/>
              <a:r>
                <a:rPr lang="es-ES_tradnl" b="1" dirty="0">
                  <a:solidFill>
                    <a:srgbClr val="1F4969"/>
                  </a:solidFill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</a:rPr>
                <a:t>De </a:t>
              </a:r>
            </a:p>
            <a:p>
              <a:pPr algn="ctr"/>
              <a:r>
                <a:rPr lang="es-ES_tradnl" b="1" dirty="0">
                  <a:solidFill>
                    <a:srgbClr val="1F4969"/>
                  </a:solidFill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</a:rPr>
                <a:t>Fabricantes</a:t>
              </a:r>
            </a:p>
          </p:txBody>
        </p:sp>
      </p:grpSp>
      <p:pic>
        <p:nvPicPr>
          <p:cNvPr id="33" name="Imagen 3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892" y="5725817"/>
            <a:ext cx="516770" cy="370119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3039280" y="2799623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4800" dirty="0">
                <a:solidFill>
                  <a:schemeClr val="bg1"/>
                </a:solidFill>
                <a:sym typeface="Webdings" panose="05030102010509060703" pitchFamily="18" charset="2"/>
              </a:rPr>
              <a:t></a:t>
            </a:r>
            <a:endParaRPr lang="es-MX" sz="4800" dirty="0">
              <a:solidFill>
                <a:schemeClr val="bg1"/>
              </a:solidFill>
            </a:endParaRPr>
          </a:p>
        </p:txBody>
      </p:sp>
      <p:sp>
        <p:nvSpPr>
          <p:cNvPr id="39" name="Título 1">
            <a:extLst>
              <a:ext uri="{FF2B5EF4-FFF2-40B4-BE49-F238E27FC236}">
                <a16:creationId xmlns:a16="http://schemas.microsoft.com/office/drawing/2014/main" id="{97CBB231-21FF-5F47-B488-AD3B5D37C6D3}"/>
              </a:ext>
            </a:extLst>
          </p:cNvPr>
          <p:cNvSpPr txBox="1">
            <a:spLocks/>
          </p:cNvSpPr>
          <p:nvPr/>
        </p:nvSpPr>
        <p:spPr>
          <a:xfrm>
            <a:off x="1547198" y="420006"/>
            <a:ext cx="9097604" cy="96583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Gotham Black" panose="02000604040000020004" pitchFamily="50" charset="0"/>
                <a:ea typeface="+mj-ea"/>
                <a:cs typeface="+mj-cs"/>
              </a:defRPr>
            </a:lvl1pPr>
          </a:lstStyle>
          <a:p>
            <a:r>
              <a:rPr lang="es-ES_tradnl" sz="4000" b="1" dirty="0">
                <a:solidFill>
                  <a:schemeClr val="tx1"/>
                </a:solidFill>
                <a:latin typeface="Century Gothic" panose="020B0502020202020204" pitchFamily="34" charset="0"/>
              </a:rPr>
              <a:t>Hojas de Ruta y Planes de Mantenimiento</a:t>
            </a:r>
          </a:p>
        </p:txBody>
      </p:sp>
      <p:sp>
        <p:nvSpPr>
          <p:cNvPr id="40" name="CuadroTexto 39"/>
          <p:cNvSpPr txBox="1"/>
          <p:nvPr/>
        </p:nvSpPr>
        <p:spPr>
          <a:xfrm>
            <a:off x="6765235" y="3386940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4800" dirty="0">
                <a:solidFill>
                  <a:schemeClr val="bg1"/>
                </a:solidFill>
                <a:sym typeface="Webdings" panose="05030102010509060703" pitchFamily="18" charset="2"/>
              </a:rPr>
              <a:t></a:t>
            </a:r>
            <a:endParaRPr lang="es-MX" sz="4800" dirty="0">
              <a:solidFill>
                <a:schemeClr val="bg1"/>
              </a:solidFill>
            </a:endParaRPr>
          </a:p>
        </p:txBody>
      </p:sp>
      <p:sp>
        <p:nvSpPr>
          <p:cNvPr id="41" name="CuadroTexto 40"/>
          <p:cNvSpPr txBox="1"/>
          <p:nvPr/>
        </p:nvSpPr>
        <p:spPr>
          <a:xfrm>
            <a:off x="8334200" y="2808440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3600" dirty="0">
                <a:solidFill>
                  <a:schemeClr val="bg1"/>
                </a:solidFill>
                <a:sym typeface="Webdings" panose="05030102010509060703" pitchFamily="18" charset="2"/>
              </a:rPr>
              <a:t></a:t>
            </a:r>
            <a:endParaRPr lang="es-MX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4469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áfico 13">
            <a:extLst>
              <a:ext uri="{FF2B5EF4-FFF2-40B4-BE49-F238E27FC236}">
                <a16:creationId xmlns:a16="http://schemas.microsoft.com/office/drawing/2014/main" id="{2B25C542-5759-E75B-B020-0E25411ACD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99878" y="1244465"/>
            <a:ext cx="3888381" cy="4376871"/>
          </a:xfrm>
          <a:prstGeom prst="rect">
            <a:avLst/>
          </a:prstGeom>
        </p:spPr>
      </p:pic>
      <p:sp>
        <p:nvSpPr>
          <p:cNvPr id="5" name="14 Subtítulo">
            <a:extLst>
              <a:ext uri="{FF2B5EF4-FFF2-40B4-BE49-F238E27FC236}">
                <a16:creationId xmlns:a16="http://schemas.microsoft.com/office/drawing/2014/main" id="{DB98647E-65C1-4BA3-94CA-5B83137DDAAF}"/>
              </a:ext>
            </a:extLst>
          </p:cNvPr>
          <p:cNvSpPr txBox="1">
            <a:spLocks/>
          </p:cNvSpPr>
          <p:nvPr/>
        </p:nvSpPr>
        <p:spPr>
          <a:xfrm>
            <a:off x="5190154" y="694190"/>
            <a:ext cx="6020039" cy="3691695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es-MX" sz="45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Construyendo Confiabilidad Base 0</a:t>
            </a:r>
            <a:br>
              <a:rPr lang="es-MX" sz="45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</a:br>
            <a:r>
              <a:rPr lang="es-MX" sz="45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Gestión Temprana en Hokchi Energy</a:t>
            </a:r>
            <a:br>
              <a:rPr lang="es-MX" sz="45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</a:br>
            <a:endParaRPr lang="es-MX" sz="4500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15 CuadroTexto">
            <a:extLst>
              <a:ext uri="{FF2B5EF4-FFF2-40B4-BE49-F238E27FC236}">
                <a16:creationId xmlns:a16="http://schemas.microsoft.com/office/drawing/2014/main" id="{58716B02-8D2D-4B73-9FE8-A600160E3B29}"/>
              </a:ext>
            </a:extLst>
          </p:cNvPr>
          <p:cNvSpPr txBox="1"/>
          <p:nvPr/>
        </p:nvSpPr>
        <p:spPr>
          <a:xfrm>
            <a:off x="5190155" y="4833283"/>
            <a:ext cx="28571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>
                <a:solidFill>
                  <a:srgbClr val="1F4969"/>
                </a:solidFill>
                <a:latin typeface="Century Gothic" panose="020B0502020202020204" pitchFamily="34" charset="0"/>
              </a:rPr>
              <a:t>DIANA LEÓN</a:t>
            </a:r>
            <a:endParaRPr lang="es-MX" sz="3000" b="1" dirty="0">
              <a:solidFill>
                <a:srgbClr val="1F4969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16 CuadroTexto">
            <a:extLst>
              <a:ext uri="{FF2B5EF4-FFF2-40B4-BE49-F238E27FC236}">
                <a16:creationId xmlns:a16="http://schemas.microsoft.com/office/drawing/2014/main" id="{5F1CC6A6-B6AD-48B4-B15E-C05F9B6F7EBD}"/>
              </a:ext>
            </a:extLst>
          </p:cNvPr>
          <p:cNvSpPr txBox="1"/>
          <p:nvPr/>
        </p:nvSpPr>
        <p:spPr>
          <a:xfrm>
            <a:off x="5190154" y="5233393"/>
            <a:ext cx="56967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Ingeniero de Confiabilidad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diana.leon@hokchienergy.com</a:t>
            </a:r>
          </a:p>
        </p:txBody>
      </p:sp>
      <p:pic>
        <p:nvPicPr>
          <p:cNvPr id="9" name="Imagen 9">
            <a:extLst>
              <a:ext uri="{FF2B5EF4-FFF2-40B4-BE49-F238E27FC236}">
                <a16:creationId xmlns:a16="http://schemas.microsoft.com/office/drawing/2014/main" id="{86481696-A521-45FE-9CB8-1BE0CD00EB2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1777" y="1621572"/>
            <a:ext cx="2743200" cy="260746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7A6E3791-6E5B-54E1-E93F-FB1B0120D53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892" y="5725817"/>
            <a:ext cx="516770" cy="370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9162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72">
            <a:extLst>
              <a:ext uri="{FF2B5EF4-FFF2-40B4-BE49-F238E27FC236}">
                <a16:creationId xmlns:a16="http://schemas.microsoft.com/office/drawing/2014/main" id="{809F06C2-1460-EE93-1738-00AAF5621F58}"/>
              </a:ext>
            </a:extLst>
          </p:cNvPr>
          <p:cNvSpPr txBox="1"/>
          <p:nvPr/>
        </p:nvSpPr>
        <p:spPr>
          <a:xfrm>
            <a:off x="1105832" y="3601984"/>
            <a:ext cx="182293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MX" sz="3000" b="1" dirty="0">
                <a:solidFill>
                  <a:srgbClr val="004F58"/>
                </a:solidFill>
                <a:latin typeface="Century Gothic" panose="020B0502020202020204" pitchFamily="34" charset="0"/>
              </a:rPr>
              <a:t>Ventajas</a:t>
            </a:r>
          </a:p>
        </p:txBody>
      </p:sp>
      <p:sp>
        <p:nvSpPr>
          <p:cNvPr id="34" name="Rectangle 73">
            <a:extLst>
              <a:ext uri="{FF2B5EF4-FFF2-40B4-BE49-F238E27FC236}">
                <a16:creationId xmlns:a16="http://schemas.microsoft.com/office/drawing/2014/main" id="{D47FC1B8-7092-6E9E-80E7-8E365FB01EA0}"/>
              </a:ext>
            </a:extLst>
          </p:cNvPr>
          <p:cNvSpPr/>
          <p:nvPr/>
        </p:nvSpPr>
        <p:spPr>
          <a:xfrm>
            <a:off x="737145" y="4402028"/>
            <a:ext cx="2560299" cy="12872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MX" dirty="0">
                <a:solidFill>
                  <a:srgbClr val="004F58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Parque de Equipos Clasificados y con Plan asignado integrales.</a:t>
            </a:r>
          </a:p>
        </p:txBody>
      </p:sp>
      <p:sp>
        <p:nvSpPr>
          <p:cNvPr id="36" name="TextBox 88">
            <a:extLst>
              <a:ext uri="{FF2B5EF4-FFF2-40B4-BE49-F238E27FC236}">
                <a16:creationId xmlns:a16="http://schemas.microsoft.com/office/drawing/2014/main" id="{D0E89E86-D274-A0D4-88F4-E5B7ABC57CBD}"/>
              </a:ext>
            </a:extLst>
          </p:cNvPr>
          <p:cNvSpPr txBox="1"/>
          <p:nvPr/>
        </p:nvSpPr>
        <p:spPr>
          <a:xfrm>
            <a:off x="3394436" y="3601984"/>
            <a:ext cx="245451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MX" sz="3000" b="1" dirty="0">
                <a:solidFill>
                  <a:srgbClr val="004F58"/>
                </a:solidFill>
                <a:latin typeface="Century Gothic" panose="020B0502020202020204" pitchFamily="34" charset="0"/>
              </a:rPr>
              <a:t>Desventajas</a:t>
            </a:r>
          </a:p>
        </p:txBody>
      </p:sp>
      <p:sp>
        <p:nvSpPr>
          <p:cNvPr id="37" name="Rectangle 89">
            <a:extLst>
              <a:ext uri="{FF2B5EF4-FFF2-40B4-BE49-F238E27FC236}">
                <a16:creationId xmlns:a16="http://schemas.microsoft.com/office/drawing/2014/main" id="{7874F02F-5A5C-8A83-C146-B57CBDFD7C62}"/>
              </a:ext>
            </a:extLst>
          </p:cNvPr>
          <p:cNvSpPr/>
          <p:nvPr/>
        </p:nvSpPr>
        <p:spPr>
          <a:xfrm>
            <a:off x="3506454" y="4424761"/>
            <a:ext cx="2230482" cy="12872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MX" dirty="0">
                <a:solidFill>
                  <a:srgbClr val="004F58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Totalizadoras únicas y acumulación excesiva de HH. </a:t>
            </a:r>
          </a:p>
        </p:txBody>
      </p:sp>
      <p:sp>
        <p:nvSpPr>
          <p:cNvPr id="39" name="TextBox 114">
            <a:extLst>
              <a:ext uri="{FF2B5EF4-FFF2-40B4-BE49-F238E27FC236}">
                <a16:creationId xmlns:a16="http://schemas.microsoft.com/office/drawing/2014/main" id="{59EAE17B-96AF-48BB-0744-DBFB96E8ED9B}"/>
              </a:ext>
            </a:extLst>
          </p:cNvPr>
          <p:cNvSpPr txBox="1"/>
          <p:nvPr/>
        </p:nvSpPr>
        <p:spPr>
          <a:xfrm>
            <a:off x="6508158" y="3326131"/>
            <a:ext cx="212429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MX" sz="3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Puntos </a:t>
            </a:r>
          </a:p>
          <a:p>
            <a:pPr algn="ctr"/>
            <a:r>
              <a:rPr lang="es-MX" sz="3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De Mejora</a:t>
            </a:r>
          </a:p>
        </p:txBody>
      </p:sp>
      <p:sp>
        <p:nvSpPr>
          <p:cNvPr id="40" name="Rectangle 115">
            <a:extLst>
              <a:ext uri="{FF2B5EF4-FFF2-40B4-BE49-F238E27FC236}">
                <a16:creationId xmlns:a16="http://schemas.microsoft.com/office/drawing/2014/main" id="{629259C2-9EC6-D6BE-AF1E-EE338BC31707}"/>
              </a:ext>
            </a:extLst>
          </p:cNvPr>
          <p:cNvSpPr/>
          <p:nvPr/>
        </p:nvSpPr>
        <p:spPr>
          <a:xfrm>
            <a:off x="6308456" y="4425409"/>
            <a:ext cx="2523693" cy="12872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MX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Distribución adecuada de frecuencias y carga de </a:t>
            </a:r>
            <a:r>
              <a:rPr lang="es-MX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BOMs</a:t>
            </a:r>
            <a:r>
              <a:rPr lang="es-MX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.</a:t>
            </a:r>
          </a:p>
        </p:txBody>
      </p:sp>
      <p:sp>
        <p:nvSpPr>
          <p:cNvPr id="42" name="TextBox 119">
            <a:extLst>
              <a:ext uri="{FF2B5EF4-FFF2-40B4-BE49-F238E27FC236}">
                <a16:creationId xmlns:a16="http://schemas.microsoft.com/office/drawing/2014/main" id="{A136FBAB-53E8-81B6-A5E0-44677E3F202D}"/>
              </a:ext>
            </a:extLst>
          </p:cNvPr>
          <p:cNvSpPr txBox="1"/>
          <p:nvPr/>
        </p:nvSpPr>
        <p:spPr>
          <a:xfrm>
            <a:off x="9448639" y="3326131"/>
            <a:ext cx="139493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MX" sz="3000" b="1" dirty="0">
                <a:solidFill>
                  <a:srgbClr val="8E3086"/>
                </a:solidFill>
                <a:latin typeface="Century Gothic" panose="020B0502020202020204" pitchFamily="34" charset="0"/>
              </a:rPr>
              <a:t>Visión </a:t>
            </a:r>
          </a:p>
          <a:p>
            <a:pPr algn="ctr"/>
            <a:r>
              <a:rPr lang="es-MX" sz="3000" b="1" dirty="0">
                <a:solidFill>
                  <a:srgbClr val="8E3086"/>
                </a:solidFill>
                <a:latin typeface="Century Gothic" panose="020B0502020202020204" pitchFamily="34" charset="0"/>
              </a:rPr>
              <a:t>Futura</a:t>
            </a:r>
          </a:p>
        </p:txBody>
      </p:sp>
      <p:sp>
        <p:nvSpPr>
          <p:cNvPr id="43" name="Rectangle 120">
            <a:extLst>
              <a:ext uri="{FF2B5EF4-FFF2-40B4-BE49-F238E27FC236}">
                <a16:creationId xmlns:a16="http://schemas.microsoft.com/office/drawing/2014/main" id="{73AE4B7F-DC16-FA10-C0CD-AD62896D9913}"/>
              </a:ext>
            </a:extLst>
          </p:cNvPr>
          <p:cNvSpPr/>
          <p:nvPr/>
        </p:nvSpPr>
        <p:spPr>
          <a:xfrm>
            <a:off x="9171252" y="4430008"/>
            <a:ext cx="1845487" cy="8803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MX" dirty="0">
                <a:solidFill>
                  <a:srgbClr val="8E3086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Gestión con </a:t>
            </a:r>
            <a:r>
              <a:rPr lang="es-MX" dirty="0" err="1">
                <a:solidFill>
                  <a:srgbClr val="8E3086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Tablets</a:t>
            </a:r>
            <a:r>
              <a:rPr lang="es-MX" dirty="0">
                <a:solidFill>
                  <a:srgbClr val="8E3086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y QR.</a:t>
            </a:r>
          </a:p>
        </p:txBody>
      </p:sp>
      <p:sp>
        <p:nvSpPr>
          <p:cNvPr id="44" name="Rectangle 142">
            <a:extLst>
              <a:ext uri="{FF2B5EF4-FFF2-40B4-BE49-F238E27FC236}">
                <a16:creationId xmlns:a16="http://schemas.microsoft.com/office/drawing/2014/main" id="{9ACD8183-1448-7F34-6EC6-DE0FC787A239}"/>
              </a:ext>
            </a:extLst>
          </p:cNvPr>
          <p:cNvSpPr/>
          <p:nvPr/>
        </p:nvSpPr>
        <p:spPr>
          <a:xfrm>
            <a:off x="6855199" y="1806047"/>
            <a:ext cx="1430215" cy="126041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1"/>
          </a:p>
        </p:txBody>
      </p:sp>
      <p:sp>
        <p:nvSpPr>
          <p:cNvPr id="45" name="Rectangle 111">
            <a:extLst>
              <a:ext uri="{FF2B5EF4-FFF2-40B4-BE49-F238E27FC236}">
                <a16:creationId xmlns:a16="http://schemas.microsoft.com/office/drawing/2014/main" id="{7BACF73F-B34F-C2F7-A12A-80558F4CE14E}"/>
              </a:ext>
            </a:extLst>
          </p:cNvPr>
          <p:cNvSpPr/>
          <p:nvPr/>
        </p:nvSpPr>
        <p:spPr>
          <a:xfrm>
            <a:off x="6855199" y="1806047"/>
            <a:ext cx="1430215" cy="119131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1"/>
          </a:p>
        </p:txBody>
      </p:sp>
      <p:sp>
        <p:nvSpPr>
          <p:cNvPr id="46" name="Flowchart: Extract 113">
            <a:extLst>
              <a:ext uri="{FF2B5EF4-FFF2-40B4-BE49-F238E27FC236}">
                <a16:creationId xmlns:a16="http://schemas.microsoft.com/office/drawing/2014/main" id="{05CBA7BC-6B9C-37B3-2223-97DD1E310237}"/>
              </a:ext>
            </a:extLst>
          </p:cNvPr>
          <p:cNvSpPr/>
          <p:nvPr/>
        </p:nvSpPr>
        <p:spPr>
          <a:xfrm rot="10800000">
            <a:off x="7403249" y="3041948"/>
            <a:ext cx="334108" cy="211016"/>
          </a:xfrm>
          <a:prstGeom prst="flowChartExtra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1351" dirty="0"/>
          </a:p>
        </p:txBody>
      </p:sp>
      <p:sp>
        <p:nvSpPr>
          <p:cNvPr id="48" name="Rectangle 141">
            <a:extLst>
              <a:ext uri="{FF2B5EF4-FFF2-40B4-BE49-F238E27FC236}">
                <a16:creationId xmlns:a16="http://schemas.microsoft.com/office/drawing/2014/main" id="{B434C3E5-1785-8677-25E0-05DBDFBD33F8}"/>
              </a:ext>
            </a:extLst>
          </p:cNvPr>
          <p:cNvSpPr/>
          <p:nvPr/>
        </p:nvSpPr>
        <p:spPr>
          <a:xfrm>
            <a:off x="3906588" y="1806047"/>
            <a:ext cx="1430215" cy="1260409"/>
          </a:xfrm>
          <a:prstGeom prst="rect">
            <a:avLst/>
          </a:prstGeom>
          <a:solidFill>
            <a:srgbClr val="178C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1"/>
          </a:p>
        </p:txBody>
      </p:sp>
      <p:sp>
        <p:nvSpPr>
          <p:cNvPr id="49" name="Rectangle 80">
            <a:extLst>
              <a:ext uri="{FF2B5EF4-FFF2-40B4-BE49-F238E27FC236}">
                <a16:creationId xmlns:a16="http://schemas.microsoft.com/office/drawing/2014/main" id="{E4D7FB5E-3FC3-B5FD-D783-99D22206893A}"/>
              </a:ext>
            </a:extLst>
          </p:cNvPr>
          <p:cNvSpPr/>
          <p:nvPr/>
        </p:nvSpPr>
        <p:spPr>
          <a:xfrm>
            <a:off x="3906588" y="1806049"/>
            <a:ext cx="1430215" cy="1191312"/>
          </a:xfrm>
          <a:prstGeom prst="rect">
            <a:avLst/>
          </a:prstGeom>
          <a:solidFill>
            <a:srgbClr val="004F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1"/>
          </a:p>
        </p:txBody>
      </p:sp>
      <p:sp>
        <p:nvSpPr>
          <p:cNvPr id="51" name="Flowchart: Extract 81">
            <a:extLst>
              <a:ext uri="{FF2B5EF4-FFF2-40B4-BE49-F238E27FC236}">
                <a16:creationId xmlns:a16="http://schemas.microsoft.com/office/drawing/2014/main" id="{84B0D68C-4B53-07E4-DFFC-91A26070F7A4}"/>
              </a:ext>
            </a:extLst>
          </p:cNvPr>
          <p:cNvSpPr/>
          <p:nvPr/>
        </p:nvSpPr>
        <p:spPr>
          <a:xfrm rot="10800000">
            <a:off x="4454638" y="3041948"/>
            <a:ext cx="334108" cy="211016"/>
          </a:xfrm>
          <a:prstGeom prst="flowChartExtract">
            <a:avLst/>
          </a:prstGeom>
          <a:solidFill>
            <a:srgbClr val="178C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1351" dirty="0"/>
          </a:p>
        </p:txBody>
      </p:sp>
      <p:sp>
        <p:nvSpPr>
          <p:cNvPr id="53" name="Rectangle 140">
            <a:extLst>
              <a:ext uri="{FF2B5EF4-FFF2-40B4-BE49-F238E27FC236}">
                <a16:creationId xmlns:a16="http://schemas.microsoft.com/office/drawing/2014/main" id="{9C7E49B2-124E-ED10-5B63-89BECBCEBA2D}"/>
              </a:ext>
            </a:extLst>
          </p:cNvPr>
          <p:cNvSpPr/>
          <p:nvPr/>
        </p:nvSpPr>
        <p:spPr>
          <a:xfrm>
            <a:off x="1302191" y="1806049"/>
            <a:ext cx="1430215" cy="126040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1"/>
          </a:p>
        </p:txBody>
      </p:sp>
      <p:sp>
        <p:nvSpPr>
          <p:cNvPr id="54" name="Rectangle 1">
            <a:extLst>
              <a:ext uri="{FF2B5EF4-FFF2-40B4-BE49-F238E27FC236}">
                <a16:creationId xmlns:a16="http://schemas.microsoft.com/office/drawing/2014/main" id="{CF138032-7ACA-A474-EC95-3EF7A6094018}"/>
              </a:ext>
            </a:extLst>
          </p:cNvPr>
          <p:cNvSpPr/>
          <p:nvPr/>
        </p:nvSpPr>
        <p:spPr>
          <a:xfrm>
            <a:off x="1302191" y="1806049"/>
            <a:ext cx="1430215" cy="1191311"/>
          </a:xfrm>
          <a:prstGeom prst="rect">
            <a:avLst/>
          </a:prstGeom>
          <a:solidFill>
            <a:srgbClr val="1F49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1"/>
          </a:p>
        </p:txBody>
      </p:sp>
      <p:sp>
        <p:nvSpPr>
          <p:cNvPr id="55" name="Flowchart: Extract 2">
            <a:extLst>
              <a:ext uri="{FF2B5EF4-FFF2-40B4-BE49-F238E27FC236}">
                <a16:creationId xmlns:a16="http://schemas.microsoft.com/office/drawing/2014/main" id="{11985191-B877-E249-9BEA-74DE66CB014E}"/>
              </a:ext>
            </a:extLst>
          </p:cNvPr>
          <p:cNvSpPr/>
          <p:nvPr/>
        </p:nvSpPr>
        <p:spPr>
          <a:xfrm rot="10800000">
            <a:off x="1850241" y="3041948"/>
            <a:ext cx="334108" cy="211016"/>
          </a:xfrm>
          <a:prstGeom prst="flowChartExtra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1351" dirty="0"/>
          </a:p>
        </p:txBody>
      </p:sp>
      <p:sp>
        <p:nvSpPr>
          <p:cNvPr id="57" name="Rectangle 143">
            <a:extLst>
              <a:ext uri="{FF2B5EF4-FFF2-40B4-BE49-F238E27FC236}">
                <a16:creationId xmlns:a16="http://schemas.microsoft.com/office/drawing/2014/main" id="{45CE99C7-9FF3-4DA9-0AC7-D33AABBB24DD}"/>
              </a:ext>
            </a:extLst>
          </p:cNvPr>
          <p:cNvSpPr/>
          <p:nvPr/>
        </p:nvSpPr>
        <p:spPr>
          <a:xfrm>
            <a:off x="9378893" y="1806045"/>
            <a:ext cx="1430215" cy="1260412"/>
          </a:xfrm>
          <a:prstGeom prst="rect">
            <a:avLst/>
          </a:prstGeom>
          <a:solidFill>
            <a:srgbClr val="692C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1"/>
          </a:p>
        </p:txBody>
      </p:sp>
      <p:sp>
        <p:nvSpPr>
          <p:cNvPr id="58" name="Rectangle 117">
            <a:extLst>
              <a:ext uri="{FF2B5EF4-FFF2-40B4-BE49-F238E27FC236}">
                <a16:creationId xmlns:a16="http://schemas.microsoft.com/office/drawing/2014/main" id="{EE408D95-C24F-25C5-4A66-3176D103B40E}"/>
              </a:ext>
            </a:extLst>
          </p:cNvPr>
          <p:cNvSpPr/>
          <p:nvPr/>
        </p:nvSpPr>
        <p:spPr>
          <a:xfrm>
            <a:off x="9378893" y="1806045"/>
            <a:ext cx="1430215" cy="1191315"/>
          </a:xfrm>
          <a:prstGeom prst="rect">
            <a:avLst/>
          </a:prstGeom>
          <a:solidFill>
            <a:srgbClr val="8E30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1"/>
          </a:p>
        </p:txBody>
      </p:sp>
      <p:sp>
        <p:nvSpPr>
          <p:cNvPr id="59" name="Flowchart: Extract 118">
            <a:extLst>
              <a:ext uri="{FF2B5EF4-FFF2-40B4-BE49-F238E27FC236}">
                <a16:creationId xmlns:a16="http://schemas.microsoft.com/office/drawing/2014/main" id="{8473CBDF-9346-BE11-2B46-AA6FBCB53626}"/>
              </a:ext>
            </a:extLst>
          </p:cNvPr>
          <p:cNvSpPr/>
          <p:nvPr/>
        </p:nvSpPr>
        <p:spPr>
          <a:xfrm rot="10800000">
            <a:off x="9926943" y="3041948"/>
            <a:ext cx="334108" cy="211016"/>
          </a:xfrm>
          <a:prstGeom prst="flowChartExtract">
            <a:avLst/>
          </a:prstGeom>
          <a:solidFill>
            <a:srgbClr val="692C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1351" dirty="0"/>
          </a:p>
        </p:txBody>
      </p:sp>
      <p:pic>
        <p:nvPicPr>
          <p:cNvPr id="50" name="Imagen 4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892" y="5725817"/>
            <a:ext cx="516770" cy="370119"/>
          </a:xfrm>
          <a:prstGeom prst="rect">
            <a:avLst/>
          </a:prstGeom>
        </p:spPr>
      </p:pic>
      <p:sp>
        <p:nvSpPr>
          <p:cNvPr id="62" name="Título 1">
            <a:extLst>
              <a:ext uri="{FF2B5EF4-FFF2-40B4-BE49-F238E27FC236}">
                <a16:creationId xmlns:a16="http://schemas.microsoft.com/office/drawing/2014/main" id="{97CBB231-21FF-5F47-B488-AD3B5D37C6D3}"/>
              </a:ext>
            </a:extLst>
          </p:cNvPr>
          <p:cNvSpPr txBox="1">
            <a:spLocks/>
          </p:cNvSpPr>
          <p:nvPr/>
        </p:nvSpPr>
        <p:spPr>
          <a:xfrm>
            <a:off x="924287" y="-185935"/>
            <a:ext cx="9097604" cy="96583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Gotham Black" panose="02000604040000020004" pitchFamily="50" charset="0"/>
                <a:ea typeface="+mj-ea"/>
                <a:cs typeface="+mj-cs"/>
              </a:defRPr>
            </a:lvl1pPr>
          </a:lstStyle>
          <a:p>
            <a:endParaRPr lang="es-ES_tradnl" sz="3000" b="1" dirty="0">
              <a:solidFill>
                <a:srgbClr val="1F4969"/>
              </a:solidFill>
              <a:latin typeface="+mn-lt"/>
            </a:endParaRPr>
          </a:p>
        </p:txBody>
      </p:sp>
      <p:sp>
        <p:nvSpPr>
          <p:cNvPr id="63" name="Título 1">
            <a:extLst>
              <a:ext uri="{FF2B5EF4-FFF2-40B4-BE49-F238E27FC236}">
                <a16:creationId xmlns:a16="http://schemas.microsoft.com/office/drawing/2014/main" id="{97CBB231-21FF-5F47-B488-AD3B5D37C6D3}"/>
              </a:ext>
            </a:extLst>
          </p:cNvPr>
          <p:cNvSpPr txBox="1">
            <a:spLocks/>
          </p:cNvSpPr>
          <p:nvPr/>
        </p:nvSpPr>
        <p:spPr>
          <a:xfrm>
            <a:off x="829339" y="426820"/>
            <a:ext cx="9097604" cy="96583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Gotham Black" panose="02000604040000020004" pitchFamily="50" charset="0"/>
                <a:ea typeface="+mj-ea"/>
                <a:cs typeface="+mj-cs"/>
              </a:defRPr>
            </a:lvl1pPr>
          </a:lstStyle>
          <a:p>
            <a:pPr algn="l"/>
            <a:r>
              <a:rPr lang="es-ES_tradnl" sz="4000" b="1" dirty="0">
                <a:solidFill>
                  <a:schemeClr val="tx1"/>
                </a:solidFill>
                <a:latin typeface="Century Gothic" panose="020B0502020202020204" pitchFamily="34" charset="0"/>
              </a:rPr>
              <a:t>Hojas de Ruta y Planes de Mantenimiento</a:t>
            </a:r>
          </a:p>
        </p:txBody>
      </p:sp>
      <p:sp>
        <p:nvSpPr>
          <p:cNvPr id="65" name="Freeform 231">
            <a:extLst>
              <a:ext uri="{FF2B5EF4-FFF2-40B4-BE49-F238E27FC236}">
                <a16:creationId xmlns:a16="http://schemas.microsoft.com/office/drawing/2014/main" id="{774C2970-488E-8DA3-E355-435FD30C977D}"/>
              </a:ext>
            </a:extLst>
          </p:cNvPr>
          <p:cNvSpPr>
            <a:spLocks noEditPoints="1"/>
          </p:cNvSpPr>
          <p:nvPr/>
        </p:nvSpPr>
        <p:spPr bwMode="auto">
          <a:xfrm>
            <a:off x="9900647" y="2198217"/>
            <a:ext cx="386695" cy="466083"/>
          </a:xfrm>
          <a:custGeom>
            <a:avLst/>
            <a:gdLst>
              <a:gd name="T0" fmla="*/ 20 w 64"/>
              <a:gd name="T1" fmla="*/ 40 h 74"/>
              <a:gd name="T2" fmla="*/ 20 w 64"/>
              <a:gd name="T3" fmla="*/ 34 h 74"/>
              <a:gd name="T4" fmla="*/ 44 w 64"/>
              <a:gd name="T5" fmla="*/ 17 h 74"/>
              <a:gd name="T6" fmla="*/ 19 w 64"/>
              <a:gd name="T7" fmla="*/ 33 h 74"/>
              <a:gd name="T8" fmla="*/ 48 w 64"/>
              <a:gd name="T9" fmla="*/ 19 h 74"/>
              <a:gd name="T10" fmla="*/ 19 w 64"/>
              <a:gd name="T11" fmla="*/ 25 h 74"/>
              <a:gd name="T12" fmla="*/ 33 w 64"/>
              <a:gd name="T13" fmla="*/ 17 h 74"/>
              <a:gd name="T14" fmla="*/ 16 w 64"/>
              <a:gd name="T15" fmla="*/ 23 h 74"/>
              <a:gd name="T16" fmla="*/ 38 w 64"/>
              <a:gd name="T17" fmla="*/ 72 h 74"/>
              <a:gd name="T18" fmla="*/ 31 w 64"/>
              <a:gd name="T19" fmla="*/ 74 h 74"/>
              <a:gd name="T20" fmla="*/ 23 w 64"/>
              <a:gd name="T21" fmla="*/ 68 h 74"/>
              <a:gd name="T22" fmla="*/ 26 w 64"/>
              <a:gd name="T23" fmla="*/ 55 h 74"/>
              <a:gd name="T24" fmla="*/ 19 w 64"/>
              <a:gd name="T25" fmla="*/ 48 h 74"/>
              <a:gd name="T26" fmla="*/ 44 w 64"/>
              <a:gd name="T27" fmla="*/ 33 h 74"/>
              <a:gd name="T28" fmla="*/ 28 w 64"/>
              <a:gd name="T29" fmla="*/ 45 h 74"/>
              <a:gd name="T30" fmla="*/ 33 w 64"/>
              <a:gd name="T31" fmla="*/ 55 h 74"/>
              <a:gd name="T32" fmla="*/ 44 w 64"/>
              <a:gd name="T33" fmla="*/ 43 h 74"/>
              <a:gd name="T34" fmla="*/ 38 w 64"/>
              <a:gd name="T35" fmla="*/ 55 h 74"/>
              <a:gd name="T36" fmla="*/ 38 w 64"/>
              <a:gd name="T37" fmla="*/ 57 h 74"/>
              <a:gd name="T38" fmla="*/ 37 w 64"/>
              <a:gd name="T39" fmla="*/ 57 h 74"/>
              <a:gd name="T40" fmla="*/ 31 w 64"/>
              <a:gd name="T41" fmla="*/ 57 h 74"/>
              <a:gd name="T42" fmla="*/ 25 w 64"/>
              <a:gd name="T43" fmla="*/ 59 h 74"/>
              <a:gd name="T44" fmla="*/ 28 w 64"/>
              <a:gd name="T45" fmla="*/ 70 h 74"/>
              <a:gd name="T46" fmla="*/ 40 w 64"/>
              <a:gd name="T47" fmla="*/ 68 h 74"/>
              <a:gd name="T48" fmla="*/ 46 w 64"/>
              <a:gd name="T49" fmla="*/ 5 h 74"/>
              <a:gd name="T50" fmla="*/ 44 w 64"/>
              <a:gd name="T51" fmla="*/ 13 h 74"/>
              <a:gd name="T52" fmla="*/ 48 w 64"/>
              <a:gd name="T53" fmla="*/ 4 h 74"/>
              <a:gd name="T54" fmla="*/ 16 w 64"/>
              <a:gd name="T55" fmla="*/ 58 h 74"/>
              <a:gd name="T56" fmla="*/ 18 w 64"/>
              <a:gd name="T57" fmla="*/ 59 h 74"/>
              <a:gd name="T58" fmla="*/ 53 w 64"/>
              <a:gd name="T59" fmla="*/ 21 h 74"/>
              <a:gd name="T60" fmla="*/ 60 w 64"/>
              <a:gd name="T61" fmla="*/ 16 h 74"/>
              <a:gd name="T62" fmla="*/ 52 w 64"/>
              <a:gd name="T63" fmla="*/ 21 h 74"/>
              <a:gd name="T64" fmla="*/ 5 w 64"/>
              <a:gd name="T65" fmla="*/ 46 h 74"/>
              <a:gd name="T66" fmla="*/ 7 w 64"/>
              <a:gd name="T67" fmla="*/ 48 h 74"/>
              <a:gd name="T68" fmla="*/ 11 w 64"/>
              <a:gd name="T69" fmla="*/ 43 h 74"/>
              <a:gd name="T70" fmla="*/ 55 w 64"/>
              <a:gd name="T71" fmla="*/ 32 h 74"/>
              <a:gd name="T72" fmla="*/ 64 w 64"/>
              <a:gd name="T73" fmla="*/ 32 h 74"/>
              <a:gd name="T74" fmla="*/ 8 w 64"/>
              <a:gd name="T75" fmla="*/ 30 h 74"/>
              <a:gd name="T76" fmla="*/ 2 w 64"/>
              <a:gd name="T77" fmla="*/ 33 h 74"/>
              <a:gd name="T78" fmla="*/ 59 w 64"/>
              <a:gd name="T79" fmla="*/ 46 h 74"/>
              <a:gd name="T80" fmla="*/ 52 w 64"/>
              <a:gd name="T81" fmla="*/ 45 h 74"/>
              <a:gd name="T82" fmla="*/ 60 w 64"/>
              <a:gd name="T83" fmla="*/ 48 h 74"/>
              <a:gd name="T84" fmla="*/ 7 w 64"/>
              <a:gd name="T85" fmla="*/ 15 h 74"/>
              <a:gd name="T86" fmla="*/ 11 w 64"/>
              <a:gd name="T87" fmla="*/ 21 h 74"/>
              <a:gd name="T88" fmla="*/ 12 w 64"/>
              <a:gd name="T89" fmla="*/ 19 h 74"/>
              <a:gd name="T90" fmla="*/ 43 w 64"/>
              <a:gd name="T91" fmla="*/ 53 h 74"/>
              <a:gd name="T92" fmla="*/ 48 w 64"/>
              <a:gd name="T93" fmla="*/ 60 h 74"/>
              <a:gd name="T94" fmla="*/ 19 w 64"/>
              <a:gd name="T95" fmla="*/ 12 h 74"/>
              <a:gd name="T96" fmla="*/ 22 w 64"/>
              <a:gd name="T97" fmla="*/ 10 h 74"/>
              <a:gd name="T98" fmla="*/ 16 w 64"/>
              <a:gd name="T99" fmla="*/ 6 h 74"/>
              <a:gd name="T100" fmla="*/ 34 w 64"/>
              <a:gd name="T101" fmla="*/ 8 h 74"/>
              <a:gd name="T102" fmla="*/ 31 w 64"/>
              <a:gd name="T103" fmla="*/ 1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4" h="74">
                <a:moveTo>
                  <a:pt x="48" y="27"/>
                </a:moveTo>
                <a:cubicBezTo>
                  <a:pt x="48" y="29"/>
                  <a:pt x="47" y="31"/>
                  <a:pt x="45" y="31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19" y="41"/>
                  <a:pt x="19" y="41"/>
                </a:cubicBezTo>
                <a:cubicBezTo>
                  <a:pt x="17" y="41"/>
                  <a:pt x="16" y="40"/>
                  <a:pt x="16" y="38"/>
                </a:cubicBezTo>
                <a:cubicBezTo>
                  <a:pt x="16" y="37"/>
                  <a:pt x="18" y="35"/>
                  <a:pt x="20" y="34"/>
                </a:cubicBezTo>
                <a:cubicBezTo>
                  <a:pt x="44" y="25"/>
                  <a:pt x="44" y="25"/>
                  <a:pt x="44" y="25"/>
                </a:cubicBezTo>
                <a:cubicBezTo>
                  <a:pt x="46" y="24"/>
                  <a:pt x="48" y="25"/>
                  <a:pt x="48" y="27"/>
                </a:cubicBezTo>
                <a:close/>
                <a:moveTo>
                  <a:pt x="44" y="17"/>
                </a:moveTo>
                <a:cubicBezTo>
                  <a:pt x="20" y="26"/>
                  <a:pt x="20" y="26"/>
                  <a:pt x="20" y="26"/>
                </a:cubicBezTo>
                <a:cubicBezTo>
                  <a:pt x="18" y="27"/>
                  <a:pt x="16" y="29"/>
                  <a:pt x="16" y="31"/>
                </a:cubicBezTo>
                <a:cubicBezTo>
                  <a:pt x="16" y="32"/>
                  <a:pt x="17" y="33"/>
                  <a:pt x="19" y="33"/>
                </a:cubicBezTo>
                <a:cubicBezTo>
                  <a:pt x="19" y="33"/>
                  <a:pt x="20" y="33"/>
                  <a:pt x="20" y="33"/>
                </a:cubicBezTo>
                <a:cubicBezTo>
                  <a:pt x="45" y="24"/>
                  <a:pt x="45" y="24"/>
                  <a:pt x="45" y="24"/>
                </a:cubicBezTo>
                <a:cubicBezTo>
                  <a:pt x="47" y="23"/>
                  <a:pt x="48" y="21"/>
                  <a:pt x="48" y="19"/>
                </a:cubicBezTo>
                <a:cubicBezTo>
                  <a:pt x="48" y="18"/>
                  <a:pt x="46" y="17"/>
                  <a:pt x="44" y="17"/>
                </a:cubicBezTo>
                <a:close/>
                <a:moveTo>
                  <a:pt x="16" y="23"/>
                </a:moveTo>
                <a:cubicBezTo>
                  <a:pt x="16" y="24"/>
                  <a:pt x="17" y="25"/>
                  <a:pt x="19" y="25"/>
                </a:cubicBezTo>
                <a:cubicBezTo>
                  <a:pt x="19" y="25"/>
                  <a:pt x="20" y="25"/>
                  <a:pt x="20" y="25"/>
                </a:cubicBezTo>
                <a:cubicBezTo>
                  <a:pt x="30" y="21"/>
                  <a:pt x="30" y="21"/>
                  <a:pt x="30" y="21"/>
                </a:cubicBezTo>
                <a:cubicBezTo>
                  <a:pt x="32" y="21"/>
                  <a:pt x="33" y="19"/>
                  <a:pt x="33" y="17"/>
                </a:cubicBezTo>
                <a:cubicBezTo>
                  <a:pt x="33" y="15"/>
                  <a:pt x="31" y="14"/>
                  <a:pt x="29" y="15"/>
                </a:cubicBezTo>
                <a:cubicBezTo>
                  <a:pt x="20" y="19"/>
                  <a:pt x="20" y="19"/>
                  <a:pt x="20" y="19"/>
                </a:cubicBezTo>
                <a:cubicBezTo>
                  <a:pt x="18" y="19"/>
                  <a:pt x="16" y="21"/>
                  <a:pt x="16" y="23"/>
                </a:cubicBezTo>
                <a:close/>
                <a:moveTo>
                  <a:pt x="42" y="59"/>
                </a:moveTo>
                <a:cubicBezTo>
                  <a:pt x="42" y="68"/>
                  <a:pt x="42" y="68"/>
                  <a:pt x="42" y="68"/>
                </a:cubicBezTo>
                <a:cubicBezTo>
                  <a:pt x="42" y="70"/>
                  <a:pt x="40" y="72"/>
                  <a:pt x="38" y="72"/>
                </a:cubicBezTo>
                <a:cubicBezTo>
                  <a:pt x="37" y="72"/>
                  <a:pt x="37" y="72"/>
                  <a:pt x="37" y="72"/>
                </a:cubicBezTo>
                <a:cubicBezTo>
                  <a:pt x="36" y="73"/>
                  <a:pt x="35" y="74"/>
                  <a:pt x="34" y="74"/>
                </a:cubicBezTo>
                <a:cubicBezTo>
                  <a:pt x="31" y="74"/>
                  <a:pt x="31" y="74"/>
                  <a:pt x="31" y="74"/>
                </a:cubicBezTo>
                <a:cubicBezTo>
                  <a:pt x="29" y="74"/>
                  <a:pt x="28" y="73"/>
                  <a:pt x="27" y="72"/>
                </a:cubicBezTo>
                <a:cubicBezTo>
                  <a:pt x="27" y="72"/>
                  <a:pt x="27" y="72"/>
                  <a:pt x="27" y="72"/>
                </a:cubicBezTo>
                <a:cubicBezTo>
                  <a:pt x="25" y="72"/>
                  <a:pt x="23" y="70"/>
                  <a:pt x="23" y="68"/>
                </a:cubicBezTo>
                <a:cubicBezTo>
                  <a:pt x="23" y="59"/>
                  <a:pt x="23" y="59"/>
                  <a:pt x="23" y="59"/>
                </a:cubicBezTo>
                <a:cubicBezTo>
                  <a:pt x="23" y="57"/>
                  <a:pt x="24" y="56"/>
                  <a:pt x="26" y="55"/>
                </a:cubicBezTo>
                <a:cubicBezTo>
                  <a:pt x="26" y="55"/>
                  <a:pt x="26" y="55"/>
                  <a:pt x="26" y="55"/>
                </a:cubicBezTo>
                <a:cubicBezTo>
                  <a:pt x="26" y="51"/>
                  <a:pt x="23" y="49"/>
                  <a:pt x="22" y="47"/>
                </a:cubicBezTo>
                <a:cubicBezTo>
                  <a:pt x="20" y="48"/>
                  <a:pt x="20" y="48"/>
                  <a:pt x="20" y="48"/>
                </a:cubicBezTo>
                <a:cubicBezTo>
                  <a:pt x="20" y="48"/>
                  <a:pt x="19" y="48"/>
                  <a:pt x="19" y="48"/>
                </a:cubicBezTo>
                <a:cubicBezTo>
                  <a:pt x="17" y="48"/>
                  <a:pt x="16" y="47"/>
                  <a:pt x="16" y="46"/>
                </a:cubicBezTo>
                <a:cubicBezTo>
                  <a:pt x="16" y="44"/>
                  <a:pt x="18" y="43"/>
                  <a:pt x="20" y="42"/>
                </a:cubicBezTo>
                <a:cubicBezTo>
                  <a:pt x="44" y="33"/>
                  <a:pt x="44" y="33"/>
                  <a:pt x="44" y="33"/>
                </a:cubicBezTo>
                <a:cubicBezTo>
                  <a:pt x="46" y="32"/>
                  <a:pt x="48" y="33"/>
                  <a:pt x="48" y="35"/>
                </a:cubicBezTo>
                <a:cubicBezTo>
                  <a:pt x="48" y="36"/>
                  <a:pt x="47" y="38"/>
                  <a:pt x="45" y="39"/>
                </a:cubicBezTo>
                <a:cubicBezTo>
                  <a:pt x="28" y="45"/>
                  <a:pt x="28" y="45"/>
                  <a:pt x="28" y="45"/>
                </a:cubicBezTo>
                <a:cubicBezTo>
                  <a:pt x="30" y="47"/>
                  <a:pt x="32" y="51"/>
                  <a:pt x="32" y="55"/>
                </a:cubicBezTo>
                <a:cubicBezTo>
                  <a:pt x="32" y="55"/>
                  <a:pt x="32" y="55"/>
                  <a:pt x="32" y="55"/>
                </a:cubicBezTo>
                <a:cubicBezTo>
                  <a:pt x="33" y="55"/>
                  <a:pt x="33" y="55"/>
                  <a:pt x="33" y="55"/>
                </a:cubicBezTo>
                <a:cubicBezTo>
                  <a:pt x="33" y="55"/>
                  <a:pt x="33" y="55"/>
                  <a:pt x="33" y="55"/>
                </a:cubicBezTo>
                <a:cubicBezTo>
                  <a:pt x="33" y="47"/>
                  <a:pt x="40" y="42"/>
                  <a:pt x="41" y="42"/>
                </a:cubicBezTo>
                <a:cubicBezTo>
                  <a:pt x="42" y="41"/>
                  <a:pt x="44" y="42"/>
                  <a:pt x="44" y="43"/>
                </a:cubicBezTo>
                <a:cubicBezTo>
                  <a:pt x="45" y="44"/>
                  <a:pt x="45" y="46"/>
                  <a:pt x="43" y="47"/>
                </a:cubicBezTo>
                <a:cubicBezTo>
                  <a:pt x="43" y="47"/>
                  <a:pt x="38" y="50"/>
                  <a:pt x="38" y="55"/>
                </a:cubicBezTo>
                <a:cubicBezTo>
                  <a:pt x="38" y="55"/>
                  <a:pt x="38" y="55"/>
                  <a:pt x="38" y="55"/>
                </a:cubicBezTo>
                <a:cubicBezTo>
                  <a:pt x="40" y="56"/>
                  <a:pt x="42" y="57"/>
                  <a:pt x="42" y="59"/>
                </a:cubicBezTo>
                <a:close/>
                <a:moveTo>
                  <a:pt x="40" y="59"/>
                </a:moveTo>
                <a:cubicBezTo>
                  <a:pt x="40" y="58"/>
                  <a:pt x="39" y="57"/>
                  <a:pt x="38" y="57"/>
                </a:cubicBezTo>
                <a:cubicBezTo>
                  <a:pt x="38" y="57"/>
                  <a:pt x="38" y="57"/>
                  <a:pt x="38" y="57"/>
                </a:cubicBezTo>
                <a:cubicBezTo>
                  <a:pt x="37" y="57"/>
                  <a:pt x="37" y="57"/>
                  <a:pt x="37" y="57"/>
                </a:cubicBezTo>
                <a:cubicBezTo>
                  <a:pt x="37" y="57"/>
                  <a:pt x="37" y="57"/>
                  <a:pt x="37" y="57"/>
                </a:cubicBezTo>
                <a:cubicBezTo>
                  <a:pt x="37" y="57"/>
                  <a:pt x="37" y="57"/>
                  <a:pt x="37" y="57"/>
                </a:cubicBezTo>
                <a:cubicBezTo>
                  <a:pt x="34" y="57"/>
                  <a:pt x="34" y="57"/>
                  <a:pt x="34" y="57"/>
                </a:cubicBezTo>
                <a:cubicBezTo>
                  <a:pt x="31" y="57"/>
                  <a:pt x="31" y="57"/>
                  <a:pt x="31" y="57"/>
                </a:cubicBezTo>
                <a:cubicBezTo>
                  <a:pt x="27" y="57"/>
                  <a:pt x="27" y="57"/>
                  <a:pt x="27" y="57"/>
                </a:cubicBezTo>
                <a:cubicBezTo>
                  <a:pt x="27" y="57"/>
                  <a:pt x="27" y="57"/>
                  <a:pt x="27" y="57"/>
                </a:cubicBezTo>
                <a:cubicBezTo>
                  <a:pt x="26" y="57"/>
                  <a:pt x="25" y="58"/>
                  <a:pt x="25" y="59"/>
                </a:cubicBezTo>
                <a:cubicBezTo>
                  <a:pt x="25" y="68"/>
                  <a:pt x="25" y="68"/>
                  <a:pt x="25" y="68"/>
                </a:cubicBezTo>
                <a:cubicBezTo>
                  <a:pt x="25" y="69"/>
                  <a:pt x="26" y="70"/>
                  <a:pt x="27" y="70"/>
                </a:cubicBezTo>
                <a:cubicBezTo>
                  <a:pt x="28" y="70"/>
                  <a:pt x="28" y="70"/>
                  <a:pt x="28" y="70"/>
                </a:cubicBezTo>
                <a:cubicBezTo>
                  <a:pt x="37" y="70"/>
                  <a:pt x="37" y="70"/>
                  <a:pt x="37" y="70"/>
                </a:cubicBezTo>
                <a:cubicBezTo>
                  <a:pt x="38" y="70"/>
                  <a:pt x="38" y="70"/>
                  <a:pt x="38" y="70"/>
                </a:cubicBezTo>
                <a:cubicBezTo>
                  <a:pt x="39" y="70"/>
                  <a:pt x="40" y="69"/>
                  <a:pt x="40" y="68"/>
                </a:cubicBezTo>
                <a:lnTo>
                  <a:pt x="40" y="59"/>
                </a:lnTo>
                <a:close/>
                <a:moveTo>
                  <a:pt x="48" y="4"/>
                </a:moveTo>
                <a:cubicBezTo>
                  <a:pt x="48" y="4"/>
                  <a:pt x="47" y="4"/>
                  <a:pt x="46" y="5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1"/>
                  <a:pt x="43" y="12"/>
                  <a:pt x="44" y="12"/>
                </a:cubicBezTo>
                <a:cubicBezTo>
                  <a:pt x="44" y="12"/>
                  <a:pt x="44" y="13"/>
                  <a:pt x="44" y="13"/>
                </a:cubicBezTo>
                <a:cubicBezTo>
                  <a:pt x="45" y="13"/>
                  <a:pt x="45" y="12"/>
                  <a:pt x="46" y="12"/>
                </a:cubicBezTo>
                <a:cubicBezTo>
                  <a:pt x="49" y="6"/>
                  <a:pt x="49" y="6"/>
                  <a:pt x="49" y="6"/>
                </a:cubicBezTo>
                <a:cubicBezTo>
                  <a:pt x="49" y="5"/>
                  <a:pt x="49" y="5"/>
                  <a:pt x="48" y="4"/>
                </a:cubicBezTo>
                <a:close/>
                <a:moveTo>
                  <a:pt x="21" y="51"/>
                </a:moveTo>
                <a:cubicBezTo>
                  <a:pt x="20" y="51"/>
                  <a:pt x="19" y="51"/>
                  <a:pt x="19" y="52"/>
                </a:cubicBezTo>
                <a:cubicBezTo>
                  <a:pt x="16" y="58"/>
                  <a:pt x="16" y="58"/>
                  <a:pt x="16" y="58"/>
                </a:cubicBezTo>
                <a:cubicBezTo>
                  <a:pt x="15" y="58"/>
                  <a:pt x="16" y="59"/>
                  <a:pt x="16" y="60"/>
                </a:cubicBezTo>
                <a:cubicBezTo>
                  <a:pt x="17" y="60"/>
                  <a:pt x="17" y="60"/>
                  <a:pt x="17" y="60"/>
                </a:cubicBezTo>
                <a:cubicBezTo>
                  <a:pt x="18" y="60"/>
                  <a:pt x="18" y="60"/>
                  <a:pt x="18" y="59"/>
                </a:cubicBezTo>
                <a:cubicBezTo>
                  <a:pt x="22" y="53"/>
                  <a:pt x="22" y="53"/>
                  <a:pt x="22" y="53"/>
                </a:cubicBezTo>
                <a:cubicBezTo>
                  <a:pt x="22" y="53"/>
                  <a:pt x="22" y="52"/>
                  <a:pt x="21" y="51"/>
                </a:cubicBezTo>
                <a:close/>
                <a:moveTo>
                  <a:pt x="53" y="21"/>
                </a:moveTo>
                <a:cubicBezTo>
                  <a:pt x="53" y="21"/>
                  <a:pt x="54" y="21"/>
                  <a:pt x="54" y="21"/>
                </a:cubicBezTo>
                <a:cubicBezTo>
                  <a:pt x="59" y="18"/>
                  <a:pt x="59" y="18"/>
                  <a:pt x="59" y="18"/>
                </a:cubicBezTo>
                <a:cubicBezTo>
                  <a:pt x="60" y="18"/>
                  <a:pt x="60" y="17"/>
                  <a:pt x="60" y="16"/>
                </a:cubicBezTo>
                <a:cubicBezTo>
                  <a:pt x="60" y="15"/>
                  <a:pt x="59" y="15"/>
                  <a:pt x="58" y="15"/>
                </a:cubicBezTo>
                <a:cubicBezTo>
                  <a:pt x="52" y="19"/>
                  <a:pt x="52" y="19"/>
                  <a:pt x="52" y="19"/>
                </a:cubicBezTo>
                <a:cubicBezTo>
                  <a:pt x="52" y="19"/>
                  <a:pt x="51" y="20"/>
                  <a:pt x="52" y="21"/>
                </a:cubicBezTo>
                <a:cubicBezTo>
                  <a:pt x="52" y="21"/>
                  <a:pt x="53" y="21"/>
                  <a:pt x="53" y="21"/>
                </a:cubicBezTo>
                <a:close/>
                <a:moveTo>
                  <a:pt x="11" y="43"/>
                </a:moveTo>
                <a:cubicBezTo>
                  <a:pt x="5" y="46"/>
                  <a:pt x="5" y="46"/>
                  <a:pt x="5" y="46"/>
                </a:cubicBezTo>
                <a:cubicBezTo>
                  <a:pt x="4" y="46"/>
                  <a:pt x="4" y="47"/>
                  <a:pt x="5" y="48"/>
                </a:cubicBezTo>
                <a:cubicBezTo>
                  <a:pt x="5" y="48"/>
                  <a:pt x="5" y="49"/>
                  <a:pt x="6" y="49"/>
                </a:cubicBezTo>
                <a:cubicBezTo>
                  <a:pt x="6" y="49"/>
                  <a:pt x="6" y="49"/>
                  <a:pt x="7" y="48"/>
                </a:cubicBezTo>
                <a:cubicBezTo>
                  <a:pt x="12" y="45"/>
                  <a:pt x="12" y="45"/>
                  <a:pt x="12" y="45"/>
                </a:cubicBezTo>
                <a:cubicBezTo>
                  <a:pt x="13" y="45"/>
                  <a:pt x="13" y="44"/>
                  <a:pt x="13" y="43"/>
                </a:cubicBezTo>
                <a:cubicBezTo>
                  <a:pt x="12" y="42"/>
                  <a:pt x="11" y="42"/>
                  <a:pt x="11" y="43"/>
                </a:cubicBezTo>
                <a:close/>
                <a:moveTo>
                  <a:pt x="63" y="30"/>
                </a:move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5" y="31"/>
                  <a:pt x="55" y="32"/>
                </a:cubicBezTo>
                <a:cubicBezTo>
                  <a:pt x="55" y="33"/>
                  <a:pt x="56" y="33"/>
                  <a:pt x="56" y="33"/>
                </a:cubicBezTo>
                <a:cubicBezTo>
                  <a:pt x="63" y="33"/>
                  <a:pt x="63" y="33"/>
                  <a:pt x="63" y="33"/>
                </a:cubicBezTo>
                <a:cubicBezTo>
                  <a:pt x="64" y="33"/>
                  <a:pt x="64" y="33"/>
                  <a:pt x="64" y="32"/>
                </a:cubicBezTo>
                <a:cubicBezTo>
                  <a:pt x="64" y="31"/>
                  <a:pt x="64" y="30"/>
                  <a:pt x="63" y="30"/>
                </a:cubicBezTo>
                <a:close/>
                <a:moveTo>
                  <a:pt x="10" y="32"/>
                </a:moveTo>
                <a:cubicBezTo>
                  <a:pt x="10" y="31"/>
                  <a:pt x="9" y="30"/>
                  <a:pt x="8" y="30"/>
                </a:cubicBezTo>
                <a:cubicBezTo>
                  <a:pt x="2" y="30"/>
                  <a:pt x="2" y="30"/>
                  <a:pt x="2" y="30"/>
                </a:cubicBezTo>
                <a:cubicBezTo>
                  <a:pt x="1" y="30"/>
                  <a:pt x="0" y="31"/>
                  <a:pt x="0" y="32"/>
                </a:cubicBezTo>
                <a:cubicBezTo>
                  <a:pt x="0" y="33"/>
                  <a:pt x="1" y="33"/>
                  <a:pt x="2" y="33"/>
                </a:cubicBezTo>
                <a:cubicBezTo>
                  <a:pt x="8" y="33"/>
                  <a:pt x="8" y="33"/>
                  <a:pt x="8" y="33"/>
                </a:cubicBezTo>
                <a:cubicBezTo>
                  <a:pt x="9" y="33"/>
                  <a:pt x="10" y="33"/>
                  <a:pt x="10" y="32"/>
                </a:cubicBezTo>
                <a:close/>
                <a:moveTo>
                  <a:pt x="59" y="46"/>
                </a:moveTo>
                <a:cubicBezTo>
                  <a:pt x="54" y="43"/>
                  <a:pt x="54" y="43"/>
                  <a:pt x="54" y="43"/>
                </a:cubicBezTo>
                <a:cubicBezTo>
                  <a:pt x="53" y="42"/>
                  <a:pt x="52" y="42"/>
                  <a:pt x="52" y="43"/>
                </a:cubicBezTo>
                <a:cubicBezTo>
                  <a:pt x="51" y="44"/>
                  <a:pt x="52" y="45"/>
                  <a:pt x="52" y="45"/>
                </a:cubicBezTo>
                <a:cubicBezTo>
                  <a:pt x="58" y="48"/>
                  <a:pt x="58" y="48"/>
                  <a:pt x="58" y="48"/>
                </a:cubicBezTo>
                <a:cubicBezTo>
                  <a:pt x="58" y="49"/>
                  <a:pt x="58" y="49"/>
                  <a:pt x="59" y="49"/>
                </a:cubicBezTo>
                <a:cubicBezTo>
                  <a:pt x="59" y="49"/>
                  <a:pt x="60" y="48"/>
                  <a:pt x="60" y="48"/>
                </a:cubicBezTo>
                <a:cubicBezTo>
                  <a:pt x="60" y="47"/>
                  <a:pt x="60" y="46"/>
                  <a:pt x="59" y="46"/>
                </a:cubicBezTo>
                <a:close/>
                <a:moveTo>
                  <a:pt x="12" y="19"/>
                </a:moveTo>
                <a:cubicBezTo>
                  <a:pt x="7" y="15"/>
                  <a:pt x="7" y="15"/>
                  <a:pt x="7" y="15"/>
                </a:cubicBezTo>
                <a:cubicBezTo>
                  <a:pt x="6" y="15"/>
                  <a:pt x="5" y="15"/>
                  <a:pt x="5" y="16"/>
                </a:cubicBezTo>
                <a:cubicBezTo>
                  <a:pt x="4" y="17"/>
                  <a:pt x="4" y="18"/>
                  <a:pt x="5" y="18"/>
                </a:cubicBezTo>
                <a:cubicBezTo>
                  <a:pt x="11" y="21"/>
                  <a:pt x="11" y="21"/>
                  <a:pt x="11" y="21"/>
                </a:cubicBezTo>
                <a:cubicBezTo>
                  <a:pt x="11" y="21"/>
                  <a:pt x="11" y="21"/>
                  <a:pt x="11" y="21"/>
                </a:cubicBezTo>
                <a:cubicBezTo>
                  <a:pt x="12" y="21"/>
                  <a:pt x="12" y="21"/>
                  <a:pt x="13" y="21"/>
                </a:cubicBezTo>
                <a:cubicBezTo>
                  <a:pt x="13" y="20"/>
                  <a:pt x="13" y="19"/>
                  <a:pt x="12" y="19"/>
                </a:cubicBezTo>
                <a:close/>
                <a:moveTo>
                  <a:pt x="46" y="52"/>
                </a:moveTo>
                <a:cubicBezTo>
                  <a:pt x="45" y="51"/>
                  <a:pt x="44" y="51"/>
                  <a:pt x="44" y="51"/>
                </a:cubicBezTo>
                <a:cubicBezTo>
                  <a:pt x="43" y="52"/>
                  <a:pt x="43" y="53"/>
                  <a:pt x="43" y="53"/>
                </a:cubicBezTo>
                <a:cubicBezTo>
                  <a:pt x="46" y="59"/>
                  <a:pt x="46" y="59"/>
                  <a:pt x="46" y="59"/>
                </a:cubicBezTo>
                <a:cubicBezTo>
                  <a:pt x="47" y="60"/>
                  <a:pt x="47" y="60"/>
                  <a:pt x="48" y="60"/>
                </a:cubicBezTo>
                <a:cubicBezTo>
                  <a:pt x="48" y="60"/>
                  <a:pt x="48" y="60"/>
                  <a:pt x="48" y="60"/>
                </a:cubicBezTo>
                <a:cubicBezTo>
                  <a:pt x="49" y="59"/>
                  <a:pt x="49" y="58"/>
                  <a:pt x="49" y="58"/>
                </a:cubicBezTo>
                <a:lnTo>
                  <a:pt x="46" y="52"/>
                </a:lnTo>
                <a:close/>
                <a:moveTo>
                  <a:pt x="19" y="12"/>
                </a:moveTo>
                <a:cubicBezTo>
                  <a:pt x="19" y="12"/>
                  <a:pt x="20" y="13"/>
                  <a:pt x="20" y="13"/>
                </a:cubicBezTo>
                <a:cubicBezTo>
                  <a:pt x="21" y="13"/>
                  <a:pt x="21" y="12"/>
                  <a:pt x="21" y="12"/>
                </a:cubicBezTo>
                <a:cubicBezTo>
                  <a:pt x="22" y="12"/>
                  <a:pt x="22" y="11"/>
                  <a:pt x="22" y="10"/>
                </a:cubicBezTo>
                <a:cubicBezTo>
                  <a:pt x="18" y="5"/>
                  <a:pt x="18" y="5"/>
                  <a:pt x="18" y="5"/>
                </a:cubicBezTo>
                <a:cubicBezTo>
                  <a:pt x="18" y="4"/>
                  <a:pt x="17" y="4"/>
                  <a:pt x="16" y="4"/>
                </a:cubicBezTo>
                <a:cubicBezTo>
                  <a:pt x="16" y="5"/>
                  <a:pt x="15" y="5"/>
                  <a:pt x="16" y="6"/>
                </a:cubicBezTo>
                <a:lnTo>
                  <a:pt x="19" y="12"/>
                </a:lnTo>
                <a:close/>
                <a:moveTo>
                  <a:pt x="32" y="9"/>
                </a:moveTo>
                <a:cubicBezTo>
                  <a:pt x="33" y="9"/>
                  <a:pt x="34" y="9"/>
                  <a:pt x="34" y="8"/>
                </a:cubicBezTo>
                <a:cubicBezTo>
                  <a:pt x="34" y="1"/>
                  <a:pt x="34" y="1"/>
                  <a:pt x="34" y="1"/>
                </a:cubicBezTo>
                <a:cubicBezTo>
                  <a:pt x="34" y="1"/>
                  <a:pt x="33" y="0"/>
                  <a:pt x="32" y="0"/>
                </a:cubicBezTo>
                <a:cubicBezTo>
                  <a:pt x="31" y="0"/>
                  <a:pt x="31" y="1"/>
                  <a:pt x="31" y="1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9"/>
                  <a:pt x="31" y="9"/>
                  <a:pt x="32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66" name="CuadroTexto 65"/>
          <p:cNvSpPr txBox="1"/>
          <p:nvPr/>
        </p:nvSpPr>
        <p:spPr>
          <a:xfrm>
            <a:off x="7247136" y="2035868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3600" dirty="0">
                <a:solidFill>
                  <a:schemeClr val="bg1"/>
                </a:solidFill>
                <a:sym typeface="Webdings" panose="05030102010509060703" pitchFamily="18" charset="2"/>
              </a:rPr>
              <a:t></a:t>
            </a:r>
            <a:endParaRPr lang="es-MX" sz="3600" dirty="0">
              <a:solidFill>
                <a:schemeClr val="bg1"/>
              </a:solidFill>
            </a:endParaRPr>
          </a:p>
        </p:txBody>
      </p:sp>
      <p:sp>
        <p:nvSpPr>
          <p:cNvPr id="67" name="CuadroTexto 66"/>
          <p:cNvSpPr txBox="1"/>
          <p:nvPr/>
        </p:nvSpPr>
        <p:spPr>
          <a:xfrm>
            <a:off x="4298526" y="2078538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3600" dirty="0">
                <a:solidFill>
                  <a:schemeClr val="bg1"/>
                </a:solidFill>
                <a:sym typeface="Webdings" panose="05030102010509060703" pitchFamily="18" charset="2"/>
              </a:rPr>
              <a:t></a:t>
            </a:r>
            <a:endParaRPr lang="es-MX" sz="3600" dirty="0">
              <a:solidFill>
                <a:schemeClr val="bg1"/>
              </a:solidFill>
            </a:endParaRPr>
          </a:p>
        </p:txBody>
      </p:sp>
      <p:sp>
        <p:nvSpPr>
          <p:cNvPr id="68" name="CuadroTexto 67"/>
          <p:cNvSpPr txBox="1"/>
          <p:nvPr/>
        </p:nvSpPr>
        <p:spPr>
          <a:xfrm>
            <a:off x="1741861" y="2094762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3600" dirty="0">
                <a:solidFill>
                  <a:schemeClr val="bg1"/>
                </a:solidFill>
                <a:sym typeface="Webdings" panose="05030102010509060703" pitchFamily="18" charset="2"/>
              </a:rPr>
              <a:t></a:t>
            </a:r>
            <a:endParaRPr lang="es-MX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0935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A704429C-62CC-9C08-F678-E8424376D272}"/>
              </a:ext>
            </a:extLst>
          </p:cNvPr>
          <p:cNvSpPr txBox="1"/>
          <p:nvPr/>
        </p:nvSpPr>
        <p:spPr>
          <a:xfrm>
            <a:off x="1955800" y="3013501"/>
            <a:ext cx="8280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6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Tareas Simultáneas</a:t>
            </a:r>
          </a:p>
        </p:txBody>
      </p:sp>
      <p:grpSp>
        <p:nvGrpSpPr>
          <p:cNvPr id="5" name="Grupo 4">
            <a:extLst>
              <a:ext uri="{FF2B5EF4-FFF2-40B4-BE49-F238E27FC236}">
                <a16:creationId xmlns:a16="http://schemas.microsoft.com/office/drawing/2014/main" id="{275C8579-14FF-6505-FA03-4E6FA60A120D}"/>
              </a:ext>
            </a:extLst>
          </p:cNvPr>
          <p:cNvGrpSpPr/>
          <p:nvPr/>
        </p:nvGrpSpPr>
        <p:grpSpPr>
          <a:xfrm>
            <a:off x="11341889" y="6100646"/>
            <a:ext cx="516770" cy="512064"/>
            <a:chOff x="2484815" y="5312664"/>
            <a:chExt cx="516770" cy="512064"/>
          </a:xfrm>
        </p:grpSpPr>
        <p:sp>
          <p:nvSpPr>
            <p:cNvPr id="6" name="Elipse 5">
              <a:extLst>
                <a:ext uri="{FF2B5EF4-FFF2-40B4-BE49-F238E27FC236}">
                  <a16:creationId xmlns:a16="http://schemas.microsoft.com/office/drawing/2014/main" id="{46EF5D93-123A-9D09-C153-908BFF7169DD}"/>
                </a:ext>
              </a:extLst>
            </p:cNvPr>
            <p:cNvSpPr/>
            <p:nvPr/>
          </p:nvSpPr>
          <p:spPr>
            <a:xfrm>
              <a:off x="2484815" y="5312664"/>
              <a:ext cx="516770" cy="51206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pic>
          <p:nvPicPr>
            <p:cNvPr id="7" name="Imagen 6">
              <a:extLst>
                <a:ext uri="{FF2B5EF4-FFF2-40B4-BE49-F238E27FC236}">
                  <a16:creationId xmlns:a16="http://schemas.microsoft.com/office/drawing/2014/main" id="{CDEC7688-6297-166E-125B-3A5E7716615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36283" y="5416592"/>
              <a:ext cx="377257" cy="27019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0484661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Grupo 49">
            <a:extLst>
              <a:ext uri="{FF2B5EF4-FFF2-40B4-BE49-F238E27FC236}">
                <a16:creationId xmlns:a16="http://schemas.microsoft.com/office/drawing/2014/main" id="{12766940-1C17-2641-85ED-6FE9CD5C00BE}"/>
              </a:ext>
            </a:extLst>
          </p:cNvPr>
          <p:cNvGrpSpPr/>
          <p:nvPr/>
        </p:nvGrpSpPr>
        <p:grpSpPr>
          <a:xfrm>
            <a:off x="876624" y="1392178"/>
            <a:ext cx="4375292" cy="4073643"/>
            <a:chOff x="1443884" y="1884896"/>
            <a:chExt cx="3020666" cy="2812410"/>
          </a:xfrm>
        </p:grpSpPr>
        <p:sp>
          <p:nvSpPr>
            <p:cNvPr id="52" name="Ring">
              <a:extLst>
                <a:ext uri="{FF2B5EF4-FFF2-40B4-BE49-F238E27FC236}">
                  <a16:creationId xmlns:a16="http://schemas.microsoft.com/office/drawing/2014/main" id="{A80E511A-A420-AA33-58B2-11135BBEA926}"/>
                </a:ext>
              </a:extLst>
            </p:cNvPr>
            <p:cNvSpPr/>
            <p:nvPr/>
          </p:nvSpPr>
          <p:spPr>
            <a:xfrm>
              <a:off x="1760983" y="2308210"/>
              <a:ext cx="2386467" cy="2386467"/>
            </a:xfrm>
            <a:prstGeom prst="ellipse">
              <a:avLst/>
            </a:prstGeom>
            <a:noFill/>
            <a:ln w="79375" cap="rnd">
              <a:solidFill>
                <a:schemeClr val="tx1">
                  <a:alpha val="2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sp>
          <p:nvSpPr>
            <p:cNvPr id="86" name="Oval 3">
              <a:extLst>
                <a:ext uri="{FF2B5EF4-FFF2-40B4-BE49-F238E27FC236}">
                  <a16:creationId xmlns:a16="http://schemas.microsoft.com/office/drawing/2014/main" id="{72B8DACB-AAB3-B26F-A826-0A2627405781}"/>
                </a:ext>
              </a:extLst>
            </p:cNvPr>
            <p:cNvSpPr/>
            <p:nvPr/>
          </p:nvSpPr>
          <p:spPr>
            <a:xfrm>
              <a:off x="1443884" y="3411771"/>
              <a:ext cx="1285535" cy="1285535"/>
            </a:xfrm>
            <a:prstGeom prst="ellipse">
              <a:avLst/>
            </a:prstGeom>
            <a:solidFill>
              <a:srgbClr val="004F58"/>
            </a:solidFill>
            <a:ln w="63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1" rIns="68580" bIns="34291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013"/>
            </a:p>
          </p:txBody>
        </p:sp>
        <p:sp>
          <p:nvSpPr>
            <p:cNvPr id="84" name="Oval 1">
              <a:extLst>
                <a:ext uri="{FF2B5EF4-FFF2-40B4-BE49-F238E27FC236}">
                  <a16:creationId xmlns:a16="http://schemas.microsoft.com/office/drawing/2014/main" id="{C4B02696-96E3-FC6A-287A-35D59B84E027}"/>
                </a:ext>
              </a:extLst>
            </p:cNvPr>
            <p:cNvSpPr/>
            <p:nvPr/>
          </p:nvSpPr>
          <p:spPr>
            <a:xfrm>
              <a:off x="2311449" y="1884896"/>
              <a:ext cx="1285535" cy="1285535"/>
            </a:xfrm>
            <a:prstGeom prst="ellipse">
              <a:avLst/>
            </a:prstGeom>
            <a:solidFill>
              <a:schemeClr val="accent3"/>
            </a:solidFill>
            <a:ln w="63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1" rIns="68580" bIns="34291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013"/>
            </a:p>
          </p:txBody>
        </p:sp>
        <p:sp>
          <p:nvSpPr>
            <p:cNvPr id="80" name="Oval 2">
              <a:extLst>
                <a:ext uri="{FF2B5EF4-FFF2-40B4-BE49-F238E27FC236}">
                  <a16:creationId xmlns:a16="http://schemas.microsoft.com/office/drawing/2014/main" id="{B8EEE9E4-3564-92E8-7FC5-487C6C74D082}"/>
                </a:ext>
              </a:extLst>
            </p:cNvPr>
            <p:cNvSpPr/>
            <p:nvPr/>
          </p:nvSpPr>
          <p:spPr>
            <a:xfrm>
              <a:off x="3179015" y="3411771"/>
              <a:ext cx="1285535" cy="1285535"/>
            </a:xfrm>
            <a:prstGeom prst="ellipse">
              <a:avLst/>
            </a:prstGeom>
            <a:solidFill>
              <a:srgbClr val="8E3086"/>
            </a:solidFill>
            <a:ln w="63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1" rIns="68580" bIns="34291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013"/>
            </a:p>
          </p:txBody>
        </p:sp>
        <p:sp>
          <p:nvSpPr>
            <p:cNvPr id="57" name="Oval 4">
              <a:extLst>
                <a:ext uri="{FF2B5EF4-FFF2-40B4-BE49-F238E27FC236}">
                  <a16:creationId xmlns:a16="http://schemas.microsoft.com/office/drawing/2014/main" id="{7EC797DB-BC5B-0AF2-F8F6-A86D9E761028}"/>
                </a:ext>
              </a:extLst>
            </p:cNvPr>
            <p:cNvSpPr/>
            <p:nvPr/>
          </p:nvSpPr>
          <p:spPr>
            <a:xfrm>
              <a:off x="2309068" y="2861200"/>
              <a:ext cx="1285535" cy="1285535"/>
            </a:xfrm>
            <a:prstGeom prst="ellipse">
              <a:avLst/>
            </a:prstGeom>
            <a:solidFill>
              <a:schemeClr val="bg1"/>
            </a:solidFill>
            <a:ln w="152400">
              <a:solidFill>
                <a:schemeClr val="tx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1" rIns="68580" bIns="34291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013"/>
            </a:p>
          </p:txBody>
        </p:sp>
      </p:grpSp>
      <p:sp>
        <p:nvSpPr>
          <p:cNvPr id="88" name="Rectangle 26">
            <a:extLst>
              <a:ext uri="{FF2B5EF4-FFF2-40B4-BE49-F238E27FC236}">
                <a16:creationId xmlns:a16="http://schemas.microsoft.com/office/drawing/2014/main" id="{786B36B2-E9C3-DE4B-B52A-2E20E3BEA1D8}"/>
              </a:ext>
            </a:extLst>
          </p:cNvPr>
          <p:cNvSpPr/>
          <p:nvPr/>
        </p:nvSpPr>
        <p:spPr>
          <a:xfrm>
            <a:off x="6978932" y="5086923"/>
            <a:ext cx="353446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_tradnl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Alcances, necesidades.</a:t>
            </a:r>
          </a:p>
          <a:p>
            <a:r>
              <a:rPr lang="es-ES_tradnl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Equipos críticos.</a:t>
            </a:r>
          </a:p>
        </p:txBody>
      </p:sp>
      <p:sp>
        <p:nvSpPr>
          <p:cNvPr id="89" name="TextBox 27">
            <a:extLst>
              <a:ext uri="{FF2B5EF4-FFF2-40B4-BE49-F238E27FC236}">
                <a16:creationId xmlns:a16="http://schemas.microsoft.com/office/drawing/2014/main" id="{7F45C003-90B5-36EB-C18E-E3E23DB81B74}"/>
              </a:ext>
            </a:extLst>
          </p:cNvPr>
          <p:cNvSpPr txBox="1"/>
          <p:nvPr/>
        </p:nvSpPr>
        <p:spPr>
          <a:xfrm>
            <a:off x="6978932" y="4590806"/>
            <a:ext cx="433644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3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Contratos de Servicios</a:t>
            </a:r>
          </a:p>
        </p:txBody>
      </p:sp>
      <p:sp>
        <p:nvSpPr>
          <p:cNvPr id="93" name="TextBox 39">
            <a:extLst>
              <a:ext uri="{FF2B5EF4-FFF2-40B4-BE49-F238E27FC236}">
                <a16:creationId xmlns:a16="http://schemas.microsoft.com/office/drawing/2014/main" id="{C6711B28-475C-5F0E-1381-265F923F6906}"/>
              </a:ext>
            </a:extLst>
          </p:cNvPr>
          <p:cNvSpPr txBox="1"/>
          <p:nvPr/>
        </p:nvSpPr>
        <p:spPr>
          <a:xfrm>
            <a:off x="6978932" y="737917"/>
            <a:ext cx="422904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3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Gestión de Repuestos</a:t>
            </a:r>
          </a:p>
        </p:txBody>
      </p:sp>
      <p:sp>
        <p:nvSpPr>
          <p:cNvPr id="94" name="Rectangle 40">
            <a:extLst>
              <a:ext uri="{FF2B5EF4-FFF2-40B4-BE49-F238E27FC236}">
                <a16:creationId xmlns:a16="http://schemas.microsoft.com/office/drawing/2014/main" id="{19C63CC4-76E9-5542-C60F-EC293E2D646A}"/>
              </a:ext>
            </a:extLst>
          </p:cNvPr>
          <p:cNvSpPr/>
          <p:nvPr/>
        </p:nvSpPr>
        <p:spPr>
          <a:xfrm>
            <a:off x="7067709" y="1269573"/>
            <a:ext cx="319688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_tradnl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Definición de Máximos y Mínimos</a:t>
            </a:r>
          </a:p>
          <a:p>
            <a:r>
              <a:rPr lang="es-ES_tradnl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Stock de repuestos</a:t>
            </a:r>
          </a:p>
        </p:txBody>
      </p:sp>
      <p:sp>
        <p:nvSpPr>
          <p:cNvPr id="95" name="TextBox 43">
            <a:extLst>
              <a:ext uri="{FF2B5EF4-FFF2-40B4-BE49-F238E27FC236}">
                <a16:creationId xmlns:a16="http://schemas.microsoft.com/office/drawing/2014/main" id="{C47E1AE9-6422-E397-F554-C73CD693C6BA}"/>
              </a:ext>
            </a:extLst>
          </p:cNvPr>
          <p:cNvSpPr txBox="1"/>
          <p:nvPr/>
        </p:nvSpPr>
        <p:spPr>
          <a:xfrm>
            <a:off x="6978932" y="2560650"/>
            <a:ext cx="416331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3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Garantías de Equipos</a:t>
            </a:r>
          </a:p>
        </p:txBody>
      </p:sp>
      <p:sp>
        <p:nvSpPr>
          <p:cNvPr id="96" name="Rectangle 44">
            <a:extLst>
              <a:ext uri="{FF2B5EF4-FFF2-40B4-BE49-F238E27FC236}">
                <a16:creationId xmlns:a16="http://schemas.microsoft.com/office/drawing/2014/main" id="{8708C331-CAD1-862B-583C-567EE6F070D9}"/>
              </a:ext>
            </a:extLst>
          </p:cNvPr>
          <p:cNvSpPr/>
          <p:nvPr/>
        </p:nvSpPr>
        <p:spPr>
          <a:xfrm>
            <a:off x="7067709" y="3099674"/>
            <a:ext cx="353446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_tradnl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Verificación de términos y condiciones.</a:t>
            </a:r>
          </a:p>
          <a:p>
            <a:r>
              <a:rPr lang="es-ES_tradnl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Preservación por construcción</a:t>
            </a:r>
          </a:p>
        </p:txBody>
      </p:sp>
      <p:grpSp>
        <p:nvGrpSpPr>
          <p:cNvPr id="97" name="Group 58">
            <a:extLst>
              <a:ext uri="{FF2B5EF4-FFF2-40B4-BE49-F238E27FC236}">
                <a16:creationId xmlns:a16="http://schemas.microsoft.com/office/drawing/2014/main" id="{74F3300D-04E0-18EC-58A7-DEA6379CD829}"/>
              </a:ext>
            </a:extLst>
          </p:cNvPr>
          <p:cNvGrpSpPr/>
          <p:nvPr/>
        </p:nvGrpSpPr>
        <p:grpSpPr>
          <a:xfrm>
            <a:off x="5684251" y="1115593"/>
            <a:ext cx="419423" cy="65679"/>
            <a:chOff x="611263" y="2046852"/>
            <a:chExt cx="419423" cy="65678"/>
          </a:xfrm>
          <a:solidFill>
            <a:srgbClr val="004F58"/>
          </a:solidFill>
        </p:grpSpPr>
        <p:sp>
          <p:nvSpPr>
            <p:cNvPr id="98" name="Oval 43">
              <a:extLst>
                <a:ext uri="{FF2B5EF4-FFF2-40B4-BE49-F238E27FC236}">
                  <a16:creationId xmlns:a16="http://schemas.microsoft.com/office/drawing/2014/main" id="{BF91BB3B-1664-6766-1507-2B937BF53686}"/>
                </a:ext>
              </a:extLst>
            </p:cNvPr>
            <p:cNvSpPr/>
            <p:nvPr/>
          </p:nvSpPr>
          <p:spPr>
            <a:xfrm rot="10800000">
              <a:off x="611263" y="2046852"/>
              <a:ext cx="65678" cy="65678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351">
                <a:solidFill>
                  <a:schemeClr val="accent3"/>
                </a:solidFill>
              </a:endParaRPr>
            </a:p>
          </p:txBody>
        </p:sp>
        <p:sp>
          <p:nvSpPr>
            <p:cNvPr id="99" name="Oval 44">
              <a:extLst>
                <a:ext uri="{FF2B5EF4-FFF2-40B4-BE49-F238E27FC236}">
                  <a16:creationId xmlns:a16="http://schemas.microsoft.com/office/drawing/2014/main" id="{A699BFF8-99A6-C750-752B-2C232FF8B557}"/>
                </a:ext>
              </a:extLst>
            </p:cNvPr>
            <p:cNvSpPr/>
            <p:nvPr/>
          </p:nvSpPr>
          <p:spPr>
            <a:xfrm rot="10800000">
              <a:off x="699932" y="2046852"/>
              <a:ext cx="65678" cy="65678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351">
                <a:solidFill>
                  <a:schemeClr val="accent3"/>
                </a:solidFill>
              </a:endParaRPr>
            </a:p>
          </p:txBody>
        </p:sp>
        <p:sp>
          <p:nvSpPr>
            <p:cNvPr id="100" name="Oval 45">
              <a:extLst>
                <a:ext uri="{FF2B5EF4-FFF2-40B4-BE49-F238E27FC236}">
                  <a16:creationId xmlns:a16="http://schemas.microsoft.com/office/drawing/2014/main" id="{96923B41-097A-C7B7-07FC-AD09F12651F9}"/>
                </a:ext>
              </a:extLst>
            </p:cNvPr>
            <p:cNvSpPr/>
            <p:nvPr/>
          </p:nvSpPr>
          <p:spPr>
            <a:xfrm rot="10800000">
              <a:off x="788601" y="2046852"/>
              <a:ext cx="65678" cy="65678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351">
                <a:solidFill>
                  <a:schemeClr val="accent3"/>
                </a:solidFill>
              </a:endParaRPr>
            </a:p>
          </p:txBody>
        </p:sp>
        <p:sp>
          <p:nvSpPr>
            <p:cNvPr id="101" name="Oval 46">
              <a:extLst>
                <a:ext uri="{FF2B5EF4-FFF2-40B4-BE49-F238E27FC236}">
                  <a16:creationId xmlns:a16="http://schemas.microsoft.com/office/drawing/2014/main" id="{7BE624CE-BDAC-22B4-3D42-7D5B3B21D9D8}"/>
                </a:ext>
              </a:extLst>
            </p:cNvPr>
            <p:cNvSpPr/>
            <p:nvPr/>
          </p:nvSpPr>
          <p:spPr>
            <a:xfrm rot="10800000">
              <a:off x="877270" y="2046852"/>
              <a:ext cx="65678" cy="65678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351">
                <a:solidFill>
                  <a:schemeClr val="accent3"/>
                </a:solidFill>
              </a:endParaRPr>
            </a:p>
          </p:txBody>
        </p:sp>
        <p:sp>
          <p:nvSpPr>
            <p:cNvPr id="102" name="Oval 47">
              <a:extLst>
                <a:ext uri="{FF2B5EF4-FFF2-40B4-BE49-F238E27FC236}">
                  <a16:creationId xmlns:a16="http://schemas.microsoft.com/office/drawing/2014/main" id="{47910946-1DAC-FD63-9039-063369DFD575}"/>
                </a:ext>
              </a:extLst>
            </p:cNvPr>
            <p:cNvSpPr/>
            <p:nvPr/>
          </p:nvSpPr>
          <p:spPr>
            <a:xfrm rot="10800000">
              <a:off x="965008" y="2046852"/>
              <a:ext cx="65678" cy="65678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351">
                <a:solidFill>
                  <a:schemeClr val="accent3"/>
                </a:solidFill>
              </a:endParaRPr>
            </a:p>
          </p:txBody>
        </p:sp>
      </p:grpSp>
      <p:grpSp>
        <p:nvGrpSpPr>
          <p:cNvPr id="103" name="Group 64">
            <a:extLst>
              <a:ext uri="{FF2B5EF4-FFF2-40B4-BE49-F238E27FC236}">
                <a16:creationId xmlns:a16="http://schemas.microsoft.com/office/drawing/2014/main" id="{973441FD-2B05-6361-526F-646AE50A8B78}"/>
              </a:ext>
            </a:extLst>
          </p:cNvPr>
          <p:cNvGrpSpPr/>
          <p:nvPr/>
        </p:nvGrpSpPr>
        <p:grpSpPr>
          <a:xfrm>
            <a:off x="5728856" y="2738451"/>
            <a:ext cx="419423" cy="65679"/>
            <a:chOff x="611263" y="2046852"/>
            <a:chExt cx="419423" cy="65678"/>
          </a:xfrm>
          <a:solidFill>
            <a:schemeClr val="accent3"/>
          </a:solidFill>
        </p:grpSpPr>
        <p:sp>
          <p:nvSpPr>
            <p:cNvPr id="104" name="Oval 43">
              <a:extLst>
                <a:ext uri="{FF2B5EF4-FFF2-40B4-BE49-F238E27FC236}">
                  <a16:creationId xmlns:a16="http://schemas.microsoft.com/office/drawing/2014/main" id="{AB4F1C6F-C50A-C7DE-69A3-4839ECDDC48B}"/>
                </a:ext>
              </a:extLst>
            </p:cNvPr>
            <p:cNvSpPr/>
            <p:nvPr/>
          </p:nvSpPr>
          <p:spPr>
            <a:xfrm rot="10800000">
              <a:off x="611263" y="2046852"/>
              <a:ext cx="65678" cy="65678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351">
                <a:solidFill>
                  <a:schemeClr val="accent3"/>
                </a:solidFill>
              </a:endParaRPr>
            </a:p>
          </p:txBody>
        </p:sp>
        <p:sp>
          <p:nvSpPr>
            <p:cNvPr id="105" name="Oval 44">
              <a:extLst>
                <a:ext uri="{FF2B5EF4-FFF2-40B4-BE49-F238E27FC236}">
                  <a16:creationId xmlns:a16="http://schemas.microsoft.com/office/drawing/2014/main" id="{A85D54F5-9B14-6FA7-7F30-8532E7BD18EA}"/>
                </a:ext>
              </a:extLst>
            </p:cNvPr>
            <p:cNvSpPr/>
            <p:nvPr/>
          </p:nvSpPr>
          <p:spPr>
            <a:xfrm rot="10800000">
              <a:off x="699932" y="2046852"/>
              <a:ext cx="65678" cy="65678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351">
                <a:solidFill>
                  <a:schemeClr val="accent3"/>
                </a:solidFill>
              </a:endParaRPr>
            </a:p>
          </p:txBody>
        </p:sp>
        <p:sp>
          <p:nvSpPr>
            <p:cNvPr id="106" name="Oval 45">
              <a:extLst>
                <a:ext uri="{FF2B5EF4-FFF2-40B4-BE49-F238E27FC236}">
                  <a16:creationId xmlns:a16="http://schemas.microsoft.com/office/drawing/2014/main" id="{A3B52177-3C25-9175-5D85-4E08054A1AD1}"/>
                </a:ext>
              </a:extLst>
            </p:cNvPr>
            <p:cNvSpPr/>
            <p:nvPr/>
          </p:nvSpPr>
          <p:spPr>
            <a:xfrm rot="10800000">
              <a:off x="788601" y="2046852"/>
              <a:ext cx="65678" cy="65678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351">
                <a:solidFill>
                  <a:schemeClr val="accent3"/>
                </a:solidFill>
              </a:endParaRPr>
            </a:p>
          </p:txBody>
        </p:sp>
        <p:sp>
          <p:nvSpPr>
            <p:cNvPr id="107" name="Oval 46">
              <a:extLst>
                <a:ext uri="{FF2B5EF4-FFF2-40B4-BE49-F238E27FC236}">
                  <a16:creationId xmlns:a16="http://schemas.microsoft.com/office/drawing/2014/main" id="{10FCA63D-4F3E-C9CD-4862-FA14A3C5DE21}"/>
                </a:ext>
              </a:extLst>
            </p:cNvPr>
            <p:cNvSpPr/>
            <p:nvPr/>
          </p:nvSpPr>
          <p:spPr>
            <a:xfrm rot="10800000">
              <a:off x="877270" y="2046852"/>
              <a:ext cx="65678" cy="65678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351">
                <a:solidFill>
                  <a:schemeClr val="accent3"/>
                </a:solidFill>
              </a:endParaRPr>
            </a:p>
          </p:txBody>
        </p:sp>
        <p:sp>
          <p:nvSpPr>
            <p:cNvPr id="108" name="Oval 47">
              <a:extLst>
                <a:ext uri="{FF2B5EF4-FFF2-40B4-BE49-F238E27FC236}">
                  <a16:creationId xmlns:a16="http://schemas.microsoft.com/office/drawing/2014/main" id="{2B63848B-5967-BDBC-4DE4-0C69451B1144}"/>
                </a:ext>
              </a:extLst>
            </p:cNvPr>
            <p:cNvSpPr/>
            <p:nvPr/>
          </p:nvSpPr>
          <p:spPr>
            <a:xfrm rot="10800000">
              <a:off x="965008" y="2046852"/>
              <a:ext cx="65678" cy="65678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351">
                <a:solidFill>
                  <a:schemeClr val="accent3"/>
                </a:solidFill>
              </a:endParaRPr>
            </a:p>
          </p:txBody>
        </p:sp>
      </p:grpSp>
      <p:grpSp>
        <p:nvGrpSpPr>
          <p:cNvPr id="109" name="Group 70">
            <a:extLst>
              <a:ext uri="{FF2B5EF4-FFF2-40B4-BE49-F238E27FC236}">
                <a16:creationId xmlns:a16="http://schemas.microsoft.com/office/drawing/2014/main" id="{EBCEC53E-FE90-8196-9031-A35D65251704}"/>
              </a:ext>
            </a:extLst>
          </p:cNvPr>
          <p:cNvGrpSpPr/>
          <p:nvPr/>
        </p:nvGrpSpPr>
        <p:grpSpPr>
          <a:xfrm>
            <a:off x="5740007" y="4810542"/>
            <a:ext cx="419423" cy="65679"/>
            <a:chOff x="611263" y="2046852"/>
            <a:chExt cx="419423" cy="65678"/>
          </a:xfrm>
          <a:solidFill>
            <a:srgbClr val="8E3086"/>
          </a:solidFill>
        </p:grpSpPr>
        <p:sp>
          <p:nvSpPr>
            <p:cNvPr id="110" name="Oval 43">
              <a:extLst>
                <a:ext uri="{FF2B5EF4-FFF2-40B4-BE49-F238E27FC236}">
                  <a16:creationId xmlns:a16="http://schemas.microsoft.com/office/drawing/2014/main" id="{C8DE8709-FE2D-D42D-6AD2-E41DF80E4005}"/>
                </a:ext>
              </a:extLst>
            </p:cNvPr>
            <p:cNvSpPr/>
            <p:nvPr/>
          </p:nvSpPr>
          <p:spPr>
            <a:xfrm rot="10800000">
              <a:off x="611263" y="2046852"/>
              <a:ext cx="65678" cy="65678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351">
                <a:solidFill>
                  <a:schemeClr val="accent3"/>
                </a:solidFill>
              </a:endParaRPr>
            </a:p>
          </p:txBody>
        </p:sp>
        <p:sp>
          <p:nvSpPr>
            <p:cNvPr id="111" name="Oval 44">
              <a:extLst>
                <a:ext uri="{FF2B5EF4-FFF2-40B4-BE49-F238E27FC236}">
                  <a16:creationId xmlns:a16="http://schemas.microsoft.com/office/drawing/2014/main" id="{3E65BDB9-D75B-7751-50DE-4A7121072871}"/>
                </a:ext>
              </a:extLst>
            </p:cNvPr>
            <p:cNvSpPr/>
            <p:nvPr/>
          </p:nvSpPr>
          <p:spPr>
            <a:xfrm rot="10800000">
              <a:off x="699932" y="2046852"/>
              <a:ext cx="65678" cy="65678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351">
                <a:solidFill>
                  <a:schemeClr val="accent3"/>
                </a:solidFill>
              </a:endParaRPr>
            </a:p>
          </p:txBody>
        </p:sp>
        <p:sp>
          <p:nvSpPr>
            <p:cNvPr id="112" name="Oval 45">
              <a:extLst>
                <a:ext uri="{FF2B5EF4-FFF2-40B4-BE49-F238E27FC236}">
                  <a16:creationId xmlns:a16="http://schemas.microsoft.com/office/drawing/2014/main" id="{CB2EC9ED-8429-B851-8C7B-D4F91FBEA49E}"/>
                </a:ext>
              </a:extLst>
            </p:cNvPr>
            <p:cNvSpPr/>
            <p:nvPr/>
          </p:nvSpPr>
          <p:spPr>
            <a:xfrm rot="10800000">
              <a:off x="788601" y="2046852"/>
              <a:ext cx="65678" cy="65678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351">
                <a:solidFill>
                  <a:schemeClr val="accent3"/>
                </a:solidFill>
              </a:endParaRPr>
            </a:p>
          </p:txBody>
        </p:sp>
        <p:sp>
          <p:nvSpPr>
            <p:cNvPr id="113" name="Oval 46">
              <a:extLst>
                <a:ext uri="{FF2B5EF4-FFF2-40B4-BE49-F238E27FC236}">
                  <a16:creationId xmlns:a16="http://schemas.microsoft.com/office/drawing/2014/main" id="{A327FC38-550C-27F6-B402-A741058B9A51}"/>
                </a:ext>
              </a:extLst>
            </p:cNvPr>
            <p:cNvSpPr/>
            <p:nvPr/>
          </p:nvSpPr>
          <p:spPr>
            <a:xfrm rot="10800000">
              <a:off x="877270" y="2046852"/>
              <a:ext cx="65678" cy="65678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351">
                <a:solidFill>
                  <a:schemeClr val="accent3"/>
                </a:solidFill>
              </a:endParaRPr>
            </a:p>
          </p:txBody>
        </p:sp>
        <p:sp>
          <p:nvSpPr>
            <p:cNvPr id="114" name="Oval 47">
              <a:extLst>
                <a:ext uri="{FF2B5EF4-FFF2-40B4-BE49-F238E27FC236}">
                  <a16:creationId xmlns:a16="http://schemas.microsoft.com/office/drawing/2014/main" id="{529EEEA8-8C34-AD48-CF82-3970B37ED27A}"/>
                </a:ext>
              </a:extLst>
            </p:cNvPr>
            <p:cNvSpPr/>
            <p:nvPr/>
          </p:nvSpPr>
          <p:spPr>
            <a:xfrm rot="10800000">
              <a:off x="965008" y="2046852"/>
              <a:ext cx="65678" cy="65678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351">
                <a:solidFill>
                  <a:schemeClr val="accent3"/>
                </a:solidFill>
              </a:endParaRPr>
            </a:p>
          </p:txBody>
        </p:sp>
      </p:grpSp>
      <p:sp>
        <p:nvSpPr>
          <p:cNvPr id="59" name="Título 1">
            <a:extLst>
              <a:ext uri="{FF2B5EF4-FFF2-40B4-BE49-F238E27FC236}">
                <a16:creationId xmlns:a16="http://schemas.microsoft.com/office/drawing/2014/main" id="{97CBB231-21FF-5F47-B488-AD3B5D37C6D3}"/>
              </a:ext>
            </a:extLst>
          </p:cNvPr>
          <p:cNvSpPr txBox="1">
            <a:spLocks/>
          </p:cNvSpPr>
          <p:nvPr/>
        </p:nvSpPr>
        <p:spPr>
          <a:xfrm>
            <a:off x="771321" y="527134"/>
            <a:ext cx="3125976" cy="568298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Gotham Black" panose="02000604040000020004" pitchFamily="50" charset="0"/>
                <a:ea typeface="+mj-ea"/>
                <a:cs typeface="+mj-cs"/>
              </a:defRPr>
            </a:lvl1pPr>
          </a:lstStyle>
          <a:p>
            <a:pPr algn="l"/>
            <a:r>
              <a:rPr lang="es-ES_tradnl" sz="4000" b="1" dirty="0">
                <a:solidFill>
                  <a:schemeClr val="tx1"/>
                </a:solidFill>
                <a:latin typeface="Century Gothic" panose="020B0502020202020204" pitchFamily="34" charset="0"/>
              </a:rPr>
              <a:t>No olvidar…</a:t>
            </a:r>
          </a:p>
        </p:txBody>
      </p:sp>
      <p:pic>
        <p:nvPicPr>
          <p:cNvPr id="60" name="Picture 2" descr="Bearing Icon Ball Bearing Icon Vector Stock Vector (Royalty Free)  1188514201 | Shutterstock"/>
          <p:cNvPicPr>
            <a:picLocks noChangeAspect="1" noChangeArrowheads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27" t="5563" r="3852" b="11751"/>
          <a:stretch/>
        </p:blipFill>
        <p:spPr bwMode="auto">
          <a:xfrm>
            <a:off x="1132665" y="4092897"/>
            <a:ext cx="1088697" cy="1076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AutoShape 33" descr="Freeform 6">
            <a:extLst>
              <a:ext uri="{FF2B5EF4-FFF2-40B4-BE49-F238E27FC236}">
                <a16:creationId xmlns:a16="http://schemas.microsoft.com/office/drawing/2014/main" id="{DD44BB47-B909-4C38-8363-BC4C57824197}"/>
              </a:ext>
            </a:extLst>
          </p:cNvPr>
          <p:cNvSpPr>
            <a:spLocks/>
          </p:cNvSpPr>
          <p:nvPr/>
        </p:nvSpPr>
        <p:spPr bwMode="auto">
          <a:xfrm>
            <a:off x="2766464" y="1959859"/>
            <a:ext cx="642316" cy="53987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874" y="5988"/>
                </a:moveTo>
                <a:cubicBezTo>
                  <a:pt x="20874" y="5988"/>
                  <a:pt x="20874" y="5988"/>
                  <a:pt x="20874" y="5988"/>
                </a:cubicBezTo>
                <a:cubicBezTo>
                  <a:pt x="20874" y="3850"/>
                  <a:pt x="20874" y="3850"/>
                  <a:pt x="20874" y="3850"/>
                </a:cubicBezTo>
                <a:cubicBezTo>
                  <a:pt x="20874" y="3208"/>
                  <a:pt x="20329" y="2566"/>
                  <a:pt x="19785" y="2566"/>
                </a:cubicBezTo>
                <a:cubicBezTo>
                  <a:pt x="9802" y="2566"/>
                  <a:pt x="9802" y="2566"/>
                  <a:pt x="9802" y="2566"/>
                </a:cubicBezTo>
                <a:cubicBezTo>
                  <a:pt x="9076" y="214"/>
                  <a:pt x="9076" y="214"/>
                  <a:pt x="9076" y="214"/>
                </a:cubicBezTo>
                <a:cubicBezTo>
                  <a:pt x="8894" y="0"/>
                  <a:pt x="8713" y="0"/>
                  <a:pt x="8531" y="0"/>
                </a:cubicBezTo>
                <a:cubicBezTo>
                  <a:pt x="4538" y="0"/>
                  <a:pt x="4538" y="0"/>
                  <a:pt x="4538" y="0"/>
                </a:cubicBezTo>
                <a:cubicBezTo>
                  <a:pt x="4356" y="0"/>
                  <a:pt x="4175" y="0"/>
                  <a:pt x="3993" y="0"/>
                </a:cubicBezTo>
                <a:cubicBezTo>
                  <a:pt x="3993" y="214"/>
                  <a:pt x="3993" y="428"/>
                  <a:pt x="3993" y="428"/>
                </a:cubicBezTo>
                <a:cubicBezTo>
                  <a:pt x="3993" y="3850"/>
                  <a:pt x="3993" y="3850"/>
                  <a:pt x="3993" y="3850"/>
                </a:cubicBezTo>
                <a:cubicBezTo>
                  <a:pt x="4901" y="3850"/>
                  <a:pt x="4901" y="3850"/>
                  <a:pt x="4901" y="3850"/>
                </a:cubicBezTo>
                <a:cubicBezTo>
                  <a:pt x="4901" y="1069"/>
                  <a:pt x="4901" y="1069"/>
                  <a:pt x="4901" y="1069"/>
                </a:cubicBezTo>
                <a:cubicBezTo>
                  <a:pt x="8168" y="1069"/>
                  <a:pt x="8168" y="1069"/>
                  <a:pt x="8168" y="1069"/>
                </a:cubicBezTo>
                <a:cubicBezTo>
                  <a:pt x="8894" y="3422"/>
                  <a:pt x="8894" y="3422"/>
                  <a:pt x="8894" y="3422"/>
                </a:cubicBezTo>
                <a:cubicBezTo>
                  <a:pt x="8894" y="3636"/>
                  <a:pt x="9076" y="3850"/>
                  <a:pt x="9439" y="3850"/>
                </a:cubicBezTo>
                <a:cubicBezTo>
                  <a:pt x="19785" y="3850"/>
                  <a:pt x="19785" y="3850"/>
                  <a:pt x="19785" y="3850"/>
                </a:cubicBezTo>
                <a:cubicBezTo>
                  <a:pt x="19785" y="3850"/>
                  <a:pt x="19785" y="3850"/>
                  <a:pt x="19785" y="3850"/>
                </a:cubicBezTo>
                <a:cubicBezTo>
                  <a:pt x="19785" y="5988"/>
                  <a:pt x="19785" y="5988"/>
                  <a:pt x="19785" y="5988"/>
                </a:cubicBezTo>
                <a:cubicBezTo>
                  <a:pt x="16881" y="5988"/>
                  <a:pt x="16881" y="5988"/>
                  <a:pt x="16881" y="5988"/>
                </a:cubicBezTo>
                <a:cubicBezTo>
                  <a:pt x="16881" y="5988"/>
                  <a:pt x="16699" y="6202"/>
                  <a:pt x="16699" y="6202"/>
                </a:cubicBezTo>
                <a:cubicBezTo>
                  <a:pt x="16881" y="6416"/>
                  <a:pt x="16881" y="6416"/>
                  <a:pt x="16881" y="6416"/>
                </a:cubicBezTo>
                <a:cubicBezTo>
                  <a:pt x="16881" y="6416"/>
                  <a:pt x="16881" y="6416"/>
                  <a:pt x="16881" y="6416"/>
                </a:cubicBezTo>
                <a:cubicBezTo>
                  <a:pt x="17425" y="6416"/>
                  <a:pt x="17970" y="7057"/>
                  <a:pt x="17970" y="7699"/>
                </a:cubicBezTo>
                <a:cubicBezTo>
                  <a:pt x="17970" y="9838"/>
                  <a:pt x="17970" y="9838"/>
                  <a:pt x="17970" y="9838"/>
                </a:cubicBezTo>
                <a:cubicBezTo>
                  <a:pt x="17970" y="9838"/>
                  <a:pt x="17970" y="9838"/>
                  <a:pt x="17970" y="9838"/>
                </a:cubicBezTo>
                <a:cubicBezTo>
                  <a:pt x="18333" y="9838"/>
                  <a:pt x="18696" y="10265"/>
                  <a:pt x="18696" y="10907"/>
                </a:cubicBezTo>
                <a:cubicBezTo>
                  <a:pt x="18696" y="16895"/>
                  <a:pt x="18696" y="16895"/>
                  <a:pt x="18696" y="16895"/>
                </a:cubicBezTo>
                <a:cubicBezTo>
                  <a:pt x="19785" y="16895"/>
                  <a:pt x="19785" y="16895"/>
                  <a:pt x="19785" y="16895"/>
                </a:cubicBezTo>
                <a:cubicBezTo>
                  <a:pt x="19785" y="16895"/>
                  <a:pt x="19785" y="16895"/>
                  <a:pt x="19785" y="16895"/>
                </a:cubicBezTo>
                <a:cubicBezTo>
                  <a:pt x="20874" y="16895"/>
                  <a:pt x="20874" y="16895"/>
                  <a:pt x="20874" y="16895"/>
                </a:cubicBezTo>
                <a:cubicBezTo>
                  <a:pt x="21237" y="16895"/>
                  <a:pt x="21600" y="16467"/>
                  <a:pt x="21600" y="16040"/>
                </a:cubicBezTo>
                <a:cubicBezTo>
                  <a:pt x="21600" y="7057"/>
                  <a:pt x="21600" y="7057"/>
                  <a:pt x="21600" y="7057"/>
                </a:cubicBezTo>
                <a:cubicBezTo>
                  <a:pt x="21600" y="6416"/>
                  <a:pt x="21237" y="5988"/>
                  <a:pt x="20874" y="5988"/>
                </a:cubicBezTo>
                <a:close/>
                <a:moveTo>
                  <a:pt x="17062" y="10907"/>
                </a:moveTo>
                <a:cubicBezTo>
                  <a:pt x="16881" y="10907"/>
                  <a:pt x="16881" y="10907"/>
                  <a:pt x="16881" y="10907"/>
                </a:cubicBezTo>
                <a:cubicBezTo>
                  <a:pt x="16881" y="8768"/>
                  <a:pt x="16881" y="8768"/>
                  <a:pt x="16881" y="8768"/>
                </a:cubicBezTo>
                <a:cubicBezTo>
                  <a:pt x="16881" y="7913"/>
                  <a:pt x="16518" y="7271"/>
                  <a:pt x="15792" y="7271"/>
                </a:cubicBezTo>
                <a:cubicBezTo>
                  <a:pt x="5808" y="7271"/>
                  <a:pt x="5808" y="7271"/>
                  <a:pt x="5808" y="7271"/>
                </a:cubicBezTo>
                <a:cubicBezTo>
                  <a:pt x="5082" y="5133"/>
                  <a:pt x="5082" y="5133"/>
                  <a:pt x="5082" y="5133"/>
                </a:cubicBezTo>
                <a:cubicBezTo>
                  <a:pt x="5082" y="4919"/>
                  <a:pt x="4901" y="4705"/>
                  <a:pt x="4538" y="4705"/>
                </a:cubicBezTo>
                <a:cubicBezTo>
                  <a:pt x="545" y="4705"/>
                  <a:pt x="545" y="4705"/>
                  <a:pt x="545" y="4705"/>
                </a:cubicBezTo>
                <a:cubicBezTo>
                  <a:pt x="363" y="4705"/>
                  <a:pt x="363" y="4705"/>
                  <a:pt x="182" y="4919"/>
                </a:cubicBezTo>
                <a:cubicBezTo>
                  <a:pt x="0" y="4919"/>
                  <a:pt x="0" y="5133"/>
                  <a:pt x="0" y="5347"/>
                </a:cubicBezTo>
                <a:cubicBezTo>
                  <a:pt x="0" y="8768"/>
                  <a:pt x="0" y="8768"/>
                  <a:pt x="0" y="8768"/>
                </a:cubicBezTo>
                <a:cubicBezTo>
                  <a:pt x="0" y="20317"/>
                  <a:pt x="0" y="20317"/>
                  <a:pt x="0" y="20317"/>
                </a:cubicBezTo>
                <a:cubicBezTo>
                  <a:pt x="0" y="20958"/>
                  <a:pt x="545" y="21600"/>
                  <a:pt x="1089" y="21600"/>
                </a:cubicBezTo>
                <a:cubicBezTo>
                  <a:pt x="15792" y="21600"/>
                  <a:pt x="15792" y="21600"/>
                  <a:pt x="15792" y="21600"/>
                </a:cubicBezTo>
                <a:cubicBezTo>
                  <a:pt x="15792" y="21600"/>
                  <a:pt x="15792" y="21600"/>
                  <a:pt x="15792" y="21600"/>
                </a:cubicBezTo>
                <a:cubicBezTo>
                  <a:pt x="17062" y="21600"/>
                  <a:pt x="17062" y="21600"/>
                  <a:pt x="17062" y="21600"/>
                </a:cubicBezTo>
                <a:cubicBezTo>
                  <a:pt x="17425" y="21600"/>
                  <a:pt x="17788" y="21172"/>
                  <a:pt x="17788" y="20745"/>
                </a:cubicBezTo>
                <a:cubicBezTo>
                  <a:pt x="17788" y="11762"/>
                  <a:pt x="17788" y="11762"/>
                  <a:pt x="17788" y="11762"/>
                </a:cubicBezTo>
                <a:cubicBezTo>
                  <a:pt x="17788" y="11335"/>
                  <a:pt x="17425" y="10907"/>
                  <a:pt x="17062" y="10907"/>
                </a:cubicBezTo>
                <a:close/>
                <a:moveTo>
                  <a:pt x="15973" y="10907"/>
                </a:moveTo>
                <a:cubicBezTo>
                  <a:pt x="2904" y="10907"/>
                  <a:pt x="2904" y="10907"/>
                  <a:pt x="2904" y="10907"/>
                </a:cubicBezTo>
                <a:cubicBezTo>
                  <a:pt x="2541" y="10907"/>
                  <a:pt x="2178" y="11335"/>
                  <a:pt x="2178" y="11762"/>
                </a:cubicBezTo>
                <a:cubicBezTo>
                  <a:pt x="2178" y="20317"/>
                  <a:pt x="2178" y="20317"/>
                  <a:pt x="2178" y="20317"/>
                </a:cubicBezTo>
                <a:cubicBezTo>
                  <a:pt x="1089" y="20317"/>
                  <a:pt x="1089" y="20317"/>
                  <a:pt x="1089" y="20317"/>
                </a:cubicBezTo>
                <a:cubicBezTo>
                  <a:pt x="1089" y="20317"/>
                  <a:pt x="1089" y="20317"/>
                  <a:pt x="1089" y="20317"/>
                </a:cubicBezTo>
                <a:cubicBezTo>
                  <a:pt x="1089" y="8768"/>
                  <a:pt x="1089" y="8768"/>
                  <a:pt x="1089" y="8768"/>
                </a:cubicBezTo>
                <a:cubicBezTo>
                  <a:pt x="1089" y="5988"/>
                  <a:pt x="1089" y="5988"/>
                  <a:pt x="1089" y="5988"/>
                </a:cubicBezTo>
                <a:cubicBezTo>
                  <a:pt x="4175" y="5988"/>
                  <a:pt x="4175" y="5988"/>
                  <a:pt x="4175" y="5988"/>
                </a:cubicBezTo>
                <a:cubicBezTo>
                  <a:pt x="4901" y="8127"/>
                  <a:pt x="4901" y="8127"/>
                  <a:pt x="4901" y="8127"/>
                </a:cubicBezTo>
                <a:cubicBezTo>
                  <a:pt x="5082" y="8341"/>
                  <a:pt x="5264" y="8554"/>
                  <a:pt x="5445" y="8554"/>
                </a:cubicBezTo>
                <a:cubicBezTo>
                  <a:pt x="15792" y="8554"/>
                  <a:pt x="15792" y="8554"/>
                  <a:pt x="15792" y="8554"/>
                </a:cubicBezTo>
                <a:cubicBezTo>
                  <a:pt x="15792" y="8554"/>
                  <a:pt x="15973" y="8554"/>
                  <a:pt x="15973" y="8768"/>
                </a:cubicBezTo>
                <a:lnTo>
                  <a:pt x="15973" y="1090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0960" rIns="60960"/>
          <a:lstStyle/>
          <a:p>
            <a:endParaRPr lang="es-MX" altLang="es-MX" sz="2400"/>
          </a:p>
        </p:txBody>
      </p:sp>
      <p:sp>
        <p:nvSpPr>
          <p:cNvPr id="62" name="AutoShape 34" descr="Freeform 7">
            <a:extLst>
              <a:ext uri="{FF2B5EF4-FFF2-40B4-BE49-F238E27FC236}">
                <a16:creationId xmlns:a16="http://schemas.microsoft.com/office/drawing/2014/main" id="{F6EB6C56-BF05-46DE-AA01-A7ED00FE2A8B}"/>
              </a:ext>
            </a:extLst>
          </p:cNvPr>
          <p:cNvSpPr>
            <a:spLocks/>
          </p:cNvSpPr>
          <p:nvPr/>
        </p:nvSpPr>
        <p:spPr bwMode="auto">
          <a:xfrm>
            <a:off x="4025107" y="4264892"/>
            <a:ext cx="635293" cy="63391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7139" y="8420"/>
                </a:moveTo>
                <a:cubicBezTo>
                  <a:pt x="6956" y="8237"/>
                  <a:pt x="6773" y="8237"/>
                  <a:pt x="6590" y="8237"/>
                </a:cubicBezTo>
                <a:cubicBezTo>
                  <a:pt x="6407" y="8237"/>
                  <a:pt x="6224" y="8237"/>
                  <a:pt x="6041" y="8420"/>
                </a:cubicBezTo>
                <a:cubicBezTo>
                  <a:pt x="4393" y="10068"/>
                  <a:pt x="4393" y="10068"/>
                  <a:pt x="4393" y="10068"/>
                </a:cubicBezTo>
                <a:cubicBezTo>
                  <a:pt x="4210" y="10251"/>
                  <a:pt x="4210" y="10434"/>
                  <a:pt x="4210" y="10617"/>
                </a:cubicBezTo>
                <a:cubicBezTo>
                  <a:pt x="4210" y="10800"/>
                  <a:pt x="4210" y="10983"/>
                  <a:pt x="4393" y="10983"/>
                </a:cubicBezTo>
                <a:cubicBezTo>
                  <a:pt x="10068" y="16841"/>
                  <a:pt x="10068" y="16841"/>
                  <a:pt x="10068" y="16841"/>
                </a:cubicBezTo>
                <a:cubicBezTo>
                  <a:pt x="10251" y="16841"/>
                  <a:pt x="10434" y="17024"/>
                  <a:pt x="10434" y="17024"/>
                </a:cubicBezTo>
                <a:cubicBezTo>
                  <a:pt x="10617" y="17024"/>
                  <a:pt x="10617" y="17024"/>
                  <a:pt x="10617" y="17024"/>
                </a:cubicBezTo>
                <a:cubicBezTo>
                  <a:pt x="10800" y="17024"/>
                  <a:pt x="10983" y="17024"/>
                  <a:pt x="11166" y="16841"/>
                </a:cubicBezTo>
                <a:cubicBezTo>
                  <a:pt x="21417" y="6590"/>
                  <a:pt x="21417" y="6590"/>
                  <a:pt x="21417" y="6590"/>
                </a:cubicBezTo>
                <a:cubicBezTo>
                  <a:pt x="21600" y="6407"/>
                  <a:pt x="21600" y="6224"/>
                  <a:pt x="21600" y="6041"/>
                </a:cubicBezTo>
                <a:cubicBezTo>
                  <a:pt x="21600" y="5858"/>
                  <a:pt x="21600" y="5675"/>
                  <a:pt x="21417" y="5492"/>
                </a:cubicBezTo>
                <a:cubicBezTo>
                  <a:pt x="19769" y="3844"/>
                  <a:pt x="19769" y="3844"/>
                  <a:pt x="19769" y="3844"/>
                </a:cubicBezTo>
                <a:cubicBezTo>
                  <a:pt x="19586" y="3661"/>
                  <a:pt x="19403" y="3661"/>
                  <a:pt x="19220" y="3661"/>
                </a:cubicBezTo>
                <a:cubicBezTo>
                  <a:pt x="19037" y="3661"/>
                  <a:pt x="18854" y="3661"/>
                  <a:pt x="18671" y="3844"/>
                </a:cubicBezTo>
                <a:cubicBezTo>
                  <a:pt x="10617" y="11898"/>
                  <a:pt x="10617" y="11898"/>
                  <a:pt x="10617" y="11898"/>
                </a:cubicBezTo>
                <a:lnTo>
                  <a:pt x="7139" y="8420"/>
                </a:lnTo>
                <a:close/>
                <a:moveTo>
                  <a:pt x="20685" y="8969"/>
                </a:moveTo>
                <a:cubicBezTo>
                  <a:pt x="12081" y="17756"/>
                  <a:pt x="12081" y="17756"/>
                  <a:pt x="12081" y="17756"/>
                </a:cubicBezTo>
                <a:cubicBezTo>
                  <a:pt x="11715" y="18122"/>
                  <a:pt x="11166" y="18305"/>
                  <a:pt x="10617" y="18305"/>
                </a:cubicBezTo>
                <a:cubicBezTo>
                  <a:pt x="10251" y="18305"/>
                  <a:pt x="10251" y="18305"/>
                  <a:pt x="10251" y="18305"/>
                </a:cubicBezTo>
                <a:cubicBezTo>
                  <a:pt x="10251" y="18305"/>
                  <a:pt x="10251" y="18305"/>
                  <a:pt x="10251" y="18305"/>
                </a:cubicBezTo>
                <a:cubicBezTo>
                  <a:pt x="9885" y="18122"/>
                  <a:pt x="9519" y="17939"/>
                  <a:pt x="9153" y="17756"/>
                </a:cubicBezTo>
                <a:cubicBezTo>
                  <a:pt x="3478" y="11898"/>
                  <a:pt x="3478" y="11898"/>
                  <a:pt x="3478" y="11898"/>
                </a:cubicBezTo>
                <a:cubicBezTo>
                  <a:pt x="3112" y="11532"/>
                  <a:pt x="2929" y="11166"/>
                  <a:pt x="2929" y="10617"/>
                </a:cubicBezTo>
                <a:cubicBezTo>
                  <a:pt x="2929" y="10068"/>
                  <a:pt x="3112" y="9519"/>
                  <a:pt x="3478" y="9153"/>
                </a:cubicBezTo>
                <a:cubicBezTo>
                  <a:pt x="5308" y="7505"/>
                  <a:pt x="5308" y="7505"/>
                  <a:pt x="5308" y="7505"/>
                </a:cubicBezTo>
                <a:cubicBezTo>
                  <a:pt x="5675" y="7139"/>
                  <a:pt x="6041" y="6956"/>
                  <a:pt x="6590" y="6956"/>
                </a:cubicBezTo>
                <a:cubicBezTo>
                  <a:pt x="7139" y="6956"/>
                  <a:pt x="7688" y="7139"/>
                  <a:pt x="8054" y="7505"/>
                </a:cubicBezTo>
                <a:cubicBezTo>
                  <a:pt x="10617" y="10068"/>
                  <a:pt x="10617" y="10068"/>
                  <a:pt x="10617" y="10068"/>
                </a:cubicBezTo>
                <a:cubicBezTo>
                  <a:pt x="16292" y="4576"/>
                  <a:pt x="16292" y="4576"/>
                  <a:pt x="16292" y="4576"/>
                </a:cubicBezTo>
                <a:cubicBezTo>
                  <a:pt x="12447" y="732"/>
                  <a:pt x="12447" y="732"/>
                  <a:pt x="12447" y="732"/>
                </a:cubicBezTo>
                <a:cubicBezTo>
                  <a:pt x="12081" y="366"/>
                  <a:pt x="11349" y="0"/>
                  <a:pt x="10800" y="0"/>
                </a:cubicBezTo>
                <a:cubicBezTo>
                  <a:pt x="10068" y="0"/>
                  <a:pt x="9336" y="366"/>
                  <a:pt x="8969" y="732"/>
                </a:cubicBezTo>
                <a:cubicBezTo>
                  <a:pt x="732" y="8969"/>
                  <a:pt x="732" y="8969"/>
                  <a:pt x="732" y="8969"/>
                </a:cubicBezTo>
                <a:cubicBezTo>
                  <a:pt x="183" y="9519"/>
                  <a:pt x="0" y="10068"/>
                  <a:pt x="0" y="10800"/>
                </a:cubicBezTo>
                <a:cubicBezTo>
                  <a:pt x="0" y="11532"/>
                  <a:pt x="183" y="12081"/>
                  <a:pt x="732" y="12631"/>
                </a:cubicBezTo>
                <a:cubicBezTo>
                  <a:pt x="8969" y="20868"/>
                  <a:pt x="8969" y="20868"/>
                  <a:pt x="8969" y="20868"/>
                </a:cubicBezTo>
                <a:cubicBezTo>
                  <a:pt x="9336" y="21417"/>
                  <a:pt x="10068" y="21600"/>
                  <a:pt x="10800" y="21600"/>
                </a:cubicBezTo>
                <a:cubicBezTo>
                  <a:pt x="11532" y="21600"/>
                  <a:pt x="12081" y="21417"/>
                  <a:pt x="12447" y="20868"/>
                </a:cubicBezTo>
                <a:cubicBezTo>
                  <a:pt x="20868" y="12631"/>
                  <a:pt x="20868" y="12631"/>
                  <a:pt x="20868" y="12631"/>
                </a:cubicBezTo>
                <a:cubicBezTo>
                  <a:pt x="21234" y="12081"/>
                  <a:pt x="21600" y="11532"/>
                  <a:pt x="21600" y="10800"/>
                </a:cubicBezTo>
                <a:cubicBezTo>
                  <a:pt x="21600" y="10068"/>
                  <a:pt x="21234" y="9519"/>
                  <a:pt x="20868" y="8969"/>
                </a:cubicBezTo>
                <a:lnTo>
                  <a:pt x="20685" y="896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0960" rIns="60960"/>
          <a:lstStyle/>
          <a:p>
            <a:endParaRPr lang="es-MX" altLang="es-MX" sz="2400"/>
          </a:p>
        </p:txBody>
      </p:sp>
      <p:pic>
        <p:nvPicPr>
          <p:cNvPr id="64" name="Imagen 6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892" y="5725817"/>
            <a:ext cx="516770" cy="370119"/>
          </a:xfrm>
          <a:prstGeom prst="rect">
            <a:avLst/>
          </a:prstGeom>
        </p:spPr>
      </p:pic>
      <p:grpSp>
        <p:nvGrpSpPr>
          <p:cNvPr id="2" name="Grupo 1"/>
          <p:cNvGrpSpPr/>
          <p:nvPr/>
        </p:nvGrpSpPr>
        <p:grpSpPr>
          <a:xfrm>
            <a:off x="6348637" y="895896"/>
            <a:ext cx="505073" cy="505073"/>
            <a:chOff x="6871878" y="895896"/>
            <a:chExt cx="505073" cy="505073"/>
          </a:xfrm>
        </p:grpSpPr>
        <p:sp>
          <p:nvSpPr>
            <p:cNvPr id="116" name="Oval 32">
              <a:extLst>
                <a:ext uri="{FF2B5EF4-FFF2-40B4-BE49-F238E27FC236}">
                  <a16:creationId xmlns:a16="http://schemas.microsoft.com/office/drawing/2014/main" id="{233D90ED-9F95-FF2C-9B6E-48FD4413872F}"/>
                </a:ext>
              </a:extLst>
            </p:cNvPr>
            <p:cNvSpPr/>
            <p:nvPr/>
          </p:nvSpPr>
          <p:spPr>
            <a:xfrm>
              <a:off x="6871878" y="895896"/>
              <a:ext cx="505073" cy="505073"/>
            </a:xfrm>
            <a:prstGeom prst="ellipse">
              <a:avLst/>
            </a:prstGeom>
            <a:solidFill>
              <a:srgbClr val="004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2500"/>
            </a:p>
          </p:txBody>
        </p:sp>
        <p:pic>
          <p:nvPicPr>
            <p:cNvPr id="65" name="Picture 2" descr="Bearing Icon Ball Bearing Icon Vector Stock Vector (Royalty Free)  1188514201 | Shutterstock"/>
            <p:cNvPicPr>
              <a:picLocks noChangeAspect="1" noChangeArrowheads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127" t="5563" r="3852" b="11751"/>
            <a:stretch/>
          </p:blipFill>
          <p:spPr bwMode="auto">
            <a:xfrm>
              <a:off x="6965355" y="978691"/>
              <a:ext cx="343198" cy="3394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" name="Grupo 2"/>
          <p:cNvGrpSpPr/>
          <p:nvPr/>
        </p:nvGrpSpPr>
        <p:grpSpPr>
          <a:xfrm>
            <a:off x="6394919" y="2558601"/>
            <a:ext cx="505073" cy="505073"/>
            <a:chOff x="6918160" y="2558601"/>
            <a:chExt cx="505073" cy="505073"/>
          </a:xfrm>
        </p:grpSpPr>
        <p:sp>
          <p:nvSpPr>
            <p:cNvPr id="91" name="Oval 29">
              <a:extLst>
                <a:ext uri="{FF2B5EF4-FFF2-40B4-BE49-F238E27FC236}">
                  <a16:creationId xmlns:a16="http://schemas.microsoft.com/office/drawing/2014/main" id="{0D98EF1D-AB65-63AD-6E5B-C62E442744DD}"/>
                </a:ext>
              </a:extLst>
            </p:cNvPr>
            <p:cNvSpPr/>
            <p:nvPr/>
          </p:nvSpPr>
          <p:spPr>
            <a:xfrm>
              <a:off x="6918160" y="2558601"/>
              <a:ext cx="505073" cy="50507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2500"/>
            </a:p>
          </p:txBody>
        </p:sp>
        <p:sp>
          <p:nvSpPr>
            <p:cNvPr id="66" name="AutoShape 33" descr="Freeform 6">
              <a:extLst>
                <a:ext uri="{FF2B5EF4-FFF2-40B4-BE49-F238E27FC236}">
                  <a16:creationId xmlns:a16="http://schemas.microsoft.com/office/drawing/2014/main" id="{DD44BB47-B909-4C38-8363-BC4C57824197}"/>
                </a:ext>
              </a:extLst>
            </p:cNvPr>
            <p:cNvSpPr>
              <a:spLocks/>
            </p:cNvSpPr>
            <p:nvPr/>
          </p:nvSpPr>
          <p:spPr bwMode="auto">
            <a:xfrm>
              <a:off x="7005897" y="2637049"/>
              <a:ext cx="339967" cy="33133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874" y="5988"/>
                  </a:moveTo>
                  <a:cubicBezTo>
                    <a:pt x="20874" y="5988"/>
                    <a:pt x="20874" y="5988"/>
                    <a:pt x="20874" y="5988"/>
                  </a:cubicBezTo>
                  <a:cubicBezTo>
                    <a:pt x="20874" y="3850"/>
                    <a:pt x="20874" y="3850"/>
                    <a:pt x="20874" y="3850"/>
                  </a:cubicBezTo>
                  <a:cubicBezTo>
                    <a:pt x="20874" y="3208"/>
                    <a:pt x="20329" y="2566"/>
                    <a:pt x="19785" y="2566"/>
                  </a:cubicBezTo>
                  <a:cubicBezTo>
                    <a:pt x="9802" y="2566"/>
                    <a:pt x="9802" y="2566"/>
                    <a:pt x="9802" y="2566"/>
                  </a:cubicBezTo>
                  <a:cubicBezTo>
                    <a:pt x="9076" y="214"/>
                    <a:pt x="9076" y="214"/>
                    <a:pt x="9076" y="214"/>
                  </a:cubicBezTo>
                  <a:cubicBezTo>
                    <a:pt x="8894" y="0"/>
                    <a:pt x="8713" y="0"/>
                    <a:pt x="8531" y="0"/>
                  </a:cubicBezTo>
                  <a:cubicBezTo>
                    <a:pt x="4538" y="0"/>
                    <a:pt x="4538" y="0"/>
                    <a:pt x="4538" y="0"/>
                  </a:cubicBezTo>
                  <a:cubicBezTo>
                    <a:pt x="4356" y="0"/>
                    <a:pt x="4175" y="0"/>
                    <a:pt x="3993" y="0"/>
                  </a:cubicBezTo>
                  <a:cubicBezTo>
                    <a:pt x="3993" y="214"/>
                    <a:pt x="3993" y="428"/>
                    <a:pt x="3993" y="428"/>
                  </a:cubicBezTo>
                  <a:cubicBezTo>
                    <a:pt x="3993" y="3850"/>
                    <a:pt x="3993" y="3850"/>
                    <a:pt x="3993" y="3850"/>
                  </a:cubicBezTo>
                  <a:cubicBezTo>
                    <a:pt x="4901" y="3850"/>
                    <a:pt x="4901" y="3850"/>
                    <a:pt x="4901" y="3850"/>
                  </a:cubicBezTo>
                  <a:cubicBezTo>
                    <a:pt x="4901" y="1069"/>
                    <a:pt x="4901" y="1069"/>
                    <a:pt x="4901" y="1069"/>
                  </a:cubicBezTo>
                  <a:cubicBezTo>
                    <a:pt x="8168" y="1069"/>
                    <a:pt x="8168" y="1069"/>
                    <a:pt x="8168" y="1069"/>
                  </a:cubicBezTo>
                  <a:cubicBezTo>
                    <a:pt x="8894" y="3422"/>
                    <a:pt x="8894" y="3422"/>
                    <a:pt x="8894" y="3422"/>
                  </a:cubicBezTo>
                  <a:cubicBezTo>
                    <a:pt x="8894" y="3636"/>
                    <a:pt x="9076" y="3850"/>
                    <a:pt x="9439" y="3850"/>
                  </a:cubicBezTo>
                  <a:cubicBezTo>
                    <a:pt x="19785" y="3850"/>
                    <a:pt x="19785" y="3850"/>
                    <a:pt x="19785" y="3850"/>
                  </a:cubicBezTo>
                  <a:cubicBezTo>
                    <a:pt x="19785" y="3850"/>
                    <a:pt x="19785" y="3850"/>
                    <a:pt x="19785" y="3850"/>
                  </a:cubicBezTo>
                  <a:cubicBezTo>
                    <a:pt x="19785" y="5988"/>
                    <a:pt x="19785" y="5988"/>
                    <a:pt x="19785" y="5988"/>
                  </a:cubicBezTo>
                  <a:cubicBezTo>
                    <a:pt x="16881" y="5988"/>
                    <a:pt x="16881" y="5988"/>
                    <a:pt x="16881" y="5988"/>
                  </a:cubicBezTo>
                  <a:cubicBezTo>
                    <a:pt x="16881" y="5988"/>
                    <a:pt x="16699" y="6202"/>
                    <a:pt x="16699" y="6202"/>
                  </a:cubicBezTo>
                  <a:cubicBezTo>
                    <a:pt x="16881" y="6416"/>
                    <a:pt x="16881" y="6416"/>
                    <a:pt x="16881" y="6416"/>
                  </a:cubicBezTo>
                  <a:cubicBezTo>
                    <a:pt x="16881" y="6416"/>
                    <a:pt x="16881" y="6416"/>
                    <a:pt x="16881" y="6416"/>
                  </a:cubicBezTo>
                  <a:cubicBezTo>
                    <a:pt x="17425" y="6416"/>
                    <a:pt x="17970" y="7057"/>
                    <a:pt x="17970" y="7699"/>
                  </a:cubicBezTo>
                  <a:cubicBezTo>
                    <a:pt x="17970" y="9838"/>
                    <a:pt x="17970" y="9838"/>
                    <a:pt x="17970" y="9838"/>
                  </a:cubicBezTo>
                  <a:cubicBezTo>
                    <a:pt x="17970" y="9838"/>
                    <a:pt x="17970" y="9838"/>
                    <a:pt x="17970" y="9838"/>
                  </a:cubicBezTo>
                  <a:cubicBezTo>
                    <a:pt x="18333" y="9838"/>
                    <a:pt x="18696" y="10265"/>
                    <a:pt x="18696" y="10907"/>
                  </a:cubicBezTo>
                  <a:cubicBezTo>
                    <a:pt x="18696" y="16895"/>
                    <a:pt x="18696" y="16895"/>
                    <a:pt x="18696" y="16895"/>
                  </a:cubicBezTo>
                  <a:cubicBezTo>
                    <a:pt x="19785" y="16895"/>
                    <a:pt x="19785" y="16895"/>
                    <a:pt x="19785" y="16895"/>
                  </a:cubicBezTo>
                  <a:cubicBezTo>
                    <a:pt x="19785" y="16895"/>
                    <a:pt x="19785" y="16895"/>
                    <a:pt x="19785" y="16895"/>
                  </a:cubicBezTo>
                  <a:cubicBezTo>
                    <a:pt x="20874" y="16895"/>
                    <a:pt x="20874" y="16895"/>
                    <a:pt x="20874" y="16895"/>
                  </a:cubicBezTo>
                  <a:cubicBezTo>
                    <a:pt x="21237" y="16895"/>
                    <a:pt x="21600" y="16467"/>
                    <a:pt x="21600" y="16040"/>
                  </a:cubicBezTo>
                  <a:cubicBezTo>
                    <a:pt x="21600" y="7057"/>
                    <a:pt x="21600" y="7057"/>
                    <a:pt x="21600" y="7057"/>
                  </a:cubicBezTo>
                  <a:cubicBezTo>
                    <a:pt x="21600" y="6416"/>
                    <a:pt x="21237" y="5988"/>
                    <a:pt x="20874" y="5988"/>
                  </a:cubicBezTo>
                  <a:close/>
                  <a:moveTo>
                    <a:pt x="17062" y="10907"/>
                  </a:moveTo>
                  <a:cubicBezTo>
                    <a:pt x="16881" y="10907"/>
                    <a:pt x="16881" y="10907"/>
                    <a:pt x="16881" y="10907"/>
                  </a:cubicBezTo>
                  <a:cubicBezTo>
                    <a:pt x="16881" y="8768"/>
                    <a:pt x="16881" y="8768"/>
                    <a:pt x="16881" y="8768"/>
                  </a:cubicBezTo>
                  <a:cubicBezTo>
                    <a:pt x="16881" y="7913"/>
                    <a:pt x="16518" y="7271"/>
                    <a:pt x="15792" y="7271"/>
                  </a:cubicBezTo>
                  <a:cubicBezTo>
                    <a:pt x="5808" y="7271"/>
                    <a:pt x="5808" y="7271"/>
                    <a:pt x="5808" y="7271"/>
                  </a:cubicBezTo>
                  <a:cubicBezTo>
                    <a:pt x="5082" y="5133"/>
                    <a:pt x="5082" y="5133"/>
                    <a:pt x="5082" y="5133"/>
                  </a:cubicBezTo>
                  <a:cubicBezTo>
                    <a:pt x="5082" y="4919"/>
                    <a:pt x="4901" y="4705"/>
                    <a:pt x="4538" y="4705"/>
                  </a:cubicBezTo>
                  <a:cubicBezTo>
                    <a:pt x="545" y="4705"/>
                    <a:pt x="545" y="4705"/>
                    <a:pt x="545" y="4705"/>
                  </a:cubicBezTo>
                  <a:cubicBezTo>
                    <a:pt x="363" y="4705"/>
                    <a:pt x="363" y="4705"/>
                    <a:pt x="182" y="4919"/>
                  </a:cubicBezTo>
                  <a:cubicBezTo>
                    <a:pt x="0" y="4919"/>
                    <a:pt x="0" y="5133"/>
                    <a:pt x="0" y="5347"/>
                  </a:cubicBezTo>
                  <a:cubicBezTo>
                    <a:pt x="0" y="8768"/>
                    <a:pt x="0" y="8768"/>
                    <a:pt x="0" y="8768"/>
                  </a:cubicBezTo>
                  <a:cubicBezTo>
                    <a:pt x="0" y="20317"/>
                    <a:pt x="0" y="20317"/>
                    <a:pt x="0" y="20317"/>
                  </a:cubicBezTo>
                  <a:cubicBezTo>
                    <a:pt x="0" y="20958"/>
                    <a:pt x="545" y="21600"/>
                    <a:pt x="1089" y="21600"/>
                  </a:cubicBezTo>
                  <a:cubicBezTo>
                    <a:pt x="15792" y="21600"/>
                    <a:pt x="15792" y="21600"/>
                    <a:pt x="15792" y="21600"/>
                  </a:cubicBezTo>
                  <a:cubicBezTo>
                    <a:pt x="15792" y="21600"/>
                    <a:pt x="15792" y="21600"/>
                    <a:pt x="15792" y="21600"/>
                  </a:cubicBezTo>
                  <a:cubicBezTo>
                    <a:pt x="17062" y="21600"/>
                    <a:pt x="17062" y="21600"/>
                    <a:pt x="17062" y="21600"/>
                  </a:cubicBezTo>
                  <a:cubicBezTo>
                    <a:pt x="17425" y="21600"/>
                    <a:pt x="17788" y="21172"/>
                    <a:pt x="17788" y="20745"/>
                  </a:cubicBezTo>
                  <a:cubicBezTo>
                    <a:pt x="17788" y="11762"/>
                    <a:pt x="17788" y="11762"/>
                    <a:pt x="17788" y="11762"/>
                  </a:cubicBezTo>
                  <a:cubicBezTo>
                    <a:pt x="17788" y="11335"/>
                    <a:pt x="17425" y="10907"/>
                    <a:pt x="17062" y="10907"/>
                  </a:cubicBezTo>
                  <a:close/>
                  <a:moveTo>
                    <a:pt x="15973" y="10907"/>
                  </a:moveTo>
                  <a:cubicBezTo>
                    <a:pt x="2904" y="10907"/>
                    <a:pt x="2904" y="10907"/>
                    <a:pt x="2904" y="10907"/>
                  </a:cubicBezTo>
                  <a:cubicBezTo>
                    <a:pt x="2541" y="10907"/>
                    <a:pt x="2178" y="11335"/>
                    <a:pt x="2178" y="11762"/>
                  </a:cubicBezTo>
                  <a:cubicBezTo>
                    <a:pt x="2178" y="20317"/>
                    <a:pt x="2178" y="20317"/>
                    <a:pt x="2178" y="20317"/>
                  </a:cubicBezTo>
                  <a:cubicBezTo>
                    <a:pt x="1089" y="20317"/>
                    <a:pt x="1089" y="20317"/>
                    <a:pt x="1089" y="20317"/>
                  </a:cubicBezTo>
                  <a:cubicBezTo>
                    <a:pt x="1089" y="20317"/>
                    <a:pt x="1089" y="20317"/>
                    <a:pt x="1089" y="20317"/>
                  </a:cubicBezTo>
                  <a:cubicBezTo>
                    <a:pt x="1089" y="8768"/>
                    <a:pt x="1089" y="8768"/>
                    <a:pt x="1089" y="8768"/>
                  </a:cubicBezTo>
                  <a:cubicBezTo>
                    <a:pt x="1089" y="5988"/>
                    <a:pt x="1089" y="5988"/>
                    <a:pt x="1089" y="5988"/>
                  </a:cubicBezTo>
                  <a:cubicBezTo>
                    <a:pt x="4175" y="5988"/>
                    <a:pt x="4175" y="5988"/>
                    <a:pt x="4175" y="5988"/>
                  </a:cubicBezTo>
                  <a:cubicBezTo>
                    <a:pt x="4901" y="8127"/>
                    <a:pt x="4901" y="8127"/>
                    <a:pt x="4901" y="8127"/>
                  </a:cubicBezTo>
                  <a:cubicBezTo>
                    <a:pt x="5082" y="8341"/>
                    <a:pt x="5264" y="8554"/>
                    <a:pt x="5445" y="8554"/>
                  </a:cubicBezTo>
                  <a:cubicBezTo>
                    <a:pt x="15792" y="8554"/>
                    <a:pt x="15792" y="8554"/>
                    <a:pt x="15792" y="8554"/>
                  </a:cubicBezTo>
                  <a:cubicBezTo>
                    <a:pt x="15792" y="8554"/>
                    <a:pt x="15973" y="8554"/>
                    <a:pt x="15973" y="8768"/>
                  </a:cubicBezTo>
                  <a:lnTo>
                    <a:pt x="15973" y="1090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60960" rIns="60960"/>
            <a:lstStyle/>
            <a:p>
              <a:endParaRPr lang="es-MX" altLang="es-MX" sz="2500"/>
            </a:p>
          </p:txBody>
        </p:sp>
      </p:grpSp>
      <p:grpSp>
        <p:nvGrpSpPr>
          <p:cNvPr id="4" name="Grupo 3"/>
          <p:cNvGrpSpPr/>
          <p:nvPr/>
        </p:nvGrpSpPr>
        <p:grpSpPr>
          <a:xfrm>
            <a:off x="6404393" y="4581850"/>
            <a:ext cx="505073" cy="505073"/>
            <a:chOff x="6927634" y="4581850"/>
            <a:chExt cx="505073" cy="505073"/>
          </a:xfrm>
        </p:grpSpPr>
        <p:sp>
          <p:nvSpPr>
            <p:cNvPr id="119" name="Oval 35">
              <a:extLst>
                <a:ext uri="{FF2B5EF4-FFF2-40B4-BE49-F238E27FC236}">
                  <a16:creationId xmlns:a16="http://schemas.microsoft.com/office/drawing/2014/main" id="{C05918A3-19C0-D2A5-11DF-544C6D0041F2}"/>
                </a:ext>
              </a:extLst>
            </p:cNvPr>
            <p:cNvSpPr/>
            <p:nvPr/>
          </p:nvSpPr>
          <p:spPr>
            <a:xfrm>
              <a:off x="6927634" y="4581850"/>
              <a:ext cx="505073" cy="505073"/>
            </a:xfrm>
            <a:prstGeom prst="ellipse">
              <a:avLst/>
            </a:prstGeom>
            <a:solidFill>
              <a:srgbClr val="8E30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2500"/>
            </a:p>
          </p:txBody>
        </p:sp>
        <p:sp>
          <p:nvSpPr>
            <p:cNvPr id="67" name="AutoShape 34" descr="Freeform 7">
              <a:extLst>
                <a:ext uri="{FF2B5EF4-FFF2-40B4-BE49-F238E27FC236}">
                  <a16:creationId xmlns:a16="http://schemas.microsoft.com/office/drawing/2014/main" id="{F6EB6C56-BF05-46DE-AA01-A7ED00FE2A8B}"/>
                </a:ext>
              </a:extLst>
            </p:cNvPr>
            <p:cNvSpPr>
              <a:spLocks/>
            </p:cNvSpPr>
            <p:nvPr/>
          </p:nvSpPr>
          <p:spPr bwMode="auto">
            <a:xfrm>
              <a:off x="7015372" y="4699613"/>
              <a:ext cx="322547" cy="29924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7139" y="8420"/>
                  </a:moveTo>
                  <a:cubicBezTo>
                    <a:pt x="6956" y="8237"/>
                    <a:pt x="6773" y="8237"/>
                    <a:pt x="6590" y="8237"/>
                  </a:cubicBezTo>
                  <a:cubicBezTo>
                    <a:pt x="6407" y="8237"/>
                    <a:pt x="6224" y="8237"/>
                    <a:pt x="6041" y="8420"/>
                  </a:cubicBezTo>
                  <a:cubicBezTo>
                    <a:pt x="4393" y="10068"/>
                    <a:pt x="4393" y="10068"/>
                    <a:pt x="4393" y="10068"/>
                  </a:cubicBezTo>
                  <a:cubicBezTo>
                    <a:pt x="4210" y="10251"/>
                    <a:pt x="4210" y="10434"/>
                    <a:pt x="4210" y="10617"/>
                  </a:cubicBezTo>
                  <a:cubicBezTo>
                    <a:pt x="4210" y="10800"/>
                    <a:pt x="4210" y="10983"/>
                    <a:pt x="4393" y="10983"/>
                  </a:cubicBezTo>
                  <a:cubicBezTo>
                    <a:pt x="10068" y="16841"/>
                    <a:pt x="10068" y="16841"/>
                    <a:pt x="10068" y="16841"/>
                  </a:cubicBezTo>
                  <a:cubicBezTo>
                    <a:pt x="10251" y="16841"/>
                    <a:pt x="10434" y="17024"/>
                    <a:pt x="10434" y="17024"/>
                  </a:cubicBezTo>
                  <a:cubicBezTo>
                    <a:pt x="10617" y="17024"/>
                    <a:pt x="10617" y="17024"/>
                    <a:pt x="10617" y="17024"/>
                  </a:cubicBezTo>
                  <a:cubicBezTo>
                    <a:pt x="10800" y="17024"/>
                    <a:pt x="10983" y="17024"/>
                    <a:pt x="11166" y="16841"/>
                  </a:cubicBezTo>
                  <a:cubicBezTo>
                    <a:pt x="21417" y="6590"/>
                    <a:pt x="21417" y="6590"/>
                    <a:pt x="21417" y="6590"/>
                  </a:cubicBezTo>
                  <a:cubicBezTo>
                    <a:pt x="21600" y="6407"/>
                    <a:pt x="21600" y="6224"/>
                    <a:pt x="21600" y="6041"/>
                  </a:cubicBezTo>
                  <a:cubicBezTo>
                    <a:pt x="21600" y="5858"/>
                    <a:pt x="21600" y="5675"/>
                    <a:pt x="21417" y="5492"/>
                  </a:cubicBezTo>
                  <a:cubicBezTo>
                    <a:pt x="19769" y="3844"/>
                    <a:pt x="19769" y="3844"/>
                    <a:pt x="19769" y="3844"/>
                  </a:cubicBezTo>
                  <a:cubicBezTo>
                    <a:pt x="19586" y="3661"/>
                    <a:pt x="19403" y="3661"/>
                    <a:pt x="19220" y="3661"/>
                  </a:cubicBezTo>
                  <a:cubicBezTo>
                    <a:pt x="19037" y="3661"/>
                    <a:pt x="18854" y="3661"/>
                    <a:pt x="18671" y="3844"/>
                  </a:cubicBezTo>
                  <a:cubicBezTo>
                    <a:pt x="10617" y="11898"/>
                    <a:pt x="10617" y="11898"/>
                    <a:pt x="10617" y="11898"/>
                  </a:cubicBezTo>
                  <a:lnTo>
                    <a:pt x="7139" y="8420"/>
                  </a:lnTo>
                  <a:close/>
                  <a:moveTo>
                    <a:pt x="20685" y="8969"/>
                  </a:moveTo>
                  <a:cubicBezTo>
                    <a:pt x="12081" y="17756"/>
                    <a:pt x="12081" y="17756"/>
                    <a:pt x="12081" y="17756"/>
                  </a:cubicBezTo>
                  <a:cubicBezTo>
                    <a:pt x="11715" y="18122"/>
                    <a:pt x="11166" y="18305"/>
                    <a:pt x="10617" y="18305"/>
                  </a:cubicBezTo>
                  <a:cubicBezTo>
                    <a:pt x="10251" y="18305"/>
                    <a:pt x="10251" y="18305"/>
                    <a:pt x="10251" y="18305"/>
                  </a:cubicBezTo>
                  <a:cubicBezTo>
                    <a:pt x="10251" y="18305"/>
                    <a:pt x="10251" y="18305"/>
                    <a:pt x="10251" y="18305"/>
                  </a:cubicBezTo>
                  <a:cubicBezTo>
                    <a:pt x="9885" y="18122"/>
                    <a:pt x="9519" y="17939"/>
                    <a:pt x="9153" y="17756"/>
                  </a:cubicBezTo>
                  <a:cubicBezTo>
                    <a:pt x="3478" y="11898"/>
                    <a:pt x="3478" y="11898"/>
                    <a:pt x="3478" y="11898"/>
                  </a:cubicBezTo>
                  <a:cubicBezTo>
                    <a:pt x="3112" y="11532"/>
                    <a:pt x="2929" y="11166"/>
                    <a:pt x="2929" y="10617"/>
                  </a:cubicBezTo>
                  <a:cubicBezTo>
                    <a:pt x="2929" y="10068"/>
                    <a:pt x="3112" y="9519"/>
                    <a:pt x="3478" y="9153"/>
                  </a:cubicBezTo>
                  <a:cubicBezTo>
                    <a:pt x="5308" y="7505"/>
                    <a:pt x="5308" y="7505"/>
                    <a:pt x="5308" y="7505"/>
                  </a:cubicBezTo>
                  <a:cubicBezTo>
                    <a:pt x="5675" y="7139"/>
                    <a:pt x="6041" y="6956"/>
                    <a:pt x="6590" y="6956"/>
                  </a:cubicBezTo>
                  <a:cubicBezTo>
                    <a:pt x="7139" y="6956"/>
                    <a:pt x="7688" y="7139"/>
                    <a:pt x="8054" y="7505"/>
                  </a:cubicBezTo>
                  <a:cubicBezTo>
                    <a:pt x="10617" y="10068"/>
                    <a:pt x="10617" y="10068"/>
                    <a:pt x="10617" y="10068"/>
                  </a:cubicBezTo>
                  <a:cubicBezTo>
                    <a:pt x="16292" y="4576"/>
                    <a:pt x="16292" y="4576"/>
                    <a:pt x="16292" y="4576"/>
                  </a:cubicBezTo>
                  <a:cubicBezTo>
                    <a:pt x="12447" y="732"/>
                    <a:pt x="12447" y="732"/>
                    <a:pt x="12447" y="732"/>
                  </a:cubicBezTo>
                  <a:cubicBezTo>
                    <a:pt x="12081" y="366"/>
                    <a:pt x="11349" y="0"/>
                    <a:pt x="10800" y="0"/>
                  </a:cubicBezTo>
                  <a:cubicBezTo>
                    <a:pt x="10068" y="0"/>
                    <a:pt x="9336" y="366"/>
                    <a:pt x="8969" y="732"/>
                  </a:cubicBezTo>
                  <a:cubicBezTo>
                    <a:pt x="732" y="8969"/>
                    <a:pt x="732" y="8969"/>
                    <a:pt x="732" y="8969"/>
                  </a:cubicBezTo>
                  <a:cubicBezTo>
                    <a:pt x="183" y="9519"/>
                    <a:pt x="0" y="10068"/>
                    <a:pt x="0" y="10800"/>
                  </a:cubicBezTo>
                  <a:cubicBezTo>
                    <a:pt x="0" y="11532"/>
                    <a:pt x="183" y="12081"/>
                    <a:pt x="732" y="12631"/>
                  </a:cubicBezTo>
                  <a:cubicBezTo>
                    <a:pt x="8969" y="20868"/>
                    <a:pt x="8969" y="20868"/>
                    <a:pt x="8969" y="20868"/>
                  </a:cubicBezTo>
                  <a:cubicBezTo>
                    <a:pt x="9336" y="21417"/>
                    <a:pt x="10068" y="21600"/>
                    <a:pt x="10800" y="21600"/>
                  </a:cubicBezTo>
                  <a:cubicBezTo>
                    <a:pt x="11532" y="21600"/>
                    <a:pt x="12081" y="21417"/>
                    <a:pt x="12447" y="20868"/>
                  </a:cubicBezTo>
                  <a:cubicBezTo>
                    <a:pt x="20868" y="12631"/>
                    <a:pt x="20868" y="12631"/>
                    <a:pt x="20868" y="12631"/>
                  </a:cubicBezTo>
                  <a:cubicBezTo>
                    <a:pt x="21234" y="12081"/>
                    <a:pt x="21600" y="11532"/>
                    <a:pt x="21600" y="10800"/>
                  </a:cubicBezTo>
                  <a:cubicBezTo>
                    <a:pt x="21600" y="10068"/>
                    <a:pt x="21234" y="9519"/>
                    <a:pt x="20868" y="8969"/>
                  </a:cubicBezTo>
                  <a:lnTo>
                    <a:pt x="20685" y="89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60960" rIns="60960"/>
            <a:lstStyle/>
            <a:p>
              <a:endParaRPr lang="es-MX" altLang="es-MX" sz="2500"/>
            </a:p>
          </p:txBody>
        </p:sp>
      </p:grpSp>
      <p:pic>
        <p:nvPicPr>
          <p:cNvPr id="1026" name="Picture 2" descr="Símbolo de bombilla negra - Iconos gratis de interfaz"/>
          <p:cNvPicPr>
            <a:picLocks noChangeAspect="1" noChangeArrowheads="1"/>
          </p:cNvPicPr>
          <p:nvPr/>
        </p:nvPicPr>
        <p:blipFill>
          <a:blip r:embed="rId6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5676" y="3217802"/>
            <a:ext cx="1047090" cy="1047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5307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rans 1">
            <a:extLst>
              <a:ext uri="{FF2B5EF4-FFF2-40B4-BE49-F238E27FC236}">
                <a16:creationId xmlns:a16="http://schemas.microsoft.com/office/drawing/2014/main" id="{9C79999A-565A-046B-DB0D-C0DB86DD918C}"/>
              </a:ext>
            </a:extLst>
          </p:cNvPr>
          <p:cNvSpPr>
            <a:spLocks/>
          </p:cNvSpPr>
          <p:nvPr/>
        </p:nvSpPr>
        <p:spPr bwMode="auto">
          <a:xfrm rot="18900000">
            <a:off x="7874034" y="1869580"/>
            <a:ext cx="1063933" cy="1068288"/>
          </a:xfrm>
          <a:custGeom>
            <a:avLst/>
            <a:gdLst>
              <a:gd name="T0" fmla="*/ 183 w 413"/>
              <a:gd name="T1" fmla="*/ 40 h 413"/>
              <a:gd name="T2" fmla="*/ 40 w 413"/>
              <a:gd name="T3" fmla="*/ 40 h 413"/>
              <a:gd name="T4" fmla="*/ 40 w 413"/>
              <a:gd name="T5" fmla="*/ 183 h 413"/>
              <a:gd name="T6" fmla="*/ 230 w 413"/>
              <a:gd name="T7" fmla="*/ 373 h 413"/>
              <a:gd name="T8" fmla="*/ 373 w 413"/>
              <a:gd name="T9" fmla="*/ 373 h 413"/>
              <a:gd name="T10" fmla="*/ 373 w 413"/>
              <a:gd name="T11" fmla="*/ 230 h 413"/>
              <a:gd name="T12" fmla="*/ 183 w 413"/>
              <a:gd name="T13" fmla="*/ 40 h 4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3" h="413">
                <a:moveTo>
                  <a:pt x="183" y="40"/>
                </a:moveTo>
                <a:cubicBezTo>
                  <a:pt x="143" y="0"/>
                  <a:pt x="79" y="0"/>
                  <a:pt x="40" y="40"/>
                </a:cubicBezTo>
                <a:cubicBezTo>
                  <a:pt x="0" y="79"/>
                  <a:pt x="0" y="143"/>
                  <a:pt x="40" y="183"/>
                </a:cubicBezTo>
                <a:cubicBezTo>
                  <a:pt x="230" y="373"/>
                  <a:pt x="230" y="373"/>
                  <a:pt x="230" y="373"/>
                </a:cubicBezTo>
                <a:cubicBezTo>
                  <a:pt x="270" y="413"/>
                  <a:pt x="334" y="413"/>
                  <a:pt x="373" y="373"/>
                </a:cubicBezTo>
                <a:cubicBezTo>
                  <a:pt x="413" y="334"/>
                  <a:pt x="413" y="270"/>
                  <a:pt x="373" y="230"/>
                </a:cubicBezTo>
                <a:lnTo>
                  <a:pt x="183" y="40"/>
                </a:lnTo>
                <a:close/>
              </a:path>
            </a:pathLst>
          </a:custGeom>
          <a:noFill/>
          <a:ln w="14288" cap="flat">
            <a:noFill/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1" rIns="68580" bIns="34291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44" name="Trans 1">
            <a:extLst>
              <a:ext uri="{FF2B5EF4-FFF2-40B4-BE49-F238E27FC236}">
                <a16:creationId xmlns:a16="http://schemas.microsoft.com/office/drawing/2014/main" id="{FBCD686C-6BF2-D8A8-28A3-888057F7041B}"/>
              </a:ext>
            </a:extLst>
          </p:cNvPr>
          <p:cNvSpPr>
            <a:spLocks/>
          </p:cNvSpPr>
          <p:nvPr/>
        </p:nvSpPr>
        <p:spPr bwMode="auto">
          <a:xfrm rot="18900000">
            <a:off x="6377003" y="1869580"/>
            <a:ext cx="1063933" cy="1068288"/>
          </a:xfrm>
          <a:custGeom>
            <a:avLst/>
            <a:gdLst>
              <a:gd name="T0" fmla="*/ 183 w 413"/>
              <a:gd name="T1" fmla="*/ 40 h 413"/>
              <a:gd name="T2" fmla="*/ 40 w 413"/>
              <a:gd name="T3" fmla="*/ 40 h 413"/>
              <a:gd name="T4" fmla="*/ 40 w 413"/>
              <a:gd name="T5" fmla="*/ 183 h 413"/>
              <a:gd name="T6" fmla="*/ 230 w 413"/>
              <a:gd name="T7" fmla="*/ 373 h 413"/>
              <a:gd name="T8" fmla="*/ 373 w 413"/>
              <a:gd name="T9" fmla="*/ 373 h 413"/>
              <a:gd name="T10" fmla="*/ 373 w 413"/>
              <a:gd name="T11" fmla="*/ 230 h 413"/>
              <a:gd name="T12" fmla="*/ 183 w 413"/>
              <a:gd name="T13" fmla="*/ 40 h 4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3" h="413">
                <a:moveTo>
                  <a:pt x="183" y="40"/>
                </a:moveTo>
                <a:cubicBezTo>
                  <a:pt x="143" y="0"/>
                  <a:pt x="79" y="0"/>
                  <a:pt x="40" y="40"/>
                </a:cubicBezTo>
                <a:cubicBezTo>
                  <a:pt x="0" y="79"/>
                  <a:pt x="0" y="143"/>
                  <a:pt x="40" y="183"/>
                </a:cubicBezTo>
                <a:cubicBezTo>
                  <a:pt x="230" y="373"/>
                  <a:pt x="230" y="373"/>
                  <a:pt x="230" y="373"/>
                </a:cubicBezTo>
                <a:cubicBezTo>
                  <a:pt x="270" y="413"/>
                  <a:pt x="334" y="413"/>
                  <a:pt x="373" y="373"/>
                </a:cubicBezTo>
                <a:cubicBezTo>
                  <a:pt x="413" y="334"/>
                  <a:pt x="413" y="270"/>
                  <a:pt x="373" y="230"/>
                </a:cubicBezTo>
                <a:lnTo>
                  <a:pt x="183" y="40"/>
                </a:lnTo>
                <a:close/>
              </a:path>
            </a:pathLst>
          </a:custGeom>
          <a:noFill/>
          <a:ln w="14288" cap="flat">
            <a:noFill/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1" rIns="68580" bIns="34291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45" name="Trans 1">
            <a:extLst>
              <a:ext uri="{FF2B5EF4-FFF2-40B4-BE49-F238E27FC236}">
                <a16:creationId xmlns:a16="http://schemas.microsoft.com/office/drawing/2014/main" id="{DC8330BF-AE9C-11E8-3359-5D0761C7A07F}"/>
              </a:ext>
            </a:extLst>
          </p:cNvPr>
          <p:cNvSpPr>
            <a:spLocks/>
          </p:cNvSpPr>
          <p:nvPr/>
        </p:nvSpPr>
        <p:spPr bwMode="auto">
          <a:xfrm rot="18900000">
            <a:off x="4836323" y="1388840"/>
            <a:ext cx="1063933" cy="1068288"/>
          </a:xfrm>
          <a:custGeom>
            <a:avLst/>
            <a:gdLst>
              <a:gd name="T0" fmla="*/ 183 w 413"/>
              <a:gd name="T1" fmla="*/ 40 h 413"/>
              <a:gd name="T2" fmla="*/ 40 w 413"/>
              <a:gd name="T3" fmla="*/ 40 h 413"/>
              <a:gd name="T4" fmla="*/ 40 w 413"/>
              <a:gd name="T5" fmla="*/ 183 h 413"/>
              <a:gd name="T6" fmla="*/ 230 w 413"/>
              <a:gd name="T7" fmla="*/ 373 h 413"/>
              <a:gd name="T8" fmla="*/ 373 w 413"/>
              <a:gd name="T9" fmla="*/ 373 h 413"/>
              <a:gd name="T10" fmla="*/ 373 w 413"/>
              <a:gd name="T11" fmla="*/ 230 h 413"/>
              <a:gd name="T12" fmla="*/ 183 w 413"/>
              <a:gd name="T13" fmla="*/ 40 h 4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3" h="413">
                <a:moveTo>
                  <a:pt x="183" y="40"/>
                </a:moveTo>
                <a:cubicBezTo>
                  <a:pt x="143" y="0"/>
                  <a:pt x="79" y="0"/>
                  <a:pt x="40" y="40"/>
                </a:cubicBezTo>
                <a:cubicBezTo>
                  <a:pt x="0" y="79"/>
                  <a:pt x="0" y="143"/>
                  <a:pt x="40" y="183"/>
                </a:cubicBezTo>
                <a:cubicBezTo>
                  <a:pt x="230" y="373"/>
                  <a:pt x="230" y="373"/>
                  <a:pt x="230" y="373"/>
                </a:cubicBezTo>
                <a:cubicBezTo>
                  <a:pt x="270" y="413"/>
                  <a:pt x="334" y="413"/>
                  <a:pt x="373" y="373"/>
                </a:cubicBezTo>
                <a:cubicBezTo>
                  <a:pt x="413" y="334"/>
                  <a:pt x="413" y="270"/>
                  <a:pt x="373" y="230"/>
                </a:cubicBezTo>
                <a:lnTo>
                  <a:pt x="183" y="40"/>
                </a:lnTo>
                <a:close/>
              </a:path>
            </a:pathLst>
          </a:custGeom>
          <a:noFill/>
          <a:ln w="14288" cap="flat">
            <a:noFill/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1" rIns="68580" bIns="34291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50" name="Trans 1">
            <a:extLst>
              <a:ext uri="{FF2B5EF4-FFF2-40B4-BE49-F238E27FC236}">
                <a16:creationId xmlns:a16="http://schemas.microsoft.com/office/drawing/2014/main" id="{6D6EB679-36D9-E01E-0A60-12A04B62E356}"/>
              </a:ext>
            </a:extLst>
          </p:cNvPr>
          <p:cNvSpPr>
            <a:spLocks/>
          </p:cNvSpPr>
          <p:nvPr/>
        </p:nvSpPr>
        <p:spPr bwMode="auto">
          <a:xfrm rot="18900000">
            <a:off x="2371464" y="1963640"/>
            <a:ext cx="1229449" cy="1234481"/>
          </a:xfrm>
          <a:custGeom>
            <a:avLst/>
            <a:gdLst>
              <a:gd name="T0" fmla="*/ 183 w 413"/>
              <a:gd name="T1" fmla="*/ 40 h 413"/>
              <a:gd name="T2" fmla="*/ 40 w 413"/>
              <a:gd name="T3" fmla="*/ 40 h 413"/>
              <a:gd name="T4" fmla="*/ 40 w 413"/>
              <a:gd name="T5" fmla="*/ 183 h 413"/>
              <a:gd name="T6" fmla="*/ 230 w 413"/>
              <a:gd name="T7" fmla="*/ 373 h 413"/>
              <a:gd name="T8" fmla="*/ 373 w 413"/>
              <a:gd name="T9" fmla="*/ 373 h 413"/>
              <a:gd name="T10" fmla="*/ 373 w 413"/>
              <a:gd name="T11" fmla="*/ 230 h 413"/>
              <a:gd name="T12" fmla="*/ 183 w 413"/>
              <a:gd name="T13" fmla="*/ 40 h 4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3" h="413">
                <a:moveTo>
                  <a:pt x="183" y="40"/>
                </a:moveTo>
                <a:cubicBezTo>
                  <a:pt x="143" y="0"/>
                  <a:pt x="79" y="0"/>
                  <a:pt x="40" y="40"/>
                </a:cubicBezTo>
                <a:cubicBezTo>
                  <a:pt x="0" y="79"/>
                  <a:pt x="0" y="143"/>
                  <a:pt x="40" y="183"/>
                </a:cubicBezTo>
                <a:cubicBezTo>
                  <a:pt x="230" y="373"/>
                  <a:pt x="230" y="373"/>
                  <a:pt x="230" y="373"/>
                </a:cubicBezTo>
                <a:cubicBezTo>
                  <a:pt x="270" y="413"/>
                  <a:pt x="334" y="413"/>
                  <a:pt x="373" y="373"/>
                </a:cubicBezTo>
                <a:cubicBezTo>
                  <a:pt x="413" y="334"/>
                  <a:pt x="413" y="270"/>
                  <a:pt x="373" y="230"/>
                </a:cubicBezTo>
                <a:lnTo>
                  <a:pt x="183" y="40"/>
                </a:lnTo>
                <a:close/>
              </a:path>
            </a:pathLst>
          </a:custGeom>
          <a:noFill/>
          <a:ln w="14288" cap="flat">
            <a:noFill/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1" rIns="68580" bIns="34291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79" name="TextBox 142">
            <a:extLst>
              <a:ext uri="{FF2B5EF4-FFF2-40B4-BE49-F238E27FC236}">
                <a16:creationId xmlns:a16="http://schemas.microsoft.com/office/drawing/2014/main" id="{FFCA9106-F174-7EDC-B9CC-546EA01DFB5E}"/>
              </a:ext>
            </a:extLst>
          </p:cNvPr>
          <p:cNvSpPr txBox="1"/>
          <p:nvPr/>
        </p:nvSpPr>
        <p:spPr>
          <a:xfrm>
            <a:off x="1895253" y="2676838"/>
            <a:ext cx="14494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_tradnl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Repuestos</a:t>
            </a:r>
          </a:p>
        </p:txBody>
      </p:sp>
      <p:sp>
        <p:nvSpPr>
          <p:cNvPr id="84" name="TextBox 146">
            <a:extLst>
              <a:ext uri="{FF2B5EF4-FFF2-40B4-BE49-F238E27FC236}">
                <a16:creationId xmlns:a16="http://schemas.microsoft.com/office/drawing/2014/main" id="{F682B9D2-35C8-332E-A862-DA4EC22CAF66}"/>
              </a:ext>
            </a:extLst>
          </p:cNvPr>
          <p:cNvSpPr txBox="1"/>
          <p:nvPr/>
        </p:nvSpPr>
        <p:spPr>
          <a:xfrm>
            <a:off x="9152322" y="2638336"/>
            <a:ext cx="13837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_tradnl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Contratos</a:t>
            </a:r>
          </a:p>
        </p:txBody>
      </p:sp>
      <p:sp>
        <p:nvSpPr>
          <p:cNvPr id="87" name="Rectangle 151">
            <a:extLst>
              <a:ext uri="{FF2B5EF4-FFF2-40B4-BE49-F238E27FC236}">
                <a16:creationId xmlns:a16="http://schemas.microsoft.com/office/drawing/2014/main" id="{85C34B87-681F-FED3-947B-95CC7C4D171F}"/>
              </a:ext>
            </a:extLst>
          </p:cNvPr>
          <p:cNvSpPr/>
          <p:nvPr/>
        </p:nvSpPr>
        <p:spPr>
          <a:xfrm>
            <a:off x="1047662" y="3161677"/>
            <a:ext cx="314461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_tradnl" sz="16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Verificar presupuesto disponible.</a:t>
            </a:r>
          </a:p>
          <a:p>
            <a:endParaRPr lang="es-ES_tradnl" sz="1600" i="1" dirty="0">
              <a:solidFill>
                <a:schemeClr val="tx1">
                  <a:lumMod val="50000"/>
                  <a:lumOff val="50000"/>
                </a:schemeClr>
              </a:solidFill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  <a:p>
            <a:r>
              <a:rPr lang="es-ES_tradnl" sz="16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Indicar </a:t>
            </a:r>
            <a:r>
              <a:rPr lang="es-ES_tradnl" sz="1600" i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OEMs</a:t>
            </a:r>
            <a:r>
              <a:rPr lang="es-ES_tradnl" sz="16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.</a:t>
            </a:r>
          </a:p>
          <a:p>
            <a:endParaRPr lang="es-ES_tradnl" sz="1600" i="1" dirty="0">
              <a:solidFill>
                <a:schemeClr val="tx1">
                  <a:lumMod val="50000"/>
                  <a:lumOff val="50000"/>
                </a:schemeClr>
              </a:solidFill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  <a:p>
            <a:r>
              <a:rPr lang="es-ES_tradnl" sz="16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Realizar contratos de suministro.</a:t>
            </a:r>
          </a:p>
          <a:p>
            <a:endParaRPr lang="es-ES_tradnl" sz="1600" i="1" dirty="0">
              <a:solidFill>
                <a:schemeClr val="tx1">
                  <a:lumMod val="50000"/>
                  <a:lumOff val="50000"/>
                </a:schemeClr>
              </a:solidFill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  <a:p>
            <a:r>
              <a:rPr lang="es-ES_tradnl" sz="16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Asegurar disponibilidad para mttos mayores de acuerdo a los tiempos de entrega.</a:t>
            </a:r>
          </a:p>
        </p:txBody>
      </p:sp>
      <p:sp>
        <p:nvSpPr>
          <p:cNvPr id="57" name="Título 1">
            <a:extLst>
              <a:ext uri="{FF2B5EF4-FFF2-40B4-BE49-F238E27FC236}">
                <a16:creationId xmlns:a16="http://schemas.microsoft.com/office/drawing/2014/main" id="{97CBB231-21FF-5F47-B488-AD3B5D37C6D3}"/>
              </a:ext>
            </a:extLst>
          </p:cNvPr>
          <p:cNvSpPr txBox="1">
            <a:spLocks/>
          </p:cNvSpPr>
          <p:nvPr/>
        </p:nvSpPr>
        <p:spPr>
          <a:xfrm>
            <a:off x="643426" y="161083"/>
            <a:ext cx="9097604" cy="96583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Gotham Black" panose="02000604040000020004" pitchFamily="50" charset="0"/>
                <a:ea typeface="+mj-ea"/>
                <a:cs typeface="+mj-cs"/>
              </a:defRPr>
            </a:lvl1pPr>
          </a:lstStyle>
          <a:p>
            <a:pPr algn="l"/>
            <a:r>
              <a:rPr lang="es-ES_tradnl" sz="4000" b="1" dirty="0">
                <a:solidFill>
                  <a:schemeClr val="tx1"/>
                </a:solidFill>
                <a:latin typeface="Century Gothic" panose="020B0502020202020204" pitchFamily="34" charset="0"/>
              </a:rPr>
              <a:t>Lecciones aprendidas</a:t>
            </a:r>
          </a:p>
        </p:txBody>
      </p:sp>
      <p:grpSp>
        <p:nvGrpSpPr>
          <p:cNvPr id="6" name="Grupo 5"/>
          <p:cNvGrpSpPr/>
          <p:nvPr/>
        </p:nvGrpSpPr>
        <p:grpSpPr>
          <a:xfrm>
            <a:off x="1706514" y="1497117"/>
            <a:ext cx="1639683" cy="1014261"/>
            <a:chOff x="1245585" y="1400465"/>
            <a:chExt cx="1639683" cy="1014261"/>
          </a:xfrm>
        </p:grpSpPr>
        <p:sp>
          <p:nvSpPr>
            <p:cNvPr id="49" name="Line 1">
              <a:extLst>
                <a:ext uri="{FF2B5EF4-FFF2-40B4-BE49-F238E27FC236}">
                  <a16:creationId xmlns:a16="http://schemas.microsoft.com/office/drawing/2014/main" id="{8B364FBE-7C47-1F29-8E4B-66891B88E89E}"/>
                </a:ext>
              </a:extLst>
            </p:cNvPr>
            <p:cNvSpPr>
              <a:spLocks/>
            </p:cNvSpPr>
            <p:nvPr/>
          </p:nvSpPr>
          <p:spPr bwMode="auto">
            <a:xfrm>
              <a:off x="1245585" y="1400465"/>
              <a:ext cx="1639683" cy="606545"/>
            </a:xfrm>
            <a:custGeom>
              <a:avLst/>
              <a:gdLst>
                <a:gd name="T0" fmla="*/ 101 w 551"/>
                <a:gd name="T1" fmla="*/ 203 h 203"/>
                <a:gd name="T2" fmla="*/ 0 w 551"/>
                <a:gd name="T3" fmla="*/ 101 h 203"/>
                <a:gd name="T4" fmla="*/ 101 w 551"/>
                <a:gd name="T5" fmla="*/ 0 h 203"/>
                <a:gd name="T6" fmla="*/ 450 w 551"/>
                <a:gd name="T7" fmla="*/ 0 h 203"/>
                <a:gd name="T8" fmla="*/ 551 w 551"/>
                <a:gd name="T9" fmla="*/ 101 h 203"/>
                <a:gd name="T10" fmla="*/ 450 w 551"/>
                <a:gd name="T11" fmla="*/ 203 h 203"/>
                <a:gd name="T12" fmla="*/ 101 w 551"/>
                <a:gd name="T13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1" h="203">
                  <a:moveTo>
                    <a:pt x="101" y="203"/>
                  </a:moveTo>
                  <a:cubicBezTo>
                    <a:pt x="45" y="203"/>
                    <a:pt x="0" y="157"/>
                    <a:pt x="0" y="101"/>
                  </a:cubicBezTo>
                  <a:cubicBezTo>
                    <a:pt x="0" y="46"/>
                    <a:pt x="45" y="0"/>
                    <a:pt x="101" y="0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506" y="0"/>
                    <a:pt x="551" y="46"/>
                    <a:pt x="551" y="101"/>
                  </a:cubicBezTo>
                  <a:cubicBezTo>
                    <a:pt x="551" y="157"/>
                    <a:pt x="506" y="203"/>
                    <a:pt x="450" y="203"/>
                  </a:cubicBezTo>
                  <a:lnTo>
                    <a:pt x="101" y="203"/>
                  </a:lnTo>
                  <a:close/>
                </a:path>
              </a:pathLst>
            </a:custGeom>
            <a:solidFill>
              <a:srgbClr val="004F58"/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51" name="Oval 1">
              <a:extLst>
                <a:ext uri="{FF2B5EF4-FFF2-40B4-BE49-F238E27FC236}">
                  <a16:creationId xmlns:a16="http://schemas.microsoft.com/office/drawing/2014/main" id="{F73B971D-5609-F424-EA54-7492BA400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34093" y="1452069"/>
              <a:ext cx="499582" cy="50461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52" name="TextBox 82">
              <a:extLst>
                <a:ext uri="{FF2B5EF4-FFF2-40B4-BE49-F238E27FC236}">
                  <a16:creationId xmlns:a16="http://schemas.microsoft.com/office/drawing/2014/main" id="{BD66F2F1-D88C-E3FD-D2EF-C8C071E4839D}"/>
                </a:ext>
              </a:extLst>
            </p:cNvPr>
            <p:cNvSpPr txBox="1"/>
            <p:nvPr/>
          </p:nvSpPr>
          <p:spPr>
            <a:xfrm>
              <a:off x="2411026" y="1552043"/>
              <a:ext cx="365289" cy="2868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13" b="1">
                  <a:solidFill>
                    <a:srgbClr val="004F58"/>
                  </a:solidFill>
                </a:rPr>
                <a:t>05</a:t>
              </a:r>
            </a:p>
          </p:txBody>
        </p:sp>
        <p:cxnSp>
          <p:nvCxnSpPr>
            <p:cNvPr id="90" name="Straight Connector 153">
              <a:extLst>
                <a:ext uri="{FF2B5EF4-FFF2-40B4-BE49-F238E27FC236}">
                  <a16:creationId xmlns:a16="http://schemas.microsoft.com/office/drawing/2014/main" id="{2EFC18ED-F555-4931-E6AD-6502E41EF224}"/>
                </a:ext>
              </a:extLst>
            </p:cNvPr>
            <p:cNvCxnSpPr>
              <a:cxnSpLocks/>
            </p:cNvCxnSpPr>
            <p:nvPr/>
          </p:nvCxnSpPr>
          <p:spPr>
            <a:xfrm>
              <a:off x="2071793" y="2039273"/>
              <a:ext cx="0" cy="375453"/>
            </a:xfrm>
            <a:prstGeom prst="line">
              <a:avLst/>
            </a:prstGeom>
            <a:ln w="12700">
              <a:solidFill>
                <a:srgbClr val="004F58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9" name="Grupo 58"/>
            <p:cNvGrpSpPr/>
            <p:nvPr/>
          </p:nvGrpSpPr>
          <p:grpSpPr>
            <a:xfrm>
              <a:off x="2444633" y="1548260"/>
              <a:ext cx="310954" cy="310954"/>
              <a:chOff x="6871878" y="895896"/>
              <a:chExt cx="505073" cy="505073"/>
            </a:xfrm>
          </p:grpSpPr>
          <p:sp>
            <p:nvSpPr>
              <p:cNvPr id="64" name="Oval 32">
                <a:extLst>
                  <a:ext uri="{FF2B5EF4-FFF2-40B4-BE49-F238E27FC236}">
                    <a16:creationId xmlns:a16="http://schemas.microsoft.com/office/drawing/2014/main" id="{233D90ED-9F95-FF2C-9B6E-48FD4413872F}"/>
                  </a:ext>
                </a:extLst>
              </p:cNvPr>
              <p:cNvSpPr/>
              <p:nvPr/>
            </p:nvSpPr>
            <p:spPr>
              <a:xfrm>
                <a:off x="6871878" y="895896"/>
                <a:ext cx="505073" cy="505073"/>
              </a:xfrm>
              <a:prstGeom prst="ellipse">
                <a:avLst/>
              </a:prstGeom>
              <a:solidFill>
                <a:srgbClr val="004F5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2500"/>
              </a:p>
            </p:txBody>
          </p:sp>
          <p:pic>
            <p:nvPicPr>
              <p:cNvPr id="65" name="Picture 2" descr="Bearing Icon Ball Bearing Icon Vector Stock Vector (Royalty Free)  1188514201 | Shutterstock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27" t="5563" r="3852" b="11751"/>
              <a:stretch/>
            </p:blipFill>
            <p:spPr bwMode="auto">
              <a:xfrm>
                <a:off x="6965355" y="978691"/>
                <a:ext cx="343198" cy="3394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grpSp>
        <p:nvGrpSpPr>
          <p:cNvPr id="7" name="Grupo 6"/>
          <p:cNvGrpSpPr/>
          <p:nvPr/>
        </p:nvGrpSpPr>
        <p:grpSpPr>
          <a:xfrm>
            <a:off x="5389001" y="1491247"/>
            <a:ext cx="1639683" cy="1002398"/>
            <a:chOff x="5018582" y="1374692"/>
            <a:chExt cx="1639683" cy="1002398"/>
          </a:xfrm>
        </p:grpSpPr>
        <p:sp>
          <p:nvSpPr>
            <p:cNvPr id="56" name="Line 1">
              <a:extLst>
                <a:ext uri="{FF2B5EF4-FFF2-40B4-BE49-F238E27FC236}">
                  <a16:creationId xmlns:a16="http://schemas.microsoft.com/office/drawing/2014/main" id="{91782D0D-FC4E-EC6E-EC57-1B5EEA699E48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8582" y="1374692"/>
              <a:ext cx="1639683" cy="606545"/>
            </a:xfrm>
            <a:custGeom>
              <a:avLst/>
              <a:gdLst>
                <a:gd name="T0" fmla="*/ 101 w 551"/>
                <a:gd name="T1" fmla="*/ 203 h 203"/>
                <a:gd name="T2" fmla="*/ 0 w 551"/>
                <a:gd name="T3" fmla="*/ 101 h 203"/>
                <a:gd name="T4" fmla="*/ 101 w 551"/>
                <a:gd name="T5" fmla="*/ 0 h 203"/>
                <a:gd name="T6" fmla="*/ 450 w 551"/>
                <a:gd name="T7" fmla="*/ 0 h 203"/>
                <a:gd name="T8" fmla="*/ 551 w 551"/>
                <a:gd name="T9" fmla="*/ 101 h 203"/>
                <a:gd name="T10" fmla="*/ 450 w 551"/>
                <a:gd name="T11" fmla="*/ 203 h 203"/>
                <a:gd name="T12" fmla="*/ 101 w 551"/>
                <a:gd name="T13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1" h="203">
                  <a:moveTo>
                    <a:pt x="101" y="203"/>
                  </a:moveTo>
                  <a:cubicBezTo>
                    <a:pt x="45" y="203"/>
                    <a:pt x="0" y="157"/>
                    <a:pt x="0" y="101"/>
                  </a:cubicBezTo>
                  <a:cubicBezTo>
                    <a:pt x="0" y="46"/>
                    <a:pt x="45" y="0"/>
                    <a:pt x="101" y="0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506" y="0"/>
                    <a:pt x="551" y="46"/>
                    <a:pt x="551" y="101"/>
                  </a:cubicBezTo>
                  <a:cubicBezTo>
                    <a:pt x="551" y="157"/>
                    <a:pt x="506" y="203"/>
                    <a:pt x="450" y="203"/>
                  </a:cubicBezTo>
                  <a:lnTo>
                    <a:pt x="101" y="203"/>
                  </a:lnTo>
                  <a:close/>
                </a:path>
              </a:pathLst>
            </a:custGeom>
            <a:solidFill>
              <a:srgbClr val="AEADB3"/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58" name="Oval 1">
              <a:extLst>
                <a:ext uri="{FF2B5EF4-FFF2-40B4-BE49-F238E27FC236}">
                  <a16:creationId xmlns:a16="http://schemas.microsoft.com/office/drawing/2014/main" id="{B78BE846-6674-590F-EF0A-E0AA98F13F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7091" y="1426296"/>
              <a:ext cx="499582" cy="50461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cxnSp>
          <p:nvCxnSpPr>
            <p:cNvPr id="89" name="Straight Connector 152">
              <a:extLst>
                <a:ext uri="{FF2B5EF4-FFF2-40B4-BE49-F238E27FC236}">
                  <a16:creationId xmlns:a16="http://schemas.microsoft.com/office/drawing/2014/main" id="{86FAD9BA-E540-99F4-88E4-6B228960BF6D}"/>
                </a:ext>
              </a:extLst>
            </p:cNvPr>
            <p:cNvCxnSpPr>
              <a:cxnSpLocks/>
            </p:cNvCxnSpPr>
            <p:nvPr/>
          </p:nvCxnSpPr>
          <p:spPr>
            <a:xfrm>
              <a:off x="5819742" y="1963174"/>
              <a:ext cx="18681" cy="413916"/>
            </a:xfrm>
            <a:prstGeom prst="line">
              <a:avLst/>
            </a:prstGeom>
            <a:ln w="12700">
              <a:solidFill>
                <a:schemeClr val="bg2">
                  <a:lumMod val="75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6" name="Grupo 65"/>
            <p:cNvGrpSpPr/>
            <p:nvPr/>
          </p:nvGrpSpPr>
          <p:grpSpPr>
            <a:xfrm>
              <a:off x="6201335" y="1516876"/>
              <a:ext cx="326147" cy="326147"/>
              <a:chOff x="6918160" y="2558601"/>
              <a:chExt cx="505073" cy="505073"/>
            </a:xfrm>
          </p:grpSpPr>
          <p:sp>
            <p:nvSpPr>
              <p:cNvPr id="68" name="Oval 29">
                <a:extLst>
                  <a:ext uri="{FF2B5EF4-FFF2-40B4-BE49-F238E27FC236}">
                    <a16:creationId xmlns:a16="http://schemas.microsoft.com/office/drawing/2014/main" id="{0D98EF1D-AB65-63AD-6E5B-C62E442744DD}"/>
                  </a:ext>
                </a:extLst>
              </p:cNvPr>
              <p:cNvSpPr/>
              <p:nvPr/>
            </p:nvSpPr>
            <p:spPr>
              <a:xfrm>
                <a:off x="6918160" y="2558601"/>
                <a:ext cx="505073" cy="505073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2500"/>
              </a:p>
            </p:txBody>
          </p:sp>
          <p:sp>
            <p:nvSpPr>
              <p:cNvPr id="73" name="AutoShape 33" descr="Freeform 6">
                <a:extLst>
                  <a:ext uri="{FF2B5EF4-FFF2-40B4-BE49-F238E27FC236}">
                    <a16:creationId xmlns:a16="http://schemas.microsoft.com/office/drawing/2014/main" id="{DD44BB47-B909-4C38-8363-BC4C578241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05897" y="2637049"/>
                <a:ext cx="339967" cy="33133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874" y="5988"/>
                    </a:moveTo>
                    <a:cubicBezTo>
                      <a:pt x="20874" y="5988"/>
                      <a:pt x="20874" y="5988"/>
                      <a:pt x="20874" y="5988"/>
                    </a:cubicBezTo>
                    <a:cubicBezTo>
                      <a:pt x="20874" y="3850"/>
                      <a:pt x="20874" y="3850"/>
                      <a:pt x="20874" y="3850"/>
                    </a:cubicBezTo>
                    <a:cubicBezTo>
                      <a:pt x="20874" y="3208"/>
                      <a:pt x="20329" y="2566"/>
                      <a:pt x="19785" y="2566"/>
                    </a:cubicBezTo>
                    <a:cubicBezTo>
                      <a:pt x="9802" y="2566"/>
                      <a:pt x="9802" y="2566"/>
                      <a:pt x="9802" y="2566"/>
                    </a:cubicBezTo>
                    <a:cubicBezTo>
                      <a:pt x="9076" y="214"/>
                      <a:pt x="9076" y="214"/>
                      <a:pt x="9076" y="214"/>
                    </a:cubicBezTo>
                    <a:cubicBezTo>
                      <a:pt x="8894" y="0"/>
                      <a:pt x="8713" y="0"/>
                      <a:pt x="8531" y="0"/>
                    </a:cubicBezTo>
                    <a:cubicBezTo>
                      <a:pt x="4538" y="0"/>
                      <a:pt x="4538" y="0"/>
                      <a:pt x="4538" y="0"/>
                    </a:cubicBezTo>
                    <a:cubicBezTo>
                      <a:pt x="4356" y="0"/>
                      <a:pt x="4175" y="0"/>
                      <a:pt x="3993" y="0"/>
                    </a:cubicBezTo>
                    <a:cubicBezTo>
                      <a:pt x="3993" y="214"/>
                      <a:pt x="3993" y="428"/>
                      <a:pt x="3993" y="428"/>
                    </a:cubicBezTo>
                    <a:cubicBezTo>
                      <a:pt x="3993" y="3850"/>
                      <a:pt x="3993" y="3850"/>
                      <a:pt x="3993" y="3850"/>
                    </a:cubicBezTo>
                    <a:cubicBezTo>
                      <a:pt x="4901" y="3850"/>
                      <a:pt x="4901" y="3850"/>
                      <a:pt x="4901" y="3850"/>
                    </a:cubicBezTo>
                    <a:cubicBezTo>
                      <a:pt x="4901" y="1069"/>
                      <a:pt x="4901" y="1069"/>
                      <a:pt x="4901" y="1069"/>
                    </a:cubicBezTo>
                    <a:cubicBezTo>
                      <a:pt x="8168" y="1069"/>
                      <a:pt x="8168" y="1069"/>
                      <a:pt x="8168" y="1069"/>
                    </a:cubicBezTo>
                    <a:cubicBezTo>
                      <a:pt x="8894" y="3422"/>
                      <a:pt x="8894" y="3422"/>
                      <a:pt x="8894" y="3422"/>
                    </a:cubicBezTo>
                    <a:cubicBezTo>
                      <a:pt x="8894" y="3636"/>
                      <a:pt x="9076" y="3850"/>
                      <a:pt x="9439" y="3850"/>
                    </a:cubicBezTo>
                    <a:cubicBezTo>
                      <a:pt x="19785" y="3850"/>
                      <a:pt x="19785" y="3850"/>
                      <a:pt x="19785" y="3850"/>
                    </a:cubicBezTo>
                    <a:cubicBezTo>
                      <a:pt x="19785" y="3850"/>
                      <a:pt x="19785" y="3850"/>
                      <a:pt x="19785" y="3850"/>
                    </a:cubicBezTo>
                    <a:cubicBezTo>
                      <a:pt x="19785" y="5988"/>
                      <a:pt x="19785" y="5988"/>
                      <a:pt x="19785" y="5988"/>
                    </a:cubicBezTo>
                    <a:cubicBezTo>
                      <a:pt x="16881" y="5988"/>
                      <a:pt x="16881" y="5988"/>
                      <a:pt x="16881" y="5988"/>
                    </a:cubicBezTo>
                    <a:cubicBezTo>
                      <a:pt x="16881" y="5988"/>
                      <a:pt x="16699" y="6202"/>
                      <a:pt x="16699" y="6202"/>
                    </a:cubicBezTo>
                    <a:cubicBezTo>
                      <a:pt x="16881" y="6416"/>
                      <a:pt x="16881" y="6416"/>
                      <a:pt x="16881" y="6416"/>
                    </a:cubicBezTo>
                    <a:cubicBezTo>
                      <a:pt x="16881" y="6416"/>
                      <a:pt x="16881" y="6416"/>
                      <a:pt x="16881" y="6416"/>
                    </a:cubicBezTo>
                    <a:cubicBezTo>
                      <a:pt x="17425" y="6416"/>
                      <a:pt x="17970" y="7057"/>
                      <a:pt x="17970" y="7699"/>
                    </a:cubicBezTo>
                    <a:cubicBezTo>
                      <a:pt x="17970" y="9838"/>
                      <a:pt x="17970" y="9838"/>
                      <a:pt x="17970" y="9838"/>
                    </a:cubicBezTo>
                    <a:cubicBezTo>
                      <a:pt x="17970" y="9838"/>
                      <a:pt x="17970" y="9838"/>
                      <a:pt x="17970" y="9838"/>
                    </a:cubicBezTo>
                    <a:cubicBezTo>
                      <a:pt x="18333" y="9838"/>
                      <a:pt x="18696" y="10265"/>
                      <a:pt x="18696" y="10907"/>
                    </a:cubicBezTo>
                    <a:cubicBezTo>
                      <a:pt x="18696" y="16895"/>
                      <a:pt x="18696" y="16895"/>
                      <a:pt x="18696" y="16895"/>
                    </a:cubicBezTo>
                    <a:cubicBezTo>
                      <a:pt x="19785" y="16895"/>
                      <a:pt x="19785" y="16895"/>
                      <a:pt x="19785" y="16895"/>
                    </a:cubicBezTo>
                    <a:cubicBezTo>
                      <a:pt x="19785" y="16895"/>
                      <a:pt x="19785" y="16895"/>
                      <a:pt x="19785" y="16895"/>
                    </a:cubicBezTo>
                    <a:cubicBezTo>
                      <a:pt x="20874" y="16895"/>
                      <a:pt x="20874" y="16895"/>
                      <a:pt x="20874" y="16895"/>
                    </a:cubicBezTo>
                    <a:cubicBezTo>
                      <a:pt x="21237" y="16895"/>
                      <a:pt x="21600" y="16467"/>
                      <a:pt x="21600" y="16040"/>
                    </a:cubicBezTo>
                    <a:cubicBezTo>
                      <a:pt x="21600" y="7057"/>
                      <a:pt x="21600" y="7057"/>
                      <a:pt x="21600" y="7057"/>
                    </a:cubicBezTo>
                    <a:cubicBezTo>
                      <a:pt x="21600" y="6416"/>
                      <a:pt x="21237" y="5988"/>
                      <a:pt x="20874" y="5988"/>
                    </a:cubicBezTo>
                    <a:close/>
                    <a:moveTo>
                      <a:pt x="17062" y="10907"/>
                    </a:moveTo>
                    <a:cubicBezTo>
                      <a:pt x="16881" y="10907"/>
                      <a:pt x="16881" y="10907"/>
                      <a:pt x="16881" y="10907"/>
                    </a:cubicBezTo>
                    <a:cubicBezTo>
                      <a:pt x="16881" y="8768"/>
                      <a:pt x="16881" y="8768"/>
                      <a:pt x="16881" y="8768"/>
                    </a:cubicBezTo>
                    <a:cubicBezTo>
                      <a:pt x="16881" y="7913"/>
                      <a:pt x="16518" y="7271"/>
                      <a:pt x="15792" y="7271"/>
                    </a:cubicBezTo>
                    <a:cubicBezTo>
                      <a:pt x="5808" y="7271"/>
                      <a:pt x="5808" y="7271"/>
                      <a:pt x="5808" y="7271"/>
                    </a:cubicBezTo>
                    <a:cubicBezTo>
                      <a:pt x="5082" y="5133"/>
                      <a:pt x="5082" y="5133"/>
                      <a:pt x="5082" y="5133"/>
                    </a:cubicBezTo>
                    <a:cubicBezTo>
                      <a:pt x="5082" y="4919"/>
                      <a:pt x="4901" y="4705"/>
                      <a:pt x="4538" y="4705"/>
                    </a:cubicBezTo>
                    <a:cubicBezTo>
                      <a:pt x="545" y="4705"/>
                      <a:pt x="545" y="4705"/>
                      <a:pt x="545" y="4705"/>
                    </a:cubicBezTo>
                    <a:cubicBezTo>
                      <a:pt x="363" y="4705"/>
                      <a:pt x="363" y="4705"/>
                      <a:pt x="182" y="4919"/>
                    </a:cubicBezTo>
                    <a:cubicBezTo>
                      <a:pt x="0" y="4919"/>
                      <a:pt x="0" y="5133"/>
                      <a:pt x="0" y="5347"/>
                    </a:cubicBezTo>
                    <a:cubicBezTo>
                      <a:pt x="0" y="8768"/>
                      <a:pt x="0" y="8768"/>
                      <a:pt x="0" y="8768"/>
                    </a:cubicBezTo>
                    <a:cubicBezTo>
                      <a:pt x="0" y="20317"/>
                      <a:pt x="0" y="20317"/>
                      <a:pt x="0" y="20317"/>
                    </a:cubicBezTo>
                    <a:cubicBezTo>
                      <a:pt x="0" y="20958"/>
                      <a:pt x="545" y="21600"/>
                      <a:pt x="1089" y="21600"/>
                    </a:cubicBezTo>
                    <a:cubicBezTo>
                      <a:pt x="15792" y="21600"/>
                      <a:pt x="15792" y="21600"/>
                      <a:pt x="15792" y="21600"/>
                    </a:cubicBezTo>
                    <a:cubicBezTo>
                      <a:pt x="15792" y="21600"/>
                      <a:pt x="15792" y="21600"/>
                      <a:pt x="15792" y="21600"/>
                    </a:cubicBezTo>
                    <a:cubicBezTo>
                      <a:pt x="17062" y="21600"/>
                      <a:pt x="17062" y="21600"/>
                      <a:pt x="17062" y="21600"/>
                    </a:cubicBezTo>
                    <a:cubicBezTo>
                      <a:pt x="17425" y="21600"/>
                      <a:pt x="17788" y="21172"/>
                      <a:pt x="17788" y="20745"/>
                    </a:cubicBezTo>
                    <a:cubicBezTo>
                      <a:pt x="17788" y="11762"/>
                      <a:pt x="17788" y="11762"/>
                      <a:pt x="17788" y="11762"/>
                    </a:cubicBezTo>
                    <a:cubicBezTo>
                      <a:pt x="17788" y="11335"/>
                      <a:pt x="17425" y="10907"/>
                      <a:pt x="17062" y="10907"/>
                    </a:cubicBezTo>
                    <a:close/>
                    <a:moveTo>
                      <a:pt x="15973" y="10907"/>
                    </a:moveTo>
                    <a:cubicBezTo>
                      <a:pt x="2904" y="10907"/>
                      <a:pt x="2904" y="10907"/>
                      <a:pt x="2904" y="10907"/>
                    </a:cubicBezTo>
                    <a:cubicBezTo>
                      <a:pt x="2541" y="10907"/>
                      <a:pt x="2178" y="11335"/>
                      <a:pt x="2178" y="11762"/>
                    </a:cubicBezTo>
                    <a:cubicBezTo>
                      <a:pt x="2178" y="20317"/>
                      <a:pt x="2178" y="20317"/>
                      <a:pt x="2178" y="20317"/>
                    </a:cubicBezTo>
                    <a:cubicBezTo>
                      <a:pt x="1089" y="20317"/>
                      <a:pt x="1089" y="20317"/>
                      <a:pt x="1089" y="20317"/>
                    </a:cubicBezTo>
                    <a:cubicBezTo>
                      <a:pt x="1089" y="20317"/>
                      <a:pt x="1089" y="20317"/>
                      <a:pt x="1089" y="20317"/>
                    </a:cubicBezTo>
                    <a:cubicBezTo>
                      <a:pt x="1089" y="8768"/>
                      <a:pt x="1089" y="8768"/>
                      <a:pt x="1089" y="8768"/>
                    </a:cubicBezTo>
                    <a:cubicBezTo>
                      <a:pt x="1089" y="5988"/>
                      <a:pt x="1089" y="5988"/>
                      <a:pt x="1089" y="5988"/>
                    </a:cubicBezTo>
                    <a:cubicBezTo>
                      <a:pt x="4175" y="5988"/>
                      <a:pt x="4175" y="5988"/>
                      <a:pt x="4175" y="5988"/>
                    </a:cubicBezTo>
                    <a:cubicBezTo>
                      <a:pt x="4901" y="8127"/>
                      <a:pt x="4901" y="8127"/>
                      <a:pt x="4901" y="8127"/>
                    </a:cubicBezTo>
                    <a:cubicBezTo>
                      <a:pt x="5082" y="8341"/>
                      <a:pt x="5264" y="8554"/>
                      <a:pt x="5445" y="8554"/>
                    </a:cubicBezTo>
                    <a:cubicBezTo>
                      <a:pt x="15792" y="8554"/>
                      <a:pt x="15792" y="8554"/>
                      <a:pt x="15792" y="8554"/>
                    </a:cubicBezTo>
                    <a:cubicBezTo>
                      <a:pt x="15792" y="8554"/>
                      <a:pt x="15973" y="8554"/>
                      <a:pt x="15973" y="8768"/>
                    </a:cubicBezTo>
                    <a:lnTo>
                      <a:pt x="15973" y="1090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60960" rIns="60960"/>
              <a:lstStyle/>
              <a:p>
                <a:endParaRPr lang="es-MX" altLang="es-MX" sz="2500"/>
              </a:p>
            </p:txBody>
          </p:sp>
        </p:grpSp>
      </p:grpSp>
      <p:grpSp>
        <p:nvGrpSpPr>
          <p:cNvPr id="8" name="Grupo 7"/>
          <p:cNvGrpSpPr/>
          <p:nvPr/>
        </p:nvGrpSpPr>
        <p:grpSpPr>
          <a:xfrm>
            <a:off x="8990382" y="1496093"/>
            <a:ext cx="1639683" cy="1003213"/>
            <a:chOff x="8739121" y="1373877"/>
            <a:chExt cx="1639683" cy="1003213"/>
          </a:xfrm>
        </p:grpSpPr>
        <p:sp>
          <p:nvSpPr>
            <p:cNvPr id="53" name="Line 1">
              <a:extLst>
                <a:ext uri="{FF2B5EF4-FFF2-40B4-BE49-F238E27FC236}">
                  <a16:creationId xmlns:a16="http://schemas.microsoft.com/office/drawing/2014/main" id="{4EAA3496-8DDD-8AF4-1775-4FF314141B65}"/>
                </a:ext>
              </a:extLst>
            </p:cNvPr>
            <p:cNvSpPr>
              <a:spLocks/>
            </p:cNvSpPr>
            <p:nvPr/>
          </p:nvSpPr>
          <p:spPr bwMode="auto">
            <a:xfrm>
              <a:off x="8739121" y="1373877"/>
              <a:ext cx="1639683" cy="606545"/>
            </a:xfrm>
            <a:custGeom>
              <a:avLst/>
              <a:gdLst>
                <a:gd name="T0" fmla="*/ 101 w 551"/>
                <a:gd name="T1" fmla="*/ 203 h 203"/>
                <a:gd name="T2" fmla="*/ 0 w 551"/>
                <a:gd name="T3" fmla="*/ 101 h 203"/>
                <a:gd name="T4" fmla="*/ 101 w 551"/>
                <a:gd name="T5" fmla="*/ 0 h 203"/>
                <a:gd name="T6" fmla="*/ 450 w 551"/>
                <a:gd name="T7" fmla="*/ 0 h 203"/>
                <a:gd name="T8" fmla="*/ 551 w 551"/>
                <a:gd name="T9" fmla="*/ 101 h 203"/>
                <a:gd name="T10" fmla="*/ 450 w 551"/>
                <a:gd name="T11" fmla="*/ 203 h 203"/>
                <a:gd name="T12" fmla="*/ 101 w 551"/>
                <a:gd name="T13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1" h="203">
                  <a:moveTo>
                    <a:pt x="101" y="203"/>
                  </a:moveTo>
                  <a:cubicBezTo>
                    <a:pt x="45" y="203"/>
                    <a:pt x="0" y="157"/>
                    <a:pt x="0" y="101"/>
                  </a:cubicBezTo>
                  <a:cubicBezTo>
                    <a:pt x="0" y="46"/>
                    <a:pt x="45" y="0"/>
                    <a:pt x="101" y="0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506" y="0"/>
                    <a:pt x="551" y="46"/>
                    <a:pt x="551" y="101"/>
                  </a:cubicBezTo>
                  <a:cubicBezTo>
                    <a:pt x="551" y="157"/>
                    <a:pt x="506" y="203"/>
                    <a:pt x="450" y="203"/>
                  </a:cubicBezTo>
                  <a:lnTo>
                    <a:pt x="101" y="203"/>
                  </a:lnTo>
                  <a:close/>
                </a:path>
              </a:pathLst>
            </a:custGeom>
            <a:solidFill>
              <a:srgbClr val="8E3086"/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54" name="Oval 1">
              <a:extLst>
                <a:ext uri="{FF2B5EF4-FFF2-40B4-BE49-F238E27FC236}">
                  <a16:creationId xmlns:a16="http://schemas.microsoft.com/office/drawing/2014/main" id="{B76F01F7-0D3C-C2BF-16AB-B95AD8E3BC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827630" y="1425481"/>
              <a:ext cx="499582" cy="50461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cxnSp>
          <p:nvCxnSpPr>
            <p:cNvPr id="92" name="Straight Connector 155">
              <a:extLst>
                <a:ext uri="{FF2B5EF4-FFF2-40B4-BE49-F238E27FC236}">
                  <a16:creationId xmlns:a16="http://schemas.microsoft.com/office/drawing/2014/main" id="{03BB42AE-16AD-D9D2-E549-55F5BB742446}"/>
                </a:ext>
              </a:extLst>
            </p:cNvPr>
            <p:cNvCxnSpPr>
              <a:cxnSpLocks/>
            </p:cNvCxnSpPr>
            <p:nvPr/>
          </p:nvCxnSpPr>
          <p:spPr>
            <a:xfrm>
              <a:off x="9567693" y="1980422"/>
              <a:ext cx="0" cy="396668"/>
            </a:xfrm>
            <a:prstGeom prst="line">
              <a:avLst/>
            </a:prstGeom>
            <a:ln w="12700">
              <a:solidFill>
                <a:srgbClr val="8E3086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4" name="Grupo 73"/>
            <p:cNvGrpSpPr/>
            <p:nvPr/>
          </p:nvGrpSpPr>
          <p:grpSpPr>
            <a:xfrm>
              <a:off x="9902862" y="1515228"/>
              <a:ext cx="343968" cy="343968"/>
              <a:chOff x="6927634" y="4581850"/>
              <a:chExt cx="505073" cy="505073"/>
            </a:xfrm>
          </p:grpSpPr>
          <p:sp>
            <p:nvSpPr>
              <p:cNvPr id="75" name="Oval 35">
                <a:extLst>
                  <a:ext uri="{FF2B5EF4-FFF2-40B4-BE49-F238E27FC236}">
                    <a16:creationId xmlns:a16="http://schemas.microsoft.com/office/drawing/2014/main" id="{C05918A3-19C0-D2A5-11DF-544C6D0041F2}"/>
                  </a:ext>
                </a:extLst>
              </p:cNvPr>
              <p:cNvSpPr/>
              <p:nvPr/>
            </p:nvSpPr>
            <p:spPr>
              <a:xfrm>
                <a:off x="6927634" y="4581850"/>
                <a:ext cx="505073" cy="505073"/>
              </a:xfrm>
              <a:prstGeom prst="ellipse">
                <a:avLst/>
              </a:prstGeom>
              <a:solidFill>
                <a:srgbClr val="8E308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2500"/>
              </a:p>
            </p:txBody>
          </p:sp>
          <p:sp>
            <p:nvSpPr>
              <p:cNvPr id="77" name="AutoShape 34" descr="Freeform 7">
                <a:extLst>
                  <a:ext uri="{FF2B5EF4-FFF2-40B4-BE49-F238E27FC236}">
                    <a16:creationId xmlns:a16="http://schemas.microsoft.com/office/drawing/2014/main" id="{F6EB6C56-BF05-46DE-AA01-A7ED00FE2A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15372" y="4699613"/>
                <a:ext cx="322547" cy="29924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7139" y="8420"/>
                    </a:moveTo>
                    <a:cubicBezTo>
                      <a:pt x="6956" y="8237"/>
                      <a:pt x="6773" y="8237"/>
                      <a:pt x="6590" y="8237"/>
                    </a:cubicBezTo>
                    <a:cubicBezTo>
                      <a:pt x="6407" y="8237"/>
                      <a:pt x="6224" y="8237"/>
                      <a:pt x="6041" y="8420"/>
                    </a:cubicBezTo>
                    <a:cubicBezTo>
                      <a:pt x="4393" y="10068"/>
                      <a:pt x="4393" y="10068"/>
                      <a:pt x="4393" y="10068"/>
                    </a:cubicBezTo>
                    <a:cubicBezTo>
                      <a:pt x="4210" y="10251"/>
                      <a:pt x="4210" y="10434"/>
                      <a:pt x="4210" y="10617"/>
                    </a:cubicBezTo>
                    <a:cubicBezTo>
                      <a:pt x="4210" y="10800"/>
                      <a:pt x="4210" y="10983"/>
                      <a:pt x="4393" y="10983"/>
                    </a:cubicBezTo>
                    <a:cubicBezTo>
                      <a:pt x="10068" y="16841"/>
                      <a:pt x="10068" y="16841"/>
                      <a:pt x="10068" y="16841"/>
                    </a:cubicBezTo>
                    <a:cubicBezTo>
                      <a:pt x="10251" y="16841"/>
                      <a:pt x="10434" y="17024"/>
                      <a:pt x="10434" y="17024"/>
                    </a:cubicBezTo>
                    <a:cubicBezTo>
                      <a:pt x="10617" y="17024"/>
                      <a:pt x="10617" y="17024"/>
                      <a:pt x="10617" y="17024"/>
                    </a:cubicBezTo>
                    <a:cubicBezTo>
                      <a:pt x="10800" y="17024"/>
                      <a:pt x="10983" y="17024"/>
                      <a:pt x="11166" y="16841"/>
                    </a:cubicBezTo>
                    <a:cubicBezTo>
                      <a:pt x="21417" y="6590"/>
                      <a:pt x="21417" y="6590"/>
                      <a:pt x="21417" y="6590"/>
                    </a:cubicBezTo>
                    <a:cubicBezTo>
                      <a:pt x="21600" y="6407"/>
                      <a:pt x="21600" y="6224"/>
                      <a:pt x="21600" y="6041"/>
                    </a:cubicBezTo>
                    <a:cubicBezTo>
                      <a:pt x="21600" y="5858"/>
                      <a:pt x="21600" y="5675"/>
                      <a:pt x="21417" y="5492"/>
                    </a:cubicBezTo>
                    <a:cubicBezTo>
                      <a:pt x="19769" y="3844"/>
                      <a:pt x="19769" y="3844"/>
                      <a:pt x="19769" y="3844"/>
                    </a:cubicBezTo>
                    <a:cubicBezTo>
                      <a:pt x="19586" y="3661"/>
                      <a:pt x="19403" y="3661"/>
                      <a:pt x="19220" y="3661"/>
                    </a:cubicBezTo>
                    <a:cubicBezTo>
                      <a:pt x="19037" y="3661"/>
                      <a:pt x="18854" y="3661"/>
                      <a:pt x="18671" y="3844"/>
                    </a:cubicBezTo>
                    <a:cubicBezTo>
                      <a:pt x="10617" y="11898"/>
                      <a:pt x="10617" y="11898"/>
                      <a:pt x="10617" y="11898"/>
                    </a:cubicBezTo>
                    <a:lnTo>
                      <a:pt x="7139" y="8420"/>
                    </a:lnTo>
                    <a:close/>
                    <a:moveTo>
                      <a:pt x="20685" y="8969"/>
                    </a:moveTo>
                    <a:cubicBezTo>
                      <a:pt x="12081" y="17756"/>
                      <a:pt x="12081" y="17756"/>
                      <a:pt x="12081" y="17756"/>
                    </a:cubicBezTo>
                    <a:cubicBezTo>
                      <a:pt x="11715" y="18122"/>
                      <a:pt x="11166" y="18305"/>
                      <a:pt x="10617" y="18305"/>
                    </a:cubicBezTo>
                    <a:cubicBezTo>
                      <a:pt x="10251" y="18305"/>
                      <a:pt x="10251" y="18305"/>
                      <a:pt x="10251" y="18305"/>
                    </a:cubicBezTo>
                    <a:cubicBezTo>
                      <a:pt x="10251" y="18305"/>
                      <a:pt x="10251" y="18305"/>
                      <a:pt x="10251" y="18305"/>
                    </a:cubicBezTo>
                    <a:cubicBezTo>
                      <a:pt x="9885" y="18122"/>
                      <a:pt x="9519" y="17939"/>
                      <a:pt x="9153" y="17756"/>
                    </a:cubicBezTo>
                    <a:cubicBezTo>
                      <a:pt x="3478" y="11898"/>
                      <a:pt x="3478" y="11898"/>
                      <a:pt x="3478" y="11898"/>
                    </a:cubicBezTo>
                    <a:cubicBezTo>
                      <a:pt x="3112" y="11532"/>
                      <a:pt x="2929" y="11166"/>
                      <a:pt x="2929" y="10617"/>
                    </a:cubicBezTo>
                    <a:cubicBezTo>
                      <a:pt x="2929" y="10068"/>
                      <a:pt x="3112" y="9519"/>
                      <a:pt x="3478" y="9153"/>
                    </a:cubicBezTo>
                    <a:cubicBezTo>
                      <a:pt x="5308" y="7505"/>
                      <a:pt x="5308" y="7505"/>
                      <a:pt x="5308" y="7505"/>
                    </a:cubicBezTo>
                    <a:cubicBezTo>
                      <a:pt x="5675" y="7139"/>
                      <a:pt x="6041" y="6956"/>
                      <a:pt x="6590" y="6956"/>
                    </a:cubicBezTo>
                    <a:cubicBezTo>
                      <a:pt x="7139" y="6956"/>
                      <a:pt x="7688" y="7139"/>
                      <a:pt x="8054" y="7505"/>
                    </a:cubicBezTo>
                    <a:cubicBezTo>
                      <a:pt x="10617" y="10068"/>
                      <a:pt x="10617" y="10068"/>
                      <a:pt x="10617" y="10068"/>
                    </a:cubicBezTo>
                    <a:cubicBezTo>
                      <a:pt x="16292" y="4576"/>
                      <a:pt x="16292" y="4576"/>
                      <a:pt x="16292" y="4576"/>
                    </a:cubicBezTo>
                    <a:cubicBezTo>
                      <a:pt x="12447" y="732"/>
                      <a:pt x="12447" y="732"/>
                      <a:pt x="12447" y="732"/>
                    </a:cubicBezTo>
                    <a:cubicBezTo>
                      <a:pt x="12081" y="366"/>
                      <a:pt x="11349" y="0"/>
                      <a:pt x="10800" y="0"/>
                    </a:cubicBezTo>
                    <a:cubicBezTo>
                      <a:pt x="10068" y="0"/>
                      <a:pt x="9336" y="366"/>
                      <a:pt x="8969" y="732"/>
                    </a:cubicBezTo>
                    <a:cubicBezTo>
                      <a:pt x="732" y="8969"/>
                      <a:pt x="732" y="8969"/>
                      <a:pt x="732" y="8969"/>
                    </a:cubicBezTo>
                    <a:cubicBezTo>
                      <a:pt x="183" y="9519"/>
                      <a:pt x="0" y="10068"/>
                      <a:pt x="0" y="10800"/>
                    </a:cubicBezTo>
                    <a:cubicBezTo>
                      <a:pt x="0" y="11532"/>
                      <a:pt x="183" y="12081"/>
                      <a:pt x="732" y="12631"/>
                    </a:cubicBezTo>
                    <a:cubicBezTo>
                      <a:pt x="8969" y="20868"/>
                      <a:pt x="8969" y="20868"/>
                      <a:pt x="8969" y="20868"/>
                    </a:cubicBezTo>
                    <a:cubicBezTo>
                      <a:pt x="9336" y="21417"/>
                      <a:pt x="10068" y="21600"/>
                      <a:pt x="10800" y="21600"/>
                    </a:cubicBezTo>
                    <a:cubicBezTo>
                      <a:pt x="11532" y="21600"/>
                      <a:pt x="12081" y="21417"/>
                      <a:pt x="12447" y="20868"/>
                    </a:cubicBezTo>
                    <a:cubicBezTo>
                      <a:pt x="20868" y="12631"/>
                      <a:pt x="20868" y="12631"/>
                      <a:pt x="20868" y="12631"/>
                    </a:cubicBezTo>
                    <a:cubicBezTo>
                      <a:pt x="21234" y="12081"/>
                      <a:pt x="21600" y="11532"/>
                      <a:pt x="21600" y="10800"/>
                    </a:cubicBezTo>
                    <a:cubicBezTo>
                      <a:pt x="21600" y="10068"/>
                      <a:pt x="21234" y="9519"/>
                      <a:pt x="20868" y="8969"/>
                    </a:cubicBezTo>
                    <a:lnTo>
                      <a:pt x="20685" y="896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60960" rIns="60960"/>
              <a:lstStyle/>
              <a:p>
                <a:endParaRPr lang="es-MX" altLang="es-MX" sz="2500"/>
              </a:p>
            </p:txBody>
          </p:sp>
        </p:grpSp>
      </p:grpSp>
      <p:sp>
        <p:nvSpPr>
          <p:cNvPr id="80" name="TextBox 142">
            <a:extLst>
              <a:ext uri="{FF2B5EF4-FFF2-40B4-BE49-F238E27FC236}">
                <a16:creationId xmlns:a16="http://schemas.microsoft.com/office/drawing/2014/main" id="{FFCA9106-F174-7EDC-B9CC-546EA01DFB5E}"/>
              </a:ext>
            </a:extLst>
          </p:cNvPr>
          <p:cNvSpPr txBox="1"/>
          <p:nvPr/>
        </p:nvSpPr>
        <p:spPr>
          <a:xfrm>
            <a:off x="5541716" y="2662077"/>
            <a:ext cx="13949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_tradnl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Garantías</a:t>
            </a:r>
          </a:p>
        </p:txBody>
      </p:sp>
      <p:sp>
        <p:nvSpPr>
          <p:cNvPr id="82" name="Rectangle 151">
            <a:extLst>
              <a:ext uri="{FF2B5EF4-FFF2-40B4-BE49-F238E27FC236}">
                <a16:creationId xmlns:a16="http://schemas.microsoft.com/office/drawing/2014/main" id="{85C34B87-681F-FED3-947B-95CC7C4D171F}"/>
              </a:ext>
            </a:extLst>
          </p:cNvPr>
          <p:cNvSpPr/>
          <p:nvPr/>
        </p:nvSpPr>
        <p:spPr>
          <a:xfrm>
            <a:off x="4922125" y="3145379"/>
            <a:ext cx="263707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_tradnl" sz="16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Establecer un procedimiento de seguimiento.</a:t>
            </a:r>
          </a:p>
          <a:p>
            <a:endParaRPr lang="es-ES_tradnl" sz="1600" i="1" dirty="0">
              <a:solidFill>
                <a:schemeClr val="tx1">
                  <a:lumMod val="50000"/>
                  <a:lumOff val="50000"/>
                </a:schemeClr>
              </a:solidFill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  <a:p>
            <a:r>
              <a:rPr lang="es-ES_tradnl" sz="16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Evaluar su alcance y tiempo disponible.</a:t>
            </a:r>
          </a:p>
          <a:p>
            <a:endParaRPr lang="es-ES_tradnl" sz="1600" i="1" dirty="0">
              <a:solidFill>
                <a:schemeClr val="tx1">
                  <a:lumMod val="50000"/>
                  <a:lumOff val="50000"/>
                </a:schemeClr>
              </a:solidFill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  <a:p>
            <a:r>
              <a:rPr lang="es-ES_tradnl" sz="16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Verificar cuando es factible una extensión.</a:t>
            </a:r>
          </a:p>
        </p:txBody>
      </p:sp>
      <p:sp>
        <p:nvSpPr>
          <p:cNvPr id="83" name="Rectangle 151">
            <a:extLst>
              <a:ext uri="{FF2B5EF4-FFF2-40B4-BE49-F238E27FC236}">
                <a16:creationId xmlns:a16="http://schemas.microsoft.com/office/drawing/2014/main" id="{85C34B87-681F-FED3-947B-95CC7C4D171F}"/>
              </a:ext>
            </a:extLst>
          </p:cNvPr>
          <p:cNvSpPr/>
          <p:nvPr/>
        </p:nvSpPr>
        <p:spPr>
          <a:xfrm>
            <a:off x="8289041" y="3126582"/>
            <a:ext cx="314461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_tradnl" sz="16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Definir correctamente los términos de pagos y alcances de los equipos.</a:t>
            </a:r>
          </a:p>
          <a:p>
            <a:endParaRPr lang="es-ES_tradnl" sz="1600" i="1" dirty="0">
              <a:solidFill>
                <a:schemeClr val="tx1">
                  <a:lumMod val="50000"/>
                  <a:lumOff val="50000"/>
                </a:schemeClr>
              </a:solidFill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  <a:p>
            <a:r>
              <a:rPr lang="es-ES_tradnl" sz="16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Identificar los equipos que requieren ser incluidos en un contrato de servicios.</a:t>
            </a:r>
          </a:p>
          <a:p>
            <a:endParaRPr lang="es-ES_tradnl" sz="1600" i="1" dirty="0">
              <a:solidFill>
                <a:schemeClr val="tx1">
                  <a:lumMod val="50000"/>
                  <a:lumOff val="50000"/>
                </a:schemeClr>
              </a:solidFill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  <a:p>
            <a:r>
              <a:rPr lang="es-ES_tradnl" sz="16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Establecer claramente términos y condiciones.</a:t>
            </a:r>
          </a:p>
        </p:txBody>
      </p:sp>
      <p:pic>
        <p:nvPicPr>
          <p:cNvPr id="93" name="Imagen 9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892" y="5725817"/>
            <a:ext cx="516770" cy="370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0510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B8ABE7DF-EBE8-3342-F25E-778574CCE819}"/>
              </a:ext>
            </a:extLst>
          </p:cNvPr>
          <p:cNvSpPr txBox="1">
            <a:spLocks/>
          </p:cNvSpPr>
          <p:nvPr/>
        </p:nvSpPr>
        <p:spPr>
          <a:xfrm>
            <a:off x="2684398" y="836349"/>
            <a:ext cx="6823203" cy="965835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accent5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_tradnl" sz="6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CONCLUSIONES</a:t>
            </a:r>
          </a:p>
        </p:txBody>
      </p:sp>
      <p:sp>
        <p:nvSpPr>
          <p:cNvPr id="5" name="Marcador de contenido 2">
            <a:extLst>
              <a:ext uri="{FF2B5EF4-FFF2-40B4-BE49-F238E27FC236}">
                <a16:creationId xmlns:a16="http://schemas.microsoft.com/office/drawing/2014/main" id="{0AACC35F-DB5A-882B-A7A8-68182997A818}"/>
              </a:ext>
            </a:extLst>
          </p:cNvPr>
          <p:cNvSpPr txBox="1">
            <a:spLocks/>
          </p:cNvSpPr>
          <p:nvPr/>
        </p:nvSpPr>
        <p:spPr>
          <a:xfrm>
            <a:off x="1997926" y="2259519"/>
            <a:ext cx="8196148" cy="4106261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25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El soporte del liderazgo en el desarrollo y seguimiento de los objetivos es vital.</a:t>
            </a:r>
          </a:p>
          <a:p>
            <a:r>
              <a:rPr lang="es-ES_tradnl" sz="25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La integración de equipos multidisciplinarios completa fomenta la comunicación y el conocimiento del Contexto Operacional de Activo.</a:t>
            </a:r>
          </a:p>
          <a:p>
            <a:r>
              <a:rPr lang="es-ES_tradnl" sz="25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Historic"/>
                <a:ea typeface="Segoe UI Historic"/>
                <a:cs typeface="Segoe UI Historic"/>
              </a:rPr>
              <a:t>Importante la comunicación con los </a:t>
            </a:r>
            <a:r>
              <a:rPr lang="es-ES_tradnl" sz="25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Historic"/>
                <a:ea typeface="Segoe UI Historic"/>
                <a:cs typeface="Segoe UI Historic"/>
              </a:rPr>
              <a:t>vendores</a:t>
            </a:r>
            <a:r>
              <a:rPr lang="es-ES_tradnl" sz="25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Historic"/>
                <a:ea typeface="Segoe UI Historic"/>
                <a:cs typeface="Segoe UI Historic"/>
              </a:rPr>
              <a:t>.</a:t>
            </a:r>
          </a:p>
          <a:p>
            <a:r>
              <a:rPr lang="es-ES_tradnl" sz="25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Garantizar el correcto handover de las instalaciones minimiza la ocurrencia de vicios ocultos.</a:t>
            </a:r>
          </a:p>
          <a:p>
            <a:r>
              <a:rPr lang="es-ES_tradnl" sz="25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Un equipo de trabajo fortalecido es aquel que se comunica y tiene bien definidos los objetivos.</a:t>
            </a:r>
          </a:p>
        </p:txBody>
      </p:sp>
      <p:grpSp>
        <p:nvGrpSpPr>
          <p:cNvPr id="6" name="Grupo 5">
            <a:extLst>
              <a:ext uri="{FF2B5EF4-FFF2-40B4-BE49-F238E27FC236}">
                <a16:creationId xmlns:a16="http://schemas.microsoft.com/office/drawing/2014/main" id="{830C2C88-CC9B-5FC7-61E4-6A29CF77BA6A}"/>
              </a:ext>
            </a:extLst>
          </p:cNvPr>
          <p:cNvGrpSpPr/>
          <p:nvPr/>
        </p:nvGrpSpPr>
        <p:grpSpPr>
          <a:xfrm>
            <a:off x="11188848" y="6126753"/>
            <a:ext cx="516770" cy="512064"/>
            <a:chOff x="2484815" y="5312664"/>
            <a:chExt cx="516770" cy="512064"/>
          </a:xfrm>
        </p:grpSpPr>
        <p:sp>
          <p:nvSpPr>
            <p:cNvPr id="7" name="Elipse 6">
              <a:extLst>
                <a:ext uri="{FF2B5EF4-FFF2-40B4-BE49-F238E27FC236}">
                  <a16:creationId xmlns:a16="http://schemas.microsoft.com/office/drawing/2014/main" id="{DC035134-639E-2442-1496-24EA3B21CB60}"/>
                </a:ext>
              </a:extLst>
            </p:cNvPr>
            <p:cNvSpPr/>
            <p:nvPr/>
          </p:nvSpPr>
          <p:spPr>
            <a:xfrm>
              <a:off x="2484815" y="5312664"/>
              <a:ext cx="516770" cy="51206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pic>
          <p:nvPicPr>
            <p:cNvPr id="8" name="Imagen 7">
              <a:extLst>
                <a:ext uri="{FF2B5EF4-FFF2-40B4-BE49-F238E27FC236}">
                  <a16:creationId xmlns:a16="http://schemas.microsoft.com/office/drawing/2014/main" id="{2DFDE1D2-0DF0-4EF2-15FB-9E834C03E7F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36283" y="5416592"/>
              <a:ext cx="377257" cy="27019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0513466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o 2"/>
          <p:cNvGrpSpPr/>
          <p:nvPr/>
        </p:nvGrpSpPr>
        <p:grpSpPr>
          <a:xfrm>
            <a:off x="11363639" y="6190488"/>
            <a:ext cx="516770" cy="512064"/>
            <a:chOff x="2484815" y="5312664"/>
            <a:chExt cx="516770" cy="512064"/>
          </a:xfrm>
        </p:grpSpPr>
        <p:sp>
          <p:nvSpPr>
            <p:cNvPr id="5" name="Elipse 4"/>
            <p:cNvSpPr/>
            <p:nvPr/>
          </p:nvSpPr>
          <p:spPr>
            <a:xfrm>
              <a:off x="2484815" y="5312664"/>
              <a:ext cx="516770" cy="51206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pic>
          <p:nvPicPr>
            <p:cNvPr id="6" name="Imagen 5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36283" y="5416592"/>
              <a:ext cx="377257" cy="27019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327375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4E6E6AA5-4389-F044-ACA5-D4804DB2BA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976401"/>
            <a:ext cx="9144000" cy="905197"/>
          </a:xfrm>
        </p:spPr>
        <p:txBody>
          <a:bodyPr>
            <a:noAutofit/>
          </a:bodyPr>
          <a:lstStyle/>
          <a:p>
            <a:r>
              <a:rPr lang="es-ES_tradnl" sz="6000" dirty="0">
                <a:latin typeface="Century Gothic" panose="020B0502020202020204" pitchFamily="34" charset="0"/>
              </a:rPr>
              <a:t>Antecedentes</a:t>
            </a:r>
          </a:p>
        </p:txBody>
      </p:sp>
      <p:grpSp>
        <p:nvGrpSpPr>
          <p:cNvPr id="3" name="Grupo 2"/>
          <p:cNvGrpSpPr/>
          <p:nvPr/>
        </p:nvGrpSpPr>
        <p:grpSpPr>
          <a:xfrm>
            <a:off x="11363639" y="6190488"/>
            <a:ext cx="516770" cy="512064"/>
            <a:chOff x="2484815" y="5312664"/>
            <a:chExt cx="516770" cy="512064"/>
          </a:xfrm>
        </p:grpSpPr>
        <p:sp>
          <p:nvSpPr>
            <p:cNvPr id="5" name="Elipse 4"/>
            <p:cNvSpPr/>
            <p:nvPr/>
          </p:nvSpPr>
          <p:spPr>
            <a:xfrm>
              <a:off x="2484815" y="5312664"/>
              <a:ext cx="516770" cy="51206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pic>
          <p:nvPicPr>
            <p:cNvPr id="6" name="Imagen 5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36283" y="5416592"/>
              <a:ext cx="377257" cy="27019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592447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892" y="5725817"/>
            <a:ext cx="516770" cy="370119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0957" y="1334165"/>
            <a:ext cx="3828441" cy="4081213"/>
          </a:xfrm>
          <a:prstGeom prst="rect">
            <a:avLst/>
          </a:prstGeom>
        </p:spPr>
      </p:pic>
      <p:sp>
        <p:nvSpPr>
          <p:cNvPr id="8" name="Rectángulo 7"/>
          <p:cNvSpPr/>
          <p:nvPr/>
        </p:nvSpPr>
        <p:spPr>
          <a:xfrm>
            <a:off x="5000332" y="1789721"/>
            <a:ext cx="6389718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20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5 pozos de entre 2,700 y 3,350 metros de profundidad.</a:t>
            </a:r>
          </a:p>
          <a:p>
            <a:pPr algn="just"/>
            <a:br>
              <a:rPr lang="es-MX" sz="20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</a:br>
            <a:r>
              <a:rPr lang="es-MX" sz="20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Aprobado un plan de desarrollo por las autoridades energéticas mexicanas que contempla:</a:t>
            </a:r>
          </a:p>
          <a:p>
            <a:pPr algn="just"/>
            <a:endParaRPr lang="es-MX" sz="2000" dirty="0"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  <a:p>
            <a:pPr algn="just"/>
            <a:r>
              <a:rPr lang="es-MX" sz="20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Planta de Procesamiento de Crudo y Gas</a:t>
            </a:r>
          </a:p>
          <a:p>
            <a:pPr algn="just"/>
            <a:r>
              <a:rPr lang="es-MX" sz="20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2 plataformas de producción (HSP y HCP) con un tendido de más de 100kms de ductos submarinos para vincular esas instalaciones y la perforación de 7 pozos productores y 7 inyectores</a:t>
            </a:r>
            <a:r>
              <a:rPr lang="en-US" sz="20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. </a:t>
            </a:r>
            <a:endParaRPr lang="es-MX" sz="2000" dirty="0"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</p:txBody>
      </p:sp>
      <p:sp>
        <p:nvSpPr>
          <p:cNvPr id="10" name="Freeform 5">
            <a:extLst>
              <a:ext uri="{FF2B5EF4-FFF2-40B4-BE49-F238E27FC236}">
                <a16:creationId xmlns:a16="http://schemas.microsoft.com/office/drawing/2014/main" id="{070F6218-BBAA-E59A-03FC-79684CEB6812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640332" y="1822082"/>
            <a:ext cx="360000" cy="360000"/>
          </a:xfrm>
          <a:custGeom>
            <a:avLst/>
            <a:gdLst>
              <a:gd name="T0" fmla="*/ 163 w 327"/>
              <a:gd name="T1" fmla="*/ 0 h 327"/>
              <a:gd name="T2" fmla="*/ 0 w 327"/>
              <a:gd name="T3" fmla="*/ 164 h 327"/>
              <a:gd name="T4" fmla="*/ 163 w 327"/>
              <a:gd name="T5" fmla="*/ 327 h 327"/>
              <a:gd name="T6" fmla="*/ 327 w 327"/>
              <a:gd name="T7" fmla="*/ 164 h 327"/>
              <a:gd name="T8" fmla="*/ 163 w 327"/>
              <a:gd name="T9" fmla="*/ 0 h 327"/>
              <a:gd name="T10" fmla="*/ 149 w 327"/>
              <a:gd name="T11" fmla="*/ 214 h 327"/>
              <a:gd name="T12" fmla="*/ 102 w 327"/>
              <a:gd name="T13" fmla="*/ 167 h 327"/>
              <a:gd name="T14" fmla="*/ 119 w 327"/>
              <a:gd name="T15" fmla="*/ 150 h 327"/>
              <a:gd name="T16" fmla="*/ 147 w 327"/>
              <a:gd name="T17" fmla="*/ 176 h 327"/>
              <a:gd name="T18" fmla="*/ 205 w 327"/>
              <a:gd name="T19" fmla="*/ 113 h 327"/>
              <a:gd name="T20" fmla="*/ 225 w 327"/>
              <a:gd name="T21" fmla="*/ 130 h 327"/>
              <a:gd name="T22" fmla="*/ 149 w 327"/>
              <a:gd name="T23" fmla="*/ 214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27" h="327">
                <a:moveTo>
                  <a:pt x="163" y="0"/>
                </a:moveTo>
                <a:cubicBezTo>
                  <a:pt x="73" y="0"/>
                  <a:pt x="0" y="73"/>
                  <a:pt x="0" y="164"/>
                </a:cubicBezTo>
                <a:cubicBezTo>
                  <a:pt x="0" y="254"/>
                  <a:pt x="73" y="327"/>
                  <a:pt x="163" y="327"/>
                </a:cubicBezTo>
                <a:cubicBezTo>
                  <a:pt x="254" y="327"/>
                  <a:pt x="327" y="254"/>
                  <a:pt x="327" y="164"/>
                </a:cubicBezTo>
                <a:cubicBezTo>
                  <a:pt x="327" y="73"/>
                  <a:pt x="254" y="0"/>
                  <a:pt x="163" y="0"/>
                </a:cubicBezTo>
                <a:close/>
                <a:moveTo>
                  <a:pt x="149" y="214"/>
                </a:moveTo>
                <a:cubicBezTo>
                  <a:pt x="102" y="167"/>
                  <a:pt x="102" y="167"/>
                  <a:pt x="102" y="167"/>
                </a:cubicBezTo>
                <a:cubicBezTo>
                  <a:pt x="119" y="150"/>
                  <a:pt x="119" y="150"/>
                  <a:pt x="119" y="150"/>
                </a:cubicBezTo>
                <a:cubicBezTo>
                  <a:pt x="147" y="176"/>
                  <a:pt x="147" y="176"/>
                  <a:pt x="147" y="176"/>
                </a:cubicBezTo>
                <a:cubicBezTo>
                  <a:pt x="205" y="113"/>
                  <a:pt x="205" y="113"/>
                  <a:pt x="205" y="113"/>
                </a:cubicBezTo>
                <a:cubicBezTo>
                  <a:pt x="225" y="130"/>
                  <a:pt x="225" y="130"/>
                  <a:pt x="225" y="130"/>
                </a:cubicBezTo>
                <a:lnTo>
                  <a:pt x="149" y="214"/>
                </a:lnTo>
                <a:close/>
              </a:path>
            </a:pathLst>
          </a:custGeom>
          <a:solidFill>
            <a:srgbClr val="004F5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_tradnl" sz="1351"/>
          </a:p>
        </p:txBody>
      </p:sp>
      <p:sp>
        <p:nvSpPr>
          <p:cNvPr id="11" name="Freeform 5">
            <a:extLst>
              <a:ext uri="{FF2B5EF4-FFF2-40B4-BE49-F238E27FC236}">
                <a16:creationId xmlns:a16="http://schemas.microsoft.com/office/drawing/2014/main" id="{070F6218-BBAA-E59A-03FC-79684CEB6812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640332" y="2467291"/>
            <a:ext cx="360000" cy="360000"/>
          </a:xfrm>
          <a:custGeom>
            <a:avLst/>
            <a:gdLst>
              <a:gd name="T0" fmla="*/ 163 w 327"/>
              <a:gd name="T1" fmla="*/ 0 h 327"/>
              <a:gd name="T2" fmla="*/ 0 w 327"/>
              <a:gd name="T3" fmla="*/ 164 h 327"/>
              <a:gd name="T4" fmla="*/ 163 w 327"/>
              <a:gd name="T5" fmla="*/ 327 h 327"/>
              <a:gd name="T6" fmla="*/ 327 w 327"/>
              <a:gd name="T7" fmla="*/ 164 h 327"/>
              <a:gd name="T8" fmla="*/ 163 w 327"/>
              <a:gd name="T9" fmla="*/ 0 h 327"/>
              <a:gd name="T10" fmla="*/ 149 w 327"/>
              <a:gd name="T11" fmla="*/ 214 h 327"/>
              <a:gd name="T12" fmla="*/ 102 w 327"/>
              <a:gd name="T13" fmla="*/ 167 h 327"/>
              <a:gd name="T14" fmla="*/ 119 w 327"/>
              <a:gd name="T15" fmla="*/ 150 h 327"/>
              <a:gd name="T16" fmla="*/ 147 w 327"/>
              <a:gd name="T17" fmla="*/ 176 h 327"/>
              <a:gd name="T18" fmla="*/ 205 w 327"/>
              <a:gd name="T19" fmla="*/ 113 h 327"/>
              <a:gd name="T20" fmla="*/ 225 w 327"/>
              <a:gd name="T21" fmla="*/ 130 h 327"/>
              <a:gd name="T22" fmla="*/ 149 w 327"/>
              <a:gd name="T23" fmla="*/ 214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27" h="327">
                <a:moveTo>
                  <a:pt x="163" y="0"/>
                </a:moveTo>
                <a:cubicBezTo>
                  <a:pt x="73" y="0"/>
                  <a:pt x="0" y="73"/>
                  <a:pt x="0" y="164"/>
                </a:cubicBezTo>
                <a:cubicBezTo>
                  <a:pt x="0" y="254"/>
                  <a:pt x="73" y="327"/>
                  <a:pt x="163" y="327"/>
                </a:cubicBezTo>
                <a:cubicBezTo>
                  <a:pt x="254" y="327"/>
                  <a:pt x="327" y="254"/>
                  <a:pt x="327" y="164"/>
                </a:cubicBezTo>
                <a:cubicBezTo>
                  <a:pt x="327" y="73"/>
                  <a:pt x="254" y="0"/>
                  <a:pt x="163" y="0"/>
                </a:cubicBezTo>
                <a:close/>
                <a:moveTo>
                  <a:pt x="149" y="214"/>
                </a:moveTo>
                <a:cubicBezTo>
                  <a:pt x="102" y="167"/>
                  <a:pt x="102" y="167"/>
                  <a:pt x="102" y="167"/>
                </a:cubicBezTo>
                <a:cubicBezTo>
                  <a:pt x="119" y="150"/>
                  <a:pt x="119" y="150"/>
                  <a:pt x="119" y="150"/>
                </a:cubicBezTo>
                <a:cubicBezTo>
                  <a:pt x="147" y="176"/>
                  <a:pt x="147" y="176"/>
                  <a:pt x="147" y="176"/>
                </a:cubicBezTo>
                <a:cubicBezTo>
                  <a:pt x="205" y="113"/>
                  <a:pt x="205" y="113"/>
                  <a:pt x="205" y="113"/>
                </a:cubicBezTo>
                <a:cubicBezTo>
                  <a:pt x="225" y="130"/>
                  <a:pt x="225" y="130"/>
                  <a:pt x="225" y="130"/>
                </a:cubicBezTo>
                <a:lnTo>
                  <a:pt x="149" y="214"/>
                </a:lnTo>
                <a:close/>
              </a:path>
            </a:pathLst>
          </a:custGeom>
          <a:solidFill>
            <a:srgbClr val="004F5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_tradnl" sz="1351"/>
          </a:p>
        </p:txBody>
      </p:sp>
      <p:sp>
        <p:nvSpPr>
          <p:cNvPr id="12" name="Freeform 5">
            <a:extLst>
              <a:ext uri="{FF2B5EF4-FFF2-40B4-BE49-F238E27FC236}">
                <a16:creationId xmlns:a16="http://schemas.microsoft.com/office/drawing/2014/main" id="{070F6218-BBAA-E59A-03FC-79684CEB6812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640332" y="3353555"/>
            <a:ext cx="360000" cy="360000"/>
          </a:xfrm>
          <a:custGeom>
            <a:avLst/>
            <a:gdLst>
              <a:gd name="T0" fmla="*/ 163 w 327"/>
              <a:gd name="T1" fmla="*/ 0 h 327"/>
              <a:gd name="T2" fmla="*/ 0 w 327"/>
              <a:gd name="T3" fmla="*/ 164 h 327"/>
              <a:gd name="T4" fmla="*/ 163 w 327"/>
              <a:gd name="T5" fmla="*/ 327 h 327"/>
              <a:gd name="T6" fmla="*/ 327 w 327"/>
              <a:gd name="T7" fmla="*/ 164 h 327"/>
              <a:gd name="T8" fmla="*/ 163 w 327"/>
              <a:gd name="T9" fmla="*/ 0 h 327"/>
              <a:gd name="T10" fmla="*/ 149 w 327"/>
              <a:gd name="T11" fmla="*/ 214 h 327"/>
              <a:gd name="T12" fmla="*/ 102 w 327"/>
              <a:gd name="T13" fmla="*/ 167 h 327"/>
              <a:gd name="T14" fmla="*/ 119 w 327"/>
              <a:gd name="T15" fmla="*/ 150 h 327"/>
              <a:gd name="T16" fmla="*/ 147 w 327"/>
              <a:gd name="T17" fmla="*/ 176 h 327"/>
              <a:gd name="T18" fmla="*/ 205 w 327"/>
              <a:gd name="T19" fmla="*/ 113 h 327"/>
              <a:gd name="T20" fmla="*/ 225 w 327"/>
              <a:gd name="T21" fmla="*/ 130 h 327"/>
              <a:gd name="T22" fmla="*/ 149 w 327"/>
              <a:gd name="T23" fmla="*/ 214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27" h="327">
                <a:moveTo>
                  <a:pt x="163" y="0"/>
                </a:moveTo>
                <a:cubicBezTo>
                  <a:pt x="73" y="0"/>
                  <a:pt x="0" y="73"/>
                  <a:pt x="0" y="164"/>
                </a:cubicBezTo>
                <a:cubicBezTo>
                  <a:pt x="0" y="254"/>
                  <a:pt x="73" y="327"/>
                  <a:pt x="163" y="327"/>
                </a:cubicBezTo>
                <a:cubicBezTo>
                  <a:pt x="254" y="327"/>
                  <a:pt x="327" y="254"/>
                  <a:pt x="327" y="164"/>
                </a:cubicBezTo>
                <a:cubicBezTo>
                  <a:pt x="327" y="73"/>
                  <a:pt x="254" y="0"/>
                  <a:pt x="163" y="0"/>
                </a:cubicBezTo>
                <a:close/>
                <a:moveTo>
                  <a:pt x="149" y="214"/>
                </a:moveTo>
                <a:cubicBezTo>
                  <a:pt x="102" y="167"/>
                  <a:pt x="102" y="167"/>
                  <a:pt x="102" y="167"/>
                </a:cubicBezTo>
                <a:cubicBezTo>
                  <a:pt x="119" y="150"/>
                  <a:pt x="119" y="150"/>
                  <a:pt x="119" y="150"/>
                </a:cubicBezTo>
                <a:cubicBezTo>
                  <a:pt x="147" y="176"/>
                  <a:pt x="147" y="176"/>
                  <a:pt x="147" y="176"/>
                </a:cubicBezTo>
                <a:cubicBezTo>
                  <a:pt x="205" y="113"/>
                  <a:pt x="205" y="113"/>
                  <a:pt x="205" y="113"/>
                </a:cubicBezTo>
                <a:cubicBezTo>
                  <a:pt x="225" y="130"/>
                  <a:pt x="225" y="130"/>
                  <a:pt x="225" y="130"/>
                </a:cubicBezTo>
                <a:lnTo>
                  <a:pt x="149" y="214"/>
                </a:lnTo>
                <a:close/>
              </a:path>
            </a:pathLst>
          </a:custGeom>
          <a:solidFill>
            <a:srgbClr val="004F5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_tradnl" sz="1351"/>
          </a:p>
        </p:txBody>
      </p:sp>
      <p:sp>
        <p:nvSpPr>
          <p:cNvPr id="13" name="Título 1">
            <a:extLst>
              <a:ext uri="{FF2B5EF4-FFF2-40B4-BE49-F238E27FC236}">
                <a16:creationId xmlns:a16="http://schemas.microsoft.com/office/drawing/2014/main" id="{97CBB231-21FF-5F47-B488-AD3B5D37C6D3}"/>
              </a:ext>
            </a:extLst>
          </p:cNvPr>
          <p:cNvSpPr txBox="1">
            <a:spLocks/>
          </p:cNvSpPr>
          <p:nvPr/>
        </p:nvSpPr>
        <p:spPr>
          <a:xfrm>
            <a:off x="610791" y="510791"/>
            <a:ext cx="7148292" cy="50254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Gotham Black" panose="02000604040000020004" pitchFamily="50" charset="0"/>
                <a:ea typeface="+mj-ea"/>
                <a:cs typeface="+mj-cs"/>
              </a:defRPr>
            </a:lvl1pPr>
          </a:lstStyle>
          <a:p>
            <a:pPr algn="l"/>
            <a:r>
              <a:rPr lang="es-ES_tradnl" sz="4000" b="1" dirty="0"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¿En qué consistía el Proyecto?</a:t>
            </a:r>
          </a:p>
        </p:txBody>
      </p:sp>
    </p:spTree>
    <p:extLst>
      <p:ext uri="{BB962C8B-B14F-4D97-AF65-F5344CB8AC3E}">
        <p14:creationId xmlns:p14="http://schemas.microsoft.com/office/powerpoint/2010/main" val="36027306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" descr="Rectangle 5">
            <a:extLst>
              <a:ext uri="{FF2B5EF4-FFF2-40B4-BE49-F238E27FC236}">
                <a16:creationId xmlns:a16="http://schemas.microsoft.com/office/drawing/2014/main" id="{034AF575-E9E2-4CF8-9BA0-32E2961B8928}"/>
              </a:ext>
            </a:extLst>
          </p:cNvPr>
          <p:cNvSpPr>
            <a:spLocks/>
          </p:cNvSpPr>
          <p:nvPr/>
        </p:nvSpPr>
        <p:spPr bwMode="auto">
          <a:xfrm>
            <a:off x="8393709" y="2478618"/>
            <a:ext cx="150284" cy="4303183"/>
          </a:xfrm>
          <a:prstGeom prst="rect">
            <a:avLst/>
          </a:prstGeom>
          <a:solidFill>
            <a:srgbClr val="BFBFB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0960" rIns="60960"/>
          <a:lstStyle/>
          <a:p>
            <a:endParaRPr lang="es-MX" altLang="es-MX" sz="2400"/>
          </a:p>
        </p:txBody>
      </p:sp>
      <p:sp>
        <p:nvSpPr>
          <p:cNvPr id="14" name="AutoShape 2" descr="Freeform 6">
            <a:extLst>
              <a:ext uri="{FF2B5EF4-FFF2-40B4-BE49-F238E27FC236}">
                <a16:creationId xmlns:a16="http://schemas.microsoft.com/office/drawing/2014/main" id="{171C86BA-6E4E-4BB7-8823-E892947BE4D8}"/>
              </a:ext>
            </a:extLst>
          </p:cNvPr>
          <p:cNvSpPr>
            <a:spLocks/>
          </p:cNvSpPr>
          <p:nvPr/>
        </p:nvSpPr>
        <p:spPr bwMode="auto">
          <a:xfrm>
            <a:off x="8927109" y="3941234"/>
            <a:ext cx="1940984" cy="284056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983" y="0"/>
                </a:moveTo>
                <a:cubicBezTo>
                  <a:pt x="19983" y="2174"/>
                  <a:pt x="19983" y="2174"/>
                  <a:pt x="19983" y="2174"/>
                </a:cubicBezTo>
                <a:cubicBezTo>
                  <a:pt x="19983" y="5275"/>
                  <a:pt x="16278" y="7806"/>
                  <a:pt x="11739" y="7806"/>
                </a:cubicBezTo>
                <a:cubicBezTo>
                  <a:pt x="9861" y="7806"/>
                  <a:pt x="9861" y="7806"/>
                  <a:pt x="9861" y="7806"/>
                </a:cubicBezTo>
                <a:cubicBezTo>
                  <a:pt x="4435" y="7806"/>
                  <a:pt x="0" y="10836"/>
                  <a:pt x="0" y="14578"/>
                </a:cubicBezTo>
                <a:cubicBezTo>
                  <a:pt x="0" y="21600"/>
                  <a:pt x="0" y="21600"/>
                  <a:pt x="0" y="21600"/>
                </a:cubicBezTo>
                <a:cubicBezTo>
                  <a:pt x="1617" y="21600"/>
                  <a:pt x="1617" y="21600"/>
                  <a:pt x="1617" y="21600"/>
                </a:cubicBezTo>
                <a:cubicBezTo>
                  <a:pt x="1617" y="14578"/>
                  <a:pt x="1617" y="14578"/>
                  <a:pt x="1617" y="14578"/>
                </a:cubicBezTo>
                <a:cubicBezTo>
                  <a:pt x="1617" y="11477"/>
                  <a:pt x="5322" y="8947"/>
                  <a:pt x="9861" y="8947"/>
                </a:cubicBezTo>
                <a:cubicBezTo>
                  <a:pt x="11896" y="8947"/>
                  <a:pt x="11896" y="8947"/>
                  <a:pt x="11896" y="8947"/>
                </a:cubicBezTo>
                <a:cubicBezTo>
                  <a:pt x="11896" y="8947"/>
                  <a:pt x="11896" y="8947"/>
                  <a:pt x="11896" y="8947"/>
                </a:cubicBezTo>
                <a:cubicBezTo>
                  <a:pt x="17270" y="8875"/>
                  <a:pt x="21600" y="5846"/>
                  <a:pt x="21600" y="2174"/>
                </a:cubicBezTo>
                <a:cubicBezTo>
                  <a:pt x="21600" y="0"/>
                  <a:pt x="21600" y="0"/>
                  <a:pt x="21600" y="0"/>
                </a:cubicBezTo>
                <a:lnTo>
                  <a:pt x="19983" y="0"/>
                </a:lnTo>
                <a:close/>
              </a:path>
            </a:pathLst>
          </a:custGeom>
          <a:solidFill>
            <a:srgbClr val="BFBFB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0960" rIns="60960"/>
          <a:lstStyle/>
          <a:p>
            <a:endParaRPr lang="es-MX" altLang="es-MX" sz="2400"/>
          </a:p>
        </p:txBody>
      </p:sp>
      <p:sp>
        <p:nvSpPr>
          <p:cNvPr id="15" name="Oval 3" descr="Oval 7">
            <a:extLst>
              <a:ext uri="{FF2B5EF4-FFF2-40B4-BE49-F238E27FC236}">
                <a16:creationId xmlns:a16="http://schemas.microsoft.com/office/drawing/2014/main" id="{C8A0C064-46F0-435E-BDC7-DDD74CB62377}"/>
              </a:ext>
            </a:extLst>
          </p:cNvPr>
          <p:cNvSpPr>
            <a:spLocks/>
          </p:cNvSpPr>
          <p:nvPr/>
        </p:nvSpPr>
        <p:spPr bwMode="auto">
          <a:xfrm>
            <a:off x="9792827" y="2838451"/>
            <a:ext cx="1777999" cy="1574800"/>
          </a:xfrm>
          <a:prstGeom prst="ellipse">
            <a:avLst/>
          </a:prstGeom>
          <a:solidFill>
            <a:srgbClr val="004835"/>
          </a:solidFill>
          <a:ln>
            <a:noFill/>
          </a:ln>
          <a:effectLst/>
        </p:spPr>
        <p:txBody>
          <a:bodyPr lIns="60960" rIns="60960"/>
          <a:lstStyle/>
          <a:p>
            <a:pPr algn="ctr"/>
            <a:endParaRPr lang="es-MX" altLang="es-MX" sz="1500" b="1" dirty="0">
              <a:solidFill>
                <a:schemeClr val="bg1"/>
              </a:solidFill>
              <a:latin typeface="Century Gothic" panose="020B0502020202020204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  <a:p>
            <a:pPr algn="ctr"/>
            <a:r>
              <a:rPr lang="es-MX" altLang="es-MX" sz="1500" b="1" dirty="0">
                <a:solidFill>
                  <a:schemeClr val="bg1"/>
                </a:solidFill>
                <a:latin typeface="Century Gothic" panose="020B0502020202020204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Contratos de Servicios</a:t>
            </a:r>
          </a:p>
        </p:txBody>
      </p:sp>
      <p:sp>
        <p:nvSpPr>
          <p:cNvPr id="16" name="AutoShape 4" descr="Freeform 8">
            <a:extLst>
              <a:ext uri="{FF2B5EF4-FFF2-40B4-BE49-F238E27FC236}">
                <a16:creationId xmlns:a16="http://schemas.microsoft.com/office/drawing/2014/main" id="{90F15992-3F2E-41AA-A714-238E450CECC6}"/>
              </a:ext>
            </a:extLst>
          </p:cNvPr>
          <p:cNvSpPr>
            <a:spLocks/>
          </p:cNvSpPr>
          <p:nvPr/>
        </p:nvSpPr>
        <p:spPr bwMode="auto">
          <a:xfrm>
            <a:off x="6069610" y="3941234"/>
            <a:ext cx="1945217" cy="284056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66" y="0"/>
                </a:moveTo>
                <a:cubicBezTo>
                  <a:pt x="1666" y="2174"/>
                  <a:pt x="1666" y="2174"/>
                  <a:pt x="1666" y="2174"/>
                </a:cubicBezTo>
                <a:cubicBezTo>
                  <a:pt x="1666" y="5275"/>
                  <a:pt x="5309" y="7806"/>
                  <a:pt x="9889" y="7806"/>
                </a:cubicBezTo>
                <a:cubicBezTo>
                  <a:pt x="11711" y="7806"/>
                  <a:pt x="11711" y="7806"/>
                  <a:pt x="11711" y="7806"/>
                </a:cubicBezTo>
                <a:cubicBezTo>
                  <a:pt x="17176" y="7806"/>
                  <a:pt x="21600" y="10836"/>
                  <a:pt x="21600" y="14578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19934" y="21600"/>
                  <a:pt x="19934" y="21600"/>
                  <a:pt x="19934" y="21600"/>
                </a:cubicBezTo>
                <a:cubicBezTo>
                  <a:pt x="19934" y="14578"/>
                  <a:pt x="19934" y="14578"/>
                  <a:pt x="19934" y="14578"/>
                </a:cubicBezTo>
                <a:cubicBezTo>
                  <a:pt x="19934" y="11477"/>
                  <a:pt x="16239" y="8947"/>
                  <a:pt x="11711" y="8947"/>
                </a:cubicBezTo>
                <a:cubicBezTo>
                  <a:pt x="9681" y="8947"/>
                  <a:pt x="9681" y="8947"/>
                  <a:pt x="9681" y="8947"/>
                </a:cubicBezTo>
                <a:cubicBezTo>
                  <a:pt x="9681" y="8947"/>
                  <a:pt x="9681" y="8947"/>
                  <a:pt x="9681" y="8947"/>
                </a:cubicBezTo>
                <a:cubicBezTo>
                  <a:pt x="4320" y="8875"/>
                  <a:pt x="0" y="5846"/>
                  <a:pt x="0" y="2174"/>
                </a:cubicBezTo>
                <a:cubicBezTo>
                  <a:pt x="0" y="0"/>
                  <a:pt x="0" y="0"/>
                  <a:pt x="0" y="0"/>
                </a:cubicBezTo>
                <a:lnTo>
                  <a:pt x="1666" y="0"/>
                </a:lnTo>
                <a:close/>
              </a:path>
            </a:pathLst>
          </a:custGeom>
          <a:solidFill>
            <a:srgbClr val="BFBFB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0960" rIns="60960"/>
          <a:lstStyle/>
          <a:p>
            <a:endParaRPr lang="es-MX" altLang="es-MX" sz="2400"/>
          </a:p>
        </p:txBody>
      </p:sp>
      <p:sp>
        <p:nvSpPr>
          <p:cNvPr id="17" name="Oval 5" descr="Oval 9">
            <a:extLst>
              <a:ext uri="{FF2B5EF4-FFF2-40B4-BE49-F238E27FC236}">
                <a16:creationId xmlns:a16="http://schemas.microsoft.com/office/drawing/2014/main" id="{AD069002-BA1A-4DE4-86B8-8953ABD95F6D}"/>
              </a:ext>
            </a:extLst>
          </p:cNvPr>
          <p:cNvSpPr>
            <a:spLocks/>
          </p:cNvSpPr>
          <p:nvPr/>
        </p:nvSpPr>
        <p:spPr bwMode="auto">
          <a:xfrm>
            <a:off x="5371109" y="2838451"/>
            <a:ext cx="1574800" cy="1574800"/>
          </a:xfrm>
          <a:prstGeom prst="ellipse">
            <a:avLst/>
          </a:prstGeom>
          <a:solidFill>
            <a:srgbClr val="00563F"/>
          </a:solidFill>
          <a:ln>
            <a:noFill/>
          </a:ln>
          <a:effectLst/>
        </p:spPr>
        <p:txBody>
          <a:bodyPr lIns="60960" rIns="60960"/>
          <a:lstStyle/>
          <a:p>
            <a:pPr algn="ctr"/>
            <a:endParaRPr lang="es-MX" altLang="es-MX" sz="1500" b="1" dirty="0">
              <a:solidFill>
                <a:schemeClr val="bg1"/>
              </a:solidFill>
              <a:latin typeface="Century Gothic" panose="020B0502020202020204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  <a:p>
            <a:pPr algn="ctr"/>
            <a:r>
              <a:rPr lang="es-MX" altLang="es-MX" sz="1500" b="1" dirty="0">
                <a:solidFill>
                  <a:schemeClr val="bg1"/>
                </a:solidFill>
                <a:latin typeface="Century Gothic" panose="020B0502020202020204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Carga de datos en CMMS</a:t>
            </a:r>
          </a:p>
        </p:txBody>
      </p:sp>
      <p:sp>
        <p:nvSpPr>
          <p:cNvPr id="18" name="AutoShape 6" descr="Freeform 10">
            <a:extLst>
              <a:ext uri="{FF2B5EF4-FFF2-40B4-BE49-F238E27FC236}">
                <a16:creationId xmlns:a16="http://schemas.microsoft.com/office/drawing/2014/main" id="{00DE938D-0E97-4871-8BBA-CA1A16D8AD2A}"/>
              </a:ext>
            </a:extLst>
          </p:cNvPr>
          <p:cNvSpPr>
            <a:spLocks/>
          </p:cNvSpPr>
          <p:nvPr/>
        </p:nvSpPr>
        <p:spPr bwMode="auto">
          <a:xfrm>
            <a:off x="8668875" y="2230968"/>
            <a:ext cx="1126067" cy="455083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790" y="21600"/>
                </a:moveTo>
                <a:cubicBezTo>
                  <a:pt x="2790" y="10299"/>
                  <a:pt x="2790" y="10299"/>
                  <a:pt x="2790" y="10299"/>
                </a:cubicBezTo>
                <a:cubicBezTo>
                  <a:pt x="2790" y="9232"/>
                  <a:pt x="6390" y="8364"/>
                  <a:pt x="10710" y="8364"/>
                </a:cubicBezTo>
                <a:cubicBezTo>
                  <a:pt x="10890" y="8364"/>
                  <a:pt x="10890" y="8364"/>
                  <a:pt x="10890" y="8364"/>
                </a:cubicBezTo>
                <a:cubicBezTo>
                  <a:pt x="16830" y="8364"/>
                  <a:pt x="21600" y="7163"/>
                  <a:pt x="21600" y="5717"/>
                </a:cubicBezTo>
                <a:cubicBezTo>
                  <a:pt x="21600" y="0"/>
                  <a:pt x="21600" y="0"/>
                  <a:pt x="21600" y="0"/>
                </a:cubicBezTo>
                <a:cubicBezTo>
                  <a:pt x="18810" y="0"/>
                  <a:pt x="18810" y="0"/>
                  <a:pt x="18810" y="0"/>
                </a:cubicBezTo>
                <a:cubicBezTo>
                  <a:pt x="18810" y="5717"/>
                  <a:pt x="18810" y="5717"/>
                  <a:pt x="18810" y="5717"/>
                </a:cubicBezTo>
                <a:cubicBezTo>
                  <a:pt x="18810" y="6785"/>
                  <a:pt x="15210" y="7652"/>
                  <a:pt x="10890" y="7652"/>
                </a:cubicBezTo>
                <a:cubicBezTo>
                  <a:pt x="10620" y="7652"/>
                  <a:pt x="10620" y="7652"/>
                  <a:pt x="10620" y="7652"/>
                </a:cubicBezTo>
                <a:cubicBezTo>
                  <a:pt x="10620" y="7652"/>
                  <a:pt x="10620" y="7652"/>
                  <a:pt x="10620" y="7652"/>
                </a:cubicBezTo>
                <a:cubicBezTo>
                  <a:pt x="4770" y="7675"/>
                  <a:pt x="0" y="8854"/>
                  <a:pt x="0" y="10299"/>
                </a:cubicBezTo>
                <a:cubicBezTo>
                  <a:pt x="0" y="21600"/>
                  <a:pt x="0" y="21600"/>
                  <a:pt x="0" y="21600"/>
                </a:cubicBezTo>
                <a:lnTo>
                  <a:pt x="2790" y="21600"/>
                </a:lnTo>
                <a:close/>
              </a:path>
            </a:pathLst>
          </a:custGeom>
          <a:solidFill>
            <a:srgbClr val="BFBFB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0960" rIns="60960"/>
          <a:lstStyle/>
          <a:p>
            <a:endParaRPr lang="es-MX" altLang="es-MX" sz="2400"/>
          </a:p>
        </p:txBody>
      </p:sp>
      <p:sp>
        <p:nvSpPr>
          <p:cNvPr id="19" name="Oval 7" descr="Oval 11">
            <a:extLst>
              <a:ext uri="{FF2B5EF4-FFF2-40B4-BE49-F238E27FC236}">
                <a16:creationId xmlns:a16="http://schemas.microsoft.com/office/drawing/2014/main" id="{D7EB4FD6-4B78-4020-994A-74669D8BB196}"/>
              </a:ext>
            </a:extLst>
          </p:cNvPr>
          <p:cNvSpPr>
            <a:spLocks/>
          </p:cNvSpPr>
          <p:nvPr/>
        </p:nvSpPr>
        <p:spPr bwMode="auto">
          <a:xfrm>
            <a:off x="8927109" y="1045633"/>
            <a:ext cx="1574800" cy="1574800"/>
          </a:xfrm>
          <a:prstGeom prst="ellipse">
            <a:avLst/>
          </a:prstGeom>
          <a:solidFill>
            <a:srgbClr val="00B888"/>
          </a:solidFill>
          <a:ln>
            <a:noFill/>
          </a:ln>
          <a:effectLst/>
        </p:spPr>
        <p:txBody>
          <a:bodyPr lIns="60960" rIns="60960"/>
          <a:lstStyle/>
          <a:p>
            <a:pPr algn="ctr"/>
            <a:endParaRPr lang="es-MX" altLang="es-MX" sz="1500" b="1" dirty="0">
              <a:solidFill>
                <a:schemeClr val="bg1"/>
              </a:solidFill>
              <a:latin typeface="Century Gothic" panose="020B0502020202020204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  <a:p>
            <a:pPr algn="ctr"/>
            <a:r>
              <a:rPr lang="es-MX" altLang="es-MX" sz="1500" b="1" dirty="0">
                <a:solidFill>
                  <a:schemeClr val="bg1"/>
                </a:solidFill>
                <a:latin typeface="Century Gothic" panose="020B0502020202020204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Hojas de ruta y planes</a:t>
            </a:r>
          </a:p>
        </p:txBody>
      </p:sp>
      <p:sp>
        <p:nvSpPr>
          <p:cNvPr id="20" name="AutoShape 8" descr="Freeform 12">
            <a:extLst>
              <a:ext uri="{FF2B5EF4-FFF2-40B4-BE49-F238E27FC236}">
                <a16:creationId xmlns:a16="http://schemas.microsoft.com/office/drawing/2014/main" id="{06B6E547-C101-4D97-86D2-054393C98CAD}"/>
              </a:ext>
            </a:extLst>
          </p:cNvPr>
          <p:cNvSpPr>
            <a:spLocks/>
          </p:cNvSpPr>
          <p:nvPr/>
        </p:nvSpPr>
        <p:spPr bwMode="auto">
          <a:xfrm>
            <a:off x="7142759" y="2230968"/>
            <a:ext cx="1126067" cy="455083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810" y="21600"/>
                </a:moveTo>
                <a:cubicBezTo>
                  <a:pt x="18810" y="10299"/>
                  <a:pt x="18810" y="10299"/>
                  <a:pt x="18810" y="10299"/>
                </a:cubicBezTo>
                <a:cubicBezTo>
                  <a:pt x="18810" y="9232"/>
                  <a:pt x="15210" y="8364"/>
                  <a:pt x="10890" y="8364"/>
                </a:cubicBezTo>
                <a:cubicBezTo>
                  <a:pt x="10710" y="8364"/>
                  <a:pt x="10710" y="8364"/>
                  <a:pt x="10710" y="8364"/>
                </a:cubicBezTo>
                <a:cubicBezTo>
                  <a:pt x="4860" y="8364"/>
                  <a:pt x="0" y="7163"/>
                  <a:pt x="0" y="5717"/>
                </a:cubicBezTo>
                <a:cubicBezTo>
                  <a:pt x="0" y="0"/>
                  <a:pt x="0" y="0"/>
                  <a:pt x="0" y="0"/>
                </a:cubicBezTo>
                <a:cubicBezTo>
                  <a:pt x="2880" y="0"/>
                  <a:pt x="2880" y="0"/>
                  <a:pt x="2880" y="0"/>
                </a:cubicBezTo>
                <a:cubicBezTo>
                  <a:pt x="2880" y="5717"/>
                  <a:pt x="2880" y="5717"/>
                  <a:pt x="2880" y="5717"/>
                </a:cubicBezTo>
                <a:cubicBezTo>
                  <a:pt x="2880" y="6785"/>
                  <a:pt x="6390" y="7652"/>
                  <a:pt x="10710" y="7652"/>
                </a:cubicBezTo>
                <a:cubicBezTo>
                  <a:pt x="10980" y="7652"/>
                  <a:pt x="10980" y="7652"/>
                  <a:pt x="10980" y="7652"/>
                </a:cubicBezTo>
                <a:cubicBezTo>
                  <a:pt x="10980" y="7652"/>
                  <a:pt x="10980" y="7652"/>
                  <a:pt x="10980" y="7652"/>
                </a:cubicBezTo>
                <a:cubicBezTo>
                  <a:pt x="16830" y="7675"/>
                  <a:pt x="21600" y="8854"/>
                  <a:pt x="21600" y="10299"/>
                </a:cubicBezTo>
                <a:cubicBezTo>
                  <a:pt x="21600" y="21600"/>
                  <a:pt x="21600" y="21600"/>
                  <a:pt x="21600" y="21600"/>
                </a:cubicBezTo>
                <a:lnTo>
                  <a:pt x="18810" y="21600"/>
                </a:lnTo>
                <a:close/>
              </a:path>
            </a:pathLst>
          </a:custGeom>
          <a:solidFill>
            <a:srgbClr val="BFBFB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0960" rIns="60960"/>
          <a:lstStyle/>
          <a:p>
            <a:endParaRPr lang="es-MX" altLang="es-MX" sz="2400"/>
          </a:p>
        </p:txBody>
      </p:sp>
      <p:sp>
        <p:nvSpPr>
          <p:cNvPr id="21" name="Oval 9" descr="Oval 13">
            <a:extLst>
              <a:ext uri="{FF2B5EF4-FFF2-40B4-BE49-F238E27FC236}">
                <a16:creationId xmlns:a16="http://schemas.microsoft.com/office/drawing/2014/main" id="{97AA3A6B-B6B5-4569-BB0C-C9B92791D41C}"/>
              </a:ext>
            </a:extLst>
          </p:cNvPr>
          <p:cNvSpPr>
            <a:spLocks/>
          </p:cNvSpPr>
          <p:nvPr/>
        </p:nvSpPr>
        <p:spPr bwMode="auto">
          <a:xfrm>
            <a:off x="5957426" y="1045633"/>
            <a:ext cx="2171700" cy="1574800"/>
          </a:xfrm>
          <a:prstGeom prst="ellipse">
            <a:avLst/>
          </a:prstGeom>
          <a:solidFill>
            <a:srgbClr val="AEADB3"/>
          </a:solidFill>
          <a:ln>
            <a:noFill/>
          </a:ln>
          <a:effectLst/>
        </p:spPr>
        <p:txBody>
          <a:bodyPr lIns="60960" rIns="60960"/>
          <a:lstStyle/>
          <a:p>
            <a:pPr algn="ctr"/>
            <a:endParaRPr lang="es-MX" altLang="es-MX" sz="1500" b="1" dirty="0">
              <a:solidFill>
                <a:schemeClr val="bg1"/>
              </a:solidFill>
              <a:latin typeface="Century Gothic" panose="020B0502020202020204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  <a:p>
            <a:pPr algn="ctr"/>
            <a:r>
              <a:rPr lang="es-MX" altLang="es-MX" sz="1500" b="1" dirty="0">
                <a:solidFill>
                  <a:schemeClr val="bg1"/>
                </a:solidFill>
                <a:latin typeface="Century Gothic" panose="020B0502020202020204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Jerarquización de equipos</a:t>
            </a:r>
          </a:p>
        </p:txBody>
      </p:sp>
      <p:sp>
        <p:nvSpPr>
          <p:cNvPr id="22" name="Oval 10" descr="Oval 14">
            <a:extLst>
              <a:ext uri="{FF2B5EF4-FFF2-40B4-BE49-F238E27FC236}">
                <a16:creationId xmlns:a16="http://schemas.microsoft.com/office/drawing/2014/main" id="{7C96B6E5-B37E-4926-A771-9CE4C33DB8E9}"/>
              </a:ext>
            </a:extLst>
          </p:cNvPr>
          <p:cNvSpPr>
            <a:spLocks/>
          </p:cNvSpPr>
          <p:nvPr/>
        </p:nvSpPr>
        <p:spPr bwMode="auto">
          <a:xfrm>
            <a:off x="7680393" y="2230967"/>
            <a:ext cx="1574800" cy="1574800"/>
          </a:xfrm>
          <a:prstGeom prst="ellipse">
            <a:avLst/>
          </a:prstGeom>
          <a:solidFill>
            <a:srgbClr val="8E3086"/>
          </a:solidFill>
          <a:ln>
            <a:noFill/>
          </a:ln>
          <a:effectLst/>
        </p:spPr>
        <p:txBody>
          <a:bodyPr lIns="60960" rIns="60960"/>
          <a:lstStyle/>
          <a:p>
            <a:pPr algn="ctr"/>
            <a:endParaRPr lang="es-MX" altLang="es-MX" sz="1500" b="1" dirty="0">
              <a:solidFill>
                <a:schemeClr val="bg1"/>
              </a:solidFill>
              <a:latin typeface="Century Gothic" panose="020B0502020202020204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  <a:p>
            <a:pPr algn="ctr"/>
            <a:endParaRPr lang="es-MX" altLang="es-MX" sz="1500" b="1" dirty="0">
              <a:solidFill>
                <a:schemeClr val="bg1"/>
              </a:solidFill>
              <a:latin typeface="Century Gothic" panose="020B0502020202020204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  <a:p>
            <a:pPr algn="ctr"/>
            <a:r>
              <a:rPr lang="es-MX" altLang="es-MX" sz="1500" b="1" dirty="0">
                <a:solidFill>
                  <a:schemeClr val="bg1"/>
                </a:solidFill>
                <a:latin typeface="Century Gothic" panose="020B0502020202020204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Repuestos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892" y="5725817"/>
            <a:ext cx="516770" cy="370119"/>
          </a:xfrm>
          <a:prstGeom prst="rect">
            <a:avLst/>
          </a:prstGeom>
        </p:spPr>
      </p:pic>
      <p:sp>
        <p:nvSpPr>
          <p:cNvPr id="13" name="Título 1">
            <a:extLst>
              <a:ext uri="{FF2B5EF4-FFF2-40B4-BE49-F238E27FC236}">
                <a16:creationId xmlns:a16="http://schemas.microsoft.com/office/drawing/2014/main" id="{97CBB231-21FF-5F47-B488-AD3B5D37C6D3}"/>
              </a:ext>
            </a:extLst>
          </p:cNvPr>
          <p:cNvSpPr txBox="1">
            <a:spLocks/>
          </p:cNvSpPr>
          <p:nvPr/>
        </p:nvSpPr>
        <p:spPr>
          <a:xfrm>
            <a:off x="667767" y="415881"/>
            <a:ext cx="9097604" cy="96583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Gotham Black" panose="02000604040000020004" pitchFamily="50" charset="0"/>
                <a:ea typeface="+mj-ea"/>
                <a:cs typeface="+mj-cs"/>
              </a:defRPr>
            </a:lvl1pPr>
          </a:lstStyle>
          <a:p>
            <a:pPr algn="l"/>
            <a:r>
              <a:rPr lang="es-ES_tradnl" sz="4000" b="1" dirty="0">
                <a:solidFill>
                  <a:schemeClr val="tx1"/>
                </a:solidFill>
                <a:latin typeface="Century Gothic" panose="020B0502020202020204" pitchFamily="34" charset="0"/>
              </a:rPr>
              <a:t>Objetivo del Equipo</a:t>
            </a:r>
          </a:p>
        </p:txBody>
      </p:sp>
      <p:sp>
        <p:nvSpPr>
          <p:cNvPr id="23" name="Rectangle 41">
            <a:extLst>
              <a:ext uri="{FF2B5EF4-FFF2-40B4-BE49-F238E27FC236}">
                <a16:creationId xmlns:a16="http://schemas.microsoft.com/office/drawing/2014/main" id="{63235FDE-9FF2-400F-873A-2F07E8E99175}"/>
              </a:ext>
            </a:extLst>
          </p:cNvPr>
          <p:cNvSpPr/>
          <p:nvPr/>
        </p:nvSpPr>
        <p:spPr>
          <a:xfrm>
            <a:off x="914788" y="2036311"/>
            <a:ext cx="4196185" cy="27853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25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Tener una planta onshore y dos plataformas offshore en su etapa de construcción, comisionamiento y puesta en marcha con un trabajo realizado a la par de todo lo necesario:</a:t>
            </a:r>
          </a:p>
        </p:txBody>
      </p:sp>
    </p:spTree>
    <p:extLst>
      <p:ext uri="{BB962C8B-B14F-4D97-AF65-F5344CB8AC3E}">
        <p14:creationId xmlns:p14="http://schemas.microsoft.com/office/powerpoint/2010/main" val="1345268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360E167F-FEA7-84E6-94B5-F12F7CDD5B56}"/>
              </a:ext>
            </a:extLst>
          </p:cNvPr>
          <p:cNvSpPr txBox="1"/>
          <p:nvPr/>
        </p:nvSpPr>
        <p:spPr>
          <a:xfrm>
            <a:off x="1955800" y="2921168"/>
            <a:ext cx="8280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6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¿Qué logramos?</a:t>
            </a:r>
          </a:p>
        </p:txBody>
      </p:sp>
    </p:spTree>
    <p:extLst>
      <p:ext uri="{BB962C8B-B14F-4D97-AF65-F5344CB8AC3E}">
        <p14:creationId xmlns:p14="http://schemas.microsoft.com/office/powerpoint/2010/main" val="11721250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892" y="5725817"/>
            <a:ext cx="516770" cy="370119"/>
          </a:xfrm>
          <a:prstGeom prst="rect">
            <a:avLst/>
          </a:prstGeom>
        </p:spPr>
      </p:pic>
      <p:grpSp>
        <p:nvGrpSpPr>
          <p:cNvPr id="13" name="Group 2">
            <a:extLst>
              <a:ext uri="{FF2B5EF4-FFF2-40B4-BE49-F238E27FC236}">
                <a16:creationId xmlns:a16="http://schemas.microsoft.com/office/drawing/2014/main" id="{7A5931CA-DB5F-4A68-806B-46E0DD798297}"/>
              </a:ext>
            </a:extLst>
          </p:cNvPr>
          <p:cNvGrpSpPr/>
          <p:nvPr/>
        </p:nvGrpSpPr>
        <p:grpSpPr>
          <a:xfrm>
            <a:off x="392474" y="2295248"/>
            <a:ext cx="2981451" cy="1365430"/>
            <a:chOff x="1647269" y="3084239"/>
            <a:chExt cx="2263049" cy="1291655"/>
          </a:xfrm>
        </p:grpSpPr>
        <p:sp>
          <p:nvSpPr>
            <p:cNvPr id="14" name="TextBox 108">
              <a:extLst>
                <a:ext uri="{FF2B5EF4-FFF2-40B4-BE49-F238E27FC236}">
                  <a16:creationId xmlns:a16="http://schemas.microsoft.com/office/drawing/2014/main" id="{28533C3C-B224-4D96-BE6D-6A0B091EF991}"/>
                </a:ext>
              </a:extLst>
            </p:cNvPr>
            <p:cNvSpPr txBox="1"/>
            <p:nvPr/>
          </p:nvSpPr>
          <p:spPr>
            <a:xfrm>
              <a:off x="1647269" y="3084239"/>
              <a:ext cx="1644473" cy="291149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>
              <a:spAutoFit/>
            </a:bodyPr>
            <a:lstStyle/>
            <a:p>
              <a:pPr>
                <a:defRPr/>
              </a:pPr>
              <a:r>
                <a:rPr lang="en-US" sz="2000" b="1" kern="0" dirty="0">
                  <a:solidFill>
                    <a:schemeClr val="accent2"/>
                  </a:solidFill>
                  <a:latin typeface="Century Gothic" panose="020B0502020202020204" pitchFamily="34" charset="0"/>
                </a:rPr>
                <a:t>Hojas de Ruta</a:t>
              </a:r>
            </a:p>
          </p:txBody>
        </p:sp>
        <p:sp>
          <p:nvSpPr>
            <p:cNvPr id="15" name="TextBox 109">
              <a:extLst>
                <a:ext uri="{FF2B5EF4-FFF2-40B4-BE49-F238E27FC236}">
                  <a16:creationId xmlns:a16="http://schemas.microsoft.com/office/drawing/2014/main" id="{E7DCCCA4-2494-4E13-BDC5-967FDFBE44F4}"/>
                </a:ext>
              </a:extLst>
            </p:cNvPr>
            <p:cNvSpPr txBox="1"/>
            <p:nvPr/>
          </p:nvSpPr>
          <p:spPr>
            <a:xfrm>
              <a:off x="1647269" y="3444219"/>
              <a:ext cx="2263049" cy="931675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>
              <a:spAutoFit/>
            </a:bodyPr>
            <a:lstStyle/>
            <a:p>
              <a:pPr marL="171450" indent="-171450" algn="just">
                <a:buFont typeface="Arial" panose="020B0604020202020204" pitchFamily="34" charset="0"/>
                <a:buChar char="›"/>
                <a:defRPr/>
              </a:pPr>
              <a:r>
                <a:rPr lang="en-US" sz="2000" b="1" kern="0" dirty="0">
                  <a:solidFill>
                    <a:schemeClr val="accent2"/>
                  </a:solidFill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</a:rPr>
                <a:t>180</a:t>
              </a:r>
              <a:r>
                <a:rPr lang="en-US" sz="1200" kern="0" dirty="0">
                  <a:solidFill>
                    <a:srgbClr val="000000"/>
                  </a:solidFill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</a:rPr>
                <a:t> Hojas de Ruta revisadas y activas</a:t>
              </a:r>
            </a:p>
            <a:p>
              <a:pPr marL="171450" indent="-171450" algn="just">
                <a:buFont typeface="Arial" panose="020B0604020202020204" pitchFamily="34" charset="0"/>
                <a:buChar char="›"/>
                <a:defRPr/>
              </a:pPr>
              <a:r>
                <a:rPr lang="en-US" sz="2000" b="1" kern="0" dirty="0">
                  <a:solidFill>
                    <a:schemeClr val="accent2"/>
                  </a:solidFill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</a:rPr>
                <a:t>2561 </a:t>
              </a:r>
              <a:r>
                <a:rPr lang="en-US" sz="1200" kern="0" dirty="0">
                  <a:solidFill>
                    <a:srgbClr val="000000"/>
                  </a:solidFill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</a:rPr>
                <a:t>Equipos Offshore y Onshore (HSP/HCP/HPP) con Hoja de Ruta y Plan de Mantenimiento Activo.</a:t>
              </a:r>
            </a:p>
          </p:txBody>
        </p:sp>
      </p:grpSp>
      <p:sp>
        <p:nvSpPr>
          <p:cNvPr id="16" name="Freeform 52">
            <a:extLst>
              <a:ext uri="{FF2B5EF4-FFF2-40B4-BE49-F238E27FC236}">
                <a16:creationId xmlns:a16="http://schemas.microsoft.com/office/drawing/2014/main" id="{AD58AB60-025E-4DE0-9F03-1377415AA488}"/>
              </a:ext>
            </a:extLst>
          </p:cNvPr>
          <p:cNvSpPr>
            <a:spLocks/>
          </p:cNvSpPr>
          <p:nvPr/>
        </p:nvSpPr>
        <p:spPr bwMode="auto">
          <a:xfrm>
            <a:off x="4784095" y="2781172"/>
            <a:ext cx="1199060" cy="2231034"/>
          </a:xfrm>
          <a:custGeom>
            <a:avLst/>
            <a:gdLst>
              <a:gd name="T0" fmla="*/ 792 w 792"/>
              <a:gd name="T1" fmla="*/ 1302 h 1474"/>
              <a:gd name="T2" fmla="*/ 149 w 792"/>
              <a:gd name="T3" fmla="*/ 1185 h 1474"/>
              <a:gd name="T4" fmla="*/ 29 w 792"/>
              <a:gd name="T5" fmla="*/ 717 h 1474"/>
              <a:gd name="T6" fmla="*/ 179 w 792"/>
              <a:gd name="T7" fmla="*/ 73 h 1474"/>
              <a:gd name="T8" fmla="*/ 608 w 792"/>
              <a:gd name="T9" fmla="*/ 33 h 1474"/>
              <a:gd name="T10" fmla="*/ 239 w 792"/>
              <a:gd name="T11" fmla="*/ 966 h 1474"/>
              <a:gd name="T12" fmla="*/ 758 w 792"/>
              <a:gd name="T13" fmla="*/ 1290 h 1474"/>
              <a:gd name="T14" fmla="*/ 792 w 792"/>
              <a:gd name="T15" fmla="*/ 1302 h 1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92" h="1474">
                <a:moveTo>
                  <a:pt x="792" y="1302"/>
                </a:moveTo>
                <a:cubicBezTo>
                  <a:pt x="792" y="1302"/>
                  <a:pt x="365" y="1459"/>
                  <a:pt x="149" y="1185"/>
                </a:cubicBezTo>
                <a:cubicBezTo>
                  <a:pt x="52" y="1062"/>
                  <a:pt x="54" y="905"/>
                  <a:pt x="29" y="717"/>
                </a:cubicBezTo>
                <a:cubicBezTo>
                  <a:pt x="0" y="495"/>
                  <a:pt x="95" y="219"/>
                  <a:pt x="179" y="73"/>
                </a:cubicBezTo>
                <a:cubicBezTo>
                  <a:pt x="179" y="73"/>
                  <a:pt x="352" y="0"/>
                  <a:pt x="608" y="33"/>
                </a:cubicBezTo>
                <a:cubicBezTo>
                  <a:pt x="608" y="33"/>
                  <a:pt x="216" y="534"/>
                  <a:pt x="239" y="966"/>
                </a:cubicBezTo>
                <a:cubicBezTo>
                  <a:pt x="239" y="966"/>
                  <a:pt x="232" y="1474"/>
                  <a:pt x="758" y="1290"/>
                </a:cubicBezTo>
                <a:lnTo>
                  <a:pt x="792" y="1302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sz="3600" kern="0">
              <a:solidFill>
                <a:prstClr val="black"/>
              </a:solidFill>
            </a:endParaRPr>
          </a:p>
        </p:txBody>
      </p:sp>
      <p:grpSp>
        <p:nvGrpSpPr>
          <p:cNvPr id="17" name="Group 46">
            <a:extLst>
              <a:ext uri="{FF2B5EF4-FFF2-40B4-BE49-F238E27FC236}">
                <a16:creationId xmlns:a16="http://schemas.microsoft.com/office/drawing/2014/main" id="{18159EDD-AB33-4CD3-B931-62D50C1D7638}"/>
              </a:ext>
            </a:extLst>
          </p:cNvPr>
          <p:cNvGrpSpPr/>
          <p:nvPr/>
        </p:nvGrpSpPr>
        <p:grpSpPr>
          <a:xfrm>
            <a:off x="4502415" y="2018076"/>
            <a:ext cx="2816160" cy="2889781"/>
            <a:chOff x="2983887" y="2297131"/>
            <a:chExt cx="2930416" cy="3007025"/>
          </a:xfrm>
          <a:solidFill>
            <a:srgbClr val="FFFFFF">
              <a:lumMod val="75000"/>
            </a:srgbClr>
          </a:solidFill>
        </p:grpSpPr>
        <p:sp>
          <p:nvSpPr>
            <p:cNvPr id="18" name="Freeform 45">
              <a:extLst>
                <a:ext uri="{FF2B5EF4-FFF2-40B4-BE49-F238E27FC236}">
                  <a16:creationId xmlns:a16="http://schemas.microsoft.com/office/drawing/2014/main" id="{AA6D1609-8216-4AC9-A1D3-16CAD782CB72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3887" y="3338331"/>
              <a:ext cx="408354" cy="836025"/>
            </a:xfrm>
            <a:custGeom>
              <a:avLst/>
              <a:gdLst>
                <a:gd name="T0" fmla="*/ 215 w 259"/>
                <a:gd name="T1" fmla="*/ 0 h 531"/>
                <a:gd name="T2" fmla="*/ 218 w 259"/>
                <a:gd name="T3" fmla="*/ 531 h 531"/>
                <a:gd name="T4" fmla="*/ 259 w 259"/>
                <a:gd name="T5" fmla="*/ 199 h 531"/>
                <a:gd name="T6" fmla="*/ 215 w 259"/>
                <a:gd name="T7" fmla="*/ 0 h 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9" h="531">
                  <a:moveTo>
                    <a:pt x="215" y="0"/>
                  </a:moveTo>
                  <a:cubicBezTo>
                    <a:pt x="106" y="87"/>
                    <a:pt x="0" y="257"/>
                    <a:pt x="218" y="531"/>
                  </a:cubicBezTo>
                  <a:cubicBezTo>
                    <a:pt x="202" y="384"/>
                    <a:pt x="259" y="199"/>
                    <a:pt x="259" y="199"/>
                  </a:cubicBezTo>
                  <a:cubicBezTo>
                    <a:pt x="207" y="139"/>
                    <a:pt x="215" y="0"/>
                    <a:pt x="215" y="0"/>
                  </a:cubicBezTo>
                  <a:close/>
                </a:path>
              </a:pathLst>
            </a:custGeom>
            <a:solidFill>
              <a:srgbClr val="1F496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>
                <a:defRPr/>
              </a:pPr>
              <a:endParaRPr lang="en-US" sz="2800" kern="0">
                <a:solidFill>
                  <a:prstClr val="black"/>
                </a:solidFill>
              </a:endParaRPr>
            </a:p>
          </p:txBody>
        </p:sp>
        <p:sp>
          <p:nvSpPr>
            <p:cNvPr id="19" name="Freeform 46">
              <a:extLst>
                <a:ext uri="{FF2B5EF4-FFF2-40B4-BE49-F238E27FC236}">
                  <a16:creationId xmlns:a16="http://schemas.microsoft.com/office/drawing/2014/main" id="{B17A5840-B72E-4309-B061-9A2E850F9A61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9337" y="4878482"/>
              <a:ext cx="774739" cy="425674"/>
            </a:xfrm>
            <a:custGeom>
              <a:avLst/>
              <a:gdLst>
                <a:gd name="T0" fmla="*/ 0 w 492"/>
                <a:gd name="T1" fmla="*/ 0 h 270"/>
                <a:gd name="T2" fmla="*/ 492 w 492"/>
                <a:gd name="T3" fmla="*/ 155 h 270"/>
                <a:gd name="T4" fmla="*/ 208 w 492"/>
                <a:gd name="T5" fmla="*/ 11 h 270"/>
                <a:gd name="T6" fmla="*/ 0 w 492"/>
                <a:gd name="T7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2" h="270">
                  <a:moveTo>
                    <a:pt x="0" y="0"/>
                  </a:moveTo>
                  <a:cubicBezTo>
                    <a:pt x="47" y="132"/>
                    <a:pt x="161" y="270"/>
                    <a:pt x="492" y="155"/>
                  </a:cubicBezTo>
                  <a:cubicBezTo>
                    <a:pt x="362" y="106"/>
                    <a:pt x="208" y="11"/>
                    <a:pt x="208" y="11"/>
                  </a:cubicBezTo>
                  <a:cubicBezTo>
                    <a:pt x="134" y="40"/>
                    <a:pt x="1" y="0"/>
                    <a:pt x="0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>
                <a:defRPr/>
              </a:pPr>
              <a:endParaRPr lang="en-US" sz="2800" kern="0">
                <a:solidFill>
                  <a:prstClr val="black"/>
                </a:solidFill>
              </a:endParaRPr>
            </a:p>
          </p:txBody>
        </p:sp>
        <p:sp>
          <p:nvSpPr>
            <p:cNvPr id="20" name="Freeform 47">
              <a:extLst>
                <a:ext uri="{FF2B5EF4-FFF2-40B4-BE49-F238E27FC236}">
                  <a16:creationId xmlns:a16="http://schemas.microsoft.com/office/drawing/2014/main" id="{87AFE5FF-FB80-4846-ADD2-0F2204AA2F2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9206" y="2297131"/>
              <a:ext cx="798720" cy="645505"/>
            </a:xfrm>
            <a:custGeom>
              <a:avLst/>
              <a:gdLst>
                <a:gd name="T0" fmla="*/ 507 w 507"/>
                <a:gd name="T1" fmla="*/ 133 h 410"/>
                <a:gd name="T2" fmla="*/ 0 w 507"/>
                <a:gd name="T3" fmla="*/ 304 h 410"/>
                <a:gd name="T4" fmla="*/ 328 w 507"/>
                <a:gd name="T5" fmla="*/ 239 h 410"/>
                <a:gd name="T6" fmla="*/ 507 w 507"/>
                <a:gd name="T7" fmla="*/ 133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7" h="410">
                  <a:moveTo>
                    <a:pt x="507" y="133"/>
                  </a:moveTo>
                  <a:cubicBezTo>
                    <a:pt x="384" y="53"/>
                    <a:pt x="200" y="0"/>
                    <a:pt x="0" y="304"/>
                  </a:cubicBezTo>
                  <a:cubicBezTo>
                    <a:pt x="238" y="410"/>
                    <a:pt x="328" y="239"/>
                    <a:pt x="328" y="239"/>
                  </a:cubicBezTo>
                  <a:cubicBezTo>
                    <a:pt x="369" y="171"/>
                    <a:pt x="507" y="133"/>
                    <a:pt x="507" y="13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2D62">
                    <a:lumMod val="40000"/>
                    <a:lumOff val="60000"/>
                  </a:srgbClr>
                </a:gs>
                <a:gs pos="46000">
                  <a:srgbClr val="002D62">
                    <a:lumMod val="95000"/>
                    <a:lumOff val="5000"/>
                  </a:srgbClr>
                </a:gs>
                <a:gs pos="100000">
                  <a:srgbClr val="002D62">
                    <a:lumMod val="60000"/>
                  </a:srgb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>
                <a:defRPr/>
              </a:pPr>
              <a:endParaRPr lang="en-US" sz="2800" kern="0">
                <a:solidFill>
                  <a:prstClr val="black"/>
                </a:solidFill>
              </a:endParaRPr>
            </a:p>
          </p:txBody>
        </p:sp>
        <p:sp>
          <p:nvSpPr>
            <p:cNvPr id="21" name="Freeform 48">
              <a:extLst>
                <a:ext uri="{FF2B5EF4-FFF2-40B4-BE49-F238E27FC236}">
                  <a16:creationId xmlns:a16="http://schemas.microsoft.com/office/drawing/2014/main" id="{1922979A-64AE-4E1C-9617-425321139593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4051" y="2868692"/>
              <a:ext cx="540252" cy="648835"/>
            </a:xfrm>
            <a:custGeom>
              <a:avLst/>
              <a:gdLst>
                <a:gd name="T0" fmla="*/ 309 w 343"/>
                <a:gd name="T1" fmla="*/ 412 h 412"/>
                <a:gd name="T2" fmla="*/ 0 w 343"/>
                <a:gd name="T3" fmla="*/ 0 h 412"/>
                <a:gd name="T4" fmla="*/ 159 w 343"/>
                <a:gd name="T5" fmla="*/ 289 h 412"/>
                <a:gd name="T6" fmla="*/ 309 w 343"/>
                <a:gd name="T7" fmla="*/ 412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3" h="412">
                  <a:moveTo>
                    <a:pt x="309" y="412"/>
                  </a:moveTo>
                  <a:cubicBezTo>
                    <a:pt x="343" y="306"/>
                    <a:pt x="336" y="98"/>
                    <a:pt x="0" y="0"/>
                  </a:cubicBezTo>
                  <a:cubicBezTo>
                    <a:pt x="46" y="153"/>
                    <a:pt x="56" y="215"/>
                    <a:pt x="159" y="289"/>
                  </a:cubicBezTo>
                  <a:cubicBezTo>
                    <a:pt x="237" y="308"/>
                    <a:pt x="309" y="411"/>
                    <a:pt x="309" y="41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2">
                    <a:lumMod val="75000"/>
                  </a:schemeClr>
                </a:gs>
                <a:gs pos="100000">
                  <a:schemeClr val="bg2"/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>
                <a:defRPr/>
              </a:pPr>
              <a:endParaRPr lang="en-US" sz="2800" kern="0">
                <a:solidFill>
                  <a:prstClr val="black"/>
                </a:solidFill>
              </a:endParaRPr>
            </a:p>
          </p:txBody>
        </p:sp>
        <p:sp>
          <p:nvSpPr>
            <p:cNvPr id="22" name="Freeform 49">
              <a:extLst>
                <a:ext uri="{FF2B5EF4-FFF2-40B4-BE49-F238E27FC236}">
                  <a16:creationId xmlns:a16="http://schemas.microsoft.com/office/drawing/2014/main" id="{4BB92BFA-29F8-475B-9DAE-05F84EA651DA}"/>
                </a:ext>
              </a:extLst>
            </p:cNvPr>
            <p:cNvSpPr>
              <a:spLocks/>
            </p:cNvSpPr>
            <p:nvPr/>
          </p:nvSpPr>
          <p:spPr bwMode="auto">
            <a:xfrm>
              <a:off x="5271463" y="4355550"/>
              <a:ext cx="482296" cy="634845"/>
            </a:xfrm>
            <a:custGeom>
              <a:avLst/>
              <a:gdLst>
                <a:gd name="T0" fmla="*/ 0 w 306"/>
                <a:gd name="T1" fmla="*/ 403 h 403"/>
                <a:gd name="T2" fmla="*/ 294 w 306"/>
                <a:gd name="T3" fmla="*/ 0 h 403"/>
                <a:gd name="T4" fmla="*/ 78 w 306"/>
                <a:gd name="T5" fmla="*/ 219 h 403"/>
                <a:gd name="T6" fmla="*/ 0 w 306"/>
                <a:gd name="T7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6" h="403">
                  <a:moveTo>
                    <a:pt x="0" y="403"/>
                  </a:moveTo>
                  <a:cubicBezTo>
                    <a:pt x="140" y="398"/>
                    <a:pt x="306" y="350"/>
                    <a:pt x="294" y="0"/>
                  </a:cubicBezTo>
                  <a:cubicBezTo>
                    <a:pt x="228" y="64"/>
                    <a:pt x="78" y="219"/>
                    <a:pt x="78" y="219"/>
                  </a:cubicBezTo>
                  <a:cubicBezTo>
                    <a:pt x="84" y="298"/>
                    <a:pt x="0" y="403"/>
                    <a:pt x="0" y="403"/>
                  </a:cubicBezTo>
                  <a:close/>
                </a:path>
              </a:pathLst>
            </a:custGeom>
            <a:solidFill>
              <a:srgbClr val="292F6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>
                <a:defRPr/>
              </a:pPr>
              <a:endParaRPr lang="en-US" sz="2800" kern="0">
                <a:solidFill>
                  <a:prstClr val="black"/>
                </a:solidFill>
              </a:endParaRPr>
            </a:p>
          </p:txBody>
        </p:sp>
      </p:grpSp>
      <p:sp>
        <p:nvSpPr>
          <p:cNvPr id="23" name="Freeform 51">
            <a:extLst>
              <a:ext uri="{FF2B5EF4-FFF2-40B4-BE49-F238E27FC236}">
                <a16:creationId xmlns:a16="http://schemas.microsoft.com/office/drawing/2014/main" id="{17A20E12-FBF1-406C-BC41-BB7919502448}"/>
              </a:ext>
            </a:extLst>
          </p:cNvPr>
          <p:cNvSpPr>
            <a:spLocks/>
          </p:cNvSpPr>
          <p:nvPr/>
        </p:nvSpPr>
        <p:spPr bwMode="auto">
          <a:xfrm>
            <a:off x="4313561" y="2363133"/>
            <a:ext cx="2257281" cy="1515311"/>
          </a:xfrm>
          <a:custGeom>
            <a:avLst/>
            <a:gdLst>
              <a:gd name="T0" fmla="*/ 341 w 1491"/>
              <a:gd name="T1" fmla="*/ 1001 h 1001"/>
              <a:gd name="T2" fmla="*/ 235 w 1491"/>
              <a:gd name="T3" fmla="*/ 356 h 1001"/>
              <a:gd name="T4" fmla="*/ 665 w 1491"/>
              <a:gd name="T5" fmla="*/ 80 h 1001"/>
              <a:gd name="T6" fmla="*/ 1324 w 1491"/>
              <a:gd name="T7" fmla="*/ 30 h 1001"/>
              <a:gd name="T8" fmla="*/ 1491 w 1491"/>
              <a:gd name="T9" fmla="*/ 412 h 1001"/>
              <a:gd name="T10" fmla="*/ 473 w 1491"/>
              <a:gd name="T11" fmla="*/ 360 h 1001"/>
              <a:gd name="T12" fmla="*/ 347 w 1491"/>
              <a:gd name="T13" fmla="*/ 966 h 1001"/>
              <a:gd name="T14" fmla="*/ 341 w 1491"/>
              <a:gd name="T15" fmla="*/ 1001 h 10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91" h="1001">
                <a:moveTo>
                  <a:pt x="341" y="1001"/>
                </a:moveTo>
                <a:cubicBezTo>
                  <a:pt x="341" y="1001"/>
                  <a:pt x="48" y="651"/>
                  <a:pt x="235" y="356"/>
                </a:cubicBezTo>
                <a:cubicBezTo>
                  <a:pt x="319" y="225"/>
                  <a:pt x="482" y="135"/>
                  <a:pt x="665" y="80"/>
                </a:cubicBezTo>
                <a:cubicBezTo>
                  <a:pt x="891" y="13"/>
                  <a:pt x="1158" y="0"/>
                  <a:pt x="1324" y="30"/>
                </a:cubicBezTo>
                <a:cubicBezTo>
                  <a:pt x="1324" y="30"/>
                  <a:pt x="1462" y="194"/>
                  <a:pt x="1491" y="412"/>
                </a:cubicBezTo>
                <a:cubicBezTo>
                  <a:pt x="1491" y="412"/>
                  <a:pt x="847" y="221"/>
                  <a:pt x="473" y="360"/>
                </a:cubicBezTo>
                <a:cubicBezTo>
                  <a:pt x="473" y="360"/>
                  <a:pt x="0" y="531"/>
                  <a:pt x="347" y="966"/>
                </a:cubicBezTo>
                <a:lnTo>
                  <a:pt x="341" y="1001"/>
                </a:lnTo>
                <a:close/>
              </a:path>
            </a:pathLst>
          </a:custGeom>
          <a:solidFill>
            <a:srgbClr val="178C8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sz="3600" kern="0">
              <a:solidFill>
                <a:prstClr val="black"/>
              </a:solidFill>
            </a:endParaRPr>
          </a:p>
        </p:txBody>
      </p:sp>
      <p:sp>
        <p:nvSpPr>
          <p:cNvPr id="24" name="Line 50">
            <a:extLst>
              <a:ext uri="{FF2B5EF4-FFF2-40B4-BE49-F238E27FC236}">
                <a16:creationId xmlns:a16="http://schemas.microsoft.com/office/drawing/2014/main" id="{47B2462C-12FC-4B47-A1DC-CF9319FD2773}"/>
              </a:ext>
            </a:extLst>
          </p:cNvPr>
          <p:cNvSpPr>
            <a:spLocks noChangeShapeType="1"/>
          </p:cNvSpPr>
          <p:nvPr/>
        </p:nvSpPr>
        <p:spPr bwMode="auto">
          <a:xfrm>
            <a:off x="6472252" y="3873961"/>
            <a:ext cx="0" cy="0"/>
          </a:xfrm>
          <a:prstGeom prst="line">
            <a:avLst/>
          </a:prstGeom>
          <a:noFill/>
          <a:ln w="14288" cap="flat">
            <a:solidFill>
              <a:srgbClr val="ED1C2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sz="3600" kern="0">
              <a:solidFill>
                <a:prstClr val="black"/>
              </a:solidFill>
            </a:endParaRPr>
          </a:p>
        </p:txBody>
      </p:sp>
      <p:sp>
        <p:nvSpPr>
          <p:cNvPr id="25" name="Line 54">
            <a:extLst>
              <a:ext uri="{FF2B5EF4-FFF2-40B4-BE49-F238E27FC236}">
                <a16:creationId xmlns:a16="http://schemas.microsoft.com/office/drawing/2014/main" id="{4D43CE58-A79A-4A25-99C5-C011DBB3BEB6}"/>
              </a:ext>
            </a:extLst>
          </p:cNvPr>
          <p:cNvSpPr>
            <a:spLocks noChangeShapeType="1"/>
          </p:cNvSpPr>
          <p:nvPr/>
        </p:nvSpPr>
        <p:spPr bwMode="auto">
          <a:xfrm>
            <a:off x="5433879" y="3504577"/>
            <a:ext cx="0" cy="0"/>
          </a:xfrm>
          <a:prstGeom prst="line">
            <a:avLst/>
          </a:prstGeom>
          <a:noFill/>
          <a:ln w="14288" cap="flat">
            <a:solidFill>
              <a:srgbClr val="ED1C2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sz="3600" kern="0">
              <a:solidFill>
                <a:prstClr val="black"/>
              </a:solidFill>
            </a:endParaRPr>
          </a:p>
        </p:txBody>
      </p:sp>
      <p:sp>
        <p:nvSpPr>
          <p:cNvPr id="26" name="Freeform 56">
            <a:extLst>
              <a:ext uri="{FF2B5EF4-FFF2-40B4-BE49-F238E27FC236}">
                <a16:creationId xmlns:a16="http://schemas.microsoft.com/office/drawing/2014/main" id="{BA3D75A8-B83C-4C38-A772-729303CDBCBF}"/>
              </a:ext>
            </a:extLst>
          </p:cNvPr>
          <p:cNvSpPr>
            <a:spLocks/>
          </p:cNvSpPr>
          <p:nvPr/>
        </p:nvSpPr>
        <p:spPr bwMode="auto">
          <a:xfrm>
            <a:off x="5129152" y="3595482"/>
            <a:ext cx="2120922" cy="1277162"/>
          </a:xfrm>
          <a:custGeom>
            <a:avLst/>
            <a:gdLst>
              <a:gd name="T0" fmla="*/ 1353 w 1401"/>
              <a:gd name="T1" fmla="*/ 229 h 844"/>
              <a:gd name="T2" fmla="*/ 1075 w 1401"/>
              <a:gd name="T3" fmla="*/ 789 h 844"/>
              <a:gd name="T4" fmla="*/ 551 w 1401"/>
              <a:gd name="T5" fmla="*/ 761 h 844"/>
              <a:gd name="T6" fmla="*/ 9 w 1401"/>
              <a:gd name="T7" fmla="*/ 419 h 844"/>
              <a:gd name="T8" fmla="*/ 88 w 1401"/>
              <a:gd name="T9" fmla="*/ 0 h 844"/>
              <a:gd name="T10" fmla="*/ 863 w 1401"/>
              <a:gd name="T11" fmla="*/ 641 h 844"/>
              <a:gd name="T12" fmla="*/ 1329 w 1401"/>
              <a:gd name="T13" fmla="*/ 260 h 844"/>
              <a:gd name="T14" fmla="*/ 1353 w 1401"/>
              <a:gd name="T15" fmla="*/ 229 h 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01" h="844">
                <a:moveTo>
                  <a:pt x="1353" y="229"/>
                </a:moveTo>
                <a:cubicBezTo>
                  <a:pt x="1353" y="229"/>
                  <a:pt x="1401" y="664"/>
                  <a:pt x="1075" y="789"/>
                </a:cubicBezTo>
                <a:cubicBezTo>
                  <a:pt x="929" y="844"/>
                  <a:pt x="730" y="826"/>
                  <a:pt x="551" y="761"/>
                </a:cubicBezTo>
                <a:cubicBezTo>
                  <a:pt x="329" y="680"/>
                  <a:pt x="123" y="543"/>
                  <a:pt x="9" y="419"/>
                </a:cubicBezTo>
                <a:cubicBezTo>
                  <a:pt x="9" y="419"/>
                  <a:pt x="0" y="167"/>
                  <a:pt x="88" y="0"/>
                </a:cubicBezTo>
                <a:cubicBezTo>
                  <a:pt x="88" y="0"/>
                  <a:pt x="480" y="528"/>
                  <a:pt x="863" y="641"/>
                </a:cubicBezTo>
                <a:cubicBezTo>
                  <a:pt x="863" y="641"/>
                  <a:pt x="1347" y="817"/>
                  <a:pt x="1329" y="260"/>
                </a:cubicBezTo>
                <a:lnTo>
                  <a:pt x="1353" y="229"/>
                </a:lnTo>
                <a:close/>
              </a:path>
            </a:pathLst>
          </a:custGeom>
          <a:solidFill>
            <a:srgbClr val="8E308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sz="3600" kern="0">
              <a:solidFill>
                <a:prstClr val="black"/>
              </a:solidFill>
            </a:endParaRPr>
          </a:p>
        </p:txBody>
      </p:sp>
      <p:sp>
        <p:nvSpPr>
          <p:cNvPr id="27" name="Freeform 55">
            <a:extLst>
              <a:ext uri="{FF2B5EF4-FFF2-40B4-BE49-F238E27FC236}">
                <a16:creationId xmlns:a16="http://schemas.microsoft.com/office/drawing/2014/main" id="{5770A7E2-0682-4FF5-BE3C-B13B750883AB}"/>
              </a:ext>
            </a:extLst>
          </p:cNvPr>
          <p:cNvSpPr>
            <a:spLocks/>
          </p:cNvSpPr>
          <p:nvPr/>
        </p:nvSpPr>
        <p:spPr bwMode="auto">
          <a:xfrm>
            <a:off x="5887768" y="2509735"/>
            <a:ext cx="1719529" cy="2058825"/>
          </a:xfrm>
          <a:custGeom>
            <a:avLst/>
            <a:gdLst>
              <a:gd name="T0" fmla="*/ 575 w 1136"/>
              <a:gd name="T1" fmla="*/ 0 h 1360"/>
              <a:gd name="T2" fmla="*/ 1047 w 1136"/>
              <a:gd name="T3" fmla="*/ 496 h 1360"/>
              <a:gd name="T4" fmla="*/ 847 w 1136"/>
              <a:gd name="T5" fmla="*/ 962 h 1360"/>
              <a:gd name="T6" fmla="*/ 368 w 1136"/>
              <a:gd name="T7" fmla="*/ 1360 h 1360"/>
              <a:gd name="T8" fmla="*/ 0 w 1136"/>
              <a:gd name="T9" fmla="*/ 1149 h 1360"/>
              <a:gd name="T10" fmla="*/ 833 w 1136"/>
              <a:gd name="T11" fmla="*/ 612 h 1360"/>
              <a:gd name="T12" fmla="*/ 602 w 1136"/>
              <a:gd name="T13" fmla="*/ 43 h 1360"/>
              <a:gd name="T14" fmla="*/ 575 w 1136"/>
              <a:gd name="T15" fmla="*/ 0 h 1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36" h="1360">
                <a:moveTo>
                  <a:pt x="575" y="0"/>
                </a:moveTo>
                <a:cubicBezTo>
                  <a:pt x="575" y="0"/>
                  <a:pt x="1043" y="109"/>
                  <a:pt x="1047" y="496"/>
                </a:cubicBezTo>
                <a:cubicBezTo>
                  <a:pt x="1049" y="651"/>
                  <a:pt x="965" y="812"/>
                  <a:pt x="847" y="962"/>
                </a:cubicBezTo>
                <a:cubicBezTo>
                  <a:pt x="702" y="1147"/>
                  <a:pt x="521" y="1290"/>
                  <a:pt x="368" y="1360"/>
                </a:cubicBezTo>
                <a:cubicBezTo>
                  <a:pt x="368" y="1360"/>
                  <a:pt x="118" y="1311"/>
                  <a:pt x="0" y="1149"/>
                </a:cubicBezTo>
                <a:cubicBezTo>
                  <a:pt x="0" y="1149"/>
                  <a:pt x="614" y="959"/>
                  <a:pt x="833" y="612"/>
                </a:cubicBezTo>
                <a:cubicBezTo>
                  <a:pt x="833" y="612"/>
                  <a:pt x="1136" y="198"/>
                  <a:pt x="602" y="43"/>
                </a:cubicBezTo>
                <a:lnTo>
                  <a:pt x="575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sz="3600" kern="0">
              <a:solidFill>
                <a:prstClr val="black"/>
              </a:solidFill>
            </a:endParaRPr>
          </a:p>
        </p:txBody>
      </p:sp>
      <p:sp>
        <p:nvSpPr>
          <p:cNvPr id="28" name="Freeform 53">
            <a:extLst>
              <a:ext uri="{FF2B5EF4-FFF2-40B4-BE49-F238E27FC236}">
                <a16:creationId xmlns:a16="http://schemas.microsoft.com/office/drawing/2014/main" id="{8A406448-7BA5-4011-98A3-0C475DC1D66E}"/>
              </a:ext>
            </a:extLst>
          </p:cNvPr>
          <p:cNvSpPr>
            <a:spLocks/>
          </p:cNvSpPr>
          <p:nvPr/>
        </p:nvSpPr>
        <p:spPr bwMode="auto">
          <a:xfrm>
            <a:off x="5302002" y="1772887"/>
            <a:ext cx="1850125" cy="2105559"/>
          </a:xfrm>
          <a:custGeom>
            <a:avLst/>
            <a:gdLst>
              <a:gd name="T0" fmla="*/ 0 w 1222"/>
              <a:gd name="T1" fmla="*/ 477 h 1391"/>
              <a:gd name="T2" fmla="*/ 578 w 1222"/>
              <a:gd name="T3" fmla="*/ 178 h 1391"/>
              <a:gd name="T4" fmla="*/ 974 w 1222"/>
              <a:gd name="T5" fmla="*/ 500 h 1391"/>
              <a:gd name="T6" fmla="*/ 1222 w 1222"/>
              <a:gd name="T7" fmla="*/ 1099 h 1391"/>
              <a:gd name="T8" fmla="*/ 918 w 1222"/>
              <a:gd name="T9" fmla="*/ 1391 h 1391"/>
              <a:gd name="T10" fmla="*/ 648 w 1222"/>
              <a:gd name="T11" fmla="*/ 405 h 1391"/>
              <a:gd name="T12" fmla="*/ 37 w 1222"/>
              <a:gd name="T13" fmla="*/ 466 h 1391"/>
              <a:gd name="T14" fmla="*/ 0 w 1222"/>
              <a:gd name="T15" fmla="*/ 477 h 13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22" h="1391">
                <a:moveTo>
                  <a:pt x="0" y="477"/>
                </a:moveTo>
                <a:cubicBezTo>
                  <a:pt x="0" y="477"/>
                  <a:pt x="239" y="92"/>
                  <a:pt x="578" y="178"/>
                </a:cubicBezTo>
                <a:cubicBezTo>
                  <a:pt x="729" y="216"/>
                  <a:pt x="866" y="344"/>
                  <a:pt x="974" y="500"/>
                </a:cubicBezTo>
                <a:cubicBezTo>
                  <a:pt x="1109" y="694"/>
                  <a:pt x="1200" y="932"/>
                  <a:pt x="1222" y="1099"/>
                </a:cubicBezTo>
                <a:cubicBezTo>
                  <a:pt x="1222" y="1099"/>
                  <a:pt x="1133" y="1325"/>
                  <a:pt x="918" y="1391"/>
                </a:cubicBezTo>
                <a:cubicBezTo>
                  <a:pt x="918" y="1391"/>
                  <a:pt x="896" y="717"/>
                  <a:pt x="648" y="405"/>
                </a:cubicBezTo>
                <a:cubicBezTo>
                  <a:pt x="648" y="405"/>
                  <a:pt x="342" y="0"/>
                  <a:pt x="37" y="466"/>
                </a:cubicBezTo>
                <a:lnTo>
                  <a:pt x="0" y="477"/>
                </a:lnTo>
                <a:close/>
              </a:path>
            </a:pathLst>
          </a:custGeom>
          <a:solidFill>
            <a:srgbClr val="002D6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en-US" sz="2800" kern="0">
              <a:solidFill>
                <a:prstClr val="black"/>
              </a:solidFill>
            </a:endParaRPr>
          </a:p>
        </p:txBody>
      </p:sp>
      <p:sp>
        <p:nvSpPr>
          <p:cNvPr id="29" name="Oval 54">
            <a:extLst>
              <a:ext uri="{FF2B5EF4-FFF2-40B4-BE49-F238E27FC236}">
                <a16:creationId xmlns:a16="http://schemas.microsoft.com/office/drawing/2014/main" id="{D31683E2-49C1-4F55-B284-21E1700E1049}"/>
              </a:ext>
            </a:extLst>
          </p:cNvPr>
          <p:cNvSpPr/>
          <p:nvPr/>
        </p:nvSpPr>
        <p:spPr>
          <a:xfrm>
            <a:off x="3826834" y="2461248"/>
            <a:ext cx="570595" cy="570595"/>
          </a:xfrm>
          <a:prstGeom prst="ellipse">
            <a:avLst/>
          </a:prstGeom>
          <a:solidFill>
            <a:srgbClr val="8E308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sz="3600" kern="0">
              <a:solidFill>
                <a:prstClr val="white"/>
              </a:solidFill>
            </a:endParaRPr>
          </a:p>
        </p:txBody>
      </p:sp>
      <p:sp>
        <p:nvSpPr>
          <p:cNvPr id="30" name="Freeform 74">
            <a:extLst>
              <a:ext uri="{FF2B5EF4-FFF2-40B4-BE49-F238E27FC236}">
                <a16:creationId xmlns:a16="http://schemas.microsoft.com/office/drawing/2014/main" id="{30CB19FF-C773-4C7C-8192-88064EEEFB34}"/>
              </a:ext>
            </a:extLst>
          </p:cNvPr>
          <p:cNvSpPr>
            <a:spLocks noEditPoints="1"/>
          </p:cNvSpPr>
          <p:nvPr/>
        </p:nvSpPr>
        <p:spPr bwMode="auto">
          <a:xfrm>
            <a:off x="3955210" y="2608400"/>
            <a:ext cx="313840" cy="249462"/>
          </a:xfrm>
          <a:custGeom>
            <a:avLst/>
            <a:gdLst>
              <a:gd name="T0" fmla="*/ 88 w 96"/>
              <a:gd name="T1" fmla="*/ 76 h 76"/>
              <a:gd name="T2" fmla="*/ 8 w 96"/>
              <a:gd name="T3" fmla="*/ 76 h 76"/>
              <a:gd name="T4" fmla="*/ 0 w 96"/>
              <a:gd name="T5" fmla="*/ 68 h 76"/>
              <a:gd name="T6" fmla="*/ 0 w 96"/>
              <a:gd name="T7" fmla="*/ 8 h 76"/>
              <a:gd name="T8" fmla="*/ 8 w 96"/>
              <a:gd name="T9" fmla="*/ 0 h 76"/>
              <a:gd name="T10" fmla="*/ 88 w 96"/>
              <a:gd name="T11" fmla="*/ 0 h 76"/>
              <a:gd name="T12" fmla="*/ 96 w 96"/>
              <a:gd name="T13" fmla="*/ 8 h 76"/>
              <a:gd name="T14" fmla="*/ 96 w 96"/>
              <a:gd name="T15" fmla="*/ 68 h 76"/>
              <a:gd name="T16" fmla="*/ 88 w 96"/>
              <a:gd name="T17" fmla="*/ 76 h 76"/>
              <a:gd name="T18" fmla="*/ 8 w 96"/>
              <a:gd name="T19" fmla="*/ 4 h 76"/>
              <a:gd name="T20" fmla="*/ 4 w 96"/>
              <a:gd name="T21" fmla="*/ 8 h 76"/>
              <a:gd name="T22" fmla="*/ 4 w 96"/>
              <a:gd name="T23" fmla="*/ 68 h 76"/>
              <a:gd name="T24" fmla="*/ 8 w 96"/>
              <a:gd name="T25" fmla="*/ 72 h 76"/>
              <a:gd name="T26" fmla="*/ 88 w 96"/>
              <a:gd name="T27" fmla="*/ 72 h 76"/>
              <a:gd name="T28" fmla="*/ 92 w 96"/>
              <a:gd name="T29" fmla="*/ 68 h 76"/>
              <a:gd name="T30" fmla="*/ 92 w 96"/>
              <a:gd name="T31" fmla="*/ 8 h 76"/>
              <a:gd name="T32" fmla="*/ 88 w 96"/>
              <a:gd name="T33" fmla="*/ 4 h 76"/>
              <a:gd name="T34" fmla="*/ 8 w 96"/>
              <a:gd name="T35" fmla="*/ 4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6" h="76">
                <a:moveTo>
                  <a:pt x="88" y="76"/>
                </a:moveTo>
                <a:cubicBezTo>
                  <a:pt x="8" y="76"/>
                  <a:pt x="8" y="76"/>
                  <a:pt x="8" y="76"/>
                </a:cubicBezTo>
                <a:cubicBezTo>
                  <a:pt x="4" y="76"/>
                  <a:pt x="0" y="72"/>
                  <a:pt x="0" y="68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4" y="0"/>
                  <a:pt x="8" y="0"/>
                </a:cubicBezTo>
                <a:cubicBezTo>
                  <a:pt x="88" y="0"/>
                  <a:pt x="88" y="0"/>
                  <a:pt x="88" y="0"/>
                </a:cubicBezTo>
                <a:cubicBezTo>
                  <a:pt x="92" y="0"/>
                  <a:pt x="96" y="4"/>
                  <a:pt x="96" y="8"/>
                </a:cubicBezTo>
                <a:cubicBezTo>
                  <a:pt x="96" y="68"/>
                  <a:pt x="96" y="68"/>
                  <a:pt x="96" y="68"/>
                </a:cubicBezTo>
                <a:cubicBezTo>
                  <a:pt x="96" y="72"/>
                  <a:pt x="92" y="76"/>
                  <a:pt x="88" y="76"/>
                </a:cubicBezTo>
                <a:close/>
                <a:moveTo>
                  <a:pt x="8" y="4"/>
                </a:moveTo>
                <a:cubicBezTo>
                  <a:pt x="6" y="4"/>
                  <a:pt x="4" y="6"/>
                  <a:pt x="4" y="8"/>
                </a:cubicBezTo>
                <a:cubicBezTo>
                  <a:pt x="4" y="68"/>
                  <a:pt x="4" y="68"/>
                  <a:pt x="4" y="68"/>
                </a:cubicBezTo>
                <a:cubicBezTo>
                  <a:pt x="4" y="70"/>
                  <a:pt x="6" y="72"/>
                  <a:pt x="8" y="72"/>
                </a:cubicBezTo>
                <a:cubicBezTo>
                  <a:pt x="88" y="72"/>
                  <a:pt x="88" y="72"/>
                  <a:pt x="88" y="72"/>
                </a:cubicBezTo>
                <a:cubicBezTo>
                  <a:pt x="90" y="72"/>
                  <a:pt x="92" y="70"/>
                  <a:pt x="92" y="68"/>
                </a:cubicBezTo>
                <a:cubicBezTo>
                  <a:pt x="92" y="8"/>
                  <a:pt x="92" y="8"/>
                  <a:pt x="92" y="8"/>
                </a:cubicBezTo>
                <a:cubicBezTo>
                  <a:pt x="92" y="6"/>
                  <a:pt x="90" y="4"/>
                  <a:pt x="88" y="4"/>
                </a:cubicBezTo>
                <a:lnTo>
                  <a:pt x="8" y="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sz="3600" kern="0">
              <a:solidFill>
                <a:prstClr val="black"/>
              </a:solidFill>
            </a:endParaRPr>
          </a:p>
        </p:txBody>
      </p:sp>
      <p:sp>
        <p:nvSpPr>
          <p:cNvPr id="31" name="Freeform 75">
            <a:extLst>
              <a:ext uri="{FF2B5EF4-FFF2-40B4-BE49-F238E27FC236}">
                <a16:creationId xmlns:a16="http://schemas.microsoft.com/office/drawing/2014/main" id="{D8FA7301-1812-404B-842A-26353C4F8D74}"/>
              </a:ext>
            </a:extLst>
          </p:cNvPr>
          <p:cNvSpPr>
            <a:spLocks/>
          </p:cNvSpPr>
          <p:nvPr/>
        </p:nvSpPr>
        <p:spPr bwMode="auto">
          <a:xfrm>
            <a:off x="4014224" y="2871275"/>
            <a:ext cx="195815" cy="13412"/>
          </a:xfrm>
          <a:custGeom>
            <a:avLst/>
            <a:gdLst>
              <a:gd name="T0" fmla="*/ 58 w 60"/>
              <a:gd name="T1" fmla="*/ 4 h 4"/>
              <a:gd name="T2" fmla="*/ 2 w 60"/>
              <a:gd name="T3" fmla="*/ 4 h 4"/>
              <a:gd name="T4" fmla="*/ 0 w 60"/>
              <a:gd name="T5" fmla="*/ 2 h 4"/>
              <a:gd name="T6" fmla="*/ 2 w 60"/>
              <a:gd name="T7" fmla="*/ 0 h 4"/>
              <a:gd name="T8" fmla="*/ 58 w 60"/>
              <a:gd name="T9" fmla="*/ 0 h 4"/>
              <a:gd name="T10" fmla="*/ 60 w 60"/>
              <a:gd name="T11" fmla="*/ 2 h 4"/>
              <a:gd name="T12" fmla="*/ 58 w 60"/>
              <a:gd name="T13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0" h="4">
                <a:moveTo>
                  <a:pt x="58" y="4"/>
                </a:moveTo>
                <a:cubicBezTo>
                  <a:pt x="2" y="4"/>
                  <a:pt x="2" y="4"/>
                  <a:pt x="2" y="4"/>
                </a:cubicBezTo>
                <a:cubicBezTo>
                  <a:pt x="1" y="4"/>
                  <a:pt x="0" y="3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58" y="0"/>
                  <a:pt x="58" y="0"/>
                  <a:pt x="58" y="0"/>
                </a:cubicBezTo>
                <a:cubicBezTo>
                  <a:pt x="59" y="0"/>
                  <a:pt x="60" y="1"/>
                  <a:pt x="60" y="2"/>
                </a:cubicBezTo>
                <a:cubicBezTo>
                  <a:pt x="60" y="3"/>
                  <a:pt x="59" y="4"/>
                  <a:pt x="58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sz="3600" kern="0">
              <a:solidFill>
                <a:prstClr val="black"/>
              </a:solidFill>
            </a:endParaRPr>
          </a:p>
        </p:txBody>
      </p:sp>
      <p:sp>
        <p:nvSpPr>
          <p:cNvPr id="32" name="Freeform 76">
            <a:extLst>
              <a:ext uri="{FF2B5EF4-FFF2-40B4-BE49-F238E27FC236}">
                <a16:creationId xmlns:a16="http://schemas.microsoft.com/office/drawing/2014/main" id="{8508B9EE-5AEC-4F92-B0C1-24AC85308045}"/>
              </a:ext>
            </a:extLst>
          </p:cNvPr>
          <p:cNvSpPr>
            <a:spLocks/>
          </p:cNvSpPr>
          <p:nvPr/>
        </p:nvSpPr>
        <p:spPr bwMode="auto">
          <a:xfrm>
            <a:off x="4098719" y="2844450"/>
            <a:ext cx="13412" cy="40236"/>
          </a:xfrm>
          <a:custGeom>
            <a:avLst/>
            <a:gdLst>
              <a:gd name="T0" fmla="*/ 2 w 4"/>
              <a:gd name="T1" fmla="*/ 12 h 12"/>
              <a:gd name="T2" fmla="*/ 0 w 4"/>
              <a:gd name="T3" fmla="*/ 10 h 12"/>
              <a:gd name="T4" fmla="*/ 0 w 4"/>
              <a:gd name="T5" fmla="*/ 2 h 12"/>
              <a:gd name="T6" fmla="*/ 2 w 4"/>
              <a:gd name="T7" fmla="*/ 0 h 12"/>
              <a:gd name="T8" fmla="*/ 4 w 4"/>
              <a:gd name="T9" fmla="*/ 2 h 12"/>
              <a:gd name="T10" fmla="*/ 4 w 4"/>
              <a:gd name="T11" fmla="*/ 10 h 12"/>
              <a:gd name="T12" fmla="*/ 2 w 4"/>
              <a:gd name="T13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12">
                <a:moveTo>
                  <a:pt x="2" y="12"/>
                </a:moveTo>
                <a:cubicBezTo>
                  <a:pt x="1" y="12"/>
                  <a:pt x="0" y="11"/>
                  <a:pt x="0" y="10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3" y="0"/>
                  <a:pt x="4" y="1"/>
                  <a:pt x="4" y="2"/>
                </a:cubicBezTo>
                <a:cubicBezTo>
                  <a:pt x="4" y="10"/>
                  <a:pt x="4" y="10"/>
                  <a:pt x="4" y="10"/>
                </a:cubicBezTo>
                <a:cubicBezTo>
                  <a:pt x="4" y="11"/>
                  <a:pt x="3" y="12"/>
                  <a:pt x="2" y="1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sz="3600" kern="0">
              <a:solidFill>
                <a:prstClr val="black"/>
              </a:solidFill>
            </a:endParaRPr>
          </a:p>
        </p:txBody>
      </p:sp>
      <p:sp>
        <p:nvSpPr>
          <p:cNvPr id="33" name="Oval 77">
            <a:extLst>
              <a:ext uri="{FF2B5EF4-FFF2-40B4-BE49-F238E27FC236}">
                <a16:creationId xmlns:a16="http://schemas.microsoft.com/office/drawing/2014/main" id="{58B5A347-0052-4357-9934-E4DCA36991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98719" y="2812262"/>
            <a:ext cx="26824" cy="2548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sz="3600" kern="0">
              <a:solidFill>
                <a:prstClr val="black"/>
              </a:solidFill>
            </a:endParaRPr>
          </a:p>
        </p:txBody>
      </p:sp>
      <p:sp>
        <p:nvSpPr>
          <p:cNvPr id="34" name="Rectangle 78">
            <a:extLst>
              <a:ext uri="{FF2B5EF4-FFF2-40B4-BE49-F238E27FC236}">
                <a16:creationId xmlns:a16="http://schemas.microsoft.com/office/drawing/2014/main" id="{F955AC6F-D361-4365-9EC3-955EA61623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61917" y="2792144"/>
            <a:ext cx="300429" cy="1341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sz="3600" kern="0">
              <a:solidFill>
                <a:prstClr val="black"/>
              </a:solidFill>
            </a:endParaRPr>
          </a:p>
        </p:txBody>
      </p:sp>
      <p:sp>
        <p:nvSpPr>
          <p:cNvPr id="35" name="Freeform 79">
            <a:extLst>
              <a:ext uri="{FF2B5EF4-FFF2-40B4-BE49-F238E27FC236}">
                <a16:creationId xmlns:a16="http://schemas.microsoft.com/office/drawing/2014/main" id="{704C316E-13F0-452E-9E97-6E1F2FABF506}"/>
              </a:ext>
            </a:extLst>
          </p:cNvPr>
          <p:cNvSpPr>
            <a:spLocks noEditPoints="1"/>
          </p:cNvSpPr>
          <p:nvPr/>
        </p:nvSpPr>
        <p:spPr bwMode="auto">
          <a:xfrm>
            <a:off x="4034342" y="2713013"/>
            <a:ext cx="52307" cy="65720"/>
          </a:xfrm>
          <a:custGeom>
            <a:avLst/>
            <a:gdLst>
              <a:gd name="T0" fmla="*/ 14 w 16"/>
              <a:gd name="T1" fmla="*/ 20 h 20"/>
              <a:gd name="T2" fmla="*/ 2 w 16"/>
              <a:gd name="T3" fmla="*/ 20 h 20"/>
              <a:gd name="T4" fmla="*/ 0 w 16"/>
              <a:gd name="T5" fmla="*/ 18 h 20"/>
              <a:gd name="T6" fmla="*/ 0 w 16"/>
              <a:gd name="T7" fmla="*/ 2 h 20"/>
              <a:gd name="T8" fmla="*/ 2 w 16"/>
              <a:gd name="T9" fmla="*/ 0 h 20"/>
              <a:gd name="T10" fmla="*/ 14 w 16"/>
              <a:gd name="T11" fmla="*/ 0 h 20"/>
              <a:gd name="T12" fmla="*/ 16 w 16"/>
              <a:gd name="T13" fmla="*/ 2 h 20"/>
              <a:gd name="T14" fmla="*/ 16 w 16"/>
              <a:gd name="T15" fmla="*/ 18 h 20"/>
              <a:gd name="T16" fmla="*/ 14 w 16"/>
              <a:gd name="T17" fmla="*/ 20 h 20"/>
              <a:gd name="T18" fmla="*/ 4 w 16"/>
              <a:gd name="T19" fmla="*/ 16 h 20"/>
              <a:gd name="T20" fmla="*/ 12 w 16"/>
              <a:gd name="T21" fmla="*/ 16 h 20"/>
              <a:gd name="T22" fmla="*/ 12 w 16"/>
              <a:gd name="T23" fmla="*/ 4 h 20"/>
              <a:gd name="T24" fmla="*/ 4 w 16"/>
              <a:gd name="T25" fmla="*/ 4 h 20"/>
              <a:gd name="T26" fmla="*/ 4 w 16"/>
              <a:gd name="T27" fmla="*/ 16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6" h="20">
                <a:moveTo>
                  <a:pt x="14" y="20"/>
                </a:moveTo>
                <a:cubicBezTo>
                  <a:pt x="2" y="20"/>
                  <a:pt x="2" y="20"/>
                  <a:pt x="2" y="20"/>
                </a:cubicBezTo>
                <a:cubicBezTo>
                  <a:pt x="1" y="20"/>
                  <a:pt x="0" y="19"/>
                  <a:pt x="0" y="18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5" y="0"/>
                  <a:pt x="16" y="1"/>
                  <a:pt x="16" y="2"/>
                </a:cubicBezTo>
                <a:cubicBezTo>
                  <a:pt x="16" y="18"/>
                  <a:pt x="16" y="18"/>
                  <a:pt x="16" y="18"/>
                </a:cubicBezTo>
                <a:cubicBezTo>
                  <a:pt x="16" y="19"/>
                  <a:pt x="15" y="20"/>
                  <a:pt x="14" y="20"/>
                </a:cubicBezTo>
                <a:close/>
                <a:moveTo>
                  <a:pt x="4" y="16"/>
                </a:moveTo>
                <a:cubicBezTo>
                  <a:pt x="12" y="16"/>
                  <a:pt x="12" y="16"/>
                  <a:pt x="12" y="16"/>
                </a:cubicBezTo>
                <a:cubicBezTo>
                  <a:pt x="12" y="4"/>
                  <a:pt x="12" y="4"/>
                  <a:pt x="12" y="4"/>
                </a:cubicBezTo>
                <a:cubicBezTo>
                  <a:pt x="4" y="4"/>
                  <a:pt x="4" y="4"/>
                  <a:pt x="4" y="4"/>
                </a:cubicBezTo>
                <a:lnTo>
                  <a:pt x="4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sz="3600" kern="0">
              <a:solidFill>
                <a:prstClr val="black"/>
              </a:solidFill>
            </a:endParaRPr>
          </a:p>
        </p:txBody>
      </p:sp>
      <p:sp>
        <p:nvSpPr>
          <p:cNvPr id="36" name="Freeform 80">
            <a:extLst>
              <a:ext uri="{FF2B5EF4-FFF2-40B4-BE49-F238E27FC236}">
                <a16:creationId xmlns:a16="http://schemas.microsoft.com/office/drawing/2014/main" id="{F18783C7-A5AD-47EE-B8B0-EF16EAC616E4}"/>
              </a:ext>
            </a:extLst>
          </p:cNvPr>
          <p:cNvSpPr>
            <a:spLocks noEditPoints="1"/>
          </p:cNvSpPr>
          <p:nvPr/>
        </p:nvSpPr>
        <p:spPr bwMode="auto">
          <a:xfrm>
            <a:off x="4098720" y="2674119"/>
            <a:ext cx="52307" cy="104614"/>
          </a:xfrm>
          <a:custGeom>
            <a:avLst/>
            <a:gdLst>
              <a:gd name="T0" fmla="*/ 14 w 16"/>
              <a:gd name="T1" fmla="*/ 32 h 32"/>
              <a:gd name="T2" fmla="*/ 2 w 16"/>
              <a:gd name="T3" fmla="*/ 32 h 32"/>
              <a:gd name="T4" fmla="*/ 0 w 16"/>
              <a:gd name="T5" fmla="*/ 30 h 32"/>
              <a:gd name="T6" fmla="*/ 0 w 16"/>
              <a:gd name="T7" fmla="*/ 2 h 32"/>
              <a:gd name="T8" fmla="*/ 2 w 16"/>
              <a:gd name="T9" fmla="*/ 0 h 32"/>
              <a:gd name="T10" fmla="*/ 14 w 16"/>
              <a:gd name="T11" fmla="*/ 0 h 32"/>
              <a:gd name="T12" fmla="*/ 16 w 16"/>
              <a:gd name="T13" fmla="*/ 2 h 32"/>
              <a:gd name="T14" fmla="*/ 16 w 16"/>
              <a:gd name="T15" fmla="*/ 30 h 32"/>
              <a:gd name="T16" fmla="*/ 14 w 16"/>
              <a:gd name="T17" fmla="*/ 32 h 32"/>
              <a:gd name="T18" fmla="*/ 4 w 16"/>
              <a:gd name="T19" fmla="*/ 28 h 32"/>
              <a:gd name="T20" fmla="*/ 12 w 16"/>
              <a:gd name="T21" fmla="*/ 28 h 32"/>
              <a:gd name="T22" fmla="*/ 12 w 16"/>
              <a:gd name="T23" fmla="*/ 4 h 32"/>
              <a:gd name="T24" fmla="*/ 4 w 16"/>
              <a:gd name="T25" fmla="*/ 4 h 32"/>
              <a:gd name="T26" fmla="*/ 4 w 16"/>
              <a:gd name="T27" fmla="*/ 28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6" h="32">
                <a:moveTo>
                  <a:pt x="14" y="32"/>
                </a:moveTo>
                <a:cubicBezTo>
                  <a:pt x="2" y="32"/>
                  <a:pt x="2" y="32"/>
                  <a:pt x="2" y="32"/>
                </a:cubicBezTo>
                <a:cubicBezTo>
                  <a:pt x="1" y="32"/>
                  <a:pt x="0" y="31"/>
                  <a:pt x="0" y="30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5" y="0"/>
                  <a:pt x="16" y="1"/>
                  <a:pt x="16" y="2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31"/>
                  <a:pt x="15" y="32"/>
                  <a:pt x="14" y="32"/>
                </a:cubicBezTo>
                <a:close/>
                <a:moveTo>
                  <a:pt x="4" y="28"/>
                </a:moveTo>
                <a:cubicBezTo>
                  <a:pt x="12" y="28"/>
                  <a:pt x="12" y="28"/>
                  <a:pt x="12" y="28"/>
                </a:cubicBezTo>
                <a:cubicBezTo>
                  <a:pt x="12" y="4"/>
                  <a:pt x="12" y="4"/>
                  <a:pt x="12" y="4"/>
                </a:cubicBezTo>
                <a:cubicBezTo>
                  <a:pt x="4" y="4"/>
                  <a:pt x="4" y="4"/>
                  <a:pt x="4" y="4"/>
                </a:cubicBezTo>
                <a:lnTo>
                  <a:pt x="4" y="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sz="3600" kern="0">
              <a:solidFill>
                <a:prstClr val="black"/>
              </a:solidFill>
            </a:endParaRPr>
          </a:p>
        </p:txBody>
      </p:sp>
      <p:sp>
        <p:nvSpPr>
          <p:cNvPr id="37" name="Freeform 81">
            <a:extLst>
              <a:ext uri="{FF2B5EF4-FFF2-40B4-BE49-F238E27FC236}">
                <a16:creationId xmlns:a16="http://schemas.microsoft.com/office/drawing/2014/main" id="{7ACA68C5-1992-492C-BC16-6B7D2A283A06}"/>
              </a:ext>
            </a:extLst>
          </p:cNvPr>
          <p:cNvSpPr>
            <a:spLocks noEditPoints="1"/>
          </p:cNvSpPr>
          <p:nvPr/>
        </p:nvSpPr>
        <p:spPr bwMode="auto">
          <a:xfrm>
            <a:off x="4164437" y="2647296"/>
            <a:ext cx="52307" cy="131437"/>
          </a:xfrm>
          <a:custGeom>
            <a:avLst/>
            <a:gdLst>
              <a:gd name="T0" fmla="*/ 14 w 16"/>
              <a:gd name="T1" fmla="*/ 40 h 40"/>
              <a:gd name="T2" fmla="*/ 2 w 16"/>
              <a:gd name="T3" fmla="*/ 40 h 40"/>
              <a:gd name="T4" fmla="*/ 0 w 16"/>
              <a:gd name="T5" fmla="*/ 38 h 40"/>
              <a:gd name="T6" fmla="*/ 0 w 16"/>
              <a:gd name="T7" fmla="*/ 2 h 40"/>
              <a:gd name="T8" fmla="*/ 2 w 16"/>
              <a:gd name="T9" fmla="*/ 0 h 40"/>
              <a:gd name="T10" fmla="*/ 14 w 16"/>
              <a:gd name="T11" fmla="*/ 0 h 40"/>
              <a:gd name="T12" fmla="*/ 16 w 16"/>
              <a:gd name="T13" fmla="*/ 2 h 40"/>
              <a:gd name="T14" fmla="*/ 16 w 16"/>
              <a:gd name="T15" fmla="*/ 38 h 40"/>
              <a:gd name="T16" fmla="*/ 14 w 16"/>
              <a:gd name="T17" fmla="*/ 40 h 40"/>
              <a:gd name="T18" fmla="*/ 4 w 16"/>
              <a:gd name="T19" fmla="*/ 36 h 40"/>
              <a:gd name="T20" fmla="*/ 12 w 16"/>
              <a:gd name="T21" fmla="*/ 36 h 40"/>
              <a:gd name="T22" fmla="*/ 12 w 16"/>
              <a:gd name="T23" fmla="*/ 4 h 40"/>
              <a:gd name="T24" fmla="*/ 4 w 16"/>
              <a:gd name="T25" fmla="*/ 4 h 40"/>
              <a:gd name="T26" fmla="*/ 4 w 16"/>
              <a:gd name="T27" fmla="*/ 36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6" h="40">
                <a:moveTo>
                  <a:pt x="14" y="40"/>
                </a:moveTo>
                <a:cubicBezTo>
                  <a:pt x="2" y="40"/>
                  <a:pt x="2" y="40"/>
                  <a:pt x="2" y="40"/>
                </a:cubicBezTo>
                <a:cubicBezTo>
                  <a:pt x="1" y="40"/>
                  <a:pt x="0" y="39"/>
                  <a:pt x="0" y="38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5" y="0"/>
                  <a:pt x="16" y="1"/>
                  <a:pt x="16" y="2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9"/>
                  <a:pt x="15" y="40"/>
                  <a:pt x="14" y="40"/>
                </a:cubicBezTo>
                <a:close/>
                <a:moveTo>
                  <a:pt x="4" y="36"/>
                </a:moveTo>
                <a:cubicBezTo>
                  <a:pt x="12" y="36"/>
                  <a:pt x="12" y="36"/>
                  <a:pt x="12" y="36"/>
                </a:cubicBezTo>
                <a:cubicBezTo>
                  <a:pt x="12" y="4"/>
                  <a:pt x="12" y="4"/>
                  <a:pt x="12" y="4"/>
                </a:cubicBezTo>
                <a:cubicBezTo>
                  <a:pt x="4" y="4"/>
                  <a:pt x="4" y="4"/>
                  <a:pt x="4" y="4"/>
                </a:cubicBezTo>
                <a:lnTo>
                  <a:pt x="4" y="3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sz="3600" kern="0">
              <a:solidFill>
                <a:prstClr val="black"/>
              </a:solidFill>
            </a:endParaRPr>
          </a:p>
        </p:txBody>
      </p:sp>
      <p:sp>
        <p:nvSpPr>
          <p:cNvPr id="38" name="Rectangle 82">
            <a:extLst>
              <a:ext uri="{FF2B5EF4-FFF2-40B4-BE49-F238E27FC236}">
                <a16:creationId xmlns:a16="http://schemas.microsoft.com/office/drawing/2014/main" id="{73A04B71-679A-44A9-A61B-A79DE0091A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07516" y="2647296"/>
            <a:ext cx="13412" cy="13143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sz="3600" kern="0">
              <a:solidFill>
                <a:prstClr val="black"/>
              </a:solidFill>
            </a:endParaRPr>
          </a:p>
        </p:txBody>
      </p:sp>
      <p:sp>
        <p:nvSpPr>
          <p:cNvPr id="39" name="Freeform 86">
            <a:extLst>
              <a:ext uri="{FF2B5EF4-FFF2-40B4-BE49-F238E27FC236}">
                <a16:creationId xmlns:a16="http://schemas.microsoft.com/office/drawing/2014/main" id="{D23AABCC-752D-43F0-BAC9-8077616C234A}"/>
              </a:ext>
            </a:extLst>
          </p:cNvPr>
          <p:cNvSpPr>
            <a:spLocks/>
          </p:cNvSpPr>
          <p:nvPr/>
        </p:nvSpPr>
        <p:spPr bwMode="auto">
          <a:xfrm>
            <a:off x="3983460" y="3258021"/>
            <a:ext cx="437193" cy="1430638"/>
          </a:xfrm>
          <a:custGeom>
            <a:avLst/>
            <a:gdLst>
              <a:gd name="T0" fmla="*/ 289 w 289"/>
              <a:gd name="T1" fmla="*/ 945 h 945"/>
              <a:gd name="T2" fmla="*/ 0 w 289"/>
              <a:gd name="T3" fmla="*/ 127 h 945"/>
              <a:gd name="T4" fmla="*/ 6 w 289"/>
              <a:gd name="T5" fmla="*/ 0 h 9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89" h="945">
                <a:moveTo>
                  <a:pt x="289" y="945"/>
                </a:moveTo>
                <a:cubicBezTo>
                  <a:pt x="108" y="721"/>
                  <a:pt x="0" y="437"/>
                  <a:pt x="0" y="127"/>
                </a:cubicBezTo>
                <a:cubicBezTo>
                  <a:pt x="0" y="84"/>
                  <a:pt x="2" y="42"/>
                  <a:pt x="6" y="0"/>
                </a:cubicBezTo>
              </a:path>
            </a:pathLst>
          </a:custGeom>
          <a:noFill/>
          <a:ln w="12700" cap="flat">
            <a:solidFill>
              <a:srgbClr val="000000">
                <a:lumMod val="65000"/>
                <a:lumOff val="35000"/>
              </a:srgbClr>
            </a:solidFill>
            <a:prstDash val="solid"/>
            <a:miter lim="800000"/>
            <a:headEnd/>
            <a:tailEnd type="oval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sz="3600" kern="0">
              <a:solidFill>
                <a:prstClr val="black"/>
              </a:solidFill>
            </a:endParaRPr>
          </a:p>
        </p:txBody>
      </p:sp>
      <p:sp>
        <p:nvSpPr>
          <p:cNvPr id="40" name="Freeform 87">
            <a:extLst>
              <a:ext uri="{FF2B5EF4-FFF2-40B4-BE49-F238E27FC236}">
                <a16:creationId xmlns:a16="http://schemas.microsoft.com/office/drawing/2014/main" id="{A5EAFB44-0FE8-4B2B-8D78-22557695E06A}"/>
              </a:ext>
            </a:extLst>
          </p:cNvPr>
          <p:cNvSpPr>
            <a:spLocks/>
          </p:cNvSpPr>
          <p:nvPr/>
        </p:nvSpPr>
        <p:spPr bwMode="auto">
          <a:xfrm>
            <a:off x="5183659" y="5266675"/>
            <a:ext cx="1476085" cy="159386"/>
          </a:xfrm>
          <a:custGeom>
            <a:avLst/>
            <a:gdLst>
              <a:gd name="T0" fmla="*/ 975 w 975"/>
              <a:gd name="T1" fmla="*/ 21 h 105"/>
              <a:gd name="T2" fmla="*/ 513 w 975"/>
              <a:gd name="T3" fmla="*/ 105 h 105"/>
              <a:gd name="T4" fmla="*/ 0 w 975"/>
              <a:gd name="T5" fmla="*/ 0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75" h="105">
                <a:moveTo>
                  <a:pt x="975" y="21"/>
                </a:moveTo>
                <a:cubicBezTo>
                  <a:pt x="831" y="76"/>
                  <a:pt x="676" y="105"/>
                  <a:pt x="513" y="105"/>
                </a:cubicBezTo>
                <a:cubicBezTo>
                  <a:pt x="331" y="105"/>
                  <a:pt x="157" y="68"/>
                  <a:pt x="0" y="0"/>
                </a:cubicBezTo>
              </a:path>
            </a:pathLst>
          </a:custGeom>
          <a:noFill/>
          <a:ln w="12700" cap="flat">
            <a:solidFill>
              <a:srgbClr val="000000">
                <a:lumMod val="65000"/>
                <a:lumOff val="35000"/>
              </a:srgbClr>
            </a:solidFill>
            <a:prstDash val="solid"/>
            <a:miter lim="800000"/>
            <a:headEnd/>
            <a:tailEnd type="oval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sz="3600" kern="0">
              <a:solidFill>
                <a:prstClr val="black"/>
              </a:solidFill>
            </a:endParaRPr>
          </a:p>
        </p:txBody>
      </p:sp>
      <p:sp>
        <p:nvSpPr>
          <p:cNvPr id="41" name="Freeform 88">
            <a:extLst>
              <a:ext uri="{FF2B5EF4-FFF2-40B4-BE49-F238E27FC236}">
                <a16:creationId xmlns:a16="http://schemas.microsoft.com/office/drawing/2014/main" id="{E9E978A4-7FB2-4FA9-B18A-813B43D5BC2B}"/>
              </a:ext>
            </a:extLst>
          </p:cNvPr>
          <p:cNvSpPr>
            <a:spLocks/>
          </p:cNvSpPr>
          <p:nvPr/>
        </p:nvSpPr>
        <p:spPr bwMode="auto">
          <a:xfrm>
            <a:off x="7442595" y="3361080"/>
            <a:ext cx="494802" cy="1397353"/>
          </a:xfrm>
          <a:custGeom>
            <a:avLst/>
            <a:gdLst>
              <a:gd name="T0" fmla="*/ 326 w 327"/>
              <a:gd name="T1" fmla="*/ 0 h 923"/>
              <a:gd name="T2" fmla="*/ 327 w 327"/>
              <a:gd name="T3" fmla="*/ 59 h 923"/>
              <a:gd name="T4" fmla="*/ 0 w 327"/>
              <a:gd name="T5" fmla="*/ 923 h 9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27" h="923">
                <a:moveTo>
                  <a:pt x="326" y="0"/>
                </a:moveTo>
                <a:cubicBezTo>
                  <a:pt x="327" y="19"/>
                  <a:pt x="327" y="39"/>
                  <a:pt x="327" y="59"/>
                </a:cubicBezTo>
                <a:cubicBezTo>
                  <a:pt x="327" y="390"/>
                  <a:pt x="204" y="693"/>
                  <a:pt x="0" y="923"/>
                </a:cubicBezTo>
              </a:path>
            </a:pathLst>
          </a:custGeom>
          <a:noFill/>
          <a:ln w="12700" cap="flat">
            <a:solidFill>
              <a:srgbClr val="000000">
                <a:lumMod val="65000"/>
                <a:lumOff val="35000"/>
              </a:srgbClr>
            </a:solidFill>
            <a:prstDash val="solid"/>
            <a:miter lim="800000"/>
            <a:headEnd/>
            <a:tailEnd type="oval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sz="3600" kern="0">
              <a:solidFill>
                <a:prstClr val="black"/>
              </a:solidFill>
            </a:endParaRPr>
          </a:p>
        </p:txBody>
      </p:sp>
      <p:sp>
        <p:nvSpPr>
          <p:cNvPr id="42" name="Freeform 89">
            <a:extLst>
              <a:ext uri="{FF2B5EF4-FFF2-40B4-BE49-F238E27FC236}">
                <a16:creationId xmlns:a16="http://schemas.microsoft.com/office/drawing/2014/main" id="{B0D3C44D-D13D-4149-A51D-AFEF95D19225}"/>
              </a:ext>
            </a:extLst>
          </p:cNvPr>
          <p:cNvSpPr>
            <a:spLocks/>
          </p:cNvSpPr>
          <p:nvPr/>
        </p:nvSpPr>
        <p:spPr bwMode="auto">
          <a:xfrm>
            <a:off x="6475393" y="1541255"/>
            <a:ext cx="1194438" cy="914072"/>
          </a:xfrm>
          <a:custGeom>
            <a:avLst/>
            <a:gdLst>
              <a:gd name="T0" fmla="*/ 0 w 789"/>
              <a:gd name="T1" fmla="*/ 0 h 604"/>
              <a:gd name="T2" fmla="*/ 789 w 789"/>
              <a:gd name="T3" fmla="*/ 604 h 604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789" h="604">
                <a:moveTo>
                  <a:pt x="0" y="0"/>
                </a:moveTo>
                <a:cubicBezTo>
                  <a:pt x="335" y="90"/>
                  <a:pt x="618" y="311"/>
                  <a:pt x="789" y="604"/>
                </a:cubicBezTo>
              </a:path>
            </a:pathLst>
          </a:custGeom>
          <a:noFill/>
          <a:ln w="12700" cap="flat">
            <a:solidFill>
              <a:srgbClr val="000000">
                <a:lumMod val="65000"/>
                <a:lumOff val="35000"/>
              </a:srgbClr>
            </a:solidFill>
            <a:prstDash val="solid"/>
            <a:miter lim="800000"/>
            <a:headEnd/>
            <a:tailEnd type="oval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sz="3600" kern="0">
              <a:solidFill>
                <a:prstClr val="black"/>
              </a:solidFill>
            </a:endParaRPr>
          </a:p>
        </p:txBody>
      </p:sp>
      <p:sp>
        <p:nvSpPr>
          <p:cNvPr id="43" name="Freeform 90">
            <a:extLst>
              <a:ext uri="{FF2B5EF4-FFF2-40B4-BE49-F238E27FC236}">
                <a16:creationId xmlns:a16="http://schemas.microsoft.com/office/drawing/2014/main" id="{8A6582EC-5CFC-4E58-8356-80FED3EF7659}"/>
              </a:ext>
            </a:extLst>
          </p:cNvPr>
          <p:cNvSpPr>
            <a:spLocks/>
          </p:cNvSpPr>
          <p:nvPr/>
        </p:nvSpPr>
        <p:spPr bwMode="auto">
          <a:xfrm>
            <a:off x="4304152" y="1520132"/>
            <a:ext cx="1227724" cy="850702"/>
          </a:xfrm>
          <a:custGeom>
            <a:avLst/>
            <a:gdLst>
              <a:gd name="T0" fmla="*/ 0 w 811"/>
              <a:gd name="T1" fmla="*/ 562 h 562"/>
              <a:gd name="T2" fmla="*/ 811 w 811"/>
              <a:gd name="T3" fmla="*/ 0 h 56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811" h="562">
                <a:moveTo>
                  <a:pt x="0" y="562"/>
                </a:moveTo>
                <a:cubicBezTo>
                  <a:pt x="184" y="281"/>
                  <a:pt x="473" y="75"/>
                  <a:pt x="811" y="0"/>
                </a:cubicBezTo>
              </a:path>
            </a:pathLst>
          </a:custGeom>
          <a:noFill/>
          <a:ln w="12700" cap="flat">
            <a:solidFill>
              <a:srgbClr val="000000">
                <a:lumMod val="65000"/>
                <a:lumOff val="35000"/>
              </a:srgbClr>
            </a:solidFill>
            <a:prstDash val="solid"/>
            <a:miter lim="800000"/>
            <a:headEnd/>
            <a:tailEnd type="oval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sz="3600" kern="0">
              <a:solidFill>
                <a:prstClr val="black"/>
              </a:solidFill>
            </a:endParaRPr>
          </a:p>
        </p:txBody>
      </p:sp>
      <p:sp>
        <p:nvSpPr>
          <p:cNvPr id="44" name="Oval 69">
            <a:extLst>
              <a:ext uri="{FF2B5EF4-FFF2-40B4-BE49-F238E27FC236}">
                <a16:creationId xmlns:a16="http://schemas.microsoft.com/office/drawing/2014/main" id="{E32166EA-F9AD-4B8A-94E9-32074C89B725}"/>
              </a:ext>
            </a:extLst>
          </p:cNvPr>
          <p:cNvSpPr/>
          <p:nvPr/>
        </p:nvSpPr>
        <p:spPr>
          <a:xfrm>
            <a:off x="5714602" y="1116190"/>
            <a:ext cx="570595" cy="570595"/>
          </a:xfrm>
          <a:prstGeom prst="ellipse">
            <a:avLst/>
          </a:prstGeom>
          <a:solidFill>
            <a:srgbClr val="002D6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sz="3600" kern="0">
              <a:solidFill>
                <a:prstClr val="white"/>
              </a:solidFill>
            </a:endParaRPr>
          </a:p>
        </p:txBody>
      </p:sp>
      <p:sp>
        <p:nvSpPr>
          <p:cNvPr id="45" name="Oval 70">
            <a:extLst>
              <a:ext uri="{FF2B5EF4-FFF2-40B4-BE49-F238E27FC236}">
                <a16:creationId xmlns:a16="http://schemas.microsoft.com/office/drawing/2014/main" id="{BD3CF517-113B-470D-A0EF-C0FB8CE1AF87}"/>
              </a:ext>
            </a:extLst>
          </p:cNvPr>
          <p:cNvSpPr/>
          <p:nvPr/>
        </p:nvSpPr>
        <p:spPr>
          <a:xfrm>
            <a:off x="7550545" y="2614608"/>
            <a:ext cx="570595" cy="570595"/>
          </a:xfrm>
          <a:prstGeom prst="ellipse">
            <a:avLst/>
          </a:prstGeom>
          <a:solidFill>
            <a:schemeClr val="accent6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sz="3600" kern="0">
              <a:solidFill>
                <a:prstClr val="white"/>
              </a:solidFill>
            </a:endParaRPr>
          </a:p>
        </p:txBody>
      </p:sp>
      <p:sp>
        <p:nvSpPr>
          <p:cNvPr id="46" name="Oval 71">
            <a:hlinkClick r:id="" action="ppaction://noaction"/>
            <a:extLst>
              <a:ext uri="{FF2B5EF4-FFF2-40B4-BE49-F238E27FC236}">
                <a16:creationId xmlns:a16="http://schemas.microsoft.com/office/drawing/2014/main" id="{BBE803C7-59CB-49D2-9BE6-B68FD7C3BD5F}"/>
              </a:ext>
            </a:extLst>
          </p:cNvPr>
          <p:cNvSpPr/>
          <p:nvPr/>
        </p:nvSpPr>
        <p:spPr>
          <a:xfrm>
            <a:off x="4454815" y="4736289"/>
            <a:ext cx="570595" cy="570595"/>
          </a:xfrm>
          <a:prstGeom prst="ellipse">
            <a:avLst/>
          </a:prstGeom>
          <a:solidFill>
            <a:schemeClr val="accent6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sz="3600" kern="0">
              <a:solidFill>
                <a:prstClr val="white"/>
              </a:solidFill>
            </a:endParaRPr>
          </a:p>
        </p:txBody>
      </p:sp>
      <p:sp>
        <p:nvSpPr>
          <p:cNvPr id="47" name="Oval 72">
            <a:hlinkClick r:id="" action="ppaction://noaction"/>
            <a:extLst>
              <a:ext uri="{FF2B5EF4-FFF2-40B4-BE49-F238E27FC236}">
                <a16:creationId xmlns:a16="http://schemas.microsoft.com/office/drawing/2014/main" id="{2C4426EF-EF4A-48D9-97EA-292EBB0C4AF2}"/>
              </a:ext>
            </a:extLst>
          </p:cNvPr>
          <p:cNvSpPr/>
          <p:nvPr/>
        </p:nvSpPr>
        <p:spPr>
          <a:xfrm>
            <a:off x="6779786" y="4874520"/>
            <a:ext cx="570595" cy="570595"/>
          </a:xfrm>
          <a:prstGeom prst="ellipse">
            <a:avLst/>
          </a:prstGeom>
          <a:solidFill>
            <a:srgbClr val="AEADB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sz="3600" kern="0">
              <a:solidFill>
                <a:prstClr val="white"/>
              </a:solidFill>
            </a:endParaRPr>
          </a:p>
        </p:txBody>
      </p:sp>
      <p:grpSp>
        <p:nvGrpSpPr>
          <p:cNvPr id="48" name="Group 73">
            <a:extLst>
              <a:ext uri="{FF2B5EF4-FFF2-40B4-BE49-F238E27FC236}">
                <a16:creationId xmlns:a16="http://schemas.microsoft.com/office/drawing/2014/main" id="{00568B47-ED76-4F4F-8964-26F814714D2A}"/>
              </a:ext>
            </a:extLst>
          </p:cNvPr>
          <p:cNvGrpSpPr>
            <a:grpSpLocks noChangeAspect="1"/>
          </p:cNvGrpSpPr>
          <p:nvPr/>
        </p:nvGrpSpPr>
        <p:grpSpPr>
          <a:xfrm>
            <a:off x="5860994" y="1262583"/>
            <a:ext cx="277810" cy="277809"/>
            <a:chOff x="6445250" y="1803400"/>
            <a:chExt cx="371476" cy="371475"/>
          </a:xfrm>
          <a:solidFill>
            <a:srgbClr val="FFFFFF"/>
          </a:solidFill>
        </p:grpSpPr>
        <p:sp>
          <p:nvSpPr>
            <p:cNvPr id="49" name="Freeform 94">
              <a:extLst>
                <a:ext uri="{FF2B5EF4-FFF2-40B4-BE49-F238E27FC236}">
                  <a16:creationId xmlns:a16="http://schemas.microsoft.com/office/drawing/2014/main" id="{E0D71B87-7CB8-4059-AD03-F8D69A487DB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23038" y="1989138"/>
              <a:ext cx="107950" cy="107950"/>
            </a:xfrm>
            <a:custGeom>
              <a:avLst/>
              <a:gdLst>
                <a:gd name="T0" fmla="*/ 14 w 28"/>
                <a:gd name="T1" fmla="*/ 28 h 28"/>
                <a:gd name="T2" fmla="*/ 0 w 28"/>
                <a:gd name="T3" fmla="*/ 14 h 28"/>
                <a:gd name="T4" fmla="*/ 14 w 28"/>
                <a:gd name="T5" fmla="*/ 0 h 28"/>
                <a:gd name="T6" fmla="*/ 28 w 28"/>
                <a:gd name="T7" fmla="*/ 14 h 28"/>
                <a:gd name="T8" fmla="*/ 14 w 28"/>
                <a:gd name="T9" fmla="*/ 28 h 28"/>
                <a:gd name="T10" fmla="*/ 14 w 28"/>
                <a:gd name="T11" fmla="*/ 4 h 28"/>
                <a:gd name="T12" fmla="*/ 4 w 28"/>
                <a:gd name="T13" fmla="*/ 14 h 28"/>
                <a:gd name="T14" fmla="*/ 14 w 28"/>
                <a:gd name="T15" fmla="*/ 24 h 28"/>
                <a:gd name="T16" fmla="*/ 24 w 28"/>
                <a:gd name="T17" fmla="*/ 14 h 28"/>
                <a:gd name="T18" fmla="*/ 14 w 28"/>
                <a:gd name="T19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28">
                  <a:moveTo>
                    <a:pt x="14" y="28"/>
                  </a:moveTo>
                  <a:cubicBezTo>
                    <a:pt x="6" y="28"/>
                    <a:pt x="0" y="22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22" y="0"/>
                    <a:pt x="28" y="6"/>
                    <a:pt x="28" y="14"/>
                  </a:cubicBezTo>
                  <a:cubicBezTo>
                    <a:pt x="28" y="22"/>
                    <a:pt x="22" y="28"/>
                    <a:pt x="14" y="28"/>
                  </a:cubicBezTo>
                  <a:close/>
                  <a:moveTo>
                    <a:pt x="14" y="4"/>
                  </a:moveTo>
                  <a:cubicBezTo>
                    <a:pt x="8" y="4"/>
                    <a:pt x="4" y="8"/>
                    <a:pt x="4" y="14"/>
                  </a:cubicBezTo>
                  <a:cubicBezTo>
                    <a:pt x="4" y="20"/>
                    <a:pt x="8" y="24"/>
                    <a:pt x="14" y="24"/>
                  </a:cubicBezTo>
                  <a:cubicBezTo>
                    <a:pt x="20" y="24"/>
                    <a:pt x="24" y="20"/>
                    <a:pt x="24" y="14"/>
                  </a:cubicBezTo>
                  <a:cubicBezTo>
                    <a:pt x="24" y="8"/>
                    <a:pt x="20" y="4"/>
                    <a:pt x="1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sz="3600" kern="0">
                <a:solidFill>
                  <a:prstClr val="black"/>
                </a:solidFill>
              </a:endParaRPr>
            </a:p>
          </p:txBody>
        </p:sp>
        <p:sp>
          <p:nvSpPr>
            <p:cNvPr id="50" name="Freeform 95">
              <a:extLst>
                <a:ext uri="{FF2B5EF4-FFF2-40B4-BE49-F238E27FC236}">
                  <a16:creationId xmlns:a16="http://schemas.microsoft.com/office/drawing/2014/main" id="{2A3F6D31-D1EE-41C4-B853-7D8CD3EF67B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45250" y="1911350"/>
              <a:ext cx="263525" cy="263525"/>
            </a:xfrm>
            <a:custGeom>
              <a:avLst/>
              <a:gdLst>
                <a:gd name="T0" fmla="*/ 26 w 68"/>
                <a:gd name="T1" fmla="*/ 68 h 68"/>
                <a:gd name="T2" fmla="*/ 24 w 68"/>
                <a:gd name="T3" fmla="*/ 60 h 68"/>
                <a:gd name="T4" fmla="*/ 11 w 68"/>
                <a:gd name="T5" fmla="*/ 59 h 68"/>
                <a:gd name="T6" fmla="*/ 1 w 68"/>
                <a:gd name="T7" fmla="*/ 44 h 68"/>
                <a:gd name="T8" fmla="*/ 1 w 68"/>
                <a:gd name="T9" fmla="*/ 41 h 68"/>
                <a:gd name="T10" fmla="*/ 6 w 68"/>
                <a:gd name="T11" fmla="*/ 30 h 68"/>
                <a:gd name="T12" fmla="*/ 1 w 68"/>
                <a:gd name="T13" fmla="*/ 24 h 68"/>
                <a:gd name="T14" fmla="*/ 10 w 68"/>
                <a:gd name="T15" fmla="*/ 9 h 68"/>
                <a:gd name="T16" fmla="*/ 16 w 68"/>
                <a:gd name="T17" fmla="*/ 12 h 68"/>
                <a:gd name="T18" fmla="*/ 24 w 68"/>
                <a:gd name="T19" fmla="*/ 2 h 68"/>
                <a:gd name="T20" fmla="*/ 42 w 68"/>
                <a:gd name="T21" fmla="*/ 0 h 68"/>
                <a:gd name="T22" fmla="*/ 44 w 68"/>
                <a:gd name="T23" fmla="*/ 8 h 68"/>
                <a:gd name="T24" fmla="*/ 57 w 68"/>
                <a:gd name="T25" fmla="*/ 9 h 68"/>
                <a:gd name="T26" fmla="*/ 67 w 68"/>
                <a:gd name="T27" fmla="*/ 24 h 68"/>
                <a:gd name="T28" fmla="*/ 62 w 68"/>
                <a:gd name="T29" fmla="*/ 30 h 68"/>
                <a:gd name="T30" fmla="*/ 67 w 68"/>
                <a:gd name="T31" fmla="*/ 41 h 68"/>
                <a:gd name="T32" fmla="*/ 67 w 68"/>
                <a:gd name="T33" fmla="*/ 44 h 68"/>
                <a:gd name="T34" fmla="*/ 58 w 68"/>
                <a:gd name="T35" fmla="*/ 59 h 68"/>
                <a:gd name="T36" fmla="*/ 52 w 68"/>
                <a:gd name="T37" fmla="*/ 56 h 68"/>
                <a:gd name="T38" fmla="*/ 44 w 68"/>
                <a:gd name="T39" fmla="*/ 66 h 68"/>
                <a:gd name="T40" fmla="*/ 28 w 68"/>
                <a:gd name="T41" fmla="*/ 64 h 68"/>
                <a:gd name="T42" fmla="*/ 40 w 68"/>
                <a:gd name="T43" fmla="*/ 59 h 68"/>
                <a:gd name="T44" fmla="*/ 50 w 68"/>
                <a:gd name="T45" fmla="*/ 52 h 68"/>
                <a:gd name="T46" fmla="*/ 57 w 68"/>
                <a:gd name="T47" fmla="*/ 54 h 68"/>
                <a:gd name="T48" fmla="*/ 58 w 68"/>
                <a:gd name="T49" fmla="*/ 41 h 68"/>
                <a:gd name="T50" fmla="*/ 57 w 68"/>
                <a:gd name="T51" fmla="*/ 29 h 68"/>
                <a:gd name="T52" fmla="*/ 63 w 68"/>
                <a:gd name="T53" fmla="*/ 24 h 68"/>
                <a:gd name="T54" fmla="*/ 52 w 68"/>
                <a:gd name="T55" fmla="*/ 16 h 68"/>
                <a:gd name="T56" fmla="*/ 41 w 68"/>
                <a:gd name="T57" fmla="*/ 11 h 68"/>
                <a:gd name="T58" fmla="*/ 40 w 68"/>
                <a:gd name="T59" fmla="*/ 4 h 68"/>
                <a:gd name="T60" fmla="*/ 28 w 68"/>
                <a:gd name="T61" fmla="*/ 9 h 68"/>
                <a:gd name="T62" fmla="*/ 18 w 68"/>
                <a:gd name="T63" fmla="*/ 16 h 68"/>
                <a:gd name="T64" fmla="*/ 11 w 68"/>
                <a:gd name="T65" fmla="*/ 14 h 68"/>
                <a:gd name="T66" fmla="*/ 10 w 68"/>
                <a:gd name="T67" fmla="*/ 27 h 68"/>
                <a:gd name="T68" fmla="*/ 11 w 68"/>
                <a:gd name="T69" fmla="*/ 39 h 68"/>
                <a:gd name="T70" fmla="*/ 5 w 68"/>
                <a:gd name="T71" fmla="*/ 44 h 68"/>
                <a:gd name="T72" fmla="*/ 16 w 68"/>
                <a:gd name="T73" fmla="*/ 52 h 68"/>
                <a:gd name="T74" fmla="*/ 27 w 68"/>
                <a:gd name="T75" fmla="*/ 57 h 68"/>
                <a:gd name="T76" fmla="*/ 28 w 68"/>
                <a:gd name="T77" fmla="*/ 6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8" h="68">
                  <a:moveTo>
                    <a:pt x="42" y="68"/>
                  </a:moveTo>
                  <a:cubicBezTo>
                    <a:pt x="26" y="68"/>
                    <a:pt x="26" y="68"/>
                    <a:pt x="26" y="68"/>
                  </a:cubicBezTo>
                  <a:cubicBezTo>
                    <a:pt x="25" y="68"/>
                    <a:pt x="24" y="67"/>
                    <a:pt x="24" y="66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1" y="59"/>
                    <a:pt x="19" y="58"/>
                    <a:pt x="16" y="56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10" y="59"/>
                    <a:pt x="9" y="59"/>
                    <a:pt x="9" y="58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0" y="44"/>
                    <a:pt x="0" y="43"/>
                    <a:pt x="0" y="43"/>
                  </a:cubicBezTo>
                  <a:cubicBezTo>
                    <a:pt x="0" y="42"/>
                    <a:pt x="1" y="42"/>
                    <a:pt x="1" y="41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6" y="35"/>
                    <a:pt x="6" y="33"/>
                    <a:pt x="6" y="30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0" y="26"/>
                    <a:pt x="0" y="25"/>
                    <a:pt x="1" y="24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9"/>
                    <a:pt x="10" y="9"/>
                  </a:cubicBezTo>
                  <a:cubicBezTo>
                    <a:pt x="10" y="9"/>
                    <a:pt x="11" y="9"/>
                    <a:pt x="11" y="9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9" y="10"/>
                    <a:pt x="21" y="9"/>
                    <a:pt x="24" y="8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1"/>
                    <a:pt x="25" y="0"/>
                    <a:pt x="26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3" y="0"/>
                    <a:pt x="44" y="1"/>
                    <a:pt x="44" y="2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7" y="9"/>
                    <a:pt x="49" y="10"/>
                    <a:pt x="52" y="12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58" y="9"/>
                    <a:pt x="59" y="9"/>
                    <a:pt x="59" y="10"/>
                  </a:cubicBezTo>
                  <a:cubicBezTo>
                    <a:pt x="67" y="24"/>
                    <a:pt x="67" y="24"/>
                    <a:pt x="67" y="24"/>
                  </a:cubicBezTo>
                  <a:cubicBezTo>
                    <a:pt x="68" y="25"/>
                    <a:pt x="68" y="26"/>
                    <a:pt x="67" y="27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33"/>
                    <a:pt x="62" y="35"/>
                    <a:pt x="62" y="38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7" y="42"/>
                    <a:pt x="68" y="42"/>
                    <a:pt x="68" y="43"/>
                  </a:cubicBezTo>
                  <a:cubicBezTo>
                    <a:pt x="68" y="43"/>
                    <a:pt x="68" y="44"/>
                    <a:pt x="67" y="44"/>
                  </a:cubicBezTo>
                  <a:cubicBezTo>
                    <a:pt x="59" y="58"/>
                    <a:pt x="59" y="58"/>
                    <a:pt x="59" y="58"/>
                  </a:cubicBezTo>
                  <a:cubicBezTo>
                    <a:pt x="59" y="58"/>
                    <a:pt x="59" y="59"/>
                    <a:pt x="58" y="59"/>
                  </a:cubicBezTo>
                  <a:cubicBezTo>
                    <a:pt x="58" y="59"/>
                    <a:pt x="57" y="59"/>
                    <a:pt x="57" y="59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49" y="58"/>
                    <a:pt x="47" y="59"/>
                    <a:pt x="44" y="60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7"/>
                    <a:pt x="43" y="68"/>
                    <a:pt x="42" y="68"/>
                  </a:cubicBezTo>
                  <a:close/>
                  <a:moveTo>
                    <a:pt x="28" y="64"/>
                  </a:moveTo>
                  <a:cubicBezTo>
                    <a:pt x="40" y="64"/>
                    <a:pt x="40" y="64"/>
                    <a:pt x="40" y="64"/>
                  </a:cubicBezTo>
                  <a:cubicBezTo>
                    <a:pt x="40" y="59"/>
                    <a:pt x="40" y="59"/>
                    <a:pt x="40" y="59"/>
                  </a:cubicBezTo>
                  <a:cubicBezTo>
                    <a:pt x="40" y="58"/>
                    <a:pt x="41" y="57"/>
                    <a:pt x="41" y="57"/>
                  </a:cubicBezTo>
                  <a:cubicBezTo>
                    <a:pt x="45" y="56"/>
                    <a:pt x="48" y="54"/>
                    <a:pt x="50" y="52"/>
                  </a:cubicBezTo>
                  <a:cubicBezTo>
                    <a:pt x="51" y="51"/>
                    <a:pt x="52" y="51"/>
                    <a:pt x="52" y="52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63" y="44"/>
                    <a:pt x="63" y="44"/>
                    <a:pt x="63" y="44"/>
                  </a:cubicBezTo>
                  <a:cubicBezTo>
                    <a:pt x="58" y="41"/>
                    <a:pt x="58" y="41"/>
                    <a:pt x="58" y="41"/>
                  </a:cubicBezTo>
                  <a:cubicBezTo>
                    <a:pt x="58" y="41"/>
                    <a:pt x="57" y="40"/>
                    <a:pt x="57" y="39"/>
                  </a:cubicBezTo>
                  <a:cubicBezTo>
                    <a:pt x="58" y="36"/>
                    <a:pt x="58" y="32"/>
                    <a:pt x="57" y="29"/>
                  </a:cubicBezTo>
                  <a:cubicBezTo>
                    <a:pt x="57" y="28"/>
                    <a:pt x="58" y="27"/>
                    <a:pt x="58" y="27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57" y="14"/>
                    <a:pt x="57" y="14"/>
                    <a:pt x="57" y="14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7"/>
                    <a:pt x="51" y="17"/>
                    <a:pt x="50" y="16"/>
                  </a:cubicBezTo>
                  <a:cubicBezTo>
                    <a:pt x="48" y="14"/>
                    <a:pt x="45" y="12"/>
                    <a:pt x="41" y="11"/>
                  </a:cubicBezTo>
                  <a:cubicBezTo>
                    <a:pt x="41" y="11"/>
                    <a:pt x="40" y="10"/>
                    <a:pt x="40" y="9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10"/>
                    <a:pt x="27" y="11"/>
                    <a:pt x="27" y="11"/>
                  </a:cubicBezTo>
                  <a:cubicBezTo>
                    <a:pt x="23" y="12"/>
                    <a:pt x="20" y="14"/>
                    <a:pt x="18" y="16"/>
                  </a:cubicBezTo>
                  <a:cubicBezTo>
                    <a:pt x="17" y="17"/>
                    <a:pt x="16" y="17"/>
                    <a:pt x="16" y="16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1" y="28"/>
                    <a:pt x="11" y="29"/>
                  </a:cubicBezTo>
                  <a:cubicBezTo>
                    <a:pt x="10" y="32"/>
                    <a:pt x="10" y="36"/>
                    <a:pt x="11" y="39"/>
                  </a:cubicBezTo>
                  <a:cubicBezTo>
                    <a:pt x="11" y="40"/>
                    <a:pt x="10" y="41"/>
                    <a:pt x="10" y="41"/>
                  </a:cubicBezTo>
                  <a:cubicBezTo>
                    <a:pt x="5" y="44"/>
                    <a:pt x="5" y="44"/>
                    <a:pt x="5" y="4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1"/>
                    <a:pt x="17" y="51"/>
                    <a:pt x="18" y="52"/>
                  </a:cubicBezTo>
                  <a:cubicBezTo>
                    <a:pt x="20" y="54"/>
                    <a:pt x="23" y="56"/>
                    <a:pt x="27" y="57"/>
                  </a:cubicBezTo>
                  <a:cubicBezTo>
                    <a:pt x="27" y="57"/>
                    <a:pt x="28" y="58"/>
                    <a:pt x="28" y="59"/>
                  </a:cubicBezTo>
                  <a:lnTo>
                    <a:pt x="28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sz="3600" kern="0">
                <a:solidFill>
                  <a:prstClr val="black"/>
                </a:solidFill>
              </a:endParaRPr>
            </a:p>
          </p:txBody>
        </p:sp>
        <p:sp>
          <p:nvSpPr>
            <p:cNvPr id="51" name="Freeform 96">
              <a:extLst>
                <a:ext uri="{FF2B5EF4-FFF2-40B4-BE49-F238E27FC236}">
                  <a16:creationId xmlns:a16="http://schemas.microsoft.com/office/drawing/2014/main" id="{D3192B08-C692-40A6-9BC0-D2F6EE27691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8775" y="1849438"/>
              <a:ext cx="61913" cy="61913"/>
            </a:xfrm>
            <a:custGeom>
              <a:avLst/>
              <a:gdLst>
                <a:gd name="T0" fmla="*/ 8 w 16"/>
                <a:gd name="T1" fmla="*/ 16 h 16"/>
                <a:gd name="T2" fmla="*/ 0 w 16"/>
                <a:gd name="T3" fmla="*/ 8 h 16"/>
                <a:gd name="T4" fmla="*/ 8 w 16"/>
                <a:gd name="T5" fmla="*/ 0 h 16"/>
                <a:gd name="T6" fmla="*/ 16 w 16"/>
                <a:gd name="T7" fmla="*/ 8 h 16"/>
                <a:gd name="T8" fmla="*/ 8 w 16"/>
                <a:gd name="T9" fmla="*/ 16 h 16"/>
                <a:gd name="T10" fmla="*/ 8 w 16"/>
                <a:gd name="T11" fmla="*/ 4 h 16"/>
                <a:gd name="T12" fmla="*/ 4 w 16"/>
                <a:gd name="T13" fmla="*/ 8 h 16"/>
                <a:gd name="T14" fmla="*/ 8 w 16"/>
                <a:gd name="T15" fmla="*/ 12 h 16"/>
                <a:gd name="T16" fmla="*/ 12 w 16"/>
                <a:gd name="T17" fmla="*/ 8 h 16"/>
                <a:gd name="T18" fmla="*/ 8 w 16"/>
                <a:gd name="T1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6">
                  <a:moveTo>
                    <a:pt x="8" y="16"/>
                  </a:move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12"/>
                    <a:pt x="12" y="16"/>
                    <a:pt x="8" y="16"/>
                  </a:cubicBezTo>
                  <a:close/>
                  <a:moveTo>
                    <a:pt x="8" y="4"/>
                  </a:moveTo>
                  <a:cubicBezTo>
                    <a:pt x="6" y="4"/>
                    <a:pt x="4" y="6"/>
                    <a:pt x="4" y="8"/>
                  </a:cubicBezTo>
                  <a:cubicBezTo>
                    <a:pt x="4" y="10"/>
                    <a:pt x="6" y="12"/>
                    <a:pt x="8" y="12"/>
                  </a:cubicBezTo>
                  <a:cubicBezTo>
                    <a:pt x="10" y="12"/>
                    <a:pt x="12" y="10"/>
                    <a:pt x="12" y="8"/>
                  </a:cubicBezTo>
                  <a:cubicBezTo>
                    <a:pt x="12" y="6"/>
                    <a:pt x="10" y="4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sz="3600" kern="0">
                <a:solidFill>
                  <a:prstClr val="black"/>
                </a:solidFill>
              </a:endParaRPr>
            </a:p>
          </p:txBody>
        </p:sp>
        <p:sp>
          <p:nvSpPr>
            <p:cNvPr id="52" name="Freeform 97">
              <a:extLst>
                <a:ext uri="{FF2B5EF4-FFF2-40B4-BE49-F238E27FC236}">
                  <a16:creationId xmlns:a16="http://schemas.microsoft.com/office/drawing/2014/main" id="{D106EEF1-D926-42D3-B3C7-D68CB3D3A01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62738" y="1803400"/>
              <a:ext cx="153988" cy="155575"/>
            </a:xfrm>
            <a:custGeom>
              <a:avLst/>
              <a:gdLst>
                <a:gd name="T0" fmla="*/ 16 w 40"/>
                <a:gd name="T1" fmla="*/ 40 h 40"/>
                <a:gd name="T2" fmla="*/ 14 w 40"/>
                <a:gd name="T3" fmla="*/ 35 h 40"/>
                <a:gd name="T4" fmla="*/ 7 w 40"/>
                <a:gd name="T5" fmla="*/ 34 h 40"/>
                <a:gd name="T6" fmla="*/ 5 w 40"/>
                <a:gd name="T7" fmla="*/ 33 h 40"/>
                <a:gd name="T8" fmla="*/ 1 w 40"/>
                <a:gd name="T9" fmla="*/ 24 h 40"/>
                <a:gd name="T10" fmla="*/ 4 w 40"/>
                <a:gd name="T11" fmla="*/ 18 h 40"/>
                <a:gd name="T12" fmla="*/ 0 w 40"/>
                <a:gd name="T13" fmla="*/ 15 h 40"/>
                <a:gd name="T14" fmla="*/ 5 w 40"/>
                <a:gd name="T15" fmla="*/ 7 h 40"/>
                <a:gd name="T16" fmla="*/ 7 w 40"/>
                <a:gd name="T17" fmla="*/ 6 h 40"/>
                <a:gd name="T18" fmla="*/ 14 w 40"/>
                <a:gd name="T19" fmla="*/ 5 h 40"/>
                <a:gd name="T20" fmla="*/ 16 w 40"/>
                <a:gd name="T21" fmla="*/ 0 h 40"/>
                <a:gd name="T22" fmla="*/ 26 w 40"/>
                <a:gd name="T23" fmla="*/ 2 h 40"/>
                <a:gd name="T24" fmla="*/ 30 w 40"/>
                <a:gd name="T25" fmla="*/ 7 h 40"/>
                <a:gd name="T26" fmla="*/ 34 w 40"/>
                <a:gd name="T27" fmla="*/ 6 h 40"/>
                <a:gd name="T28" fmla="*/ 39 w 40"/>
                <a:gd name="T29" fmla="*/ 13 h 40"/>
                <a:gd name="T30" fmla="*/ 36 w 40"/>
                <a:gd name="T31" fmla="*/ 18 h 40"/>
                <a:gd name="T32" fmla="*/ 39 w 40"/>
                <a:gd name="T33" fmla="*/ 24 h 40"/>
                <a:gd name="T34" fmla="*/ 35 w 40"/>
                <a:gd name="T35" fmla="*/ 33 h 40"/>
                <a:gd name="T36" fmla="*/ 33 w 40"/>
                <a:gd name="T37" fmla="*/ 34 h 40"/>
                <a:gd name="T38" fmla="*/ 26 w 40"/>
                <a:gd name="T39" fmla="*/ 35 h 40"/>
                <a:gd name="T40" fmla="*/ 24 w 40"/>
                <a:gd name="T41" fmla="*/ 40 h 40"/>
                <a:gd name="T42" fmla="*/ 22 w 40"/>
                <a:gd name="T43" fmla="*/ 36 h 40"/>
                <a:gd name="T44" fmla="*/ 23 w 40"/>
                <a:gd name="T45" fmla="*/ 31 h 40"/>
                <a:gd name="T46" fmla="*/ 31 w 40"/>
                <a:gd name="T47" fmla="*/ 28 h 40"/>
                <a:gd name="T48" fmla="*/ 35 w 40"/>
                <a:gd name="T49" fmla="*/ 26 h 40"/>
                <a:gd name="T50" fmla="*/ 32 w 40"/>
                <a:gd name="T51" fmla="*/ 23 h 40"/>
                <a:gd name="T52" fmla="*/ 33 w 40"/>
                <a:gd name="T53" fmla="*/ 15 h 40"/>
                <a:gd name="T54" fmla="*/ 33 w 40"/>
                <a:gd name="T55" fmla="*/ 10 h 40"/>
                <a:gd name="T56" fmla="*/ 28 w 40"/>
                <a:gd name="T57" fmla="*/ 11 h 40"/>
                <a:gd name="T58" fmla="*/ 22 w 40"/>
                <a:gd name="T59" fmla="*/ 7 h 40"/>
                <a:gd name="T60" fmla="*/ 18 w 40"/>
                <a:gd name="T61" fmla="*/ 4 h 40"/>
                <a:gd name="T62" fmla="*/ 17 w 40"/>
                <a:gd name="T63" fmla="*/ 9 h 40"/>
                <a:gd name="T64" fmla="*/ 9 w 40"/>
                <a:gd name="T65" fmla="*/ 12 h 40"/>
                <a:gd name="T66" fmla="*/ 5 w 40"/>
                <a:gd name="T67" fmla="*/ 14 h 40"/>
                <a:gd name="T68" fmla="*/ 8 w 40"/>
                <a:gd name="T69" fmla="*/ 17 h 40"/>
                <a:gd name="T70" fmla="*/ 7 w 40"/>
                <a:gd name="T71" fmla="*/ 25 h 40"/>
                <a:gd name="T72" fmla="*/ 7 w 40"/>
                <a:gd name="T73" fmla="*/ 30 h 40"/>
                <a:gd name="T74" fmla="*/ 12 w 40"/>
                <a:gd name="T75" fmla="*/ 29 h 40"/>
                <a:gd name="T76" fmla="*/ 18 w 40"/>
                <a:gd name="T77" fmla="*/ 3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0" h="40">
                  <a:moveTo>
                    <a:pt x="24" y="40"/>
                  </a:moveTo>
                  <a:cubicBezTo>
                    <a:pt x="16" y="40"/>
                    <a:pt x="16" y="40"/>
                    <a:pt x="16" y="40"/>
                  </a:cubicBezTo>
                  <a:cubicBezTo>
                    <a:pt x="15" y="40"/>
                    <a:pt x="14" y="39"/>
                    <a:pt x="14" y="38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3" y="34"/>
                    <a:pt x="11" y="34"/>
                    <a:pt x="10" y="33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6" y="35"/>
                    <a:pt x="6" y="34"/>
                  </a:cubicBezTo>
                  <a:cubicBezTo>
                    <a:pt x="5" y="34"/>
                    <a:pt x="5" y="34"/>
                    <a:pt x="5" y="33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0" y="26"/>
                    <a:pt x="0" y="24"/>
                    <a:pt x="1" y="24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1"/>
                    <a:pt x="4" y="19"/>
                    <a:pt x="4" y="18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5"/>
                    <a:pt x="0" y="15"/>
                  </a:cubicBezTo>
                  <a:cubicBezTo>
                    <a:pt x="0" y="14"/>
                    <a:pt x="0" y="14"/>
                    <a:pt x="1" y="13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6"/>
                    <a:pt x="6" y="6"/>
                  </a:cubicBezTo>
                  <a:cubicBezTo>
                    <a:pt x="6" y="5"/>
                    <a:pt x="7" y="6"/>
                    <a:pt x="7" y="6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7"/>
                    <a:pt x="13" y="6"/>
                    <a:pt x="14" y="5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1"/>
                    <a:pt x="15" y="0"/>
                    <a:pt x="1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5" y="0"/>
                    <a:pt x="26" y="1"/>
                    <a:pt x="26" y="2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7" y="6"/>
                    <a:pt x="29" y="6"/>
                    <a:pt x="30" y="7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6"/>
                    <a:pt x="34" y="5"/>
                    <a:pt x="34" y="6"/>
                  </a:cubicBezTo>
                  <a:cubicBezTo>
                    <a:pt x="35" y="6"/>
                    <a:pt x="35" y="6"/>
                    <a:pt x="35" y="7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4"/>
                    <a:pt x="40" y="16"/>
                    <a:pt x="39" y="16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6" y="19"/>
                    <a:pt x="36" y="21"/>
                    <a:pt x="36" y="22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40" y="24"/>
                    <a:pt x="40" y="26"/>
                    <a:pt x="39" y="27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4"/>
                    <a:pt x="35" y="34"/>
                    <a:pt x="34" y="34"/>
                  </a:cubicBezTo>
                  <a:cubicBezTo>
                    <a:pt x="34" y="35"/>
                    <a:pt x="33" y="34"/>
                    <a:pt x="33" y="3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9" y="33"/>
                    <a:pt x="27" y="34"/>
                    <a:pt x="26" y="35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6" y="39"/>
                    <a:pt x="25" y="40"/>
                    <a:pt x="24" y="40"/>
                  </a:cubicBezTo>
                  <a:close/>
                  <a:moveTo>
                    <a:pt x="18" y="36"/>
                  </a:moveTo>
                  <a:cubicBezTo>
                    <a:pt x="22" y="36"/>
                    <a:pt x="22" y="36"/>
                    <a:pt x="22" y="36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2" y="32"/>
                    <a:pt x="23" y="32"/>
                    <a:pt x="23" y="31"/>
                  </a:cubicBezTo>
                  <a:cubicBezTo>
                    <a:pt x="25" y="31"/>
                    <a:pt x="27" y="30"/>
                    <a:pt x="28" y="29"/>
                  </a:cubicBezTo>
                  <a:cubicBezTo>
                    <a:pt x="29" y="28"/>
                    <a:pt x="30" y="28"/>
                    <a:pt x="31" y="28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2" y="25"/>
                    <a:pt x="31" y="24"/>
                    <a:pt x="32" y="23"/>
                  </a:cubicBezTo>
                  <a:cubicBezTo>
                    <a:pt x="32" y="21"/>
                    <a:pt x="32" y="19"/>
                    <a:pt x="32" y="17"/>
                  </a:cubicBezTo>
                  <a:cubicBezTo>
                    <a:pt x="31" y="16"/>
                    <a:pt x="32" y="15"/>
                    <a:pt x="33" y="15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0" y="12"/>
                    <a:pt x="29" y="12"/>
                    <a:pt x="28" y="11"/>
                  </a:cubicBezTo>
                  <a:cubicBezTo>
                    <a:pt x="27" y="10"/>
                    <a:pt x="25" y="9"/>
                    <a:pt x="23" y="9"/>
                  </a:cubicBezTo>
                  <a:cubicBezTo>
                    <a:pt x="23" y="8"/>
                    <a:pt x="22" y="8"/>
                    <a:pt x="22" y="7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8"/>
                    <a:pt x="17" y="8"/>
                    <a:pt x="17" y="9"/>
                  </a:cubicBezTo>
                  <a:cubicBezTo>
                    <a:pt x="15" y="9"/>
                    <a:pt x="13" y="10"/>
                    <a:pt x="12" y="11"/>
                  </a:cubicBezTo>
                  <a:cubicBezTo>
                    <a:pt x="11" y="12"/>
                    <a:pt x="10" y="12"/>
                    <a:pt x="9" y="12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8" y="15"/>
                    <a:pt x="9" y="16"/>
                    <a:pt x="8" y="17"/>
                  </a:cubicBezTo>
                  <a:cubicBezTo>
                    <a:pt x="8" y="19"/>
                    <a:pt x="8" y="21"/>
                    <a:pt x="8" y="23"/>
                  </a:cubicBezTo>
                  <a:cubicBezTo>
                    <a:pt x="9" y="24"/>
                    <a:pt x="8" y="24"/>
                    <a:pt x="7" y="25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0" y="28"/>
                    <a:pt x="11" y="28"/>
                    <a:pt x="12" y="29"/>
                  </a:cubicBezTo>
                  <a:cubicBezTo>
                    <a:pt x="13" y="30"/>
                    <a:pt x="15" y="31"/>
                    <a:pt x="17" y="31"/>
                  </a:cubicBezTo>
                  <a:cubicBezTo>
                    <a:pt x="17" y="32"/>
                    <a:pt x="18" y="33"/>
                    <a:pt x="18" y="33"/>
                  </a:cubicBezTo>
                  <a:lnTo>
                    <a:pt x="18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sz="3600" kern="0">
                <a:solidFill>
                  <a:prstClr val="black"/>
                </a:solidFill>
              </a:endParaRPr>
            </a:p>
          </p:txBody>
        </p:sp>
      </p:grpSp>
      <p:grpSp>
        <p:nvGrpSpPr>
          <p:cNvPr id="53" name="Group 74">
            <a:extLst>
              <a:ext uri="{FF2B5EF4-FFF2-40B4-BE49-F238E27FC236}">
                <a16:creationId xmlns:a16="http://schemas.microsoft.com/office/drawing/2014/main" id="{95B937C5-9EA0-4FF8-B62D-D78A246988EC}"/>
              </a:ext>
            </a:extLst>
          </p:cNvPr>
          <p:cNvGrpSpPr>
            <a:grpSpLocks noChangeAspect="1"/>
          </p:cNvGrpSpPr>
          <p:nvPr/>
        </p:nvGrpSpPr>
        <p:grpSpPr>
          <a:xfrm>
            <a:off x="7696938" y="2761001"/>
            <a:ext cx="277809" cy="277809"/>
            <a:chOff x="3903073" y="3496769"/>
            <a:chExt cx="360000" cy="360000"/>
          </a:xfrm>
        </p:grpSpPr>
        <p:sp>
          <p:nvSpPr>
            <p:cNvPr id="54" name="Freeform 79">
              <a:extLst>
                <a:ext uri="{FF2B5EF4-FFF2-40B4-BE49-F238E27FC236}">
                  <a16:creationId xmlns:a16="http://schemas.microsoft.com/office/drawing/2014/main" id="{81A0ECDF-5548-4889-8A12-9207E9EBA4D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03073" y="3496769"/>
              <a:ext cx="255385" cy="255385"/>
            </a:xfrm>
            <a:custGeom>
              <a:avLst/>
              <a:gdLst>
                <a:gd name="T0" fmla="*/ 34 w 68"/>
                <a:gd name="T1" fmla="*/ 68 h 68"/>
                <a:gd name="T2" fmla="*/ 0 w 68"/>
                <a:gd name="T3" fmla="*/ 34 h 68"/>
                <a:gd name="T4" fmla="*/ 34 w 68"/>
                <a:gd name="T5" fmla="*/ 0 h 68"/>
                <a:gd name="T6" fmla="*/ 68 w 68"/>
                <a:gd name="T7" fmla="*/ 34 h 68"/>
                <a:gd name="T8" fmla="*/ 34 w 68"/>
                <a:gd name="T9" fmla="*/ 68 h 68"/>
                <a:gd name="T10" fmla="*/ 34 w 68"/>
                <a:gd name="T11" fmla="*/ 4 h 68"/>
                <a:gd name="T12" fmla="*/ 4 w 68"/>
                <a:gd name="T13" fmla="*/ 34 h 68"/>
                <a:gd name="T14" fmla="*/ 34 w 68"/>
                <a:gd name="T15" fmla="*/ 64 h 68"/>
                <a:gd name="T16" fmla="*/ 64 w 68"/>
                <a:gd name="T17" fmla="*/ 34 h 68"/>
                <a:gd name="T18" fmla="*/ 34 w 68"/>
                <a:gd name="T19" fmla="*/ 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8" h="68">
                  <a:moveTo>
                    <a:pt x="34" y="68"/>
                  </a:moveTo>
                  <a:cubicBezTo>
                    <a:pt x="15" y="68"/>
                    <a:pt x="0" y="53"/>
                    <a:pt x="0" y="34"/>
                  </a:cubicBezTo>
                  <a:cubicBezTo>
                    <a:pt x="0" y="15"/>
                    <a:pt x="15" y="0"/>
                    <a:pt x="34" y="0"/>
                  </a:cubicBezTo>
                  <a:cubicBezTo>
                    <a:pt x="53" y="0"/>
                    <a:pt x="68" y="15"/>
                    <a:pt x="68" y="34"/>
                  </a:cubicBezTo>
                  <a:cubicBezTo>
                    <a:pt x="68" y="53"/>
                    <a:pt x="53" y="68"/>
                    <a:pt x="34" y="68"/>
                  </a:cubicBezTo>
                  <a:close/>
                  <a:moveTo>
                    <a:pt x="34" y="4"/>
                  </a:moveTo>
                  <a:cubicBezTo>
                    <a:pt x="17" y="4"/>
                    <a:pt x="4" y="17"/>
                    <a:pt x="4" y="34"/>
                  </a:cubicBezTo>
                  <a:cubicBezTo>
                    <a:pt x="4" y="51"/>
                    <a:pt x="17" y="64"/>
                    <a:pt x="34" y="64"/>
                  </a:cubicBezTo>
                  <a:cubicBezTo>
                    <a:pt x="51" y="64"/>
                    <a:pt x="64" y="51"/>
                    <a:pt x="64" y="34"/>
                  </a:cubicBezTo>
                  <a:cubicBezTo>
                    <a:pt x="64" y="17"/>
                    <a:pt x="51" y="4"/>
                    <a:pt x="34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sz="3600" kern="0">
                <a:solidFill>
                  <a:prstClr val="black"/>
                </a:solidFill>
              </a:endParaRPr>
            </a:p>
          </p:txBody>
        </p:sp>
        <p:sp>
          <p:nvSpPr>
            <p:cNvPr id="55" name="Freeform 80">
              <a:extLst>
                <a:ext uri="{FF2B5EF4-FFF2-40B4-BE49-F238E27FC236}">
                  <a16:creationId xmlns:a16="http://schemas.microsoft.com/office/drawing/2014/main" id="{14D558C3-905F-4EF6-8657-B3C992FCD9A4}"/>
                </a:ext>
              </a:extLst>
            </p:cNvPr>
            <p:cNvSpPr>
              <a:spLocks/>
            </p:cNvSpPr>
            <p:nvPr/>
          </p:nvSpPr>
          <p:spPr bwMode="auto">
            <a:xfrm>
              <a:off x="4106150" y="3699846"/>
              <a:ext cx="156923" cy="156923"/>
            </a:xfrm>
            <a:custGeom>
              <a:avLst/>
              <a:gdLst>
                <a:gd name="T0" fmla="*/ 40 w 42"/>
                <a:gd name="T1" fmla="*/ 42 h 42"/>
                <a:gd name="T2" fmla="*/ 39 w 42"/>
                <a:gd name="T3" fmla="*/ 41 h 42"/>
                <a:gd name="T4" fmla="*/ 1 w 42"/>
                <a:gd name="T5" fmla="*/ 4 h 42"/>
                <a:gd name="T6" fmla="*/ 1 w 42"/>
                <a:gd name="T7" fmla="*/ 1 h 42"/>
                <a:gd name="T8" fmla="*/ 4 w 42"/>
                <a:gd name="T9" fmla="*/ 1 h 42"/>
                <a:gd name="T10" fmla="*/ 41 w 42"/>
                <a:gd name="T11" fmla="*/ 39 h 42"/>
                <a:gd name="T12" fmla="*/ 41 w 42"/>
                <a:gd name="T13" fmla="*/ 41 h 42"/>
                <a:gd name="T14" fmla="*/ 40 w 42"/>
                <a:gd name="T15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42">
                  <a:moveTo>
                    <a:pt x="40" y="42"/>
                  </a:moveTo>
                  <a:cubicBezTo>
                    <a:pt x="39" y="42"/>
                    <a:pt x="39" y="42"/>
                    <a:pt x="39" y="4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42" y="39"/>
                    <a:pt x="42" y="41"/>
                    <a:pt x="41" y="41"/>
                  </a:cubicBezTo>
                  <a:cubicBezTo>
                    <a:pt x="41" y="42"/>
                    <a:pt x="41" y="42"/>
                    <a:pt x="40" y="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sz="3600" kern="0">
                <a:solidFill>
                  <a:prstClr val="black"/>
                </a:solidFill>
              </a:endParaRPr>
            </a:p>
          </p:txBody>
        </p:sp>
      </p:grpSp>
      <p:grpSp>
        <p:nvGrpSpPr>
          <p:cNvPr id="56" name="Group 75">
            <a:extLst>
              <a:ext uri="{FF2B5EF4-FFF2-40B4-BE49-F238E27FC236}">
                <a16:creationId xmlns:a16="http://schemas.microsoft.com/office/drawing/2014/main" id="{274301D4-B2B7-40B0-AFA7-9E0AD6E05B29}"/>
              </a:ext>
            </a:extLst>
          </p:cNvPr>
          <p:cNvGrpSpPr>
            <a:grpSpLocks noChangeAspect="1"/>
          </p:cNvGrpSpPr>
          <p:nvPr/>
        </p:nvGrpSpPr>
        <p:grpSpPr>
          <a:xfrm>
            <a:off x="6953485" y="5020913"/>
            <a:ext cx="223197" cy="277809"/>
            <a:chOff x="5653088" y="1797050"/>
            <a:chExt cx="298450" cy="371475"/>
          </a:xfrm>
          <a:solidFill>
            <a:srgbClr val="FFFFFF"/>
          </a:solidFill>
        </p:grpSpPr>
        <p:sp>
          <p:nvSpPr>
            <p:cNvPr id="57" name="Freeform 84">
              <a:extLst>
                <a:ext uri="{FF2B5EF4-FFF2-40B4-BE49-F238E27FC236}">
                  <a16:creationId xmlns:a16="http://schemas.microsoft.com/office/drawing/2014/main" id="{FFB10D09-2700-469B-ADD4-B2F86353A826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2163" y="1982788"/>
              <a:ext cx="79375" cy="107950"/>
            </a:xfrm>
            <a:custGeom>
              <a:avLst/>
              <a:gdLst>
                <a:gd name="T0" fmla="*/ 6 w 20"/>
                <a:gd name="T1" fmla="*/ 28 h 28"/>
                <a:gd name="T2" fmla="*/ 2 w 20"/>
                <a:gd name="T3" fmla="*/ 28 h 28"/>
                <a:gd name="T4" fmla="*/ 0 w 20"/>
                <a:gd name="T5" fmla="*/ 26 h 28"/>
                <a:gd name="T6" fmla="*/ 2 w 20"/>
                <a:gd name="T7" fmla="*/ 24 h 28"/>
                <a:gd name="T8" fmla="*/ 6 w 20"/>
                <a:gd name="T9" fmla="*/ 24 h 28"/>
                <a:gd name="T10" fmla="*/ 16 w 20"/>
                <a:gd name="T11" fmla="*/ 14 h 28"/>
                <a:gd name="T12" fmla="*/ 6 w 20"/>
                <a:gd name="T13" fmla="*/ 4 h 28"/>
                <a:gd name="T14" fmla="*/ 2 w 20"/>
                <a:gd name="T15" fmla="*/ 4 h 28"/>
                <a:gd name="T16" fmla="*/ 0 w 20"/>
                <a:gd name="T17" fmla="*/ 2 h 28"/>
                <a:gd name="T18" fmla="*/ 2 w 20"/>
                <a:gd name="T19" fmla="*/ 0 h 28"/>
                <a:gd name="T20" fmla="*/ 6 w 20"/>
                <a:gd name="T21" fmla="*/ 0 h 28"/>
                <a:gd name="T22" fmla="*/ 20 w 20"/>
                <a:gd name="T23" fmla="*/ 14 h 28"/>
                <a:gd name="T24" fmla="*/ 6 w 20"/>
                <a:gd name="T2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28">
                  <a:moveTo>
                    <a:pt x="6" y="28"/>
                  </a:moveTo>
                  <a:cubicBezTo>
                    <a:pt x="2" y="28"/>
                    <a:pt x="2" y="28"/>
                    <a:pt x="2" y="28"/>
                  </a:cubicBezTo>
                  <a:cubicBezTo>
                    <a:pt x="1" y="28"/>
                    <a:pt x="0" y="27"/>
                    <a:pt x="0" y="26"/>
                  </a:cubicBezTo>
                  <a:cubicBezTo>
                    <a:pt x="0" y="25"/>
                    <a:pt x="1" y="24"/>
                    <a:pt x="2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12" y="24"/>
                    <a:pt x="16" y="20"/>
                    <a:pt x="16" y="14"/>
                  </a:cubicBezTo>
                  <a:cubicBezTo>
                    <a:pt x="16" y="8"/>
                    <a:pt x="12" y="4"/>
                    <a:pt x="6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4" y="0"/>
                    <a:pt x="20" y="6"/>
                    <a:pt x="20" y="14"/>
                  </a:cubicBezTo>
                  <a:cubicBezTo>
                    <a:pt x="20" y="22"/>
                    <a:pt x="14" y="28"/>
                    <a:pt x="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sz="3600" kern="0">
                <a:solidFill>
                  <a:prstClr val="black"/>
                </a:solidFill>
              </a:endParaRPr>
            </a:p>
          </p:txBody>
        </p:sp>
        <p:sp>
          <p:nvSpPr>
            <p:cNvPr id="58" name="Freeform 85">
              <a:extLst>
                <a:ext uri="{FF2B5EF4-FFF2-40B4-BE49-F238E27FC236}">
                  <a16:creationId xmlns:a16="http://schemas.microsoft.com/office/drawing/2014/main" id="{225E6C0D-5E4F-44A1-8FC8-49AED42E894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68963" y="1952625"/>
              <a:ext cx="219075" cy="215900"/>
            </a:xfrm>
            <a:custGeom>
              <a:avLst/>
              <a:gdLst>
                <a:gd name="T0" fmla="*/ 46 w 56"/>
                <a:gd name="T1" fmla="*/ 56 h 56"/>
                <a:gd name="T2" fmla="*/ 10 w 56"/>
                <a:gd name="T3" fmla="*/ 56 h 56"/>
                <a:gd name="T4" fmla="*/ 0 w 56"/>
                <a:gd name="T5" fmla="*/ 46 h 56"/>
                <a:gd name="T6" fmla="*/ 0 w 56"/>
                <a:gd name="T7" fmla="*/ 2 h 56"/>
                <a:gd name="T8" fmla="*/ 2 w 56"/>
                <a:gd name="T9" fmla="*/ 0 h 56"/>
                <a:gd name="T10" fmla="*/ 54 w 56"/>
                <a:gd name="T11" fmla="*/ 0 h 56"/>
                <a:gd name="T12" fmla="*/ 56 w 56"/>
                <a:gd name="T13" fmla="*/ 2 h 56"/>
                <a:gd name="T14" fmla="*/ 56 w 56"/>
                <a:gd name="T15" fmla="*/ 46 h 56"/>
                <a:gd name="T16" fmla="*/ 46 w 56"/>
                <a:gd name="T17" fmla="*/ 56 h 56"/>
                <a:gd name="T18" fmla="*/ 4 w 56"/>
                <a:gd name="T19" fmla="*/ 4 h 56"/>
                <a:gd name="T20" fmla="*/ 4 w 56"/>
                <a:gd name="T21" fmla="*/ 46 h 56"/>
                <a:gd name="T22" fmla="*/ 10 w 56"/>
                <a:gd name="T23" fmla="*/ 52 h 56"/>
                <a:gd name="T24" fmla="*/ 46 w 56"/>
                <a:gd name="T25" fmla="*/ 52 h 56"/>
                <a:gd name="T26" fmla="*/ 52 w 56"/>
                <a:gd name="T27" fmla="*/ 46 h 56"/>
                <a:gd name="T28" fmla="*/ 52 w 56"/>
                <a:gd name="T29" fmla="*/ 4 h 56"/>
                <a:gd name="T30" fmla="*/ 4 w 56"/>
                <a:gd name="T31" fmla="*/ 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6" h="56">
                  <a:moveTo>
                    <a:pt x="46" y="56"/>
                  </a:moveTo>
                  <a:cubicBezTo>
                    <a:pt x="10" y="56"/>
                    <a:pt x="10" y="56"/>
                    <a:pt x="10" y="56"/>
                  </a:cubicBezTo>
                  <a:cubicBezTo>
                    <a:pt x="4" y="56"/>
                    <a:pt x="0" y="52"/>
                    <a:pt x="0" y="4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5" y="0"/>
                    <a:pt x="56" y="1"/>
                    <a:pt x="56" y="2"/>
                  </a:cubicBezTo>
                  <a:cubicBezTo>
                    <a:pt x="56" y="46"/>
                    <a:pt x="56" y="46"/>
                    <a:pt x="56" y="46"/>
                  </a:cubicBezTo>
                  <a:cubicBezTo>
                    <a:pt x="56" y="52"/>
                    <a:pt x="52" y="56"/>
                    <a:pt x="46" y="56"/>
                  </a:cubicBezTo>
                  <a:close/>
                  <a:moveTo>
                    <a:pt x="4" y="4"/>
                  </a:moveTo>
                  <a:cubicBezTo>
                    <a:pt x="4" y="46"/>
                    <a:pt x="4" y="46"/>
                    <a:pt x="4" y="46"/>
                  </a:cubicBezTo>
                  <a:cubicBezTo>
                    <a:pt x="4" y="49"/>
                    <a:pt x="7" y="52"/>
                    <a:pt x="10" y="52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9" y="52"/>
                    <a:pt x="52" y="49"/>
                    <a:pt x="52" y="46"/>
                  </a:cubicBezTo>
                  <a:cubicBezTo>
                    <a:pt x="52" y="4"/>
                    <a:pt x="52" y="4"/>
                    <a:pt x="52" y="4"/>
                  </a:cubicBezTo>
                  <a:lnTo>
                    <a:pt x="4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sz="3600" kern="0">
                <a:solidFill>
                  <a:prstClr val="black"/>
                </a:solidFill>
              </a:endParaRPr>
            </a:p>
          </p:txBody>
        </p:sp>
        <p:sp>
          <p:nvSpPr>
            <p:cNvPr id="59" name="Freeform 86">
              <a:extLst>
                <a:ext uri="{FF2B5EF4-FFF2-40B4-BE49-F238E27FC236}">
                  <a16:creationId xmlns:a16="http://schemas.microsoft.com/office/drawing/2014/main" id="{6BACC69B-6CD8-4BBA-9033-5B5745D724E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53113" y="1797050"/>
              <a:ext cx="74612" cy="104775"/>
            </a:xfrm>
            <a:custGeom>
              <a:avLst/>
              <a:gdLst>
                <a:gd name="T0" fmla="*/ 10 w 19"/>
                <a:gd name="T1" fmla="*/ 27 h 27"/>
                <a:gd name="T2" fmla="*/ 10 w 19"/>
                <a:gd name="T3" fmla="*/ 27 h 27"/>
                <a:gd name="T4" fmla="*/ 6 w 19"/>
                <a:gd name="T5" fmla="*/ 26 h 27"/>
                <a:gd name="T6" fmla="*/ 1 w 19"/>
                <a:gd name="T7" fmla="*/ 21 h 27"/>
                <a:gd name="T8" fmla="*/ 1 w 19"/>
                <a:gd name="T9" fmla="*/ 15 h 27"/>
                <a:gd name="T10" fmla="*/ 3 w 19"/>
                <a:gd name="T11" fmla="*/ 11 h 27"/>
                <a:gd name="T12" fmla="*/ 5 w 19"/>
                <a:gd name="T13" fmla="*/ 3 h 27"/>
                <a:gd name="T14" fmla="*/ 5 w 19"/>
                <a:gd name="T15" fmla="*/ 1 h 27"/>
                <a:gd name="T16" fmla="*/ 7 w 19"/>
                <a:gd name="T17" fmla="*/ 0 h 27"/>
                <a:gd name="T18" fmla="*/ 19 w 19"/>
                <a:gd name="T19" fmla="*/ 17 h 27"/>
                <a:gd name="T20" fmla="*/ 10 w 19"/>
                <a:gd name="T21" fmla="*/ 27 h 27"/>
                <a:gd name="T22" fmla="*/ 10 w 19"/>
                <a:gd name="T23" fmla="*/ 6 h 27"/>
                <a:gd name="T24" fmla="*/ 7 w 19"/>
                <a:gd name="T25" fmla="*/ 14 h 27"/>
                <a:gd name="T26" fmla="*/ 5 w 19"/>
                <a:gd name="T27" fmla="*/ 16 h 27"/>
                <a:gd name="T28" fmla="*/ 5 w 19"/>
                <a:gd name="T29" fmla="*/ 20 h 27"/>
                <a:gd name="T30" fmla="*/ 7 w 19"/>
                <a:gd name="T31" fmla="*/ 22 h 27"/>
                <a:gd name="T32" fmla="*/ 10 w 19"/>
                <a:gd name="T33" fmla="*/ 23 h 27"/>
                <a:gd name="T34" fmla="*/ 15 w 19"/>
                <a:gd name="T35" fmla="*/ 17 h 27"/>
                <a:gd name="T36" fmla="*/ 10 w 19"/>
                <a:gd name="T37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9" h="27">
                  <a:moveTo>
                    <a:pt x="10" y="27"/>
                  </a:moveTo>
                  <a:cubicBezTo>
                    <a:pt x="10" y="27"/>
                    <a:pt x="10" y="27"/>
                    <a:pt x="10" y="27"/>
                  </a:cubicBezTo>
                  <a:cubicBezTo>
                    <a:pt x="9" y="27"/>
                    <a:pt x="7" y="26"/>
                    <a:pt x="6" y="26"/>
                  </a:cubicBezTo>
                  <a:cubicBezTo>
                    <a:pt x="4" y="25"/>
                    <a:pt x="2" y="23"/>
                    <a:pt x="1" y="21"/>
                  </a:cubicBezTo>
                  <a:cubicBezTo>
                    <a:pt x="0" y="19"/>
                    <a:pt x="0" y="17"/>
                    <a:pt x="1" y="15"/>
                  </a:cubicBezTo>
                  <a:cubicBezTo>
                    <a:pt x="2" y="13"/>
                    <a:pt x="3" y="12"/>
                    <a:pt x="3" y="11"/>
                  </a:cubicBezTo>
                  <a:cubicBezTo>
                    <a:pt x="6" y="8"/>
                    <a:pt x="7" y="7"/>
                    <a:pt x="5" y="3"/>
                  </a:cubicBezTo>
                  <a:cubicBezTo>
                    <a:pt x="4" y="3"/>
                    <a:pt x="4" y="2"/>
                    <a:pt x="5" y="1"/>
                  </a:cubicBezTo>
                  <a:cubicBezTo>
                    <a:pt x="5" y="0"/>
                    <a:pt x="6" y="0"/>
                    <a:pt x="7" y="0"/>
                  </a:cubicBezTo>
                  <a:cubicBezTo>
                    <a:pt x="16" y="3"/>
                    <a:pt x="19" y="11"/>
                    <a:pt x="19" y="17"/>
                  </a:cubicBezTo>
                  <a:cubicBezTo>
                    <a:pt x="18" y="23"/>
                    <a:pt x="14" y="27"/>
                    <a:pt x="10" y="27"/>
                  </a:cubicBezTo>
                  <a:close/>
                  <a:moveTo>
                    <a:pt x="10" y="6"/>
                  </a:moveTo>
                  <a:cubicBezTo>
                    <a:pt x="10" y="9"/>
                    <a:pt x="8" y="12"/>
                    <a:pt x="7" y="14"/>
                  </a:cubicBezTo>
                  <a:cubicBezTo>
                    <a:pt x="6" y="15"/>
                    <a:pt x="5" y="15"/>
                    <a:pt x="5" y="16"/>
                  </a:cubicBezTo>
                  <a:cubicBezTo>
                    <a:pt x="4" y="17"/>
                    <a:pt x="4" y="19"/>
                    <a:pt x="5" y="20"/>
                  </a:cubicBezTo>
                  <a:cubicBezTo>
                    <a:pt x="5" y="21"/>
                    <a:pt x="6" y="22"/>
                    <a:pt x="7" y="22"/>
                  </a:cubicBezTo>
                  <a:cubicBezTo>
                    <a:pt x="8" y="22"/>
                    <a:pt x="9" y="23"/>
                    <a:pt x="10" y="23"/>
                  </a:cubicBezTo>
                  <a:cubicBezTo>
                    <a:pt x="13" y="23"/>
                    <a:pt x="14" y="19"/>
                    <a:pt x="15" y="17"/>
                  </a:cubicBezTo>
                  <a:cubicBezTo>
                    <a:pt x="15" y="13"/>
                    <a:pt x="14" y="8"/>
                    <a:pt x="1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sz="3600" kern="0">
                <a:solidFill>
                  <a:prstClr val="black"/>
                </a:solidFill>
              </a:endParaRPr>
            </a:p>
          </p:txBody>
        </p:sp>
        <p:sp>
          <p:nvSpPr>
            <p:cNvPr id="60" name="Freeform 87">
              <a:extLst>
                <a:ext uri="{FF2B5EF4-FFF2-40B4-BE49-F238E27FC236}">
                  <a16:creationId xmlns:a16="http://schemas.microsoft.com/office/drawing/2014/main" id="{BD4CCB3B-BB5C-4C6E-94D4-531542976340}"/>
                </a:ext>
              </a:extLst>
            </p:cNvPr>
            <p:cNvSpPr>
              <a:spLocks/>
            </p:cNvSpPr>
            <p:nvPr/>
          </p:nvSpPr>
          <p:spPr bwMode="auto">
            <a:xfrm>
              <a:off x="5826125" y="1878013"/>
              <a:ext cx="58737" cy="88900"/>
            </a:xfrm>
            <a:custGeom>
              <a:avLst/>
              <a:gdLst>
                <a:gd name="T0" fmla="*/ 2 w 15"/>
                <a:gd name="T1" fmla="*/ 23 h 23"/>
                <a:gd name="T2" fmla="*/ 1 w 15"/>
                <a:gd name="T3" fmla="*/ 23 h 23"/>
                <a:gd name="T4" fmla="*/ 0 w 15"/>
                <a:gd name="T5" fmla="*/ 20 h 23"/>
                <a:gd name="T6" fmla="*/ 11 w 15"/>
                <a:gd name="T7" fmla="*/ 1 h 23"/>
                <a:gd name="T8" fmla="*/ 13 w 15"/>
                <a:gd name="T9" fmla="*/ 1 h 23"/>
                <a:gd name="T10" fmla="*/ 14 w 15"/>
                <a:gd name="T11" fmla="*/ 3 h 23"/>
                <a:gd name="T12" fmla="*/ 4 w 15"/>
                <a:gd name="T13" fmla="*/ 22 h 23"/>
                <a:gd name="T14" fmla="*/ 2 w 15"/>
                <a:gd name="T1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23">
                  <a:moveTo>
                    <a:pt x="2" y="23"/>
                  </a:moveTo>
                  <a:cubicBezTo>
                    <a:pt x="2" y="23"/>
                    <a:pt x="1" y="23"/>
                    <a:pt x="1" y="23"/>
                  </a:cubicBezTo>
                  <a:cubicBezTo>
                    <a:pt x="0" y="22"/>
                    <a:pt x="0" y="21"/>
                    <a:pt x="0" y="2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0"/>
                    <a:pt x="12" y="0"/>
                    <a:pt x="13" y="1"/>
                  </a:cubicBezTo>
                  <a:cubicBezTo>
                    <a:pt x="14" y="1"/>
                    <a:pt x="15" y="2"/>
                    <a:pt x="14" y="3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3" y="23"/>
                    <a:pt x="3" y="23"/>
                    <a:pt x="2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sz="3600" kern="0">
                <a:solidFill>
                  <a:prstClr val="black"/>
                </a:solidFill>
              </a:endParaRPr>
            </a:p>
          </p:txBody>
        </p:sp>
        <p:sp>
          <p:nvSpPr>
            <p:cNvPr id="61" name="Freeform 88">
              <a:extLst>
                <a:ext uri="{FF2B5EF4-FFF2-40B4-BE49-F238E27FC236}">
                  <a16:creationId xmlns:a16="http://schemas.microsoft.com/office/drawing/2014/main" id="{F02069E3-6F17-4A51-8BD8-FE70ACA9F7C6}"/>
                </a:ext>
              </a:extLst>
            </p:cNvPr>
            <p:cNvSpPr>
              <a:spLocks/>
            </p:cNvSpPr>
            <p:nvPr/>
          </p:nvSpPr>
          <p:spPr bwMode="auto">
            <a:xfrm>
              <a:off x="5856288" y="1882775"/>
              <a:ext cx="44450" cy="84138"/>
            </a:xfrm>
            <a:custGeom>
              <a:avLst/>
              <a:gdLst>
                <a:gd name="T0" fmla="*/ 2 w 11"/>
                <a:gd name="T1" fmla="*/ 22 h 22"/>
                <a:gd name="T2" fmla="*/ 1 w 11"/>
                <a:gd name="T3" fmla="*/ 22 h 22"/>
                <a:gd name="T4" fmla="*/ 0 w 11"/>
                <a:gd name="T5" fmla="*/ 19 h 22"/>
                <a:gd name="T6" fmla="*/ 7 w 11"/>
                <a:gd name="T7" fmla="*/ 2 h 22"/>
                <a:gd name="T8" fmla="*/ 9 w 11"/>
                <a:gd name="T9" fmla="*/ 1 h 22"/>
                <a:gd name="T10" fmla="*/ 10 w 11"/>
                <a:gd name="T11" fmla="*/ 3 h 22"/>
                <a:gd name="T12" fmla="*/ 4 w 11"/>
                <a:gd name="T13" fmla="*/ 21 h 22"/>
                <a:gd name="T14" fmla="*/ 2 w 11"/>
                <a:gd name="T1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22">
                  <a:moveTo>
                    <a:pt x="2" y="22"/>
                  </a:moveTo>
                  <a:cubicBezTo>
                    <a:pt x="2" y="22"/>
                    <a:pt x="2" y="22"/>
                    <a:pt x="1" y="22"/>
                  </a:cubicBezTo>
                  <a:cubicBezTo>
                    <a:pt x="0" y="21"/>
                    <a:pt x="0" y="20"/>
                    <a:pt x="0" y="19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8" y="0"/>
                    <a:pt x="9" y="1"/>
                  </a:cubicBezTo>
                  <a:cubicBezTo>
                    <a:pt x="10" y="1"/>
                    <a:pt x="11" y="2"/>
                    <a:pt x="10" y="3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2"/>
                    <a:pt x="3" y="22"/>
                    <a:pt x="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sz="3600" kern="0">
                <a:solidFill>
                  <a:prstClr val="black"/>
                </a:solidFill>
              </a:endParaRPr>
            </a:p>
          </p:txBody>
        </p:sp>
        <p:sp>
          <p:nvSpPr>
            <p:cNvPr id="62" name="Freeform 89">
              <a:extLst>
                <a:ext uri="{FF2B5EF4-FFF2-40B4-BE49-F238E27FC236}">
                  <a16:creationId xmlns:a16="http://schemas.microsoft.com/office/drawing/2014/main" id="{26F79E2D-3F7D-4037-AAAD-D9C2EF1B5E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53088" y="1858963"/>
              <a:ext cx="93662" cy="107950"/>
            </a:xfrm>
            <a:custGeom>
              <a:avLst/>
              <a:gdLst>
                <a:gd name="T0" fmla="*/ 22 w 24"/>
                <a:gd name="T1" fmla="*/ 28 h 28"/>
                <a:gd name="T2" fmla="*/ 22 w 24"/>
                <a:gd name="T3" fmla="*/ 28 h 28"/>
                <a:gd name="T4" fmla="*/ 10 w 24"/>
                <a:gd name="T5" fmla="*/ 28 h 28"/>
                <a:gd name="T6" fmla="*/ 8 w 24"/>
                <a:gd name="T7" fmla="*/ 27 h 28"/>
                <a:gd name="T8" fmla="*/ 2 w 24"/>
                <a:gd name="T9" fmla="*/ 15 h 28"/>
                <a:gd name="T10" fmla="*/ 2 w 24"/>
                <a:gd name="T11" fmla="*/ 14 h 28"/>
                <a:gd name="T12" fmla="*/ 0 w 24"/>
                <a:gd name="T13" fmla="*/ 2 h 28"/>
                <a:gd name="T14" fmla="*/ 1 w 24"/>
                <a:gd name="T15" fmla="*/ 0 h 28"/>
                <a:gd name="T16" fmla="*/ 3 w 24"/>
                <a:gd name="T17" fmla="*/ 0 h 28"/>
                <a:gd name="T18" fmla="*/ 13 w 24"/>
                <a:gd name="T19" fmla="*/ 6 h 28"/>
                <a:gd name="T20" fmla="*/ 14 w 24"/>
                <a:gd name="T21" fmla="*/ 7 h 28"/>
                <a:gd name="T22" fmla="*/ 24 w 24"/>
                <a:gd name="T23" fmla="*/ 25 h 28"/>
                <a:gd name="T24" fmla="*/ 24 w 24"/>
                <a:gd name="T25" fmla="*/ 26 h 28"/>
                <a:gd name="T26" fmla="*/ 22 w 24"/>
                <a:gd name="T27" fmla="*/ 28 h 28"/>
                <a:gd name="T28" fmla="*/ 11 w 24"/>
                <a:gd name="T29" fmla="*/ 24 h 28"/>
                <a:gd name="T30" fmla="*/ 19 w 24"/>
                <a:gd name="T31" fmla="*/ 24 h 28"/>
                <a:gd name="T32" fmla="*/ 11 w 24"/>
                <a:gd name="T33" fmla="*/ 9 h 28"/>
                <a:gd name="T34" fmla="*/ 5 w 24"/>
                <a:gd name="T35" fmla="*/ 6 h 28"/>
                <a:gd name="T36" fmla="*/ 6 w 24"/>
                <a:gd name="T37" fmla="*/ 13 h 28"/>
                <a:gd name="T38" fmla="*/ 11 w 24"/>
                <a:gd name="T39" fmla="*/ 2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28">
                  <a:moveTo>
                    <a:pt x="22" y="28"/>
                  </a:moveTo>
                  <a:cubicBezTo>
                    <a:pt x="22" y="28"/>
                    <a:pt x="22" y="28"/>
                    <a:pt x="22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9" y="28"/>
                    <a:pt x="9" y="28"/>
                    <a:pt x="8" y="27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4" y="7"/>
                    <a:pt x="14" y="7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6"/>
                  </a:cubicBezTo>
                  <a:cubicBezTo>
                    <a:pt x="24" y="27"/>
                    <a:pt x="23" y="28"/>
                    <a:pt x="22" y="28"/>
                  </a:cubicBezTo>
                  <a:close/>
                  <a:moveTo>
                    <a:pt x="11" y="24"/>
                  </a:moveTo>
                  <a:cubicBezTo>
                    <a:pt x="19" y="24"/>
                    <a:pt x="19" y="24"/>
                    <a:pt x="19" y="24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13"/>
                    <a:pt x="6" y="13"/>
                    <a:pt x="6" y="13"/>
                  </a:cubicBezTo>
                  <a:lnTo>
                    <a:pt x="1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sz="3600" kern="0">
                <a:solidFill>
                  <a:prstClr val="black"/>
                </a:solidFill>
              </a:endParaRPr>
            </a:p>
          </p:txBody>
        </p:sp>
        <p:sp>
          <p:nvSpPr>
            <p:cNvPr id="63" name="Freeform 90">
              <a:extLst>
                <a:ext uri="{FF2B5EF4-FFF2-40B4-BE49-F238E27FC236}">
                  <a16:creationId xmlns:a16="http://schemas.microsoft.com/office/drawing/2014/main" id="{7DA0D873-0DC7-4C77-9A3A-29B1CF523CC6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1025" y="1882775"/>
              <a:ext cx="47625" cy="38100"/>
            </a:xfrm>
            <a:custGeom>
              <a:avLst/>
              <a:gdLst>
                <a:gd name="T0" fmla="*/ 2 w 12"/>
                <a:gd name="T1" fmla="*/ 10 h 10"/>
                <a:gd name="T2" fmla="*/ 0 w 12"/>
                <a:gd name="T3" fmla="*/ 9 h 10"/>
                <a:gd name="T4" fmla="*/ 1 w 12"/>
                <a:gd name="T5" fmla="*/ 6 h 10"/>
                <a:gd name="T6" fmla="*/ 9 w 12"/>
                <a:gd name="T7" fmla="*/ 0 h 10"/>
                <a:gd name="T8" fmla="*/ 12 w 12"/>
                <a:gd name="T9" fmla="*/ 1 h 10"/>
                <a:gd name="T10" fmla="*/ 11 w 12"/>
                <a:gd name="T11" fmla="*/ 4 h 10"/>
                <a:gd name="T12" fmla="*/ 3 w 12"/>
                <a:gd name="T13" fmla="*/ 10 h 10"/>
                <a:gd name="T14" fmla="*/ 2 w 12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0">
                  <a:moveTo>
                    <a:pt x="2" y="10"/>
                  </a:moveTo>
                  <a:cubicBezTo>
                    <a:pt x="1" y="10"/>
                    <a:pt x="1" y="10"/>
                    <a:pt x="0" y="9"/>
                  </a:cubicBezTo>
                  <a:cubicBezTo>
                    <a:pt x="0" y="8"/>
                    <a:pt x="0" y="7"/>
                    <a:pt x="1" y="6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1" y="0"/>
                    <a:pt x="12" y="1"/>
                  </a:cubicBezTo>
                  <a:cubicBezTo>
                    <a:pt x="12" y="2"/>
                    <a:pt x="12" y="3"/>
                    <a:pt x="11" y="4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2" y="10"/>
                    <a:pt x="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sz="3600" kern="0">
                <a:solidFill>
                  <a:prstClr val="black"/>
                </a:solidFill>
              </a:endParaRPr>
            </a:p>
          </p:txBody>
        </p:sp>
        <p:sp>
          <p:nvSpPr>
            <p:cNvPr id="64" name="Freeform 91">
              <a:extLst>
                <a:ext uri="{FF2B5EF4-FFF2-40B4-BE49-F238E27FC236}">
                  <a16:creationId xmlns:a16="http://schemas.microsoft.com/office/drawing/2014/main" id="{EEA664EB-462E-4ECE-A60A-0560692753B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46750" y="1797050"/>
              <a:ext cx="79375" cy="169863"/>
            </a:xfrm>
            <a:custGeom>
              <a:avLst/>
              <a:gdLst>
                <a:gd name="T0" fmla="*/ 18 w 20"/>
                <a:gd name="T1" fmla="*/ 44 h 44"/>
                <a:gd name="T2" fmla="*/ 2 w 20"/>
                <a:gd name="T3" fmla="*/ 44 h 44"/>
                <a:gd name="T4" fmla="*/ 0 w 20"/>
                <a:gd name="T5" fmla="*/ 42 h 44"/>
                <a:gd name="T6" fmla="*/ 0 w 20"/>
                <a:gd name="T7" fmla="*/ 2 h 44"/>
                <a:gd name="T8" fmla="*/ 2 w 20"/>
                <a:gd name="T9" fmla="*/ 0 h 44"/>
                <a:gd name="T10" fmla="*/ 18 w 20"/>
                <a:gd name="T11" fmla="*/ 0 h 44"/>
                <a:gd name="T12" fmla="*/ 20 w 20"/>
                <a:gd name="T13" fmla="*/ 2 h 44"/>
                <a:gd name="T14" fmla="*/ 20 w 20"/>
                <a:gd name="T15" fmla="*/ 42 h 44"/>
                <a:gd name="T16" fmla="*/ 18 w 20"/>
                <a:gd name="T17" fmla="*/ 44 h 44"/>
                <a:gd name="T18" fmla="*/ 4 w 20"/>
                <a:gd name="T19" fmla="*/ 40 h 44"/>
                <a:gd name="T20" fmla="*/ 16 w 20"/>
                <a:gd name="T21" fmla="*/ 40 h 44"/>
                <a:gd name="T22" fmla="*/ 16 w 20"/>
                <a:gd name="T23" fmla="*/ 4 h 44"/>
                <a:gd name="T24" fmla="*/ 4 w 20"/>
                <a:gd name="T25" fmla="*/ 4 h 44"/>
                <a:gd name="T26" fmla="*/ 4 w 20"/>
                <a:gd name="T27" fmla="*/ 4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44">
                  <a:moveTo>
                    <a:pt x="18" y="44"/>
                  </a:moveTo>
                  <a:cubicBezTo>
                    <a:pt x="2" y="44"/>
                    <a:pt x="2" y="44"/>
                    <a:pt x="2" y="44"/>
                  </a:cubicBezTo>
                  <a:cubicBezTo>
                    <a:pt x="1" y="44"/>
                    <a:pt x="0" y="43"/>
                    <a:pt x="0" y="4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3"/>
                    <a:pt x="19" y="44"/>
                    <a:pt x="18" y="44"/>
                  </a:cubicBezTo>
                  <a:close/>
                  <a:moveTo>
                    <a:pt x="4" y="40"/>
                  </a:moveTo>
                  <a:cubicBezTo>
                    <a:pt x="16" y="40"/>
                    <a:pt x="16" y="40"/>
                    <a:pt x="16" y="40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sz="3600" kern="0">
                <a:solidFill>
                  <a:prstClr val="black"/>
                </a:solidFill>
              </a:endParaRPr>
            </a:p>
          </p:txBody>
        </p:sp>
        <p:sp>
          <p:nvSpPr>
            <p:cNvPr id="65" name="Freeform 92">
              <a:extLst>
                <a:ext uri="{FF2B5EF4-FFF2-40B4-BE49-F238E27FC236}">
                  <a16:creationId xmlns:a16="http://schemas.microsoft.com/office/drawing/2014/main" id="{EBCCC1F6-BAC5-40F3-818B-76A44202EE6A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8500" y="1828800"/>
              <a:ext cx="47625" cy="14288"/>
            </a:xfrm>
            <a:custGeom>
              <a:avLst/>
              <a:gdLst>
                <a:gd name="T0" fmla="*/ 10 w 12"/>
                <a:gd name="T1" fmla="*/ 4 h 4"/>
                <a:gd name="T2" fmla="*/ 2 w 12"/>
                <a:gd name="T3" fmla="*/ 4 h 4"/>
                <a:gd name="T4" fmla="*/ 0 w 12"/>
                <a:gd name="T5" fmla="*/ 2 h 4"/>
                <a:gd name="T6" fmla="*/ 2 w 12"/>
                <a:gd name="T7" fmla="*/ 0 h 4"/>
                <a:gd name="T8" fmla="*/ 10 w 12"/>
                <a:gd name="T9" fmla="*/ 0 h 4"/>
                <a:gd name="T10" fmla="*/ 12 w 12"/>
                <a:gd name="T11" fmla="*/ 2 h 4"/>
                <a:gd name="T12" fmla="*/ 10 w 12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4">
                  <a:moveTo>
                    <a:pt x="10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2" y="1"/>
                    <a:pt x="12" y="2"/>
                  </a:cubicBezTo>
                  <a:cubicBezTo>
                    <a:pt x="12" y="3"/>
                    <a:pt x="11" y="4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sz="3600" kern="0">
                <a:solidFill>
                  <a:prstClr val="black"/>
                </a:solidFill>
              </a:endParaRPr>
            </a:p>
          </p:txBody>
        </p:sp>
        <p:sp>
          <p:nvSpPr>
            <p:cNvPr id="66" name="Freeform 93">
              <a:extLst>
                <a:ext uri="{FF2B5EF4-FFF2-40B4-BE49-F238E27FC236}">
                  <a16:creationId xmlns:a16="http://schemas.microsoft.com/office/drawing/2014/main" id="{7E3DEAE8-0358-4BBD-B614-4FF587B1DC6F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4375" y="1858963"/>
              <a:ext cx="31750" cy="15875"/>
            </a:xfrm>
            <a:custGeom>
              <a:avLst/>
              <a:gdLst>
                <a:gd name="T0" fmla="*/ 6 w 8"/>
                <a:gd name="T1" fmla="*/ 4 h 4"/>
                <a:gd name="T2" fmla="*/ 2 w 8"/>
                <a:gd name="T3" fmla="*/ 4 h 4"/>
                <a:gd name="T4" fmla="*/ 0 w 8"/>
                <a:gd name="T5" fmla="*/ 2 h 4"/>
                <a:gd name="T6" fmla="*/ 2 w 8"/>
                <a:gd name="T7" fmla="*/ 0 h 4"/>
                <a:gd name="T8" fmla="*/ 6 w 8"/>
                <a:gd name="T9" fmla="*/ 0 h 4"/>
                <a:gd name="T10" fmla="*/ 8 w 8"/>
                <a:gd name="T11" fmla="*/ 2 h 4"/>
                <a:gd name="T12" fmla="*/ 6 w 8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4">
                  <a:moveTo>
                    <a:pt x="6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8" y="1"/>
                    <a:pt x="8" y="2"/>
                  </a:cubicBezTo>
                  <a:cubicBezTo>
                    <a:pt x="8" y="3"/>
                    <a:pt x="7" y="4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sz="3600" kern="0">
                <a:solidFill>
                  <a:prstClr val="black"/>
                </a:solidFill>
              </a:endParaRPr>
            </a:p>
          </p:txBody>
        </p:sp>
        <p:sp>
          <p:nvSpPr>
            <p:cNvPr id="67" name="Freeform 94">
              <a:extLst>
                <a:ext uri="{FF2B5EF4-FFF2-40B4-BE49-F238E27FC236}">
                  <a16:creationId xmlns:a16="http://schemas.microsoft.com/office/drawing/2014/main" id="{BED5450A-3103-43F7-8531-F6C56D11456C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8500" y="1890713"/>
              <a:ext cx="47625" cy="14288"/>
            </a:xfrm>
            <a:custGeom>
              <a:avLst/>
              <a:gdLst>
                <a:gd name="T0" fmla="*/ 10 w 12"/>
                <a:gd name="T1" fmla="*/ 4 h 4"/>
                <a:gd name="T2" fmla="*/ 2 w 12"/>
                <a:gd name="T3" fmla="*/ 4 h 4"/>
                <a:gd name="T4" fmla="*/ 0 w 12"/>
                <a:gd name="T5" fmla="*/ 2 h 4"/>
                <a:gd name="T6" fmla="*/ 2 w 12"/>
                <a:gd name="T7" fmla="*/ 0 h 4"/>
                <a:gd name="T8" fmla="*/ 10 w 12"/>
                <a:gd name="T9" fmla="*/ 0 h 4"/>
                <a:gd name="T10" fmla="*/ 12 w 12"/>
                <a:gd name="T11" fmla="*/ 2 h 4"/>
                <a:gd name="T12" fmla="*/ 10 w 12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4">
                  <a:moveTo>
                    <a:pt x="10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2" y="1"/>
                    <a:pt x="12" y="2"/>
                  </a:cubicBezTo>
                  <a:cubicBezTo>
                    <a:pt x="12" y="3"/>
                    <a:pt x="11" y="4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sz="3600" kern="0">
                <a:solidFill>
                  <a:prstClr val="black"/>
                </a:solidFill>
              </a:endParaRPr>
            </a:p>
          </p:txBody>
        </p:sp>
        <p:sp>
          <p:nvSpPr>
            <p:cNvPr id="68" name="Freeform 95">
              <a:extLst>
                <a:ext uri="{FF2B5EF4-FFF2-40B4-BE49-F238E27FC236}">
                  <a16:creationId xmlns:a16="http://schemas.microsoft.com/office/drawing/2014/main" id="{D5B0BC5F-16FE-4CED-B133-D1D95A3DB491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4375" y="1920875"/>
              <a:ext cx="31750" cy="15875"/>
            </a:xfrm>
            <a:custGeom>
              <a:avLst/>
              <a:gdLst>
                <a:gd name="T0" fmla="*/ 6 w 8"/>
                <a:gd name="T1" fmla="*/ 4 h 4"/>
                <a:gd name="T2" fmla="*/ 2 w 8"/>
                <a:gd name="T3" fmla="*/ 4 h 4"/>
                <a:gd name="T4" fmla="*/ 0 w 8"/>
                <a:gd name="T5" fmla="*/ 2 h 4"/>
                <a:gd name="T6" fmla="*/ 2 w 8"/>
                <a:gd name="T7" fmla="*/ 0 h 4"/>
                <a:gd name="T8" fmla="*/ 6 w 8"/>
                <a:gd name="T9" fmla="*/ 0 h 4"/>
                <a:gd name="T10" fmla="*/ 8 w 8"/>
                <a:gd name="T11" fmla="*/ 2 h 4"/>
                <a:gd name="T12" fmla="*/ 6 w 8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4">
                  <a:moveTo>
                    <a:pt x="6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8" y="1"/>
                    <a:pt x="8" y="2"/>
                  </a:cubicBezTo>
                  <a:cubicBezTo>
                    <a:pt x="8" y="3"/>
                    <a:pt x="7" y="4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sz="3600" kern="0">
                <a:solidFill>
                  <a:prstClr val="black"/>
                </a:solidFill>
              </a:endParaRPr>
            </a:p>
          </p:txBody>
        </p:sp>
      </p:grpSp>
      <p:grpSp>
        <p:nvGrpSpPr>
          <p:cNvPr id="69" name="Group 76">
            <a:extLst>
              <a:ext uri="{FF2B5EF4-FFF2-40B4-BE49-F238E27FC236}">
                <a16:creationId xmlns:a16="http://schemas.microsoft.com/office/drawing/2014/main" id="{20652152-79B4-447B-AEEA-7180E352EDAB}"/>
              </a:ext>
            </a:extLst>
          </p:cNvPr>
          <p:cNvGrpSpPr>
            <a:grpSpLocks noChangeAspect="1"/>
          </p:cNvGrpSpPr>
          <p:nvPr/>
        </p:nvGrpSpPr>
        <p:grpSpPr>
          <a:xfrm>
            <a:off x="4606916" y="4888389"/>
            <a:ext cx="266393" cy="266392"/>
            <a:chOff x="2182813" y="2376488"/>
            <a:chExt cx="371476" cy="371475"/>
          </a:xfrm>
          <a:solidFill>
            <a:srgbClr val="FFFFFF"/>
          </a:solidFill>
        </p:grpSpPr>
        <p:sp>
          <p:nvSpPr>
            <p:cNvPr id="70" name="Freeform 101">
              <a:extLst>
                <a:ext uri="{FF2B5EF4-FFF2-40B4-BE49-F238E27FC236}">
                  <a16:creationId xmlns:a16="http://schemas.microsoft.com/office/drawing/2014/main" id="{751E0579-8EB5-4AC0-9504-BD06B6F495E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2813" y="2376488"/>
              <a:ext cx="371475" cy="371475"/>
            </a:xfrm>
            <a:custGeom>
              <a:avLst/>
              <a:gdLst>
                <a:gd name="T0" fmla="*/ 42 w 96"/>
                <a:gd name="T1" fmla="*/ 96 h 96"/>
                <a:gd name="T2" fmla="*/ 40 w 96"/>
                <a:gd name="T3" fmla="*/ 83 h 96"/>
                <a:gd name="T4" fmla="*/ 23 w 96"/>
                <a:gd name="T5" fmla="*/ 88 h 96"/>
                <a:gd name="T6" fmla="*/ 8 w 96"/>
                <a:gd name="T7" fmla="*/ 76 h 96"/>
                <a:gd name="T8" fmla="*/ 8 w 96"/>
                <a:gd name="T9" fmla="*/ 73 h 96"/>
                <a:gd name="T10" fmla="*/ 13 w 96"/>
                <a:gd name="T11" fmla="*/ 56 h 96"/>
                <a:gd name="T12" fmla="*/ 0 w 96"/>
                <a:gd name="T13" fmla="*/ 54 h 96"/>
                <a:gd name="T14" fmla="*/ 2 w 96"/>
                <a:gd name="T15" fmla="*/ 40 h 96"/>
                <a:gd name="T16" fmla="*/ 17 w 96"/>
                <a:gd name="T17" fmla="*/ 31 h 96"/>
                <a:gd name="T18" fmla="*/ 8 w 96"/>
                <a:gd name="T19" fmla="*/ 21 h 96"/>
                <a:gd name="T20" fmla="*/ 20 w 96"/>
                <a:gd name="T21" fmla="*/ 8 h 96"/>
                <a:gd name="T22" fmla="*/ 31 w 96"/>
                <a:gd name="T23" fmla="*/ 17 h 96"/>
                <a:gd name="T24" fmla="*/ 40 w 96"/>
                <a:gd name="T25" fmla="*/ 2 h 96"/>
                <a:gd name="T26" fmla="*/ 54 w 96"/>
                <a:gd name="T27" fmla="*/ 0 h 96"/>
                <a:gd name="T28" fmla="*/ 56 w 96"/>
                <a:gd name="T29" fmla="*/ 13 h 96"/>
                <a:gd name="T30" fmla="*/ 67 w 96"/>
                <a:gd name="T31" fmla="*/ 20 h 96"/>
                <a:gd name="T32" fmla="*/ 54 w 96"/>
                <a:gd name="T33" fmla="*/ 17 h 96"/>
                <a:gd name="T34" fmla="*/ 52 w 96"/>
                <a:gd name="T35" fmla="*/ 4 h 96"/>
                <a:gd name="T36" fmla="*/ 44 w 96"/>
                <a:gd name="T37" fmla="*/ 15 h 96"/>
                <a:gd name="T38" fmla="*/ 31 w 96"/>
                <a:gd name="T39" fmla="*/ 21 h 96"/>
                <a:gd name="T40" fmla="*/ 21 w 96"/>
                <a:gd name="T41" fmla="*/ 13 h 96"/>
                <a:gd name="T42" fmla="*/ 20 w 96"/>
                <a:gd name="T43" fmla="*/ 29 h 96"/>
                <a:gd name="T44" fmla="*/ 17 w 96"/>
                <a:gd name="T45" fmla="*/ 42 h 96"/>
                <a:gd name="T46" fmla="*/ 4 w 96"/>
                <a:gd name="T47" fmla="*/ 44 h 96"/>
                <a:gd name="T48" fmla="*/ 15 w 96"/>
                <a:gd name="T49" fmla="*/ 52 h 96"/>
                <a:gd name="T50" fmla="*/ 21 w 96"/>
                <a:gd name="T51" fmla="*/ 65 h 96"/>
                <a:gd name="T52" fmla="*/ 13 w 96"/>
                <a:gd name="T53" fmla="*/ 75 h 96"/>
                <a:gd name="T54" fmla="*/ 29 w 96"/>
                <a:gd name="T55" fmla="*/ 76 h 96"/>
                <a:gd name="T56" fmla="*/ 42 w 96"/>
                <a:gd name="T57" fmla="*/ 79 h 96"/>
                <a:gd name="T58" fmla="*/ 44 w 96"/>
                <a:gd name="T59" fmla="*/ 92 h 96"/>
                <a:gd name="T60" fmla="*/ 52 w 96"/>
                <a:gd name="T61" fmla="*/ 81 h 96"/>
                <a:gd name="T62" fmla="*/ 65 w 96"/>
                <a:gd name="T63" fmla="*/ 75 h 96"/>
                <a:gd name="T64" fmla="*/ 75 w 96"/>
                <a:gd name="T65" fmla="*/ 83 h 96"/>
                <a:gd name="T66" fmla="*/ 76 w 96"/>
                <a:gd name="T67" fmla="*/ 67 h 96"/>
                <a:gd name="T68" fmla="*/ 79 w 96"/>
                <a:gd name="T69" fmla="*/ 54 h 96"/>
                <a:gd name="T70" fmla="*/ 92 w 96"/>
                <a:gd name="T71" fmla="*/ 52 h 96"/>
                <a:gd name="T72" fmla="*/ 81 w 96"/>
                <a:gd name="T73" fmla="*/ 44 h 96"/>
                <a:gd name="T74" fmla="*/ 77 w 96"/>
                <a:gd name="T75" fmla="*/ 36 h 96"/>
                <a:gd name="T76" fmla="*/ 81 w 96"/>
                <a:gd name="T77" fmla="*/ 34 h 96"/>
                <a:gd name="T78" fmla="*/ 94 w 96"/>
                <a:gd name="T79" fmla="*/ 40 h 96"/>
                <a:gd name="T80" fmla="*/ 96 w 96"/>
                <a:gd name="T81" fmla="*/ 54 h 96"/>
                <a:gd name="T82" fmla="*/ 83 w 96"/>
                <a:gd name="T83" fmla="*/ 56 h 96"/>
                <a:gd name="T84" fmla="*/ 88 w 96"/>
                <a:gd name="T85" fmla="*/ 73 h 96"/>
                <a:gd name="T86" fmla="*/ 76 w 96"/>
                <a:gd name="T87" fmla="*/ 88 h 96"/>
                <a:gd name="T88" fmla="*/ 65 w 96"/>
                <a:gd name="T89" fmla="*/ 79 h 96"/>
                <a:gd name="T90" fmla="*/ 56 w 96"/>
                <a:gd name="T91" fmla="*/ 9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6" h="96">
                  <a:moveTo>
                    <a:pt x="54" y="96"/>
                  </a:moveTo>
                  <a:cubicBezTo>
                    <a:pt x="42" y="96"/>
                    <a:pt x="42" y="96"/>
                    <a:pt x="42" y="96"/>
                  </a:cubicBezTo>
                  <a:cubicBezTo>
                    <a:pt x="41" y="96"/>
                    <a:pt x="40" y="95"/>
                    <a:pt x="40" y="94"/>
                  </a:cubicBezTo>
                  <a:cubicBezTo>
                    <a:pt x="40" y="83"/>
                    <a:pt x="40" y="83"/>
                    <a:pt x="40" y="83"/>
                  </a:cubicBezTo>
                  <a:cubicBezTo>
                    <a:pt x="37" y="82"/>
                    <a:pt x="33" y="81"/>
                    <a:pt x="31" y="79"/>
                  </a:cubicBezTo>
                  <a:cubicBezTo>
                    <a:pt x="23" y="88"/>
                    <a:pt x="23" y="88"/>
                    <a:pt x="23" y="88"/>
                  </a:cubicBezTo>
                  <a:cubicBezTo>
                    <a:pt x="22" y="88"/>
                    <a:pt x="20" y="88"/>
                    <a:pt x="20" y="88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8" y="76"/>
                    <a:pt x="8" y="75"/>
                    <a:pt x="8" y="75"/>
                  </a:cubicBezTo>
                  <a:cubicBezTo>
                    <a:pt x="8" y="74"/>
                    <a:pt x="8" y="74"/>
                    <a:pt x="8" y="73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5" y="63"/>
                    <a:pt x="14" y="59"/>
                    <a:pt x="13" y="56"/>
                  </a:cubicBezTo>
                  <a:cubicBezTo>
                    <a:pt x="2" y="56"/>
                    <a:pt x="2" y="56"/>
                    <a:pt x="2" y="56"/>
                  </a:cubicBezTo>
                  <a:cubicBezTo>
                    <a:pt x="1" y="56"/>
                    <a:pt x="0" y="55"/>
                    <a:pt x="0" y="54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1"/>
                    <a:pt x="1" y="40"/>
                    <a:pt x="2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4" y="37"/>
                    <a:pt x="15" y="33"/>
                    <a:pt x="17" y="31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2"/>
                    <a:pt x="8" y="22"/>
                    <a:pt x="8" y="21"/>
                  </a:cubicBezTo>
                  <a:cubicBezTo>
                    <a:pt x="8" y="21"/>
                    <a:pt x="8" y="20"/>
                    <a:pt x="8" y="20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2" y="8"/>
                    <a:pt x="23" y="8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3" y="15"/>
                    <a:pt x="37" y="14"/>
                    <a:pt x="40" y="13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1" y="0"/>
                    <a:pt x="42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5" y="0"/>
                    <a:pt x="56" y="1"/>
                    <a:pt x="56" y="2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60" y="14"/>
                    <a:pt x="64" y="16"/>
                    <a:pt x="67" y="17"/>
                  </a:cubicBezTo>
                  <a:cubicBezTo>
                    <a:pt x="68" y="18"/>
                    <a:pt x="68" y="19"/>
                    <a:pt x="67" y="20"/>
                  </a:cubicBezTo>
                  <a:cubicBezTo>
                    <a:pt x="67" y="21"/>
                    <a:pt x="66" y="21"/>
                    <a:pt x="65" y="21"/>
                  </a:cubicBezTo>
                  <a:cubicBezTo>
                    <a:pt x="62" y="19"/>
                    <a:pt x="57" y="18"/>
                    <a:pt x="54" y="17"/>
                  </a:cubicBezTo>
                  <a:cubicBezTo>
                    <a:pt x="53" y="17"/>
                    <a:pt x="52" y="16"/>
                    <a:pt x="52" y="15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4" y="16"/>
                    <a:pt x="43" y="17"/>
                    <a:pt x="42" y="17"/>
                  </a:cubicBezTo>
                  <a:cubicBezTo>
                    <a:pt x="39" y="18"/>
                    <a:pt x="34" y="19"/>
                    <a:pt x="31" y="21"/>
                  </a:cubicBezTo>
                  <a:cubicBezTo>
                    <a:pt x="31" y="21"/>
                    <a:pt x="30" y="21"/>
                    <a:pt x="29" y="20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1" y="30"/>
                    <a:pt x="21" y="31"/>
                    <a:pt x="21" y="31"/>
                  </a:cubicBezTo>
                  <a:cubicBezTo>
                    <a:pt x="19" y="34"/>
                    <a:pt x="17" y="40"/>
                    <a:pt x="17" y="42"/>
                  </a:cubicBezTo>
                  <a:cubicBezTo>
                    <a:pt x="17" y="43"/>
                    <a:pt x="16" y="44"/>
                    <a:pt x="15" y="44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6" y="52"/>
                    <a:pt x="17" y="53"/>
                    <a:pt x="17" y="54"/>
                  </a:cubicBezTo>
                  <a:cubicBezTo>
                    <a:pt x="17" y="56"/>
                    <a:pt x="19" y="62"/>
                    <a:pt x="21" y="65"/>
                  </a:cubicBezTo>
                  <a:cubicBezTo>
                    <a:pt x="21" y="65"/>
                    <a:pt x="21" y="66"/>
                    <a:pt x="20" y="67"/>
                  </a:cubicBezTo>
                  <a:cubicBezTo>
                    <a:pt x="13" y="75"/>
                    <a:pt x="13" y="75"/>
                    <a:pt x="13" y="75"/>
                  </a:cubicBezTo>
                  <a:cubicBezTo>
                    <a:pt x="21" y="83"/>
                    <a:pt x="21" y="83"/>
                    <a:pt x="21" y="83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30" y="75"/>
                    <a:pt x="31" y="75"/>
                    <a:pt x="31" y="75"/>
                  </a:cubicBezTo>
                  <a:cubicBezTo>
                    <a:pt x="34" y="77"/>
                    <a:pt x="40" y="79"/>
                    <a:pt x="42" y="79"/>
                  </a:cubicBezTo>
                  <a:cubicBezTo>
                    <a:pt x="43" y="79"/>
                    <a:pt x="44" y="80"/>
                    <a:pt x="44" y="81"/>
                  </a:cubicBezTo>
                  <a:cubicBezTo>
                    <a:pt x="44" y="92"/>
                    <a:pt x="44" y="92"/>
                    <a:pt x="44" y="92"/>
                  </a:cubicBezTo>
                  <a:cubicBezTo>
                    <a:pt x="52" y="92"/>
                    <a:pt x="52" y="92"/>
                    <a:pt x="52" y="92"/>
                  </a:cubicBezTo>
                  <a:cubicBezTo>
                    <a:pt x="52" y="81"/>
                    <a:pt x="52" y="81"/>
                    <a:pt x="52" y="81"/>
                  </a:cubicBezTo>
                  <a:cubicBezTo>
                    <a:pt x="52" y="80"/>
                    <a:pt x="53" y="79"/>
                    <a:pt x="54" y="79"/>
                  </a:cubicBezTo>
                  <a:cubicBezTo>
                    <a:pt x="56" y="79"/>
                    <a:pt x="62" y="77"/>
                    <a:pt x="65" y="75"/>
                  </a:cubicBezTo>
                  <a:cubicBezTo>
                    <a:pt x="65" y="75"/>
                    <a:pt x="66" y="75"/>
                    <a:pt x="67" y="76"/>
                  </a:cubicBezTo>
                  <a:cubicBezTo>
                    <a:pt x="75" y="83"/>
                    <a:pt x="75" y="83"/>
                    <a:pt x="75" y="83"/>
                  </a:cubicBezTo>
                  <a:cubicBezTo>
                    <a:pt x="83" y="75"/>
                    <a:pt x="83" y="75"/>
                    <a:pt x="83" y="75"/>
                  </a:cubicBezTo>
                  <a:cubicBezTo>
                    <a:pt x="76" y="67"/>
                    <a:pt x="76" y="67"/>
                    <a:pt x="76" y="67"/>
                  </a:cubicBezTo>
                  <a:cubicBezTo>
                    <a:pt x="75" y="66"/>
                    <a:pt x="75" y="65"/>
                    <a:pt x="75" y="65"/>
                  </a:cubicBezTo>
                  <a:cubicBezTo>
                    <a:pt x="77" y="62"/>
                    <a:pt x="79" y="56"/>
                    <a:pt x="79" y="54"/>
                  </a:cubicBezTo>
                  <a:cubicBezTo>
                    <a:pt x="79" y="53"/>
                    <a:pt x="80" y="52"/>
                    <a:pt x="81" y="52"/>
                  </a:cubicBezTo>
                  <a:cubicBezTo>
                    <a:pt x="92" y="52"/>
                    <a:pt x="92" y="52"/>
                    <a:pt x="92" y="52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0" y="44"/>
                    <a:pt x="79" y="43"/>
                    <a:pt x="79" y="42"/>
                  </a:cubicBezTo>
                  <a:cubicBezTo>
                    <a:pt x="79" y="41"/>
                    <a:pt x="78" y="38"/>
                    <a:pt x="77" y="36"/>
                  </a:cubicBezTo>
                  <a:cubicBezTo>
                    <a:pt x="77" y="35"/>
                    <a:pt x="77" y="33"/>
                    <a:pt x="78" y="33"/>
                  </a:cubicBezTo>
                  <a:cubicBezTo>
                    <a:pt x="79" y="33"/>
                    <a:pt x="81" y="33"/>
                    <a:pt x="81" y="34"/>
                  </a:cubicBezTo>
                  <a:cubicBezTo>
                    <a:pt x="82" y="36"/>
                    <a:pt x="82" y="38"/>
                    <a:pt x="83" y="40"/>
                  </a:cubicBezTo>
                  <a:cubicBezTo>
                    <a:pt x="94" y="40"/>
                    <a:pt x="94" y="40"/>
                    <a:pt x="94" y="40"/>
                  </a:cubicBezTo>
                  <a:cubicBezTo>
                    <a:pt x="95" y="40"/>
                    <a:pt x="96" y="41"/>
                    <a:pt x="96" y="42"/>
                  </a:cubicBezTo>
                  <a:cubicBezTo>
                    <a:pt x="96" y="54"/>
                    <a:pt x="96" y="54"/>
                    <a:pt x="96" y="54"/>
                  </a:cubicBezTo>
                  <a:cubicBezTo>
                    <a:pt x="96" y="55"/>
                    <a:pt x="95" y="56"/>
                    <a:pt x="94" y="56"/>
                  </a:cubicBezTo>
                  <a:cubicBezTo>
                    <a:pt x="83" y="56"/>
                    <a:pt x="83" y="56"/>
                    <a:pt x="83" y="56"/>
                  </a:cubicBezTo>
                  <a:cubicBezTo>
                    <a:pt x="82" y="59"/>
                    <a:pt x="81" y="63"/>
                    <a:pt x="79" y="65"/>
                  </a:cubicBezTo>
                  <a:cubicBezTo>
                    <a:pt x="88" y="73"/>
                    <a:pt x="88" y="73"/>
                    <a:pt x="88" y="73"/>
                  </a:cubicBezTo>
                  <a:cubicBezTo>
                    <a:pt x="88" y="74"/>
                    <a:pt x="88" y="76"/>
                    <a:pt x="88" y="76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6" y="88"/>
                    <a:pt x="74" y="88"/>
                    <a:pt x="73" y="88"/>
                  </a:cubicBezTo>
                  <a:cubicBezTo>
                    <a:pt x="65" y="79"/>
                    <a:pt x="65" y="79"/>
                    <a:pt x="65" y="79"/>
                  </a:cubicBezTo>
                  <a:cubicBezTo>
                    <a:pt x="63" y="81"/>
                    <a:pt x="59" y="82"/>
                    <a:pt x="56" y="83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5"/>
                    <a:pt x="55" y="96"/>
                    <a:pt x="54" y="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sz="3600" kern="0">
                <a:solidFill>
                  <a:prstClr val="black"/>
                </a:solidFill>
              </a:endParaRPr>
            </a:p>
          </p:txBody>
        </p:sp>
        <p:sp>
          <p:nvSpPr>
            <p:cNvPr id="71" name="Freeform 102">
              <a:extLst>
                <a:ext uri="{FF2B5EF4-FFF2-40B4-BE49-F238E27FC236}">
                  <a16:creationId xmlns:a16="http://schemas.microsoft.com/office/drawing/2014/main" id="{0BA422B1-55C3-457E-BD46-1104FD05C5C7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8701" y="2376488"/>
              <a:ext cx="255588" cy="231775"/>
            </a:xfrm>
            <a:custGeom>
              <a:avLst/>
              <a:gdLst>
                <a:gd name="T0" fmla="*/ 18 w 66"/>
                <a:gd name="T1" fmla="*/ 60 h 60"/>
                <a:gd name="T2" fmla="*/ 17 w 66"/>
                <a:gd name="T3" fmla="*/ 59 h 60"/>
                <a:gd name="T4" fmla="*/ 1 w 66"/>
                <a:gd name="T5" fmla="*/ 41 h 60"/>
                <a:gd name="T6" fmla="*/ 1 w 66"/>
                <a:gd name="T7" fmla="*/ 39 h 60"/>
                <a:gd name="T8" fmla="*/ 3 w 66"/>
                <a:gd name="T9" fmla="*/ 39 h 60"/>
                <a:gd name="T10" fmla="*/ 18 w 66"/>
                <a:gd name="T11" fmla="*/ 55 h 60"/>
                <a:gd name="T12" fmla="*/ 62 w 66"/>
                <a:gd name="T13" fmla="*/ 1 h 60"/>
                <a:gd name="T14" fmla="*/ 65 w 66"/>
                <a:gd name="T15" fmla="*/ 0 h 60"/>
                <a:gd name="T16" fmla="*/ 66 w 66"/>
                <a:gd name="T17" fmla="*/ 3 h 60"/>
                <a:gd name="T18" fmla="*/ 20 w 66"/>
                <a:gd name="T19" fmla="*/ 59 h 60"/>
                <a:gd name="T20" fmla="*/ 18 w 66"/>
                <a:gd name="T21" fmla="*/ 60 h 60"/>
                <a:gd name="T22" fmla="*/ 18 w 66"/>
                <a:gd name="T23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6" h="60">
                  <a:moveTo>
                    <a:pt x="18" y="60"/>
                  </a:moveTo>
                  <a:cubicBezTo>
                    <a:pt x="17" y="60"/>
                    <a:pt x="17" y="60"/>
                    <a:pt x="17" y="59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41"/>
                    <a:pt x="0" y="39"/>
                    <a:pt x="1" y="39"/>
                  </a:cubicBezTo>
                  <a:cubicBezTo>
                    <a:pt x="1" y="38"/>
                    <a:pt x="3" y="38"/>
                    <a:pt x="3" y="39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63" y="0"/>
                    <a:pt x="64" y="0"/>
                    <a:pt x="65" y="0"/>
                  </a:cubicBezTo>
                  <a:cubicBezTo>
                    <a:pt x="66" y="1"/>
                    <a:pt x="66" y="2"/>
                    <a:pt x="66" y="3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19" y="60"/>
                    <a:pt x="19" y="60"/>
                    <a:pt x="18" y="60"/>
                  </a:cubicBezTo>
                  <a:cubicBezTo>
                    <a:pt x="18" y="60"/>
                    <a:pt x="18" y="60"/>
                    <a:pt x="18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sz="3600" kern="0">
                <a:solidFill>
                  <a:prstClr val="black"/>
                </a:solidFill>
              </a:endParaRPr>
            </a:p>
          </p:txBody>
        </p:sp>
      </p:grpSp>
      <p:grpSp>
        <p:nvGrpSpPr>
          <p:cNvPr id="72" name="Group 285">
            <a:extLst>
              <a:ext uri="{FF2B5EF4-FFF2-40B4-BE49-F238E27FC236}">
                <a16:creationId xmlns:a16="http://schemas.microsoft.com/office/drawing/2014/main" id="{AF6B0351-B863-4E1F-AF66-849517DB7CF9}"/>
              </a:ext>
            </a:extLst>
          </p:cNvPr>
          <p:cNvGrpSpPr/>
          <p:nvPr/>
        </p:nvGrpSpPr>
        <p:grpSpPr>
          <a:xfrm>
            <a:off x="8390224" y="2277489"/>
            <a:ext cx="3390441" cy="1286114"/>
            <a:chOff x="1647269" y="3101037"/>
            <a:chExt cx="2520668" cy="1216626"/>
          </a:xfrm>
        </p:grpSpPr>
        <p:sp>
          <p:nvSpPr>
            <p:cNvPr id="73" name="TextBox 286">
              <a:extLst>
                <a:ext uri="{FF2B5EF4-FFF2-40B4-BE49-F238E27FC236}">
                  <a16:creationId xmlns:a16="http://schemas.microsoft.com/office/drawing/2014/main" id="{0AAEC570-19EA-49C7-892A-6FDE5DD8E5DF}"/>
                </a:ext>
              </a:extLst>
            </p:cNvPr>
            <p:cNvSpPr txBox="1"/>
            <p:nvPr/>
          </p:nvSpPr>
          <p:spPr>
            <a:xfrm>
              <a:off x="1647269" y="3101037"/>
              <a:ext cx="2263049" cy="291149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>
              <a:spAutoFit/>
            </a:bodyPr>
            <a:lstStyle/>
            <a:p>
              <a:pPr>
                <a:defRPr/>
              </a:pPr>
              <a:r>
                <a:rPr lang="en-US" sz="2000" b="1" kern="0" dirty="0">
                  <a:solidFill>
                    <a:schemeClr val="accent6">
                      <a:lumMod val="75000"/>
                    </a:schemeClr>
                  </a:solidFill>
                  <a:latin typeface="Century Gothic" panose="020B0502020202020204" pitchFamily="34" charset="0"/>
                </a:rPr>
                <a:t>Alta UTs y Equipos SAP</a:t>
              </a:r>
            </a:p>
          </p:txBody>
        </p:sp>
        <p:sp>
          <p:nvSpPr>
            <p:cNvPr id="74" name="TextBox 287">
              <a:extLst>
                <a:ext uri="{FF2B5EF4-FFF2-40B4-BE49-F238E27FC236}">
                  <a16:creationId xmlns:a16="http://schemas.microsoft.com/office/drawing/2014/main" id="{2B448B0F-749F-4CBB-A410-DACE8FC19087}"/>
                </a:ext>
              </a:extLst>
            </p:cNvPr>
            <p:cNvSpPr txBox="1"/>
            <p:nvPr/>
          </p:nvSpPr>
          <p:spPr>
            <a:xfrm>
              <a:off x="1647269" y="3444220"/>
              <a:ext cx="2520668" cy="873443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›"/>
                <a:defRPr/>
              </a:pPr>
              <a:r>
                <a:rPr lang="es-MX" sz="2000" b="1" kern="0" dirty="0">
                  <a:solidFill>
                    <a:schemeClr val="accent6">
                      <a:lumMod val="75000"/>
                    </a:schemeClr>
                  </a:solidFill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</a:rPr>
                <a:t>239</a:t>
              </a:r>
              <a:r>
                <a:rPr lang="es-MX" sz="1200" kern="0" dirty="0">
                  <a:solidFill>
                    <a:srgbClr val="000000"/>
                  </a:solidFill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</a:rPr>
                <a:t> Ubicaciones Técnicas (UTs) UG Tabasco</a:t>
              </a:r>
            </a:p>
            <a:p>
              <a:pPr marL="171450" indent="-171450">
                <a:buFont typeface="Arial" panose="020B0604020202020204" pitchFamily="34" charset="0"/>
                <a:buChar char="›"/>
                <a:defRPr/>
              </a:pPr>
              <a:r>
                <a:rPr lang="es-MX" sz="2000" b="1" kern="0" dirty="0">
                  <a:solidFill>
                    <a:schemeClr val="accent6">
                      <a:lumMod val="75000"/>
                    </a:schemeClr>
                  </a:solidFill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</a:rPr>
                <a:t>1219</a:t>
              </a:r>
              <a:r>
                <a:rPr lang="es-MX" sz="1200" kern="0" dirty="0">
                  <a:solidFill>
                    <a:srgbClr val="000000"/>
                  </a:solidFill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</a:rPr>
                <a:t> Equipos Offshore HSP/HCP </a:t>
              </a:r>
            </a:p>
            <a:p>
              <a:pPr marL="171450" indent="-171450">
                <a:buFont typeface="Arial" panose="020B0604020202020204" pitchFamily="34" charset="0"/>
                <a:buChar char="›"/>
                <a:defRPr/>
              </a:pPr>
              <a:r>
                <a:rPr lang="es-MX" sz="2000" b="1" kern="0" dirty="0">
                  <a:solidFill>
                    <a:schemeClr val="accent6">
                      <a:lumMod val="75000"/>
                    </a:schemeClr>
                  </a:solidFill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</a:rPr>
                <a:t>3337</a:t>
              </a:r>
              <a:r>
                <a:rPr lang="es-MX" sz="1200" kern="0" dirty="0">
                  <a:solidFill>
                    <a:srgbClr val="000000"/>
                  </a:solidFill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</a:rPr>
                <a:t> Equipos Onshore</a:t>
              </a:r>
              <a:endParaRPr lang="en-US" sz="1200" kern="0" dirty="0">
                <a:solidFill>
                  <a:srgbClr val="000000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endParaRPr>
            </a:p>
          </p:txBody>
        </p:sp>
      </p:grpSp>
      <p:grpSp>
        <p:nvGrpSpPr>
          <p:cNvPr id="75" name="Group 288">
            <a:extLst>
              <a:ext uri="{FF2B5EF4-FFF2-40B4-BE49-F238E27FC236}">
                <a16:creationId xmlns:a16="http://schemas.microsoft.com/office/drawing/2014/main" id="{8ECCCFFE-3199-4F1F-B954-D4B9673A1210}"/>
              </a:ext>
            </a:extLst>
          </p:cNvPr>
          <p:cNvGrpSpPr/>
          <p:nvPr/>
        </p:nvGrpSpPr>
        <p:grpSpPr>
          <a:xfrm>
            <a:off x="2083766" y="4493565"/>
            <a:ext cx="2555475" cy="1026878"/>
            <a:chOff x="1647269" y="3084239"/>
            <a:chExt cx="2263049" cy="971393"/>
          </a:xfrm>
        </p:grpSpPr>
        <p:sp>
          <p:nvSpPr>
            <p:cNvPr id="76" name="TextBox 289">
              <a:extLst>
                <a:ext uri="{FF2B5EF4-FFF2-40B4-BE49-F238E27FC236}">
                  <a16:creationId xmlns:a16="http://schemas.microsoft.com/office/drawing/2014/main" id="{C9CF99E1-6D81-4D02-81DC-4491830D7678}"/>
                </a:ext>
              </a:extLst>
            </p:cNvPr>
            <p:cNvSpPr txBox="1"/>
            <p:nvPr/>
          </p:nvSpPr>
          <p:spPr>
            <a:xfrm>
              <a:off x="1647269" y="3084239"/>
              <a:ext cx="1644473" cy="291149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>
              <a:spAutoFit/>
            </a:bodyPr>
            <a:lstStyle/>
            <a:p>
              <a:pPr>
                <a:defRPr/>
              </a:pPr>
              <a:r>
                <a:rPr lang="en-US" sz="2000" b="1" kern="0" dirty="0">
                  <a:solidFill>
                    <a:schemeClr val="accent2">
                      <a:lumMod val="75000"/>
                    </a:schemeClr>
                  </a:solidFill>
                  <a:latin typeface="Century Gothic" panose="020B0502020202020204" pitchFamily="34" charset="0"/>
                </a:rPr>
                <a:t>Criticidad</a:t>
              </a:r>
            </a:p>
          </p:txBody>
        </p:sp>
        <p:sp>
          <p:nvSpPr>
            <p:cNvPr id="77" name="TextBox 290">
              <a:extLst>
                <a:ext uri="{FF2B5EF4-FFF2-40B4-BE49-F238E27FC236}">
                  <a16:creationId xmlns:a16="http://schemas.microsoft.com/office/drawing/2014/main" id="{DA9AD46D-77FC-4C24-9408-1FFB561E49EB}"/>
                </a:ext>
              </a:extLst>
            </p:cNvPr>
            <p:cNvSpPr txBox="1"/>
            <p:nvPr/>
          </p:nvSpPr>
          <p:spPr>
            <a:xfrm>
              <a:off x="1647269" y="3444220"/>
              <a:ext cx="2263049" cy="611412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›"/>
                <a:defRPr/>
              </a:pPr>
              <a:r>
                <a:rPr lang="en-US" sz="1200" kern="0" dirty="0">
                  <a:solidFill>
                    <a:srgbClr val="000000"/>
                  </a:solidFill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</a:rPr>
                <a:t>Evaluación Criticidad</a:t>
              </a:r>
            </a:p>
            <a:p>
              <a:pPr marL="171450" indent="-171450">
                <a:buFont typeface="Arial" panose="020B0604020202020204" pitchFamily="34" charset="0"/>
                <a:buChar char="›"/>
                <a:defRPr/>
              </a:pPr>
              <a:r>
                <a:rPr lang="en-US" sz="1200" kern="0" dirty="0">
                  <a:solidFill>
                    <a:srgbClr val="000000"/>
                  </a:solidFill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</a:rPr>
                <a:t>Definición de SCE</a:t>
              </a:r>
            </a:p>
            <a:p>
              <a:pPr marL="171450" indent="-171450">
                <a:buFont typeface="Arial" panose="020B0604020202020204" pitchFamily="34" charset="0"/>
                <a:buChar char="›"/>
                <a:defRPr/>
              </a:pPr>
              <a:r>
                <a:rPr lang="en-US" b="1" kern="0" dirty="0">
                  <a:solidFill>
                    <a:schemeClr val="accent2">
                      <a:lumMod val="75000"/>
                    </a:schemeClr>
                  </a:solidFill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</a:rPr>
                <a:t>4556</a:t>
              </a:r>
              <a:r>
                <a:rPr lang="en-US" sz="1200" kern="0" dirty="0">
                  <a:solidFill>
                    <a:srgbClr val="000000"/>
                  </a:solidFill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</a:rPr>
                <a:t> Equipos Analizados</a:t>
              </a:r>
            </a:p>
          </p:txBody>
        </p:sp>
      </p:grpSp>
      <p:grpSp>
        <p:nvGrpSpPr>
          <p:cNvPr id="78" name="Group 291">
            <a:extLst>
              <a:ext uri="{FF2B5EF4-FFF2-40B4-BE49-F238E27FC236}">
                <a16:creationId xmlns:a16="http://schemas.microsoft.com/office/drawing/2014/main" id="{D99F4B4F-D0B7-44EE-B822-32F08A9FCC02}"/>
              </a:ext>
            </a:extLst>
          </p:cNvPr>
          <p:cNvGrpSpPr/>
          <p:nvPr/>
        </p:nvGrpSpPr>
        <p:grpSpPr>
          <a:xfrm>
            <a:off x="8169351" y="4646879"/>
            <a:ext cx="3344652" cy="1066528"/>
            <a:chOff x="1647269" y="3075841"/>
            <a:chExt cx="2679193" cy="1008901"/>
          </a:xfrm>
        </p:grpSpPr>
        <p:sp>
          <p:nvSpPr>
            <p:cNvPr id="79" name="TextBox 292">
              <a:extLst>
                <a:ext uri="{FF2B5EF4-FFF2-40B4-BE49-F238E27FC236}">
                  <a16:creationId xmlns:a16="http://schemas.microsoft.com/office/drawing/2014/main" id="{9D3136B5-D07E-431C-939F-C8D7A6BBA2BD}"/>
                </a:ext>
              </a:extLst>
            </p:cNvPr>
            <p:cNvSpPr txBox="1"/>
            <p:nvPr/>
          </p:nvSpPr>
          <p:spPr>
            <a:xfrm>
              <a:off x="1647269" y="3075841"/>
              <a:ext cx="1644473" cy="291149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>
              <a:spAutoFit/>
            </a:bodyPr>
            <a:lstStyle/>
            <a:p>
              <a:pPr>
                <a:defRPr/>
              </a:pPr>
              <a:r>
                <a:rPr lang="en-US" sz="2000" b="1" kern="0" dirty="0">
                  <a:solidFill>
                    <a:schemeClr val="accent1">
                      <a:lumMod val="75000"/>
                    </a:schemeClr>
                  </a:solidFill>
                  <a:latin typeface="Century Gothic" panose="020B0502020202020204" pitchFamily="34" charset="0"/>
                </a:rPr>
                <a:t>Spare Parts</a:t>
              </a:r>
            </a:p>
          </p:txBody>
        </p:sp>
        <p:sp>
          <p:nvSpPr>
            <p:cNvPr id="80" name="TextBox 293">
              <a:extLst>
                <a:ext uri="{FF2B5EF4-FFF2-40B4-BE49-F238E27FC236}">
                  <a16:creationId xmlns:a16="http://schemas.microsoft.com/office/drawing/2014/main" id="{94D19835-28EE-4359-AF21-5205FA0A74E3}"/>
                </a:ext>
              </a:extLst>
            </p:cNvPr>
            <p:cNvSpPr txBox="1"/>
            <p:nvPr/>
          </p:nvSpPr>
          <p:spPr>
            <a:xfrm>
              <a:off x="1647269" y="3444220"/>
              <a:ext cx="2679193" cy="640522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›"/>
                <a:defRPr/>
              </a:pPr>
              <a:r>
                <a:rPr lang="es-AR" sz="1200" kern="0" dirty="0">
                  <a:solidFill>
                    <a:srgbClr val="000000"/>
                  </a:solidFill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</a:rPr>
                <a:t>Captura</a:t>
              </a:r>
              <a:r>
                <a:rPr lang="en-US" sz="1200" kern="0" dirty="0">
                  <a:solidFill>
                    <a:srgbClr val="000000"/>
                  </a:solidFill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</a:rPr>
                <a:t> Información</a:t>
              </a:r>
            </a:p>
            <a:p>
              <a:pPr marL="171450" indent="-171450">
                <a:buFont typeface="Arial" panose="020B0604020202020204" pitchFamily="34" charset="0"/>
                <a:buChar char="›"/>
                <a:defRPr/>
              </a:pPr>
              <a:r>
                <a:rPr lang="en-US" sz="1200" kern="0" dirty="0">
                  <a:solidFill>
                    <a:srgbClr val="000000"/>
                  </a:solidFill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</a:rPr>
                <a:t>Catalogación y Parametrización Min / Máx</a:t>
              </a:r>
            </a:p>
            <a:p>
              <a:pPr marL="171450" indent="-171450">
                <a:buFont typeface="Arial" panose="020B0604020202020204" pitchFamily="34" charset="0"/>
                <a:buChar char="›"/>
                <a:defRPr/>
              </a:pPr>
              <a:r>
                <a:rPr lang="en-US" sz="2000" b="1" kern="0" dirty="0">
                  <a:solidFill>
                    <a:schemeClr val="accent5"/>
                  </a:solidFill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</a:rPr>
                <a:t>2570</a:t>
              </a:r>
              <a:r>
                <a:rPr lang="en-US" sz="1200" kern="0" dirty="0">
                  <a:solidFill>
                    <a:srgbClr val="000000"/>
                  </a:solidFill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</a:rPr>
                <a:t> Ítems Catalogados</a:t>
              </a:r>
            </a:p>
          </p:txBody>
        </p:sp>
      </p:grpSp>
      <p:grpSp>
        <p:nvGrpSpPr>
          <p:cNvPr id="81" name="Group 294">
            <a:extLst>
              <a:ext uri="{FF2B5EF4-FFF2-40B4-BE49-F238E27FC236}">
                <a16:creationId xmlns:a16="http://schemas.microsoft.com/office/drawing/2014/main" id="{D0719BDC-1FD3-4334-AA5F-07D49505A153}"/>
              </a:ext>
            </a:extLst>
          </p:cNvPr>
          <p:cNvGrpSpPr/>
          <p:nvPr/>
        </p:nvGrpSpPr>
        <p:grpSpPr>
          <a:xfrm>
            <a:off x="4777838" y="258427"/>
            <a:ext cx="3875344" cy="732115"/>
            <a:chOff x="1647269" y="3025453"/>
            <a:chExt cx="2263049" cy="692557"/>
          </a:xfrm>
        </p:grpSpPr>
        <p:sp>
          <p:nvSpPr>
            <p:cNvPr id="82" name="TextBox 295">
              <a:extLst>
                <a:ext uri="{FF2B5EF4-FFF2-40B4-BE49-F238E27FC236}">
                  <a16:creationId xmlns:a16="http://schemas.microsoft.com/office/drawing/2014/main" id="{76E6DDC7-562E-4363-98D2-B45D59775EFF}"/>
                </a:ext>
              </a:extLst>
            </p:cNvPr>
            <p:cNvSpPr txBox="1"/>
            <p:nvPr/>
          </p:nvSpPr>
          <p:spPr>
            <a:xfrm>
              <a:off x="1647269" y="3025453"/>
              <a:ext cx="2013612" cy="291149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>
              <a:spAutoFit/>
            </a:bodyPr>
            <a:lstStyle/>
            <a:p>
              <a:pPr>
                <a:defRPr/>
              </a:pPr>
              <a:r>
                <a:rPr lang="en-US" sz="2000" b="1" kern="0" dirty="0">
                  <a:solidFill>
                    <a:schemeClr val="tx2"/>
                  </a:solidFill>
                  <a:latin typeface="Century Gothic" panose="020B0502020202020204" pitchFamily="34" charset="0"/>
                </a:rPr>
                <a:t>Planes de Mantenimiento</a:t>
              </a:r>
            </a:p>
          </p:txBody>
        </p:sp>
        <p:sp>
          <p:nvSpPr>
            <p:cNvPr id="83" name="TextBox 296">
              <a:extLst>
                <a:ext uri="{FF2B5EF4-FFF2-40B4-BE49-F238E27FC236}">
                  <a16:creationId xmlns:a16="http://schemas.microsoft.com/office/drawing/2014/main" id="{FFAB6DD6-229B-490B-8F64-096E9578FFB0}"/>
                </a:ext>
              </a:extLst>
            </p:cNvPr>
            <p:cNvSpPr txBox="1"/>
            <p:nvPr/>
          </p:nvSpPr>
          <p:spPr>
            <a:xfrm>
              <a:off x="1647269" y="3368634"/>
              <a:ext cx="2263049" cy="349376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›"/>
                <a:defRPr/>
              </a:pPr>
              <a:r>
                <a:rPr lang="en-US" sz="1200" kern="0" dirty="0">
                  <a:solidFill>
                    <a:srgbClr val="000000"/>
                  </a:solidFill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</a:rPr>
                <a:t>Activación de Planes definidos</a:t>
              </a:r>
            </a:p>
            <a:p>
              <a:pPr marL="171450" indent="-171450">
                <a:buFont typeface="Arial" panose="020B0604020202020204" pitchFamily="34" charset="0"/>
                <a:buChar char="›"/>
                <a:defRPr/>
              </a:pPr>
              <a:r>
                <a:rPr lang="en-US" sz="1200" kern="0" dirty="0">
                  <a:solidFill>
                    <a:srgbClr val="000000"/>
                  </a:solidFill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</a:rPr>
                <a:t>Inicia Responsabilidad de Mtto</a:t>
              </a:r>
            </a:p>
          </p:txBody>
        </p:sp>
      </p:grpSp>
      <p:sp>
        <p:nvSpPr>
          <p:cNvPr id="84" name="TextBox 297">
            <a:extLst>
              <a:ext uri="{FF2B5EF4-FFF2-40B4-BE49-F238E27FC236}">
                <a16:creationId xmlns:a16="http://schemas.microsoft.com/office/drawing/2014/main" id="{F631596D-D05D-4C38-AB5B-E86C50355D97}"/>
              </a:ext>
            </a:extLst>
          </p:cNvPr>
          <p:cNvSpPr txBox="1"/>
          <p:nvPr/>
        </p:nvSpPr>
        <p:spPr>
          <a:xfrm rot="19623562">
            <a:off x="4011900" y="1581854"/>
            <a:ext cx="2045093" cy="1062428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1872413"/>
              </a:avLst>
            </a:prstTxWarp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HANDOVER EQUIPOS</a:t>
            </a:r>
          </a:p>
        </p:txBody>
      </p:sp>
      <p:sp>
        <p:nvSpPr>
          <p:cNvPr id="85" name="TextBox 298">
            <a:extLst>
              <a:ext uri="{FF2B5EF4-FFF2-40B4-BE49-F238E27FC236}">
                <a16:creationId xmlns:a16="http://schemas.microsoft.com/office/drawing/2014/main" id="{F20B3F8F-7700-49F3-8D13-E9267F15283F}"/>
              </a:ext>
            </a:extLst>
          </p:cNvPr>
          <p:cNvSpPr txBox="1"/>
          <p:nvPr/>
        </p:nvSpPr>
        <p:spPr>
          <a:xfrm rot="2138097">
            <a:off x="5891668" y="1579055"/>
            <a:ext cx="2045093" cy="1062428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1872413"/>
              </a:avLst>
            </a:prstTxWarp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PAE 2020</a:t>
            </a:r>
          </a:p>
        </p:txBody>
      </p:sp>
      <p:sp>
        <p:nvSpPr>
          <p:cNvPr id="86" name="TextBox 299">
            <a:extLst>
              <a:ext uri="{FF2B5EF4-FFF2-40B4-BE49-F238E27FC236}">
                <a16:creationId xmlns:a16="http://schemas.microsoft.com/office/drawing/2014/main" id="{E26263E4-893F-4DB8-9516-2E19A5959461}"/>
              </a:ext>
            </a:extLst>
          </p:cNvPr>
          <p:cNvSpPr txBox="1"/>
          <p:nvPr/>
        </p:nvSpPr>
        <p:spPr>
          <a:xfrm rot="15038144">
            <a:off x="3352194" y="3445364"/>
            <a:ext cx="2045093" cy="1062428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1872413"/>
              </a:avLst>
            </a:prstTxWarp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ESPECIALISTAS MTTO</a:t>
            </a:r>
          </a:p>
        </p:txBody>
      </p:sp>
      <p:sp>
        <p:nvSpPr>
          <p:cNvPr id="87" name="TextBox 300">
            <a:extLst>
              <a:ext uri="{FF2B5EF4-FFF2-40B4-BE49-F238E27FC236}">
                <a16:creationId xmlns:a16="http://schemas.microsoft.com/office/drawing/2014/main" id="{9B3F99FA-0903-4646-A167-8434685BCFFE}"/>
              </a:ext>
            </a:extLst>
          </p:cNvPr>
          <p:cNvSpPr txBox="1"/>
          <p:nvPr/>
        </p:nvSpPr>
        <p:spPr>
          <a:xfrm rot="10800000">
            <a:off x="4899154" y="4585033"/>
            <a:ext cx="2045093" cy="1062428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1872413"/>
              </a:avLst>
            </a:prstTxWarp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INT &amp; OPE</a:t>
            </a:r>
          </a:p>
        </p:txBody>
      </p:sp>
      <p:sp>
        <p:nvSpPr>
          <p:cNvPr id="88" name="TextBox 301">
            <a:extLst>
              <a:ext uri="{FF2B5EF4-FFF2-40B4-BE49-F238E27FC236}">
                <a16:creationId xmlns:a16="http://schemas.microsoft.com/office/drawing/2014/main" id="{FBCE2355-808B-4BC1-8B8E-4D7B54CD13C3}"/>
              </a:ext>
            </a:extLst>
          </p:cNvPr>
          <p:cNvSpPr txBox="1"/>
          <p:nvPr/>
        </p:nvSpPr>
        <p:spPr>
          <a:xfrm rot="6470216">
            <a:off x="6520909" y="3449514"/>
            <a:ext cx="2045093" cy="1062428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1872413"/>
              </a:avLst>
            </a:prstTxWarp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SCH</a:t>
            </a:r>
          </a:p>
        </p:txBody>
      </p:sp>
    </p:spTree>
    <p:extLst>
      <p:ext uri="{BB962C8B-B14F-4D97-AF65-F5344CB8AC3E}">
        <p14:creationId xmlns:p14="http://schemas.microsoft.com/office/powerpoint/2010/main" val="1377810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03E82D15-3F50-1B70-5499-D8293B417216}"/>
              </a:ext>
            </a:extLst>
          </p:cNvPr>
          <p:cNvSpPr txBox="1"/>
          <p:nvPr/>
        </p:nvSpPr>
        <p:spPr>
          <a:xfrm>
            <a:off x="2022475" y="2936911"/>
            <a:ext cx="8280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6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¿Cómo lo hicimos?</a:t>
            </a:r>
          </a:p>
        </p:txBody>
      </p:sp>
    </p:spTree>
    <p:extLst>
      <p:ext uri="{BB962C8B-B14F-4D97-AF65-F5344CB8AC3E}">
        <p14:creationId xmlns:p14="http://schemas.microsoft.com/office/powerpoint/2010/main" val="25421494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892" y="5725817"/>
            <a:ext cx="516770" cy="370119"/>
          </a:xfrm>
          <a:prstGeom prst="rect">
            <a:avLst/>
          </a:prstGeom>
        </p:spPr>
      </p:pic>
      <p:pic>
        <p:nvPicPr>
          <p:cNvPr id="24" name="Imagen 23"/>
          <p:cNvPicPr>
            <a:picLocks noChangeAspect="1"/>
          </p:cNvPicPr>
          <p:nvPr/>
        </p:nvPicPr>
        <p:blipFill>
          <a:blip r:embed="rId3">
            <a:clrChange>
              <a:clrFrom>
                <a:srgbClr val="E6E6E6"/>
              </a:clrFrom>
              <a:clrTo>
                <a:srgbClr val="E6E6E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04454" y="2043898"/>
            <a:ext cx="3139098" cy="2051394"/>
          </a:xfrm>
          <a:prstGeom prst="rect">
            <a:avLst/>
          </a:prstGeom>
        </p:spPr>
      </p:pic>
      <p:sp>
        <p:nvSpPr>
          <p:cNvPr id="26" name="AutoShape 1" descr="Freeform 5">
            <a:extLst>
              <a:ext uri="{FF2B5EF4-FFF2-40B4-BE49-F238E27FC236}">
                <a16:creationId xmlns:a16="http://schemas.microsoft.com/office/drawing/2014/main" id="{84FA3BE2-1429-47F2-AF8F-83D0C395739D}"/>
              </a:ext>
            </a:extLst>
          </p:cNvPr>
          <p:cNvSpPr>
            <a:spLocks/>
          </p:cNvSpPr>
          <p:nvPr/>
        </p:nvSpPr>
        <p:spPr bwMode="auto">
          <a:xfrm rot="16200000">
            <a:off x="4798826" y="-82208"/>
            <a:ext cx="2595033" cy="8677649"/>
          </a:xfrm>
          <a:custGeom>
            <a:avLst/>
            <a:gdLst>
              <a:gd name="T0" fmla="+- 0 10763 194"/>
              <a:gd name="T1" fmla="*/ T0 w 21139"/>
              <a:gd name="T2" fmla="+- 0 10799 80"/>
              <a:gd name="T3" fmla="*/ 10799 h 21439"/>
              <a:gd name="T4" fmla="+- 0 10763 194"/>
              <a:gd name="T5" fmla="*/ T4 w 21139"/>
              <a:gd name="T6" fmla="+- 0 10799 80"/>
              <a:gd name="T7" fmla="*/ 10799 h 21439"/>
              <a:gd name="T8" fmla="+- 0 10763 194"/>
              <a:gd name="T9" fmla="*/ T8 w 21139"/>
              <a:gd name="T10" fmla="+- 0 10799 80"/>
              <a:gd name="T11" fmla="*/ 10799 h 21439"/>
              <a:gd name="T12" fmla="+- 0 10763 194"/>
              <a:gd name="T13" fmla="*/ T12 w 21139"/>
              <a:gd name="T14" fmla="+- 0 10799 80"/>
              <a:gd name="T15" fmla="*/ 10799 h 2143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139" h="21439">
                <a:moveTo>
                  <a:pt x="21119" y="19618"/>
                </a:moveTo>
                <a:cubicBezTo>
                  <a:pt x="20914" y="18803"/>
                  <a:pt x="18701" y="18148"/>
                  <a:pt x="15955" y="18087"/>
                </a:cubicBezTo>
                <a:cubicBezTo>
                  <a:pt x="14889" y="18062"/>
                  <a:pt x="13905" y="18124"/>
                  <a:pt x="13045" y="18260"/>
                </a:cubicBezTo>
                <a:cubicBezTo>
                  <a:pt x="12348" y="18371"/>
                  <a:pt x="11487" y="18334"/>
                  <a:pt x="10954" y="18173"/>
                </a:cubicBezTo>
                <a:cubicBezTo>
                  <a:pt x="10831" y="18136"/>
                  <a:pt x="10831" y="18136"/>
                  <a:pt x="10831" y="18136"/>
                </a:cubicBezTo>
                <a:cubicBezTo>
                  <a:pt x="10299" y="17976"/>
                  <a:pt x="10176" y="17729"/>
                  <a:pt x="10504" y="17519"/>
                </a:cubicBezTo>
                <a:cubicBezTo>
                  <a:pt x="10913" y="17284"/>
                  <a:pt x="11159" y="17025"/>
                  <a:pt x="11159" y="16753"/>
                </a:cubicBezTo>
                <a:cubicBezTo>
                  <a:pt x="11159" y="16469"/>
                  <a:pt x="10913" y="16210"/>
                  <a:pt x="10504" y="15975"/>
                </a:cubicBezTo>
                <a:cubicBezTo>
                  <a:pt x="10176" y="15765"/>
                  <a:pt x="10299" y="15518"/>
                  <a:pt x="10831" y="15357"/>
                </a:cubicBezTo>
                <a:cubicBezTo>
                  <a:pt x="10954" y="15320"/>
                  <a:pt x="10954" y="15320"/>
                  <a:pt x="10954" y="15320"/>
                </a:cubicBezTo>
                <a:cubicBezTo>
                  <a:pt x="11487" y="15160"/>
                  <a:pt x="12348" y="15123"/>
                  <a:pt x="13045" y="15234"/>
                </a:cubicBezTo>
                <a:cubicBezTo>
                  <a:pt x="13823" y="15357"/>
                  <a:pt x="14766" y="15419"/>
                  <a:pt x="15709" y="15419"/>
                </a:cubicBezTo>
                <a:cubicBezTo>
                  <a:pt x="18578" y="15394"/>
                  <a:pt x="20955" y="14703"/>
                  <a:pt x="21119" y="13838"/>
                </a:cubicBezTo>
                <a:cubicBezTo>
                  <a:pt x="21324" y="12863"/>
                  <a:pt x="18783" y="12060"/>
                  <a:pt x="15586" y="12060"/>
                </a:cubicBezTo>
                <a:cubicBezTo>
                  <a:pt x="14643" y="12060"/>
                  <a:pt x="13782" y="12122"/>
                  <a:pt x="13004" y="12245"/>
                </a:cubicBezTo>
                <a:cubicBezTo>
                  <a:pt x="12307" y="12344"/>
                  <a:pt x="11487" y="12307"/>
                  <a:pt x="10954" y="12146"/>
                </a:cubicBezTo>
                <a:cubicBezTo>
                  <a:pt x="10831" y="12109"/>
                  <a:pt x="10831" y="12109"/>
                  <a:pt x="10831" y="12109"/>
                </a:cubicBezTo>
                <a:cubicBezTo>
                  <a:pt x="10299" y="11949"/>
                  <a:pt x="10176" y="11702"/>
                  <a:pt x="10504" y="11492"/>
                </a:cubicBezTo>
                <a:cubicBezTo>
                  <a:pt x="10913" y="11257"/>
                  <a:pt x="11159" y="10998"/>
                  <a:pt x="11159" y="10726"/>
                </a:cubicBezTo>
                <a:cubicBezTo>
                  <a:pt x="11159" y="10442"/>
                  <a:pt x="10913" y="10183"/>
                  <a:pt x="10504" y="9948"/>
                </a:cubicBezTo>
                <a:cubicBezTo>
                  <a:pt x="10176" y="9738"/>
                  <a:pt x="10299" y="9491"/>
                  <a:pt x="10831" y="9331"/>
                </a:cubicBezTo>
                <a:cubicBezTo>
                  <a:pt x="10954" y="9294"/>
                  <a:pt x="10954" y="9294"/>
                  <a:pt x="10954" y="9294"/>
                </a:cubicBezTo>
                <a:cubicBezTo>
                  <a:pt x="11487" y="9133"/>
                  <a:pt x="12348" y="9096"/>
                  <a:pt x="13045" y="9207"/>
                </a:cubicBezTo>
                <a:cubicBezTo>
                  <a:pt x="13823" y="9331"/>
                  <a:pt x="14766" y="9392"/>
                  <a:pt x="15709" y="9392"/>
                </a:cubicBezTo>
                <a:cubicBezTo>
                  <a:pt x="18578" y="9368"/>
                  <a:pt x="20955" y="8676"/>
                  <a:pt x="21119" y="7812"/>
                </a:cubicBezTo>
                <a:cubicBezTo>
                  <a:pt x="21324" y="6836"/>
                  <a:pt x="18783" y="6033"/>
                  <a:pt x="15586" y="6033"/>
                </a:cubicBezTo>
                <a:cubicBezTo>
                  <a:pt x="14643" y="6033"/>
                  <a:pt x="13782" y="6095"/>
                  <a:pt x="13004" y="6218"/>
                </a:cubicBezTo>
                <a:cubicBezTo>
                  <a:pt x="12307" y="6317"/>
                  <a:pt x="11487" y="6280"/>
                  <a:pt x="10954" y="6120"/>
                </a:cubicBezTo>
                <a:cubicBezTo>
                  <a:pt x="10831" y="6083"/>
                  <a:pt x="10831" y="6083"/>
                  <a:pt x="10831" y="6083"/>
                </a:cubicBezTo>
                <a:cubicBezTo>
                  <a:pt x="10299" y="5922"/>
                  <a:pt x="10176" y="5675"/>
                  <a:pt x="10504" y="5465"/>
                </a:cubicBezTo>
                <a:cubicBezTo>
                  <a:pt x="10913" y="5230"/>
                  <a:pt x="11159" y="4971"/>
                  <a:pt x="11159" y="4699"/>
                </a:cubicBezTo>
                <a:cubicBezTo>
                  <a:pt x="11159" y="4415"/>
                  <a:pt x="10913" y="4156"/>
                  <a:pt x="10504" y="3921"/>
                </a:cubicBezTo>
                <a:cubicBezTo>
                  <a:pt x="10176" y="3711"/>
                  <a:pt x="10299" y="3464"/>
                  <a:pt x="10831" y="3304"/>
                </a:cubicBezTo>
                <a:cubicBezTo>
                  <a:pt x="10954" y="3267"/>
                  <a:pt x="10954" y="3267"/>
                  <a:pt x="10954" y="3267"/>
                </a:cubicBezTo>
                <a:cubicBezTo>
                  <a:pt x="11487" y="3106"/>
                  <a:pt x="12348" y="3069"/>
                  <a:pt x="13045" y="3180"/>
                </a:cubicBezTo>
                <a:cubicBezTo>
                  <a:pt x="13905" y="3316"/>
                  <a:pt x="14889" y="3378"/>
                  <a:pt x="15955" y="3353"/>
                </a:cubicBezTo>
                <a:cubicBezTo>
                  <a:pt x="18701" y="3304"/>
                  <a:pt x="20914" y="2637"/>
                  <a:pt x="21119" y="1822"/>
                </a:cubicBezTo>
                <a:cubicBezTo>
                  <a:pt x="21406" y="784"/>
                  <a:pt x="18537" y="-80"/>
                  <a:pt x="15094" y="6"/>
                </a:cubicBezTo>
                <a:cubicBezTo>
                  <a:pt x="12389" y="68"/>
                  <a:pt x="10217" y="735"/>
                  <a:pt x="10012" y="1563"/>
                </a:cubicBezTo>
                <a:cubicBezTo>
                  <a:pt x="9930" y="1884"/>
                  <a:pt x="10135" y="2180"/>
                  <a:pt x="10586" y="2439"/>
                </a:cubicBezTo>
                <a:cubicBezTo>
                  <a:pt x="10954" y="2649"/>
                  <a:pt x="10831" y="2909"/>
                  <a:pt x="10299" y="3069"/>
                </a:cubicBezTo>
                <a:cubicBezTo>
                  <a:pt x="10176" y="3106"/>
                  <a:pt x="10176" y="3106"/>
                  <a:pt x="10176" y="3106"/>
                </a:cubicBezTo>
                <a:cubicBezTo>
                  <a:pt x="9643" y="3267"/>
                  <a:pt x="8782" y="3304"/>
                  <a:pt x="8085" y="3193"/>
                </a:cubicBezTo>
                <a:cubicBezTo>
                  <a:pt x="7307" y="3069"/>
                  <a:pt x="6405" y="3007"/>
                  <a:pt x="5421" y="3020"/>
                </a:cubicBezTo>
                <a:cubicBezTo>
                  <a:pt x="2552" y="3032"/>
                  <a:pt x="175" y="3724"/>
                  <a:pt x="11" y="4588"/>
                </a:cubicBezTo>
                <a:cubicBezTo>
                  <a:pt x="-194" y="5564"/>
                  <a:pt x="2388" y="6379"/>
                  <a:pt x="5585" y="6379"/>
                </a:cubicBezTo>
                <a:cubicBezTo>
                  <a:pt x="6487" y="6379"/>
                  <a:pt x="7348" y="6305"/>
                  <a:pt x="8126" y="6181"/>
                </a:cubicBezTo>
                <a:cubicBezTo>
                  <a:pt x="8823" y="6083"/>
                  <a:pt x="9643" y="6120"/>
                  <a:pt x="10176" y="6280"/>
                </a:cubicBezTo>
                <a:cubicBezTo>
                  <a:pt x="10299" y="6317"/>
                  <a:pt x="10299" y="6317"/>
                  <a:pt x="10299" y="6317"/>
                </a:cubicBezTo>
                <a:cubicBezTo>
                  <a:pt x="10831" y="6478"/>
                  <a:pt x="10954" y="6725"/>
                  <a:pt x="10626" y="6935"/>
                </a:cubicBezTo>
                <a:cubicBezTo>
                  <a:pt x="10217" y="7169"/>
                  <a:pt x="10012" y="7429"/>
                  <a:pt x="10012" y="7713"/>
                </a:cubicBezTo>
                <a:cubicBezTo>
                  <a:pt x="10012" y="7984"/>
                  <a:pt x="10217" y="8244"/>
                  <a:pt x="10626" y="8478"/>
                </a:cubicBezTo>
                <a:cubicBezTo>
                  <a:pt x="10954" y="8688"/>
                  <a:pt x="10831" y="8935"/>
                  <a:pt x="10299" y="9096"/>
                </a:cubicBezTo>
                <a:cubicBezTo>
                  <a:pt x="10176" y="9133"/>
                  <a:pt x="10176" y="9133"/>
                  <a:pt x="10176" y="9133"/>
                </a:cubicBezTo>
                <a:cubicBezTo>
                  <a:pt x="9643" y="9294"/>
                  <a:pt x="8782" y="9331"/>
                  <a:pt x="8085" y="9219"/>
                </a:cubicBezTo>
                <a:cubicBezTo>
                  <a:pt x="7307" y="9096"/>
                  <a:pt x="6405" y="9034"/>
                  <a:pt x="5421" y="9047"/>
                </a:cubicBezTo>
                <a:cubicBezTo>
                  <a:pt x="2552" y="9059"/>
                  <a:pt x="175" y="9751"/>
                  <a:pt x="11" y="10615"/>
                </a:cubicBezTo>
                <a:cubicBezTo>
                  <a:pt x="-194" y="11591"/>
                  <a:pt x="2388" y="12406"/>
                  <a:pt x="5585" y="12406"/>
                </a:cubicBezTo>
                <a:cubicBezTo>
                  <a:pt x="6487" y="12406"/>
                  <a:pt x="7348" y="12332"/>
                  <a:pt x="8126" y="12208"/>
                </a:cubicBezTo>
                <a:cubicBezTo>
                  <a:pt x="8823" y="12109"/>
                  <a:pt x="9643" y="12146"/>
                  <a:pt x="10176" y="12307"/>
                </a:cubicBezTo>
                <a:cubicBezTo>
                  <a:pt x="10299" y="12344"/>
                  <a:pt x="10299" y="12344"/>
                  <a:pt x="10299" y="12344"/>
                </a:cubicBezTo>
                <a:cubicBezTo>
                  <a:pt x="10831" y="12505"/>
                  <a:pt x="10954" y="12752"/>
                  <a:pt x="10626" y="12962"/>
                </a:cubicBezTo>
                <a:cubicBezTo>
                  <a:pt x="10217" y="13196"/>
                  <a:pt x="10012" y="13456"/>
                  <a:pt x="10012" y="13740"/>
                </a:cubicBezTo>
                <a:cubicBezTo>
                  <a:pt x="10012" y="14011"/>
                  <a:pt x="10217" y="14271"/>
                  <a:pt x="10626" y="14505"/>
                </a:cubicBezTo>
                <a:cubicBezTo>
                  <a:pt x="10954" y="14715"/>
                  <a:pt x="10831" y="14962"/>
                  <a:pt x="10299" y="15123"/>
                </a:cubicBezTo>
                <a:cubicBezTo>
                  <a:pt x="10176" y="15160"/>
                  <a:pt x="10176" y="15160"/>
                  <a:pt x="10176" y="15160"/>
                </a:cubicBezTo>
                <a:cubicBezTo>
                  <a:pt x="9643" y="15320"/>
                  <a:pt x="8782" y="15357"/>
                  <a:pt x="8085" y="15246"/>
                </a:cubicBezTo>
                <a:cubicBezTo>
                  <a:pt x="7307" y="15123"/>
                  <a:pt x="6405" y="15061"/>
                  <a:pt x="5421" y="15073"/>
                </a:cubicBezTo>
                <a:cubicBezTo>
                  <a:pt x="2552" y="15086"/>
                  <a:pt x="175" y="15777"/>
                  <a:pt x="11" y="16642"/>
                </a:cubicBezTo>
                <a:cubicBezTo>
                  <a:pt x="-194" y="17617"/>
                  <a:pt x="2388" y="18433"/>
                  <a:pt x="5585" y="18433"/>
                </a:cubicBezTo>
                <a:cubicBezTo>
                  <a:pt x="6487" y="18433"/>
                  <a:pt x="7348" y="18358"/>
                  <a:pt x="8126" y="18235"/>
                </a:cubicBezTo>
                <a:cubicBezTo>
                  <a:pt x="8823" y="18136"/>
                  <a:pt x="9643" y="18173"/>
                  <a:pt x="10176" y="18334"/>
                </a:cubicBezTo>
                <a:cubicBezTo>
                  <a:pt x="10299" y="18371"/>
                  <a:pt x="10299" y="18371"/>
                  <a:pt x="10299" y="18371"/>
                </a:cubicBezTo>
                <a:cubicBezTo>
                  <a:pt x="10831" y="18531"/>
                  <a:pt x="10954" y="18791"/>
                  <a:pt x="10586" y="19001"/>
                </a:cubicBezTo>
                <a:cubicBezTo>
                  <a:pt x="10135" y="19260"/>
                  <a:pt x="9930" y="19556"/>
                  <a:pt x="10012" y="19877"/>
                </a:cubicBezTo>
                <a:cubicBezTo>
                  <a:pt x="10217" y="20705"/>
                  <a:pt x="12389" y="21372"/>
                  <a:pt x="15094" y="21434"/>
                </a:cubicBezTo>
                <a:cubicBezTo>
                  <a:pt x="18537" y="21520"/>
                  <a:pt x="21406" y="20656"/>
                  <a:pt x="21119" y="19618"/>
                </a:cubicBezTo>
                <a:close/>
              </a:path>
            </a:pathLst>
          </a:custGeom>
          <a:solidFill>
            <a:srgbClr val="EDEDE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0960" rIns="60960"/>
          <a:lstStyle/>
          <a:p>
            <a:endParaRPr lang="es-MX" altLang="es-MX" sz="2400"/>
          </a:p>
        </p:txBody>
      </p:sp>
      <p:sp>
        <p:nvSpPr>
          <p:cNvPr id="27" name="AutoShape 2" descr="Freeform 6">
            <a:extLst>
              <a:ext uri="{FF2B5EF4-FFF2-40B4-BE49-F238E27FC236}">
                <a16:creationId xmlns:a16="http://schemas.microsoft.com/office/drawing/2014/main" id="{ECB4A7F4-854C-4869-B59F-09A378160396}"/>
              </a:ext>
            </a:extLst>
          </p:cNvPr>
          <p:cNvSpPr>
            <a:spLocks/>
          </p:cNvSpPr>
          <p:nvPr/>
        </p:nvSpPr>
        <p:spPr bwMode="auto">
          <a:xfrm rot="16200000">
            <a:off x="568206" y="1649870"/>
            <a:ext cx="1655312" cy="1156367"/>
          </a:xfrm>
          <a:custGeom>
            <a:avLst/>
            <a:gdLst>
              <a:gd name="T0" fmla="+- 0 10790 197"/>
              <a:gd name="T1" fmla="*/ T0 w 21186"/>
              <a:gd name="T2" fmla="+- 0 11010 421"/>
              <a:gd name="T3" fmla="*/ 11010 h 21179"/>
              <a:gd name="T4" fmla="+- 0 10790 197"/>
              <a:gd name="T5" fmla="*/ T4 w 21186"/>
              <a:gd name="T6" fmla="+- 0 11010 421"/>
              <a:gd name="T7" fmla="*/ 11010 h 21179"/>
              <a:gd name="T8" fmla="+- 0 10790 197"/>
              <a:gd name="T9" fmla="*/ T8 w 21186"/>
              <a:gd name="T10" fmla="+- 0 11010 421"/>
              <a:gd name="T11" fmla="*/ 11010 h 21179"/>
              <a:gd name="T12" fmla="+- 0 10790 197"/>
              <a:gd name="T13" fmla="*/ T12 w 21186"/>
              <a:gd name="T14" fmla="+- 0 11010 421"/>
              <a:gd name="T15" fmla="*/ 11010 h 211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186" h="21179">
                <a:moveTo>
                  <a:pt x="14938" y="46"/>
                </a:moveTo>
                <a:cubicBezTo>
                  <a:pt x="11668" y="-421"/>
                  <a:pt x="8778" y="2731"/>
                  <a:pt x="7789" y="7168"/>
                </a:cubicBezTo>
                <a:cubicBezTo>
                  <a:pt x="7485" y="8569"/>
                  <a:pt x="6572" y="9503"/>
                  <a:pt x="5583" y="9503"/>
                </a:cubicBezTo>
                <a:cubicBezTo>
                  <a:pt x="5583" y="9503"/>
                  <a:pt x="5583" y="9503"/>
                  <a:pt x="5583" y="9503"/>
                </a:cubicBezTo>
                <a:cubicBezTo>
                  <a:pt x="4975" y="9503"/>
                  <a:pt x="4290" y="9153"/>
                  <a:pt x="3910" y="8336"/>
                </a:cubicBezTo>
                <a:cubicBezTo>
                  <a:pt x="3378" y="7518"/>
                  <a:pt x="2617" y="7051"/>
                  <a:pt x="1780" y="7285"/>
                </a:cubicBezTo>
                <a:cubicBezTo>
                  <a:pt x="944" y="7518"/>
                  <a:pt x="259" y="8569"/>
                  <a:pt x="31" y="9970"/>
                </a:cubicBezTo>
                <a:cubicBezTo>
                  <a:pt x="-197" y="12072"/>
                  <a:pt x="868" y="14057"/>
                  <a:pt x="2237" y="14057"/>
                </a:cubicBezTo>
                <a:cubicBezTo>
                  <a:pt x="2845" y="14057"/>
                  <a:pt x="3454" y="13590"/>
                  <a:pt x="3834" y="13006"/>
                </a:cubicBezTo>
                <a:cubicBezTo>
                  <a:pt x="4290" y="12189"/>
                  <a:pt x="4899" y="11722"/>
                  <a:pt x="5583" y="11722"/>
                </a:cubicBezTo>
                <a:cubicBezTo>
                  <a:pt x="5583" y="11722"/>
                  <a:pt x="5583" y="11722"/>
                  <a:pt x="5583" y="11722"/>
                </a:cubicBezTo>
                <a:cubicBezTo>
                  <a:pt x="6572" y="11722"/>
                  <a:pt x="7485" y="12656"/>
                  <a:pt x="7789" y="14174"/>
                </a:cubicBezTo>
                <a:cubicBezTo>
                  <a:pt x="8702" y="18260"/>
                  <a:pt x="11288" y="21179"/>
                  <a:pt x="14330" y="21179"/>
                </a:cubicBezTo>
                <a:cubicBezTo>
                  <a:pt x="18285" y="21179"/>
                  <a:pt x="21403" y="16042"/>
                  <a:pt x="21175" y="9970"/>
                </a:cubicBezTo>
                <a:cubicBezTo>
                  <a:pt x="20947" y="4833"/>
                  <a:pt x="18285" y="513"/>
                  <a:pt x="14938" y="46"/>
                </a:cubicBezTo>
                <a:close/>
              </a:path>
            </a:pathLst>
          </a:custGeom>
          <a:solidFill>
            <a:srgbClr val="124933"/>
          </a:solidFill>
          <a:ln>
            <a:noFill/>
          </a:ln>
          <a:effectLst/>
        </p:spPr>
        <p:txBody>
          <a:bodyPr lIns="60960" rIns="60960"/>
          <a:lstStyle/>
          <a:p>
            <a:endParaRPr lang="es-MX" altLang="es-MX" sz="2400"/>
          </a:p>
        </p:txBody>
      </p:sp>
      <p:sp>
        <p:nvSpPr>
          <p:cNvPr id="28" name="AutoShape 3" descr="Freeform 8">
            <a:extLst>
              <a:ext uri="{FF2B5EF4-FFF2-40B4-BE49-F238E27FC236}">
                <a16:creationId xmlns:a16="http://schemas.microsoft.com/office/drawing/2014/main" id="{F0C0114F-FE3F-481F-B8A1-1017A1361787}"/>
              </a:ext>
            </a:extLst>
          </p:cNvPr>
          <p:cNvSpPr>
            <a:spLocks/>
          </p:cNvSpPr>
          <p:nvPr/>
        </p:nvSpPr>
        <p:spPr bwMode="auto">
          <a:xfrm rot="16200000">
            <a:off x="412123" y="4070698"/>
            <a:ext cx="1675341" cy="1239554"/>
          </a:xfrm>
          <a:custGeom>
            <a:avLst/>
            <a:gdLst>
              <a:gd name="T0" fmla="+- 0 10809 216"/>
              <a:gd name="T1" fmla="*/ T0 w 21186"/>
              <a:gd name="T2" fmla="+- 0 11010 421"/>
              <a:gd name="T3" fmla="*/ 11010 h 21179"/>
              <a:gd name="T4" fmla="+- 0 10809 216"/>
              <a:gd name="T5" fmla="*/ T4 w 21186"/>
              <a:gd name="T6" fmla="+- 0 11010 421"/>
              <a:gd name="T7" fmla="*/ 11010 h 21179"/>
              <a:gd name="T8" fmla="+- 0 10809 216"/>
              <a:gd name="T9" fmla="*/ T8 w 21186"/>
              <a:gd name="T10" fmla="+- 0 11010 421"/>
              <a:gd name="T11" fmla="*/ 11010 h 21179"/>
              <a:gd name="T12" fmla="+- 0 10809 216"/>
              <a:gd name="T13" fmla="*/ T12 w 21186"/>
              <a:gd name="T14" fmla="+- 0 11010 421"/>
              <a:gd name="T15" fmla="*/ 11010 h 211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186" h="21179">
                <a:moveTo>
                  <a:pt x="6249" y="46"/>
                </a:moveTo>
                <a:cubicBezTo>
                  <a:pt x="9519" y="-421"/>
                  <a:pt x="12409" y="2731"/>
                  <a:pt x="13398" y="7168"/>
                </a:cubicBezTo>
                <a:cubicBezTo>
                  <a:pt x="13702" y="8569"/>
                  <a:pt x="14615" y="9503"/>
                  <a:pt x="15604" y="9503"/>
                </a:cubicBezTo>
                <a:cubicBezTo>
                  <a:pt x="15604" y="9503"/>
                  <a:pt x="15604" y="9503"/>
                  <a:pt x="15604" y="9503"/>
                </a:cubicBezTo>
                <a:cubicBezTo>
                  <a:pt x="16212" y="9503"/>
                  <a:pt x="16897" y="9153"/>
                  <a:pt x="17277" y="8336"/>
                </a:cubicBezTo>
                <a:cubicBezTo>
                  <a:pt x="17809" y="7518"/>
                  <a:pt x="18570" y="7051"/>
                  <a:pt x="19407" y="7285"/>
                </a:cubicBezTo>
                <a:cubicBezTo>
                  <a:pt x="20243" y="7518"/>
                  <a:pt x="20928" y="8569"/>
                  <a:pt x="21156" y="9970"/>
                </a:cubicBezTo>
                <a:cubicBezTo>
                  <a:pt x="21384" y="12072"/>
                  <a:pt x="20319" y="14057"/>
                  <a:pt x="18950" y="14057"/>
                </a:cubicBezTo>
                <a:cubicBezTo>
                  <a:pt x="18342" y="14057"/>
                  <a:pt x="17733" y="13590"/>
                  <a:pt x="17353" y="12889"/>
                </a:cubicBezTo>
                <a:cubicBezTo>
                  <a:pt x="16897" y="12189"/>
                  <a:pt x="16288" y="11722"/>
                  <a:pt x="15604" y="11722"/>
                </a:cubicBezTo>
                <a:cubicBezTo>
                  <a:pt x="15604" y="11722"/>
                  <a:pt x="15604" y="11722"/>
                  <a:pt x="15604" y="11722"/>
                </a:cubicBezTo>
                <a:cubicBezTo>
                  <a:pt x="14615" y="11722"/>
                  <a:pt x="13702" y="12656"/>
                  <a:pt x="13398" y="14057"/>
                </a:cubicBezTo>
                <a:cubicBezTo>
                  <a:pt x="12485" y="18260"/>
                  <a:pt x="9899" y="21179"/>
                  <a:pt x="6933" y="21179"/>
                </a:cubicBezTo>
                <a:cubicBezTo>
                  <a:pt x="2902" y="21179"/>
                  <a:pt x="-216" y="16042"/>
                  <a:pt x="12" y="9970"/>
                </a:cubicBezTo>
                <a:cubicBezTo>
                  <a:pt x="240" y="4716"/>
                  <a:pt x="2902" y="513"/>
                  <a:pt x="6249" y="46"/>
                </a:cubicBezTo>
                <a:close/>
              </a:path>
            </a:pathLst>
          </a:custGeom>
          <a:solidFill>
            <a:srgbClr val="8E3086"/>
          </a:solidFill>
          <a:ln>
            <a:noFill/>
          </a:ln>
          <a:effectLst/>
        </p:spPr>
        <p:txBody>
          <a:bodyPr lIns="60960" rIns="60960"/>
          <a:lstStyle/>
          <a:p>
            <a:endParaRPr lang="es-MX" altLang="es-MX" sz="2400"/>
          </a:p>
        </p:txBody>
      </p:sp>
      <p:sp>
        <p:nvSpPr>
          <p:cNvPr id="29" name="AutoShape 4" descr="Freeform 9">
            <a:extLst>
              <a:ext uri="{FF2B5EF4-FFF2-40B4-BE49-F238E27FC236}">
                <a16:creationId xmlns:a16="http://schemas.microsoft.com/office/drawing/2014/main" id="{AD3BC538-1239-4490-9F0D-F8BF22CAA31C}"/>
              </a:ext>
            </a:extLst>
          </p:cNvPr>
          <p:cNvSpPr>
            <a:spLocks/>
          </p:cNvSpPr>
          <p:nvPr/>
        </p:nvSpPr>
        <p:spPr bwMode="auto">
          <a:xfrm rot="17662720">
            <a:off x="4619750" y="753985"/>
            <a:ext cx="1647030" cy="1133911"/>
          </a:xfrm>
          <a:custGeom>
            <a:avLst/>
            <a:gdLst>
              <a:gd name="T0" fmla="+- 0 10790 197"/>
              <a:gd name="T1" fmla="*/ T0 w 21186"/>
              <a:gd name="T2" fmla="+- 0 11010 421"/>
              <a:gd name="T3" fmla="*/ 11010 h 21179"/>
              <a:gd name="T4" fmla="+- 0 10790 197"/>
              <a:gd name="T5" fmla="*/ T4 w 21186"/>
              <a:gd name="T6" fmla="+- 0 11010 421"/>
              <a:gd name="T7" fmla="*/ 11010 h 21179"/>
              <a:gd name="T8" fmla="+- 0 10790 197"/>
              <a:gd name="T9" fmla="*/ T8 w 21186"/>
              <a:gd name="T10" fmla="+- 0 11010 421"/>
              <a:gd name="T11" fmla="*/ 11010 h 21179"/>
              <a:gd name="T12" fmla="+- 0 10790 197"/>
              <a:gd name="T13" fmla="*/ T12 w 21186"/>
              <a:gd name="T14" fmla="+- 0 11010 421"/>
              <a:gd name="T15" fmla="*/ 11010 h 211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186" h="21179">
                <a:moveTo>
                  <a:pt x="14938" y="46"/>
                </a:moveTo>
                <a:cubicBezTo>
                  <a:pt x="11668" y="-421"/>
                  <a:pt x="8778" y="2731"/>
                  <a:pt x="7789" y="7168"/>
                </a:cubicBezTo>
                <a:cubicBezTo>
                  <a:pt x="7485" y="8569"/>
                  <a:pt x="6572" y="9503"/>
                  <a:pt x="5583" y="9503"/>
                </a:cubicBezTo>
                <a:cubicBezTo>
                  <a:pt x="5583" y="9503"/>
                  <a:pt x="5583" y="9503"/>
                  <a:pt x="5583" y="9503"/>
                </a:cubicBezTo>
                <a:cubicBezTo>
                  <a:pt x="4975" y="9503"/>
                  <a:pt x="4290" y="9153"/>
                  <a:pt x="3910" y="8336"/>
                </a:cubicBezTo>
                <a:cubicBezTo>
                  <a:pt x="3378" y="7518"/>
                  <a:pt x="2617" y="7051"/>
                  <a:pt x="1780" y="7285"/>
                </a:cubicBezTo>
                <a:cubicBezTo>
                  <a:pt x="944" y="7518"/>
                  <a:pt x="259" y="8569"/>
                  <a:pt x="31" y="9970"/>
                </a:cubicBezTo>
                <a:cubicBezTo>
                  <a:pt x="-197" y="12072"/>
                  <a:pt x="868" y="14057"/>
                  <a:pt x="2237" y="14057"/>
                </a:cubicBezTo>
                <a:cubicBezTo>
                  <a:pt x="2845" y="14057"/>
                  <a:pt x="3454" y="13590"/>
                  <a:pt x="3834" y="12889"/>
                </a:cubicBezTo>
                <a:cubicBezTo>
                  <a:pt x="4290" y="12189"/>
                  <a:pt x="4899" y="11722"/>
                  <a:pt x="5583" y="11722"/>
                </a:cubicBezTo>
                <a:cubicBezTo>
                  <a:pt x="5583" y="11722"/>
                  <a:pt x="5583" y="11722"/>
                  <a:pt x="5583" y="11722"/>
                </a:cubicBezTo>
                <a:cubicBezTo>
                  <a:pt x="6572" y="11722"/>
                  <a:pt x="7485" y="12656"/>
                  <a:pt x="7789" y="14057"/>
                </a:cubicBezTo>
                <a:cubicBezTo>
                  <a:pt x="8702" y="18260"/>
                  <a:pt x="11288" y="21179"/>
                  <a:pt x="14330" y="21179"/>
                </a:cubicBezTo>
                <a:cubicBezTo>
                  <a:pt x="18285" y="21179"/>
                  <a:pt x="21403" y="16042"/>
                  <a:pt x="21175" y="9970"/>
                </a:cubicBezTo>
                <a:cubicBezTo>
                  <a:pt x="20947" y="4716"/>
                  <a:pt x="18285" y="513"/>
                  <a:pt x="14938" y="46"/>
                </a:cubicBezTo>
                <a:close/>
              </a:path>
            </a:pathLst>
          </a:custGeom>
          <a:solidFill>
            <a:srgbClr val="292F60"/>
          </a:solidFill>
          <a:ln>
            <a:noFill/>
          </a:ln>
          <a:effectLst/>
        </p:spPr>
        <p:txBody>
          <a:bodyPr lIns="60960" rIns="60960"/>
          <a:lstStyle/>
          <a:p>
            <a:endParaRPr lang="es-MX" altLang="es-MX" sz="2400"/>
          </a:p>
        </p:txBody>
      </p:sp>
      <p:sp>
        <p:nvSpPr>
          <p:cNvPr id="30" name="AutoShape 5" descr="Freeform 10">
            <a:extLst>
              <a:ext uri="{FF2B5EF4-FFF2-40B4-BE49-F238E27FC236}">
                <a16:creationId xmlns:a16="http://schemas.microsoft.com/office/drawing/2014/main" id="{0BA9F0A1-50A1-4C54-91B3-839DC16F9F5C}"/>
              </a:ext>
            </a:extLst>
          </p:cNvPr>
          <p:cNvSpPr>
            <a:spLocks/>
          </p:cNvSpPr>
          <p:nvPr/>
        </p:nvSpPr>
        <p:spPr bwMode="auto">
          <a:xfrm rot="17856075">
            <a:off x="4184921" y="4772232"/>
            <a:ext cx="1562797" cy="1142003"/>
          </a:xfrm>
          <a:custGeom>
            <a:avLst/>
            <a:gdLst>
              <a:gd name="T0" fmla="+- 0 10809 216"/>
              <a:gd name="T1" fmla="*/ T0 w 21186"/>
              <a:gd name="T2" fmla="+- 0 11010 421"/>
              <a:gd name="T3" fmla="*/ 11010 h 21179"/>
              <a:gd name="T4" fmla="+- 0 10809 216"/>
              <a:gd name="T5" fmla="*/ T4 w 21186"/>
              <a:gd name="T6" fmla="+- 0 11010 421"/>
              <a:gd name="T7" fmla="*/ 11010 h 21179"/>
              <a:gd name="T8" fmla="+- 0 10809 216"/>
              <a:gd name="T9" fmla="*/ T8 w 21186"/>
              <a:gd name="T10" fmla="+- 0 11010 421"/>
              <a:gd name="T11" fmla="*/ 11010 h 21179"/>
              <a:gd name="T12" fmla="+- 0 10809 216"/>
              <a:gd name="T13" fmla="*/ T12 w 21186"/>
              <a:gd name="T14" fmla="+- 0 11010 421"/>
              <a:gd name="T15" fmla="*/ 11010 h 211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186" h="21179">
                <a:moveTo>
                  <a:pt x="6249" y="46"/>
                </a:moveTo>
                <a:cubicBezTo>
                  <a:pt x="9519" y="-421"/>
                  <a:pt x="12409" y="2731"/>
                  <a:pt x="13398" y="7168"/>
                </a:cubicBezTo>
                <a:cubicBezTo>
                  <a:pt x="13702" y="8569"/>
                  <a:pt x="14615" y="9503"/>
                  <a:pt x="15604" y="9503"/>
                </a:cubicBezTo>
                <a:cubicBezTo>
                  <a:pt x="15604" y="9503"/>
                  <a:pt x="15604" y="9503"/>
                  <a:pt x="15604" y="9503"/>
                </a:cubicBezTo>
                <a:cubicBezTo>
                  <a:pt x="16212" y="9503"/>
                  <a:pt x="16897" y="9153"/>
                  <a:pt x="17277" y="8336"/>
                </a:cubicBezTo>
                <a:cubicBezTo>
                  <a:pt x="17809" y="7518"/>
                  <a:pt x="18570" y="7051"/>
                  <a:pt x="19407" y="7285"/>
                </a:cubicBezTo>
                <a:cubicBezTo>
                  <a:pt x="20243" y="7518"/>
                  <a:pt x="20928" y="8569"/>
                  <a:pt x="21156" y="9970"/>
                </a:cubicBezTo>
                <a:cubicBezTo>
                  <a:pt x="21384" y="12072"/>
                  <a:pt x="20319" y="14057"/>
                  <a:pt x="18950" y="14057"/>
                </a:cubicBezTo>
                <a:cubicBezTo>
                  <a:pt x="18342" y="14057"/>
                  <a:pt x="17733" y="13590"/>
                  <a:pt x="17353" y="12889"/>
                </a:cubicBezTo>
                <a:cubicBezTo>
                  <a:pt x="16897" y="12189"/>
                  <a:pt x="16288" y="11722"/>
                  <a:pt x="15604" y="11722"/>
                </a:cubicBezTo>
                <a:cubicBezTo>
                  <a:pt x="15604" y="11722"/>
                  <a:pt x="15604" y="11722"/>
                  <a:pt x="15604" y="11722"/>
                </a:cubicBezTo>
                <a:cubicBezTo>
                  <a:pt x="14615" y="11722"/>
                  <a:pt x="13702" y="12656"/>
                  <a:pt x="13398" y="14057"/>
                </a:cubicBezTo>
                <a:cubicBezTo>
                  <a:pt x="12485" y="18260"/>
                  <a:pt x="9899" y="21179"/>
                  <a:pt x="6933" y="21179"/>
                </a:cubicBezTo>
                <a:cubicBezTo>
                  <a:pt x="2902" y="21179"/>
                  <a:pt x="-216" y="16042"/>
                  <a:pt x="12" y="9970"/>
                </a:cubicBezTo>
                <a:cubicBezTo>
                  <a:pt x="240" y="4716"/>
                  <a:pt x="2902" y="513"/>
                  <a:pt x="6249" y="46"/>
                </a:cubicBezTo>
                <a:close/>
              </a:path>
            </a:pathLst>
          </a:custGeom>
          <a:solidFill>
            <a:srgbClr val="1F4969"/>
          </a:solidFill>
          <a:ln>
            <a:noFill/>
          </a:ln>
          <a:effectLst/>
        </p:spPr>
        <p:txBody>
          <a:bodyPr lIns="60960" rIns="60960"/>
          <a:lstStyle/>
          <a:p>
            <a:endParaRPr lang="es-MX" altLang="es-MX" sz="2400"/>
          </a:p>
        </p:txBody>
      </p:sp>
      <p:sp>
        <p:nvSpPr>
          <p:cNvPr id="31" name="AutoShape 6" descr="Freeform 11">
            <a:extLst>
              <a:ext uri="{FF2B5EF4-FFF2-40B4-BE49-F238E27FC236}">
                <a16:creationId xmlns:a16="http://schemas.microsoft.com/office/drawing/2014/main" id="{9D8310F9-40B7-4E7C-8E7D-107A9F50CCED}"/>
              </a:ext>
            </a:extLst>
          </p:cNvPr>
          <p:cNvSpPr>
            <a:spLocks/>
          </p:cNvSpPr>
          <p:nvPr/>
        </p:nvSpPr>
        <p:spPr bwMode="auto">
          <a:xfrm rot="14590973">
            <a:off x="7195935" y="725563"/>
            <a:ext cx="1711173" cy="1123097"/>
          </a:xfrm>
          <a:custGeom>
            <a:avLst/>
            <a:gdLst>
              <a:gd name="T0" fmla="+- 0 10790 197"/>
              <a:gd name="T1" fmla="*/ T0 w 21186"/>
              <a:gd name="T2" fmla="+- 0 11010 421"/>
              <a:gd name="T3" fmla="*/ 11010 h 21179"/>
              <a:gd name="T4" fmla="+- 0 10790 197"/>
              <a:gd name="T5" fmla="*/ T4 w 21186"/>
              <a:gd name="T6" fmla="+- 0 11010 421"/>
              <a:gd name="T7" fmla="*/ 11010 h 21179"/>
              <a:gd name="T8" fmla="+- 0 10790 197"/>
              <a:gd name="T9" fmla="*/ T8 w 21186"/>
              <a:gd name="T10" fmla="+- 0 11010 421"/>
              <a:gd name="T11" fmla="*/ 11010 h 21179"/>
              <a:gd name="T12" fmla="+- 0 10790 197"/>
              <a:gd name="T13" fmla="*/ T12 w 21186"/>
              <a:gd name="T14" fmla="+- 0 11010 421"/>
              <a:gd name="T15" fmla="*/ 11010 h 211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186" h="21179">
                <a:moveTo>
                  <a:pt x="14938" y="46"/>
                </a:moveTo>
                <a:cubicBezTo>
                  <a:pt x="11668" y="-421"/>
                  <a:pt x="8778" y="2731"/>
                  <a:pt x="7789" y="7168"/>
                </a:cubicBezTo>
                <a:cubicBezTo>
                  <a:pt x="7485" y="8569"/>
                  <a:pt x="6572" y="9503"/>
                  <a:pt x="5583" y="9503"/>
                </a:cubicBezTo>
                <a:cubicBezTo>
                  <a:pt x="5583" y="9503"/>
                  <a:pt x="5583" y="9503"/>
                  <a:pt x="5583" y="9503"/>
                </a:cubicBezTo>
                <a:cubicBezTo>
                  <a:pt x="4975" y="9503"/>
                  <a:pt x="4290" y="9153"/>
                  <a:pt x="3910" y="8336"/>
                </a:cubicBezTo>
                <a:cubicBezTo>
                  <a:pt x="3378" y="7518"/>
                  <a:pt x="2617" y="7051"/>
                  <a:pt x="1780" y="7285"/>
                </a:cubicBezTo>
                <a:cubicBezTo>
                  <a:pt x="944" y="7518"/>
                  <a:pt x="259" y="8569"/>
                  <a:pt x="31" y="9970"/>
                </a:cubicBezTo>
                <a:cubicBezTo>
                  <a:pt x="-197" y="12072"/>
                  <a:pt x="868" y="14057"/>
                  <a:pt x="2237" y="14057"/>
                </a:cubicBezTo>
                <a:cubicBezTo>
                  <a:pt x="2845" y="14057"/>
                  <a:pt x="3454" y="13590"/>
                  <a:pt x="3834" y="12889"/>
                </a:cubicBezTo>
                <a:cubicBezTo>
                  <a:pt x="4290" y="12189"/>
                  <a:pt x="4899" y="11722"/>
                  <a:pt x="5583" y="11722"/>
                </a:cubicBezTo>
                <a:cubicBezTo>
                  <a:pt x="5583" y="11722"/>
                  <a:pt x="5583" y="11722"/>
                  <a:pt x="5583" y="11722"/>
                </a:cubicBezTo>
                <a:cubicBezTo>
                  <a:pt x="6572" y="11722"/>
                  <a:pt x="7485" y="12656"/>
                  <a:pt x="7789" y="14057"/>
                </a:cubicBezTo>
                <a:cubicBezTo>
                  <a:pt x="8702" y="18260"/>
                  <a:pt x="11288" y="21179"/>
                  <a:pt x="14330" y="21179"/>
                </a:cubicBezTo>
                <a:cubicBezTo>
                  <a:pt x="18285" y="21179"/>
                  <a:pt x="21403" y="16042"/>
                  <a:pt x="21175" y="9970"/>
                </a:cubicBezTo>
                <a:cubicBezTo>
                  <a:pt x="20947" y="4716"/>
                  <a:pt x="18285" y="513"/>
                  <a:pt x="14938" y="46"/>
                </a:cubicBezTo>
                <a:close/>
              </a:path>
            </a:pathLst>
          </a:custGeom>
          <a:solidFill>
            <a:srgbClr val="692C59"/>
          </a:solidFill>
          <a:ln>
            <a:noFill/>
          </a:ln>
          <a:effectLst/>
        </p:spPr>
        <p:txBody>
          <a:bodyPr lIns="60960" rIns="60960"/>
          <a:lstStyle/>
          <a:p>
            <a:endParaRPr lang="es-MX" altLang="es-MX" sz="2400"/>
          </a:p>
        </p:txBody>
      </p:sp>
      <p:sp>
        <p:nvSpPr>
          <p:cNvPr id="32" name="AutoShape 7" descr="Freeform 12">
            <a:extLst>
              <a:ext uri="{FF2B5EF4-FFF2-40B4-BE49-F238E27FC236}">
                <a16:creationId xmlns:a16="http://schemas.microsoft.com/office/drawing/2014/main" id="{9C94F869-8E94-4B20-B3E5-9CBAF6E765AE}"/>
              </a:ext>
            </a:extLst>
          </p:cNvPr>
          <p:cNvSpPr>
            <a:spLocks/>
          </p:cNvSpPr>
          <p:nvPr/>
        </p:nvSpPr>
        <p:spPr bwMode="auto">
          <a:xfrm rot="14321981">
            <a:off x="9326899" y="4627956"/>
            <a:ext cx="1736613" cy="1224557"/>
          </a:xfrm>
          <a:custGeom>
            <a:avLst/>
            <a:gdLst>
              <a:gd name="T0" fmla="+- 0 10809 216"/>
              <a:gd name="T1" fmla="*/ T0 w 21186"/>
              <a:gd name="T2" fmla="+- 0 11010 421"/>
              <a:gd name="T3" fmla="*/ 11010 h 21179"/>
              <a:gd name="T4" fmla="+- 0 10809 216"/>
              <a:gd name="T5" fmla="*/ T4 w 21186"/>
              <a:gd name="T6" fmla="+- 0 11010 421"/>
              <a:gd name="T7" fmla="*/ 11010 h 21179"/>
              <a:gd name="T8" fmla="+- 0 10809 216"/>
              <a:gd name="T9" fmla="*/ T8 w 21186"/>
              <a:gd name="T10" fmla="+- 0 11010 421"/>
              <a:gd name="T11" fmla="*/ 11010 h 21179"/>
              <a:gd name="T12" fmla="+- 0 10809 216"/>
              <a:gd name="T13" fmla="*/ T12 w 21186"/>
              <a:gd name="T14" fmla="+- 0 11010 421"/>
              <a:gd name="T15" fmla="*/ 11010 h 211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186" h="21179">
                <a:moveTo>
                  <a:pt x="6249" y="46"/>
                </a:moveTo>
                <a:cubicBezTo>
                  <a:pt x="9519" y="-421"/>
                  <a:pt x="12409" y="2731"/>
                  <a:pt x="13398" y="7168"/>
                </a:cubicBezTo>
                <a:cubicBezTo>
                  <a:pt x="13702" y="8569"/>
                  <a:pt x="14615" y="9503"/>
                  <a:pt x="15604" y="9503"/>
                </a:cubicBezTo>
                <a:cubicBezTo>
                  <a:pt x="15604" y="9503"/>
                  <a:pt x="15604" y="9503"/>
                  <a:pt x="15604" y="9503"/>
                </a:cubicBezTo>
                <a:cubicBezTo>
                  <a:pt x="16212" y="9503"/>
                  <a:pt x="16897" y="9153"/>
                  <a:pt x="17277" y="8336"/>
                </a:cubicBezTo>
                <a:cubicBezTo>
                  <a:pt x="17809" y="7518"/>
                  <a:pt x="18570" y="7051"/>
                  <a:pt x="19407" y="7285"/>
                </a:cubicBezTo>
                <a:cubicBezTo>
                  <a:pt x="20243" y="7518"/>
                  <a:pt x="20928" y="8569"/>
                  <a:pt x="21156" y="9970"/>
                </a:cubicBezTo>
                <a:cubicBezTo>
                  <a:pt x="21384" y="12072"/>
                  <a:pt x="20319" y="14057"/>
                  <a:pt x="18950" y="14057"/>
                </a:cubicBezTo>
                <a:cubicBezTo>
                  <a:pt x="18342" y="14057"/>
                  <a:pt x="17733" y="13590"/>
                  <a:pt x="17353" y="12889"/>
                </a:cubicBezTo>
                <a:cubicBezTo>
                  <a:pt x="16897" y="12189"/>
                  <a:pt x="16288" y="11722"/>
                  <a:pt x="15604" y="11722"/>
                </a:cubicBezTo>
                <a:cubicBezTo>
                  <a:pt x="15604" y="11722"/>
                  <a:pt x="15604" y="11722"/>
                  <a:pt x="15604" y="11722"/>
                </a:cubicBezTo>
                <a:cubicBezTo>
                  <a:pt x="14615" y="11722"/>
                  <a:pt x="13702" y="12656"/>
                  <a:pt x="13398" y="14057"/>
                </a:cubicBezTo>
                <a:cubicBezTo>
                  <a:pt x="12485" y="18260"/>
                  <a:pt x="9899" y="21179"/>
                  <a:pt x="6933" y="21179"/>
                </a:cubicBezTo>
                <a:cubicBezTo>
                  <a:pt x="2902" y="21179"/>
                  <a:pt x="-216" y="16042"/>
                  <a:pt x="12" y="9970"/>
                </a:cubicBezTo>
                <a:cubicBezTo>
                  <a:pt x="240" y="4716"/>
                  <a:pt x="2902" y="513"/>
                  <a:pt x="6249" y="46"/>
                </a:cubicBezTo>
                <a:close/>
              </a:path>
            </a:pathLst>
          </a:custGeom>
          <a:solidFill>
            <a:srgbClr val="007053"/>
          </a:solidFill>
          <a:ln>
            <a:noFill/>
          </a:ln>
          <a:effectLst/>
        </p:spPr>
        <p:txBody>
          <a:bodyPr lIns="60960" rIns="60960"/>
          <a:lstStyle/>
          <a:p>
            <a:endParaRPr lang="es-MX" altLang="es-MX" sz="2400" dirty="0"/>
          </a:p>
        </p:txBody>
      </p:sp>
      <p:sp>
        <p:nvSpPr>
          <p:cNvPr id="33" name="AutoShape 8" descr="Freeform 13">
            <a:extLst>
              <a:ext uri="{FF2B5EF4-FFF2-40B4-BE49-F238E27FC236}">
                <a16:creationId xmlns:a16="http://schemas.microsoft.com/office/drawing/2014/main" id="{27FA5CB0-1EE9-4D5F-89EE-6E92FD542175}"/>
              </a:ext>
            </a:extLst>
          </p:cNvPr>
          <p:cNvSpPr>
            <a:spLocks/>
          </p:cNvSpPr>
          <p:nvPr/>
        </p:nvSpPr>
        <p:spPr bwMode="auto">
          <a:xfrm rot="18089546">
            <a:off x="10017519" y="1849356"/>
            <a:ext cx="1763943" cy="1274909"/>
          </a:xfrm>
          <a:custGeom>
            <a:avLst/>
            <a:gdLst>
              <a:gd name="T0" fmla="+- 0 10790 197"/>
              <a:gd name="T1" fmla="*/ T0 w 21186"/>
              <a:gd name="T2" fmla="+- 0 11010 421"/>
              <a:gd name="T3" fmla="*/ 11010 h 21179"/>
              <a:gd name="T4" fmla="+- 0 10790 197"/>
              <a:gd name="T5" fmla="*/ T4 w 21186"/>
              <a:gd name="T6" fmla="+- 0 11010 421"/>
              <a:gd name="T7" fmla="*/ 11010 h 21179"/>
              <a:gd name="T8" fmla="+- 0 10790 197"/>
              <a:gd name="T9" fmla="*/ T8 w 21186"/>
              <a:gd name="T10" fmla="+- 0 11010 421"/>
              <a:gd name="T11" fmla="*/ 11010 h 21179"/>
              <a:gd name="T12" fmla="+- 0 10790 197"/>
              <a:gd name="T13" fmla="*/ T12 w 21186"/>
              <a:gd name="T14" fmla="+- 0 11010 421"/>
              <a:gd name="T15" fmla="*/ 11010 h 211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186" h="21179">
                <a:moveTo>
                  <a:pt x="14938" y="46"/>
                </a:moveTo>
                <a:cubicBezTo>
                  <a:pt x="11668" y="-421"/>
                  <a:pt x="8778" y="2731"/>
                  <a:pt x="7789" y="7168"/>
                </a:cubicBezTo>
                <a:cubicBezTo>
                  <a:pt x="7485" y="8569"/>
                  <a:pt x="6572" y="9503"/>
                  <a:pt x="5583" y="9503"/>
                </a:cubicBezTo>
                <a:cubicBezTo>
                  <a:pt x="5583" y="9503"/>
                  <a:pt x="5583" y="9503"/>
                  <a:pt x="5583" y="9503"/>
                </a:cubicBezTo>
                <a:cubicBezTo>
                  <a:pt x="4975" y="9503"/>
                  <a:pt x="4290" y="9153"/>
                  <a:pt x="3910" y="8336"/>
                </a:cubicBezTo>
                <a:cubicBezTo>
                  <a:pt x="3378" y="7518"/>
                  <a:pt x="2617" y="7051"/>
                  <a:pt x="1780" y="7285"/>
                </a:cubicBezTo>
                <a:cubicBezTo>
                  <a:pt x="944" y="7518"/>
                  <a:pt x="259" y="8569"/>
                  <a:pt x="31" y="9970"/>
                </a:cubicBezTo>
                <a:cubicBezTo>
                  <a:pt x="-197" y="12072"/>
                  <a:pt x="868" y="14057"/>
                  <a:pt x="2237" y="14057"/>
                </a:cubicBezTo>
                <a:cubicBezTo>
                  <a:pt x="2845" y="14057"/>
                  <a:pt x="3454" y="13590"/>
                  <a:pt x="3834" y="12889"/>
                </a:cubicBezTo>
                <a:cubicBezTo>
                  <a:pt x="4290" y="12189"/>
                  <a:pt x="4899" y="11722"/>
                  <a:pt x="5583" y="11722"/>
                </a:cubicBezTo>
                <a:cubicBezTo>
                  <a:pt x="5583" y="11722"/>
                  <a:pt x="5583" y="11722"/>
                  <a:pt x="5583" y="11722"/>
                </a:cubicBezTo>
                <a:cubicBezTo>
                  <a:pt x="6572" y="11722"/>
                  <a:pt x="7485" y="12656"/>
                  <a:pt x="7789" y="14057"/>
                </a:cubicBezTo>
                <a:cubicBezTo>
                  <a:pt x="8702" y="18260"/>
                  <a:pt x="11288" y="21179"/>
                  <a:pt x="14330" y="21179"/>
                </a:cubicBezTo>
                <a:cubicBezTo>
                  <a:pt x="18285" y="21179"/>
                  <a:pt x="21403" y="16042"/>
                  <a:pt x="21175" y="9854"/>
                </a:cubicBezTo>
                <a:cubicBezTo>
                  <a:pt x="20947" y="4716"/>
                  <a:pt x="18285" y="513"/>
                  <a:pt x="14938" y="46"/>
                </a:cubicBezTo>
                <a:close/>
              </a:path>
            </a:pathLst>
          </a:custGeom>
          <a:solidFill>
            <a:srgbClr val="124933"/>
          </a:solidFill>
          <a:ln>
            <a:noFill/>
          </a:ln>
          <a:effectLst/>
        </p:spPr>
        <p:txBody>
          <a:bodyPr lIns="60960" rIns="60960"/>
          <a:lstStyle/>
          <a:p>
            <a:endParaRPr lang="es-MX" altLang="es-MX" sz="2400"/>
          </a:p>
        </p:txBody>
      </p:sp>
      <p:sp>
        <p:nvSpPr>
          <p:cNvPr id="34" name="Rectángulo 33"/>
          <p:cNvSpPr/>
          <p:nvPr/>
        </p:nvSpPr>
        <p:spPr>
          <a:xfrm>
            <a:off x="859784" y="1544046"/>
            <a:ext cx="10721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1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Hojas </a:t>
            </a:r>
          </a:p>
          <a:p>
            <a:pPr algn="ctr"/>
            <a:r>
              <a:rPr lang="es-MX" sz="1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de </a:t>
            </a:r>
          </a:p>
          <a:p>
            <a:pPr algn="ctr"/>
            <a:r>
              <a:rPr lang="es-MX" sz="1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Ruta</a:t>
            </a:r>
          </a:p>
        </p:txBody>
      </p:sp>
      <p:sp>
        <p:nvSpPr>
          <p:cNvPr id="35" name="Rectángulo 34"/>
          <p:cNvSpPr/>
          <p:nvPr/>
        </p:nvSpPr>
        <p:spPr>
          <a:xfrm rot="1708269">
            <a:off x="4999559" y="883989"/>
            <a:ext cx="112334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1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Planes</a:t>
            </a:r>
          </a:p>
        </p:txBody>
      </p:sp>
      <p:sp>
        <p:nvSpPr>
          <p:cNvPr id="36" name="Rectángulo 35"/>
          <p:cNvSpPr/>
          <p:nvPr/>
        </p:nvSpPr>
        <p:spPr>
          <a:xfrm rot="1708269">
            <a:off x="10326293" y="2059481"/>
            <a:ext cx="145520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1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Criticidad</a:t>
            </a:r>
          </a:p>
        </p:txBody>
      </p:sp>
      <p:sp>
        <p:nvSpPr>
          <p:cNvPr id="37" name="Rectángulo 36"/>
          <p:cNvSpPr/>
          <p:nvPr/>
        </p:nvSpPr>
        <p:spPr>
          <a:xfrm rot="1708269">
            <a:off x="4382767" y="5413286"/>
            <a:ext cx="92497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1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CMMS</a:t>
            </a:r>
          </a:p>
        </p:txBody>
      </p:sp>
      <p:sp>
        <p:nvSpPr>
          <p:cNvPr id="38" name="Rectángulo 37"/>
          <p:cNvSpPr/>
          <p:nvPr/>
        </p:nvSpPr>
        <p:spPr>
          <a:xfrm>
            <a:off x="575976" y="4865276"/>
            <a:ext cx="133291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1600" b="1">
                <a:solidFill>
                  <a:schemeClr val="bg1"/>
                </a:solidFill>
                <a:latin typeface="Century Gothic" panose="020B0502020202020204" pitchFamily="34" charset="0"/>
              </a:rPr>
              <a:t>Repuestos</a:t>
            </a:r>
            <a:endParaRPr lang="es-MX" sz="16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39" name="Rectángulo 38"/>
          <p:cNvSpPr/>
          <p:nvPr/>
        </p:nvSpPr>
        <p:spPr>
          <a:xfrm rot="20622181">
            <a:off x="7277534" y="862011"/>
            <a:ext cx="127788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1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Contratos</a:t>
            </a:r>
          </a:p>
        </p:txBody>
      </p:sp>
      <p:sp>
        <p:nvSpPr>
          <p:cNvPr id="40" name="Rectángulo 39"/>
          <p:cNvSpPr/>
          <p:nvPr/>
        </p:nvSpPr>
        <p:spPr>
          <a:xfrm rot="18492487">
            <a:off x="9793016" y="5381593"/>
            <a:ext cx="115608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sz="1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Garantías</a:t>
            </a:r>
          </a:p>
        </p:txBody>
      </p:sp>
    </p:spTree>
    <p:extLst>
      <p:ext uri="{BB962C8B-B14F-4D97-AF65-F5344CB8AC3E}">
        <p14:creationId xmlns:p14="http://schemas.microsoft.com/office/powerpoint/2010/main" val="3859702762"/>
      </p:ext>
    </p:extLst>
  </p:cSld>
  <p:clrMapOvr>
    <a:masterClrMapping/>
  </p:clrMapOvr>
</p:sld>
</file>

<file path=ppt/theme/theme1.xml><?xml version="1.0" encoding="utf-8"?>
<a:theme xmlns:a="http://schemas.openxmlformats.org/drawingml/2006/main" name="Patron Maestro CMC Brújul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ción2" id="{714F8348-3197-48B4-B588-8DDC98CB875E}" vid="{F94C4820-5E42-4825-B5DF-91DBBA5BAC82}"/>
    </a:ext>
  </a:extLst>
</a:theme>
</file>

<file path=ppt/theme/theme2.xml><?xml version="1.0" encoding="utf-8"?>
<a:theme xmlns:a="http://schemas.openxmlformats.org/drawingml/2006/main" name="Maestro Sección CMC-LATA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ción2" id="{714F8348-3197-48B4-B588-8DDC98CB875E}" vid="{F6DF0327-063B-4621-91FB-1A194800E826}"/>
    </a:ext>
  </a:extLst>
</a:theme>
</file>

<file path=ppt/theme/theme3.xml><?xml version="1.0" encoding="utf-8"?>
<a:theme xmlns:a="http://schemas.openxmlformats.org/drawingml/2006/main" name="Patrón Maestro Cuerpo CMC-LATA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ción2" id="{714F8348-3197-48B4-B588-8DDC98CB875E}" vid="{2771E6A7-1CBA-4933-993C-BCFFD12F954E}"/>
    </a:ext>
  </a:extLst>
</a:theme>
</file>

<file path=ppt/theme/theme4.xml><?xml version="1.0" encoding="utf-8"?>
<a:theme xmlns:a="http://schemas.openxmlformats.org/drawingml/2006/main" name="Maestro Final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ción2" id="{714F8348-3197-48B4-B588-8DDC98CB875E}" vid="{E6528C21-401A-4C8C-9A32-CA64ACFCBF0B}"/>
    </a:ext>
  </a:extLst>
</a:theme>
</file>

<file path=ppt/theme/theme5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0569b8d-7120-4068-b452-55feebc5ffa4" xsi:nil="true"/>
    <lcf76f155ced4ddcb4097134ff3c332f xmlns="cde33698-54d1-4413-9454-ee6d5558439e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B3C33CA3215034A9B71065C3BBCF5A3" ma:contentTypeVersion="16" ma:contentTypeDescription="Create a new document." ma:contentTypeScope="" ma:versionID="e7c987029a0f9481c8f3daf41a4c862a">
  <xsd:schema xmlns:xsd="http://www.w3.org/2001/XMLSchema" xmlns:xs="http://www.w3.org/2001/XMLSchema" xmlns:p="http://schemas.microsoft.com/office/2006/metadata/properties" xmlns:ns2="cde33698-54d1-4413-9454-ee6d5558439e" xmlns:ns3="d0569b8d-7120-4068-b452-55feebc5ffa4" targetNamespace="http://schemas.microsoft.com/office/2006/metadata/properties" ma:root="true" ma:fieldsID="8848448516d3461c24db17945a30b17d" ns2:_="" ns3:_="">
    <xsd:import namespace="cde33698-54d1-4413-9454-ee6d5558439e"/>
    <xsd:import namespace="d0569b8d-7120-4068-b452-55feebc5ffa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de33698-54d1-4413-9454-ee6d5558439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d8d14f57-bdb1-4570-a063-f73ac05c6f3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0569b8d-7120-4068-b452-55feebc5ffa4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927f1afe-7377-4824-bd59-0f1a45788c2a}" ma:internalName="TaxCatchAll" ma:showField="CatchAllData" ma:web="d0569b8d-7120-4068-b452-55feebc5ffa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7E408F0-59FF-4391-91BF-E47ED422AF9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792C124-C579-4804-BA97-8A1F595EB3E8}">
  <ds:schemaRefs>
    <ds:schemaRef ds:uri="http://schemas.microsoft.com/office/2006/documentManagement/types"/>
    <ds:schemaRef ds:uri="http://purl.org/dc/elements/1.1/"/>
    <ds:schemaRef ds:uri="http://purl.org/dc/dcmitype/"/>
    <ds:schemaRef ds:uri="http://purl.org/dc/terms/"/>
    <ds:schemaRef ds:uri="http://schemas.microsoft.com/office/2006/metadata/properties"/>
    <ds:schemaRef ds:uri="http://schemas.openxmlformats.org/package/2006/metadata/core-properties"/>
    <ds:schemaRef ds:uri="d0569b8d-7120-4068-b452-55feebc5ffa4"/>
    <ds:schemaRef ds:uri="http://schemas.microsoft.com/office/infopath/2007/PartnerControls"/>
    <ds:schemaRef ds:uri="cde33698-54d1-4413-9454-ee6d5558439e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47F54F3A-D1F8-4F9C-A1FD-9A8C68E13B1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de33698-54d1-4413-9454-ee6d5558439e"/>
    <ds:schemaRef ds:uri="d0569b8d-7120-4068-b452-55feebc5ffa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581</TotalTime>
  <Words>925</Words>
  <Application>Microsoft Office PowerPoint</Application>
  <PresentationFormat>Widescreen</PresentationFormat>
  <Paragraphs>206</Paragraphs>
  <Slides>25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25</vt:i4>
      </vt:variant>
    </vt:vector>
  </HeadingPairs>
  <TitlesOfParts>
    <vt:vector size="29" baseType="lpstr">
      <vt:lpstr>Patron Maestro CMC Brújula</vt:lpstr>
      <vt:lpstr>Maestro Sección CMC-LATAM</vt:lpstr>
      <vt:lpstr>Patrón Maestro Cuerpo CMC-LATAM</vt:lpstr>
      <vt:lpstr>Maestro Final</vt:lpstr>
      <vt:lpstr>PowerPoint Presentation</vt:lpstr>
      <vt:lpstr>PowerPoint Presentation</vt:lpstr>
      <vt:lpstr>Antecedentes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¿Qué obtenemos?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Gerardo Trujillo</dc:creator>
  <cp:lastModifiedBy>Marisol León</cp:lastModifiedBy>
  <cp:revision>54</cp:revision>
  <dcterms:created xsi:type="dcterms:W3CDTF">2019-07-22T17:42:45Z</dcterms:created>
  <dcterms:modified xsi:type="dcterms:W3CDTF">2022-08-30T21:53:52Z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0x0101004B3C33CA3215034A9B71065C3BBCF5A3</vt:lpwstr>
  </property>
  <property fmtid="{D5CDD505-2E9C-101B-9397-08002B2CF9AE}" pid="3" name="MediaServiceImageTags">
    <vt:lpwstr/>
  </property>
</Properties>
</file>