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91" r:id="rId5"/>
    <p:sldMasterId id="2147483664" r:id="rId6"/>
    <p:sldMasterId id="2147483678" r:id="rId7"/>
    <p:sldMasterId id="2147483693" r:id="rId8"/>
  </p:sldMasterIdLst>
  <p:notesMasterIdLst>
    <p:notesMasterId r:id="rId35"/>
  </p:notesMasterIdLst>
  <p:sldIdLst>
    <p:sldId id="258" r:id="rId9"/>
    <p:sldId id="264" r:id="rId10"/>
    <p:sldId id="531" r:id="rId11"/>
    <p:sldId id="532" r:id="rId12"/>
    <p:sldId id="526" r:id="rId13"/>
    <p:sldId id="505" r:id="rId14"/>
    <p:sldId id="534" r:id="rId15"/>
    <p:sldId id="507" r:id="rId16"/>
    <p:sldId id="508" r:id="rId17"/>
    <p:sldId id="511" r:id="rId18"/>
    <p:sldId id="509" r:id="rId19"/>
    <p:sldId id="516" r:id="rId20"/>
    <p:sldId id="528" r:id="rId21"/>
    <p:sldId id="514" r:id="rId22"/>
    <p:sldId id="512" r:id="rId23"/>
    <p:sldId id="535" r:id="rId24"/>
    <p:sldId id="517" r:id="rId25"/>
    <p:sldId id="519" r:id="rId26"/>
    <p:sldId id="525" r:id="rId27"/>
    <p:sldId id="520" r:id="rId28"/>
    <p:sldId id="521" r:id="rId29"/>
    <p:sldId id="522" r:id="rId30"/>
    <p:sldId id="536" r:id="rId31"/>
    <p:sldId id="523" r:id="rId32"/>
    <p:sldId id="537" r:id="rId33"/>
    <p:sldId id="275" r:id="rId34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50EEA0FA-0BB8-7F48-A2C8-87AD3222D868}">
          <p14:sldIdLst/>
        </p14:section>
        <p14:section name="Presentación" id="{CB916EFE-FB26-0F47-A3F2-8509AC76568C}">
          <p14:sldIdLst>
            <p14:sldId id="258"/>
            <p14:sldId id="264"/>
          </p14:sldIdLst>
        </p14:section>
        <p14:section name="Introducción" id="{2261FC81-D8DE-DA43-81B4-4B5B396F5083}">
          <p14:sldIdLst>
            <p14:sldId id="531"/>
            <p14:sldId id="532"/>
          </p14:sldIdLst>
        </p14:section>
        <p14:section name="Contenido" id="{F23B10C3-D8A9-C349-8395-AD9FB2EF428F}">
          <p14:sldIdLst>
            <p14:sldId id="526"/>
            <p14:sldId id="505"/>
            <p14:sldId id="534"/>
            <p14:sldId id="507"/>
            <p14:sldId id="508"/>
            <p14:sldId id="511"/>
            <p14:sldId id="509"/>
            <p14:sldId id="516"/>
            <p14:sldId id="528"/>
            <p14:sldId id="514"/>
            <p14:sldId id="512"/>
            <p14:sldId id="535"/>
            <p14:sldId id="517"/>
            <p14:sldId id="519"/>
            <p14:sldId id="525"/>
            <p14:sldId id="520"/>
            <p14:sldId id="521"/>
            <p14:sldId id="522"/>
            <p14:sldId id="536"/>
            <p14:sldId id="523"/>
            <p14:sldId id="537"/>
            <p14:sldId id="275"/>
          </p14:sldIdLst>
        </p14:section>
        <p14:section name="Mensajes importantes" id="{670A4AEA-593D-F449-B47F-B0B89EF3CF80}">
          <p14:sldIdLst/>
        </p14:section>
        <p14:section name="Pre-diseñadas" id="{B782C5C3-CC40-3447-BFD6-3348007433F8}">
          <p14:sldIdLst/>
        </p14:section>
        <p14:section name="Conclusiones y cierre" id="{D2CB4710-98CA-8C4C-863D-841536BCA5A2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2883"/>
    <a:srgbClr val="006DA3"/>
    <a:srgbClr val="004F58"/>
    <a:srgbClr val="EAEAEB"/>
    <a:srgbClr val="1D4664"/>
    <a:srgbClr val="023249"/>
    <a:srgbClr val="AEADB3"/>
    <a:srgbClr val="529995"/>
    <a:srgbClr val="642A53"/>
    <a:srgbClr val="692C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9B21EF-59FA-4F57-8374-2B383A212BEA}" v="5" dt="2022-08-11T15:53:36.749"/>
    <p1510:client id="{B3435E9A-150E-9B2B-43CB-26B8A6C1E27E}" v="3" dt="2022-08-11T16:06:22.151"/>
    <p1510:client id="{B73E6355-9FDD-AB16-A639-37CF53950264}" v="2" dt="2022-08-17T14:59:13.922"/>
    <p1510:client id="{CEADBD7F-76A2-37E6-A8E0-E767D513ED89}" v="3" dt="2022-08-11T18:13:21.9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283" autoAdjust="0"/>
  </p:normalViewPr>
  <p:slideViewPr>
    <p:cSldViewPr snapToGrid="0">
      <p:cViewPr varScale="1">
        <p:scale>
          <a:sx n="49" d="100"/>
          <a:sy n="49" d="100"/>
        </p:scale>
        <p:origin x="120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oria Moncada Arenas" userId="S::generacion@noria.mx::d8a5062a-d71a-42ef-9777-a767ee448c70" providerId="AD" clId="Web-{B3435E9A-150E-9B2B-43CB-26B8A6C1E27E}"/>
    <pc:docChg chg="modSld">
      <pc:chgData name="Gloria Moncada Arenas" userId="S::generacion@noria.mx::d8a5062a-d71a-42ef-9777-a767ee448c70" providerId="AD" clId="Web-{B3435E9A-150E-9B2B-43CB-26B8A6C1E27E}" dt="2022-08-11T16:06:22.151" v="2"/>
      <pc:docMkLst>
        <pc:docMk/>
      </pc:docMkLst>
      <pc:sldChg chg="addSp delSp modSp">
        <pc:chgData name="Gloria Moncada Arenas" userId="S::generacion@noria.mx::d8a5062a-d71a-42ef-9777-a767ee448c70" providerId="AD" clId="Web-{B3435E9A-150E-9B2B-43CB-26B8A6C1E27E}" dt="2022-08-11T16:06:22.151" v="2"/>
        <pc:sldMkLst>
          <pc:docMk/>
          <pc:sldMk cId="830533405" sldId="522"/>
        </pc:sldMkLst>
        <pc:spChg chg="add">
          <ac:chgData name="Gloria Moncada Arenas" userId="S::generacion@noria.mx::d8a5062a-d71a-42ef-9777-a767ee448c70" providerId="AD" clId="Web-{B3435E9A-150E-9B2B-43CB-26B8A6C1E27E}" dt="2022-08-11T16:06:13.275" v="0"/>
          <ac:spMkLst>
            <pc:docMk/>
            <pc:sldMk cId="830533405" sldId="522"/>
            <ac:spMk id="3" creationId="{110D4643-714F-7A39-03ED-750C1BC498EE}"/>
          </ac:spMkLst>
        </pc:spChg>
        <pc:spChg chg="del">
          <ac:chgData name="Gloria Moncada Arenas" userId="S::generacion@noria.mx::d8a5062a-d71a-42ef-9777-a767ee448c70" providerId="AD" clId="Web-{B3435E9A-150E-9B2B-43CB-26B8A6C1E27E}" dt="2022-08-11T16:06:18.619" v="1"/>
          <ac:spMkLst>
            <pc:docMk/>
            <pc:sldMk cId="830533405" sldId="522"/>
            <ac:spMk id="4" creationId="{4F7D6D05-2B25-8D4E-826F-736D942787D1}"/>
          </ac:spMkLst>
        </pc:spChg>
        <pc:spChg chg="add del mod">
          <ac:chgData name="Gloria Moncada Arenas" userId="S::generacion@noria.mx::d8a5062a-d71a-42ef-9777-a767ee448c70" providerId="AD" clId="Web-{B3435E9A-150E-9B2B-43CB-26B8A6C1E27E}" dt="2022-08-11T16:06:22.151" v="2"/>
          <ac:spMkLst>
            <pc:docMk/>
            <pc:sldMk cId="830533405" sldId="522"/>
            <ac:spMk id="6" creationId="{33DD456F-FE5D-D988-459B-D37AB995DE13}"/>
          </ac:spMkLst>
        </pc:spChg>
      </pc:sldChg>
    </pc:docChg>
  </pc:docChgLst>
  <pc:docChgLst>
    <pc:chgData name="Gloria Moncada Arenas" userId="d8a5062a-d71a-42ef-9777-a767ee448c70" providerId="ADAL" clId="{8EAEC847-2E23-450E-8197-B17F7E10B6EB}"/>
    <pc:docChg chg="custSel modMainMaster">
      <pc:chgData name="Gloria Moncada Arenas" userId="d8a5062a-d71a-42ef-9777-a767ee448c70" providerId="ADAL" clId="{8EAEC847-2E23-450E-8197-B17F7E10B6EB}" dt="2022-08-11T17:02:11.102" v="1" actId="478"/>
      <pc:docMkLst>
        <pc:docMk/>
      </pc:docMkLst>
      <pc:sldMasterChg chg="delSp mod">
        <pc:chgData name="Gloria Moncada Arenas" userId="d8a5062a-d71a-42ef-9777-a767ee448c70" providerId="ADAL" clId="{8EAEC847-2E23-450E-8197-B17F7E10B6EB}" dt="2022-08-11T17:02:11.102" v="1" actId="478"/>
        <pc:sldMasterMkLst>
          <pc:docMk/>
          <pc:sldMasterMk cId="2328870246" sldId="2147483664"/>
        </pc:sldMasterMkLst>
        <pc:cxnChg chg="del">
          <ac:chgData name="Gloria Moncada Arenas" userId="d8a5062a-d71a-42ef-9777-a767ee448c70" providerId="ADAL" clId="{8EAEC847-2E23-450E-8197-B17F7E10B6EB}" dt="2022-08-11T17:02:08.860" v="0" actId="478"/>
          <ac:cxnSpMkLst>
            <pc:docMk/>
            <pc:sldMasterMk cId="2328870246" sldId="2147483664"/>
            <ac:cxnSpMk id="11" creationId="{BDB8F0EF-13BD-B722-8793-31CC4E24F124}"/>
          </ac:cxnSpMkLst>
        </pc:cxnChg>
        <pc:cxnChg chg="del">
          <ac:chgData name="Gloria Moncada Arenas" userId="d8a5062a-d71a-42ef-9777-a767ee448c70" providerId="ADAL" clId="{8EAEC847-2E23-450E-8197-B17F7E10B6EB}" dt="2022-08-11T17:02:11.102" v="1" actId="478"/>
          <ac:cxnSpMkLst>
            <pc:docMk/>
            <pc:sldMasterMk cId="2328870246" sldId="2147483664"/>
            <ac:cxnSpMk id="12" creationId="{894DFADD-1888-F92A-94B7-BB4F7E942C66}"/>
          </ac:cxnSpMkLst>
        </pc:cxnChg>
      </pc:sldMasterChg>
    </pc:docChg>
  </pc:docChgLst>
  <pc:docChgLst>
    <pc:chgData name="Mariana Jaqueline Castro Padilla" userId="S::coormkt@noria.mx::e7db9080-5215-47e6-b60f-971ff2e2f1d2" providerId="AD" clId="Web-{B73E6355-9FDD-AB16-A639-37CF53950264}"/>
    <pc:docChg chg="modSld">
      <pc:chgData name="Mariana Jaqueline Castro Padilla" userId="S::coormkt@noria.mx::e7db9080-5215-47e6-b60f-971ff2e2f1d2" providerId="AD" clId="Web-{B73E6355-9FDD-AB16-A639-37CF53950264}" dt="2022-08-17T14:59:13.922" v="1" actId="20577"/>
      <pc:docMkLst>
        <pc:docMk/>
      </pc:docMkLst>
      <pc:sldChg chg="modSp">
        <pc:chgData name="Mariana Jaqueline Castro Padilla" userId="S::coormkt@noria.mx::e7db9080-5215-47e6-b60f-971ff2e2f1d2" providerId="AD" clId="Web-{B73E6355-9FDD-AB16-A639-37CF53950264}" dt="2022-08-17T14:59:13.922" v="1" actId="20577"/>
        <pc:sldMkLst>
          <pc:docMk/>
          <pc:sldMk cId="4139096939" sldId="532"/>
        </pc:sldMkLst>
        <pc:spChg chg="mod">
          <ac:chgData name="Mariana Jaqueline Castro Padilla" userId="S::coormkt@noria.mx::e7db9080-5215-47e6-b60f-971ff2e2f1d2" providerId="AD" clId="Web-{B73E6355-9FDD-AB16-A639-37CF53950264}" dt="2022-08-17T14:59:13.922" v="1" actId="20577"/>
          <ac:spMkLst>
            <pc:docMk/>
            <pc:sldMk cId="4139096939" sldId="532"/>
            <ac:spMk id="16" creationId="{0556DB0A-E4B5-273C-2240-312DAA7036F8}"/>
          </ac:spMkLst>
        </pc:spChg>
      </pc:sldChg>
    </pc:docChg>
  </pc:docChgLst>
  <pc:docChgLst>
    <pc:chgData name="Marisol León" userId="e1084f91-3605-43d1-a7ff-413c940f9801" providerId="ADAL" clId="{479B21EF-59FA-4F57-8374-2B383A212BEA}"/>
    <pc:docChg chg="custSel delSld modSld modSection">
      <pc:chgData name="Marisol León" userId="e1084f91-3605-43d1-a7ff-413c940f9801" providerId="ADAL" clId="{479B21EF-59FA-4F57-8374-2B383A212BEA}" dt="2022-08-11T15:53:36.750" v="142" actId="2696"/>
      <pc:docMkLst>
        <pc:docMk/>
      </pc:docMkLst>
      <pc:sldChg chg="modSp mod">
        <pc:chgData name="Marisol León" userId="e1084f91-3605-43d1-a7ff-413c940f9801" providerId="ADAL" clId="{479B21EF-59FA-4F57-8374-2B383A212BEA}" dt="2022-08-05T16:07:21.621" v="141" actId="20577"/>
        <pc:sldMkLst>
          <pc:docMk/>
          <pc:sldMk cId="2666196177" sldId="258"/>
        </pc:sldMkLst>
        <pc:spChg chg="mod">
          <ac:chgData name="Marisol León" userId="e1084f91-3605-43d1-a7ff-413c940f9801" providerId="ADAL" clId="{479B21EF-59FA-4F57-8374-2B383A212BEA}" dt="2022-08-05T16:07:21.621" v="141" actId="20577"/>
          <ac:spMkLst>
            <pc:docMk/>
            <pc:sldMk cId="2666196177" sldId="258"/>
            <ac:spMk id="2" creationId="{6487E512-4982-7777-47B7-BCD140EEA5F5}"/>
          </ac:spMkLst>
        </pc:spChg>
      </pc:sldChg>
      <pc:sldChg chg="modSp mod">
        <pc:chgData name="Marisol León" userId="e1084f91-3605-43d1-a7ff-413c940f9801" providerId="ADAL" clId="{479B21EF-59FA-4F57-8374-2B383A212BEA}" dt="2022-07-25T22:10:30.298" v="0" actId="20577"/>
        <pc:sldMkLst>
          <pc:docMk/>
          <pc:sldMk cId="367711184" sldId="520"/>
        </pc:sldMkLst>
        <pc:spChg chg="mod">
          <ac:chgData name="Marisol León" userId="e1084f91-3605-43d1-a7ff-413c940f9801" providerId="ADAL" clId="{479B21EF-59FA-4F57-8374-2B383A212BEA}" dt="2022-07-25T22:10:30.298" v="0" actId="20577"/>
          <ac:spMkLst>
            <pc:docMk/>
            <pc:sldMk cId="367711184" sldId="520"/>
            <ac:spMk id="32" creationId="{1E957BAA-AE65-1F18-3000-8CB859C45D30}"/>
          </ac:spMkLst>
        </pc:spChg>
      </pc:sldChg>
      <pc:sldChg chg="del">
        <pc:chgData name="Marisol León" userId="e1084f91-3605-43d1-a7ff-413c940f9801" providerId="ADAL" clId="{479B21EF-59FA-4F57-8374-2B383A212BEA}" dt="2022-08-11T15:53:36.750" v="142" actId="2696"/>
        <pc:sldMkLst>
          <pc:docMk/>
          <pc:sldMk cId="1532986931" sldId="529"/>
        </pc:sldMkLst>
      </pc:sldChg>
    </pc:docChg>
  </pc:docChgLst>
  <pc:docChgLst>
    <pc:chgData name="Marisol del Carmen Gutierrez Rivera" userId="0963d25f-23fb-408d-a877-4ef32fce1de0" providerId="ADAL" clId="{CAFE1899-197E-4A5C-94E7-F949AD130B26}"/>
    <pc:docChg chg="undo redo custSel addSld delSld modSld modMainMaster modSection">
      <pc:chgData name="Marisol del Carmen Gutierrez Rivera" userId="0963d25f-23fb-408d-a877-4ef32fce1de0" providerId="ADAL" clId="{CAFE1899-197E-4A5C-94E7-F949AD130B26}" dt="2022-07-25T17:13:55.410" v="1184" actId="2711"/>
      <pc:docMkLst>
        <pc:docMk/>
      </pc:docMkLst>
      <pc:sldChg chg="addSp modSp mod">
        <pc:chgData name="Marisol del Carmen Gutierrez Rivera" userId="0963d25f-23fb-408d-a877-4ef32fce1de0" providerId="ADAL" clId="{CAFE1899-197E-4A5C-94E7-F949AD130B26}" dt="2022-07-25T17:13:55.410" v="1184" actId="2711"/>
        <pc:sldMkLst>
          <pc:docMk/>
          <pc:sldMk cId="2666196177" sldId="258"/>
        </pc:sldMkLst>
        <pc:spChg chg="add mod">
          <ac:chgData name="Marisol del Carmen Gutierrez Rivera" userId="0963d25f-23fb-408d-a877-4ef32fce1de0" providerId="ADAL" clId="{CAFE1899-197E-4A5C-94E7-F949AD130B26}" dt="2022-07-25T13:13:40.355" v="52" actId="1076"/>
          <ac:spMkLst>
            <pc:docMk/>
            <pc:sldMk cId="2666196177" sldId="258"/>
            <ac:spMk id="2" creationId="{6487E512-4982-7777-47B7-BCD140EEA5F5}"/>
          </ac:spMkLst>
        </pc:spChg>
        <pc:spChg chg="add mod">
          <ac:chgData name="Marisol del Carmen Gutierrez Rivera" userId="0963d25f-23fb-408d-a877-4ef32fce1de0" providerId="ADAL" clId="{CAFE1899-197E-4A5C-94E7-F949AD130B26}" dt="2022-07-25T17:13:55.410" v="1184" actId="2711"/>
          <ac:spMkLst>
            <pc:docMk/>
            <pc:sldMk cId="2666196177" sldId="258"/>
            <ac:spMk id="3" creationId="{B52C0A61-64C2-C61D-6601-D429F35BB1D0}"/>
          </ac:spMkLst>
        </pc:spChg>
      </pc:sldChg>
      <pc:sldChg chg="addSp delSp modSp mod addAnim delAnim">
        <pc:chgData name="Marisol del Carmen Gutierrez Rivera" userId="0963d25f-23fb-408d-a877-4ef32fce1de0" providerId="ADAL" clId="{CAFE1899-197E-4A5C-94E7-F949AD130B26}" dt="2022-07-25T13:24:36.525" v="176" actId="1035"/>
        <pc:sldMkLst>
          <pc:docMk/>
          <pc:sldMk cId="3869162568" sldId="264"/>
        </pc:sldMkLst>
        <pc:spChg chg="mod">
          <ac:chgData name="Marisol del Carmen Gutierrez Rivera" userId="0963d25f-23fb-408d-a877-4ef32fce1de0" providerId="ADAL" clId="{CAFE1899-197E-4A5C-94E7-F949AD130B26}" dt="2022-07-25T13:23:42.164" v="131" actId="1076"/>
          <ac:spMkLst>
            <pc:docMk/>
            <pc:sldMk cId="3869162568" sldId="264"/>
            <ac:spMk id="5" creationId="{DB98647E-65C1-4BA3-94CA-5B83137DDAAF}"/>
          </ac:spMkLst>
        </pc:spChg>
        <pc:spChg chg="add del mod">
          <ac:chgData name="Marisol del Carmen Gutierrez Rivera" userId="0963d25f-23fb-408d-a877-4ef32fce1de0" providerId="ADAL" clId="{CAFE1899-197E-4A5C-94E7-F949AD130B26}" dt="2022-07-25T13:24:36.525" v="176" actId="1035"/>
          <ac:spMkLst>
            <pc:docMk/>
            <pc:sldMk cId="3869162568" sldId="264"/>
            <ac:spMk id="6" creationId="{58716B02-8D2D-4B73-9FE8-A600160E3B29}"/>
          </ac:spMkLst>
        </pc:spChg>
        <pc:spChg chg="mod">
          <ac:chgData name="Marisol del Carmen Gutierrez Rivera" userId="0963d25f-23fb-408d-a877-4ef32fce1de0" providerId="ADAL" clId="{CAFE1899-197E-4A5C-94E7-F949AD130B26}" dt="2022-07-25T13:22:09.941" v="122" actId="1076"/>
          <ac:spMkLst>
            <pc:docMk/>
            <pc:sldMk cId="3869162568" sldId="264"/>
            <ac:spMk id="7" creationId="{5F1CC6A6-B6AD-48B4-B15E-C05F9B6F7EBD}"/>
          </ac:spMkLst>
        </pc:spChg>
        <pc:picChg chg="mod">
          <ac:chgData name="Marisol del Carmen Gutierrez Rivera" userId="0963d25f-23fb-408d-a877-4ef32fce1de0" providerId="ADAL" clId="{CAFE1899-197E-4A5C-94E7-F949AD130B26}" dt="2022-07-25T13:17:48.859" v="59" actId="1076"/>
          <ac:picMkLst>
            <pc:docMk/>
            <pc:sldMk cId="3869162568" sldId="264"/>
            <ac:picMk id="9" creationId="{86481696-A521-45FE-9CB8-1BE0CD00EB21}"/>
          </ac:picMkLst>
        </pc:picChg>
        <pc:picChg chg="mod">
          <ac:chgData name="Marisol del Carmen Gutierrez Rivera" userId="0963d25f-23fb-408d-a877-4ef32fce1de0" providerId="ADAL" clId="{CAFE1899-197E-4A5C-94E7-F949AD130B26}" dt="2022-07-25T13:17:48.859" v="59" actId="1076"/>
          <ac:picMkLst>
            <pc:docMk/>
            <pc:sldMk cId="3869162568" sldId="264"/>
            <ac:picMk id="14" creationId="{2B25C542-5759-E75B-B020-0E25411ACD2C}"/>
          </ac:picMkLst>
        </pc:picChg>
      </pc:sldChg>
      <pc:sldChg chg="del">
        <pc:chgData name="Marisol del Carmen Gutierrez Rivera" userId="0963d25f-23fb-408d-a877-4ef32fce1de0" providerId="ADAL" clId="{CAFE1899-197E-4A5C-94E7-F949AD130B26}" dt="2022-07-25T13:43:00.569" v="317" actId="47"/>
        <pc:sldMkLst>
          <pc:docMk/>
          <pc:sldMk cId="1554541908" sldId="273"/>
        </pc:sldMkLst>
      </pc:sldChg>
      <pc:sldChg chg="modSp del mod">
        <pc:chgData name="Marisol del Carmen Gutierrez Rivera" userId="0963d25f-23fb-408d-a877-4ef32fce1de0" providerId="ADAL" clId="{CAFE1899-197E-4A5C-94E7-F949AD130B26}" dt="2022-07-25T13:48:37.544" v="345" actId="47"/>
        <pc:sldMkLst>
          <pc:docMk/>
          <pc:sldMk cId="3959244721" sldId="497"/>
        </pc:sldMkLst>
        <pc:spChg chg="mod">
          <ac:chgData name="Marisol del Carmen Gutierrez Rivera" userId="0963d25f-23fb-408d-a877-4ef32fce1de0" providerId="ADAL" clId="{CAFE1899-197E-4A5C-94E7-F949AD130B26}" dt="2022-07-25T13:48:09.136" v="339" actId="207"/>
          <ac:spMkLst>
            <pc:docMk/>
            <pc:sldMk cId="3959244721" sldId="497"/>
            <ac:spMk id="2" creationId="{FAB547A1-DDD5-9DC5-9379-423BAA6779D7}"/>
          </ac:spMkLst>
        </pc:spChg>
      </pc:sldChg>
      <pc:sldChg chg="del">
        <pc:chgData name="Marisol del Carmen Gutierrez Rivera" userId="0963d25f-23fb-408d-a877-4ef32fce1de0" providerId="ADAL" clId="{CAFE1899-197E-4A5C-94E7-F949AD130B26}" dt="2022-07-25T13:32:31.343" v="202" actId="47"/>
        <pc:sldMkLst>
          <pc:docMk/>
          <pc:sldMk cId="1388398626" sldId="500"/>
        </pc:sldMkLst>
      </pc:sldChg>
      <pc:sldChg chg="modSp mod">
        <pc:chgData name="Marisol del Carmen Gutierrez Rivera" userId="0963d25f-23fb-408d-a877-4ef32fce1de0" providerId="ADAL" clId="{CAFE1899-197E-4A5C-94E7-F949AD130B26}" dt="2022-07-25T13:47:54.334" v="338" actId="1076"/>
        <pc:sldMkLst>
          <pc:docMk/>
          <pc:sldMk cId="2717121706" sldId="505"/>
        </pc:sldMkLst>
        <pc:spChg chg="mod">
          <ac:chgData name="Marisol del Carmen Gutierrez Rivera" userId="0963d25f-23fb-408d-a877-4ef32fce1de0" providerId="ADAL" clId="{CAFE1899-197E-4A5C-94E7-F949AD130B26}" dt="2022-07-25T13:47:22.805" v="332" actId="1076"/>
          <ac:spMkLst>
            <pc:docMk/>
            <pc:sldMk cId="2717121706" sldId="505"/>
            <ac:spMk id="2" creationId="{D37A397C-9160-4978-8FEA-534C59827A98}"/>
          </ac:spMkLst>
        </pc:spChg>
        <pc:spChg chg="mod">
          <ac:chgData name="Marisol del Carmen Gutierrez Rivera" userId="0963d25f-23fb-408d-a877-4ef32fce1de0" providerId="ADAL" clId="{CAFE1899-197E-4A5C-94E7-F949AD130B26}" dt="2022-07-25T13:47:07.733" v="329" actId="1076"/>
          <ac:spMkLst>
            <pc:docMk/>
            <pc:sldMk cId="2717121706" sldId="505"/>
            <ac:spMk id="4" creationId="{4F7D6D05-2B25-8D4E-826F-736D942787D1}"/>
          </ac:spMkLst>
        </pc:spChg>
        <pc:spChg chg="mod">
          <ac:chgData name="Marisol del Carmen Gutierrez Rivera" userId="0963d25f-23fb-408d-a877-4ef32fce1de0" providerId="ADAL" clId="{CAFE1899-197E-4A5C-94E7-F949AD130B26}" dt="2022-07-25T13:47:50.539" v="337" actId="1076"/>
          <ac:spMkLst>
            <pc:docMk/>
            <pc:sldMk cId="2717121706" sldId="505"/>
            <ac:spMk id="22" creationId="{FB4487B9-8D79-0C13-6235-D0F3BF9E79EE}"/>
          </ac:spMkLst>
        </pc:spChg>
        <pc:grpChg chg="mod">
          <ac:chgData name="Marisol del Carmen Gutierrez Rivera" userId="0963d25f-23fb-408d-a877-4ef32fce1de0" providerId="ADAL" clId="{CAFE1899-197E-4A5C-94E7-F949AD130B26}" dt="2022-07-25T13:47:54.334" v="338" actId="1076"/>
          <ac:grpSpMkLst>
            <pc:docMk/>
            <pc:sldMk cId="2717121706" sldId="505"/>
            <ac:grpSpMk id="21" creationId="{770E1001-0689-5C01-6881-0BB95A55802E}"/>
          </ac:grpSpMkLst>
        </pc:grpChg>
        <pc:picChg chg="mod">
          <ac:chgData name="Marisol del Carmen Gutierrez Rivera" userId="0963d25f-23fb-408d-a877-4ef32fce1de0" providerId="ADAL" clId="{CAFE1899-197E-4A5C-94E7-F949AD130B26}" dt="2022-07-25T13:47:50.539" v="337" actId="1076"/>
          <ac:picMkLst>
            <pc:docMk/>
            <pc:sldMk cId="2717121706" sldId="505"/>
            <ac:picMk id="6" creationId="{D9BDBFB9-71ED-8B83-63E0-CDBC69ADD5E7}"/>
          </ac:picMkLst>
        </pc:picChg>
      </pc:sldChg>
      <pc:sldChg chg="modSp mod">
        <pc:chgData name="Marisol del Carmen Gutierrez Rivera" userId="0963d25f-23fb-408d-a877-4ef32fce1de0" providerId="ADAL" clId="{CAFE1899-197E-4A5C-94E7-F949AD130B26}" dt="2022-07-25T13:51:26.863" v="362" actId="2711"/>
        <pc:sldMkLst>
          <pc:docMk/>
          <pc:sldMk cId="972668491" sldId="507"/>
        </pc:sldMkLst>
        <pc:spChg chg="mod">
          <ac:chgData name="Marisol del Carmen Gutierrez Rivera" userId="0963d25f-23fb-408d-a877-4ef32fce1de0" providerId="ADAL" clId="{CAFE1899-197E-4A5C-94E7-F949AD130B26}" dt="2022-07-25T13:51:08.686" v="356" actId="2711"/>
          <ac:spMkLst>
            <pc:docMk/>
            <pc:sldMk cId="972668491" sldId="507"/>
            <ac:spMk id="2" creationId="{65F5EA91-F591-FE32-0E69-214B0C180507}"/>
          </ac:spMkLst>
        </pc:spChg>
        <pc:spChg chg="mod">
          <ac:chgData name="Marisol del Carmen Gutierrez Rivera" userId="0963d25f-23fb-408d-a877-4ef32fce1de0" providerId="ADAL" clId="{CAFE1899-197E-4A5C-94E7-F949AD130B26}" dt="2022-07-25T13:49:41.724" v="353" actId="1076"/>
          <ac:spMkLst>
            <pc:docMk/>
            <pc:sldMk cId="972668491" sldId="507"/>
            <ac:spMk id="5" creationId="{66F22730-1A84-0D91-4370-1985B41A20B8}"/>
          </ac:spMkLst>
        </pc:spChg>
        <pc:spChg chg="mod">
          <ac:chgData name="Marisol del Carmen Gutierrez Rivera" userId="0963d25f-23fb-408d-a877-4ef32fce1de0" providerId="ADAL" clId="{CAFE1899-197E-4A5C-94E7-F949AD130B26}" dt="2022-07-25T13:51:26.863" v="362" actId="2711"/>
          <ac:spMkLst>
            <pc:docMk/>
            <pc:sldMk cId="972668491" sldId="507"/>
            <ac:spMk id="8" creationId="{7D3CE735-B3CA-EA4C-DA11-421223893123}"/>
          </ac:spMkLst>
        </pc:spChg>
      </pc:sldChg>
      <pc:sldChg chg="modSp mod">
        <pc:chgData name="Marisol del Carmen Gutierrez Rivera" userId="0963d25f-23fb-408d-a877-4ef32fce1de0" providerId="ADAL" clId="{CAFE1899-197E-4A5C-94E7-F949AD130B26}" dt="2022-07-25T13:53:11.662" v="425" actId="1035"/>
        <pc:sldMkLst>
          <pc:docMk/>
          <pc:sldMk cId="254382976" sldId="508"/>
        </pc:sldMkLst>
        <pc:spChg chg="mod">
          <ac:chgData name="Marisol del Carmen Gutierrez Rivera" userId="0963d25f-23fb-408d-a877-4ef32fce1de0" providerId="ADAL" clId="{CAFE1899-197E-4A5C-94E7-F949AD130B26}" dt="2022-07-25T13:53:11.662" v="425" actId="1035"/>
          <ac:spMkLst>
            <pc:docMk/>
            <pc:sldMk cId="254382976" sldId="508"/>
            <ac:spMk id="4" creationId="{E0B6F250-4FE0-20D6-8AA1-9EAFB34D4EEE}"/>
          </ac:spMkLst>
        </pc:spChg>
        <pc:spChg chg="mod">
          <ac:chgData name="Marisol del Carmen Gutierrez Rivera" userId="0963d25f-23fb-408d-a877-4ef32fce1de0" providerId="ADAL" clId="{CAFE1899-197E-4A5C-94E7-F949AD130B26}" dt="2022-07-25T13:51:53.021" v="370" actId="1076"/>
          <ac:spMkLst>
            <pc:docMk/>
            <pc:sldMk cId="254382976" sldId="508"/>
            <ac:spMk id="6" creationId="{E2EBE2C3-1CB9-BBB8-5747-5CC39FF3265D}"/>
          </ac:spMkLst>
        </pc:spChg>
        <pc:picChg chg="mod">
          <ac:chgData name="Marisol del Carmen Gutierrez Rivera" userId="0963d25f-23fb-408d-a877-4ef32fce1de0" providerId="ADAL" clId="{CAFE1899-197E-4A5C-94E7-F949AD130B26}" dt="2022-07-25T13:53:06.262" v="410" actId="1035"/>
          <ac:picMkLst>
            <pc:docMk/>
            <pc:sldMk cId="254382976" sldId="508"/>
            <ac:picMk id="3" creationId="{72E92EE0-CFCE-0939-B7DE-A398460C96B5}"/>
          </ac:picMkLst>
        </pc:picChg>
      </pc:sldChg>
      <pc:sldChg chg="delSp modSp mod">
        <pc:chgData name="Marisol del Carmen Gutierrez Rivera" userId="0963d25f-23fb-408d-a877-4ef32fce1de0" providerId="ADAL" clId="{CAFE1899-197E-4A5C-94E7-F949AD130B26}" dt="2022-07-25T14:01:11.020" v="550" actId="1076"/>
        <pc:sldMkLst>
          <pc:docMk/>
          <pc:sldMk cId="2728417821" sldId="509"/>
        </pc:sldMkLst>
        <pc:spChg chg="mod">
          <ac:chgData name="Marisol del Carmen Gutierrez Rivera" userId="0963d25f-23fb-408d-a877-4ef32fce1de0" providerId="ADAL" clId="{CAFE1899-197E-4A5C-94E7-F949AD130B26}" dt="2022-07-25T14:01:11.020" v="550" actId="1076"/>
          <ac:spMkLst>
            <pc:docMk/>
            <pc:sldMk cId="2728417821" sldId="509"/>
            <ac:spMk id="7" creationId="{42C82C11-835B-C8D4-6A66-B0640BAFD9FF}"/>
          </ac:spMkLst>
        </pc:spChg>
        <pc:spChg chg="mod">
          <ac:chgData name="Marisol del Carmen Gutierrez Rivera" userId="0963d25f-23fb-408d-a877-4ef32fce1de0" providerId="ADAL" clId="{CAFE1899-197E-4A5C-94E7-F949AD130B26}" dt="2022-07-25T14:01:06.426" v="549" actId="1035"/>
          <ac:spMkLst>
            <pc:docMk/>
            <pc:sldMk cId="2728417821" sldId="509"/>
            <ac:spMk id="8" creationId="{934BF5CF-450E-A12E-E131-FB928B388D91}"/>
          </ac:spMkLst>
        </pc:spChg>
        <pc:spChg chg="del">
          <ac:chgData name="Marisol del Carmen Gutierrez Rivera" userId="0963d25f-23fb-408d-a877-4ef32fce1de0" providerId="ADAL" clId="{CAFE1899-197E-4A5C-94E7-F949AD130B26}" dt="2022-07-25T13:58:48.692" v="505" actId="478"/>
          <ac:spMkLst>
            <pc:docMk/>
            <pc:sldMk cId="2728417821" sldId="509"/>
            <ac:spMk id="15" creationId="{71D41FFA-BD12-77CC-B110-A5019C0D6C76}"/>
          </ac:spMkLst>
        </pc:spChg>
        <pc:spChg chg="mod">
          <ac:chgData name="Marisol del Carmen Gutierrez Rivera" userId="0963d25f-23fb-408d-a877-4ef32fce1de0" providerId="ADAL" clId="{CAFE1899-197E-4A5C-94E7-F949AD130B26}" dt="2022-07-25T14:01:11.020" v="550" actId="1076"/>
          <ac:spMkLst>
            <pc:docMk/>
            <pc:sldMk cId="2728417821" sldId="509"/>
            <ac:spMk id="17" creationId="{08FB3E4B-9BBF-9267-3687-4F73D67CD56D}"/>
          </ac:spMkLst>
        </pc:spChg>
        <pc:spChg chg="mod">
          <ac:chgData name="Marisol del Carmen Gutierrez Rivera" userId="0963d25f-23fb-408d-a877-4ef32fce1de0" providerId="ADAL" clId="{CAFE1899-197E-4A5C-94E7-F949AD130B26}" dt="2022-07-25T14:00:49.915" v="535" actId="1035"/>
          <ac:spMkLst>
            <pc:docMk/>
            <pc:sldMk cId="2728417821" sldId="509"/>
            <ac:spMk id="20" creationId="{DC1D186A-5394-A1C0-0CCF-4BE38F0B1354}"/>
          </ac:spMkLst>
        </pc:spChg>
        <pc:spChg chg="mod">
          <ac:chgData name="Marisol del Carmen Gutierrez Rivera" userId="0963d25f-23fb-408d-a877-4ef32fce1de0" providerId="ADAL" clId="{CAFE1899-197E-4A5C-94E7-F949AD130B26}" dt="2022-07-25T13:58:39.498" v="503" actId="1076"/>
          <ac:spMkLst>
            <pc:docMk/>
            <pc:sldMk cId="2728417821" sldId="509"/>
            <ac:spMk id="25" creationId="{32CC2AF8-9DB7-86D6-B772-F6E01BEADBC9}"/>
          </ac:spMkLst>
        </pc:spChg>
        <pc:spChg chg="mod">
          <ac:chgData name="Marisol del Carmen Gutierrez Rivera" userId="0963d25f-23fb-408d-a877-4ef32fce1de0" providerId="ADAL" clId="{CAFE1899-197E-4A5C-94E7-F949AD130B26}" dt="2022-07-25T13:58:46.818" v="504" actId="1076"/>
          <ac:spMkLst>
            <pc:docMk/>
            <pc:sldMk cId="2728417821" sldId="509"/>
            <ac:spMk id="30" creationId="{C9C0E32C-06B3-6A50-0E31-21B4CCEEE3CD}"/>
          </ac:spMkLst>
        </pc:spChg>
        <pc:grpChg chg="mod">
          <ac:chgData name="Marisol del Carmen Gutierrez Rivera" userId="0963d25f-23fb-408d-a877-4ef32fce1de0" providerId="ADAL" clId="{CAFE1899-197E-4A5C-94E7-F949AD130B26}" dt="2022-07-25T13:58:46.818" v="504" actId="1076"/>
          <ac:grpSpMkLst>
            <pc:docMk/>
            <pc:sldMk cId="2728417821" sldId="509"/>
            <ac:grpSpMk id="2" creationId="{F63C3FA4-B614-97E3-1425-3EE1B697A315}"/>
          </ac:grpSpMkLst>
        </pc:grpChg>
        <pc:picChg chg="del">
          <ac:chgData name="Marisol del Carmen Gutierrez Rivera" userId="0963d25f-23fb-408d-a877-4ef32fce1de0" providerId="ADAL" clId="{CAFE1899-197E-4A5C-94E7-F949AD130B26}" dt="2022-07-25T13:58:50.412" v="506" actId="478"/>
          <ac:picMkLst>
            <pc:docMk/>
            <pc:sldMk cId="2728417821" sldId="509"/>
            <ac:picMk id="5" creationId="{C939C40C-1377-C0D7-7ED9-5A8F3345619A}"/>
          </ac:picMkLst>
        </pc:picChg>
        <pc:picChg chg="mod">
          <ac:chgData name="Marisol del Carmen Gutierrez Rivera" userId="0963d25f-23fb-408d-a877-4ef32fce1de0" providerId="ADAL" clId="{CAFE1899-197E-4A5C-94E7-F949AD130B26}" dt="2022-07-25T14:00:59.254" v="537" actId="1076"/>
          <ac:picMkLst>
            <pc:docMk/>
            <pc:sldMk cId="2728417821" sldId="509"/>
            <ac:picMk id="19" creationId="{318D806D-A086-BB24-C64C-5019E5864462}"/>
          </ac:picMkLst>
        </pc:picChg>
        <pc:picChg chg="mod">
          <ac:chgData name="Marisol del Carmen Gutierrez Rivera" userId="0963d25f-23fb-408d-a877-4ef32fce1de0" providerId="ADAL" clId="{CAFE1899-197E-4A5C-94E7-F949AD130B26}" dt="2022-07-25T13:59:01.342" v="507" actId="1076"/>
          <ac:picMkLst>
            <pc:docMk/>
            <pc:sldMk cId="2728417821" sldId="509"/>
            <ac:picMk id="22" creationId="{08D6DA0A-A22E-D44F-390A-F3860FF3FCA8}"/>
          </ac:picMkLst>
        </pc:picChg>
        <pc:picChg chg="mod">
          <ac:chgData name="Marisol del Carmen Gutierrez Rivera" userId="0963d25f-23fb-408d-a877-4ef32fce1de0" providerId="ADAL" clId="{CAFE1899-197E-4A5C-94E7-F949AD130B26}" dt="2022-07-25T14:00:45.339" v="530" actId="1035"/>
          <ac:picMkLst>
            <pc:docMk/>
            <pc:sldMk cId="2728417821" sldId="509"/>
            <ac:picMk id="27" creationId="{B8AB0C9C-ECB0-BB66-739E-27E249EEFC18}"/>
          </ac:picMkLst>
        </pc:picChg>
      </pc:sldChg>
      <pc:sldChg chg="del">
        <pc:chgData name="Marisol del Carmen Gutierrez Rivera" userId="0963d25f-23fb-408d-a877-4ef32fce1de0" providerId="ADAL" clId="{CAFE1899-197E-4A5C-94E7-F949AD130B26}" dt="2022-07-25T14:22:37.819" v="821" actId="47"/>
        <pc:sldMkLst>
          <pc:docMk/>
          <pc:sldMk cId="2391856689" sldId="510"/>
        </pc:sldMkLst>
      </pc:sldChg>
      <pc:sldChg chg="modSp mod">
        <pc:chgData name="Marisol del Carmen Gutierrez Rivera" userId="0963d25f-23fb-408d-a877-4ef32fce1de0" providerId="ADAL" clId="{CAFE1899-197E-4A5C-94E7-F949AD130B26}" dt="2022-07-25T14:01:35.430" v="572" actId="1035"/>
        <pc:sldMkLst>
          <pc:docMk/>
          <pc:sldMk cId="137506758" sldId="511"/>
        </pc:sldMkLst>
        <pc:spChg chg="mod">
          <ac:chgData name="Marisol del Carmen Gutierrez Rivera" userId="0963d25f-23fb-408d-a877-4ef32fce1de0" providerId="ADAL" clId="{CAFE1899-197E-4A5C-94E7-F949AD130B26}" dt="2022-07-25T13:55:43.542" v="475" actId="1076"/>
          <ac:spMkLst>
            <pc:docMk/>
            <pc:sldMk cId="137506758" sldId="511"/>
            <ac:spMk id="6" creationId="{8A1D7B87-FBBA-04C9-68A5-5099440D6B9F}"/>
          </ac:spMkLst>
        </pc:spChg>
        <pc:spChg chg="mod">
          <ac:chgData name="Marisol del Carmen Gutierrez Rivera" userId="0963d25f-23fb-408d-a877-4ef32fce1de0" providerId="ADAL" clId="{CAFE1899-197E-4A5C-94E7-F949AD130B26}" dt="2022-07-25T13:55:36.507" v="473" actId="1036"/>
          <ac:spMkLst>
            <pc:docMk/>
            <pc:sldMk cId="137506758" sldId="511"/>
            <ac:spMk id="7" creationId="{42C82C11-835B-C8D4-6A66-B0640BAFD9FF}"/>
          </ac:spMkLst>
        </pc:spChg>
        <pc:spChg chg="mod">
          <ac:chgData name="Marisol del Carmen Gutierrez Rivera" userId="0963d25f-23fb-408d-a877-4ef32fce1de0" providerId="ADAL" clId="{CAFE1899-197E-4A5C-94E7-F949AD130B26}" dt="2022-07-25T13:53:49.294" v="434" actId="1076"/>
          <ac:spMkLst>
            <pc:docMk/>
            <pc:sldMk cId="137506758" sldId="511"/>
            <ac:spMk id="8" creationId="{934BF5CF-450E-A12E-E131-FB928B388D91}"/>
          </ac:spMkLst>
        </pc:spChg>
        <pc:picChg chg="mod">
          <ac:chgData name="Marisol del Carmen Gutierrez Rivera" userId="0963d25f-23fb-408d-a877-4ef32fce1de0" providerId="ADAL" clId="{CAFE1899-197E-4A5C-94E7-F949AD130B26}" dt="2022-07-25T14:01:35.430" v="572" actId="1035"/>
          <ac:picMkLst>
            <pc:docMk/>
            <pc:sldMk cId="137506758" sldId="511"/>
            <ac:picMk id="3" creationId="{0B995A50-8D79-DE4A-C2C9-07265988C6B8}"/>
          </ac:picMkLst>
        </pc:picChg>
        <pc:picChg chg="mod">
          <ac:chgData name="Marisol del Carmen Gutierrez Rivera" userId="0963d25f-23fb-408d-a877-4ef32fce1de0" providerId="ADAL" clId="{CAFE1899-197E-4A5C-94E7-F949AD130B26}" dt="2022-07-25T13:53:27.892" v="426" actId="1076"/>
          <ac:picMkLst>
            <pc:docMk/>
            <pc:sldMk cId="137506758" sldId="511"/>
            <ac:picMk id="14" creationId="{45D3DFC3-3186-507D-631F-76459A743714}"/>
          </ac:picMkLst>
        </pc:picChg>
      </pc:sldChg>
      <pc:sldChg chg="modSp mod">
        <pc:chgData name="Marisol del Carmen Gutierrez Rivera" userId="0963d25f-23fb-408d-a877-4ef32fce1de0" providerId="ADAL" clId="{CAFE1899-197E-4A5C-94E7-F949AD130B26}" dt="2022-07-25T14:21:42.385" v="811" actId="1076"/>
        <pc:sldMkLst>
          <pc:docMk/>
          <pc:sldMk cId="2700489004" sldId="512"/>
        </pc:sldMkLst>
        <pc:spChg chg="mod">
          <ac:chgData name="Marisol del Carmen Gutierrez Rivera" userId="0963d25f-23fb-408d-a877-4ef32fce1de0" providerId="ADAL" clId="{CAFE1899-197E-4A5C-94E7-F949AD130B26}" dt="2022-07-25T14:21:17.924" v="805" actId="255"/>
          <ac:spMkLst>
            <pc:docMk/>
            <pc:sldMk cId="2700489004" sldId="512"/>
            <ac:spMk id="7" creationId="{42C82C11-835B-C8D4-6A66-B0640BAFD9FF}"/>
          </ac:spMkLst>
        </pc:spChg>
        <pc:spChg chg="mod">
          <ac:chgData name="Marisol del Carmen Gutierrez Rivera" userId="0963d25f-23fb-408d-a877-4ef32fce1de0" providerId="ADAL" clId="{CAFE1899-197E-4A5C-94E7-F949AD130B26}" dt="2022-07-25T14:21:42.385" v="811" actId="1076"/>
          <ac:spMkLst>
            <pc:docMk/>
            <pc:sldMk cId="2700489004" sldId="512"/>
            <ac:spMk id="8" creationId="{934BF5CF-450E-A12E-E131-FB928B388D91}"/>
          </ac:spMkLst>
        </pc:spChg>
        <pc:spChg chg="mod">
          <ac:chgData name="Marisol del Carmen Gutierrez Rivera" userId="0963d25f-23fb-408d-a877-4ef32fce1de0" providerId="ADAL" clId="{CAFE1899-197E-4A5C-94E7-F949AD130B26}" dt="2022-07-25T14:21:37.911" v="810" actId="1076"/>
          <ac:spMkLst>
            <pc:docMk/>
            <pc:sldMk cId="2700489004" sldId="512"/>
            <ac:spMk id="17" creationId="{08FB3E4B-9BBF-9267-3687-4F73D67CD56D}"/>
          </ac:spMkLst>
        </pc:spChg>
        <pc:spChg chg="mod">
          <ac:chgData name="Marisol del Carmen Gutierrez Rivera" userId="0963d25f-23fb-408d-a877-4ef32fce1de0" providerId="ADAL" clId="{CAFE1899-197E-4A5C-94E7-F949AD130B26}" dt="2022-07-25T14:20:45.823" v="794" actId="1076"/>
          <ac:spMkLst>
            <pc:docMk/>
            <pc:sldMk cId="2700489004" sldId="512"/>
            <ac:spMk id="20" creationId="{DC1D186A-5394-A1C0-0CCF-4BE38F0B1354}"/>
          </ac:spMkLst>
        </pc:spChg>
        <pc:grpChg chg="mod">
          <ac:chgData name="Marisol del Carmen Gutierrez Rivera" userId="0963d25f-23fb-408d-a877-4ef32fce1de0" providerId="ADAL" clId="{CAFE1899-197E-4A5C-94E7-F949AD130B26}" dt="2022-07-25T14:20:59.590" v="799" actId="1076"/>
          <ac:grpSpMkLst>
            <pc:docMk/>
            <pc:sldMk cId="2700489004" sldId="512"/>
            <ac:grpSpMk id="28" creationId="{1A1051DB-3867-253C-E590-84997A8D4CD7}"/>
          </ac:grpSpMkLst>
        </pc:grpChg>
        <pc:picChg chg="mod">
          <ac:chgData name="Marisol del Carmen Gutierrez Rivera" userId="0963d25f-23fb-408d-a877-4ef32fce1de0" providerId="ADAL" clId="{CAFE1899-197E-4A5C-94E7-F949AD130B26}" dt="2022-07-25T14:20:59.590" v="799" actId="1076"/>
          <ac:picMkLst>
            <pc:docMk/>
            <pc:sldMk cId="2700489004" sldId="512"/>
            <ac:picMk id="3" creationId="{1B891258-DA43-B9A0-48B2-F4750464E826}"/>
          </ac:picMkLst>
        </pc:picChg>
      </pc:sldChg>
      <pc:sldChg chg="modSp mod">
        <pc:chgData name="Marisol del Carmen Gutierrez Rivera" userId="0963d25f-23fb-408d-a877-4ef32fce1de0" providerId="ADAL" clId="{CAFE1899-197E-4A5C-94E7-F949AD130B26}" dt="2022-07-25T14:18:00.644" v="776" actId="1076"/>
        <pc:sldMkLst>
          <pc:docMk/>
          <pc:sldMk cId="2417741382" sldId="514"/>
        </pc:sldMkLst>
        <pc:spChg chg="mod">
          <ac:chgData name="Marisol del Carmen Gutierrez Rivera" userId="0963d25f-23fb-408d-a877-4ef32fce1de0" providerId="ADAL" clId="{CAFE1899-197E-4A5C-94E7-F949AD130B26}" dt="2022-07-25T14:17:53.408" v="773" actId="1076"/>
          <ac:spMkLst>
            <pc:docMk/>
            <pc:sldMk cId="2417741382" sldId="514"/>
            <ac:spMk id="2" creationId="{098C7D2F-697A-330F-AFC9-51F27391476B}"/>
          </ac:spMkLst>
        </pc:spChg>
        <pc:spChg chg="mod">
          <ac:chgData name="Marisol del Carmen Gutierrez Rivera" userId="0963d25f-23fb-408d-a877-4ef32fce1de0" providerId="ADAL" clId="{CAFE1899-197E-4A5C-94E7-F949AD130B26}" dt="2022-07-25T14:17:56.703" v="774" actId="1076"/>
          <ac:spMkLst>
            <pc:docMk/>
            <pc:sldMk cId="2417741382" sldId="514"/>
            <ac:spMk id="7" creationId="{42C82C11-835B-C8D4-6A66-B0640BAFD9FF}"/>
          </ac:spMkLst>
        </pc:spChg>
        <pc:spChg chg="mod">
          <ac:chgData name="Marisol del Carmen Gutierrez Rivera" userId="0963d25f-23fb-408d-a877-4ef32fce1de0" providerId="ADAL" clId="{CAFE1899-197E-4A5C-94E7-F949AD130B26}" dt="2022-07-25T14:18:00.644" v="776" actId="1076"/>
          <ac:spMkLst>
            <pc:docMk/>
            <pc:sldMk cId="2417741382" sldId="514"/>
            <ac:spMk id="8" creationId="{934BF5CF-450E-A12E-E131-FB928B388D91}"/>
          </ac:spMkLst>
        </pc:spChg>
        <pc:spChg chg="mod">
          <ac:chgData name="Marisol del Carmen Gutierrez Rivera" userId="0963d25f-23fb-408d-a877-4ef32fce1de0" providerId="ADAL" clId="{CAFE1899-197E-4A5C-94E7-F949AD130B26}" dt="2022-07-25T14:17:59.009" v="775" actId="1076"/>
          <ac:spMkLst>
            <pc:docMk/>
            <pc:sldMk cId="2417741382" sldId="514"/>
            <ac:spMk id="17" creationId="{08FB3E4B-9BBF-9267-3687-4F73D67CD56D}"/>
          </ac:spMkLst>
        </pc:spChg>
        <pc:grpChg chg="mod">
          <ac:chgData name="Marisol del Carmen Gutierrez Rivera" userId="0963d25f-23fb-408d-a877-4ef32fce1de0" providerId="ADAL" clId="{CAFE1899-197E-4A5C-94E7-F949AD130B26}" dt="2022-07-25T14:17:40.514" v="770" actId="1037"/>
          <ac:grpSpMkLst>
            <pc:docMk/>
            <pc:sldMk cId="2417741382" sldId="514"/>
            <ac:grpSpMk id="12" creationId="{4B623CB1-5103-3F02-E508-DAA18E3F8C26}"/>
          </ac:grpSpMkLst>
        </pc:grpChg>
        <pc:picChg chg="mod">
          <ac:chgData name="Marisol del Carmen Gutierrez Rivera" userId="0963d25f-23fb-408d-a877-4ef32fce1de0" providerId="ADAL" clId="{CAFE1899-197E-4A5C-94E7-F949AD130B26}" dt="2022-07-25T14:17:49.010" v="772" actId="1076"/>
          <ac:picMkLst>
            <pc:docMk/>
            <pc:sldMk cId="2417741382" sldId="514"/>
            <ac:picMk id="9" creationId="{30BF45C4-1A6C-54CD-7DEB-39E4DE7759AA}"/>
          </ac:picMkLst>
        </pc:picChg>
      </pc:sldChg>
      <pc:sldChg chg="modSp mod">
        <pc:chgData name="Marisol del Carmen Gutierrez Rivera" userId="0963d25f-23fb-408d-a877-4ef32fce1de0" providerId="ADAL" clId="{CAFE1899-197E-4A5C-94E7-F949AD130B26}" dt="2022-07-25T14:11:55.872" v="618" actId="1076"/>
        <pc:sldMkLst>
          <pc:docMk/>
          <pc:sldMk cId="1358148526" sldId="516"/>
        </pc:sldMkLst>
        <pc:spChg chg="mod">
          <ac:chgData name="Marisol del Carmen Gutierrez Rivera" userId="0963d25f-23fb-408d-a877-4ef32fce1de0" providerId="ADAL" clId="{CAFE1899-197E-4A5C-94E7-F949AD130B26}" dt="2022-07-25T14:11:14.945" v="605" actId="1076"/>
          <ac:spMkLst>
            <pc:docMk/>
            <pc:sldMk cId="1358148526" sldId="516"/>
            <ac:spMk id="7" creationId="{42C82C11-835B-C8D4-6A66-B0640BAFD9FF}"/>
          </ac:spMkLst>
        </pc:spChg>
        <pc:spChg chg="mod">
          <ac:chgData name="Marisol del Carmen Gutierrez Rivera" userId="0963d25f-23fb-408d-a877-4ef32fce1de0" providerId="ADAL" clId="{CAFE1899-197E-4A5C-94E7-F949AD130B26}" dt="2022-07-25T14:09:32.524" v="579" actId="1076"/>
          <ac:spMkLst>
            <pc:docMk/>
            <pc:sldMk cId="1358148526" sldId="516"/>
            <ac:spMk id="8" creationId="{934BF5CF-450E-A12E-E131-FB928B388D91}"/>
          </ac:spMkLst>
        </pc:spChg>
        <pc:spChg chg="mod">
          <ac:chgData name="Marisol del Carmen Gutierrez Rivera" userId="0963d25f-23fb-408d-a877-4ef32fce1de0" providerId="ADAL" clId="{CAFE1899-197E-4A5C-94E7-F949AD130B26}" dt="2022-07-25T14:11:19.454" v="606" actId="1076"/>
          <ac:spMkLst>
            <pc:docMk/>
            <pc:sldMk cId="1358148526" sldId="516"/>
            <ac:spMk id="12" creationId="{E18E2BAE-5539-17C9-B510-063217CD1747}"/>
          </ac:spMkLst>
        </pc:spChg>
        <pc:spChg chg="mod">
          <ac:chgData name="Marisol del Carmen Gutierrez Rivera" userId="0963d25f-23fb-408d-a877-4ef32fce1de0" providerId="ADAL" clId="{CAFE1899-197E-4A5C-94E7-F949AD130B26}" dt="2022-07-25T14:11:14.945" v="605" actId="1076"/>
          <ac:spMkLst>
            <pc:docMk/>
            <pc:sldMk cId="1358148526" sldId="516"/>
            <ac:spMk id="17" creationId="{08FB3E4B-9BBF-9267-3687-4F73D67CD56D}"/>
          </ac:spMkLst>
        </pc:spChg>
        <pc:picChg chg="mod">
          <ac:chgData name="Marisol del Carmen Gutierrez Rivera" userId="0963d25f-23fb-408d-a877-4ef32fce1de0" providerId="ADAL" clId="{CAFE1899-197E-4A5C-94E7-F949AD130B26}" dt="2022-07-25T14:11:53.080" v="617" actId="1076"/>
          <ac:picMkLst>
            <pc:docMk/>
            <pc:sldMk cId="1358148526" sldId="516"/>
            <ac:picMk id="4" creationId="{06D00011-8F05-E442-B415-ECE1AA9A5E80}"/>
          </ac:picMkLst>
        </pc:picChg>
        <pc:picChg chg="mod">
          <ac:chgData name="Marisol del Carmen Gutierrez Rivera" userId="0963d25f-23fb-408d-a877-4ef32fce1de0" providerId="ADAL" clId="{CAFE1899-197E-4A5C-94E7-F949AD130B26}" dt="2022-07-25T14:11:42.716" v="614" actId="1076"/>
          <ac:picMkLst>
            <pc:docMk/>
            <pc:sldMk cId="1358148526" sldId="516"/>
            <ac:picMk id="13" creationId="{46DC4E32-A3C1-B827-0777-E8F1F03AC6B5}"/>
          </ac:picMkLst>
        </pc:picChg>
        <pc:picChg chg="mod">
          <ac:chgData name="Marisol del Carmen Gutierrez Rivera" userId="0963d25f-23fb-408d-a877-4ef32fce1de0" providerId="ADAL" clId="{CAFE1899-197E-4A5C-94E7-F949AD130B26}" dt="2022-07-25T14:11:55.872" v="618" actId="1076"/>
          <ac:picMkLst>
            <pc:docMk/>
            <pc:sldMk cId="1358148526" sldId="516"/>
            <ac:picMk id="14" creationId="{D66E7697-3603-FF70-13FB-C41F9C4B5197}"/>
          </ac:picMkLst>
        </pc:picChg>
      </pc:sldChg>
      <pc:sldChg chg="modSp mod">
        <pc:chgData name="Marisol del Carmen Gutierrez Rivera" userId="0963d25f-23fb-408d-a877-4ef32fce1de0" providerId="ADAL" clId="{CAFE1899-197E-4A5C-94E7-F949AD130B26}" dt="2022-07-25T14:23:10.076" v="830" actId="1076"/>
        <pc:sldMkLst>
          <pc:docMk/>
          <pc:sldMk cId="3847355646" sldId="517"/>
        </pc:sldMkLst>
        <pc:spChg chg="mod">
          <ac:chgData name="Marisol del Carmen Gutierrez Rivera" userId="0963d25f-23fb-408d-a877-4ef32fce1de0" providerId="ADAL" clId="{CAFE1899-197E-4A5C-94E7-F949AD130B26}" dt="2022-07-25T14:23:07.870" v="829" actId="1076"/>
          <ac:spMkLst>
            <pc:docMk/>
            <pc:sldMk cId="3847355646" sldId="517"/>
            <ac:spMk id="4" creationId="{4F7D6D05-2B25-8D4E-826F-736D942787D1}"/>
          </ac:spMkLst>
        </pc:spChg>
        <pc:picChg chg="mod">
          <ac:chgData name="Marisol del Carmen Gutierrez Rivera" userId="0963d25f-23fb-408d-a877-4ef32fce1de0" providerId="ADAL" clId="{CAFE1899-197E-4A5C-94E7-F949AD130B26}" dt="2022-07-25T14:23:10.076" v="830" actId="1076"/>
          <ac:picMkLst>
            <pc:docMk/>
            <pc:sldMk cId="3847355646" sldId="517"/>
            <ac:picMk id="5" creationId="{923D15CE-E311-A24E-6DBD-62AFBDFC433C}"/>
          </ac:picMkLst>
        </pc:picChg>
      </pc:sldChg>
      <pc:sldChg chg="modSp mod">
        <pc:chgData name="Marisol del Carmen Gutierrez Rivera" userId="0963d25f-23fb-408d-a877-4ef32fce1de0" providerId="ADAL" clId="{CAFE1899-197E-4A5C-94E7-F949AD130B26}" dt="2022-07-25T14:27:57.270" v="854" actId="1076"/>
        <pc:sldMkLst>
          <pc:docMk/>
          <pc:sldMk cId="2954105970" sldId="519"/>
        </pc:sldMkLst>
        <pc:spChg chg="mod">
          <ac:chgData name="Marisol del Carmen Gutierrez Rivera" userId="0963d25f-23fb-408d-a877-4ef32fce1de0" providerId="ADAL" clId="{CAFE1899-197E-4A5C-94E7-F949AD130B26}" dt="2022-07-25T14:27:57.270" v="854" actId="1076"/>
          <ac:spMkLst>
            <pc:docMk/>
            <pc:sldMk cId="2954105970" sldId="519"/>
            <ac:spMk id="4" creationId="{4F7D6D05-2B25-8D4E-826F-736D942787D1}"/>
          </ac:spMkLst>
        </pc:spChg>
        <pc:spChg chg="mod">
          <ac:chgData name="Marisol del Carmen Gutierrez Rivera" userId="0963d25f-23fb-408d-a877-4ef32fce1de0" providerId="ADAL" clId="{CAFE1899-197E-4A5C-94E7-F949AD130B26}" dt="2022-07-25T14:24:02.082" v="839" actId="113"/>
          <ac:spMkLst>
            <pc:docMk/>
            <pc:sldMk cId="2954105970" sldId="519"/>
            <ac:spMk id="14" creationId="{49C0D4F8-5B2F-B306-5901-82DF2A6AA955}"/>
          </ac:spMkLst>
        </pc:spChg>
        <pc:spChg chg="mod">
          <ac:chgData name="Marisol del Carmen Gutierrez Rivera" userId="0963d25f-23fb-408d-a877-4ef32fce1de0" providerId="ADAL" clId="{CAFE1899-197E-4A5C-94E7-F949AD130B26}" dt="2022-07-25T14:25:14.875" v="848" actId="255"/>
          <ac:spMkLst>
            <pc:docMk/>
            <pc:sldMk cId="2954105970" sldId="519"/>
            <ac:spMk id="15" creationId="{EE568C31-2734-81EE-D071-01C7D8BA3BB8}"/>
          </ac:spMkLst>
        </pc:spChg>
        <pc:spChg chg="mod">
          <ac:chgData name="Marisol del Carmen Gutierrez Rivera" userId="0963d25f-23fb-408d-a877-4ef32fce1de0" providerId="ADAL" clId="{CAFE1899-197E-4A5C-94E7-F949AD130B26}" dt="2022-07-25T14:27:46.937" v="851" actId="1076"/>
          <ac:spMkLst>
            <pc:docMk/>
            <pc:sldMk cId="2954105970" sldId="519"/>
            <ac:spMk id="18" creationId="{2E76CA1F-07E2-5433-7E0A-1CA073872BCB}"/>
          </ac:spMkLst>
        </pc:spChg>
        <pc:spChg chg="mod">
          <ac:chgData name="Marisol del Carmen Gutierrez Rivera" userId="0963d25f-23fb-408d-a877-4ef32fce1de0" providerId="ADAL" clId="{CAFE1899-197E-4A5C-94E7-F949AD130B26}" dt="2022-07-25T14:25:09.359" v="847" actId="255"/>
          <ac:spMkLst>
            <pc:docMk/>
            <pc:sldMk cId="2954105970" sldId="519"/>
            <ac:spMk id="20" creationId="{951F493E-4E93-2250-8EC4-8D4A170BB593}"/>
          </ac:spMkLst>
        </pc:spChg>
        <pc:grpChg chg="mod">
          <ac:chgData name="Marisol del Carmen Gutierrez Rivera" userId="0963d25f-23fb-408d-a877-4ef32fce1de0" providerId="ADAL" clId="{CAFE1899-197E-4A5C-94E7-F949AD130B26}" dt="2022-07-25T14:27:50.685" v="852" actId="1076"/>
          <ac:grpSpMkLst>
            <pc:docMk/>
            <pc:sldMk cId="2954105970" sldId="519"/>
            <ac:grpSpMk id="21" creationId="{C8369E83-8A26-982E-3C77-CB0DA823AC04}"/>
          </ac:grpSpMkLst>
        </pc:grpChg>
        <pc:grpChg chg="mod">
          <ac:chgData name="Marisol del Carmen Gutierrez Rivera" userId="0963d25f-23fb-408d-a877-4ef32fce1de0" providerId="ADAL" clId="{CAFE1899-197E-4A5C-94E7-F949AD130B26}" dt="2022-07-25T14:27:53.593" v="853" actId="1076"/>
          <ac:grpSpMkLst>
            <pc:docMk/>
            <pc:sldMk cId="2954105970" sldId="519"/>
            <ac:grpSpMk id="22" creationId="{A1105D5C-9607-CD10-09F3-88F79F25917D}"/>
          </ac:grpSpMkLst>
        </pc:grpChg>
      </pc:sldChg>
      <pc:sldChg chg="addSp delSp modSp mod">
        <pc:chgData name="Marisol del Carmen Gutierrez Rivera" userId="0963d25f-23fb-408d-a877-4ef32fce1de0" providerId="ADAL" clId="{CAFE1899-197E-4A5C-94E7-F949AD130B26}" dt="2022-07-25T14:45:29.608" v="1001" actId="478"/>
        <pc:sldMkLst>
          <pc:docMk/>
          <pc:sldMk cId="367711184" sldId="520"/>
        </pc:sldMkLst>
        <pc:spChg chg="del mod">
          <ac:chgData name="Marisol del Carmen Gutierrez Rivera" userId="0963d25f-23fb-408d-a877-4ef32fce1de0" providerId="ADAL" clId="{CAFE1899-197E-4A5C-94E7-F949AD130B26}" dt="2022-07-25T14:41:19.287" v="942" actId="478"/>
          <ac:spMkLst>
            <pc:docMk/>
            <pc:sldMk cId="367711184" sldId="520"/>
            <ac:spMk id="4" creationId="{4F7D6D05-2B25-8D4E-826F-736D942787D1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1:20.868" v="943" actId="478"/>
          <ac:spMkLst>
            <pc:docMk/>
            <pc:sldMk cId="367711184" sldId="520"/>
            <ac:spMk id="5" creationId="{AE9C60B9-91DA-0520-7C0E-3DC0E71B8F56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5:10.780" v="995" actId="478"/>
          <ac:spMkLst>
            <pc:docMk/>
            <pc:sldMk cId="367711184" sldId="520"/>
            <ac:spMk id="23" creationId="{F39DDB56-2674-646F-CCE5-5599C310C9D8}"/>
          </ac:spMkLst>
        </pc:spChg>
        <pc:spChg chg="mod">
          <ac:chgData name="Marisol del Carmen Gutierrez Rivera" userId="0963d25f-23fb-408d-a877-4ef32fce1de0" providerId="ADAL" clId="{CAFE1899-197E-4A5C-94E7-F949AD130B26}" dt="2022-07-25T14:37:14.004" v="899" actId="164"/>
          <ac:spMkLst>
            <pc:docMk/>
            <pc:sldMk cId="367711184" sldId="520"/>
            <ac:spMk id="24" creationId="{715DBFAC-BC84-AF3C-3A27-78C074EC9C14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5:26.267" v="998" actId="478"/>
          <ac:spMkLst>
            <pc:docMk/>
            <pc:sldMk cId="367711184" sldId="520"/>
            <ac:spMk id="28" creationId="{87E0DC9A-DB97-2128-1611-9948D6C41D79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5:28.055" v="1000" actId="478"/>
          <ac:spMkLst>
            <pc:docMk/>
            <pc:sldMk cId="367711184" sldId="520"/>
            <ac:spMk id="29" creationId="{206E9590-5F41-161E-DB03-BF8AC40206FA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5:29.608" v="1001" actId="478"/>
          <ac:spMkLst>
            <pc:docMk/>
            <pc:sldMk cId="367711184" sldId="520"/>
            <ac:spMk id="30" creationId="{CB363F91-08D0-CBE5-F0C4-17C6E6DBA413}"/>
          </ac:spMkLst>
        </pc:spChg>
        <pc:spChg chg="add mod">
          <ac:chgData name="Marisol del Carmen Gutierrez Rivera" userId="0963d25f-23fb-408d-a877-4ef32fce1de0" providerId="ADAL" clId="{CAFE1899-197E-4A5C-94E7-F949AD130B26}" dt="2022-07-25T14:41:23.319" v="944"/>
          <ac:spMkLst>
            <pc:docMk/>
            <pc:sldMk cId="367711184" sldId="520"/>
            <ac:spMk id="31" creationId="{A9E9EFE8-D9EE-D5D0-AA16-D70502EDA517}"/>
          </ac:spMkLst>
        </pc:spChg>
        <pc:spChg chg="mod">
          <ac:chgData name="Marisol del Carmen Gutierrez Rivera" userId="0963d25f-23fb-408d-a877-4ef32fce1de0" providerId="ADAL" clId="{CAFE1899-197E-4A5C-94E7-F949AD130B26}" dt="2022-07-25T14:40:47.767" v="940" actId="207"/>
          <ac:spMkLst>
            <pc:docMk/>
            <pc:sldMk cId="367711184" sldId="520"/>
            <ac:spMk id="32" creationId="{1E957BAA-AE65-1F18-3000-8CB859C45D30}"/>
          </ac:spMkLst>
        </pc:spChg>
        <pc:spChg chg="mod">
          <ac:chgData name="Marisol del Carmen Gutierrez Rivera" userId="0963d25f-23fb-408d-a877-4ef32fce1de0" providerId="ADAL" clId="{CAFE1899-197E-4A5C-94E7-F949AD130B26}" dt="2022-07-25T14:39:56.786" v="921" actId="113"/>
          <ac:spMkLst>
            <pc:docMk/>
            <pc:sldMk cId="367711184" sldId="520"/>
            <ac:spMk id="35" creationId="{A71023A1-C0D7-0147-96D5-1A97183A2146}"/>
          </ac:spMkLst>
        </pc:spChg>
        <pc:spChg chg="mod">
          <ac:chgData name="Marisol del Carmen Gutierrez Rivera" userId="0963d25f-23fb-408d-a877-4ef32fce1de0" providerId="ADAL" clId="{CAFE1899-197E-4A5C-94E7-F949AD130B26}" dt="2022-07-25T14:42:46.493" v="966"/>
          <ac:spMkLst>
            <pc:docMk/>
            <pc:sldMk cId="367711184" sldId="520"/>
            <ac:spMk id="36" creationId="{DE7C82FC-33B2-E8AE-EEB8-96ED716E619B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3:28.754" v="981"/>
          <ac:spMkLst>
            <pc:docMk/>
            <pc:sldMk cId="367711184" sldId="520"/>
            <ac:spMk id="40" creationId="{6A18F1FA-1207-5096-36D2-2835755B36F3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3:28.754" v="981"/>
          <ac:spMkLst>
            <pc:docMk/>
            <pc:sldMk cId="367711184" sldId="520"/>
            <ac:spMk id="41" creationId="{E0014D1C-5E01-4171-0CA2-72D18415CEF2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3:28.754" v="981"/>
          <ac:spMkLst>
            <pc:docMk/>
            <pc:sldMk cId="367711184" sldId="520"/>
            <ac:spMk id="42" creationId="{A87A4CD9-9ED4-EE68-1D6C-400F80DE4E07}"/>
          </ac:spMkLst>
        </pc:spChg>
        <pc:spChg chg="mod">
          <ac:chgData name="Marisol del Carmen Gutierrez Rivera" userId="0963d25f-23fb-408d-a877-4ef32fce1de0" providerId="ADAL" clId="{CAFE1899-197E-4A5C-94E7-F949AD130B26}" dt="2022-07-25T14:45:12.243" v="996"/>
          <ac:spMkLst>
            <pc:docMk/>
            <pc:sldMk cId="367711184" sldId="520"/>
            <ac:spMk id="44" creationId="{85E959B7-940B-6DF0-D33F-3798712CA285}"/>
          </ac:spMkLst>
        </pc:spChg>
        <pc:spChg chg="add mod">
          <ac:chgData name="Marisol del Carmen Gutierrez Rivera" userId="0963d25f-23fb-408d-a877-4ef32fce1de0" providerId="ADAL" clId="{CAFE1899-197E-4A5C-94E7-F949AD130B26}" dt="2022-07-25T14:45:20.467" v="997" actId="207"/>
          <ac:spMkLst>
            <pc:docMk/>
            <pc:sldMk cId="367711184" sldId="520"/>
            <ac:spMk id="48" creationId="{F8BA90EC-216A-E636-8F9F-8825C3B37119}"/>
          </ac:spMkLst>
        </pc:spChg>
        <pc:spChg chg="add mod">
          <ac:chgData name="Marisol del Carmen Gutierrez Rivera" userId="0963d25f-23fb-408d-a877-4ef32fce1de0" providerId="ADAL" clId="{CAFE1899-197E-4A5C-94E7-F949AD130B26}" dt="2022-07-25T14:45:12.243" v="996"/>
          <ac:spMkLst>
            <pc:docMk/>
            <pc:sldMk cId="367711184" sldId="520"/>
            <ac:spMk id="49" creationId="{EEF963AB-0CCC-0BFB-84D3-FE398E6D0141}"/>
          </ac:spMkLst>
        </pc:spChg>
        <pc:spChg chg="add mod">
          <ac:chgData name="Marisol del Carmen Gutierrez Rivera" userId="0963d25f-23fb-408d-a877-4ef32fce1de0" providerId="ADAL" clId="{CAFE1899-197E-4A5C-94E7-F949AD130B26}" dt="2022-07-25T14:45:12.243" v="996"/>
          <ac:spMkLst>
            <pc:docMk/>
            <pc:sldMk cId="367711184" sldId="520"/>
            <ac:spMk id="50" creationId="{C6EEDF04-0FED-A1E3-104E-771C12AE0F7D}"/>
          </ac:spMkLst>
        </pc:spChg>
        <pc:grpChg chg="add del mod">
          <ac:chgData name="Marisol del Carmen Gutierrez Rivera" userId="0963d25f-23fb-408d-a877-4ef32fce1de0" providerId="ADAL" clId="{CAFE1899-197E-4A5C-94E7-F949AD130B26}" dt="2022-07-25T14:45:26.954" v="999" actId="478"/>
          <ac:grpSpMkLst>
            <pc:docMk/>
            <pc:sldMk cId="367711184" sldId="520"/>
            <ac:grpSpMk id="2" creationId="{A4728C21-C41C-9E60-9D25-EE143E9612B6}"/>
          </ac:grpSpMkLst>
        </pc:grpChg>
        <pc:grpChg chg="add del mod">
          <ac:chgData name="Marisol del Carmen Gutierrez Rivera" userId="0963d25f-23fb-408d-a877-4ef32fce1de0" providerId="ADAL" clId="{CAFE1899-197E-4A5C-94E7-F949AD130B26}" dt="2022-07-25T14:43:28.754" v="981"/>
          <ac:grpSpMkLst>
            <pc:docMk/>
            <pc:sldMk cId="367711184" sldId="520"/>
            <ac:grpSpMk id="34" creationId="{12301B1A-562F-0D40-BC86-19EF8E8B6FA8}"/>
          </ac:grpSpMkLst>
        </pc:grpChg>
        <pc:grpChg chg="add mod">
          <ac:chgData name="Marisol del Carmen Gutierrez Rivera" userId="0963d25f-23fb-408d-a877-4ef32fce1de0" providerId="ADAL" clId="{CAFE1899-197E-4A5C-94E7-F949AD130B26}" dt="2022-07-25T14:45:12.243" v="996"/>
          <ac:grpSpMkLst>
            <pc:docMk/>
            <pc:sldMk cId="367711184" sldId="520"/>
            <ac:grpSpMk id="43" creationId="{624DE621-CC07-9C96-2836-CC5D752CA5A1}"/>
          </ac:grpSpMkLst>
        </pc:grpChg>
        <pc:cxnChg chg="mod">
          <ac:chgData name="Marisol del Carmen Gutierrez Rivera" userId="0963d25f-23fb-408d-a877-4ef32fce1de0" providerId="ADAL" clId="{CAFE1899-197E-4A5C-94E7-F949AD130B26}" dt="2022-07-25T14:37:14.004" v="899" actId="164"/>
          <ac:cxnSpMkLst>
            <pc:docMk/>
            <pc:sldMk cId="367711184" sldId="520"/>
            <ac:cxnSpMk id="25" creationId="{773C0B12-3A50-E16B-124E-B43A501AD71B}"/>
          </ac:cxnSpMkLst>
        </pc:cxnChg>
        <pc:cxnChg chg="mod">
          <ac:chgData name="Marisol del Carmen Gutierrez Rivera" userId="0963d25f-23fb-408d-a877-4ef32fce1de0" providerId="ADAL" clId="{CAFE1899-197E-4A5C-94E7-F949AD130B26}" dt="2022-07-25T14:37:14.004" v="899" actId="164"/>
          <ac:cxnSpMkLst>
            <pc:docMk/>
            <pc:sldMk cId="367711184" sldId="520"/>
            <ac:cxnSpMk id="26" creationId="{76B5159C-AD9D-B1EC-EF79-35AE504C3A24}"/>
          </ac:cxnSpMkLst>
        </pc:cxnChg>
        <pc:cxnChg chg="mod">
          <ac:chgData name="Marisol del Carmen Gutierrez Rivera" userId="0963d25f-23fb-408d-a877-4ef32fce1de0" providerId="ADAL" clId="{CAFE1899-197E-4A5C-94E7-F949AD130B26}" dt="2022-07-25T14:37:14.004" v="899" actId="164"/>
          <ac:cxnSpMkLst>
            <pc:docMk/>
            <pc:sldMk cId="367711184" sldId="520"/>
            <ac:cxnSpMk id="27" creationId="{7F1C5C21-AB67-FF8F-1C84-F46DF39DDCEF}"/>
          </ac:cxnSpMkLst>
        </pc:cxnChg>
        <pc:cxnChg chg="mod">
          <ac:chgData name="Marisol del Carmen Gutierrez Rivera" userId="0963d25f-23fb-408d-a877-4ef32fce1de0" providerId="ADAL" clId="{CAFE1899-197E-4A5C-94E7-F949AD130B26}" dt="2022-07-25T14:42:46.493" v="966"/>
          <ac:cxnSpMkLst>
            <pc:docMk/>
            <pc:sldMk cId="367711184" sldId="520"/>
            <ac:cxnSpMk id="37" creationId="{EA792DC2-DD23-ACF2-3FE7-5016CF17439C}"/>
          </ac:cxnSpMkLst>
        </pc:cxnChg>
        <pc:cxnChg chg="mod">
          <ac:chgData name="Marisol del Carmen Gutierrez Rivera" userId="0963d25f-23fb-408d-a877-4ef32fce1de0" providerId="ADAL" clId="{CAFE1899-197E-4A5C-94E7-F949AD130B26}" dt="2022-07-25T14:42:46.493" v="966"/>
          <ac:cxnSpMkLst>
            <pc:docMk/>
            <pc:sldMk cId="367711184" sldId="520"/>
            <ac:cxnSpMk id="38" creationId="{45BCA3F8-D963-46CB-6FBB-759031F07FF7}"/>
          </ac:cxnSpMkLst>
        </pc:cxnChg>
        <pc:cxnChg chg="mod">
          <ac:chgData name="Marisol del Carmen Gutierrez Rivera" userId="0963d25f-23fb-408d-a877-4ef32fce1de0" providerId="ADAL" clId="{CAFE1899-197E-4A5C-94E7-F949AD130B26}" dt="2022-07-25T14:42:46.493" v="966"/>
          <ac:cxnSpMkLst>
            <pc:docMk/>
            <pc:sldMk cId="367711184" sldId="520"/>
            <ac:cxnSpMk id="39" creationId="{E5A14153-F739-52F0-B612-F0811CE549C5}"/>
          </ac:cxnSpMkLst>
        </pc:cxnChg>
        <pc:cxnChg chg="mod">
          <ac:chgData name="Marisol del Carmen Gutierrez Rivera" userId="0963d25f-23fb-408d-a877-4ef32fce1de0" providerId="ADAL" clId="{CAFE1899-197E-4A5C-94E7-F949AD130B26}" dt="2022-07-25T14:45:12.243" v="996"/>
          <ac:cxnSpMkLst>
            <pc:docMk/>
            <pc:sldMk cId="367711184" sldId="520"/>
            <ac:cxnSpMk id="45" creationId="{CCE07C5A-283B-1D64-F7AA-64C9F3D8153D}"/>
          </ac:cxnSpMkLst>
        </pc:cxnChg>
        <pc:cxnChg chg="mod">
          <ac:chgData name="Marisol del Carmen Gutierrez Rivera" userId="0963d25f-23fb-408d-a877-4ef32fce1de0" providerId="ADAL" clId="{CAFE1899-197E-4A5C-94E7-F949AD130B26}" dt="2022-07-25T14:45:12.243" v="996"/>
          <ac:cxnSpMkLst>
            <pc:docMk/>
            <pc:sldMk cId="367711184" sldId="520"/>
            <ac:cxnSpMk id="46" creationId="{DD24BAEB-FEB8-1BA8-B60F-38EBEC313BC1}"/>
          </ac:cxnSpMkLst>
        </pc:cxnChg>
        <pc:cxnChg chg="mod">
          <ac:chgData name="Marisol del Carmen Gutierrez Rivera" userId="0963d25f-23fb-408d-a877-4ef32fce1de0" providerId="ADAL" clId="{CAFE1899-197E-4A5C-94E7-F949AD130B26}" dt="2022-07-25T14:45:12.243" v="996"/>
          <ac:cxnSpMkLst>
            <pc:docMk/>
            <pc:sldMk cId="367711184" sldId="520"/>
            <ac:cxnSpMk id="47" creationId="{EF31E717-8731-82FC-A0D6-F2787F62F4B0}"/>
          </ac:cxnSpMkLst>
        </pc:cxnChg>
      </pc:sldChg>
      <pc:sldChg chg="addSp delSp modSp mod">
        <pc:chgData name="Marisol del Carmen Gutierrez Rivera" userId="0963d25f-23fb-408d-a877-4ef32fce1de0" providerId="ADAL" clId="{CAFE1899-197E-4A5C-94E7-F949AD130B26}" dt="2022-07-25T14:46:49.231" v="1021" actId="1076"/>
        <pc:sldMkLst>
          <pc:docMk/>
          <pc:sldMk cId="3566912249" sldId="521"/>
        </pc:sldMkLst>
        <pc:spChg chg="add del mod">
          <ac:chgData name="Marisol del Carmen Gutierrez Rivera" userId="0963d25f-23fb-408d-a877-4ef32fce1de0" providerId="ADAL" clId="{CAFE1899-197E-4A5C-94E7-F949AD130B26}" dt="2022-07-25T14:41:29.527" v="946" actId="478"/>
          <ac:spMkLst>
            <pc:docMk/>
            <pc:sldMk cId="3566912249" sldId="521"/>
            <ac:spMk id="3" creationId="{18346957-FAD8-2B3E-68E7-35A998935775}"/>
          </ac:spMkLst>
        </pc:spChg>
        <pc:spChg chg="del mod">
          <ac:chgData name="Marisol del Carmen Gutierrez Rivera" userId="0963d25f-23fb-408d-a877-4ef32fce1de0" providerId="ADAL" clId="{CAFE1899-197E-4A5C-94E7-F949AD130B26}" dt="2022-07-25T14:41:27.484" v="945" actId="478"/>
          <ac:spMkLst>
            <pc:docMk/>
            <pc:sldMk cId="3566912249" sldId="521"/>
            <ac:spMk id="4" creationId="{4F7D6D05-2B25-8D4E-826F-736D942787D1}"/>
          </ac:spMkLst>
        </pc:spChg>
        <pc:spChg chg="add mod">
          <ac:chgData name="Marisol del Carmen Gutierrez Rivera" userId="0963d25f-23fb-408d-a877-4ef32fce1de0" providerId="ADAL" clId="{CAFE1899-197E-4A5C-94E7-F949AD130B26}" dt="2022-07-25T14:41:31.036" v="947"/>
          <ac:spMkLst>
            <pc:docMk/>
            <pc:sldMk cId="3566912249" sldId="521"/>
            <ac:spMk id="16" creationId="{F2E08214-1A0B-1B64-1B36-B2AD4E34B99C}"/>
          </ac:spMkLst>
        </pc:spChg>
        <pc:spChg chg="mod topLvl">
          <ac:chgData name="Marisol del Carmen Gutierrez Rivera" userId="0963d25f-23fb-408d-a877-4ef32fce1de0" providerId="ADAL" clId="{CAFE1899-197E-4A5C-94E7-F949AD130B26}" dt="2022-07-25T14:46:00.094" v="1006" actId="165"/>
          <ac:spMkLst>
            <pc:docMk/>
            <pc:sldMk cId="3566912249" sldId="521"/>
            <ac:spMk id="19" creationId="{27015F57-81DE-1CBE-CD53-4C4CD5D1C557}"/>
          </ac:spMkLst>
        </pc:spChg>
        <pc:spChg chg="add del">
          <ac:chgData name="Marisol del Carmen Gutierrez Rivera" userId="0963d25f-23fb-408d-a877-4ef32fce1de0" providerId="ADAL" clId="{CAFE1899-197E-4A5C-94E7-F949AD130B26}" dt="2022-07-25T14:45:50.937" v="1004" actId="478"/>
          <ac:spMkLst>
            <pc:docMk/>
            <pc:sldMk cId="3566912249" sldId="521"/>
            <ac:spMk id="23" creationId="{F39DDB56-2674-646F-CCE5-5599C310C9D8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5:42.294" v="1002" actId="164"/>
          <ac:spMkLst>
            <pc:docMk/>
            <pc:sldMk cId="3566912249" sldId="521"/>
            <ac:spMk id="24" creationId="{715DBFAC-BC84-AF3C-3A27-78C074EC9C14}"/>
          </ac:spMkLst>
        </pc:spChg>
        <pc:spChg chg="add mod">
          <ac:chgData name="Marisol del Carmen Gutierrez Rivera" userId="0963d25f-23fb-408d-a877-4ef32fce1de0" providerId="ADAL" clId="{CAFE1899-197E-4A5C-94E7-F949AD130B26}" dt="2022-07-25T14:45:53.058" v="1005"/>
          <ac:spMkLst>
            <pc:docMk/>
            <pc:sldMk cId="3566912249" sldId="521"/>
            <ac:spMk id="27" creationId="{6958C226-9873-6959-007F-58B90845DDDA}"/>
          </ac:spMkLst>
        </pc:spChg>
        <pc:spChg chg="del mod">
          <ac:chgData name="Marisol del Carmen Gutierrez Rivera" userId="0963d25f-23fb-408d-a877-4ef32fce1de0" providerId="ADAL" clId="{CAFE1899-197E-4A5C-94E7-F949AD130B26}" dt="2022-07-25T14:46:17.600" v="1014" actId="478"/>
          <ac:spMkLst>
            <pc:docMk/>
            <pc:sldMk cId="3566912249" sldId="521"/>
            <ac:spMk id="28" creationId="{87E0DC9A-DB97-2128-1611-9948D6C41D79}"/>
          </ac:spMkLst>
        </pc:spChg>
        <pc:spChg chg="del mod">
          <ac:chgData name="Marisol del Carmen Gutierrez Rivera" userId="0963d25f-23fb-408d-a877-4ef32fce1de0" providerId="ADAL" clId="{CAFE1899-197E-4A5C-94E7-F949AD130B26}" dt="2022-07-25T14:46:14.856" v="1011" actId="478"/>
          <ac:spMkLst>
            <pc:docMk/>
            <pc:sldMk cId="3566912249" sldId="521"/>
            <ac:spMk id="29" creationId="{206E9590-5F41-161E-DB03-BF8AC40206FA}"/>
          </ac:spMkLst>
        </pc:spChg>
        <pc:spChg chg="add del mod">
          <ac:chgData name="Marisol del Carmen Gutierrez Rivera" userId="0963d25f-23fb-408d-a877-4ef32fce1de0" providerId="ADAL" clId="{CAFE1899-197E-4A5C-94E7-F949AD130B26}" dt="2022-07-25T14:46:26.569" v="1016" actId="478"/>
          <ac:spMkLst>
            <pc:docMk/>
            <pc:sldMk cId="3566912249" sldId="521"/>
            <ac:spMk id="30" creationId="{CB363F91-08D0-CBE5-F0C4-17C6E6DBA413}"/>
          </ac:spMkLst>
        </pc:spChg>
        <pc:spChg chg="mod">
          <ac:chgData name="Marisol del Carmen Gutierrez Rivera" userId="0963d25f-23fb-408d-a877-4ef32fce1de0" providerId="ADAL" clId="{CAFE1899-197E-4A5C-94E7-F949AD130B26}" dt="2022-07-25T14:46:49.231" v="1021" actId="1076"/>
          <ac:spMkLst>
            <pc:docMk/>
            <pc:sldMk cId="3566912249" sldId="521"/>
            <ac:spMk id="32" creationId="{1E957BAA-AE65-1F18-3000-8CB859C45D30}"/>
          </ac:spMkLst>
        </pc:spChg>
        <pc:spChg chg="mod">
          <ac:chgData name="Marisol del Carmen Gutierrez Rivera" userId="0963d25f-23fb-408d-a877-4ef32fce1de0" providerId="ADAL" clId="{CAFE1899-197E-4A5C-94E7-F949AD130B26}" dt="2022-07-25T14:46:39.758" v="1020" actId="2711"/>
          <ac:spMkLst>
            <pc:docMk/>
            <pc:sldMk cId="3566912249" sldId="521"/>
            <ac:spMk id="34" creationId="{32899436-CEB1-EF05-E441-71EC4DAAFEC8}"/>
          </ac:spMkLst>
        </pc:spChg>
        <pc:spChg chg="add mod">
          <ac:chgData name="Marisol del Carmen Gutierrez Rivera" userId="0963d25f-23fb-408d-a877-4ef32fce1de0" providerId="ADAL" clId="{CAFE1899-197E-4A5C-94E7-F949AD130B26}" dt="2022-07-25T14:46:12.535" v="1010" actId="207"/>
          <ac:spMkLst>
            <pc:docMk/>
            <pc:sldMk cId="3566912249" sldId="521"/>
            <ac:spMk id="35" creationId="{4BD42E6C-E316-7785-56C2-D9B89E733D26}"/>
          </ac:spMkLst>
        </pc:spChg>
        <pc:spChg chg="add mod">
          <ac:chgData name="Marisol del Carmen Gutierrez Rivera" userId="0963d25f-23fb-408d-a877-4ef32fce1de0" providerId="ADAL" clId="{CAFE1899-197E-4A5C-94E7-F949AD130B26}" dt="2022-07-25T14:45:53.058" v="1005"/>
          <ac:spMkLst>
            <pc:docMk/>
            <pc:sldMk cId="3566912249" sldId="521"/>
            <ac:spMk id="36" creationId="{EF287A24-D443-A9E4-1755-2F0FC88D988D}"/>
          </ac:spMkLst>
        </pc:spChg>
        <pc:grpChg chg="add del mod">
          <ac:chgData name="Marisol del Carmen Gutierrez Rivera" userId="0963d25f-23fb-408d-a877-4ef32fce1de0" providerId="ADAL" clId="{CAFE1899-197E-4A5C-94E7-F949AD130B26}" dt="2022-07-25T14:46:15.937" v="1012" actId="478"/>
          <ac:grpSpMkLst>
            <pc:docMk/>
            <pc:sldMk cId="3566912249" sldId="521"/>
            <ac:grpSpMk id="5" creationId="{1B4A3BD3-788D-A59E-484C-94F9694816D4}"/>
          </ac:grpSpMkLst>
        </pc:grpChg>
        <pc:grpChg chg="add del mod">
          <ac:chgData name="Marisol del Carmen Gutierrez Rivera" userId="0963d25f-23fb-408d-a877-4ef32fce1de0" providerId="ADAL" clId="{CAFE1899-197E-4A5C-94E7-F949AD130B26}" dt="2022-07-25T14:46:00.094" v="1006" actId="165"/>
          <ac:grpSpMkLst>
            <pc:docMk/>
            <pc:sldMk cId="3566912249" sldId="521"/>
            <ac:grpSpMk id="18" creationId="{CE832BAF-8857-775E-CAAB-B6D0A92411F7}"/>
          </ac:grpSpMkLst>
        </pc:grpChg>
        <pc:cxnChg chg="mod topLvl">
          <ac:chgData name="Marisol del Carmen Gutierrez Rivera" userId="0963d25f-23fb-408d-a877-4ef32fce1de0" providerId="ADAL" clId="{CAFE1899-197E-4A5C-94E7-F949AD130B26}" dt="2022-07-25T14:46:00.094" v="1006" actId="165"/>
          <ac:cxnSpMkLst>
            <pc:docMk/>
            <pc:sldMk cId="3566912249" sldId="521"/>
            <ac:cxnSpMk id="20" creationId="{D748D2E2-14D8-9E02-9D0F-65F146CC1845}"/>
          </ac:cxnSpMkLst>
        </pc:cxnChg>
        <pc:cxnChg chg="mod topLvl">
          <ac:chgData name="Marisol del Carmen Gutierrez Rivera" userId="0963d25f-23fb-408d-a877-4ef32fce1de0" providerId="ADAL" clId="{CAFE1899-197E-4A5C-94E7-F949AD130B26}" dt="2022-07-25T14:46:08.556" v="1008" actId="14100"/>
          <ac:cxnSpMkLst>
            <pc:docMk/>
            <pc:sldMk cId="3566912249" sldId="521"/>
            <ac:cxnSpMk id="21" creationId="{57AC15AF-D429-9232-26B6-B64CD6DFE924}"/>
          </ac:cxnSpMkLst>
        </pc:cxnChg>
        <pc:cxnChg chg="mod topLvl">
          <ac:chgData name="Marisol del Carmen Gutierrez Rivera" userId="0963d25f-23fb-408d-a877-4ef32fce1de0" providerId="ADAL" clId="{CAFE1899-197E-4A5C-94E7-F949AD130B26}" dt="2022-07-25T14:46:04.749" v="1007" actId="14100"/>
          <ac:cxnSpMkLst>
            <pc:docMk/>
            <pc:sldMk cId="3566912249" sldId="521"/>
            <ac:cxnSpMk id="22" creationId="{5360CAE4-D3DE-E3F2-BA31-C66EA46D82B8}"/>
          </ac:cxnSpMkLst>
        </pc:cxnChg>
        <pc:cxnChg chg="add del mod">
          <ac:chgData name="Marisol del Carmen Gutierrez Rivera" userId="0963d25f-23fb-408d-a877-4ef32fce1de0" providerId="ADAL" clId="{CAFE1899-197E-4A5C-94E7-F949AD130B26}" dt="2022-07-25T14:45:42.294" v="1002" actId="164"/>
          <ac:cxnSpMkLst>
            <pc:docMk/>
            <pc:sldMk cId="3566912249" sldId="521"/>
            <ac:cxnSpMk id="25" creationId="{773C0B12-3A50-E16B-124E-B43A501AD71B}"/>
          </ac:cxnSpMkLst>
        </pc:cxnChg>
        <pc:cxnChg chg="add del mod">
          <ac:chgData name="Marisol del Carmen Gutierrez Rivera" userId="0963d25f-23fb-408d-a877-4ef32fce1de0" providerId="ADAL" clId="{CAFE1899-197E-4A5C-94E7-F949AD130B26}" dt="2022-07-25T14:45:42.294" v="1002" actId="164"/>
          <ac:cxnSpMkLst>
            <pc:docMk/>
            <pc:sldMk cId="3566912249" sldId="521"/>
            <ac:cxnSpMk id="26" creationId="{76B5159C-AD9D-B1EC-EF79-35AE504C3A24}"/>
          </ac:cxnSpMkLst>
        </pc:cxnChg>
        <pc:cxnChg chg="add del mod">
          <ac:chgData name="Marisol del Carmen Gutierrez Rivera" userId="0963d25f-23fb-408d-a877-4ef32fce1de0" providerId="ADAL" clId="{CAFE1899-197E-4A5C-94E7-F949AD130B26}" dt="2022-07-25T14:45:42.294" v="1002" actId="164"/>
          <ac:cxnSpMkLst>
            <pc:docMk/>
            <pc:sldMk cId="3566912249" sldId="521"/>
            <ac:cxnSpMk id="33" creationId="{F0AF1256-202C-26ED-E7B7-89DE1681C1D0}"/>
          </ac:cxnSpMkLst>
        </pc:cxnChg>
      </pc:sldChg>
      <pc:sldChg chg="addSp delSp modSp mod">
        <pc:chgData name="Marisol del Carmen Gutierrez Rivera" userId="0963d25f-23fb-408d-a877-4ef32fce1de0" providerId="ADAL" clId="{CAFE1899-197E-4A5C-94E7-F949AD130B26}" dt="2022-07-25T14:53:09.064" v="1077" actId="1037"/>
        <pc:sldMkLst>
          <pc:docMk/>
          <pc:sldMk cId="830533405" sldId="522"/>
        </pc:sldMkLst>
        <pc:spChg chg="mod topLvl">
          <ac:chgData name="Marisol del Carmen Gutierrez Rivera" userId="0963d25f-23fb-408d-a877-4ef32fce1de0" providerId="ADAL" clId="{CAFE1899-197E-4A5C-94E7-F949AD130B26}" dt="2022-07-25T14:48:50.537" v="1046" actId="1076"/>
          <ac:spMkLst>
            <pc:docMk/>
            <pc:sldMk cId="830533405" sldId="522"/>
            <ac:spMk id="19" creationId="{BD2F9DA4-1763-5BE2-6496-8F5B5C71FACA}"/>
          </ac:spMkLst>
        </pc:spChg>
        <pc:spChg chg="del mod">
          <ac:chgData name="Marisol del Carmen Gutierrez Rivera" userId="0963d25f-23fb-408d-a877-4ef32fce1de0" providerId="ADAL" clId="{CAFE1899-197E-4A5C-94E7-F949AD130B26}" dt="2022-07-25T14:47:24.178" v="1026" actId="478"/>
          <ac:spMkLst>
            <pc:docMk/>
            <pc:sldMk cId="830533405" sldId="522"/>
            <ac:spMk id="23" creationId="{F39DDB56-2674-646F-CCE5-5599C310C9D8}"/>
          </ac:spMkLst>
        </pc:spChg>
        <pc:spChg chg="mod">
          <ac:chgData name="Marisol del Carmen Gutierrez Rivera" userId="0963d25f-23fb-408d-a877-4ef32fce1de0" providerId="ADAL" clId="{CAFE1899-197E-4A5C-94E7-F949AD130B26}" dt="2022-07-25T14:47:15.272" v="1024" actId="164"/>
          <ac:spMkLst>
            <pc:docMk/>
            <pc:sldMk cId="830533405" sldId="522"/>
            <ac:spMk id="24" creationId="{715DBFAC-BC84-AF3C-3A27-78C074EC9C14}"/>
          </ac:spMkLst>
        </pc:spChg>
        <pc:spChg chg="add mod">
          <ac:chgData name="Marisol del Carmen Gutierrez Rivera" userId="0963d25f-23fb-408d-a877-4ef32fce1de0" providerId="ADAL" clId="{CAFE1899-197E-4A5C-94E7-F949AD130B26}" dt="2022-07-25T14:47:25.615" v="1027"/>
          <ac:spMkLst>
            <pc:docMk/>
            <pc:sldMk cId="830533405" sldId="522"/>
            <ac:spMk id="25" creationId="{A06F2F75-3FA9-B7F0-A2BD-1FCDD1766B26}"/>
          </ac:spMkLst>
        </pc:spChg>
        <pc:spChg chg="add mod">
          <ac:chgData name="Marisol del Carmen Gutierrez Rivera" userId="0963d25f-23fb-408d-a877-4ef32fce1de0" providerId="ADAL" clId="{CAFE1899-197E-4A5C-94E7-F949AD130B26}" dt="2022-07-25T14:47:25.615" v="1027"/>
          <ac:spMkLst>
            <pc:docMk/>
            <pc:sldMk cId="830533405" sldId="522"/>
            <ac:spMk id="27" creationId="{3104EDBA-40B0-3507-5C70-3CD7BB2F5A37}"/>
          </ac:spMkLst>
        </pc:spChg>
        <pc:spChg chg="del mod">
          <ac:chgData name="Marisol del Carmen Gutierrez Rivera" userId="0963d25f-23fb-408d-a877-4ef32fce1de0" providerId="ADAL" clId="{CAFE1899-197E-4A5C-94E7-F949AD130B26}" dt="2022-07-25T14:48:55.898" v="1047" actId="478"/>
          <ac:spMkLst>
            <pc:docMk/>
            <pc:sldMk cId="830533405" sldId="522"/>
            <ac:spMk id="28" creationId="{87E0DC9A-DB97-2128-1611-9948D6C41D79}"/>
          </ac:spMkLst>
        </pc:spChg>
        <pc:spChg chg="del mod">
          <ac:chgData name="Marisol del Carmen Gutierrez Rivera" userId="0963d25f-23fb-408d-a877-4ef32fce1de0" providerId="ADAL" clId="{CAFE1899-197E-4A5C-94E7-F949AD130B26}" dt="2022-07-25T14:49:02.115" v="1050" actId="478"/>
          <ac:spMkLst>
            <pc:docMk/>
            <pc:sldMk cId="830533405" sldId="522"/>
            <ac:spMk id="29" creationId="{206E9590-5F41-161E-DB03-BF8AC40206FA}"/>
          </ac:spMkLst>
        </pc:spChg>
        <pc:spChg chg="del mod">
          <ac:chgData name="Marisol del Carmen Gutierrez Rivera" userId="0963d25f-23fb-408d-a877-4ef32fce1de0" providerId="ADAL" clId="{CAFE1899-197E-4A5C-94E7-F949AD130B26}" dt="2022-07-25T14:48:59.322" v="1049" actId="478"/>
          <ac:spMkLst>
            <pc:docMk/>
            <pc:sldMk cId="830533405" sldId="522"/>
            <ac:spMk id="30" creationId="{CB363F91-08D0-CBE5-F0C4-17C6E6DBA413}"/>
          </ac:spMkLst>
        </pc:spChg>
        <pc:spChg chg="mod">
          <ac:chgData name="Marisol del Carmen Gutierrez Rivera" userId="0963d25f-23fb-408d-a877-4ef32fce1de0" providerId="ADAL" clId="{CAFE1899-197E-4A5C-94E7-F949AD130B26}" dt="2022-07-25T14:53:09.064" v="1077" actId="1037"/>
          <ac:spMkLst>
            <pc:docMk/>
            <pc:sldMk cId="830533405" sldId="522"/>
            <ac:spMk id="31" creationId="{D5E52D49-A056-34D4-7236-78207C7CEEF6}"/>
          </ac:spMkLst>
        </pc:spChg>
        <pc:spChg chg="add mod">
          <ac:chgData name="Marisol del Carmen Gutierrez Rivera" userId="0963d25f-23fb-408d-a877-4ef32fce1de0" providerId="ADAL" clId="{CAFE1899-197E-4A5C-94E7-F949AD130B26}" dt="2022-07-25T14:48:18.801" v="1040" actId="207"/>
          <ac:spMkLst>
            <pc:docMk/>
            <pc:sldMk cId="830533405" sldId="522"/>
            <ac:spMk id="33" creationId="{C9CCB4D2-6B92-9199-FA7E-B25DA8FEF71F}"/>
          </ac:spMkLst>
        </pc:spChg>
        <pc:grpChg chg="add mod">
          <ac:chgData name="Marisol del Carmen Gutierrez Rivera" userId="0963d25f-23fb-408d-a877-4ef32fce1de0" providerId="ADAL" clId="{CAFE1899-197E-4A5C-94E7-F949AD130B26}" dt="2022-07-25T14:47:07.667" v="1023" actId="164"/>
          <ac:grpSpMkLst>
            <pc:docMk/>
            <pc:sldMk cId="830533405" sldId="522"/>
            <ac:grpSpMk id="2" creationId="{A395B456-34CE-AFB3-2CB6-45E489640DC8}"/>
          </ac:grpSpMkLst>
        </pc:grpChg>
        <pc:grpChg chg="add del mod">
          <ac:chgData name="Marisol del Carmen Gutierrez Rivera" userId="0963d25f-23fb-408d-a877-4ef32fce1de0" providerId="ADAL" clId="{CAFE1899-197E-4A5C-94E7-F949AD130B26}" dt="2022-07-25T14:48:56.769" v="1048" actId="478"/>
          <ac:grpSpMkLst>
            <pc:docMk/>
            <pc:sldMk cId="830533405" sldId="522"/>
            <ac:grpSpMk id="3" creationId="{8EAFD780-1A03-21D5-C0AD-8815001091D1}"/>
          </ac:grpSpMkLst>
        </pc:grpChg>
        <pc:grpChg chg="add mod">
          <ac:chgData name="Marisol del Carmen Gutierrez Rivera" userId="0963d25f-23fb-408d-a877-4ef32fce1de0" providerId="ADAL" clId="{CAFE1899-197E-4A5C-94E7-F949AD130B26}" dt="2022-07-25T14:48:39.408" v="1044" actId="1076"/>
          <ac:grpSpMkLst>
            <pc:docMk/>
            <pc:sldMk cId="830533405" sldId="522"/>
            <ac:grpSpMk id="10" creationId="{C06E8417-3DEE-3D77-D197-8E0A97357F24}"/>
          </ac:grpSpMkLst>
        </pc:grpChg>
        <pc:grpChg chg="add del mod">
          <ac:chgData name="Marisol del Carmen Gutierrez Rivera" userId="0963d25f-23fb-408d-a877-4ef32fce1de0" providerId="ADAL" clId="{CAFE1899-197E-4A5C-94E7-F949AD130B26}" dt="2022-07-25T14:47:42.546" v="1032" actId="165"/>
          <ac:grpSpMkLst>
            <pc:docMk/>
            <pc:sldMk cId="830533405" sldId="522"/>
            <ac:grpSpMk id="17" creationId="{5EE2C545-6D13-CDB1-2817-458658DD20FB}"/>
          </ac:grpSpMkLst>
        </pc:grpChg>
        <pc:cxnChg chg="mod">
          <ac:chgData name="Marisol del Carmen Gutierrez Rivera" userId="0963d25f-23fb-408d-a877-4ef32fce1de0" providerId="ADAL" clId="{CAFE1899-197E-4A5C-94E7-F949AD130B26}" dt="2022-07-25T14:47:15.272" v="1024" actId="164"/>
          <ac:cxnSpMkLst>
            <pc:docMk/>
            <pc:sldMk cId="830533405" sldId="522"/>
            <ac:cxnSpMk id="15" creationId="{4BEBA66B-2DEA-91FB-3087-334297520977}"/>
          </ac:cxnSpMkLst>
        </pc:cxnChg>
        <pc:cxnChg chg="mod">
          <ac:chgData name="Marisol del Carmen Gutierrez Rivera" userId="0963d25f-23fb-408d-a877-4ef32fce1de0" providerId="ADAL" clId="{CAFE1899-197E-4A5C-94E7-F949AD130B26}" dt="2022-07-25T14:47:15.272" v="1024" actId="164"/>
          <ac:cxnSpMkLst>
            <pc:docMk/>
            <pc:sldMk cId="830533405" sldId="522"/>
            <ac:cxnSpMk id="18" creationId="{23844B3A-4519-BDB1-3863-E2467533BDDC}"/>
          </ac:cxnSpMkLst>
        </pc:cxnChg>
        <pc:cxnChg chg="mod topLvl">
          <ac:chgData name="Marisol del Carmen Gutierrez Rivera" userId="0963d25f-23fb-408d-a877-4ef32fce1de0" providerId="ADAL" clId="{CAFE1899-197E-4A5C-94E7-F949AD130B26}" dt="2022-07-25T14:48:28.450" v="1041" actId="164"/>
          <ac:cxnSpMkLst>
            <pc:docMk/>
            <pc:sldMk cId="830533405" sldId="522"/>
            <ac:cxnSpMk id="20" creationId="{006D06F3-B96F-E74B-D8C4-F827BBDFC30D}"/>
          </ac:cxnSpMkLst>
        </pc:cxnChg>
        <pc:cxnChg chg="mod topLvl">
          <ac:chgData name="Marisol del Carmen Gutierrez Rivera" userId="0963d25f-23fb-408d-a877-4ef32fce1de0" providerId="ADAL" clId="{CAFE1899-197E-4A5C-94E7-F949AD130B26}" dt="2022-07-25T14:48:28.450" v="1041" actId="164"/>
          <ac:cxnSpMkLst>
            <pc:docMk/>
            <pc:sldMk cId="830533405" sldId="522"/>
            <ac:cxnSpMk id="21" creationId="{91BB01CB-EBB5-BFE4-9356-E53C7A51479C}"/>
          </ac:cxnSpMkLst>
        </pc:cxnChg>
        <pc:cxnChg chg="mod topLvl">
          <ac:chgData name="Marisol del Carmen Gutierrez Rivera" userId="0963d25f-23fb-408d-a877-4ef32fce1de0" providerId="ADAL" clId="{CAFE1899-197E-4A5C-94E7-F949AD130B26}" dt="2022-07-25T14:48:28.450" v="1041" actId="164"/>
          <ac:cxnSpMkLst>
            <pc:docMk/>
            <pc:sldMk cId="830533405" sldId="522"/>
            <ac:cxnSpMk id="22" creationId="{A8C0C1AF-667F-9BB9-988B-12C6B15F9A69}"/>
          </ac:cxnSpMkLst>
        </pc:cxnChg>
        <pc:cxnChg chg="mod">
          <ac:chgData name="Marisol del Carmen Gutierrez Rivera" userId="0963d25f-23fb-408d-a877-4ef32fce1de0" providerId="ADAL" clId="{CAFE1899-197E-4A5C-94E7-F949AD130B26}" dt="2022-07-25T14:47:15.272" v="1024" actId="164"/>
          <ac:cxnSpMkLst>
            <pc:docMk/>
            <pc:sldMk cId="830533405" sldId="522"/>
            <ac:cxnSpMk id="26" creationId="{76B5159C-AD9D-B1EC-EF79-35AE504C3A24}"/>
          </ac:cxnSpMkLst>
        </pc:cxnChg>
      </pc:sldChg>
      <pc:sldChg chg="modSp mod">
        <pc:chgData name="Marisol del Carmen Gutierrez Rivera" userId="0963d25f-23fb-408d-a877-4ef32fce1de0" providerId="ADAL" clId="{CAFE1899-197E-4A5C-94E7-F949AD130B26}" dt="2022-07-25T14:55:42.115" v="1143" actId="1076"/>
        <pc:sldMkLst>
          <pc:docMk/>
          <pc:sldMk cId="13375787" sldId="523"/>
        </pc:sldMkLst>
        <pc:spChg chg="mod">
          <ac:chgData name="Marisol del Carmen Gutierrez Rivera" userId="0963d25f-23fb-408d-a877-4ef32fce1de0" providerId="ADAL" clId="{CAFE1899-197E-4A5C-94E7-F949AD130B26}" dt="2022-07-25T14:55:42.115" v="1143" actId="1076"/>
          <ac:spMkLst>
            <pc:docMk/>
            <pc:sldMk cId="13375787" sldId="523"/>
            <ac:spMk id="4" creationId="{4F7D6D05-2B25-8D4E-826F-736D942787D1}"/>
          </ac:spMkLst>
        </pc:spChg>
        <pc:spChg chg="mod">
          <ac:chgData name="Marisol del Carmen Gutierrez Rivera" userId="0963d25f-23fb-408d-a877-4ef32fce1de0" providerId="ADAL" clId="{CAFE1899-197E-4A5C-94E7-F949AD130B26}" dt="2022-07-25T14:55:22.089" v="1134" actId="1076"/>
          <ac:spMkLst>
            <pc:docMk/>
            <pc:sldMk cId="13375787" sldId="523"/>
            <ac:spMk id="5" creationId="{6A03793F-5B39-B741-813E-2BB67A4C1F61}"/>
          </ac:spMkLst>
        </pc:spChg>
        <pc:picChg chg="mod">
          <ac:chgData name="Marisol del Carmen Gutierrez Rivera" userId="0963d25f-23fb-408d-a877-4ef32fce1de0" providerId="ADAL" clId="{CAFE1899-197E-4A5C-94E7-F949AD130B26}" dt="2022-07-25T14:55:03.040" v="1129" actId="1035"/>
          <ac:picMkLst>
            <pc:docMk/>
            <pc:sldMk cId="13375787" sldId="523"/>
            <ac:picMk id="8" creationId="{00CB0457-C101-45CA-6E16-16B1BCC93869}"/>
          </ac:picMkLst>
        </pc:picChg>
      </pc:sldChg>
      <pc:sldChg chg="del">
        <pc:chgData name="Marisol del Carmen Gutierrez Rivera" userId="0963d25f-23fb-408d-a877-4ef32fce1de0" providerId="ADAL" clId="{CAFE1899-197E-4A5C-94E7-F949AD130B26}" dt="2022-07-25T14:57:01.790" v="1146" actId="47"/>
        <pc:sldMkLst>
          <pc:docMk/>
          <pc:sldMk cId="746276368" sldId="524"/>
        </pc:sldMkLst>
      </pc:sldChg>
      <pc:sldChg chg="addSp modSp mod">
        <pc:chgData name="Marisol del Carmen Gutierrez Rivera" userId="0963d25f-23fb-408d-a877-4ef32fce1de0" providerId="ADAL" clId="{CAFE1899-197E-4A5C-94E7-F949AD130B26}" dt="2022-07-25T14:39:25.876" v="914" actId="122"/>
        <pc:sldMkLst>
          <pc:docMk/>
          <pc:sldMk cId="3605104221" sldId="525"/>
        </pc:sldMkLst>
        <pc:spChg chg="mod">
          <ac:chgData name="Marisol del Carmen Gutierrez Rivera" userId="0963d25f-23fb-408d-a877-4ef32fce1de0" providerId="ADAL" clId="{CAFE1899-197E-4A5C-94E7-F949AD130B26}" dt="2022-07-25T14:33:44.041" v="879" actId="1076"/>
          <ac:spMkLst>
            <pc:docMk/>
            <pc:sldMk cId="3605104221" sldId="525"/>
            <ac:spMk id="4" creationId="{4F7D6D05-2B25-8D4E-826F-736D942787D1}"/>
          </ac:spMkLst>
        </pc:spChg>
        <pc:spChg chg="mod">
          <ac:chgData name="Marisol del Carmen Gutierrez Rivera" userId="0963d25f-23fb-408d-a877-4ef32fce1de0" providerId="ADAL" clId="{CAFE1899-197E-4A5C-94E7-F949AD130B26}" dt="2022-07-25T14:33:29.919" v="877" actId="1076"/>
          <ac:spMkLst>
            <pc:docMk/>
            <pc:sldMk cId="3605104221" sldId="525"/>
            <ac:spMk id="19" creationId="{DDE14366-8E2C-F3CE-966E-09485939A1CB}"/>
          </ac:spMkLst>
        </pc:spChg>
        <pc:spChg chg="mod">
          <ac:chgData name="Marisol del Carmen Gutierrez Rivera" userId="0963d25f-23fb-408d-a877-4ef32fce1de0" providerId="ADAL" clId="{CAFE1899-197E-4A5C-94E7-F949AD130B26}" dt="2022-07-25T14:31:53.274" v="866" actId="164"/>
          <ac:spMkLst>
            <pc:docMk/>
            <pc:sldMk cId="3605104221" sldId="525"/>
            <ac:spMk id="23" creationId="{8C6E7074-4B8F-0CCC-D4F0-5D015250DBA6}"/>
          </ac:spMkLst>
        </pc:spChg>
        <pc:spChg chg="mod">
          <ac:chgData name="Marisol del Carmen Gutierrez Rivera" userId="0963d25f-23fb-408d-a877-4ef32fce1de0" providerId="ADAL" clId="{CAFE1899-197E-4A5C-94E7-F949AD130B26}" dt="2022-07-25T14:39:25.876" v="914" actId="122"/>
          <ac:spMkLst>
            <pc:docMk/>
            <pc:sldMk cId="3605104221" sldId="525"/>
            <ac:spMk id="25" creationId="{A5AB0866-FB32-23A8-8FB7-B033261EE355}"/>
          </ac:spMkLst>
        </pc:spChg>
        <pc:spChg chg="mod">
          <ac:chgData name="Marisol del Carmen Gutierrez Rivera" userId="0963d25f-23fb-408d-a877-4ef32fce1de0" providerId="ADAL" clId="{CAFE1899-197E-4A5C-94E7-F949AD130B26}" dt="2022-07-25T14:39:02.538" v="909" actId="255"/>
          <ac:spMkLst>
            <pc:docMk/>
            <pc:sldMk cId="3605104221" sldId="525"/>
            <ac:spMk id="29" creationId="{3251506C-19C1-0BFF-D3FF-19009E1D3489}"/>
          </ac:spMkLst>
        </pc:spChg>
        <pc:spChg chg="mod">
          <ac:chgData name="Marisol del Carmen Gutierrez Rivera" userId="0963d25f-23fb-408d-a877-4ef32fce1de0" providerId="ADAL" clId="{CAFE1899-197E-4A5C-94E7-F949AD130B26}" dt="2022-07-25T14:39:02.538" v="909" actId="255"/>
          <ac:spMkLst>
            <pc:docMk/>
            <pc:sldMk cId="3605104221" sldId="525"/>
            <ac:spMk id="30" creationId="{0F864D89-5731-2DF9-E132-C96D832A98F7}"/>
          </ac:spMkLst>
        </pc:spChg>
        <pc:spChg chg="mod">
          <ac:chgData name="Marisol del Carmen Gutierrez Rivera" userId="0963d25f-23fb-408d-a877-4ef32fce1de0" providerId="ADAL" clId="{CAFE1899-197E-4A5C-94E7-F949AD130B26}" dt="2022-07-25T14:39:06.060" v="910" actId="14100"/>
          <ac:spMkLst>
            <pc:docMk/>
            <pc:sldMk cId="3605104221" sldId="525"/>
            <ac:spMk id="31" creationId="{FCA9707F-50B7-1E1E-56BE-E0D9CFE20887}"/>
          </ac:spMkLst>
        </pc:spChg>
        <pc:grpChg chg="add mod">
          <ac:chgData name="Marisol del Carmen Gutierrez Rivera" userId="0963d25f-23fb-408d-a877-4ef32fce1de0" providerId="ADAL" clId="{CAFE1899-197E-4A5C-94E7-F949AD130B26}" dt="2022-07-25T14:36:26.883" v="885" actId="1076"/>
          <ac:grpSpMkLst>
            <pc:docMk/>
            <pc:sldMk cId="3605104221" sldId="525"/>
            <ac:grpSpMk id="2" creationId="{E8DE4104-FE5C-F713-F0E9-E54403562BFD}"/>
          </ac:grpSpMkLst>
        </pc:grpChg>
        <pc:cxnChg chg="mod">
          <ac:chgData name="Marisol del Carmen Gutierrez Rivera" userId="0963d25f-23fb-408d-a877-4ef32fce1de0" providerId="ADAL" clId="{CAFE1899-197E-4A5C-94E7-F949AD130B26}" dt="2022-07-25T14:31:53.274" v="866" actId="164"/>
          <ac:cxnSpMkLst>
            <pc:docMk/>
            <pc:sldMk cId="3605104221" sldId="525"/>
            <ac:cxnSpMk id="26" creationId="{957148A6-6C2B-9D1B-73A3-40E36A8F0BD1}"/>
          </ac:cxnSpMkLst>
        </pc:cxnChg>
        <pc:cxnChg chg="mod">
          <ac:chgData name="Marisol del Carmen Gutierrez Rivera" userId="0963d25f-23fb-408d-a877-4ef32fce1de0" providerId="ADAL" clId="{CAFE1899-197E-4A5C-94E7-F949AD130B26}" dt="2022-07-25T14:31:53.274" v="866" actId="164"/>
          <ac:cxnSpMkLst>
            <pc:docMk/>
            <pc:sldMk cId="3605104221" sldId="525"/>
            <ac:cxnSpMk id="27" creationId="{439F332C-32B7-E9CB-B5DB-640BA0D42460}"/>
          </ac:cxnSpMkLst>
        </pc:cxnChg>
        <pc:cxnChg chg="mod">
          <ac:chgData name="Marisol del Carmen Gutierrez Rivera" userId="0963d25f-23fb-408d-a877-4ef32fce1de0" providerId="ADAL" clId="{CAFE1899-197E-4A5C-94E7-F949AD130B26}" dt="2022-07-25T14:31:53.274" v="866" actId="164"/>
          <ac:cxnSpMkLst>
            <pc:docMk/>
            <pc:sldMk cId="3605104221" sldId="525"/>
            <ac:cxnSpMk id="28" creationId="{AA5DE199-B2CE-C82E-E118-345F83292E23}"/>
          </ac:cxnSpMkLst>
        </pc:cxnChg>
      </pc:sldChg>
      <pc:sldChg chg="modSp mod">
        <pc:chgData name="Marisol del Carmen Gutierrez Rivera" userId="0963d25f-23fb-408d-a877-4ef32fce1de0" providerId="ADAL" clId="{CAFE1899-197E-4A5C-94E7-F949AD130B26}" dt="2022-07-25T13:43:27.439" v="323" actId="1076"/>
        <pc:sldMkLst>
          <pc:docMk/>
          <pc:sldMk cId="843383340" sldId="526"/>
        </pc:sldMkLst>
        <pc:spChg chg="mod">
          <ac:chgData name="Marisol del Carmen Gutierrez Rivera" userId="0963d25f-23fb-408d-a877-4ef32fce1de0" providerId="ADAL" clId="{CAFE1899-197E-4A5C-94E7-F949AD130B26}" dt="2022-07-25T13:43:21.692" v="322" actId="1076"/>
          <ac:spMkLst>
            <pc:docMk/>
            <pc:sldMk cId="843383340" sldId="526"/>
            <ac:spMk id="4" creationId="{DE4AEF21-82F0-69FA-4CE9-FA35A5819C5F}"/>
          </ac:spMkLst>
        </pc:spChg>
        <pc:picChg chg="mod">
          <ac:chgData name="Marisol del Carmen Gutierrez Rivera" userId="0963d25f-23fb-408d-a877-4ef32fce1de0" providerId="ADAL" clId="{CAFE1899-197E-4A5C-94E7-F949AD130B26}" dt="2022-07-25T13:43:27.439" v="323" actId="1076"/>
          <ac:picMkLst>
            <pc:docMk/>
            <pc:sldMk cId="843383340" sldId="526"/>
            <ac:picMk id="3" creationId="{1C64C8A0-97F6-00FC-D734-02722EF62823}"/>
          </ac:picMkLst>
        </pc:picChg>
      </pc:sldChg>
      <pc:sldChg chg="del">
        <pc:chgData name="Marisol del Carmen Gutierrez Rivera" userId="0963d25f-23fb-408d-a877-4ef32fce1de0" providerId="ADAL" clId="{CAFE1899-197E-4A5C-94E7-F949AD130B26}" dt="2022-07-25T14:53:45.347" v="1080" actId="47"/>
        <pc:sldMkLst>
          <pc:docMk/>
          <pc:sldMk cId="3881328067" sldId="527"/>
        </pc:sldMkLst>
      </pc:sldChg>
      <pc:sldChg chg="modSp mod">
        <pc:chgData name="Marisol del Carmen Gutierrez Rivera" userId="0963d25f-23fb-408d-a877-4ef32fce1de0" providerId="ADAL" clId="{CAFE1899-197E-4A5C-94E7-F949AD130B26}" dt="2022-07-25T14:14:34.081" v="664" actId="1076"/>
        <pc:sldMkLst>
          <pc:docMk/>
          <pc:sldMk cId="3046909042" sldId="528"/>
        </pc:sldMkLst>
        <pc:spChg chg="mod">
          <ac:chgData name="Marisol del Carmen Gutierrez Rivera" userId="0963d25f-23fb-408d-a877-4ef32fce1de0" providerId="ADAL" clId="{CAFE1899-197E-4A5C-94E7-F949AD130B26}" dt="2022-07-25T14:14:18.720" v="656" actId="1076"/>
          <ac:spMkLst>
            <pc:docMk/>
            <pc:sldMk cId="3046909042" sldId="528"/>
            <ac:spMk id="7" creationId="{42C82C11-835B-C8D4-6A66-B0640BAFD9FF}"/>
          </ac:spMkLst>
        </pc:spChg>
        <pc:spChg chg="mod">
          <ac:chgData name="Marisol del Carmen Gutierrez Rivera" userId="0963d25f-23fb-408d-a877-4ef32fce1de0" providerId="ADAL" clId="{CAFE1899-197E-4A5C-94E7-F949AD130B26}" dt="2022-07-25T14:12:52.034" v="625" actId="207"/>
          <ac:spMkLst>
            <pc:docMk/>
            <pc:sldMk cId="3046909042" sldId="528"/>
            <ac:spMk id="8" creationId="{934BF5CF-450E-A12E-E131-FB928B388D91}"/>
          </ac:spMkLst>
        </pc:spChg>
        <pc:spChg chg="mod">
          <ac:chgData name="Marisol del Carmen Gutierrez Rivera" userId="0963d25f-23fb-408d-a877-4ef32fce1de0" providerId="ADAL" clId="{CAFE1899-197E-4A5C-94E7-F949AD130B26}" dt="2022-07-25T14:13:05.501" v="627" actId="2711"/>
          <ac:spMkLst>
            <pc:docMk/>
            <pc:sldMk cId="3046909042" sldId="528"/>
            <ac:spMk id="12" creationId="{E18E2BAE-5539-17C9-B510-063217CD1747}"/>
          </ac:spMkLst>
        </pc:spChg>
        <pc:spChg chg="mod">
          <ac:chgData name="Marisol del Carmen Gutierrez Rivera" userId="0963d25f-23fb-408d-a877-4ef32fce1de0" providerId="ADAL" clId="{CAFE1899-197E-4A5C-94E7-F949AD130B26}" dt="2022-07-25T14:14:21.944" v="659" actId="1036"/>
          <ac:spMkLst>
            <pc:docMk/>
            <pc:sldMk cId="3046909042" sldId="528"/>
            <ac:spMk id="17" creationId="{08FB3E4B-9BBF-9267-3687-4F73D67CD56D}"/>
          </ac:spMkLst>
        </pc:spChg>
        <pc:picChg chg="mod">
          <ac:chgData name="Marisol del Carmen Gutierrez Rivera" userId="0963d25f-23fb-408d-a877-4ef32fce1de0" providerId="ADAL" clId="{CAFE1899-197E-4A5C-94E7-F949AD130B26}" dt="2022-07-25T14:14:34.081" v="664" actId="1076"/>
          <ac:picMkLst>
            <pc:docMk/>
            <pc:sldMk cId="3046909042" sldId="528"/>
            <ac:picMk id="3" creationId="{AECF6B99-5478-1807-FF20-9F630757B104}"/>
          </ac:picMkLst>
        </pc:picChg>
        <pc:picChg chg="mod">
          <ac:chgData name="Marisol del Carmen Gutierrez Rivera" userId="0963d25f-23fb-408d-a877-4ef32fce1de0" providerId="ADAL" clId="{CAFE1899-197E-4A5C-94E7-F949AD130B26}" dt="2022-07-25T14:14:27.243" v="660" actId="1076"/>
          <ac:picMkLst>
            <pc:docMk/>
            <pc:sldMk cId="3046909042" sldId="528"/>
            <ac:picMk id="4" creationId="{06D00011-8F05-E442-B415-ECE1AA9A5E80}"/>
          </ac:picMkLst>
        </pc:picChg>
        <pc:picChg chg="mod">
          <ac:chgData name="Marisol del Carmen Gutierrez Rivera" userId="0963d25f-23fb-408d-a877-4ef32fce1de0" providerId="ADAL" clId="{CAFE1899-197E-4A5C-94E7-F949AD130B26}" dt="2022-07-25T14:14:32.022" v="663" actId="1076"/>
          <ac:picMkLst>
            <pc:docMk/>
            <pc:sldMk cId="3046909042" sldId="528"/>
            <ac:picMk id="14" creationId="{D66E7697-3603-FF70-13FB-C41F9C4B5197}"/>
          </ac:picMkLst>
        </pc:picChg>
      </pc:sldChg>
      <pc:sldChg chg="addSp modSp new del mod">
        <pc:chgData name="Marisol del Carmen Gutierrez Rivera" userId="0963d25f-23fb-408d-a877-4ef32fce1de0" providerId="ADAL" clId="{CAFE1899-197E-4A5C-94E7-F949AD130B26}" dt="2022-07-25T12:59:06.020" v="20" actId="47"/>
        <pc:sldMkLst>
          <pc:docMk/>
          <pc:sldMk cId="1140379815" sldId="530"/>
        </pc:sldMkLst>
        <pc:picChg chg="add mod">
          <ac:chgData name="Marisol del Carmen Gutierrez Rivera" userId="0963d25f-23fb-408d-a877-4ef32fce1de0" providerId="ADAL" clId="{CAFE1899-197E-4A5C-94E7-F949AD130B26}" dt="2022-07-25T12:54:30.676" v="17"/>
          <ac:picMkLst>
            <pc:docMk/>
            <pc:sldMk cId="1140379815" sldId="530"/>
            <ac:picMk id="2" creationId="{187EA6A1-F6D6-3F62-F22C-0C45B523DA16}"/>
          </ac:picMkLst>
        </pc:picChg>
        <pc:picChg chg="add mod">
          <ac:chgData name="Marisol del Carmen Gutierrez Rivera" userId="0963d25f-23fb-408d-a877-4ef32fce1de0" providerId="ADAL" clId="{CAFE1899-197E-4A5C-94E7-F949AD130B26}" dt="2022-07-25T12:50:22.794" v="5" actId="1076"/>
          <ac:picMkLst>
            <pc:docMk/>
            <pc:sldMk cId="1140379815" sldId="530"/>
            <ac:picMk id="3" creationId="{2CD3A4C9-672B-278B-B8EE-49A7D551B83C}"/>
          </ac:picMkLst>
        </pc:picChg>
        <pc:picChg chg="add mod">
          <ac:chgData name="Marisol del Carmen Gutierrez Rivera" userId="0963d25f-23fb-408d-a877-4ef32fce1de0" providerId="ADAL" clId="{CAFE1899-197E-4A5C-94E7-F949AD130B26}" dt="2022-07-25T12:50:22.794" v="5" actId="1076"/>
          <ac:picMkLst>
            <pc:docMk/>
            <pc:sldMk cId="1140379815" sldId="530"/>
            <ac:picMk id="4" creationId="{201692BE-1EAC-B1F1-5515-061A716081A3}"/>
          </ac:picMkLst>
        </pc:picChg>
      </pc:sldChg>
      <pc:sldChg chg="new del">
        <pc:chgData name="Marisol del Carmen Gutierrez Rivera" userId="0963d25f-23fb-408d-a877-4ef32fce1de0" providerId="ADAL" clId="{CAFE1899-197E-4A5C-94E7-F949AD130B26}" dt="2022-07-25T13:29:30.689" v="179" actId="47"/>
        <pc:sldMkLst>
          <pc:docMk/>
          <pc:sldMk cId="1880594993" sldId="530"/>
        </pc:sldMkLst>
      </pc:sldChg>
      <pc:sldChg chg="new del">
        <pc:chgData name="Marisol del Carmen Gutierrez Rivera" userId="0963d25f-23fb-408d-a877-4ef32fce1de0" providerId="ADAL" clId="{CAFE1899-197E-4A5C-94E7-F949AD130B26}" dt="2022-07-25T12:48:20.865" v="1" actId="680"/>
        <pc:sldMkLst>
          <pc:docMk/>
          <pc:sldMk cId="1954741821" sldId="530"/>
        </pc:sldMkLst>
      </pc:sldChg>
      <pc:sldChg chg="addSp modSp new mod modAnim">
        <pc:chgData name="Marisol del Carmen Gutierrez Rivera" userId="0963d25f-23fb-408d-a877-4ef32fce1de0" providerId="ADAL" clId="{CAFE1899-197E-4A5C-94E7-F949AD130B26}" dt="2022-07-25T13:31:57.810" v="201" actId="2085"/>
        <pc:sldMkLst>
          <pc:docMk/>
          <pc:sldMk cId="3428857949" sldId="531"/>
        </pc:sldMkLst>
        <pc:spChg chg="add mod">
          <ac:chgData name="Marisol del Carmen Gutierrez Rivera" userId="0963d25f-23fb-408d-a877-4ef32fce1de0" providerId="ADAL" clId="{CAFE1899-197E-4A5C-94E7-F949AD130B26}" dt="2022-07-25T13:31:25.798" v="197" actId="1076"/>
          <ac:spMkLst>
            <pc:docMk/>
            <pc:sldMk cId="3428857949" sldId="531"/>
            <ac:spMk id="2" creationId="{EAF5B9E6-CBE2-5A86-2373-D9C767699CF9}"/>
          </ac:spMkLst>
        </pc:spChg>
        <pc:spChg chg="add mod">
          <ac:chgData name="Marisol del Carmen Gutierrez Rivera" userId="0963d25f-23fb-408d-a877-4ef32fce1de0" providerId="ADAL" clId="{CAFE1899-197E-4A5C-94E7-F949AD130B26}" dt="2022-07-25T13:31:57.810" v="201" actId="2085"/>
          <ac:spMkLst>
            <pc:docMk/>
            <pc:sldMk cId="3428857949" sldId="531"/>
            <ac:spMk id="3" creationId="{B1AF43B9-0CE0-EAE8-24F1-CB5078D76EA9}"/>
          </ac:spMkLst>
        </pc:spChg>
        <pc:spChg chg="add mod">
          <ac:chgData name="Marisol del Carmen Gutierrez Rivera" userId="0963d25f-23fb-408d-a877-4ef32fce1de0" providerId="ADAL" clId="{CAFE1899-197E-4A5C-94E7-F949AD130B26}" dt="2022-07-25T13:31:18.593" v="195" actId="1076"/>
          <ac:spMkLst>
            <pc:docMk/>
            <pc:sldMk cId="3428857949" sldId="531"/>
            <ac:spMk id="4" creationId="{AF0DDF6A-A190-E45C-AE9F-AE47976DF352}"/>
          </ac:spMkLst>
        </pc:spChg>
      </pc:sldChg>
      <pc:sldChg chg="addSp delSp modSp new mod modAnim">
        <pc:chgData name="Marisol del Carmen Gutierrez Rivera" userId="0963d25f-23fb-408d-a877-4ef32fce1de0" providerId="ADAL" clId="{CAFE1899-197E-4A5C-94E7-F949AD130B26}" dt="2022-07-25T13:42:56.027" v="316" actId="1036"/>
        <pc:sldMkLst>
          <pc:docMk/>
          <pc:sldMk cId="4139096939" sldId="532"/>
        </pc:sldMkLst>
        <pc:spChg chg="del">
          <ac:chgData name="Marisol del Carmen Gutierrez Rivera" userId="0963d25f-23fb-408d-a877-4ef32fce1de0" providerId="ADAL" clId="{CAFE1899-197E-4A5C-94E7-F949AD130B26}" dt="2022-07-25T13:32:39.316" v="204" actId="478"/>
          <ac:spMkLst>
            <pc:docMk/>
            <pc:sldMk cId="4139096939" sldId="532"/>
            <ac:spMk id="2" creationId="{5B1E0DCB-60E7-B58E-DCB9-3813428A691B}"/>
          </ac:spMkLst>
        </pc:spChg>
        <pc:spChg chg="del">
          <ac:chgData name="Marisol del Carmen Gutierrez Rivera" userId="0963d25f-23fb-408d-a877-4ef32fce1de0" providerId="ADAL" clId="{CAFE1899-197E-4A5C-94E7-F949AD130B26}" dt="2022-07-25T13:32:45.835" v="206" actId="478"/>
          <ac:spMkLst>
            <pc:docMk/>
            <pc:sldMk cId="4139096939" sldId="532"/>
            <ac:spMk id="3" creationId="{7F9405E3-CC71-E1CA-9B97-B0F328C5679A}"/>
          </ac:spMkLst>
        </pc:spChg>
        <pc:spChg chg="del">
          <ac:chgData name="Marisol del Carmen Gutierrez Rivera" userId="0963d25f-23fb-408d-a877-4ef32fce1de0" providerId="ADAL" clId="{CAFE1899-197E-4A5C-94E7-F949AD130B26}" dt="2022-07-25T13:32:42.524" v="205" actId="478"/>
          <ac:spMkLst>
            <pc:docMk/>
            <pc:sldMk cId="4139096939" sldId="532"/>
            <ac:spMk id="4" creationId="{E37C0ACC-E589-E5B9-CFD0-783C6A6346B7}"/>
          </ac:spMkLst>
        </pc:spChg>
        <pc:spChg chg="add del mod">
          <ac:chgData name="Marisol del Carmen Gutierrez Rivera" userId="0963d25f-23fb-408d-a877-4ef32fce1de0" providerId="ADAL" clId="{CAFE1899-197E-4A5C-94E7-F949AD130B26}" dt="2022-07-25T13:33:03.409" v="208"/>
          <ac:spMkLst>
            <pc:docMk/>
            <pc:sldMk cId="4139096939" sldId="532"/>
            <ac:spMk id="5" creationId="{15413E06-85BB-663D-F194-F7AF36E96F24}"/>
          </ac:spMkLst>
        </pc:spChg>
        <pc:spChg chg="add del mod">
          <ac:chgData name="Marisol del Carmen Gutierrez Rivera" userId="0963d25f-23fb-408d-a877-4ef32fce1de0" providerId="ADAL" clId="{CAFE1899-197E-4A5C-94E7-F949AD130B26}" dt="2022-07-25T13:33:03.409" v="208"/>
          <ac:spMkLst>
            <pc:docMk/>
            <pc:sldMk cId="4139096939" sldId="532"/>
            <ac:spMk id="6" creationId="{50FEEFF3-7D31-70AE-4E02-742360F96CC8}"/>
          </ac:spMkLst>
        </pc:spChg>
        <pc:spChg chg="add del mod">
          <ac:chgData name="Marisol del Carmen Gutierrez Rivera" userId="0963d25f-23fb-408d-a877-4ef32fce1de0" providerId="ADAL" clId="{CAFE1899-197E-4A5C-94E7-F949AD130B26}" dt="2022-07-25T13:33:03.409" v="208"/>
          <ac:spMkLst>
            <pc:docMk/>
            <pc:sldMk cId="4139096939" sldId="532"/>
            <ac:spMk id="7" creationId="{1F56F26A-855B-9BBE-7CE1-E2CEDC393369}"/>
          </ac:spMkLst>
        </pc:spChg>
        <pc:spChg chg="add del mod">
          <ac:chgData name="Marisol del Carmen Gutierrez Rivera" userId="0963d25f-23fb-408d-a877-4ef32fce1de0" providerId="ADAL" clId="{CAFE1899-197E-4A5C-94E7-F949AD130B26}" dt="2022-07-25T13:33:03.409" v="208"/>
          <ac:spMkLst>
            <pc:docMk/>
            <pc:sldMk cId="4139096939" sldId="532"/>
            <ac:spMk id="8" creationId="{EBC9C1C3-9FEA-1C6A-17A7-544ED998AE62}"/>
          </ac:spMkLst>
        </pc:spChg>
        <pc:spChg chg="mod">
          <ac:chgData name="Marisol del Carmen Gutierrez Rivera" userId="0963d25f-23fb-408d-a877-4ef32fce1de0" providerId="ADAL" clId="{CAFE1899-197E-4A5C-94E7-F949AD130B26}" dt="2022-07-25T13:32:58.729" v="207"/>
          <ac:spMkLst>
            <pc:docMk/>
            <pc:sldMk cId="4139096939" sldId="532"/>
            <ac:spMk id="12" creationId="{1EDAEF87-91F9-E5FD-13B8-75D9A3EAB815}"/>
          </ac:spMkLst>
        </pc:spChg>
        <pc:spChg chg="add mod">
          <ac:chgData name="Marisol del Carmen Gutierrez Rivera" userId="0963d25f-23fb-408d-a877-4ef32fce1de0" providerId="ADAL" clId="{CAFE1899-197E-4A5C-94E7-F949AD130B26}" dt="2022-07-25T13:33:40.882" v="215" actId="1076"/>
          <ac:spMkLst>
            <pc:docMk/>
            <pc:sldMk cId="4139096939" sldId="532"/>
            <ac:spMk id="15" creationId="{2DB115B0-DB7A-800A-C1D5-CBE7C4BA24D5}"/>
          </ac:spMkLst>
        </pc:spChg>
        <pc:spChg chg="add mod">
          <ac:chgData name="Marisol del Carmen Gutierrez Rivera" userId="0963d25f-23fb-408d-a877-4ef32fce1de0" providerId="ADAL" clId="{CAFE1899-197E-4A5C-94E7-F949AD130B26}" dt="2022-07-25T13:42:32.512" v="270" actId="1076"/>
          <ac:spMkLst>
            <pc:docMk/>
            <pc:sldMk cId="4139096939" sldId="532"/>
            <ac:spMk id="16" creationId="{0556DB0A-E4B5-273C-2240-312DAA7036F8}"/>
          </ac:spMkLst>
        </pc:spChg>
        <pc:spChg chg="add mod">
          <ac:chgData name="Marisol del Carmen Gutierrez Rivera" userId="0963d25f-23fb-408d-a877-4ef32fce1de0" providerId="ADAL" clId="{CAFE1899-197E-4A5C-94E7-F949AD130B26}" dt="2022-07-25T13:42:56.027" v="316" actId="1036"/>
          <ac:spMkLst>
            <pc:docMk/>
            <pc:sldMk cId="4139096939" sldId="532"/>
            <ac:spMk id="18" creationId="{60D8B00F-4593-DB0C-4B7E-298765FD2E27}"/>
          </ac:spMkLst>
        </pc:spChg>
        <pc:spChg chg="add mod">
          <ac:chgData name="Marisol del Carmen Gutierrez Rivera" userId="0963d25f-23fb-408d-a877-4ef32fce1de0" providerId="ADAL" clId="{CAFE1899-197E-4A5C-94E7-F949AD130B26}" dt="2022-07-25T13:37:51.199" v="243" actId="1076"/>
          <ac:spMkLst>
            <pc:docMk/>
            <pc:sldMk cId="4139096939" sldId="532"/>
            <ac:spMk id="19" creationId="{9CF1A045-C7C3-FE87-762A-14478916A164}"/>
          </ac:spMkLst>
        </pc:spChg>
        <pc:spChg chg="mod">
          <ac:chgData name="Marisol del Carmen Gutierrez Rivera" userId="0963d25f-23fb-408d-a877-4ef32fce1de0" providerId="ADAL" clId="{CAFE1899-197E-4A5C-94E7-F949AD130B26}" dt="2022-07-25T13:33:14.407" v="209"/>
          <ac:spMkLst>
            <pc:docMk/>
            <pc:sldMk cId="4139096939" sldId="532"/>
            <ac:spMk id="23" creationId="{E01BA064-FF28-3BE7-6778-4AB869D6716C}"/>
          </ac:spMkLst>
        </pc:spChg>
        <pc:grpChg chg="add del mod">
          <ac:chgData name="Marisol del Carmen Gutierrez Rivera" userId="0963d25f-23fb-408d-a877-4ef32fce1de0" providerId="ADAL" clId="{CAFE1899-197E-4A5C-94E7-F949AD130B26}" dt="2022-07-25T13:33:03.409" v="208"/>
          <ac:grpSpMkLst>
            <pc:docMk/>
            <pc:sldMk cId="4139096939" sldId="532"/>
            <ac:grpSpMk id="10" creationId="{E7A06AFC-05C1-2F09-A766-2B2B26452556}"/>
          </ac:grpSpMkLst>
        </pc:grpChg>
        <pc:grpChg chg="add mod">
          <ac:chgData name="Marisol del Carmen Gutierrez Rivera" userId="0963d25f-23fb-408d-a877-4ef32fce1de0" providerId="ADAL" clId="{CAFE1899-197E-4A5C-94E7-F949AD130B26}" dt="2022-07-25T13:42:45.630" v="279" actId="1035"/>
          <ac:grpSpMkLst>
            <pc:docMk/>
            <pc:sldMk cId="4139096939" sldId="532"/>
            <ac:grpSpMk id="21" creationId="{8967713F-B7D3-A2C6-97D0-B836F8534D7D}"/>
          </ac:grpSpMkLst>
        </pc:grpChg>
        <pc:picChg chg="add del mod">
          <ac:chgData name="Marisol del Carmen Gutierrez Rivera" userId="0963d25f-23fb-408d-a877-4ef32fce1de0" providerId="ADAL" clId="{CAFE1899-197E-4A5C-94E7-F949AD130B26}" dt="2022-07-25T13:33:03.409" v="208"/>
          <ac:picMkLst>
            <pc:docMk/>
            <pc:sldMk cId="4139096939" sldId="532"/>
            <ac:picMk id="9" creationId="{0F89DFCA-5A74-2C2B-E9A7-F5247AA2425C}"/>
          </ac:picMkLst>
        </pc:picChg>
        <pc:picChg chg="mod">
          <ac:chgData name="Marisol del Carmen Gutierrez Rivera" userId="0963d25f-23fb-408d-a877-4ef32fce1de0" providerId="ADAL" clId="{CAFE1899-197E-4A5C-94E7-F949AD130B26}" dt="2022-07-25T13:32:58.729" v="207"/>
          <ac:picMkLst>
            <pc:docMk/>
            <pc:sldMk cId="4139096939" sldId="532"/>
            <ac:picMk id="11" creationId="{E34E36EE-225D-E7DE-E2F8-E7B563283F32}"/>
          </ac:picMkLst>
        </pc:picChg>
        <pc:picChg chg="add del mod">
          <ac:chgData name="Marisol del Carmen Gutierrez Rivera" userId="0963d25f-23fb-408d-a877-4ef32fce1de0" providerId="ADAL" clId="{CAFE1899-197E-4A5C-94E7-F949AD130B26}" dt="2022-07-25T13:33:03.409" v="208"/>
          <ac:picMkLst>
            <pc:docMk/>
            <pc:sldMk cId="4139096939" sldId="532"/>
            <ac:picMk id="13" creationId="{C8A80FFD-4B30-E38F-9396-7FE2842EF203}"/>
          </ac:picMkLst>
        </pc:picChg>
        <pc:picChg chg="add del mod">
          <ac:chgData name="Marisol del Carmen Gutierrez Rivera" userId="0963d25f-23fb-408d-a877-4ef32fce1de0" providerId="ADAL" clId="{CAFE1899-197E-4A5C-94E7-F949AD130B26}" dt="2022-07-25T13:33:03.409" v="208"/>
          <ac:picMkLst>
            <pc:docMk/>
            <pc:sldMk cId="4139096939" sldId="532"/>
            <ac:picMk id="14" creationId="{21168687-C088-37D4-2846-7311F3690FC3}"/>
          </ac:picMkLst>
        </pc:picChg>
        <pc:picChg chg="add mod">
          <ac:chgData name="Marisol del Carmen Gutierrez Rivera" userId="0963d25f-23fb-408d-a877-4ef32fce1de0" providerId="ADAL" clId="{CAFE1899-197E-4A5C-94E7-F949AD130B26}" dt="2022-07-25T13:33:14.407" v="209"/>
          <ac:picMkLst>
            <pc:docMk/>
            <pc:sldMk cId="4139096939" sldId="532"/>
            <ac:picMk id="17" creationId="{5EC88FD5-08C4-1F33-CA38-3A19AA8EC2F8}"/>
          </ac:picMkLst>
        </pc:picChg>
        <pc:picChg chg="add mod">
          <ac:chgData name="Marisol del Carmen Gutierrez Rivera" userId="0963d25f-23fb-408d-a877-4ef32fce1de0" providerId="ADAL" clId="{CAFE1899-197E-4A5C-94E7-F949AD130B26}" dt="2022-07-25T13:42:51.746" v="303" actId="1035"/>
          <ac:picMkLst>
            <pc:docMk/>
            <pc:sldMk cId="4139096939" sldId="532"/>
            <ac:picMk id="20" creationId="{6B792C6C-28AA-0062-15E0-DB5F9F07B256}"/>
          </ac:picMkLst>
        </pc:picChg>
        <pc:picChg chg="mod">
          <ac:chgData name="Marisol del Carmen Gutierrez Rivera" userId="0963d25f-23fb-408d-a877-4ef32fce1de0" providerId="ADAL" clId="{CAFE1899-197E-4A5C-94E7-F949AD130B26}" dt="2022-07-25T13:33:14.407" v="209"/>
          <ac:picMkLst>
            <pc:docMk/>
            <pc:sldMk cId="4139096939" sldId="532"/>
            <ac:picMk id="22" creationId="{84DCC64C-F3EE-5160-DCE7-CED48CA37975}"/>
          </ac:picMkLst>
        </pc:picChg>
        <pc:picChg chg="add mod">
          <ac:chgData name="Marisol del Carmen Gutierrez Rivera" userId="0963d25f-23fb-408d-a877-4ef32fce1de0" providerId="ADAL" clId="{CAFE1899-197E-4A5C-94E7-F949AD130B26}" dt="2022-07-25T13:42:45.630" v="279" actId="1035"/>
          <ac:picMkLst>
            <pc:docMk/>
            <pc:sldMk cId="4139096939" sldId="532"/>
            <ac:picMk id="24" creationId="{1A18E6D1-7544-6C3A-68F3-0C4211A4C274}"/>
          </ac:picMkLst>
        </pc:picChg>
        <pc:picChg chg="add mod">
          <ac:chgData name="Marisol del Carmen Gutierrez Rivera" userId="0963d25f-23fb-408d-a877-4ef32fce1de0" providerId="ADAL" clId="{CAFE1899-197E-4A5C-94E7-F949AD130B26}" dt="2022-07-25T13:42:51.746" v="303" actId="1035"/>
          <ac:picMkLst>
            <pc:docMk/>
            <pc:sldMk cId="4139096939" sldId="532"/>
            <ac:picMk id="25" creationId="{CD64BB6B-9114-71F1-7671-345F74EF4B7F}"/>
          </ac:picMkLst>
        </pc:picChg>
      </pc:sldChg>
      <pc:sldChg chg="new del">
        <pc:chgData name="Marisol del Carmen Gutierrez Rivera" userId="0963d25f-23fb-408d-a877-4ef32fce1de0" providerId="ADAL" clId="{CAFE1899-197E-4A5C-94E7-F949AD130B26}" dt="2022-07-25T13:48:20.133" v="342" actId="47"/>
        <pc:sldMkLst>
          <pc:docMk/>
          <pc:sldMk cId="3932351226" sldId="533"/>
        </pc:sldMkLst>
      </pc:sldChg>
      <pc:sldChg chg="addSp modSp new mod">
        <pc:chgData name="Marisol del Carmen Gutierrez Rivera" userId="0963d25f-23fb-408d-a877-4ef32fce1de0" providerId="ADAL" clId="{CAFE1899-197E-4A5C-94E7-F949AD130B26}" dt="2022-07-25T13:49:22.261" v="346" actId="1076"/>
        <pc:sldMkLst>
          <pc:docMk/>
          <pc:sldMk cId="2656619629" sldId="534"/>
        </pc:sldMkLst>
        <pc:spChg chg="add mod">
          <ac:chgData name="Marisol del Carmen Gutierrez Rivera" userId="0963d25f-23fb-408d-a877-4ef32fce1de0" providerId="ADAL" clId="{CAFE1899-197E-4A5C-94E7-F949AD130B26}" dt="2022-07-25T13:49:22.261" v="346" actId="1076"/>
          <ac:spMkLst>
            <pc:docMk/>
            <pc:sldMk cId="2656619629" sldId="534"/>
            <ac:spMk id="2" creationId="{F6678A42-C501-5E1C-345B-AFFB3D5D3DD4}"/>
          </ac:spMkLst>
        </pc:spChg>
      </pc:sldChg>
      <pc:sldChg chg="addSp modSp new mod">
        <pc:chgData name="Marisol del Carmen Gutierrez Rivera" userId="0963d25f-23fb-408d-a877-4ef32fce1de0" providerId="ADAL" clId="{CAFE1899-197E-4A5C-94E7-F949AD130B26}" dt="2022-07-25T14:22:34.463" v="820" actId="1076"/>
        <pc:sldMkLst>
          <pc:docMk/>
          <pc:sldMk cId="1258154270" sldId="535"/>
        </pc:sldMkLst>
        <pc:spChg chg="add mod">
          <ac:chgData name="Marisol del Carmen Gutierrez Rivera" userId="0963d25f-23fb-408d-a877-4ef32fce1de0" providerId="ADAL" clId="{CAFE1899-197E-4A5C-94E7-F949AD130B26}" dt="2022-07-25T14:22:34.463" v="820" actId="1076"/>
          <ac:spMkLst>
            <pc:docMk/>
            <pc:sldMk cId="1258154270" sldId="535"/>
            <ac:spMk id="2" creationId="{CC0737C5-67BD-AE89-1DAA-8DBC7460FC1B}"/>
          </ac:spMkLst>
        </pc:spChg>
      </pc:sldChg>
      <pc:sldChg chg="new del">
        <pc:chgData name="Marisol del Carmen Gutierrez Rivera" userId="0963d25f-23fb-408d-a877-4ef32fce1de0" providerId="ADAL" clId="{CAFE1899-197E-4A5C-94E7-F949AD130B26}" dt="2022-07-25T14:21:52.088" v="813" actId="680"/>
        <pc:sldMkLst>
          <pc:docMk/>
          <pc:sldMk cId="2482980871" sldId="535"/>
        </pc:sldMkLst>
      </pc:sldChg>
      <pc:sldChg chg="addSp modSp new mod">
        <pc:chgData name="Marisol del Carmen Gutierrez Rivera" userId="0963d25f-23fb-408d-a877-4ef32fce1de0" providerId="ADAL" clId="{CAFE1899-197E-4A5C-94E7-F949AD130B26}" dt="2022-07-25T14:54:19.152" v="1089" actId="1076"/>
        <pc:sldMkLst>
          <pc:docMk/>
          <pc:sldMk cId="1335956038" sldId="536"/>
        </pc:sldMkLst>
        <pc:spChg chg="add mod">
          <ac:chgData name="Marisol del Carmen Gutierrez Rivera" userId="0963d25f-23fb-408d-a877-4ef32fce1de0" providerId="ADAL" clId="{CAFE1899-197E-4A5C-94E7-F949AD130B26}" dt="2022-07-25T14:54:19.152" v="1089" actId="1076"/>
          <ac:spMkLst>
            <pc:docMk/>
            <pc:sldMk cId="1335956038" sldId="536"/>
            <ac:spMk id="2" creationId="{4B562D2D-4307-DCEB-2241-02C341BFBA0F}"/>
          </ac:spMkLst>
        </pc:spChg>
      </pc:sldChg>
      <pc:sldChg chg="addSp modSp new mod">
        <pc:chgData name="Marisol del Carmen Gutierrez Rivera" userId="0963d25f-23fb-408d-a877-4ef32fce1de0" providerId="ADAL" clId="{CAFE1899-197E-4A5C-94E7-F949AD130B26}" dt="2022-07-25T14:58:33.825" v="1175" actId="1076"/>
        <pc:sldMkLst>
          <pc:docMk/>
          <pc:sldMk cId="3114050825" sldId="537"/>
        </pc:sldMkLst>
        <pc:spChg chg="add mod">
          <ac:chgData name="Marisol del Carmen Gutierrez Rivera" userId="0963d25f-23fb-408d-a877-4ef32fce1de0" providerId="ADAL" clId="{CAFE1899-197E-4A5C-94E7-F949AD130B26}" dt="2022-07-25T14:58:33.825" v="1175" actId="1076"/>
          <ac:spMkLst>
            <pc:docMk/>
            <pc:sldMk cId="3114050825" sldId="537"/>
            <ac:spMk id="2" creationId="{81511C92-E8F1-6C89-B6F1-76FD9C431232}"/>
          </ac:spMkLst>
        </pc:spChg>
        <pc:spChg chg="add mod">
          <ac:chgData name="Marisol del Carmen Gutierrez Rivera" userId="0963d25f-23fb-408d-a877-4ef32fce1de0" providerId="ADAL" clId="{CAFE1899-197E-4A5C-94E7-F949AD130B26}" dt="2022-07-25T14:58:33.825" v="1175" actId="1076"/>
          <ac:spMkLst>
            <pc:docMk/>
            <pc:sldMk cId="3114050825" sldId="537"/>
            <ac:spMk id="3" creationId="{D0A24873-3918-A51F-39BA-F387CDB439AA}"/>
          </ac:spMkLst>
        </pc:spChg>
      </pc:sldChg>
      <pc:sldChg chg="addSp delSp modSp del mod modAnim">
        <pc:chgData name="Marisol del Carmen Gutierrez Rivera" userId="0963d25f-23fb-408d-a877-4ef32fce1de0" providerId="ADAL" clId="{CAFE1899-197E-4A5C-94E7-F949AD130B26}" dt="2022-07-25T13:21:14.268" v="111" actId="47"/>
        <pc:sldMkLst>
          <pc:docMk/>
          <pc:sldMk cId="4150469116" sldId="1193"/>
        </pc:sldMkLst>
        <pc:spChg chg="del">
          <ac:chgData name="Marisol del Carmen Gutierrez Rivera" userId="0963d25f-23fb-408d-a877-4ef32fce1de0" providerId="ADAL" clId="{CAFE1899-197E-4A5C-94E7-F949AD130B26}" dt="2022-07-25T13:18:24.171" v="60" actId="478"/>
          <ac:spMkLst>
            <pc:docMk/>
            <pc:sldMk cId="4150469116" sldId="1193"/>
            <ac:spMk id="2" creationId="{4B07A068-7768-28C7-A018-94755C8BE951}"/>
          </ac:spMkLst>
        </pc:spChg>
        <pc:spChg chg="add mod">
          <ac:chgData name="Marisol del Carmen Gutierrez Rivera" userId="0963d25f-23fb-408d-a877-4ef32fce1de0" providerId="ADAL" clId="{CAFE1899-197E-4A5C-94E7-F949AD130B26}" dt="2022-07-25T13:18:34.966" v="64"/>
          <ac:spMkLst>
            <pc:docMk/>
            <pc:sldMk cId="4150469116" sldId="1193"/>
            <ac:spMk id="4" creationId="{D12F8C45-9F4E-2C82-ACF7-1BD00606693D}"/>
          </ac:spMkLst>
        </pc:spChg>
        <pc:spChg chg="add mod">
          <ac:chgData name="Marisol del Carmen Gutierrez Rivera" userId="0963d25f-23fb-408d-a877-4ef32fce1de0" providerId="ADAL" clId="{CAFE1899-197E-4A5C-94E7-F949AD130B26}" dt="2022-07-25T13:20:05.623" v="108" actId="207"/>
          <ac:spMkLst>
            <pc:docMk/>
            <pc:sldMk cId="4150469116" sldId="1193"/>
            <ac:spMk id="5" creationId="{41351A4C-5B18-A261-1E9E-E193229976EF}"/>
          </ac:spMkLst>
        </pc:spChg>
        <pc:spChg chg="add mod">
          <ac:chgData name="Marisol del Carmen Gutierrez Rivera" userId="0963d25f-23fb-408d-a877-4ef32fce1de0" providerId="ADAL" clId="{CAFE1899-197E-4A5C-94E7-F949AD130B26}" dt="2022-07-25T13:19:22.205" v="70" actId="1076"/>
          <ac:spMkLst>
            <pc:docMk/>
            <pc:sldMk cId="4150469116" sldId="1193"/>
            <ac:spMk id="6" creationId="{08B80EBC-2EEA-DDDE-C0B5-806697BCB1DB}"/>
          </ac:spMkLst>
        </pc:spChg>
        <pc:picChg chg="add mod">
          <ac:chgData name="Marisol del Carmen Gutierrez Rivera" userId="0963d25f-23fb-408d-a877-4ef32fce1de0" providerId="ADAL" clId="{CAFE1899-197E-4A5C-94E7-F949AD130B26}" dt="2022-07-25T13:18:41.999" v="65" actId="1076"/>
          <ac:picMkLst>
            <pc:docMk/>
            <pc:sldMk cId="4150469116" sldId="1193"/>
            <ac:picMk id="3" creationId="{FCB49806-0C20-73DD-D7BE-BF0FB77AD10D}"/>
          </ac:picMkLst>
        </pc:picChg>
        <pc:picChg chg="add mod">
          <ac:chgData name="Marisol del Carmen Gutierrez Rivera" userId="0963d25f-23fb-408d-a877-4ef32fce1de0" providerId="ADAL" clId="{CAFE1899-197E-4A5C-94E7-F949AD130B26}" dt="2022-07-25T13:18:41.999" v="65" actId="1076"/>
          <ac:picMkLst>
            <pc:docMk/>
            <pc:sldMk cId="4150469116" sldId="1193"/>
            <ac:picMk id="7" creationId="{35742D25-99B1-D0B8-401C-D4766E67FE55}"/>
          </ac:picMkLst>
        </pc:picChg>
        <pc:picChg chg="add mod">
          <ac:chgData name="Marisol del Carmen Gutierrez Rivera" userId="0963d25f-23fb-408d-a877-4ef32fce1de0" providerId="ADAL" clId="{CAFE1899-197E-4A5C-94E7-F949AD130B26}" dt="2022-07-25T13:18:34.966" v="64"/>
          <ac:picMkLst>
            <pc:docMk/>
            <pc:sldMk cId="4150469116" sldId="1193"/>
            <ac:picMk id="8" creationId="{1551A17F-5197-0912-7E24-62AD61F02187}"/>
          </ac:picMkLst>
        </pc:picChg>
      </pc:sldChg>
      <pc:sldChg chg="new del">
        <pc:chgData name="Marisol del Carmen Gutierrez Rivera" userId="0963d25f-23fb-408d-a877-4ef32fce1de0" providerId="ADAL" clId="{CAFE1899-197E-4A5C-94E7-F949AD130B26}" dt="2022-07-25T13:18:27.463" v="62" actId="680"/>
        <pc:sldMkLst>
          <pc:docMk/>
          <pc:sldMk cId="1339134604" sldId="1194"/>
        </pc:sldMkLst>
      </pc:sldChg>
      <pc:sldChg chg="new del">
        <pc:chgData name="Marisol del Carmen Gutierrez Rivera" userId="0963d25f-23fb-408d-a877-4ef32fce1de0" providerId="ADAL" clId="{CAFE1899-197E-4A5C-94E7-F949AD130B26}" dt="2022-07-25T13:24:02.016" v="136" actId="47"/>
        <pc:sldMkLst>
          <pc:docMk/>
          <pc:sldMk cId="2928812797" sldId="1194"/>
        </pc:sldMkLst>
      </pc:sldChg>
      <pc:sldMasterChg chg="addSp delSp modSp mod modSldLayout sldLayoutOrd">
        <pc:chgData name="Marisol del Carmen Gutierrez Rivera" userId="0963d25f-23fb-408d-a877-4ef32fce1de0" providerId="ADAL" clId="{CAFE1899-197E-4A5C-94E7-F949AD130B26}" dt="2022-07-25T13:07:18.725" v="22"/>
        <pc:sldMasterMkLst>
          <pc:docMk/>
          <pc:sldMasterMk cId="1423575879" sldId="2147483654"/>
        </pc:sldMasterMkLst>
        <pc:spChg chg="del">
          <ac:chgData name="Marisol del Carmen Gutierrez Rivera" userId="0963d25f-23fb-408d-a877-4ef32fce1de0" providerId="ADAL" clId="{CAFE1899-197E-4A5C-94E7-F949AD130B26}" dt="2022-07-25T12:51:37.404" v="11" actId="478"/>
          <ac:spMkLst>
            <pc:docMk/>
            <pc:sldMasterMk cId="1423575879" sldId="2147483654"/>
            <ac:spMk id="12" creationId="{9C74C144-40F3-5346-8E0E-B3FCA2487984}"/>
          </ac:spMkLst>
        </pc:spChg>
        <pc:picChg chg="add del mod">
          <ac:chgData name="Marisol del Carmen Gutierrez Rivera" userId="0963d25f-23fb-408d-a877-4ef32fce1de0" providerId="ADAL" clId="{CAFE1899-197E-4A5C-94E7-F949AD130B26}" dt="2022-07-25T13:07:18.725" v="22"/>
          <ac:picMkLst>
            <pc:docMk/>
            <pc:sldMasterMk cId="1423575879" sldId="2147483654"/>
            <ac:picMk id="3" creationId="{68CFA87B-F0B0-969B-AA0B-2A94603FE4F9}"/>
          </ac:picMkLst>
        </pc:picChg>
        <pc:picChg chg="del">
          <ac:chgData name="Marisol del Carmen Gutierrez Rivera" userId="0963d25f-23fb-408d-a877-4ef32fce1de0" providerId="ADAL" clId="{CAFE1899-197E-4A5C-94E7-F949AD130B26}" dt="2022-07-25T12:51:33.511" v="9" actId="478"/>
          <ac:picMkLst>
            <pc:docMk/>
            <pc:sldMasterMk cId="1423575879" sldId="2147483654"/>
            <ac:picMk id="5" creationId="{65B32B04-1F45-042E-AB3D-4D9D75A0E9E6}"/>
          </ac:picMkLst>
        </pc:picChg>
        <pc:picChg chg="del">
          <ac:chgData name="Marisol del Carmen Gutierrez Rivera" userId="0963d25f-23fb-408d-a877-4ef32fce1de0" providerId="ADAL" clId="{CAFE1899-197E-4A5C-94E7-F949AD130B26}" dt="2022-07-25T12:51:38.961" v="12" actId="478"/>
          <ac:picMkLst>
            <pc:docMk/>
            <pc:sldMasterMk cId="1423575879" sldId="2147483654"/>
            <ac:picMk id="6" creationId="{B3127318-B972-6E98-005E-A82C835EFD63}"/>
          </ac:picMkLst>
        </pc:picChg>
        <pc:picChg chg="del">
          <ac:chgData name="Marisol del Carmen Gutierrez Rivera" userId="0963d25f-23fb-408d-a877-4ef32fce1de0" providerId="ADAL" clId="{CAFE1899-197E-4A5C-94E7-F949AD130B26}" dt="2022-07-25T12:51:35.200" v="10" actId="478"/>
          <ac:picMkLst>
            <pc:docMk/>
            <pc:sldMasterMk cId="1423575879" sldId="2147483654"/>
            <ac:picMk id="7" creationId="{FEF6F12D-5095-2D9C-0EA1-C73CF11A1B1D}"/>
          </ac:picMkLst>
        </pc:picChg>
        <pc:picChg chg="add mod">
          <ac:chgData name="Marisol del Carmen Gutierrez Rivera" userId="0963d25f-23fb-408d-a877-4ef32fce1de0" providerId="ADAL" clId="{CAFE1899-197E-4A5C-94E7-F949AD130B26}" dt="2022-07-25T12:51:59.977" v="16"/>
          <ac:picMkLst>
            <pc:docMk/>
            <pc:sldMasterMk cId="1423575879" sldId="2147483654"/>
            <ac:picMk id="8" creationId="{C5AD9650-6717-CE7D-3F33-DAC304E47FC4}"/>
          </ac:picMkLst>
        </pc:picChg>
        <pc:picChg chg="add del mod">
          <ac:chgData name="Marisol del Carmen Gutierrez Rivera" userId="0963d25f-23fb-408d-a877-4ef32fce1de0" providerId="ADAL" clId="{CAFE1899-197E-4A5C-94E7-F949AD130B26}" dt="2022-07-25T12:58:46.656" v="18" actId="478"/>
          <ac:picMkLst>
            <pc:docMk/>
            <pc:sldMasterMk cId="1423575879" sldId="2147483654"/>
            <ac:picMk id="9" creationId="{A36EA694-B737-DE99-4385-1354A769BAD3}"/>
          </ac:picMkLst>
        </pc:picChg>
        <pc:picChg chg="add mod">
          <ac:chgData name="Marisol del Carmen Gutierrez Rivera" userId="0963d25f-23fb-408d-a877-4ef32fce1de0" providerId="ADAL" clId="{CAFE1899-197E-4A5C-94E7-F949AD130B26}" dt="2022-07-25T12:58:51.893" v="19"/>
          <ac:picMkLst>
            <pc:docMk/>
            <pc:sldMasterMk cId="1423575879" sldId="2147483654"/>
            <ac:picMk id="10" creationId="{458A8587-AA15-FDB3-2C66-F2ED72462D76}"/>
          </ac:picMkLst>
        </pc:picChg>
        <pc:sldLayoutChg chg="ord">
          <pc:chgData name="Marisol del Carmen Gutierrez Rivera" userId="0963d25f-23fb-408d-a877-4ef32fce1de0" providerId="ADAL" clId="{CAFE1899-197E-4A5C-94E7-F949AD130B26}" dt="2022-07-25T12:50:42.546" v="8" actId="20578"/>
          <pc:sldLayoutMkLst>
            <pc:docMk/>
            <pc:sldMasterMk cId="1423575879" sldId="2147483654"/>
            <pc:sldLayoutMk cId="1746854774" sldId="2147483655"/>
          </pc:sldLayoutMkLst>
        </pc:sldLayoutChg>
      </pc:sldMasterChg>
      <pc:sldMasterChg chg="addSp delSp modSp mod modSldLayout">
        <pc:chgData name="Marisol del Carmen Gutierrez Rivera" userId="0963d25f-23fb-408d-a877-4ef32fce1de0" providerId="ADAL" clId="{CAFE1899-197E-4A5C-94E7-F949AD130B26}" dt="2022-07-25T14:59:24.039" v="1177"/>
        <pc:sldMasterMkLst>
          <pc:docMk/>
          <pc:sldMasterMk cId="2328870246" sldId="2147483664"/>
        </pc:sldMasterMkLst>
        <pc:picChg chg="del">
          <ac:chgData name="Marisol del Carmen Gutierrez Rivera" userId="0963d25f-23fb-408d-a877-4ef32fce1de0" providerId="ADAL" clId="{CAFE1899-197E-4A5C-94E7-F949AD130B26}" dt="2022-07-25T13:21:05.167" v="110" actId="478"/>
          <ac:picMkLst>
            <pc:docMk/>
            <pc:sldMasterMk cId="2328870246" sldId="2147483664"/>
            <ac:picMk id="6" creationId="{12D7B3E8-A1C9-47FA-8B2B-7190871E5F7E}"/>
          </ac:picMkLst>
        </pc:picChg>
        <pc:picChg chg="add mod">
          <ac:chgData name="Marisol del Carmen Gutierrez Rivera" userId="0963d25f-23fb-408d-a877-4ef32fce1de0" providerId="ADAL" clId="{CAFE1899-197E-4A5C-94E7-F949AD130B26}" dt="2022-07-25T13:21:02.967" v="109"/>
          <ac:picMkLst>
            <pc:docMk/>
            <pc:sldMasterMk cId="2328870246" sldId="2147483664"/>
            <ac:picMk id="8" creationId="{666086BE-DC3D-1041-D56D-EEDCD81E7FF9}"/>
          </ac:picMkLst>
        </pc:picChg>
        <pc:cxnChg chg="add del mod">
          <ac:chgData name="Marisol del Carmen Gutierrez Rivera" userId="0963d25f-23fb-408d-a877-4ef32fce1de0" providerId="ADAL" clId="{CAFE1899-197E-4A5C-94E7-F949AD130B26}" dt="2022-07-25T13:23:22.655" v="129"/>
          <ac:cxnSpMkLst>
            <pc:docMk/>
            <pc:sldMasterMk cId="2328870246" sldId="2147483664"/>
            <ac:cxnSpMk id="9" creationId="{7F7057AC-6114-4577-A577-51C71EE0BA3F}"/>
          </ac:cxnSpMkLst>
        </pc:cxnChg>
        <pc:cxnChg chg="add del mod">
          <ac:chgData name="Marisol del Carmen Gutierrez Rivera" userId="0963d25f-23fb-408d-a877-4ef32fce1de0" providerId="ADAL" clId="{CAFE1899-197E-4A5C-94E7-F949AD130B26}" dt="2022-07-25T13:23:22.655" v="129"/>
          <ac:cxnSpMkLst>
            <pc:docMk/>
            <pc:sldMasterMk cId="2328870246" sldId="2147483664"/>
            <ac:cxnSpMk id="10" creationId="{991AFF28-A9E6-7C42-FB36-030DEBCAA442}"/>
          </ac:cxnSpMkLst>
        </pc:cxnChg>
        <pc:cxnChg chg="add mod">
          <ac:chgData name="Marisol del Carmen Gutierrez Rivera" userId="0963d25f-23fb-408d-a877-4ef32fce1de0" providerId="ADAL" clId="{CAFE1899-197E-4A5C-94E7-F949AD130B26}" dt="2022-07-25T13:23:25.896" v="130"/>
          <ac:cxnSpMkLst>
            <pc:docMk/>
            <pc:sldMasterMk cId="2328870246" sldId="2147483664"/>
            <ac:cxnSpMk id="11" creationId="{BDB8F0EF-13BD-B722-8793-31CC4E24F124}"/>
          </ac:cxnSpMkLst>
        </pc:cxnChg>
        <pc:cxnChg chg="add mod">
          <ac:chgData name="Marisol del Carmen Gutierrez Rivera" userId="0963d25f-23fb-408d-a877-4ef32fce1de0" providerId="ADAL" clId="{CAFE1899-197E-4A5C-94E7-F949AD130B26}" dt="2022-07-25T13:23:25.896" v="130"/>
          <ac:cxnSpMkLst>
            <pc:docMk/>
            <pc:sldMasterMk cId="2328870246" sldId="2147483664"/>
            <ac:cxnSpMk id="12" creationId="{894DFADD-1888-F92A-94B7-BB4F7E942C66}"/>
          </ac:cxnSpMkLst>
        </pc:cxnChg>
        <pc:sldLayoutChg chg="modSp">
          <pc:chgData name="Marisol del Carmen Gutierrez Rivera" userId="0963d25f-23fb-408d-a877-4ef32fce1de0" providerId="ADAL" clId="{CAFE1899-197E-4A5C-94E7-F949AD130B26}" dt="2022-07-25T14:59:24.039" v="1177"/>
          <pc:sldLayoutMkLst>
            <pc:docMk/>
            <pc:sldMasterMk cId="2328870246" sldId="2147483664"/>
            <pc:sldLayoutMk cId="1414725451" sldId="2147483682"/>
          </pc:sldLayoutMkLst>
          <pc:picChg chg="mod">
            <ac:chgData name="Marisol del Carmen Gutierrez Rivera" userId="0963d25f-23fb-408d-a877-4ef32fce1de0" providerId="ADAL" clId="{CAFE1899-197E-4A5C-94E7-F949AD130B26}" dt="2022-07-25T14:59:24.039" v="1177"/>
            <ac:picMkLst>
              <pc:docMk/>
              <pc:sldMasterMk cId="2328870246" sldId="2147483664"/>
              <pc:sldLayoutMk cId="1414725451" sldId="2147483682"/>
              <ac:picMk id="474" creationId="{E8BDA0C5-A8E3-4B71-9895-98F296EE74D8}"/>
            </ac:picMkLst>
          </pc:picChg>
        </pc:sldLayoutChg>
      </pc:sldMasterChg>
      <pc:sldMasterChg chg="modSp">
        <pc:chgData name="Marisol del Carmen Gutierrez Rivera" userId="0963d25f-23fb-408d-a877-4ef32fce1de0" providerId="ADAL" clId="{CAFE1899-197E-4A5C-94E7-F949AD130B26}" dt="2022-07-25T15:01:07.885" v="1183"/>
        <pc:sldMasterMkLst>
          <pc:docMk/>
          <pc:sldMasterMk cId="1764657274" sldId="2147483678"/>
        </pc:sldMasterMkLst>
        <pc:picChg chg="mod">
          <ac:chgData name="Marisol del Carmen Gutierrez Rivera" userId="0963d25f-23fb-408d-a877-4ef32fce1de0" providerId="ADAL" clId="{CAFE1899-197E-4A5C-94E7-F949AD130B26}" dt="2022-07-25T15:01:07.885" v="1183"/>
          <ac:picMkLst>
            <pc:docMk/>
            <pc:sldMasterMk cId="1764657274" sldId="2147483678"/>
            <ac:picMk id="8" creationId="{00000000-0000-0000-0000-000000000000}"/>
          </ac:picMkLst>
        </pc:picChg>
      </pc:sldMasterChg>
      <pc:sldMasterChg chg="modSp mod">
        <pc:chgData name="Marisol del Carmen Gutierrez Rivera" userId="0963d25f-23fb-408d-a877-4ef32fce1de0" providerId="ADAL" clId="{CAFE1899-197E-4A5C-94E7-F949AD130B26}" dt="2022-07-25T12:51:53.029" v="14" actId="1076"/>
        <pc:sldMasterMkLst>
          <pc:docMk/>
          <pc:sldMasterMk cId="496375632" sldId="2147483691"/>
        </pc:sldMasterMkLst>
        <pc:picChg chg="mod">
          <ac:chgData name="Marisol del Carmen Gutierrez Rivera" userId="0963d25f-23fb-408d-a877-4ef32fce1de0" providerId="ADAL" clId="{CAFE1899-197E-4A5C-94E7-F949AD130B26}" dt="2022-07-25T12:51:53.029" v="14" actId="1076"/>
          <ac:picMkLst>
            <pc:docMk/>
            <pc:sldMasterMk cId="496375632" sldId="2147483691"/>
            <ac:picMk id="12" creationId="{692A9988-F1C1-A0AA-EF52-C54DC9FB42BF}"/>
          </ac:picMkLst>
        </pc:picChg>
      </pc:sldMasterChg>
    </pc:docChg>
  </pc:docChgLst>
  <pc:docChgLst>
    <pc:chgData name="Marisol del Carmen Gutierrez Rivera" userId="S::edesign@noria.mx::0963d25f-23fb-408d-a877-4ef32fce1de0" providerId="AD" clId="Web-{F30C080B-88CB-4C15-F88D-6076BB4F0838}"/>
    <pc:docChg chg="modSld">
      <pc:chgData name="Marisol del Carmen Gutierrez Rivera" userId="S::edesign@noria.mx::0963d25f-23fb-408d-a877-4ef32fce1de0" providerId="AD" clId="Web-{F30C080B-88CB-4C15-F88D-6076BB4F0838}" dt="2022-07-25T12:45:46.546" v="0"/>
      <pc:docMkLst>
        <pc:docMk/>
      </pc:docMkLst>
      <pc:sldChg chg="delSp">
        <pc:chgData name="Marisol del Carmen Gutierrez Rivera" userId="S::edesign@noria.mx::0963d25f-23fb-408d-a877-4ef32fce1de0" providerId="AD" clId="Web-{F30C080B-88CB-4C15-F88D-6076BB4F0838}" dt="2022-07-25T12:45:46.546" v="0"/>
        <pc:sldMkLst>
          <pc:docMk/>
          <pc:sldMk cId="1132737551" sldId="275"/>
        </pc:sldMkLst>
        <pc:picChg chg="del">
          <ac:chgData name="Marisol del Carmen Gutierrez Rivera" userId="S::edesign@noria.mx::0963d25f-23fb-408d-a877-4ef32fce1de0" providerId="AD" clId="Web-{F30C080B-88CB-4C15-F88D-6076BB4F0838}" dt="2022-07-25T12:45:46.546" v="0"/>
          <ac:picMkLst>
            <pc:docMk/>
            <pc:sldMk cId="1132737551" sldId="275"/>
            <ac:picMk id="3" creationId="{96F1BB5C-9E4A-7255-7D7F-E0227C62D73A}"/>
          </ac:picMkLst>
        </pc:picChg>
      </pc:sldChg>
    </pc:docChg>
  </pc:docChgLst>
  <pc:docChgLst>
    <pc:chgData name="Gloria Moncada Arenas" userId="S::generacion@noria.mx::d8a5062a-d71a-42ef-9777-a767ee448c70" providerId="AD" clId="Web-{CEADBD7F-76A2-37E6-A8E0-E767D513ED89}"/>
    <pc:docChg chg="modSld">
      <pc:chgData name="Gloria Moncada Arenas" userId="S::generacion@noria.mx::d8a5062a-d71a-42ef-9777-a767ee448c70" providerId="AD" clId="Web-{CEADBD7F-76A2-37E6-A8E0-E767D513ED89}" dt="2022-08-11T18:13:18.737" v="1" actId="20577"/>
      <pc:docMkLst>
        <pc:docMk/>
      </pc:docMkLst>
      <pc:sldChg chg="modSp">
        <pc:chgData name="Gloria Moncada Arenas" userId="S::generacion@noria.mx::d8a5062a-d71a-42ef-9777-a767ee448c70" providerId="AD" clId="Web-{CEADBD7F-76A2-37E6-A8E0-E767D513ED89}" dt="2022-08-11T18:13:18.737" v="1" actId="20577"/>
        <pc:sldMkLst>
          <pc:docMk/>
          <pc:sldMk cId="2666196177" sldId="258"/>
        </pc:sldMkLst>
        <pc:spChg chg="mod">
          <ac:chgData name="Gloria Moncada Arenas" userId="S::generacion@noria.mx::d8a5062a-d71a-42ef-9777-a767ee448c70" providerId="AD" clId="Web-{CEADBD7F-76A2-37E6-A8E0-E767D513ED89}" dt="2022-08-11T18:13:18.737" v="1" actId="20577"/>
          <ac:spMkLst>
            <pc:docMk/>
            <pc:sldMk cId="2666196177" sldId="258"/>
            <ac:spMk id="2" creationId="{6487E512-4982-7777-47B7-BCD140EEA5F5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H\02%20PROYECTO%20MOTORES\02_Facturacion%20a&#241;o%20x%20a&#241;o%20O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H\02%20PROYECTO%20MOTORES\02_Facturacion%20a&#241;o%20x%20a&#241;o%20OK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H\02%20PROYECTO%20MOTORES\02_Facturacion%20a&#241;o%20x%20a&#241;o%20OK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'Piv QV MXP'!$S$57</c:f>
              <c:strCache>
                <c:ptCount val="1"/>
                <c:pt idx="0">
                  <c:v>Gasto en Reparación (MXP /Km2)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cat>
            <c:numRef>
              <c:f>'Piv QV MXP'!$N$59:$N$68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'Piv QV MXP'!$S$59:$S$66</c:f>
              <c:numCache>
                <c:formatCode>_-* #,##0.00_-;\-* #,##0.00_-;_-* "-"??_-;_-@_-</c:formatCode>
                <c:ptCount val="8"/>
                <c:pt idx="0">
                  <c:v>106459.23512090788</c:v>
                </c:pt>
                <c:pt idx="1">
                  <c:v>148679.96337773607</c:v>
                </c:pt>
                <c:pt idx="2">
                  <c:v>85465.045330191992</c:v>
                </c:pt>
                <c:pt idx="3">
                  <c:v>79498.483442624769</c:v>
                </c:pt>
                <c:pt idx="4">
                  <c:v>64180.056299075921</c:v>
                </c:pt>
                <c:pt idx="5">
                  <c:v>51536.930062017331</c:v>
                </c:pt>
                <c:pt idx="6">
                  <c:v>38061.850962980796</c:v>
                </c:pt>
                <c:pt idx="7">
                  <c:v>54275.032597898033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71-4022-93E4-C5D4A7AFBA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7929775"/>
        <c:axId val="1247921039"/>
      </c:barChart>
      <c:catAx>
        <c:axId val="1247929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47921039"/>
        <c:crosses val="autoZero"/>
        <c:auto val="1"/>
        <c:lblAlgn val="ctr"/>
        <c:lblOffset val="100"/>
        <c:noMultiLvlLbl val="0"/>
      </c:catAx>
      <c:valAx>
        <c:axId val="12479210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47929775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826450672085469"/>
          <c:y val="4.2008254074876974E-2"/>
          <c:w val="0.64160988374311423"/>
          <c:h val="9.74940079080347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41084438420168"/>
          <c:y val="0.19206735424735574"/>
          <c:w val="0.79700884989091036"/>
          <c:h val="0.687513700485571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'Piv QV MXP'!$S$57</c:f>
              <c:strCache>
                <c:ptCount val="1"/>
                <c:pt idx="0">
                  <c:v>Gasto en Reparación (MXP /Km2)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cat>
            <c:numRef>
              <c:f>'Piv QV MXP'!$N$59:$N$68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'Piv QV MXP'!$S$59:$S$61</c:f>
              <c:numCache>
                <c:formatCode>_-* #,##0.00_-;\-* #,##0.00_-;_-* "-"??_-;_-@_-</c:formatCode>
                <c:ptCount val="3"/>
                <c:pt idx="0">
                  <c:v>106459.23512090788</c:v>
                </c:pt>
                <c:pt idx="1">
                  <c:v>148679.96337773607</c:v>
                </c:pt>
                <c:pt idx="2">
                  <c:v>85465.045330191992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AA-4AC9-B6EC-CAA7CB4FDE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7929775"/>
        <c:axId val="1247921039"/>
      </c:barChart>
      <c:catAx>
        <c:axId val="1247929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47921039"/>
        <c:crosses val="autoZero"/>
        <c:auto val="1"/>
        <c:lblAlgn val="ctr"/>
        <c:lblOffset val="100"/>
        <c:noMultiLvlLbl val="0"/>
      </c:catAx>
      <c:valAx>
        <c:axId val="12479210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47929775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'Piv QV MXP'!$S$57</c:f>
              <c:strCache>
                <c:ptCount val="1"/>
                <c:pt idx="0">
                  <c:v>Gasto en Reparación (MXP /Km2)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cat>
            <c:numRef>
              <c:f>'Piv QV MXP'!$N$59:$N$68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'Piv QV MXP'!$S$59:$S$65</c:f>
              <c:numCache>
                <c:formatCode>_-* #,##0.00_-;\-* #,##0.00_-;_-* "-"??_-;_-@_-</c:formatCode>
                <c:ptCount val="7"/>
                <c:pt idx="0">
                  <c:v>106459.23512090788</c:v>
                </c:pt>
                <c:pt idx="1">
                  <c:v>148679.96337773607</c:v>
                </c:pt>
                <c:pt idx="2">
                  <c:v>85465.045330191992</c:v>
                </c:pt>
                <c:pt idx="3">
                  <c:v>79498.483442624769</c:v>
                </c:pt>
                <c:pt idx="4">
                  <c:v>64180.056299075921</c:v>
                </c:pt>
                <c:pt idx="5">
                  <c:v>51536.930062017331</c:v>
                </c:pt>
                <c:pt idx="6">
                  <c:v>38061.850962980796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99-4A77-9C73-1319D9F931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7929775"/>
        <c:axId val="1247921039"/>
      </c:barChart>
      <c:catAx>
        <c:axId val="1247929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47921039"/>
        <c:crosses val="autoZero"/>
        <c:auto val="1"/>
        <c:lblAlgn val="ctr"/>
        <c:lblOffset val="100"/>
        <c:noMultiLvlLbl val="0"/>
      </c:catAx>
      <c:valAx>
        <c:axId val="12479210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47929775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281C5-B7A4-3648-A348-45ACF1EA559E}" type="datetimeFigureOut">
              <a:rPr lang="es-MX" smtClean="0"/>
              <a:t>20/08/2022</a:t>
            </a:fld>
            <a:endParaRPr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5A775-D0DB-C444-B41B-7408B6F92AA9}" type="slidenum">
              <a:rPr lang="es-MX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1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786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53785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24510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57058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20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93955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73862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22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51523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24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64025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847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81913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76061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16584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3930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8336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17231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155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13.sv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sv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sv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sv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.png"/><Relationship Id="rId5" Type="http://schemas.openxmlformats.org/officeDocument/2006/relationships/image" Target="../media/image17.svg"/><Relationship Id="rId4" Type="http://schemas.openxmlformats.org/officeDocument/2006/relationships/image" Target="../media/image1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6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6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26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5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6242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135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8EA3352-EF50-1741-808C-B13395A6F2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383FAC1-11FF-A035-4AAF-1DBB2A20134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652" y="241427"/>
            <a:ext cx="2400423" cy="723937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ABE59225-85BD-5B3E-0C94-515BBF7C553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32263" y="6334298"/>
            <a:ext cx="414202" cy="28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25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50952E89-A3EB-7CBB-5FB7-D4C8CFAB9D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2" y="241427"/>
            <a:ext cx="3200564" cy="723937"/>
          </a:xfrm>
          <a:prstGeom prst="rect">
            <a:avLst/>
          </a:prstGeom>
        </p:spPr>
      </p:pic>
      <p:pic>
        <p:nvPicPr>
          <p:cNvPr id="6" name="Imagen 6">
            <a:extLst>
              <a:ext uri="{FF2B5EF4-FFF2-40B4-BE49-F238E27FC236}">
                <a16:creationId xmlns:a16="http://schemas.microsoft.com/office/drawing/2014/main" id="{ED9B6773-3584-2A69-0A92-5CC67C3959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281A7465-46DB-5112-30FB-A86ED366640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32263" y="6334298"/>
            <a:ext cx="414202" cy="28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16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6286"/>
            <a:ext cx="12192000" cy="6845433"/>
          </a:xfrm>
          <a:prstGeom prst="rect">
            <a:avLst/>
          </a:prstGeom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3AC2112A-B7CC-7786-3F3C-047C9F593B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2" y="241427"/>
            <a:ext cx="3200564" cy="723937"/>
          </a:xfrm>
          <a:prstGeom prst="rect">
            <a:avLst/>
          </a:prstGeom>
        </p:spPr>
      </p:pic>
      <p:pic>
        <p:nvPicPr>
          <p:cNvPr id="6" name="Imagen 6">
            <a:extLst>
              <a:ext uri="{FF2B5EF4-FFF2-40B4-BE49-F238E27FC236}">
                <a16:creationId xmlns:a16="http://schemas.microsoft.com/office/drawing/2014/main" id="{CC3B6E40-47D8-6442-8EBF-FD1FD89AB5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E79BC689-5FB4-CB07-B59F-5AD2E75304D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32263" y="6334298"/>
            <a:ext cx="414202" cy="28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9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BC918387-AC9B-278C-4A83-14B48EE41A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2" y="241427"/>
            <a:ext cx="3200564" cy="723937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686A32CC-00C3-2884-E530-E1AD07539CD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32263" y="6334298"/>
            <a:ext cx="414202" cy="28228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90405A1-8663-7B20-B425-27F32C1FF38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22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245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15347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06123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4820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1674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99746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880082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366512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6793606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5427241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662E267B-92DC-F896-10AE-05C3D9E5F48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290B021B-F2F9-30B4-A986-BC7966B5B65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074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2238CF97-F0EE-768F-E411-69054490BB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EA68450E-7C32-3AC5-5FF4-67C9D333A6E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844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" y="0"/>
            <a:ext cx="12214383" cy="6858000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C83A39FC-A6DC-35A6-330A-C399B58B78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B17B9EF2-8D81-BEA6-898A-35A20832F3E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9121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7" name="Imagen 11">
            <a:extLst>
              <a:ext uri="{FF2B5EF4-FFF2-40B4-BE49-F238E27FC236}">
                <a16:creationId xmlns:a16="http://schemas.microsoft.com/office/drawing/2014/main" id="{EEA52256-7DEB-1272-3023-8ECAFDE9004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E6C8EA6C-2ED7-41C9-11D2-296A21BD4E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25714" y="258975"/>
            <a:ext cx="2040617" cy="6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363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">
    <p:bg>
      <p:bgPr>
        <a:solidFill>
          <a:srgbClr val="124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Imagen que contiene verde, oscuro, tabla, hombre&#10;&#10;Descripción generada automáticamente">
            <a:extLst>
              <a:ext uri="{FF2B5EF4-FFF2-40B4-BE49-F238E27FC236}">
                <a16:creationId xmlns:a16="http://schemas.microsoft.com/office/drawing/2014/main" id="{41B0EEA3-BC24-4655-8B67-11A30C33C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2" name="Google Shape;10;p2">
            <a:extLst>
              <a:ext uri="{FF2B5EF4-FFF2-40B4-BE49-F238E27FC236}">
                <a16:creationId xmlns:a16="http://schemas.microsoft.com/office/drawing/2014/main" id="{983F6096-3A4D-4170-BFA6-431C5A30E42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379130" y="4224966"/>
            <a:ext cx="6328126" cy="209647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5500">
                <a:solidFill>
                  <a:schemeClr val="bg1"/>
                </a:solidFill>
                <a:latin typeface="Gotham Bold" pitchFamily="50" charset="0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pic>
        <p:nvPicPr>
          <p:cNvPr id="14" name="Imagen 13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F25BAE29-8FFA-4A10-82E7-1C51C5F6EC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113" y="536557"/>
            <a:ext cx="2177143" cy="85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3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851343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">
    <p:bg>
      <p:bgPr>
        <a:solidFill>
          <a:srgbClr val="124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&#10;&#10;Descripción generada automáticamente con confianza media">
            <a:extLst>
              <a:ext uri="{FF2B5EF4-FFF2-40B4-BE49-F238E27FC236}">
                <a16:creationId xmlns:a16="http://schemas.microsoft.com/office/drawing/2014/main" id="{5CFED3BD-D764-E800-AA53-173E22DE9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Google Shape;10;p2">
            <a:extLst>
              <a:ext uri="{FF2B5EF4-FFF2-40B4-BE49-F238E27FC236}">
                <a16:creationId xmlns:a16="http://schemas.microsoft.com/office/drawing/2014/main" id="{C1B7F03A-5410-434C-A5D0-5839A1397094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4657679" y="2904881"/>
            <a:ext cx="6328126" cy="10482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7200">
                <a:solidFill>
                  <a:schemeClr val="bg1"/>
                </a:solidFill>
                <a:latin typeface="Gotham Bold" pitchFamily="50" charset="0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rPr lang="es-MX"/>
              <a:t>GRACIAS</a:t>
            </a:r>
            <a:endParaRPr/>
          </a:p>
        </p:txBody>
      </p:sp>
      <p:pic>
        <p:nvPicPr>
          <p:cNvPr id="15" name="Imagen 14" descr="Interfaz de usuario gráfica, Texto&#10;&#10;Descripción generada automáticamente con confianza media">
            <a:extLst>
              <a:ext uri="{FF2B5EF4-FFF2-40B4-BE49-F238E27FC236}">
                <a16:creationId xmlns:a16="http://schemas.microsoft.com/office/drawing/2014/main" id="{5D88CEC1-AE95-48C0-A9AE-4F98DA95A0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3" y="3077882"/>
            <a:ext cx="1737718" cy="70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359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715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4917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501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721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9521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94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8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11.sv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hyperlink" Target="mailto:aherrad5@gmail.com" TargetMode="External"/><Relationship Id="rId3" Type="http://schemas.openxmlformats.org/officeDocument/2006/relationships/image" Target="../media/image20.jpeg"/><Relationship Id="rId7" Type="http://schemas.openxmlformats.org/officeDocument/2006/relationships/image" Target="../media/image13.sv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image" Target="../media/image11.sv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0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26.xml"/><Relationship Id="rId19" Type="http://schemas.openxmlformats.org/officeDocument/2006/relationships/image" Target="../media/image8.svg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8CFA87B-F0B0-969B-AA0B-2A94603FE4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58" y="0"/>
            <a:ext cx="12165242" cy="6848487"/>
          </a:xfrm>
          <a:prstGeom prst="rect">
            <a:avLst/>
          </a:prstGeom>
        </p:spPr>
      </p:pic>
      <p:pic>
        <p:nvPicPr>
          <p:cNvPr id="8" name="Imagen 11">
            <a:extLst>
              <a:ext uri="{FF2B5EF4-FFF2-40B4-BE49-F238E27FC236}">
                <a16:creationId xmlns:a16="http://schemas.microsoft.com/office/drawing/2014/main" id="{C5AD9650-6717-CE7D-3F33-DAC304E47FC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09300" y="6114951"/>
            <a:ext cx="488757" cy="544089"/>
          </a:xfrm>
          <a:prstGeom prst="rect">
            <a:avLst/>
          </a:prstGeom>
        </p:spPr>
      </p:pic>
      <p:pic>
        <p:nvPicPr>
          <p:cNvPr id="10" name="Imagen 9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458A8587-AA15-FDB3-2C66-F2ED72462D7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7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1" y="0"/>
            <a:ext cx="12182140" cy="6858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09300" y="6114951"/>
            <a:ext cx="488757" cy="544089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AB63897A-62B4-59D7-6B2F-BBE738FD4D7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837" y="433169"/>
            <a:ext cx="2380859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7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3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36707"/>
            <a:ext cx="11821841" cy="1446795"/>
          </a:xfrm>
          <a:prstGeom prst="rect">
            <a:avLst/>
          </a:prstGeom>
        </p:spPr>
      </p:pic>
      <p:pic>
        <p:nvPicPr>
          <p:cNvPr id="8" name="Imagen 5">
            <a:extLst>
              <a:ext uri="{FF2B5EF4-FFF2-40B4-BE49-F238E27FC236}">
                <a16:creationId xmlns:a16="http://schemas.microsoft.com/office/drawing/2014/main" id="{666086BE-DC3D-1041-D56D-EEDCD81E7FF9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10761650" y="169095"/>
            <a:ext cx="1235773" cy="36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7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3" r:id="rId8"/>
    <p:sldLayoutId id="2147483690" r:id="rId9"/>
    <p:sldLayoutId id="2147483682" r:id="rId10"/>
    <p:sldLayoutId id="2147483683" r:id="rId11"/>
    <p:sldLayoutId id="2147483685" r:id="rId12"/>
    <p:sldLayoutId id="21474836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13" userDrawn="1">
          <p15:clr>
            <a:srgbClr val="F26B43"/>
          </p15:clr>
        </p15:guide>
        <p15:guide id="3" pos="7317" userDrawn="1">
          <p15:clr>
            <a:srgbClr val="F26B43"/>
          </p15:clr>
        </p15:guide>
        <p15:guide id="4" pos="363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686" userDrawn="1">
          <p15:clr>
            <a:srgbClr val="F26B43"/>
          </p15:clr>
        </p15:guide>
        <p15:guide id="8" pos="3961" userDrawn="1">
          <p15:clr>
            <a:srgbClr val="F26B43"/>
          </p15:clr>
        </p15:guide>
        <p15:guide id="9" pos="371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1"/>
            <a:ext cx="12192000" cy="684771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8" y="0"/>
            <a:ext cx="12182140" cy="6858000"/>
          </a:xfrm>
          <a:prstGeom prst="rect">
            <a:avLst/>
          </a:prstGeom>
        </p:spPr>
      </p:pic>
      <p:sp>
        <p:nvSpPr>
          <p:cNvPr id="15" name="14 Subtítulo">
            <a:extLst>
              <a:ext uri="{FF2B5EF4-FFF2-40B4-BE49-F238E27FC236}">
                <a16:creationId xmlns:a16="http://schemas.microsoft.com/office/drawing/2014/main" id="{010C0112-80A8-1B4A-8A9D-46AA9E1FE90B}"/>
              </a:ext>
            </a:extLst>
          </p:cNvPr>
          <p:cNvSpPr txBox="1">
            <a:spLocks/>
          </p:cNvSpPr>
          <p:nvPr userDrawn="1"/>
        </p:nvSpPr>
        <p:spPr>
          <a:xfrm>
            <a:off x="1631503" y="2716494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8800" b="1" i="0" u="none" strike="noStrike" kern="1200" cap="none" spc="0" normalizeH="0" baseline="0" noProof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FBCC25F-336D-D548-A9D2-D14B4A986BFC}"/>
              </a:ext>
            </a:extLst>
          </p:cNvPr>
          <p:cNvSpPr txBox="1"/>
          <p:nvPr userDrawn="1"/>
        </p:nvSpPr>
        <p:spPr>
          <a:xfrm>
            <a:off x="4680674" y="2387417"/>
            <a:ext cx="2830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B8EBE48-C76B-EA46-99BF-2C49A0796506}"/>
              </a:ext>
            </a:extLst>
          </p:cNvPr>
          <p:cNvSpPr/>
          <p:nvPr userDrawn="1"/>
        </p:nvSpPr>
        <p:spPr>
          <a:xfrm>
            <a:off x="4188103" y="3995853"/>
            <a:ext cx="3815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50" charset="0"/>
              </a:rPr>
              <a:t>Ahora… ¡A implementar!</a:t>
            </a:r>
          </a:p>
        </p:txBody>
      </p:sp>
      <p:pic>
        <p:nvPicPr>
          <p:cNvPr id="10" name="Imagen 6">
            <a:extLst>
              <a:ext uri="{FF2B5EF4-FFF2-40B4-BE49-F238E27FC236}">
                <a16:creationId xmlns:a16="http://schemas.microsoft.com/office/drawing/2014/main" id="{32930645-2F57-B4F4-838A-D0EDD4B8E33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370746" y="6244587"/>
            <a:ext cx="372302" cy="414450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518B2E76-A3DC-6D64-7D46-282506925A5D}"/>
              </a:ext>
            </a:extLst>
          </p:cNvPr>
          <p:cNvSpPr/>
          <p:nvPr userDrawn="1"/>
        </p:nvSpPr>
        <p:spPr>
          <a:xfrm>
            <a:off x="3899141" y="5688467"/>
            <a:ext cx="4393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Abraham Herrada López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33023033-195F-C0EB-9D70-0504930E2DE0}"/>
              </a:ext>
            </a:extLst>
          </p:cNvPr>
          <p:cNvSpPr/>
          <p:nvPr userDrawn="1"/>
        </p:nvSpPr>
        <p:spPr>
          <a:xfrm>
            <a:off x="4237128" y="6090360"/>
            <a:ext cx="37177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aherrad5@gmail.com</a:t>
            </a:r>
            <a:r>
              <a:rPr kumimoji="0" lang="es-MX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, abraham.herrada@daltile.com.mx</a:t>
            </a:r>
          </a:p>
        </p:txBody>
      </p:sp>
    </p:spTree>
    <p:extLst>
      <p:ext uri="{BB962C8B-B14F-4D97-AF65-F5344CB8AC3E}">
        <p14:creationId xmlns:p14="http://schemas.microsoft.com/office/powerpoint/2010/main" val="17646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2D7B3E8-A1C9-47FA-8B2B-7190871E5F7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0761650" y="169095"/>
            <a:ext cx="1235773" cy="366155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48" y="5630766"/>
            <a:ext cx="11821841" cy="1446794"/>
          </a:xfrm>
          <a:prstGeom prst="rect">
            <a:avLst/>
          </a:prstGeom>
        </p:spPr>
      </p:pic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B94EA4CE-7B96-C8F7-C1D1-8C7F818DB2CE}"/>
              </a:ext>
            </a:extLst>
          </p:cNvPr>
          <p:cNvCxnSpPr/>
          <p:nvPr userDrawn="1"/>
        </p:nvCxnSpPr>
        <p:spPr>
          <a:xfrm>
            <a:off x="386080" y="-452120"/>
            <a:ext cx="0" cy="77622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1C9720AA-2C6C-BE8E-33AE-C644C08134D3}"/>
              </a:ext>
            </a:extLst>
          </p:cNvPr>
          <p:cNvCxnSpPr/>
          <p:nvPr userDrawn="1"/>
        </p:nvCxnSpPr>
        <p:spPr>
          <a:xfrm>
            <a:off x="0" y="284480"/>
            <a:ext cx="926592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26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913">
          <p15:clr>
            <a:srgbClr val="F26B43"/>
          </p15:clr>
        </p15:guide>
        <p15:guide id="3" pos="7317">
          <p15:clr>
            <a:srgbClr val="F26B43"/>
          </p15:clr>
        </p15:guide>
        <p15:guide id="4" pos="363">
          <p15:clr>
            <a:srgbClr val="F26B43"/>
          </p15:clr>
        </p15:guide>
        <p15:guide id="5" orient="horz" pos="3929">
          <p15:clr>
            <a:srgbClr val="F26B43"/>
          </p15:clr>
        </p15:guide>
        <p15:guide id="6" orient="horz" pos="2160">
          <p15:clr>
            <a:srgbClr val="F26B43"/>
          </p15:clr>
        </p15:guide>
        <p15:guide id="7" orient="horz" pos="686">
          <p15:clr>
            <a:srgbClr val="F26B43"/>
          </p15:clr>
        </p15:guide>
        <p15:guide id="8" pos="3961">
          <p15:clr>
            <a:srgbClr val="F26B43"/>
          </p15:clr>
        </p15:guide>
        <p15:guide id="9" pos="371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microsoft.com/office/2007/relationships/hdphoto" Target="../media/hdphoto4.wdp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5">
            <a:extLst>
              <a:ext uri="{FF2B5EF4-FFF2-40B4-BE49-F238E27FC236}">
                <a16:creationId xmlns:a16="http://schemas.microsoft.com/office/drawing/2014/main" id="{6487E512-4982-7777-47B7-BCD140EEA5F5}"/>
              </a:ext>
            </a:extLst>
          </p:cNvPr>
          <p:cNvSpPr txBox="1">
            <a:spLocks/>
          </p:cNvSpPr>
          <p:nvPr/>
        </p:nvSpPr>
        <p:spPr>
          <a:xfrm>
            <a:off x="1704975" y="1898249"/>
            <a:ext cx="8782050" cy="3061501"/>
          </a:xfrm>
          <a:prstGeom prst="rect">
            <a:avLst/>
          </a:prstGeom>
        </p:spPr>
        <p:txBody>
          <a:bodyPr lIns="91440" tIns="45720" rIns="91440" bIns="4572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s-MX" sz="6700" b="1" dirty="0">
                <a:solidFill>
                  <a:schemeClr val="bg1"/>
                </a:solidFill>
                <a:latin typeface="+mn-lt"/>
              </a:rPr>
              <a:t>“APLICA INMEDIATAMENTE…”</a:t>
            </a:r>
            <a:br>
              <a:rPr lang="es-MX" sz="6700" b="1" dirty="0">
                <a:latin typeface="+mn-lt"/>
              </a:rPr>
            </a:br>
            <a:br>
              <a:rPr lang="es-MX" sz="4800" b="1" dirty="0">
                <a:latin typeface="+mn-lt"/>
              </a:rPr>
            </a:br>
            <a:r>
              <a:rPr lang="es-MX" sz="3600" b="1" dirty="0">
                <a:solidFill>
                  <a:schemeClr val="bg1"/>
                </a:solidFill>
                <a:latin typeface="+mn-lt"/>
              </a:rPr>
              <a:t>¡LOGRA UN CAMBIO RÁPIDO Y POTENTE!</a:t>
            </a:r>
            <a:endParaRPr lang="es-MX" sz="3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52C0A61-64C2-C61D-6601-D429F35BB1D0}"/>
              </a:ext>
            </a:extLst>
          </p:cNvPr>
          <p:cNvSpPr txBox="1">
            <a:spLocks/>
          </p:cNvSpPr>
          <p:nvPr/>
        </p:nvSpPr>
        <p:spPr>
          <a:xfrm>
            <a:off x="2804160" y="5689918"/>
            <a:ext cx="9144000" cy="9140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CO" sz="2500" b="1">
                <a:solidFill>
                  <a:schemeClr val="bg1"/>
                </a:solidFill>
                <a:latin typeface="Century Gothic" panose="020B0502020202020204" pitchFamily="34" charset="0"/>
              </a:rPr>
              <a:t>Abraham Herrada</a:t>
            </a:r>
          </a:p>
          <a:p>
            <a:pPr marL="0" indent="0" algn="r">
              <a:buNone/>
            </a:pPr>
            <a:r>
              <a:rPr lang="es-CO" sz="2500">
                <a:solidFill>
                  <a:schemeClr val="bg1"/>
                </a:solidFill>
                <a:latin typeface="Century Gothic" panose="020B0502020202020204" pitchFamily="34" charset="0"/>
              </a:rPr>
              <a:t>CMC MÉXICO, 2022</a:t>
            </a:r>
          </a:p>
        </p:txBody>
      </p:sp>
    </p:spTree>
    <p:extLst>
      <p:ext uri="{BB962C8B-B14F-4D97-AF65-F5344CB8AC3E}">
        <p14:creationId xmlns:p14="http://schemas.microsoft.com/office/powerpoint/2010/main" val="2666196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995A50-8D79-DE4A-C2C9-07265988C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918" y="1231640"/>
            <a:ext cx="9060018" cy="47650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C82C11-835B-C8D4-6A66-B0640BAFD9FF}"/>
              </a:ext>
            </a:extLst>
          </p:cNvPr>
          <p:cNvSpPr txBox="1"/>
          <p:nvPr/>
        </p:nvSpPr>
        <p:spPr>
          <a:xfrm>
            <a:off x="2841322" y="2034086"/>
            <a:ext cx="8560686" cy="3694918"/>
          </a:xfrm>
          <a:prstGeom prst="rect">
            <a:avLst/>
          </a:prstGeom>
          <a:solidFill>
            <a:srgbClr val="EAEAEB">
              <a:alpha val="45882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3000" dirty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Considerar el sistema, no solo el componente.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3000" dirty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Desarmar todas las partes (hasta los rodamientos).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3000" dirty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Involucrar a los analistas de monitoreo de condición.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3000" dirty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Identificar que pasó.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3000" dirty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Implementar soluciones.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5D3DFC3-3186-507D-631F-76459A743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230" y="1966708"/>
            <a:ext cx="1819529" cy="2924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1D7B87-FBBA-04C9-68A5-5099440D6B9F}"/>
              </a:ext>
            </a:extLst>
          </p:cNvPr>
          <p:cNvSpPr txBox="1"/>
          <p:nvPr/>
        </p:nvSpPr>
        <p:spPr>
          <a:xfrm>
            <a:off x="2841322" y="1314007"/>
            <a:ext cx="609760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3000" b="1">
                <a:solidFill>
                  <a:srgbClr val="692C59"/>
                </a:solidFill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 fallas significativas: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8CC92E-45CF-044D-04B2-4EEA2E12BB8B}"/>
              </a:ext>
            </a:extLst>
          </p:cNvPr>
          <p:cNvSpPr txBox="1"/>
          <p:nvPr/>
        </p:nvSpPr>
        <p:spPr>
          <a:xfrm>
            <a:off x="584200" y="330201"/>
            <a:ext cx="10323286" cy="672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+mn-lt"/>
              </a:rPr>
              <a:t>2.2 ACR (seguir la huella a las fallas)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35BAA-4160-355B-DB5A-9725D4FE0D2C}"/>
              </a:ext>
            </a:extLst>
          </p:cNvPr>
          <p:cNvSpPr txBox="1"/>
          <p:nvPr/>
        </p:nvSpPr>
        <p:spPr>
          <a:xfrm>
            <a:off x="12367061" y="1200062"/>
            <a:ext cx="9918355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marL="457200" indent="-45720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3000" dirty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Considerar el sistema, no solo el componente dañado.</a:t>
            </a:r>
          </a:p>
        </p:txBody>
      </p:sp>
    </p:spTree>
    <p:extLst>
      <p:ext uri="{BB962C8B-B14F-4D97-AF65-F5344CB8AC3E}">
        <p14:creationId xmlns:p14="http://schemas.microsoft.com/office/powerpoint/2010/main" val="137506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2C82C11-835B-C8D4-6A66-B0640BAFD9FF}"/>
              </a:ext>
            </a:extLst>
          </p:cNvPr>
          <p:cNvSpPr txBox="1"/>
          <p:nvPr/>
        </p:nvSpPr>
        <p:spPr>
          <a:xfrm>
            <a:off x="2273645" y="1200062"/>
            <a:ext cx="9918355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marL="457200" indent="-45720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3000" dirty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Considerar el sistema, no solo el componente dañado.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18D806D-A086-BB24-C64C-5019E5864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88" y="2183167"/>
            <a:ext cx="4089364" cy="152789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C1D186A-5394-A1C0-0CCF-4BE38F0B1354}"/>
              </a:ext>
            </a:extLst>
          </p:cNvPr>
          <p:cNvSpPr txBox="1"/>
          <p:nvPr/>
        </p:nvSpPr>
        <p:spPr>
          <a:xfrm>
            <a:off x="595619" y="3727203"/>
            <a:ext cx="44317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El motor ha quedado pequeño.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8D6DA0A-A22E-D44F-390A-F3860FF3FC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11900" y="2290585"/>
            <a:ext cx="2193713" cy="308065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2CC2AF8-9DB7-86D6-B772-F6E01BEADBC9}"/>
              </a:ext>
            </a:extLst>
          </p:cNvPr>
          <p:cNvSpPr txBox="1"/>
          <p:nvPr/>
        </p:nvSpPr>
        <p:spPr>
          <a:xfrm>
            <a:off x="7148483" y="5396327"/>
            <a:ext cx="38868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800">
                <a:solidFill>
                  <a:srgbClr val="023249"/>
                </a:solidFill>
              </a:rPr>
              <a:t>Alimentación en 2 fases.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8AB0C9C-ECB0-BB66-739E-27E249EEFC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1712" y="4244139"/>
            <a:ext cx="2427388" cy="182054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63C3FA4-B614-97E3-1425-3EE1B697A315}"/>
              </a:ext>
            </a:extLst>
          </p:cNvPr>
          <p:cNvGrpSpPr/>
          <p:nvPr/>
        </p:nvGrpSpPr>
        <p:grpSpPr>
          <a:xfrm>
            <a:off x="8681271" y="2575834"/>
            <a:ext cx="2728637" cy="1749318"/>
            <a:chOff x="8994648" y="2889553"/>
            <a:chExt cx="2728637" cy="1749318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E23B99B-69A1-5B6E-16E0-C36F57562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94648" y="2889553"/>
              <a:ext cx="2728637" cy="174931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ABA42E7-2566-F3BA-CF4A-EAF67AD1B201}"/>
                </a:ext>
              </a:extLst>
            </p:cNvPr>
            <p:cNvSpPr/>
            <p:nvPr/>
          </p:nvSpPr>
          <p:spPr>
            <a:xfrm>
              <a:off x="10112135" y="3141585"/>
              <a:ext cx="406400" cy="175684"/>
            </a:xfrm>
            <a:prstGeom prst="rect">
              <a:avLst/>
            </a:prstGeom>
            <a:solidFill>
              <a:srgbClr val="5299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9C0E32C-06B3-6A50-0E31-21B4CCEEE3CD}"/>
              </a:ext>
            </a:extLst>
          </p:cNvPr>
          <p:cNvSpPr txBox="1"/>
          <p:nvPr/>
        </p:nvSpPr>
        <p:spPr>
          <a:xfrm>
            <a:off x="9032588" y="4325152"/>
            <a:ext cx="24086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000" err="1">
                <a:solidFill>
                  <a:srgbClr val="023249"/>
                </a:solidFill>
              </a:rPr>
              <a:t>Overload</a:t>
            </a:r>
            <a:r>
              <a:rPr lang="es-ES_tradnl" sz="2000">
                <a:solidFill>
                  <a:srgbClr val="023249"/>
                </a:solidFill>
              </a:rPr>
              <a:t> electrónico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498C56-EB75-8B64-01A9-BF36BA4D98AF}"/>
              </a:ext>
            </a:extLst>
          </p:cNvPr>
          <p:cNvSpPr txBox="1"/>
          <p:nvPr/>
        </p:nvSpPr>
        <p:spPr>
          <a:xfrm>
            <a:off x="584200" y="330201"/>
            <a:ext cx="10323286" cy="672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+mn-lt"/>
              </a:rPr>
              <a:t>2.2 ACR (seguir la huella a las fallas) </a:t>
            </a:r>
          </a:p>
        </p:txBody>
      </p:sp>
    </p:spTree>
    <p:extLst>
      <p:ext uri="{BB962C8B-B14F-4D97-AF65-F5344CB8AC3E}">
        <p14:creationId xmlns:p14="http://schemas.microsoft.com/office/powerpoint/2010/main" val="27284178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2C82C11-835B-C8D4-6A66-B0640BAFD9FF}"/>
              </a:ext>
            </a:extLst>
          </p:cNvPr>
          <p:cNvSpPr txBox="1"/>
          <p:nvPr/>
        </p:nvSpPr>
        <p:spPr>
          <a:xfrm>
            <a:off x="3019125" y="1199847"/>
            <a:ext cx="9172875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dirty="0"/>
              <a:t>Desarmar todas las partes (hasta los rodamientos).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8E2BAE-5539-17C9-B510-063217CD1747}"/>
              </a:ext>
            </a:extLst>
          </p:cNvPr>
          <p:cNvSpPr txBox="1"/>
          <p:nvPr/>
        </p:nvSpPr>
        <p:spPr>
          <a:xfrm>
            <a:off x="769068" y="5004194"/>
            <a:ext cx="94640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400">
                <a:solidFill>
                  <a:srgbClr val="02324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¿Espacio suficiente para carga axial?</a:t>
            </a:r>
          </a:p>
          <a:p>
            <a:r>
              <a:rPr lang="es-ES_tradnl" sz="2400">
                <a:solidFill>
                  <a:srgbClr val="02324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jaula te puede avisar (siempre y cuando la puedas detectar).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6DC4E32-A3C1-B827-0777-E8F1F03AC6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76"/>
          <a:stretch/>
        </p:blipFill>
        <p:spPr>
          <a:xfrm>
            <a:off x="865320" y="2693280"/>
            <a:ext cx="4148124" cy="1847160"/>
          </a:xfrm>
          <a:prstGeom prst="roundRect">
            <a:avLst>
              <a:gd name="adj" fmla="val 0"/>
            </a:avLst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66E7697-3603-FF70-13FB-C41F9C4B5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9956" y="2617540"/>
            <a:ext cx="1533739" cy="19671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D00011-8F05-E442-B415-ECE1AA9A5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8600659" y="2574040"/>
            <a:ext cx="3272479" cy="2179565"/>
          </a:xfrm>
          <a:prstGeom prst="round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11C203-458E-8A6F-241C-87DC496700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08137" y="2377343"/>
            <a:ext cx="5594797" cy="306277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E445EDC-F795-B849-8C31-A2141C451C8A}"/>
              </a:ext>
            </a:extLst>
          </p:cNvPr>
          <p:cNvSpPr txBox="1"/>
          <p:nvPr/>
        </p:nvSpPr>
        <p:spPr>
          <a:xfrm>
            <a:off x="12398968" y="1207336"/>
            <a:ext cx="9887882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dirty="0"/>
              <a:t>Involucrar a los analistas de monitoreo de condición.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E6187C-2E73-4E55-BBD9-D2E8BBC28AA3}"/>
              </a:ext>
            </a:extLst>
          </p:cNvPr>
          <p:cNvSpPr txBox="1"/>
          <p:nvPr/>
        </p:nvSpPr>
        <p:spPr>
          <a:xfrm>
            <a:off x="584200" y="330201"/>
            <a:ext cx="10323286" cy="672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+mn-lt"/>
              </a:rPr>
              <a:t>2.2 ACR (seguir la huella a las fallas)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42362B-5EDE-9BAA-7CE1-48FAC36D8E83}"/>
              </a:ext>
            </a:extLst>
          </p:cNvPr>
          <p:cNvSpPr txBox="1"/>
          <p:nvPr/>
        </p:nvSpPr>
        <p:spPr>
          <a:xfrm>
            <a:off x="-10096155" y="1200062"/>
            <a:ext cx="9918355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marL="457200" indent="-45720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3000" dirty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Considerar el sistema, no solo el componente dañado.</a:t>
            </a:r>
          </a:p>
        </p:txBody>
      </p:sp>
    </p:spTree>
    <p:extLst>
      <p:ext uri="{BB962C8B-B14F-4D97-AF65-F5344CB8AC3E}">
        <p14:creationId xmlns:p14="http://schemas.microsoft.com/office/powerpoint/2010/main" val="13581485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2C82C11-835B-C8D4-6A66-B0640BAFD9FF}"/>
              </a:ext>
            </a:extLst>
          </p:cNvPr>
          <p:cNvSpPr txBox="1"/>
          <p:nvPr/>
        </p:nvSpPr>
        <p:spPr>
          <a:xfrm>
            <a:off x="2304118" y="1207336"/>
            <a:ext cx="9887882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dirty="0"/>
              <a:t>Involucrar a los analistas de monitoreo de condición.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8E2BAE-5539-17C9-B510-063217CD1747}"/>
              </a:ext>
            </a:extLst>
          </p:cNvPr>
          <p:cNvSpPr txBox="1"/>
          <p:nvPr/>
        </p:nvSpPr>
        <p:spPr>
          <a:xfrm>
            <a:off x="996612" y="5243313"/>
            <a:ext cx="94640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400">
                <a:solidFill>
                  <a:srgbClr val="02324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¿Espacio suficiente para carga axial?</a:t>
            </a:r>
          </a:p>
          <a:p>
            <a:r>
              <a:rPr lang="es-ES_tradnl" sz="2400">
                <a:solidFill>
                  <a:srgbClr val="02324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jaula te puede avisar (siempre y cuando la puedas detectar).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6DC4E32-A3C1-B827-0777-E8F1F03AC6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76"/>
          <a:stretch/>
        </p:blipFill>
        <p:spPr>
          <a:xfrm>
            <a:off x="-4071573" y="2931816"/>
            <a:ext cx="3738108" cy="1664580"/>
          </a:xfrm>
          <a:prstGeom prst="roundRect">
            <a:avLst>
              <a:gd name="adj" fmla="val 0"/>
            </a:avLst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66E7697-3603-FF70-13FB-C41F9C4B5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379" y="2615309"/>
            <a:ext cx="1533739" cy="19671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D00011-8F05-E442-B415-ECE1AA9A5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3265106" y="2829784"/>
            <a:ext cx="2141590" cy="1426360"/>
          </a:xfrm>
          <a:prstGeom prst="round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F6B99-5478-1807-FF20-9F630757B1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67515"/>
            <a:ext cx="5594797" cy="30627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4104FC9-D4A6-E859-3505-B12D96B218DB}"/>
              </a:ext>
            </a:extLst>
          </p:cNvPr>
          <p:cNvSpPr txBox="1"/>
          <p:nvPr/>
        </p:nvSpPr>
        <p:spPr>
          <a:xfrm>
            <a:off x="584200" y="330201"/>
            <a:ext cx="10323286" cy="672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+mn-lt"/>
              </a:rPr>
              <a:t>2.2 ACR (seguir la huella a las fallas)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B467A4-27BB-1A8C-EC9C-A51BB8D45D80}"/>
              </a:ext>
            </a:extLst>
          </p:cNvPr>
          <p:cNvSpPr txBox="1"/>
          <p:nvPr/>
        </p:nvSpPr>
        <p:spPr>
          <a:xfrm>
            <a:off x="-9223675" y="1199847"/>
            <a:ext cx="9172875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dirty="0"/>
              <a:t>Desarmar todas las partes (hasta los rodamientos).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80F967-B84E-FE22-CDC3-3157959DA601}"/>
              </a:ext>
            </a:extLst>
          </p:cNvPr>
          <p:cNvSpPr txBox="1"/>
          <p:nvPr/>
        </p:nvSpPr>
        <p:spPr>
          <a:xfrm>
            <a:off x="12458700" y="1208395"/>
            <a:ext cx="9740900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algn="l"/>
            <a:r>
              <a:rPr lang="es-ES_tradnl" dirty="0">
                <a:latin typeface="+mn-lt"/>
              </a:rPr>
              <a:t>Identificar que pasó.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046909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2C82C11-835B-C8D4-6A66-B0640BAFD9FF}"/>
              </a:ext>
            </a:extLst>
          </p:cNvPr>
          <p:cNvSpPr txBox="1"/>
          <p:nvPr/>
        </p:nvSpPr>
        <p:spPr>
          <a:xfrm>
            <a:off x="2451100" y="1208395"/>
            <a:ext cx="9740900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algn="l"/>
            <a:r>
              <a:rPr lang="es-ES_tradnl" dirty="0">
                <a:latin typeface="+mn-lt"/>
              </a:rPr>
              <a:t>Identificar que pasó.               </a:t>
            </a:r>
          </a:p>
        </p:txBody>
      </p:sp>
      <p:pic>
        <p:nvPicPr>
          <p:cNvPr id="9" name="Graphic 8" descr="Classroom with solid fill">
            <a:extLst>
              <a:ext uri="{FF2B5EF4-FFF2-40B4-BE49-F238E27FC236}">
                <a16:creationId xmlns:a16="http://schemas.microsoft.com/office/drawing/2014/main" id="{30BF45C4-1A6C-54CD-7DEB-39E4DE775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1683" y="2680485"/>
            <a:ext cx="2725318" cy="27253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8C7D2F-697A-330F-AFC9-51F27391476B}"/>
              </a:ext>
            </a:extLst>
          </p:cNvPr>
          <p:cNvSpPr txBox="1"/>
          <p:nvPr/>
        </p:nvSpPr>
        <p:spPr>
          <a:xfrm>
            <a:off x="3618140" y="2241371"/>
            <a:ext cx="580490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Factores clave:</a:t>
            </a:r>
            <a:endParaRPr lang="es-MX" sz="3000" dirty="0"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MX" sz="3000" dirty="0">
                <a:ea typeface="Segoe UI Historic" panose="020B0502040204020203" pitchFamily="34" charset="0"/>
                <a:cs typeface="Segoe UI Historic" panose="020B0502040204020203" pitchFamily="34" charset="0"/>
              </a:rPr>
              <a:t>Conocimiento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MX" sz="3000" dirty="0">
                <a:ea typeface="Segoe UI Historic" panose="020B0502040204020203" pitchFamily="34" charset="0"/>
                <a:cs typeface="Segoe UI Historic" panose="020B0502040204020203" pitchFamily="34" charset="0"/>
              </a:rPr>
              <a:t>Capacitación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MX" sz="3000" dirty="0">
                <a:ea typeface="Segoe UI Historic" panose="020B0502040204020203" pitchFamily="34" charset="0"/>
                <a:cs typeface="Segoe UI Historic" panose="020B0502040204020203" pitchFamily="34" charset="0"/>
              </a:rPr>
              <a:t>Entendimiento del proceso / funcionamiento de la máquina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B623CB1-5103-3F02-E508-DAA18E3F8C26}"/>
              </a:ext>
            </a:extLst>
          </p:cNvPr>
          <p:cNvGrpSpPr/>
          <p:nvPr/>
        </p:nvGrpSpPr>
        <p:grpSpPr>
          <a:xfrm>
            <a:off x="10066517" y="1768070"/>
            <a:ext cx="2049283" cy="4184151"/>
            <a:chOff x="9881237" y="374522"/>
            <a:chExt cx="2310763" cy="556252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939C40C-1377-C0D7-7ED9-5A8F33456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41036" y="741006"/>
              <a:ext cx="924783" cy="55840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1D41FFA-BD12-77CC-B110-A5019C0D6C76}"/>
                </a:ext>
              </a:extLst>
            </p:cNvPr>
            <p:cNvSpPr/>
            <p:nvPr/>
          </p:nvSpPr>
          <p:spPr>
            <a:xfrm>
              <a:off x="10690459" y="374522"/>
              <a:ext cx="1501541" cy="10488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05BBF17-A99F-92B3-5947-FBF39B120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8557817" y="2651728"/>
              <a:ext cx="5488412" cy="1082222"/>
            </a:xfrm>
            <a:prstGeom prst="rect">
              <a:avLst/>
            </a:prstGeom>
          </p:spPr>
        </p:pic>
        <p:sp>
          <p:nvSpPr>
            <p:cNvPr id="6" name="Arrow: Up 5">
              <a:extLst>
                <a:ext uri="{FF2B5EF4-FFF2-40B4-BE49-F238E27FC236}">
                  <a16:creationId xmlns:a16="http://schemas.microsoft.com/office/drawing/2014/main" id="{569A503F-0D0D-22F0-EC01-56461B9E854B}"/>
                </a:ext>
              </a:extLst>
            </p:cNvPr>
            <p:cNvSpPr/>
            <p:nvPr/>
          </p:nvSpPr>
          <p:spPr>
            <a:xfrm>
              <a:off x="10212635" y="3263976"/>
              <a:ext cx="396607" cy="1759338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BB88538-2654-FC03-9002-0E167D05EEE4}"/>
                </a:ext>
              </a:extLst>
            </p:cNvPr>
            <p:cNvSpPr txBox="1"/>
            <p:nvPr/>
          </p:nvSpPr>
          <p:spPr>
            <a:xfrm>
              <a:off x="9881237" y="3902579"/>
              <a:ext cx="5923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/>
                <a:t>°C</a:t>
              </a:r>
              <a:endParaRPr lang="es-MX" sz="2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7A56266-5FF6-2CCF-2A17-1DC1D704C468}"/>
              </a:ext>
            </a:extLst>
          </p:cNvPr>
          <p:cNvSpPr txBox="1"/>
          <p:nvPr/>
        </p:nvSpPr>
        <p:spPr>
          <a:xfrm>
            <a:off x="584200" y="330201"/>
            <a:ext cx="10323286" cy="672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+mn-lt"/>
              </a:rPr>
              <a:t>2.2 ACR (seguir la huella a las fallas)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7AB213-E726-8558-D945-4E4388EDAAF3}"/>
              </a:ext>
            </a:extLst>
          </p:cNvPr>
          <p:cNvSpPr txBox="1"/>
          <p:nvPr/>
        </p:nvSpPr>
        <p:spPr>
          <a:xfrm>
            <a:off x="-10052158" y="1208395"/>
            <a:ext cx="9887882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dirty="0"/>
              <a:t>Involucrar a los analistas de monitoreo de condición.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C43C45-C0F0-6517-8D2C-B20279F7B938}"/>
              </a:ext>
            </a:extLst>
          </p:cNvPr>
          <p:cNvSpPr txBox="1"/>
          <p:nvPr/>
        </p:nvSpPr>
        <p:spPr>
          <a:xfrm>
            <a:off x="12407900" y="1206500"/>
            <a:ext cx="9690100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algn="l"/>
            <a:r>
              <a:rPr lang="es-ES_tradnl" dirty="0"/>
              <a:t>Implementar soluciones.</a:t>
            </a:r>
          </a:p>
        </p:txBody>
      </p:sp>
    </p:spTree>
    <p:extLst>
      <p:ext uri="{BB962C8B-B14F-4D97-AF65-F5344CB8AC3E}">
        <p14:creationId xmlns:p14="http://schemas.microsoft.com/office/powerpoint/2010/main" val="2417741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2C82C11-835B-C8D4-6A66-B0640BAFD9FF}"/>
              </a:ext>
            </a:extLst>
          </p:cNvPr>
          <p:cNvSpPr txBox="1"/>
          <p:nvPr/>
        </p:nvSpPr>
        <p:spPr>
          <a:xfrm>
            <a:off x="2476500" y="1206500"/>
            <a:ext cx="9690100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algn="l"/>
            <a:r>
              <a:rPr lang="es-ES_tradnl" dirty="0"/>
              <a:t>Implementar soluciones.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1D186A-5394-A1C0-0CCF-4BE38F0B1354}"/>
              </a:ext>
            </a:extLst>
          </p:cNvPr>
          <p:cNvSpPr txBox="1"/>
          <p:nvPr/>
        </p:nvSpPr>
        <p:spPr>
          <a:xfrm>
            <a:off x="616142" y="5360953"/>
            <a:ext cx="102993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400">
                <a:solidFill>
                  <a:srgbClr val="023249"/>
                </a:solidFill>
              </a:rPr>
              <a:t>Tolerancias y ajustes incorrectos = fallas súbitas </a:t>
            </a:r>
            <a:r>
              <a:rPr lang="es-ES_tradnl" sz="2400">
                <a:solidFill>
                  <a:srgbClr val="023249"/>
                </a:solidFill>
                <a:sym typeface="Wingdings" panose="05000000000000000000" pitchFamily="2" charset="2"/>
              </a:rPr>
              <a:t> no metalizar, no picotear.</a:t>
            </a:r>
            <a:endParaRPr lang="es-ES_tradnl" sz="2400">
              <a:solidFill>
                <a:srgbClr val="023249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891258-DA43-B9A0-48B2-F4750464E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168" y="2448706"/>
            <a:ext cx="4812632" cy="1523945"/>
          </a:xfrm>
          <a:prstGeom prst="round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1A1051DB-3867-253C-E590-84997A8D4CD7}"/>
              </a:ext>
            </a:extLst>
          </p:cNvPr>
          <p:cNvGrpSpPr/>
          <p:nvPr/>
        </p:nvGrpSpPr>
        <p:grpSpPr>
          <a:xfrm>
            <a:off x="4003663" y="2309125"/>
            <a:ext cx="7083437" cy="2793736"/>
            <a:chOff x="-3175293" y="1628351"/>
            <a:chExt cx="6621137" cy="216551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0E567CA-B074-C99B-33B9-9CC51C6089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2693" y="1628351"/>
              <a:ext cx="3203151" cy="2165510"/>
            </a:xfrm>
            <a:prstGeom prst="roundRect">
              <a:avLst/>
            </a:prstGeom>
            <a:ln w="28575">
              <a:solidFill>
                <a:srgbClr val="FFC000"/>
              </a:solidFill>
            </a:ln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099FD77-2EBC-AAB9-77B4-2096A6941F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022562" y="1676206"/>
              <a:ext cx="3503364" cy="339798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A1D6BE0-8BCB-F21C-AB25-FD28ECD2EF77}"/>
                </a:ext>
              </a:extLst>
            </p:cNvPr>
            <p:cNvCxnSpPr>
              <a:cxnSpLocks/>
            </p:cNvCxnSpPr>
            <p:nvPr/>
          </p:nvCxnSpPr>
          <p:spPr>
            <a:xfrm>
              <a:off x="-3175293" y="2612770"/>
              <a:ext cx="3656095" cy="1181091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E2708A8-CEA0-3492-810A-97FA28E1C9B7}"/>
                </a:ext>
              </a:extLst>
            </p:cNvPr>
            <p:cNvSpPr/>
            <p:nvPr/>
          </p:nvSpPr>
          <p:spPr>
            <a:xfrm>
              <a:off x="-3175293" y="2016004"/>
              <a:ext cx="779646" cy="596766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C1A19B81-CD82-0A2C-BAA9-C70F1461327E}"/>
              </a:ext>
            </a:extLst>
          </p:cNvPr>
          <p:cNvSpPr txBox="1"/>
          <p:nvPr/>
        </p:nvSpPr>
        <p:spPr>
          <a:xfrm>
            <a:off x="584200" y="330201"/>
            <a:ext cx="10323286" cy="672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+mn-lt"/>
              </a:rPr>
              <a:t>2.2 ACR (seguir la huella a las fallas)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3019DD-55C4-5B9A-0BED-40390FC9EACB}"/>
              </a:ext>
            </a:extLst>
          </p:cNvPr>
          <p:cNvSpPr txBox="1"/>
          <p:nvPr/>
        </p:nvSpPr>
        <p:spPr>
          <a:xfrm>
            <a:off x="-9826065" y="1208395"/>
            <a:ext cx="9740900" cy="548640"/>
          </a:xfrm>
          <a:prstGeom prst="rect">
            <a:avLst/>
          </a:prstGeom>
          <a:solidFill>
            <a:srgbClr val="EAEAEB">
              <a:alpha val="7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s-MX"/>
            </a:defPPr>
            <a:lvl1pPr marL="457200" indent="-45720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3000" b="0">
                <a:solidFill>
                  <a:srgbClr val="692C5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algn="l"/>
            <a:r>
              <a:rPr lang="es-ES_tradnl" dirty="0">
                <a:latin typeface="+mn-lt"/>
              </a:rPr>
              <a:t>Identificar que pasó.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700489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C0737C5-67BD-AE89-1DAA-8DBC7460FC1B}"/>
              </a:ext>
            </a:extLst>
          </p:cNvPr>
          <p:cNvSpPr txBox="1"/>
          <p:nvPr/>
        </p:nvSpPr>
        <p:spPr>
          <a:xfrm>
            <a:off x="1655762" y="1299339"/>
            <a:ext cx="9964738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lnSpc>
                <a:spcPct val="200000"/>
              </a:lnSpc>
              <a:defRPr sz="3600">
                <a:solidFill>
                  <a:schemeClr val="bg1"/>
                </a:solidFill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_tradnl" dirty="0"/>
              <a:t>La capacitación si es redituable.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_tradnl" dirty="0"/>
              <a:t>Capacitación &amp; conocimiento sobre análisis de fallas es muy útil.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_tradnl" dirty="0"/>
              <a:t>Las máquinas hablan ¿Las estás escuchando?</a:t>
            </a:r>
          </a:p>
        </p:txBody>
      </p:sp>
    </p:spTree>
    <p:extLst>
      <p:ext uri="{BB962C8B-B14F-4D97-AF65-F5344CB8AC3E}">
        <p14:creationId xmlns:p14="http://schemas.microsoft.com/office/powerpoint/2010/main" val="1258154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043A7D-1104-74B6-6E9A-ED16C89A7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871" y="1424496"/>
            <a:ext cx="7441530" cy="4318136"/>
          </a:xfrm>
          <a:prstGeom prst="rect">
            <a:avLst/>
          </a:prstGeom>
        </p:spPr>
      </p:pic>
      <p:sp>
        <p:nvSpPr>
          <p:cNvPr id="7" name="Título 3">
            <a:extLst>
              <a:ext uri="{FF2B5EF4-FFF2-40B4-BE49-F238E27FC236}">
                <a16:creationId xmlns:a16="http://schemas.microsoft.com/office/drawing/2014/main" id="{1F399840-A27E-2161-9BDA-65D6282BD04C}"/>
              </a:ext>
            </a:extLst>
          </p:cNvPr>
          <p:cNvSpPr txBox="1">
            <a:spLocks/>
          </p:cNvSpPr>
          <p:nvPr/>
        </p:nvSpPr>
        <p:spPr>
          <a:xfrm>
            <a:off x="1026956" y="234804"/>
            <a:ext cx="9605359" cy="702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400">
                <a:solidFill>
                  <a:srgbClr val="1F4969"/>
                </a:solidFill>
                <a:latin typeface="+mn-lt"/>
              </a:rPr>
              <a:t>2.3 Solución a hallazgos “predictivos”</a:t>
            </a:r>
            <a:endParaRPr lang="es-MX" sz="4400" dirty="0">
              <a:solidFill>
                <a:srgbClr val="1F496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7355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A1105D5C-9607-CD10-09F3-88F79F25917D}"/>
              </a:ext>
            </a:extLst>
          </p:cNvPr>
          <p:cNvGrpSpPr/>
          <p:nvPr/>
        </p:nvGrpSpPr>
        <p:grpSpPr>
          <a:xfrm>
            <a:off x="973759" y="1256677"/>
            <a:ext cx="4026218" cy="2963922"/>
            <a:chOff x="412205" y="1091005"/>
            <a:chExt cx="3179295" cy="296392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9C0D4F8-5B2F-B306-5901-82DF2A6AA955}"/>
                </a:ext>
              </a:extLst>
            </p:cNvPr>
            <p:cNvSpPr txBox="1"/>
            <p:nvPr/>
          </p:nvSpPr>
          <p:spPr>
            <a:xfrm>
              <a:off x="426462" y="1091005"/>
              <a:ext cx="316503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3000" b="1" dirty="0">
                  <a:ea typeface="Segoe UI Historic" panose="020B0502040204020203" pitchFamily="34" charset="0"/>
                  <a:cs typeface="Segoe UI Historic" panose="020B0502040204020203" pitchFamily="34" charset="0"/>
                </a:rPr>
                <a:t>13 “técnicas” de </a:t>
              </a:r>
              <a:r>
                <a:rPr lang="es-MX" sz="3000" b="1" dirty="0" err="1">
                  <a:ea typeface="Segoe UI Historic" panose="020B0502040204020203" pitchFamily="34" charset="0"/>
                  <a:cs typeface="Segoe UI Historic" panose="020B0502040204020203" pitchFamily="34" charset="0"/>
                </a:rPr>
                <a:t>MPd</a:t>
              </a:r>
              <a:endParaRPr lang="es-MX" sz="3000" b="1" dirty="0"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E568C31-2734-81EE-D071-01C7D8BA3BB8}"/>
                </a:ext>
              </a:extLst>
            </p:cNvPr>
            <p:cNvSpPr txBox="1"/>
            <p:nvPr/>
          </p:nvSpPr>
          <p:spPr>
            <a:xfrm>
              <a:off x="412205" y="2115935"/>
              <a:ext cx="277149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>
                  <a:ea typeface="Segoe UI Historic" panose="020B0502040204020203" pitchFamily="34" charset="0"/>
                  <a:cs typeface="Segoe UI Historic" panose="020B0502040204020203" pitchFamily="34" charset="0"/>
                </a:rPr>
                <a:t>• Vibraciones</a:t>
              </a:r>
            </a:p>
            <a:p>
              <a:r>
                <a:rPr lang="es-MX" sz="2400">
                  <a:ea typeface="Segoe UI Historic" panose="020B0502040204020203" pitchFamily="34" charset="0"/>
                  <a:cs typeface="Segoe UI Historic" panose="020B0502040204020203" pitchFamily="34" charset="0"/>
                </a:rPr>
                <a:t>• Termografía</a:t>
              </a:r>
            </a:p>
            <a:p>
              <a:r>
                <a:rPr lang="es-MX" sz="2400">
                  <a:ea typeface="Segoe UI Historic" panose="020B0502040204020203" pitchFamily="34" charset="0"/>
                  <a:cs typeface="Segoe UI Historic" panose="020B0502040204020203" pitchFamily="34" charset="0"/>
                </a:rPr>
                <a:t>• Pruebas estáticas</a:t>
              </a:r>
            </a:p>
            <a:p>
              <a:r>
                <a:rPr lang="es-MX" sz="2400">
                  <a:ea typeface="Segoe UI Historic" panose="020B0502040204020203" pitchFamily="34" charset="0"/>
                  <a:cs typeface="Segoe UI Historic" panose="020B0502040204020203" pitchFamily="34" charset="0"/>
                </a:rPr>
                <a:t>• Pruebas dinámicas</a:t>
              </a:r>
            </a:p>
            <a:p>
              <a:r>
                <a:rPr lang="es-MX" sz="2400">
                  <a:ea typeface="Segoe UI Historic" panose="020B0502040204020203" pitchFamily="34" charset="0"/>
                  <a:cs typeface="Segoe UI Historic" panose="020B0502040204020203" pitchFamily="34" charset="0"/>
                </a:rPr>
                <a:t>…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8369E83-8A26-982E-3C77-CB0DA823AC04}"/>
              </a:ext>
            </a:extLst>
          </p:cNvPr>
          <p:cNvGrpSpPr/>
          <p:nvPr/>
        </p:nvGrpSpPr>
        <p:grpSpPr>
          <a:xfrm>
            <a:off x="6428915" y="1256678"/>
            <a:ext cx="4183550" cy="3792158"/>
            <a:chOff x="231789" y="3909168"/>
            <a:chExt cx="4183550" cy="291812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E76CA1F-07E2-5433-7E0A-1CA073872BCB}"/>
                </a:ext>
              </a:extLst>
            </p:cNvPr>
            <p:cNvSpPr txBox="1"/>
            <p:nvPr/>
          </p:nvSpPr>
          <p:spPr>
            <a:xfrm>
              <a:off x="231789" y="3909168"/>
              <a:ext cx="33679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3000" b="1" dirty="0">
                  <a:ea typeface="Segoe UI Historic" panose="020B0502040204020203" pitchFamily="34" charset="0"/>
                  <a:cs typeface="Segoe UI Historic" panose="020B0502040204020203" pitchFamily="34" charset="0"/>
                </a:rPr>
                <a:t>Buenas prácticas de Mantenimiento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51F493E-4E93-2250-8EC4-8D4A170BB593}"/>
                </a:ext>
              </a:extLst>
            </p:cNvPr>
            <p:cNvSpPr txBox="1"/>
            <p:nvPr/>
          </p:nvSpPr>
          <p:spPr>
            <a:xfrm>
              <a:off x="308191" y="5051000"/>
              <a:ext cx="4107148" cy="17762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MX" sz="2400" dirty="0">
                  <a:ea typeface="Segoe UI Historic" panose="020B0502040204020203" pitchFamily="34" charset="0"/>
                  <a:cs typeface="Segoe UI Historic" panose="020B0502040204020203" pitchFamily="34" charset="0"/>
                </a:rPr>
                <a:t>Alineación láser</a:t>
              </a:r>
            </a:p>
            <a:p>
              <a:r>
                <a:rPr lang="es-MX" sz="2400" dirty="0">
                  <a:ea typeface="Segoe UI Historic" panose="020B0502040204020203" pitchFamily="34" charset="0"/>
                  <a:cs typeface="Segoe UI Historic" panose="020B0502040204020203" pitchFamily="34" charset="0"/>
                </a:rPr>
                <a:t>Limpieza = Disipar calor</a:t>
              </a:r>
            </a:p>
            <a:p>
              <a:r>
                <a:rPr lang="es-MX" sz="2400" dirty="0">
                  <a:ea typeface="Segoe UI Historic" panose="020B0502040204020203" pitchFamily="34" charset="0"/>
                  <a:cs typeface="Segoe UI Historic" panose="020B0502040204020203" pitchFamily="34" charset="0"/>
                </a:rPr>
                <a:t>Lubricación</a:t>
              </a:r>
            </a:p>
            <a:p>
              <a:r>
                <a:rPr lang="es-MX" sz="2400" dirty="0">
                  <a:ea typeface="Segoe UI Historic" panose="020B0502040204020203" pitchFamily="34" charset="0"/>
                  <a:cs typeface="Segoe UI Historic" panose="020B0502040204020203" pitchFamily="34" charset="0"/>
                </a:rPr>
                <a:t>Tornillos apretados</a:t>
              </a:r>
            </a:p>
            <a:p>
              <a:r>
                <a:rPr lang="es-MX" sz="2400" dirty="0">
                  <a:ea typeface="Segoe UI Historic" panose="020B0502040204020203" pitchFamily="34" charset="0"/>
                  <a:cs typeface="Segoe UI Historic" panose="020B0502040204020203" pitchFamily="34" charset="0"/>
                </a:rPr>
                <a:t>Aplicar Ajustes y tolerancias</a:t>
              </a:r>
            </a:p>
            <a:p>
              <a:r>
                <a:rPr lang="es-MX" sz="2400" dirty="0">
                  <a:ea typeface="Segoe UI Historic" panose="020B0502040204020203" pitchFamily="34" charset="0"/>
                  <a:cs typeface="Segoe UI Historic" panose="020B0502040204020203" pitchFamily="34" charset="0"/>
                </a:rPr>
                <a:t>Balanceo dinámico</a:t>
              </a:r>
            </a:p>
          </p:txBody>
        </p:sp>
      </p:grpSp>
      <p:sp>
        <p:nvSpPr>
          <p:cNvPr id="23" name="Título 3">
            <a:extLst>
              <a:ext uri="{FF2B5EF4-FFF2-40B4-BE49-F238E27FC236}">
                <a16:creationId xmlns:a16="http://schemas.microsoft.com/office/drawing/2014/main" id="{6E478CC0-8F6D-1C8B-E392-5CD09A22EA91}"/>
              </a:ext>
            </a:extLst>
          </p:cNvPr>
          <p:cNvSpPr txBox="1">
            <a:spLocks/>
          </p:cNvSpPr>
          <p:nvPr/>
        </p:nvSpPr>
        <p:spPr>
          <a:xfrm>
            <a:off x="1026956" y="234804"/>
            <a:ext cx="9605359" cy="702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400">
                <a:solidFill>
                  <a:srgbClr val="1F4969"/>
                </a:solidFill>
                <a:latin typeface="+mn-lt"/>
              </a:rPr>
              <a:t>2.3 Solución a hallazgos “predictivos”</a:t>
            </a:r>
            <a:endParaRPr lang="es-MX" sz="4400" dirty="0">
              <a:solidFill>
                <a:srgbClr val="1F496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4105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E8DE4104-FE5C-F713-F0E9-E54403562BFD}"/>
              </a:ext>
            </a:extLst>
          </p:cNvPr>
          <p:cNvGrpSpPr/>
          <p:nvPr/>
        </p:nvGrpSpPr>
        <p:grpSpPr>
          <a:xfrm>
            <a:off x="4946662" y="1955680"/>
            <a:ext cx="2470138" cy="2413120"/>
            <a:chOff x="5161627" y="2096536"/>
            <a:chExt cx="2470138" cy="241312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C6E7074-4B8F-0CCC-D4F0-5D015250DBA6}"/>
                </a:ext>
              </a:extLst>
            </p:cNvPr>
            <p:cNvSpPr/>
            <p:nvPr/>
          </p:nvSpPr>
          <p:spPr>
            <a:xfrm>
              <a:off x="5161627" y="2096536"/>
              <a:ext cx="2470138" cy="24131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6D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57148A6-6C2B-9D1B-73A3-40E36A8F0B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55668" y="2096536"/>
              <a:ext cx="42994" cy="1105704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439F332C-32B7-E9CB-B5DB-640BA0D42460}"/>
                </a:ext>
              </a:extLst>
            </p:cNvPr>
            <p:cNvCxnSpPr>
              <a:cxnSpLocks/>
            </p:cNvCxnSpPr>
            <p:nvPr/>
          </p:nvCxnSpPr>
          <p:spPr>
            <a:xfrm>
              <a:off x="6355668" y="3172743"/>
              <a:ext cx="1126566" cy="691067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AA5DE199-B2CE-C82E-E118-345F83292E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5090" y="3172743"/>
              <a:ext cx="1040578" cy="647552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251506C-19C1-0BFF-D3FF-19009E1D3489}"/>
              </a:ext>
            </a:extLst>
          </p:cNvPr>
          <p:cNvSpPr txBox="1"/>
          <p:nvPr/>
        </p:nvSpPr>
        <p:spPr>
          <a:xfrm>
            <a:off x="2896844" y="4050614"/>
            <a:ext cx="15600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Sistema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F864D89-5731-2DF9-E132-C96D832A98F7}"/>
              </a:ext>
            </a:extLst>
          </p:cNvPr>
          <p:cNvSpPr txBox="1"/>
          <p:nvPr/>
        </p:nvSpPr>
        <p:spPr>
          <a:xfrm>
            <a:off x="7511762" y="4050614"/>
            <a:ext cx="21541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Expertise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A9707F-50B7-1E1E-56BE-E0D9CFE20887}"/>
              </a:ext>
            </a:extLst>
          </p:cNvPr>
          <p:cNvSpPr txBox="1"/>
          <p:nvPr/>
        </p:nvSpPr>
        <p:spPr>
          <a:xfrm>
            <a:off x="5039951" y="1216915"/>
            <a:ext cx="22400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Desempeño</a:t>
            </a:r>
          </a:p>
        </p:txBody>
      </p:sp>
      <p:sp>
        <p:nvSpPr>
          <p:cNvPr id="15" name="Título 3">
            <a:extLst>
              <a:ext uri="{FF2B5EF4-FFF2-40B4-BE49-F238E27FC236}">
                <a16:creationId xmlns:a16="http://schemas.microsoft.com/office/drawing/2014/main" id="{9E73E30A-D275-04E8-564E-CD31D35F32A6}"/>
              </a:ext>
            </a:extLst>
          </p:cNvPr>
          <p:cNvSpPr txBox="1">
            <a:spLocks/>
          </p:cNvSpPr>
          <p:nvPr/>
        </p:nvSpPr>
        <p:spPr>
          <a:xfrm>
            <a:off x="1026956" y="234804"/>
            <a:ext cx="9605359" cy="702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400" dirty="0">
                <a:solidFill>
                  <a:srgbClr val="1F4969"/>
                </a:solidFill>
                <a:latin typeface="+mn-lt"/>
              </a:rPr>
              <a:t>2.3 Solución a hallazgos “predictivos”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A8D4D2-821D-54D5-E300-9F866F785EC8}"/>
              </a:ext>
            </a:extLst>
          </p:cNvPr>
          <p:cNvSpPr txBox="1"/>
          <p:nvPr/>
        </p:nvSpPr>
        <p:spPr>
          <a:xfrm>
            <a:off x="1837426" y="5437957"/>
            <a:ext cx="8517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 algn="ctr">
              <a:defRPr sz="3200" b="1">
                <a:solidFill>
                  <a:srgbClr val="006DA3"/>
                </a:solidFill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dirty="0"/>
              <a:t>Nivel de implementación de </a:t>
            </a:r>
            <a:r>
              <a:rPr lang="es-MX" dirty="0" err="1"/>
              <a:t>MPd</a:t>
            </a:r>
            <a:r>
              <a:rPr lang="es-MX" dirty="0"/>
              <a:t> = D x E X 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C761BA-518C-BDFF-62A8-C4B33718A112}"/>
              </a:ext>
            </a:extLst>
          </p:cNvPr>
          <p:cNvSpPr txBox="1"/>
          <p:nvPr/>
        </p:nvSpPr>
        <p:spPr>
          <a:xfrm>
            <a:off x="-4469154" y="1596906"/>
            <a:ext cx="3957772" cy="173664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A32883"/>
                </a:solidFill>
              </a:rPr>
              <a:t>Priorización de máquinas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A32883"/>
                </a:solidFill>
              </a:rPr>
              <a:t>Rutas de medición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A32883"/>
                </a:solidFill>
              </a:rPr>
              <a:t>Tecnología apropiada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A32883"/>
                </a:solidFill>
              </a:rPr>
              <a:t>Historial</a:t>
            </a:r>
          </a:p>
        </p:txBody>
      </p:sp>
    </p:spTree>
    <p:extLst>
      <p:ext uri="{BB962C8B-B14F-4D97-AF65-F5344CB8AC3E}">
        <p14:creationId xmlns:p14="http://schemas.microsoft.com/office/powerpoint/2010/main" val="360510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áfico 13">
            <a:extLst>
              <a:ext uri="{FF2B5EF4-FFF2-40B4-BE49-F238E27FC236}">
                <a16:creationId xmlns:a16="http://schemas.microsoft.com/office/drawing/2014/main" id="{2B25C542-5759-E75B-B020-0E25411ACD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8297" y="1411694"/>
            <a:ext cx="3888381" cy="4376871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6096000" y="1089026"/>
            <a:ext cx="4140200" cy="3661710"/>
          </a:xfrm>
        </p:spPr>
        <p:txBody>
          <a:bodyPr/>
          <a:lstStyle/>
          <a:p>
            <a:pPr marL="0" indent="0">
              <a:buNone/>
            </a:pPr>
            <a:endParaRPr lang="es-MX"/>
          </a:p>
          <a:p>
            <a:pPr marL="0" indent="0">
              <a:buNone/>
            </a:pPr>
            <a:endParaRPr lang="es-MX"/>
          </a:p>
        </p:txBody>
      </p:sp>
      <p:sp>
        <p:nvSpPr>
          <p:cNvPr id="5" name="14 Subtítulo">
            <a:extLst>
              <a:ext uri="{FF2B5EF4-FFF2-40B4-BE49-F238E27FC236}">
                <a16:creationId xmlns:a16="http://schemas.microsoft.com/office/drawing/2014/main" id="{DB98647E-65C1-4BA3-94CA-5B83137DDAAF}"/>
              </a:ext>
            </a:extLst>
          </p:cNvPr>
          <p:cNvSpPr txBox="1">
            <a:spLocks/>
          </p:cNvSpPr>
          <p:nvPr/>
        </p:nvSpPr>
        <p:spPr>
          <a:xfrm>
            <a:off x="5086146" y="875756"/>
            <a:ext cx="6067557" cy="292206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MX" sz="4500" dirty="0">
                <a:latin typeface="Calibri" panose="020F0502020204030204" pitchFamily="34" charset="0"/>
                <a:cs typeface="Calibri" panose="020F0502020204030204" pitchFamily="34" charset="0"/>
              </a:rPr>
              <a:t>Cómo logramos reducir 70% el gasto en reparación de motores eléctricos </a:t>
            </a:r>
          </a:p>
          <a:p>
            <a:pPr lvl="0"/>
            <a:r>
              <a:rPr lang="es-MX" sz="4500" dirty="0">
                <a:latin typeface="Calibri" panose="020F0502020204030204" pitchFamily="34" charset="0"/>
                <a:cs typeface="Calibri" panose="020F0502020204030204" pitchFamily="34" charset="0"/>
              </a:rPr>
              <a:t>(Caso Daltile)</a:t>
            </a:r>
          </a:p>
          <a:p>
            <a:endParaRPr lang="es-MX" sz="4500" dirty="0">
              <a:solidFill>
                <a:srgbClr val="292F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15 CuadroTexto">
            <a:extLst>
              <a:ext uri="{FF2B5EF4-FFF2-40B4-BE49-F238E27FC236}">
                <a16:creationId xmlns:a16="http://schemas.microsoft.com/office/drawing/2014/main" id="{58716B02-8D2D-4B73-9FE8-A600160E3B29}"/>
              </a:ext>
            </a:extLst>
          </p:cNvPr>
          <p:cNvSpPr txBox="1"/>
          <p:nvPr/>
        </p:nvSpPr>
        <p:spPr>
          <a:xfrm>
            <a:off x="5799045" y="4598867"/>
            <a:ext cx="72513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1D46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ABRAHAM HERRADA LÓPEZ</a:t>
            </a:r>
            <a:endParaRPr lang="es-MX" sz="3000" b="1" dirty="0">
              <a:solidFill>
                <a:srgbClr val="1D466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16 CuadroTexto">
            <a:extLst>
              <a:ext uri="{FF2B5EF4-FFF2-40B4-BE49-F238E27FC236}">
                <a16:creationId xmlns:a16="http://schemas.microsoft.com/office/drawing/2014/main" id="{5F1CC6A6-B6AD-48B4-B15E-C05F9B6F7EBD}"/>
              </a:ext>
            </a:extLst>
          </p:cNvPr>
          <p:cNvSpPr txBox="1"/>
          <p:nvPr/>
        </p:nvSpPr>
        <p:spPr>
          <a:xfrm>
            <a:off x="5799045" y="5120470"/>
            <a:ext cx="535465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dirty="0">
                <a:latin typeface="Calibri" panose="020F0502020204030204" pitchFamily="34" charset="0"/>
                <a:ea typeface="Segoe UI Historic" panose="020B0502040204020203" pitchFamily="34" charset="0"/>
                <a:cs typeface="Calibri" panose="020F0502020204030204" pitchFamily="34" charset="0"/>
              </a:rPr>
              <a:t>Jefe corporativo Mantenimiento Predictivo y Confiabilidad</a:t>
            </a:r>
          </a:p>
        </p:txBody>
      </p:sp>
      <p:pic>
        <p:nvPicPr>
          <p:cNvPr id="9" name="Imagen 9">
            <a:extLst>
              <a:ext uri="{FF2B5EF4-FFF2-40B4-BE49-F238E27FC236}">
                <a16:creationId xmlns:a16="http://schemas.microsoft.com/office/drawing/2014/main" id="{86481696-A521-45FE-9CB8-1BE0CD00EB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" b="4642"/>
          <a:stretch/>
        </p:blipFill>
        <p:spPr>
          <a:xfrm>
            <a:off x="1350196" y="1722077"/>
            <a:ext cx="2743200" cy="27409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Picture 1493">
            <a:extLst>
              <a:ext uri="{FF2B5EF4-FFF2-40B4-BE49-F238E27FC236}">
                <a16:creationId xmlns:a16="http://schemas.microsoft.com/office/drawing/2014/main" id="{4FE7A113-C4F2-88A0-EE2C-B7095EA1B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" t="20401" r="92021" b="69704"/>
          <a:stretch>
            <a:fillRect/>
          </a:stretch>
        </p:blipFill>
        <p:spPr bwMode="auto">
          <a:xfrm>
            <a:off x="361897" y="5120470"/>
            <a:ext cx="921160" cy="89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16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A1105D5C-9607-CD10-09F3-88F79F25917D}"/>
              </a:ext>
            </a:extLst>
          </p:cNvPr>
          <p:cNvGrpSpPr/>
          <p:nvPr/>
        </p:nvGrpSpPr>
        <p:grpSpPr>
          <a:xfrm>
            <a:off x="-3507418" y="1091005"/>
            <a:ext cx="3187921" cy="2295434"/>
            <a:chOff x="403579" y="1091005"/>
            <a:chExt cx="3187921" cy="229543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9C0D4F8-5B2F-B306-5901-82DF2A6AA955}"/>
                </a:ext>
              </a:extLst>
            </p:cNvPr>
            <p:cNvSpPr txBox="1"/>
            <p:nvPr/>
          </p:nvSpPr>
          <p:spPr>
            <a:xfrm>
              <a:off x="426462" y="1091005"/>
              <a:ext cx="31650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>
                  <a:solidFill>
                    <a:srgbClr val="AEADB3"/>
                  </a:solidFill>
                </a:rPr>
                <a:t>13 “técnicas” de </a:t>
              </a:r>
              <a:r>
                <a:rPr lang="es-MX" sz="2400" err="1">
                  <a:solidFill>
                    <a:srgbClr val="AEADB3"/>
                  </a:solidFill>
                </a:rPr>
                <a:t>MPd</a:t>
              </a:r>
              <a:endParaRPr lang="es-MX" sz="2400">
                <a:solidFill>
                  <a:srgbClr val="AEADB3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E568C31-2734-81EE-D071-01C7D8BA3BB8}"/>
                </a:ext>
              </a:extLst>
            </p:cNvPr>
            <p:cNvSpPr txBox="1"/>
            <p:nvPr/>
          </p:nvSpPr>
          <p:spPr>
            <a:xfrm>
              <a:off x="403579" y="1755223"/>
              <a:ext cx="277149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000">
                  <a:solidFill>
                    <a:srgbClr val="AEADB3"/>
                  </a:solidFill>
                </a:rPr>
                <a:t>Vibraciones</a:t>
              </a:r>
            </a:p>
            <a:p>
              <a:r>
                <a:rPr lang="es-MX" sz="2000">
                  <a:solidFill>
                    <a:srgbClr val="AEADB3"/>
                  </a:solidFill>
                </a:rPr>
                <a:t>Termografía</a:t>
              </a:r>
            </a:p>
            <a:p>
              <a:r>
                <a:rPr lang="es-MX" sz="2000">
                  <a:solidFill>
                    <a:srgbClr val="AEADB3"/>
                  </a:solidFill>
                </a:rPr>
                <a:t>Pruebas estáticas</a:t>
              </a:r>
            </a:p>
            <a:p>
              <a:r>
                <a:rPr lang="es-MX" sz="2000">
                  <a:solidFill>
                    <a:srgbClr val="AEADB3"/>
                  </a:solidFill>
                </a:rPr>
                <a:t>Pruebas dinámicas</a:t>
              </a:r>
            </a:p>
            <a:p>
              <a:r>
                <a:rPr lang="es-MX" sz="2000">
                  <a:solidFill>
                    <a:srgbClr val="AEADB3"/>
                  </a:solidFill>
                </a:rPr>
                <a:t>…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8369E83-8A26-982E-3C77-CB0DA823AC04}"/>
              </a:ext>
            </a:extLst>
          </p:cNvPr>
          <p:cNvGrpSpPr/>
          <p:nvPr/>
        </p:nvGrpSpPr>
        <p:grpSpPr>
          <a:xfrm>
            <a:off x="-3582956" y="3462622"/>
            <a:ext cx="3054137" cy="2266334"/>
            <a:chOff x="328041" y="3462622"/>
            <a:chExt cx="3054137" cy="226633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E76CA1F-07E2-5433-7E0A-1CA073872BCB}"/>
                </a:ext>
              </a:extLst>
            </p:cNvPr>
            <p:cNvSpPr txBox="1"/>
            <p:nvPr/>
          </p:nvSpPr>
          <p:spPr>
            <a:xfrm>
              <a:off x="328041" y="3462622"/>
              <a:ext cx="2915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400">
                  <a:solidFill>
                    <a:srgbClr val="AEADB3"/>
                  </a:solidFill>
                </a:rPr>
                <a:t>Buenas prácticas de Mantenimiento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51F493E-4E93-2250-8EC4-8D4A170BB593}"/>
                </a:ext>
              </a:extLst>
            </p:cNvPr>
            <p:cNvSpPr txBox="1"/>
            <p:nvPr/>
          </p:nvSpPr>
          <p:spPr>
            <a:xfrm>
              <a:off x="493263" y="4405517"/>
              <a:ext cx="2888915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MX" sz="2000">
                  <a:solidFill>
                    <a:srgbClr val="AEADB3"/>
                  </a:solidFill>
                </a:rPr>
                <a:t>Alineación láser</a:t>
              </a:r>
            </a:p>
            <a:p>
              <a:r>
                <a:rPr lang="es-MX" sz="2000">
                  <a:solidFill>
                    <a:srgbClr val="AEADB3"/>
                  </a:solidFill>
                </a:rPr>
                <a:t>Limpieza = Disipar calor</a:t>
              </a:r>
            </a:p>
            <a:p>
              <a:r>
                <a:rPr lang="es-MX" sz="2000">
                  <a:solidFill>
                    <a:srgbClr val="AEADB3"/>
                  </a:solidFill>
                </a:rPr>
                <a:t>Lubricación</a:t>
              </a:r>
            </a:p>
            <a:p>
              <a:r>
                <a:rPr lang="es-MX" sz="2000">
                  <a:solidFill>
                    <a:srgbClr val="AEADB3"/>
                  </a:solidFill>
                </a:rPr>
                <a:t>Tornillos apretados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1E957BAA-AE65-1F18-3000-8CB859C45D30}"/>
              </a:ext>
            </a:extLst>
          </p:cNvPr>
          <p:cNvSpPr txBox="1"/>
          <p:nvPr/>
        </p:nvSpPr>
        <p:spPr>
          <a:xfrm>
            <a:off x="604832" y="1710322"/>
            <a:ext cx="3957772" cy="173664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A32883"/>
                </a:solidFill>
              </a:rPr>
              <a:t>Priorización de máquinas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A32883"/>
                </a:solidFill>
              </a:rPr>
              <a:t>Rutas de medición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A32883"/>
                </a:solidFill>
              </a:rPr>
              <a:t>Tecnología apropiada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A32883"/>
                </a:solidFill>
              </a:rPr>
              <a:t>Historial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C7161A3-6BB6-E1F2-5590-59AA7B2CD625}"/>
              </a:ext>
            </a:extLst>
          </p:cNvPr>
          <p:cNvSpPr txBox="1"/>
          <p:nvPr/>
        </p:nvSpPr>
        <p:spPr>
          <a:xfrm>
            <a:off x="12283531" y="1753751"/>
            <a:ext cx="4195123" cy="132802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MX"/>
            </a:defPPr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A32883"/>
                </a:solidFill>
              </a:defRPr>
            </a:lvl1pPr>
          </a:lstStyle>
          <a:p>
            <a:r>
              <a:rPr lang="es-MX" dirty="0"/>
              <a:t>Capacitación</a:t>
            </a:r>
          </a:p>
          <a:p>
            <a:r>
              <a:rPr lang="es-MX" dirty="0"/>
              <a:t>Criterios de diagnóstico</a:t>
            </a:r>
          </a:p>
          <a:p>
            <a:r>
              <a:rPr lang="es-MX" dirty="0"/>
              <a:t>Experiencia</a:t>
            </a:r>
          </a:p>
        </p:txBody>
      </p:sp>
      <p:sp>
        <p:nvSpPr>
          <p:cNvPr id="24" name="Título 3">
            <a:extLst>
              <a:ext uri="{FF2B5EF4-FFF2-40B4-BE49-F238E27FC236}">
                <a16:creationId xmlns:a16="http://schemas.microsoft.com/office/drawing/2014/main" id="{49EA2723-B361-48B3-AB91-A036A3F0AF11}"/>
              </a:ext>
            </a:extLst>
          </p:cNvPr>
          <p:cNvSpPr txBox="1">
            <a:spLocks/>
          </p:cNvSpPr>
          <p:nvPr/>
        </p:nvSpPr>
        <p:spPr>
          <a:xfrm>
            <a:off x="1026956" y="234804"/>
            <a:ext cx="9605359" cy="702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400">
                <a:solidFill>
                  <a:srgbClr val="1F4969"/>
                </a:solidFill>
                <a:latin typeface="+mn-lt"/>
              </a:rPr>
              <a:t>2.3 Solución a hallazgos “predictivos”</a:t>
            </a:r>
            <a:endParaRPr lang="es-MX" sz="4400" dirty="0">
              <a:solidFill>
                <a:srgbClr val="1F4969"/>
              </a:solidFill>
              <a:latin typeface="+mn-lt"/>
            </a:endParaRPr>
          </a:p>
        </p:txBody>
      </p:sp>
      <p:grpSp>
        <p:nvGrpSpPr>
          <p:cNvPr id="36" name="Grupo 1">
            <a:extLst>
              <a:ext uri="{FF2B5EF4-FFF2-40B4-BE49-F238E27FC236}">
                <a16:creationId xmlns:a16="http://schemas.microsoft.com/office/drawing/2014/main" id="{483BE942-596E-7FA6-3540-588AEDE35211}"/>
              </a:ext>
            </a:extLst>
          </p:cNvPr>
          <p:cNvGrpSpPr/>
          <p:nvPr/>
        </p:nvGrpSpPr>
        <p:grpSpPr>
          <a:xfrm>
            <a:off x="5365904" y="1955680"/>
            <a:ext cx="1901365" cy="1950646"/>
            <a:chOff x="5580869" y="2096536"/>
            <a:chExt cx="1901365" cy="1950646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689E97B-A6A4-53FB-519A-9B8E76E4E7C0}"/>
                </a:ext>
              </a:extLst>
            </p:cNvPr>
            <p:cNvSpPr/>
            <p:nvPr/>
          </p:nvSpPr>
          <p:spPr>
            <a:xfrm>
              <a:off x="5580869" y="2428694"/>
              <a:ext cx="1619096" cy="16184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6D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BBC0264F-4DCB-2BC7-3286-8953E797FF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55668" y="2096536"/>
              <a:ext cx="42994" cy="1105704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296DE824-5533-E846-95DB-4CE5EA2FFEE4}"/>
                </a:ext>
              </a:extLst>
            </p:cNvPr>
            <p:cNvCxnSpPr>
              <a:cxnSpLocks/>
            </p:cNvCxnSpPr>
            <p:nvPr/>
          </p:nvCxnSpPr>
          <p:spPr>
            <a:xfrm>
              <a:off x="6355668" y="3172743"/>
              <a:ext cx="1126566" cy="691067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CAE31C59-8E78-7E2B-9241-64CCAB2740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63265" y="3172743"/>
              <a:ext cx="692403" cy="397113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B2A73F1-813E-8D7A-FC37-BE4CB2D7EFCD}"/>
              </a:ext>
            </a:extLst>
          </p:cNvPr>
          <p:cNvSpPr txBox="1"/>
          <p:nvPr/>
        </p:nvSpPr>
        <p:spPr>
          <a:xfrm>
            <a:off x="1837426" y="5437957"/>
            <a:ext cx="8517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 algn="ctr">
              <a:defRPr sz="3200" b="1">
                <a:solidFill>
                  <a:srgbClr val="006DA3"/>
                </a:solidFill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dirty="0"/>
              <a:t>Nivel de implementación de </a:t>
            </a:r>
            <a:r>
              <a:rPr lang="es-MX" dirty="0" err="1"/>
              <a:t>MPd</a:t>
            </a:r>
            <a:r>
              <a:rPr lang="es-MX" dirty="0"/>
              <a:t> = D x E X 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3916A38-8115-2596-420C-DA0E1DFE5312}"/>
              </a:ext>
            </a:extLst>
          </p:cNvPr>
          <p:cNvSpPr txBox="1"/>
          <p:nvPr/>
        </p:nvSpPr>
        <p:spPr>
          <a:xfrm>
            <a:off x="2896844" y="4050614"/>
            <a:ext cx="15600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A32883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Sistema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8C895D9-595F-ACA9-1C4C-623BFCC0AD0E}"/>
              </a:ext>
            </a:extLst>
          </p:cNvPr>
          <p:cNvSpPr txBox="1"/>
          <p:nvPr/>
        </p:nvSpPr>
        <p:spPr>
          <a:xfrm>
            <a:off x="7511762" y="4050614"/>
            <a:ext cx="21541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Expertise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81B93BA-D56B-EEB6-3D35-5256FF403C26}"/>
              </a:ext>
            </a:extLst>
          </p:cNvPr>
          <p:cNvSpPr txBox="1"/>
          <p:nvPr/>
        </p:nvSpPr>
        <p:spPr>
          <a:xfrm>
            <a:off x="5039951" y="1216915"/>
            <a:ext cx="22400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Desempeño</a:t>
            </a:r>
          </a:p>
        </p:txBody>
      </p:sp>
    </p:spTree>
    <p:extLst>
      <p:ext uri="{BB962C8B-B14F-4D97-AF65-F5344CB8AC3E}">
        <p14:creationId xmlns:p14="http://schemas.microsoft.com/office/powerpoint/2010/main" val="367711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3">
            <a:extLst>
              <a:ext uri="{FF2B5EF4-FFF2-40B4-BE49-F238E27FC236}">
                <a16:creationId xmlns:a16="http://schemas.microsoft.com/office/drawing/2014/main" id="{3A6B302D-4688-C362-AAFB-B363627C510A}"/>
              </a:ext>
            </a:extLst>
          </p:cNvPr>
          <p:cNvSpPr txBox="1">
            <a:spLocks/>
          </p:cNvSpPr>
          <p:nvPr/>
        </p:nvSpPr>
        <p:spPr>
          <a:xfrm>
            <a:off x="1026956" y="234804"/>
            <a:ext cx="9605359" cy="702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400">
                <a:solidFill>
                  <a:srgbClr val="1F4969"/>
                </a:solidFill>
                <a:latin typeface="+mn-lt"/>
              </a:rPr>
              <a:t>2.3 Solución a hallazgos “predictivos”</a:t>
            </a:r>
            <a:endParaRPr lang="es-MX" sz="4400" dirty="0">
              <a:solidFill>
                <a:srgbClr val="1F4969"/>
              </a:solidFill>
              <a:latin typeface="+mn-lt"/>
            </a:endParaRPr>
          </a:p>
        </p:txBody>
      </p:sp>
      <p:grpSp>
        <p:nvGrpSpPr>
          <p:cNvPr id="29" name="Grupo 1">
            <a:extLst>
              <a:ext uri="{FF2B5EF4-FFF2-40B4-BE49-F238E27FC236}">
                <a16:creationId xmlns:a16="http://schemas.microsoft.com/office/drawing/2014/main" id="{341C81BF-ECA3-0D66-253F-BA2821FF36F8}"/>
              </a:ext>
            </a:extLst>
          </p:cNvPr>
          <p:cNvGrpSpPr/>
          <p:nvPr/>
        </p:nvGrpSpPr>
        <p:grpSpPr>
          <a:xfrm>
            <a:off x="5117489" y="2151068"/>
            <a:ext cx="1616551" cy="1558848"/>
            <a:chOff x="5332454" y="2291924"/>
            <a:chExt cx="1616551" cy="15588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E7C5172-464D-10AB-5362-E111F84F84B4}"/>
                </a:ext>
              </a:extLst>
            </p:cNvPr>
            <p:cNvSpPr/>
            <p:nvPr/>
          </p:nvSpPr>
          <p:spPr>
            <a:xfrm>
              <a:off x="5799593" y="2649416"/>
              <a:ext cx="1149412" cy="118436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6D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15BF398D-F384-7729-F934-D809EB1D14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0256" y="2291924"/>
              <a:ext cx="17364" cy="913029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F562EDAF-5C6D-BF9B-12EA-1DB860122BF0}"/>
                </a:ext>
              </a:extLst>
            </p:cNvPr>
            <p:cNvCxnSpPr>
              <a:cxnSpLocks/>
            </p:cNvCxnSpPr>
            <p:nvPr/>
          </p:nvCxnSpPr>
          <p:spPr>
            <a:xfrm>
              <a:off x="6349065" y="3188856"/>
              <a:ext cx="533400" cy="381000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11FA74B-9477-4290-C2DD-5767754F9C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32454" y="3177648"/>
              <a:ext cx="1004245" cy="673124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FDDE0B6E-3F0C-4255-3942-D6056B02BBD8}"/>
              </a:ext>
            </a:extLst>
          </p:cNvPr>
          <p:cNvSpPr txBox="1"/>
          <p:nvPr/>
        </p:nvSpPr>
        <p:spPr>
          <a:xfrm>
            <a:off x="1837426" y="5437957"/>
            <a:ext cx="8517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 algn="ctr">
              <a:defRPr sz="3200" b="1">
                <a:solidFill>
                  <a:srgbClr val="006DA3"/>
                </a:solidFill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dirty="0"/>
              <a:t>Nivel de implementación de </a:t>
            </a:r>
            <a:r>
              <a:rPr lang="es-MX" dirty="0" err="1"/>
              <a:t>MPd</a:t>
            </a:r>
            <a:r>
              <a:rPr lang="es-MX" dirty="0"/>
              <a:t> = D x E X 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AD2358B-7D72-00F0-E332-B5733037EDA1}"/>
              </a:ext>
            </a:extLst>
          </p:cNvPr>
          <p:cNvSpPr txBox="1"/>
          <p:nvPr/>
        </p:nvSpPr>
        <p:spPr>
          <a:xfrm>
            <a:off x="7675076" y="1889246"/>
            <a:ext cx="4195123" cy="132802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MX"/>
            </a:defPPr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A32883"/>
                </a:solidFill>
              </a:defRPr>
            </a:lvl1pPr>
          </a:lstStyle>
          <a:p>
            <a:r>
              <a:rPr lang="es-MX" dirty="0"/>
              <a:t>Capacitación</a:t>
            </a:r>
          </a:p>
          <a:p>
            <a:r>
              <a:rPr lang="es-MX" dirty="0"/>
              <a:t>Criterios de diagnóstico</a:t>
            </a:r>
          </a:p>
          <a:p>
            <a:r>
              <a:rPr lang="es-MX" dirty="0"/>
              <a:t>Experiencia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15EF7E1-9AF4-60BA-1982-11BB8D78E900}"/>
              </a:ext>
            </a:extLst>
          </p:cNvPr>
          <p:cNvSpPr txBox="1"/>
          <p:nvPr/>
        </p:nvSpPr>
        <p:spPr>
          <a:xfrm>
            <a:off x="2896844" y="4050614"/>
            <a:ext cx="15600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Sistema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6A7884E-6BD8-1B0E-1EDF-3933458FA0AF}"/>
              </a:ext>
            </a:extLst>
          </p:cNvPr>
          <p:cNvSpPr txBox="1"/>
          <p:nvPr/>
        </p:nvSpPr>
        <p:spPr>
          <a:xfrm>
            <a:off x="7511762" y="4050614"/>
            <a:ext cx="21541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A32883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Expertise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9B499B-65F1-3692-1C30-EEBD35DF581A}"/>
              </a:ext>
            </a:extLst>
          </p:cNvPr>
          <p:cNvSpPr txBox="1"/>
          <p:nvPr/>
        </p:nvSpPr>
        <p:spPr>
          <a:xfrm>
            <a:off x="5039951" y="1216915"/>
            <a:ext cx="22400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Desempeño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68BEFA-EEF0-436F-037B-1804DF0AC751}"/>
              </a:ext>
            </a:extLst>
          </p:cNvPr>
          <p:cNvSpPr txBox="1"/>
          <p:nvPr/>
        </p:nvSpPr>
        <p:spPr>
          <a:xfrm>
            <a:off x="-4804625" y="1493914"/>
            <a:ext cx="4476936" cy="132802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MX"/>
            </a:defPPr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A32883"/>
                </a:solidFill>
              </a:defRPr>
            </a:lvl1pPr>
          </a:lstStyle>
          <a:p>
            <a:r>
              <a:rPr lang="es-MX" dirty="0"/>
              <a:t>Solución de hallazgos</a:t>
            </a:r>
          </a:p>
          <a:p>
            <a:r>
              <a:rPr lang="es-MX" dirty="0"/>
              <a:t>Seguimiento de la Dirección</a:t>
            </a:r>
          </a:p>
          <a:p>
            <a:r>
              <a:rPr lang="es-MX" dirty="0"/>
              <a:t>Cumplimiento a Inspecciones</a:t>
            </a:r>
          </a:p>
        </p:txBody>
      </p:sp>
    </p:spTree>
    <p:extLst>
      <p:ext uri="{BB962C8B-B14F-4D97-AF65-F5344CB8AC3E}">
        <p14:creationId xmlns:p14="http://schemas.microsoft.com/office/powerpoint/2010/main" val="3566912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3">
            <a:extLst>
              <a:ext uri="{FF2B5EF4-FFF2-40B4-BE49-F238E27FC236}">
                <a16:creationId xmlns:a16="http://schemas.microsoft.com/office/drawing/2014/main" id="{EB7C4DE4-D63A-C44D-F928-6B85CC1B9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956" y="234804"/>
            <a:ext cx="9605359" cy="702764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4400" dirty="0">
                <a:solidFill>
                  <a:srgbClr val="1F4969"/>
                </a:solidFill>
                <a:latin typeface="+mn-lt"/>
              </a:rPr>
              <a:t>2.3 Solución a hallazgos “predictivos”</a:t>
            </a:r>
          </a:p>
        </p:txBody>
      </p:sp>
      <p:grpSp>
        <p:nvGrpSpPr>
          <p:cNvPr id="28" name="Grupo 1">
            <a:extLst>
              <a:ext uri="{FF2B5EF4-FFF2-40B4-BE49-F238E27FC236}">
                <a16:creationId xmlns:a16="http://schemas.microsoft.com/office/drawing/2014/main" id="{D4CD7DAC-354B-666D-41F1-C29A9295AF41}"/>
              </a:ext>
            </a:extLst>
          </p:cNvPr>
          <p:cNvGrpSpPr/>
          <p:nvPr/>
        </p:nvGrpSpPr>
        <p:grpSpPr>
          <a:xfrm>
            <a:off x="4775202" y="2184393"/>
            <a:ext cx="2653401" cy="1866221"/>
            <a:chOff x="4978364" y="2325249"/>
            <a:chExt cx="2653401" cy="1866221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213EB09-B83A-63B3-F694-6CC1DBA37C6C}"/>
                </a:ext>
              </a:extLst>
            </p:cNvPr>
            <p:cNvSpPr/>
            <p:nvPr/>
          </p:nvSpPr>
          <p:spPr>
            <a:xfrm>
              <a:off x="5430356" y="2325249"/>
              <a:ext cx="1845809" cy="186622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6D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8414273E-2405-862E-FE12-DFEFE849863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53995" y="2349991"/>
              <a:ext cx="1673" cy="852249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949EA22-CA6D-72E3-CE55-738D9696E4FB}"/>
                </a:ext>
              </a:extLst>
            </p:cNvPr>
            <p:cNvCxnSpPr>
              <a:cxnSpLocks/>
            </p:cNvCxnSpPr>
            <p:nvPr/>
          </p:nvCxnSpPr>
          <p:spPr>
            <a:xfrm>
              <a:off x="6355668" y="3172743"/>
              <a:ext cx="1276097" cy="764730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31439C15-A5D1-AAC8-6AD4-29D9FC8EBF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78364" y="3172743"/>
              <a:ext cx="1384786" cy="1018727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2AA6D90-9000-891A-1DA6-A0AE146FEF24}"/>
              </a:ext>
            </a:extLst>
          </p:cNvPr>
          <p:cNvSpPr txBox="1"/>
          <p:nvPr/>
        </p:nvSpPr>
        <p:spPr>
          <a:xfrm>
            <a:off x="1837426" y="5437957"/>
            <a:ext cx="8517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>
                <a:solidFill>
                  <a:srgbClr val="006DA3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Nivel de implementación de </a:t>
            </a:r>
            <a:r>
              <a:rPr lang="es-MX" sz="3200" b="1" dirty="0" err="1">
                <a:solidFill>
                  <a:srgbClr val="006DA3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MPd</a:t>
            </a:r>
            <a:r>
              <a:rPr lang="es-MX" sz="3200" b="1" dirty="0">
                <a:solidFill>
                  <a:srgbClr val="006DA3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 = D x E X 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511138-E961-290D-FE35-5B2EE96C6CCA}"/>
              </a:ext>
            </a:extLst>
          </p:cNvPr>
          <p:cNvSpPr txBox="1"/>
          <p:nvPr/>
        </p:nvSpPr>
        <p:spPr>
          <a:xfrm>
            <a:off x="332786" y="1999259"/>
            <a:ext cx="4476936" cy="132802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MX"/>
            </a:defPPr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A32883"/>
                </a:solidFill>
              </a:defRPr>
            </a:lvl1pPr>
          </a:lstStyle>
          <a:p>
            <a:r>
              <a:rPr lang="es-MX" dirty="0"/>
              <a:t>Solución de hallazgos</a:t>
            </a:r>
          </a:p>
          <a:p>
            <a:r>
              <a:rPr lang="es-MX" dirty="0"/>
              <a:t>Seguimiento de la Dirección</a:t>
            </a:r>
          </a:p>
          <a:p>
            <a:r>
              <a:rPr lang="es-MX" dirty="0"/>
              <a:t>Cumplimiento a Inspecciones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7CB773-2E72-52E7-0A8F-B6201F4EC522}"/>
              </a:ext>
            </a:extLst>
          </p:cNvPr>
          <p:cNvSpPr txBox="1"/>
          <p:nvPr/>
        </p:nvSpPr>
        <p:spPr>
          <a:xfrm>
            <a:off x="12519451" y="1703864"/>
            <a:ext cx="4195123" cy="132802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MX"/>
            </a:defPPr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A32883"/>
                </a:solidFill>
              </a:defRPr>
            </a:lvl1pPr>
          </a:lstStyle>
          <a:p>
            <a:r>
              <a:rPr lang="es-MX" dirty="0"/>
              <a:t>Capacitación</a:t>
            </a:r>
          </a:p>
          <a:p>
            <a:r>
              <a:rPr lang="es-MX" dirty="0"/>
              <a:t>Criterios de diagnóstico</a:t>
            </a:r>
          </a:p>
          <a:p>
            <a:r>
              <a:rPr lang="es-MX" dirty="0"/>
              <a:t>Experiencia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FCBFD7F-738A-C1EA-844E-BD071B08CA5B}"/>
              </a:ext>
            </a:extLst>
          </p:cNvPr>
          <p:cNvSpPr txBox="1"/>
          <p:nvPr/>
        </p:nvSpPr>
        <p:spPr>
          <a:xfrm>
            <a:off x="2896844" y="4050614"/>
            <a:ext cx="15600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Sistema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C0525C2-831C-C6D0-3E8D-77D96A0E9FDE}"/>
              </a:ext>
            </a:extLst>
          </p:cNvPr>
          <p:cNvSpPr txBox="1"/>
          <p:nvPr/>
        </p:nvSpPr>
        <p:spPr>
          <a:xfrm>
            <a:off x="7511762" y="4050614"/>
            <a:ext cx="21541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Expertise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F5688F5-A710-445E-7B6A-BA2E14CDAA6A}"/>
              </a:ext>
            </a:extLst>
          </p:cNvPr>
          <p:cNvSpPr txBox="1"/>
          <p:nvPr/>
        </p:nvSpPr>
        <p:spPr>
          <a:xfrm>
            <a:off x="5039951" y="1216915"/>
            <a:ext cx="22400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solidFill>
                  <a:srgbClr val="A32883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Desempeño</a:t>
            </a:r>
          </a:p>
        </p:txBody>
      </p:sp>
    </p:spTree>
    <p:extLst>
      <p:ext uri="{BB962C8B-B14F-4D97-AF65-F5344CB8AC3E}">
        <p14:creationId xmlns:p14="http://schemas.microsoft.com/office/powerpoint/2010/main" val="830533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B562D2D-4307-DCEB-2241-02C341BFBA0F}"/>
              </a:ext>
            </a:extLst>
          </p:cNvPr>
          <p:cNvSpPr txBox="1"/>
          <p:nvPr/>
        </p:nvSpPr>
        <p:spPr>
          <a:xfrm>
            <a:off x="1389062" y="1841085"/>
            <a:ext cx="10117138" cy="2499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 marL="571500" indent="-571500">
              <a:lnSpc>
                <a:spcPct val="150000"/>
              </a:lnSpc>
              <a:buFont typeface="Arial" panose="020B0604020202020204" pitchFamily="34" charset="0"/>
              <a:buChar char="•"/>
              <a:defRPr sz="3600">
                <a:solidFill>
                  <a:schemeClr val="bg1"/>
                </a:solidFill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s-MX" dirty="0"/>
              <a:t>El éxito de nuestro sistema de </a:t>
            </a:r>
            <a:r>
              <a:rPr lang="es-MX" dirty="0" err="1"/>
              <a:t>MPd</a:t>
            </a:r>
            <a:r>
              <a:rPr lang="es-MX" dirty="0"/>
              <a:t> depende de:</a:t>
            </a:r>
          </a:p>
          <a:p>
            <a:pPr marL="0" indent="0">
              <a:buNone/>
            </a:pPr>
            <a:r>
              <a:rPr lang="es-MX" dirty="0"/>
              <a:t>	Sistema x Desempeño x </a:t>
            </a:r>
            <a:r>
              <a:rPr lang="es-MX" dirty="0" err="1"/>
              <a:t>Expertise</a:t>
            </a:r>
            <a:endParaRPr lang="es-MX" dirty="0"/>
          </a:p>
          <a:p>
            <a:r>
              <a:rPr lang="es-MX" dirty="0"/>
              <a:t>El soporte de la Dirección</a:t>
            </a:r>
          </a:p>
        </p:txBody>
      </p:sp>
    </p:spTree>
    <p:extLst>
      <p:ext uri="{BB962C8B-B14F-4D97-AF65-F5344CB8AC3E}">
        <p14:creationId xmlns:p14="http://schemas.microsoft.com/office/powerpoint/2010/main" val="13359560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F7D6D05-2B25-8D4E-826F-736D94278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901" y="235536"/>
            <a:ext cx="3850997" cy="702764"/>
          </a:xfrm>
        </p:spPr>
        <p:txBody>
          <a:bodyPr/>
          <a:lstStyle/>
          <a:p>
            <a:pPr algn="ctr"/>
            <a:r>
              <a:rPr lang="es-MX" sz="4000" dirty="0">
                <a:solidFill>
                  <a:schemeClr val="tx1"/>
                </a:solidFill>
                <a:latin typeface="+mn-lt"/>
              </a:rPr>
              <a:t>2.4 Retos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03793F-5B39-B741-813E-2BB67A4C1F61}"/>
              </a:ext>
            </a:extLst>
          </p:cNvPr>
          <p:cNvSpPr txBox="1"/>
          <p:nvPr/>
        </p:nvSpPr>
        <p:spPr>
          <a:xfrm>
            <a:off x="9044812" y="2571484"/>
            <a:ext cx="2756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ea typeface="Segoe UI Historic" panose="020B0502040204020203" pitchFamily="34" charset="0"/>
                <a:cs typeface="Segoe UI Historic" panose="020B0502040204020203" pitchFamily="34" charset="0"/>
              </a:rPr>
              <a:t>• Factores externos</a:t>
            </a:r>
          </a:p>
          <a:p>
            <a:r>
              <a:rPr lang="es-MX" sz="2400" dirty="0">
                <a:ea typeface="Segoe UI Historic" panose="020B0502040204020203" pitchFamily="34" charset="0"/>
                <a:cs typeface="Segoe UI Historic" panose="020B0502040204020203" pitchFamily="34" charset="0"/>
              </a:rPr>
              <a:t>• Cambios por estrategia de negocio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CB0457-C101-45CA-6E16-16B1BCC93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59" y="1506937"/>
            <a:ext cx="8429391" cy="441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57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1511C92-E8F1-6C89-B6F1-76FD9C431232}"/>
              </a:ext>
            </a:extLst>
          </p:cNvPr>
          <p:cNvSpPr txBox="1"/>
          <p:nvPr/>
        </p:nvSpPr>
        <p:spPr>
          <a:xfrm>
            <a:off x="1877925" y="2536410"/>
            <a:ext cx="8436150" cy="27186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MX" sz="3000" dirty="0">
                <a:solidFill>
                  <a:schemeClr val="bg1"/>
                </a:solidFill>
                <a:latin typeface="Calibri" panose="020F0502020204030204" pitchFamily="34" charset="0"/>
                <a:ea typeface="Segoe UI Historic" panose="020B0502040204020203" pitchFamily="34" charset="0"/>
                <a:cs typeface="Calibri" panose="020F0502020204030204" pitchFamily="34" charset="0"/>
              </a:rPr>
              <a:t>Te invitamos a continuar aprendiendo, a contribuir en tu organización aplicando tus conocimientos y a compartir tu experiencia.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0A24873-3918-A51F-39BA-F387CDB439AA}"/>
              </a:ext>
            </a:extLst>
          </p:cNvPr>
          <p:cNvSpPr txBox="1">
            <a:spLocks/>
          </p:cNvSpPr>
          <p:nvPr/>
        </p:nvSpPr>
        <p:spPr>
          <a:xfrm>
            <a:off x="3373120" y="1427341"/>
            <a:ext cx="5445760" cy="828041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  <a:softEdge rad="635000"/>
          </a:effectLst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500" kern="1200">
                <a:solidFill>
                  <a:schemeClr val="tx1">
                    <a:lumMod val="75000"/>
                    <a:lumOff val="25000"/>
                  </a:schemeClr>
                </a:solidFill>
                <a:latin typeface="Gotham Bold" pitchFamily="50" charset="0"/>
                <a:ea typeface="+mj-ea"/>
                <a:cs typeface="+mj-cs"/>
              </a:defRPr>
            </a:lvl1pPr>
          </a:lstStyle>
          <a:p>
            <a:pPr algn="l"/>
            <a:r>
              <a:rPr kumimoji="0" lang="es-MX" sz="6000" b="1" i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CONCLUSIÓN</a:t>
            </a:r>
          </a:p>
        </p:txBody>
      </p:sp>
    </p:spTree>
    <p:extLst>
      <p:ext uri="{BB962C8B-B14F-4D97-AF65-F5344CB8AC3E}">
        <p14:creationId xmlns:p14="http://schemas.microsoft.com/office/powerpoint/2010/main" val="3114050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73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2">
            <a:extLst>
              <a:ext uri="{FF2B5EF4-FFF2-40B4-BE49-F238E27FC236}">
                <a16:creationId xmlns:a16="http://schemas.microsoft.com/office/drawing/2014/main" id="{EAF5B9E6-CBE2-5A86-2373-D9C767699CF9}"/>
              </a:ext>
            </a:extLst>
          </p:cNvPr>
          <p:cNvSpPr txBox="1">
            <a:spLocks/>
          </p:cNvSpPr>
          <p:nvPr/>
        </p:nvSpPr>
        <p:spPr>
          <a:xfrm>
            <a:off x="1140456" y="1282267"/>
            <a:ext cx="7968735" cy="35860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_tradnl" b="1" dirty="0">
                <a:solidFill>
                  <a:schemeClr val="bg1"/>
                </a:solidFill>
              </a:rPr>
              <a:t>1. Introducción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dirty="0">
                <a:solidFill>
                  <a:schemeClr val="bg1"/>
                </a:solidFill>
              </a:rPr>
              <a:t>	1.1 Contexto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dirty="0">
                <a:solidFill>
                  <a:schemeClr val="bg1"/>
                </a:solidFill>
              </a:rPr>
              <a:t>	1.2 Disminución del gasto en reparación de motores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b="1" dirty="0">
                <a:solidFill>
                  <a:schemeClr val="bg1"/>
                </a:solidFill>
              </a:rPr>
              <a:t>2. Progreso de la reducción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dirty="0">
                <a:solidFill>
                  <a:schemeClr val="bg1"/>
                </a:solidFill>
              </a:rPr>
              <a:t>	2.1 Mejoras en servicio de reparación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dirty="0">
                <a:solidFill>
                  <a:schemeClr val="bg1"/>
                </a:solidFill>
              </a:rPr>
              <a:t>	2.2 ACR (seguir la huella a las fallas)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dirty="0">
                <a:solidFill>
                  <a:schemeClr val="bg1"/>
                </a:solidFill>
              </a:rPr>
              <a:t>	2.3 Solución a hallazgos “predictivos”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dirty="0">
                <a:solidFill>
                  <a:schemeClr val="bg1"/>
                </a:solidFill>
              </a:rPr>
              <a:t>	2.4 Retos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b="1" dirty="0">
                <a:solidFill>
                  <a:schemeClr val="bg1"/>
                </a:solidFill>
              </a:rPr>
              <a:t>3. Conclusiones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ES_tradnl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dirty="0">
                <a:solidFill>
                  <a:schemeClr val="bg1"/>
                </a:solidFill>
              </a:rPr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dirty="0">
                <a:solidFill>
                  <a:schemeClr val="bg1"/>
                </a:solidFill>
              </a:rPr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3" name="Speech Bubble: Rectangle with Corners Rounded 3">
            <a:extLst>
              <a:ext uri="{FF2B5EF4-FFF2-40B4-BE49-F238E27FC236}">
                <a16:creationId xmlns:a16="http://schemas.microsoft.com/office/drawing/2014/main" id="{B1AF43B9-0CE0-EAE8-24F1-CB5078D76EA9}"/>
              </a:ext>
            </a:extLst>
          </p:cNvPr>
          <p:cNvSpPr/>
          <p:nvPr/>
        </p:nvSpPr>
        <p:spPr>
          <a:xfrm>
            <a:off x="8395143" y="2958843"/>
            <a:ext cx="3460954" cy="2078648"/>
          </a:xfrm>
          <a:prstGeom prst="wedgeRoundRectCallout">
            <a:avLst>
              <a:gd name="adj1" fmla="val -130446"/>
              <a:gd name="adj2" fmla="val -27483"/>
              <a:gd name="adj3" fmla="val 16667"/>
            </a:avLst>
          </a:prstGeom>
          <a:solidFill>
            <a:srgbClr val="1D4664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/>
              <a:t>¡Lo que estamos haciendo y pudieras replicar - mejorar!</a:t>
            </a:r>
          </a:p>
        </p:txBody>
      </p:sp>
      <p:sp>
        <p:nvSpPr>
          <p:cNvPr id="4" name="Título 2">
            <a:extLst>
              <a:ext uri="{FF2B5EF4-FFF2-40B4-BE49-F238E27FC236}">
                <a16:creationId xmlns:a16="http://schemas.microsoft.com/office/drawing/2014/main" id="{AF0DDF6A-A190-E45C-AE9F-AE47976DF352}"/>
              </a:ext>
            </a:extLst>
          </p:cNvPr>
          <p:cNvSpPr txBox="1">
            <a:spLocks/>
          </p:cNvSpPr>
          <p:nvPr/>
        </p:nvSpPr>
        <p:spPr>
          <a:xfrm>
            <a:off x="6746240" y="547998"/>
            <a:ext cx="5445760" cy="828041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  <a:softEdge rad="635000"/>
          </a:effectLst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500" kern="1200">
                <a:solidFill>
                  <a:schemeClr val="tx1">
                    <a:lumMod val="75000"/>
                    <a:lumOff val="25000"/>
                  </a:schemeClr>
                </a:solidFill>
                <a:latin typeface="Gotham Bold" pitchFamily="50" charset="0"/>
                <a:ea typeface="+mj-ea"/>
                <a:cs typeface="+mj-cs"/>
              </a:defRPr>
            </a:lvl1pPr>
          </a:lstStyle>
          <a:p>
            <a:pPr algn="l"/>
            <a:r>
              <a:rPr kumimoji="0" lang="es-MX" sz="6000" b="1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Verdana" panose="020B0604030504040204" pitchFamily="34" charset="0"/>
                <a:cs typeface="+mj-cs"/>
              </a:rPr>
              <a:t>CONTENIDO</a:t>
            </a:r>
            <a:endParaRPr lang="en-US" sz="6000" b="1">
              <a:solidFill>
                <a:srgbClr val="60111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6000" b="1" i="0" u="sng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Verdana" panose="020B06040305040402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885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5">
            <a:extLst>
              <a:ext uri="{FF2B5EF4-FFF2-40B4-BE49-F238E27FC236}">
                <a16:creationId xmlns:a16="http://schemas.microsoft.com/office/drawing/2014/main" id="{2DB115B0-DB7A-800A-C1D5-CBE7C4BA2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35" y="559704"/>
            <a:ext cx="3721060" cy="656423"/>
          </a:xfrm>
        </p:spPr>
        <p:txBody>
          <a:bodyPr/>
          <a:lstStyle/>
          <a:p>
            <a:r>
              <a:rPr lang="es-MX" sz="4000" dirty="0">
                <a:latin typeface="Calibri" panose="020F0502020204030204" pitchFamily="34" charset="0"/>
                <a:cs typeface="Calibri" panose="020F0502020204030204" pitchFamily="34" charset="0"/>
              </a:rPr>
              <a:t>1.1 Contexto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0556DB0A-E4B5-273C-2240-312DAA7036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8869" y="1765981"/>
            <a:ext cx="3582267" cy="303461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Char char="•"/>
            </a:pPr>
            <a:r>
              <a:rPr lang="es-MX" sz="3000" dirty="0">
                <a:ea typeface="Segoe UI Historic"/>
                <a:cs typeface="Segoe UI Historic"/>
              </a:rPr>
              <a:t>Tamaño de la empresa</a:t>
            </a:r>
            <a:endParaRPr lang="es-ES" dirty="0"/>
          </a:p>
          <a:p>
            <a:pPr marL="457200" indent="-457200">
              <a:buChar char="•"/>
            </a:pPr>
            <a:r>
              <a:rPr lang="es-MX" sz="3000" dirty="0">
                <a:ea typeface="Segoe UI Historic"/>
                <a:cs typeface="Segoe UI Historic"/>
              </a:rPr>
              <a:t>Principales Aplicaciones</a:t>
            </a:r>
          </a:p>
          <a:p>
            <a:pPr marL="457200" indent="-457200">
              <a:buChar char="•"/>
            </a:pPr>
            <a:r>
              <a:rPr lang="es-MX" sz="3000" dirty="0">
                <a:ea typeface="Segoe UI Historic"/>
                <a:cs typeface="Segoe UI Historic"/>
              </a:rPr>
              <a:t>Estatus inicial</a:t>
            </a:r>
          </a:p>
          <a:p>
            <a:endParaRPr lang="es-MX" sz="3000" dirty="0"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17" name="Picture 1493">
            <a:extLst>
              <a:ext uri="{FF2B5EF4-FFF2-40B4-BE49-F238E27FC236}">
                <a16:creationId xmlns:a16="http://schemas.microsoft.com/office/drawing/2014/main" id="{5EC88FD5-08C4-1F33-CA38-3A19AA8E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" t="20401" r="92021" b="69704"/>
          <a:stretch>
            <a:fillRect/>
          </a:stretch>
        </p:blipFill>
        <p:spPr bwMode="auto">
          <a:xfrm>
            <a:off x="361897" y="5120470"/>
            <a:ext cx="921160" cy="89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0">
            <a:extLst>
              <a:ext uri="{FF2B5EF4-FFF2-40B4-BE49-F238E27FC236}">
                <a16:creationId xmlns:a16="http://schemas.microsoft.com/office/drawing/2014/main" id="{60D8B00F-4593-DB0C-4B7E-298765FD2E27}"/>
              </a:ext>
            </a:extLst>
          </p:cNvPr>
          <p:cNvSpPr txBox="1"/>
          <p:nvPr/>
        </p:nvSpPr>
        <p:spPr>
          <a:xfrm>
            <a:off x="3370595" y="5172184"/>
            <a:ext cx="84595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Monterrey</a:t>
            </a:r>
          </a:p>
          <a:p>
            <a:r>
              <a:rPr lang="es-MX" sz="2400" dirty="0">
                <a:ea typeface="Segoe UI Historic" panose="020B0502040204020203" pitchFamily="34" charset="0"/>
                <a:cs typeface="Segoe UI Historic" panose="020B0502040204020203" pitchFamily="34" charset="0"/>
              </a:rPr>
              <a:t>• 7 plantas, producción piso &amp; azulejo y Asadores refractarios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9CF1A045-C7C3-FE87-762A-14478916A164}"/>
              </a:ext>
            </a:extLst>
          </p:cNvPr>
          <p:cNvSpPr txBox="1"/>
          <p:nvPr/>
        </p:nvSpPr>
        <p:spPr>
          <a:xfrm>
            <a:off x="7248575" y="352801"/>
            <a:ext cx="24113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/>
              <a:t>Aplicaciones</a:t>
            </a:r>
          </a:p>
        </p:txBody>
      </p:sp>
      <p:pic>
        <p:nvPicPr>
          <p:cNvPr id="20" name="Picture 34">
            <a:extLst>
              <a:ext uri="{FF2B5EF4-FFF2-40B4-BE49-F238E27FC236}">
                <a16:creationId xmlns:a16="http://schemas.microsoft.com/office/drawing/2014/main" id="{6B792C6C-28AA-0062-15E0-DB5F9F07B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4124" y="3145350"/>
            <a:ext cx="2902479" cy="2214514"/>
          </a:xfrm>
          <a:prstGeom prst="rect">
            <a:avLst/>
          </a:prstGeom>
        </p:spPr>
      </p:pic>
      <p:grpSp>
        <p:nvGrpSpPr>
          <p:cNvPr id="21" name="Group 50">
            <a:extLst>
              <a:ext uri="{FF2B5EF4-FFF2-40B4-BE49-F238E27FC236}">
                <a16:creationId xmlns:a16="http://schemas.microsoft.com/office/drawing/2014/main" id="{8967713F-B7D3-A2C6-97D0-B836F8534D7D}"/>
              </a:ext>
            </a:extLst>
          </p:cNvPr>
          <p:cNvGrpSpPr/>
          <p:nvPr/>
        </p:nvGrpSpPr>
        <p:grpSpPr>
          <a:xfrm>
            <a:off x="8941405" y="927738"/>
            <a:ext cx="2397819" cy="2026175"/>
            <a:chOff x="9111799" y="1160530"/>
            <a:chExt cx="2411383" cy="2037637"/>
          </a:xfrm>
        </p:grpSpPr>
        <p:pic>
          <p:nvPicPr>
            <p:cNvPr id="22" name="Picture 39">
              <a:extLst>
                <a:ext uri="{FF2B5EF4-FFF2-40B4-BE49-F238E27FC236}">
                  <a16:creationId xmlns:a16="http://schemas.microsoft.com/office/drawing/2014/main" id="{84DCC64C-F3EE-5160-DCE7-CED48CA37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1799" y="1160530"/>
              <a:ext cx="2411383" cy="2037637"/>
            </a:xfrm>
            <a:prstGeom prst="rect">
              <a:avLst/>
            </a:prstGeom>
          </p:spPr>
        </p:pic>
        <p:sp>
          <p:nvSpPr>
            <p:cNvPr id="23" name="Oval 40">
              <a:extLst>
                <a:ext uri="{FF2B5EF4-FFF2-40B4-BE49-F238E27FC236}">
                  <a16:creationId xmlns:a16="http://schemas.microsoft.com/office/drawing/2014/main" id="{E01BA064-FF28-3BE7-6778-4AB869D6716C}"/>
                </a:ext>
              </a:extLst>
            </p:cNvPr>
            <p:cNvSpPr/>
            <p:nvPr/>
          </p:nvSpPr>
          <p:spPr>
            <a:xfrm>
              <a:off x="10726995" y="1203439"/>
              <a:ext cx="597240" cy="58603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844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chemeClr val="tx1"/>
                  </a:solidFill>
                </a:rPr>
                <a:t>55</a:t>
              </a:r>
              <a:endParaRPr lang="es-MX" sz="2000" b="1">
                <a:solidFill>
                  <a:schemeClr val="tx1"/>
                </a:solidFill>
              </a:endParaRPr>
            </a:p>
          </p:txBody>
        </p:sp>
      </p:grpSp>
      <p:pic>
        <p:nvPicPr>
          <p:cNvPr id="24" name="Picture 45">
            <a:extLst>
              <a:ext uri="{FF2B5EF4-FFF2-40B4-BE49-F238E27FC236}">
                <a16:creationId xmlns:a16="http://schemas.microsoft.com/office/drawing/2014/main" id="{1A18E6D1-7544-6C3A-68F3-0C4211A4C2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3098" y="841482"/>
            <a:ext cx="3684898" cy="2121895"/>
          </a:xfrm>
          <a:prstGeom prst="rect">
            <a:avLst/>
          </a:prstGeom>
        </p:spPr>
      </p:pic>
      <p:pic>
        <p:nvPicPr>
          <p:cNvPr id="25" name="Picture 49">
            <a:extLst>
              <a:ext uri="{FF2B5EF4-FFF2-40B4-BE49-F238E27FC236}">
                <a16:creationId xmlns:a16="http://schemas.microsoft.com/office/drawing/2014/main" id="{CD64BB6B-9114-71F1-7671-345F74EF4B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2465" y="3129035"/>
            <a:ext cx="3231039" cy="225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9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>
            <a:extLst>
              <a:ext uri="{FF2B5EF4-FFF2-40B4-BE49-F238E27FC236}">
                <a16:creationId xmlns:a16="http://schemas.microsoft.com/office/drawing/2014/main" id="{DE4AEF21-82F0-69FA-4CE9-FA35A5819C5F}"/>
              </a:ext>
            </a:extLst>
          </p:cNvPr>
          <p:cNvSpPr txBox="1">
            <a:spLocks/>
          </p:cNvSpPr>
          <p:nvPr/>
        </p:nvSpPr>
        <p:spPr>
          <a:xfrm>
            <a:off x="254000" y="396875"/>
            <a:ext cx="11413899" cy="11620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000" dirty="0">
                <a:latin typeface="Calibri" panose="020F0502020204030204" pitchFamily="34" charset="0"/>
                <a:cs typeface="Calibri" panose="020F0502020204030204" pitchFamily="34" charset="0"/>
              </a:rPr>
              <a:t>1.2 Disminución del gasto en reparación de motores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337F709-DBBF-E750-A1C5-CE2505C10A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4124462"/>
              </p:ext>
            </p:extLst>
          </p:nvPr>
        </p:nvGraphicFramePr>
        <p:xfrm>
          <a:off x="1982214" y="1556220"/>
          <a:ext cx="7517386" cy="4323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43383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F7D6D05-2B25-8D4E-826F-736D94278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96" y="431299"/>
            <a:ext cx="9525893" cy="702764"/>
          </a:xfrm>
        </p:spPr>
        <p:txBody>
          <a:bodyPr/>
          <a:lstStyle/>
          <a:p>
            <a:r>
              <a:rPr lang="es-MX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2.1 Mejoras en servicio de reparación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7A397C-9160-4978-8FEA-534C59827A98}"/>
              </a:ext>
            </a:extLst>
          </p:cNvPr>
          <p:cNvSpPr txBox="1"/>
          <p:nvPr/>
        </p:nvSpPr>
        <p:spPr>
          <a:xfrm>
            <a:off x="1922107" y="4383686"/>
            <a:ext cx="95927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• Identificación oportunidades en proceso 2013.</a:t>
            </a:r>
          </a:p>
          <a:p>
            <a:r>
              <a:rPr lang="es-MX" sz="24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	- Precio de urgencias y rodamientos “sueltos”</a:t>
            </a:r>
          </a:p>
          <a:p>
            <a:r>
              <a:rPr lang="es-MX" sz="24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	- Tabulación por rangos de potencia / alcance reparación</a:t>
            </a:r>
          </a:p>
          <a:p>
            <a:r>
              <a:rPr lang="es-MX" sz="24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	- Identificación de motores reparables	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70E1001-0689-5C01-6881-0BB95A55802E}"/>
              </a:ext>
            </a:extLst>
          </p:cNvPr>
          <p:cNvGrpSpPr/>
          <p:nvPr/>
        </p:nvGrpSpPr>
        <p:grpSpPr>
          <a:xfrm>
            <a:off x="7076875" y="1304399"/>
            <a:ext cx="4632463" cy="2661462"/>
            <a:chOff x="6576327" y="936307"/>
            <a:chExt cx="4551705" cy="247302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F909C11-3A38-4179-76FA-81D3EB4EE9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515"/>
            <a:stretch/>
          </p:blipFill>
          <p:spPr>
            <a:xfrm rot="16200000">
              <a:off x="6920725" y="1049572"/>
              <a:ext cx="2015365" cy="2704162"/>
            </a:xfrm>
            <a:prstGeom prst="round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54CBB40-A927-5B70-E2FC-1446D5004445}"/>
                </a:ext>
              </a:extLst>
            </p:cNvPr>
            <p:cNvSpPr/>
            <p:nvPr/>
          </p:nvSpPr>
          <p:spPr>
            <a:xfrm>
              <a:off x="7970086" y="2958186"/>
              <a:ext cx="401039" cy="237297"/>
            </a:xfrm>
            <a:prstGeom prst="roundRect">
              <a:avLst/>
            </a:prstGeom>
            <a:noFill/>
            <a:ln w="28575">
              <a:solidFill>
                <a:srgbClr val="A228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32E4FA1-82F5-09C9-B117-C86DF5DAD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76161" y="936307"/>
              <a:ext cx="2051871" cy="1564736"/>
            </a:xfrm>
            <a:prstGeom prst="roundRect">
              <a:avLst/>
            </a:prstGeom>
            <a:ln w="28575">
              <a:solidFill>
                <a:srgbClr val="A22882"/>
              </a:solidFill>
            </a:ln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2C82992-EA92-77D9-DC21-F5C6559E10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70086" y="1111045"/>
              <a:ext cx="1106075" cy="1847141"/>
            </a:xfrm>
            <a:prstGeom prst="line">
              <a:avLst/>
            </a:prstGeom>
            <a:ln w="19050">
              <a:solidFill>
                <a:srgbClr val="A228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49140EF-49A0-D2EC-4E5B-6B56DFC6E4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71125" y="2501043"/>
              <a:ext cx="2572178" cy="692850"/>
            </a:xfrm>
            <a:prstGeom prst="line">
              <a:avLst/>
            </a:prstGeom>
            <a:ln w="19050">
              <a:solidFill>
                <a:srgbClr val="A228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76EF7F06-A812-47CC-6301-AC06674C0E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7783352"/>
              </p:ext>
            </p:extLst>
          </p:nvPr>
        </p:nvGraphicFramePr>
        <p:xfrm>
          <a:off x="508892" y="1144023"/>
          <a:ext cx="5255771" cy="328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Explosion 1 16">
            <a:extLst>
              <a:ext uri="{FF2B5EF4-FFF2-40B4-BE49-F238E27FC236}">
                <a16:creationId xmlns:a16="http://schemas.microsoft.com/office/drawing/2014/main" id="{FB4487B9-8D79-0C13-6235-D0F3BF9E79EE}"/>
              </a:ext>
            </a:extLst>
          </p:cNvPr>
          <p:cNvSpPr/>
          <p:nvPr/>
        </p:nvSpPr>
        <p:spPr>
          <a:xfrm>
            <a:off x="4829095" y="1491701"/>
            <a:ext cx="1674253" cy="1390918"/>
          </a:xfrm>
          <a:prstGeom prst="irregularSeal1">
            <a:avLst/>
          </a:prstGeom>
          <a:solidFill>
            <a:srgbClr val="1D4664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/>
              <a:t>Mejora 42%</a:t>
            </a:r>
          </a:p>
        </p:txBody>
      </p:sp>
    </p:spTree>
    <p:extLst>
      <p:ext uri="{BB962C8B-B14F-4D97-AF65-F5344CB8AC3E}">
        <p14:creationId xmlns:p14="http://schemas.microsoft.com/office/powerpoint/2010/main" val="271712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678A42-C501-5E1C-345B-AFFB3D5D3DD4}"/>
              </a:ext>
            </a:extLst>
          </p:cNvPr>
          <p:cNvSpPr txBox="1"/>
          <p:nvPr/>
        </p:nvSpPr>
        <p:spPr>
          <a:xfrm>
            <a:off x="1155525" y="1486769"/>
            <a:ext cx="9880949" cy="388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MX" sz="3600" dirty="0">
                <a:solidFill>
                  <a:schemeClr val="bg1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• El volumen te da poder de negociación.</a:t>
            </a:r>
          </a:p>
          <a:p>
            <a:r>
              <a:rPr lang="es-MX" sz="3600" dirty="0">
                <a:solidFill>
                  <a:schemeClr val="bg1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• La confiabilidad de tus socios comerciales es parte de tu confiabilidad.</a:t>
            </a:r>
          </a:p>
          <a:p>
            <a:pPr>
              <a:lnSpc>
                <a:spcPct val="150000"/>
              </a:lnSpc>
            </a:pPr>
            <a:r>
              <a:rPr lang="es-MX" sz="3600" dirty="0">
                <a:solidFill>
                  <a:schemeClr val="bg1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• Identificación de máquinas reparadas.</a:t>
            </a:r>
          </a:p>
          <a:p>
            <a:pPr>
              <a:lnSpc>
                <a:spcPct val="150000"/>
              </a:lnSpc>
            </a:pPr>
            <a:r>
              <a:rPr lang="es-MX" sz="3600" dirty="0">
                <a:solidFill>
                  <a:schemeClr val="bg1"/>
                </a:solidFill>
                <a:ea typeface="Segoe UI Historic" panose="020B0502040204020203" pitchFamily="34" charset="0"/>
                <a:cs typeface="Segoe UI Historic" panose="020B0502040204020203" pitchFamily="34" charset="0"/>
              </a:rPr>
              <a:t>• Algunos cabos sueltos pueden salir costosos.</a:t>
            </a:r>
          </a:p>
        </p:txBody>
      </p:sp>
    </p:spTree>
    <p:extLst>
      <p:ext uri="{BB962C8B-B14F-4D97-AF65-F5344CB8AC3E}">
        <p14:creationId xmlns:p14="http://schemas.microsoft.com/office/powerpoint/2010/main" val="2656619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F5EA91-F591-FE32-0E69-214B0C180507}"/>
              </a:ext>
            </a:extLst>
          </p:cNvPr>
          <p:cNvSpPr txBox="1"/>
          <p:nvPr/>
        </p:nvSpPr>
        <p:spPr>
          <a:xfrm>
            <a:off x="5064279" y="2905780"/>
            <a:ext cx="17041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>
                <a:latin typeface="Century Gothic" panose="020B0502020202020204" pitchFamily="34" charset="0"/>
              </a:rPr>
              <a:t>VS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0097A0-5E1C-4D46-C4D3-A906E94E1B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936" y="1654923"/>
            <a:ext cx="4588128" cy="3457404"/>
          </a:xfrm>
          <a:prstGeom prst="round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8E685E-8664-F2D3-9466-91AEB1A60B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952" b="2644"/>
          <a:stretch/>
        </p:blipFill>
        <p:spPr>
          <a:xfrm>
            <a:off x="6768389" y="1565974"/>
            <a:ext cx="4010447" cy="3631801"/>
          </a:xfrm>
          <a:prstGeom prst="round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D3CE735-B3CA-EA4C-DA11-421223893123}"/>
              </a:ext>
            </a:extLst>
          </p:cNvPr>
          <p:cNvSpPr txBox="1"/>
          <p:nvPr/>
        </p:nvSpPr>
        <p:spPr>
          <a:xfrm>
            <a:off x="4001711" y="5415381"/>
            <a:ext cx="4188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¿Qué fue primero?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1D228B-F565-17A7-A4D7-D013C78AA497}"/>
              </a:ext>
            </a:extLst>
          </p:cNvPr>
          <p:cNvSpPr txBox="1"/>
          <p:nvPr/>
        </p:nvSpPr>
        <p:spPr>
          <a:xfrm>
            <a:off x="584200" y="330201"/>
            <a:ext cx="10323286" cy="672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+mn-lt"/>
              </a:rPr>
              <a:t>2.2 ACR (seguir la huella a las fallas) </a:t>
            </a:r>
          </a:p>
        </p:txBody>
      </p:sp>
    </p:spTree>
    <p:extLst>
      <p:ext uri="{BB962C8B-B14F-4D97-AF65-F5344CB8AC3E}">
        <p14:creationId xmlns:p14="http://schemas.microsoft.com/office/powerpoint/2010/main" val="97266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B6F250-4FE0-20D6-8AA1-9EAFB34D4EEE}"/>
              </a:ext>
            </a:extLst>
          </p:cNvPr>
          <p:cNvSpPr txBox="1"/>
          <p:nvPr/>
        </p:nvSpPr>
        <p:spPr>
          <a:xfrm>
            <a:off x="815798" y="1350985"/>
            <a:ext cx="10560404" cy="5355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s-ES_tradnl" sz="30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“Checa lo que es universal y capitalízalo”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A05F603-6F1A-58F0-9757-4F0D92318B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1792586"/>
              </p:ext>
            </p:extLst>
          </p:nvPr>
        </p:nvGraphicFramePr>
        <p:xfrm>
          <a:off x="1562986" y="1886516"/>
          <a:ext cx="9232014" cy="3777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1BE9ABF-A931-D842-86E3-A055C2A32496}"/>
              </a:ext>
            </a:extLst>
          </p:cNvPr>
          <p:cNvSpPr txBox="1"/>
          <p:nvPr/>
        </p:nvSpPr>
        <p:spPr>
          <a:xfrm>
            <a:off x="584200" y="330201"/>
            <a:ext cx="10323286" cy="672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0">
                <a:solidFill>
                  <a:srgbClr val="1F4969"/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+mn-lt"/>
              </a:rPr>
              <a:t>2.2 ACR (seguir la huella a las fallas) </a:t>
            </a:r>
          </a:p>
        </p:txBody>
      </p:sp>
    </p:spTree>
    <p:extLst>
      <p:ext uri="{BB962C8B-B14F-4D97-AF65-F5344CB8AC3E}">
        <p14:creationId xmlns:p14="http://schemas.microsoft.com/office/powerpoint/2010/main" val="254382976"/>
      </p:ext>
    </p:extLst>
  </p:cSld>
  <p:clrMapOvr>
    <a:masterClrMapping/>
  </p:clrMapOvr>
</p:sld>
</file>

<file path=ppt/theme/theme1.xml><?xml version="1.0" encoding="utf-8"?>
<a:theme xmlns:a="http://schemas.openxmlformats.org/drawingml/2006/main" name="Patron Maestro CMC Brújul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94C4820-5E42-4825-B5DF-91DBBA5BAC82}"/>
    </a:ext>
  </a:extLst>
</a:theme>
</file>

<file path=ppt/theme/theme2.xml><?xml version="1.0" encoding="utf-8"?>
<a:theme xmlns:a="http://schemas.openxmlformats.org/drawingml/2006/main" name="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3.xml><?xml version="1.0" encoding="utf-8"?>
<a:theme xmlns:a="http://schemas.openxmlformats.org/drawingml/2006/main" name="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4.xml><?xml version="1.0" encoding="utf-8"?>
<a:theme xmlns:a="http://schemas.openxmlformats.org/drawingml/2006/main" name="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5.xml><?xml version="1.0" encoding="utf-8"?>
<a:theme xmlns:a="http://schemas.openxmlformats.org/drawingml/2006/main" name="1_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569b8d-7120-4068-b452-55feebc5ffa4">
      <UserInfo>
        <DisplayName/>
        <AccountId xsi:nil="true"/>
        <AccountType/>
      </UserInfo>
    </SharedWithUsers>
    <lcf76f155ced4ddcb4097134ff3c332f xmlns="cde33698-54d1-4413-9454-ee6d5558439e">
      <Terms xmlns="http://schemas.microsoft.com/office/infopath/2007/PartnerControls"/>
    </lcf76f155ced4ddcb4097134ff3c332f>
    <TaxCatchAll xmlns="d0569b8d-7120-4068-b452-55feebc5ffa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B3C33CA3215034A9B71065C3BBCF5A3" ma:contentTypeVersion="16" ma:contentTypeDescription="Crear nuevo documento." ma:contentTypeScope="" ma:versionID="b94b6a5251e624e48646e3514faff0df">
  <xsd:schema xmlns:xsd="http://www.w3.org/2001/XMLSchema" xmlns:xs="http://www.w3.org/2001/XMLSchema" xmlns:p="http://schemas.microsoft.com/office/2006/metadata/properties" xmlns:ns2="cde33698-54d1-4413-9454-ee6d5558439e" xmlns:ns3="d0569b8d-7120-4068-b452-55feebc5ffa4" targetNamespace="http://schemas.microsoft.com/office/2006/metadata/properties" ma:root="true" ma:fieldsID="3b7280437edee63d0472e65097a56d61" ns2:_="" ns3:_="">
    <xsd:import namespace="cde33698-54d1-4413-9454-ee6d5558439e"/>
    <xsd:import namespace="d0569b8d-7120-4068-b452-55feebc5f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e33698-54d1-4413-9454-ee6d55584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d8d14f57-bdb1-4570-a063-f73ac05c6f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69b8d-7120-4068-b452-55feebc5f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27f1afe-7377-4824-bd59-0f1a45788c2a}" ma:internalName="TaxCatchAll" ma:showField="CatchAllData" ma:web="d0569b8d-7120-4068-b452-55feebc5f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762477-F44D-471D-AE3C-78E64370B2DD}">
  <ds:schemaRefs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cde33698-54d1-4413-9454-ee6d5558439e"/>
    <ds:schemaRef ds:uri="http://purl.org/dc/dcmitype/"/>
    <ds:schemaRef ds:uri="d0569b8d-7120-4068-b452-55feebc5ffa4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7E408F0-59FF-4391-91BF-E47ED422AF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6B2455-AB27-4D71-907A-40AE16488DDE}">
  <ds:schemaRefs>
    <ds:schemaRef ds:uri="cde33698-54d1-4413-9454-ee6d5558439e"/>
    <ds:schemaRef ds:uri="d0569b8d-7120-4068-b452-55feebc5ffa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838</Words>
  <Application>Microsoft Office PowerPoint</Application>
  <PresentationFormat>Widescreen</PresentationFormat>
  <Paragraphs>179</Paragraphs>
  <Slides>26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26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Gotham Black</vt:lpstr>
      <vt:lpstr>Gotham Bold</vt:lpstr>
      <vt:lpstr>Gotham Light</vt:lpstr>
      <vt:lpstr>Myriad Pro</vt:lpstr>
      <vt:lpstr>Myriad Pro Light</vt:lpstr>
      <vt:lpstr>Segoe UI Historic</vt:lpstr>
      <vt:lpstr>Wingdings</vt:lpstr>
      <vt:lpstr>Patron Maestro CMC Brújula</vt:lpstr>
      <vt:lpstr>Maestro Sección CMC-LATAM</vt:lpstr>
      <vt:lpstr>Patrón Maestro Cuerpo CMC-LATAM</vt:lpstr>
      <vt:lpstr>Maestro Final</vt:lpstr>
      <vt:lpstr>1_Patrón Maestro Cuerpo CMC-LATAM</vt:lpstr>
      <vt:lpstr>PowerPoint Presentation</vt:lpstr>
      <vt:lpstr>PowerPoint Presentation</vt:lpstr>
      <vt:lpstr>PowerPoint Presentation</vt:lpstr>
      <vt:lpstr>1.1 Contexto</vt:lpstr>
      <vt:lpstr>PowerPoint Presentation</vt:lpstr>
      <vt:lpstr>2.1 Mejoras en servicio de reparación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2.3 Solución a hallazgos “predictivos”</vt:lpstr>
      <vt:lpstr>PowerPoint Presentation</vt:lpstr>
      <vt:lpstr>2.4 Retos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Gerardo Trujillo</dc:creator>
  <cp:lastModifiedBy>Abraham Herrada</cp:lastModifiedBy>
  <cp:revision>16</cp:revision>
  <dcterms:created xsi:type="dcterms:W3CDTF">2019-07-22T17:42:45Z</dcterms:created>
  <dcterms:modified xsi:type="dcterms:W3CDTF">2022-08-20T15:57:38Z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0x0101004B3C33CA3215034A9B71065C3BBCF5A3</vt:lpwstr>
  </property>
  <property fmtid="{D5CDD505-2E9C-101B-9397-08002B2CF9AE}" pid="3" name="MediaServiceImageTags">
    <vt:lpwstr/>
  </property>
</Properties>
</file>