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91" r:id="rId5"/>
    <p:sldMasterId id="2147483664" r:id="rId6"/>
    <p:sldMasterId id="2147483678" r:id="rId7"/>
  </p:sldMasterIdLst>
  <p:notesMasterIdLst>
    <p:notesMasterId r:id="rId77"/>
  </p:notesMasterIdLst>
  <p:sldIdLst>
    <p:sldId id="2708" r:id="rId8"/>
    <p:sldId id="264" r:id="rId9"/>
    <p:sldId id="2709" r:id="rId10"/>
    <p:sldId id="2697" r:id="rId11"/>
    <p:sldId id="2698" r:id="rId12"/>
    <p:sldId id="558" r:id="rId13"/>
    <p:sldId id="2710" r:id="rId14"/>
    <p:sldId id="510" r:id="rId15"/>
    <p:sldId id="528" r:id="rId16"/>
    <p:sldId id="539" r:id="rId17"/>
    <p:sldId id="540" r:id="rId18"/>
    <p:sldId id="542" r:id="rId19"/>
    <p:sldId id="543" r:id="rId20"/>
    <p:sldId id="547" r:id="rId21"/>
    <p:sldId id="548" r:id="rId22"/>
    <p:sldId id="550" r:id="rId23"/>
    <p:sldId id="546" r:id="rId24"/>
    <p:sldId id="556" r:id="rId25"/>
    <p:sldId id="559" r:id="rId26"/>
    <p:sldId id="560" r:id="rId27"/>
    <p:sldId id="561" r:id="rId28"/>
    <p:sldId id="563" r:id="rId29"/>
    <p:sldId id="564" r:id="rId30"/>
    <p:sldId id="565" r:id="rId31"/>
    <p:sldId id="2659" r:id="rId32"/>
    <p:sldId id="566" r:id="rId33"/>
    <p:sldId id="567" r:id="rId34"/>
    <p:sldId id="2694" r:id="rId35"/>
    <p:sldId id="568" r:id="rId36"/>
    <p:sldId id="569" r:id="rId37"/>
    <p:sldId id="2660" r:id="rId38"/>
    <p:sldId id="2661" r:id="rId39"/>
    <p:sldId id="570" r:id="rId40"/>
    <p:sldId id="2664" r:id="rId41"/>
    <p:sldId id="2663" r:id="rId42"/>
    <p:sldId id="2662" r:id="rId43"/>
    <p:sldId id="2700" r:id="rId44"/>
    <p:sldId id="2665" r:id="rId45"/>
    <p:sldId id="2667" r:id="rId46"/>
    <p:sldId id="2670" r:id="rId47"/>
    <p:sldId id="2669" r:id="rId48"/>
    <p:sldId id="2671" r:id="rId49"/>
    <p:sldId id="2668" r:id="rId50"/>
    <p:sldId id="1745" r:id="rId51"/>
    <p:sldId id="1746" r:id="rId52"/>
    <p:sldId id="1747" r:id="rId53"/>
    <p:sldId id="2672" r:id="rId54"/>
    <p:sldId id="2666" r:id="rId55"/>
    <p:sldId id="2673" r:id="rId56"/>
    <p:sldId id="2674" r:id="rId57"/>
    <p:sldId id="2675" r:id="rId58"/>
    <p:sldId id="2676" r:id="rId59"/>
    <p:sldId id="2695" r:id="rId60"/>
    <p:sldId id="2678" r:id="rId61"/>
    <p:sldId id="2712" r:id="rId62"/>
    <p:sldId id="2696" r:id="rId63"/>
    <p:sldId id="2680" r:id="rId64"/>
    <p:sldId id="2679" r:id="rId65"/>
    <p:sldId id="2681" r:id="rId66"/>
    <p:sldId id="2701" r:id="rId67"/>
    <p:sldId id="2702" r:id="rId68"/>
    <p:sldId id="2703" r:id="rId69"/>
    <p:sldId id="2704" r:id="rId70"/>
    <p:sldId id="363" r:id="rId71"/>
    <p:sldId id="2706" r:id="rId72"/>
    <p:sldId id="301" r:id="rId73"/>
    <p:sldId id="2705" r:id="rId74"/>
    <p:sldId id="2714" r:id="rId75"/>
    <p:sldId id="275" r:id="rId7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50EEA0FA-0BB8-7F48-A2C8-87AD3222D868}">
          <p14:sldIdLst/>
        </p14:section>
        <p14:section name="Presentación" id="{CB916EFE-FB26-0F47-A3F2-8509AC76568C}">
          <p14:sldIdLst>
            <p14:sldId id="2708"/>
            <p14:sldId id="264"/>
          </p14:sldIdLst>
        </p14:section>
        <p14:section name="Inicio de Sección" id="{2261FC81-D8DE-DA43-81B4-4B5B396F5083}">
          <p14:sldIdLst>
            <p14:sldId id="2709"/>
            <p14:sldId id="2697"/>
            <p14:sldId id="2698"/>
            <p14:sldId id="558"/>
            <p14:sldId id="2710"/>
            <p14:sldId id="510"/>
          </p14:sldIdLst>
        </p14:section>
        <p14:section name="Contenido" id="{F23B10C3-D8A9-C349-8395-AD9FB2EF428F}">
          <p14:sldIdLst>
            <p14:sldId id="528"/>
            <p14:sldId id="539"/>
            <p14:sldId id="540"/>
            <p14:sldId id="542"/>
            <p14:sldId id="543"/>
            <p14:sldId id="547"/>
            <p14:sldId id="548"/>
            <p14:sldId id="550"/>
            <p14:sldId id="546"/>
            <p14:sldId id="556"/>
            <p14:sldId id="559"/>
            <p14:sldId id="560"/>
            <p14:sldId id="561"/>
            <p14:sldId id="563"/>
            <p14:sldId id="564"/>
            <p14:sldId id="565"/>
            <p14:sldId id="2659"/>
            <p14:sldId id="566"/>
            <p14:sldId id="567"/>
            <p14:sldId id="2694"/>
            <p14:sldId id="568"/>
            <p14:sldId id="569"/>
            <p14:sldId id="2660"/>
            <p14:sldId id="2661"/>
            <p14:sldId id="570"/>
            <p14:sldId id="2664"/>
            <p14:sldId id="2663"/>
            <p14:sldId id="2662"/>
            <p14:sldId id="2700"/>
            <p14:sldId id="2665"/>
            <p14:sldId id="2667"/>
            <p14:sldId id="2670"/>
            <p14:sldId id="2669"/>
            <p14:sldId id="2671"/>
            <p14:sldId id="2668"/>
            <p14:sldId id="1745"/>
            <p14:sldId id="1746"/>
            <p14:sldId id="1747"/>
            <p14:sldId id="2672"/>
            <p14:sldId id="2666"/>
            <p14:sldId id="2673"/>
            <p14:sldId id="2674"/>
            <p14:sldId id="2675"/>
            <p14:sldId id="2676"/>
            <p14:sldId id="2695"/>
            <p14:sldId id="2678"/>
            <p14:sldId id="2712"/>
            <p14:sldId id="2696"/>
            <p14:sldId id="2680"/>
            <p14:sldId id="2679"/>
            <p14:sldId id="2681"/>
            <p14:sldId id="2701"/>
            <p14:sldId id="2702"/>
            <p14:sldId id="2703"/>
            <p14:sldId id="2704"/>
            <p14:sldId id="363"/>
            <p14:sldId id="2706"/>
            <p14:sldId id="301"/>
            <p14:sldId id="2705"/>
          </p14:sldIdLst>
        </p14:section>
        <p14:section name="Mensajes importantes" id="{670A4AEA-593D-F449-B47F-B0B89EF3CF80}">
          <p14:sldIdLst/>
        </p14:section>
        <p14:section name="Pre-diseñadas" id="{B782C5C3-CC40-3447-BFD6-3348007433F8}">
          <p14:sldIdLst/>
        </p14:section>
        <p14:section name="Conclusiones y cierre" id="{D2CB4710-98CA-8C4C-863D-841536BCA5A2}">
          <p14:sldIdLst>
            <p14:sldId id="271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8C86"/>
    <a:srgbClr val="60BE02"/>
    <a:srgbClr val="0AF220"/>
    <a:srgbClr val="5B9BD5"/>
    <a:srgbClr val="AEADB3"/>
    <a:srgbClr val="8E3086"/>
    <a:srgbClr val="FFFFFF"/>
    <a:srgbClr val="E6E6E6"/>
    <a:srgbClr val="692C59"/>
    <a:srgbClr val="004F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292B34-EE89-5C4A-F45F-DE6C1022BEDE}" v="59" dt="2022-08-17T18:57:06.8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4.xml"/><Relationship Id="rId82" Type="http://schemas.microsoft.com/office/2016/11/relationships/changesInfo" Target="changesInfos/changesInfo1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oria Moncada Arenas" userId="d8a5062a-d71a-42ef-9777-a767ee448c70" providerId="ADAL" clId="{925DA00E-4C31-41D4-97E6-9D8D16F974E9}"/>
    <pc:docChg chg="custSel modMainMaster">
      <pc:chgData name="Gloria Moncada Arenas" userId="d8a5062a-d71a-42ef-9777-a767ee448c70" providerId="ADAL" clId="{925DA00E-4C31-41D4-97E6-9D8D16F974E9}" dt="2022-08-17T15:51:39.603" v="1" actId="478"/>
      <pc:docMkLst>
        <pc:docMk/>
      </pc:docMkLst>
      <pc:sldMasterChg chg="delSp mod">
        <pc:chgData name="Gloria Moncada Arenas" userId="d8a5062a-d71a-42ef-9777-a767ee448c70" providerId="ADAL" clId="{925DA00E-4C31-41D4-97E6-9D8D16F974E9}" dt="2022-08-17T15:51:39.603" v="1" actId="478"/>
        <pc:sldMasterMkLst>
          <pc:docMk/>
          <pc:sldMasterMk cId="2328870246" sldId="2147483664"/>
        </pc:sldMasterMkLst>
        <pc:cxnChg chg="del">
          <ac:chgData name="Gloria Moncada Arenas" userId="d8a5062a-d71a-42ef-9777-a767ee448c70" providerId="ADAL" clId="{925DA00E-4C31-41D4-97E6-9D8D16F974E9}" dt="2022-08-17T15:51:36.851" v="0" actId="478"/>
          <ac:cxnSpMkLst>
            <pc:docMk/>
            <pc:sldMasterMk cId="2328870246" sldId="2147483664"/>
            <ac:cxnSpMk id="9" creationId="{3FE6EDFA-891F-1AC4-5CA9-1CC89A46283F}"/>
          </ac:cxnSpMkLst>
        </pc:cxnChg>
        <pc:cxnChg chg="del">
          <ac:chgData name="Gloria Moncada Arenas" userId="d8a5062a-d71a-42ef-9777-a767ee448c70" providerId="ADAL" clId="{925DA00E-4C31-41D4-97E6-9D8D16F974E9}" dt="2022-08-17T15:51:39.603" v="1" actId="478"/>
          <ac:cxnSpMkLst>
            <pc:docMk/>
            <pc:sldMasterMk cId="2328870246" sldId="2147483664"/>
            <ac:cxnSpMk id="10" creationId="{810D06CF-0DDE-7A14-8E53-9AA5AB013783}"/>
          </ac:cxnSpMkLst>
        </pc:cxnChg>
      </pc:sldMasterChg>
    </pc:docChg>
  </pc:docChgLst>
  <pc:docChgLst>
    <pc:chgData name="Marisol León" userId="e1084f91-3605-43d1-a7ff-413c940f9801" providerId="ADAL" clId="{B7DB333C-2531-4C73-85BD-9CB1769B5A2A}"/>
    <pc:docChg chg="custSel modSld">
      <pc:chgData name="Marisol León" userId="e1084f91-3605-43d1-a7ff-413c940f9801" providerId="ADAL" clId="{B7DB333C-2531-4C73-85BD-9CB1769B5A2A}" dt="2022-08-04T18:54:48.448" v="93" actId="20577"/>
      <pc:docMkLst>
        <pc:docMk/>
      </pc:docMkLst>
      <pc:sldChg chg="modSp mod">
        <pc:chgData name="Marisol León" userId="e1084f91-3605-43d1-a7ff-413c940f9801" providerId="ADAL" clId="{B7DB333C-2531-4C73-85BD-9CB1769B5A2A}" dt="2022-08-04T18:54:48.448" v="93" actId="20577"/>
        <pc:sldMkLst>
          <pc:docMk/>
          <pc:sldMk cId="3787678996" sldId="301"/>
        </pc:sldMkLst>
        <pc:spChg chg="mod">
          <ac:chgData name="Marisol León" userId="e1084f91-3605-43d1-a7ff-413c940f9801" providerId="ADAL" clId="{B7DB333C-2531-4C73-85BD-9CB1769B5A2A}" dt="2022-08-04T18:54:48.448" v="93" actId="20577"/>
          <ac:spMkLst>
            <pc:docMk/>
            <pc:sldMk cId="3787678996" sldId="301"/>
            <ac:spMk id="50" creationId="{D228AB1E-170C-4DE5-974C-7F6C6ADA1DB6}"/>
          </ac:spMkLst>
        </pc:spChg>
        <pc:spChg chg="mod">
          <ac:chgData name="Marisol León" userId="e1084f91-3605-43d1-a7ff-413c940f9801" providerId="ADAL" clId="{B7DB333C-2531-4C73-85BD-9CB1769B5A2A}" dt="2022-08-04T18:54:04.978" v="89" actId="20577"/>
          <ac:spMkLst>
            <pc:docMk/>
            <pc:sldMk cId="3787678996" sldId="301"/>
            <ac:spMk id="61" creationId="{140D8E99-A781-B020-B075-B3D382D720E2}"/>
          </ac:spMkLst>
        </pc:spChg>
      </pc:sldChg>
      <pc:sldChg chg="modSp">
        <pc:chgData name="Marisol León" userId="e1084f91-3605-43d1-a7ff-413c940f9801" providerId="ADAL" clId="{B7DB333C-2531-4C73-85BD-9CB1769B5A2A}" dt="2022-08-04T18:48:32.942" v="87" actId="20577"/>
        <pc:sldMkLst>
          <pc:docMk/>
          <pc:sldMk cId="902897980" sldId="363"/>
        </pc:sldMkLst>
        <pc:spChg chg="mod">
          <ac:chgData name="Marisol León" userId="e1084f91-3605-43d1-a7ff-413c940f9801" providerId="ADAL" clId="{B7DB333C-2531-4C73-85BD-9CB1769B5A2A}" dt="2022-08-04T18:48:32.942" v="87" actId="20577"/>
          <ac:spMkLst>
            <pc:docMk/>
            <pc:sldMk cId="902897980" sldId="363"/>
            <ac:spMk id="49" creationId="{574FE42A-602B-F133-B44E-1FA6711BA51A}"/>
          </ac:spMkLst>
        </pc:spChg>
        <pc:spChg chg="mod">
          <ac:chgData name="Marisol León" userId="e1084f91-3605-43d1-a7ff-413c940f9801" providerId="ADAL" clId="{B7DB333C-2531-4C73-85BD-9CB1769B5A2A}" dt="2022-08-04T18:46:53.191" v="81" actId="20577"/>
          <ac:spMkLst>
            <pc:docMk/>
            <pc:sldMk cId="902897980" sldId="363"/>
            <ac:spMk id="61" creationId="{CDFB108C-FF43-236D-FB11-715F1CDE0037}"/>
          </ac:spMkLst>
        </pc:spChg>
        <pc:spChg chg="mod">
          <ac:chgData name="Marisol León" userId="e1084f91-3605-43d1-a7ff-413c940f9801" providerId="ADAL" clId="{B7DB333C-2531-4C73-85BD-9CB1769B5A2A}" dt="2022-08-04T18:47:42.204" v="83" actId="20577"/>
          <ac:spMkLst>
            <pc:docMk/>
            <pc:sldMk cId="902897980" sldId="363"/>
            <ac:spMk id="71" creationId="{074351E5-262B-2D40-1D85-5025E0885E88}"/>
          </ac:spMkLst>
        </pc:spChg>
      </pc:sldChg>
      <pc:sldChg chg="modSp mod">
        <pc:chgData name="Marisol León" userId="e1084f91-3605-43d1-a7ff-413c940f9801" providerId="ADAL" clId="{B7DB333C-2531-4C73-85BD-9CB1769B5A2A}" dt="2022-08-03T22:03:45.427" v="21" actId="20577"/>
        <pc:sldMkLst>
          <pc:docMk/>
          <pc:sldMk cId="1388398626" sldId="500"/>
        </pc:sldMkLst>
        <pc:spChg chg="mod">
          <ac:chgData name="Marisol León" userId="e1084f91-3605-43d1-a7ff-413c940f9801" providerId="ADAL" clId="{B7DB333C-2531-4C73-85BD-9CB1769B5A2A}" dt="2022-08-03T22:03:45.427" v="21" actId="20577"/>
          <ac:spMkLst>
            <pc:docMk/>
            <pc:sldMk cId="1388398626" sldId="500"/>
            <ac:spMk id="3" creationId="{9C0A1984-A8D2-F74F-845C-D097443F88A3}"/>
          </ac:spMkLst>
        </pc:spChg>
      </pc:sldChg>
      <pc:sldChg chg="modSp mod">
        <pc:chgData name="Marisol León" userId="e1084f91-3605-43d1-a7ff-413c940f9801" providerId="ADAL" clId="{B7DB333C-2531-4C73-85BD-9CB1769B5A2A}" dt="2022-08-02T19:05:18.690" v="0" actId="27636"/>
        <pc:sldMkLst>
          <pc:docMk/>
          <pc:sldMk cId="2184255027" sldId="528"/>
        </pc:sldMkLst>
        <pc:spChg chg="mod">
          <ac:chgData name="Marisol León" userId="e1084f91-3605-43d1-a7ff-413c940f9801" providerId="ADAL" clId="{B7DB333C-2531-4C73-85BD-9CB1769B5A2A}" dt="2022-08-02T19:05:18.690" v="0" actId="27636"/>
          <ac:spMkLst>
            <pc:docMk/>
            <pc:sldMk cId="2184255027" sldId="528"/>
            <ac:spMk id="6" creationId="{C0C089D2-D5A8-47BF-9A20-515AEC5A4AD1}"/>
          </ac:spMkLst>
        </pc:spChg>
      </pc:sldChg>
      <pc:sldChg chg="modSp mod">
        <pc:chgData name="Marisol León" userId="e1084f91-3605-43d1-a7ff-413c940f9801" providerId="ADAL" clId="{B7DB333C-2531-4C73-85BD-9CB1769B5A2A}" dt="2022-08-02T19:05:18.725" v="2" actId="27636"/>
        <pc:sldMkLst>
          <pc:docMk/>
          <pc:sldMk cId="4051431714" sldId="551"/>
        </pc:sldMkLst>
        <pc:spChg chg="mod">
          <ac:chgData name="Marisol León" userId="e1084f91-3605-43d1-a7ff-413c940f9801" providerId="ADAL" clId="{B7DB333C-2531-4C73-85BD-9CB1769B5A2A}" dt="2022-08-02T19:05:18.725" v="2" actId="27636"/>
          <ac:spMkLst>
            <pc:docMk/>
            <pc:sldMk cId="4051431714" sldId="551"/>
            <ac:spMk id="8" creationId="{0297EFBB-0CA5-4349-99E6-442F53769870}"/>
          </ac:spMkLst>
        </pc:spChg>
        <pc:spChg chg="mod">
          <ac:chgData name="Marisol León" userId="e1084f91-3605-43d1-a7ff-413c940f9801" providerId="ADAL" clId="{B7DB333C-2531-4C73-85BD-9CB1769B5A2A}" dt="2022-08-02T19:05:18.724" v="1" actId="27636"/>
          <ac:spMkLst>
            <pc:docMk/>
            <pc:sldMk cId="4051431714" sldId="551"/>
            <ac:spMk id="10" creationId="{5DAE853A-0E04-4087-A80F-BC7441D907DA}"/>
          </ac:spMkLst>
        </pc:spChg>
      </pc:sldChg>
      <pc:sldChg chg="modSp mod">
        <pc:chgData name="Marisol León" userId="e1084f91-3605-43d1-a7ff-413c940f9801" providerId="ADAL" clId="{B7DB333C-2531-4C73-85BD-9CB1769B5A2A}" dt="2022-08-02T19:05:18.762" v="11" actId="27636"/>
        <pc:sldMkLst>
          <pc:docMk/>
          <pc:sldMk cId="3923643364" sldId="555"/>
        </pc:sldMkLst>
        <pc:spChg chg="mod">
          <ac:chgData name="Marisol León" userId="e1084f91-3605-43d1-a7ff-413c940f9801" providerId="ADAL" clId="{B7DB333C-2531-4C73-85BD-9CB1769B5A2A}" dt="2022-08-02T19:05:18.762" v="11" actId="27636"/>
          <ac:spMkLst>
            <pc:docMk/>
            <pc:sldMk cId="3923643364" sldId="555"/>
            <ac:spMk id="8" creationId="{0297EFBB-0CA5-4349-99E6-442F53769870}"/>
          </ac:spMkLst>
        </pc:spChg>
      </pc:sldChg>
      <pc:sldChg chg="modSp mod">
        <pc:chgData name="Marisol León" userId="e1084f91-3605-43d1-a7ff-413c940f9801" providerId="ADAL" clId="{B7DB333C-2531-4C73-85BD-9CB1769B5A2A}" dt="2022-08-04T17:29:06.849" v="71" actId="20577"/>
        <pc:sldMkLst>
          <pc:docMk/>
          <pc:sldMk cId="1071281404" sldId="2664"/>
        </pc:sldMkLst>
        <pc:spChg chg="mod">
          <ac:chgData name="Marisol León" userId="e1084f91-3605-43d1-a7ff-413c940f9801" providerId="ADAL" clId="{B7DB333C-2531-4C73-85BD-9CB1769B5A2A}" dt="2022-08-04T17:29:06.849" v="71" actId="20577"/>
          <ac:spMkLst>
            <pc:docMk/>
            <pc:sldMk cId="1071281404" sldId="2664"/>
            <ac:spMk id="10" creationId="{A3759050-2D32-4B6B-A068-A169DCED3375}"/>
          </ac:spMkLst>
        </pc:spChg>
      </pc:sldChg>
      <pc:sldChg chg="modSp mod">
        <pc:chgData name="Marisol León" userId="e1084f91-3605-43d1-a7ff-413c940f9801" providerId="ADAL" clId="{B7DB333C-2531-4C73-85BD-9CB1769B5A2A}" dt="2022-08-02T19:05:18.784" v="12" actId="27636"/>
        <pc:sldMkLst>
          <pc:docMk/>
          <pc:sldMk cId="1577913559" sldId="2681"/>
        </pc:sldMkLst>
        <pc:spChg chg="mod">
          <ac:chgData name="Marisol León" userId="e1084f91-3605-43d1-a7ff-413c940f9801" providerId="ADAL" clId="{B7DB333C-2531-4C73-85BD-9CB1769B5A2A}" dt="2022-08-02T19:05:18.784" v="12" actId="27636"/>
          <ac:spMkLst>
            <pc:docMk/>
            <pc:sldMk cId="1577913559" sldId="2681"/>
            <ac:spMk id="8" creationId="{99582DD1-A6D0-4F92-9456-F8AE2B532084}"/>
          </ac:spMkLst>
        </pc:spChg>
      </pc:sldChg>
      <pc:sldChg chg="modSp mod">
        <pc:chgData name="Marisol León" userId="e1084f91-3605-43d1-a7ff-413c940f9801" providerId="ADAL" clId="{B7DB333C-2531-4C73-85BD-9CB1769B5A2A}" dt="2022-08-04T17:03:46.867" v="48" actId="1037"/>
        <pc:sldMkLst>
          <pc:docMk/>
          <pc:sldMk cId="2970520674" sldId="2686"/>
        </pc:sldMkLst>
        <pc:spChg chg="mod">
          <ac:chgData name="Marisol León" userId="e1084f91-3605-43d1-a7ff-413c940f9801" providerId="ADAL" clId="{B7DB333C-2531-4C73-85BD-9CB1769B5A2A}" dt="2022-08-04T17:03:46.867" v="48" actId="1037"/>
          <ac:spMkLst>
            <pc:docMk/>
            <pc:sldMk cId="2970520674" sldId="2686"/>
            <ac:spMk id="8" creationId="{0297EFBB-0CA5-4349-99E6-442F53769870}"/>
          </ac:spMkLst>
        </pc:spChg>
      </pc:sldChg>
      <pc:sldChg chg="modSp mod">
        <pc:chgData name="Marisol León" userId="e1084f91-3605-43d1-a7ff-413c940f9801" providerId="ADAL" clId="{B7DB333C-2531-4C73-85BD-9CB1769B5A2A}" dt="2022-08-02T19:05:18.740" v="6" actId="27636"/>
        <pc:sldMkLst>
          <pc:docMk/>
          <pc:sldMk cId="3173302199" sldId="2687"/>
        </pc:sldMkLst>
        <pc:spChg chg="mod">
          <ac:chgData name="Marisol León" userId="e1084f91-3605-43d1-a7ff-413c940f9801" providerId="ADAL" clId="{B7DB333C-2531-4C73-85BD-9CB1769B5A2A}" dt="2022-08-02T19:05:18.737" v="5" actId="27636"/>
          <ac:spMkLst>
            <pc:docMk/>
            <pc:sldMk cId="3173302199" sldId="2687"/>
            <ac:spMk id="8" creationId="{0297EFBB-0CA5-4349-99E6-442F53769870}"/>
          </ac:spMkLst>
        </pc:spChg>
        <pc:spChg chg="mod">
          <ac:chgData name="Marisol León" userId="e1084f91-3605-43d1-a7ff-413c940f9801" providerId="ADAL" clId="{B7DB333C-2531-4C73-85BD-9CB1769B5A2A}" dt="2022-08-02T19:05:18.740" v="6" actId="27636"/>
          <ac:spMkLst>
            <pc:docMk/>
            <pc:sldMk cId="3173302199" sldId="2687"/>
            <ac:spMk id="10" creationId="{5DAE853A-0E04-4087-A80F-BC7441D907DA}"/>
          </ac:spMkLst>
        </pc:spChg>
      </pc:sldChg>
      <pc:sldChg chg="modSp mod">
        <pc:chgData name="Marisol León" userId="e1084f91-3605-43d1-a7ff-413c940f9801" providerId="ADAL" clId="{B7DB333C-2531-4C73-85BD-9CB1769B5A2A}" dt="2022-08-02T19:05:18.750" v="8" actId="27636"/>
        <pc:sldMkLst>
          <pc:docMk/>
          <pc:sldMk cId="3206610940" sldId="2689"/>
        </pc:sldMkLst>
        <pc:spChg chg="mod">
          <ac:chgData name="Marisol León" userId="e1084f91-3605-43d1-a7ff-413c940f9801" providerId="ADAL" clId="{B7DB333C-2531-4C73-85BD-9CB1769B5A2A}" dt="2022-08-02T19:05:18.750" v="8" actId="27636"/>
          <ac:spMkLst>
            <pc:docMk/>
            <pc:sldMk cId="3206610940" sldId="2689"/>
            <ac:spMk id="8" creationId="{0297EFBB-0CA5-4349-99E6-442F53769870}"/>
          </ac:spMkLst>
        </pc:spChg>
      </pc:sldChg>
      <pc:sldChg chg="modSp mod">
        <pc:chgData name="Marisol León" userId="e1084f91-3605-43d1-a7ff-413c940f9801" providerId="ADAL" clId="{B7DB333C-2531-4C73-85BD-9CB1769B5A2A}" dt="2022-08-02T19:05:18.745" v="7" actId="27636"/>
        <pc:sldMkLst>
          <pc:docMk/>
          <pc:sldMk cId="610081134" sldId="2690"/>
        </pc:sldMkLst>
        <pc:spChg chg="mod">
          <ac:chgData name="Marisol León" userId="e1084f91-3605-43d1-a7ff-413c940f9801" providerId="ADAL" clId="{B7DB333C-2531-4C73-85BD-9CB1769B5A2A}" dt="2022-08-02T19:05:18.745" v="7" actId="27636"/>
          <ac:spMkLst>
            <pc:docMk/>
            <pc:sldMk cId="610081134" sldId="2690"/>
            <ac:spMk id="8" creationId="{0297EFBB-0CA5-4349-99E6-442F53769870}"/>
          </ac:spMkLst>
        </pc:spChg>
      </pc:sldChg>
      <pc:sldChg chg="modSp mod">
        <pc:chgData name="Marisol León" userId="e1084f91-3605-43d1-a7ff-413c940f9801" providerId="ADAL" clId="{B7DB333C-2531-4C73-85BD-9CB1769B5A2A}" dt="2022-08-02T19:05:18.755" v="9" actId="27636"/>
        <pc:sldMkLst>
          <pc:docMk/>
          <pc:sldMk cId="1781127176" sldId="2691"/>
        </pc:sldMkLst>
        <pc:spChg chg="mod">
          <ac:chgData name="Marisol León" userId="e1084f91-3605-43d1-a7ff-413c940f9801" providerId="ADAL" clId="{B7DB333C-2531-4C73-85BD-9CB1769B5A2A}" dt="2022-08-02T19:05:18.755" v="9" actId="27636"/>
          <ac:spMkLst>
            <pc:docMk/>
            <pc:sldMk cId="1781127176" sldId="2691"/>
            <ac:spMk id="8" creationId="{0297EFBB-0CA5-4349-99E6-442F53769870}"/>
          </ac:spMkLst>
        </pc:spChg>
      </pc:sldChg>
      <pc:sldChg chg="modSp mod">
        <pc:chgData name="Marisol León" userId="e1084f91-3605-43d1-a7ff-413c940f9801" providerId="ADAL" clId="{B7DB333C-2531-4C73-85BD-9CB1769B5A2A}" dt="2022-08-04T17:04:09.856" v="67" actId="1037"/>
        <pc:sldMkLst>
          <pc:docMk/>
          <pc:sldMk cId="977178529" sldId="2692"/>
        </pc:sldMkLst>
        <pc:spChg chg="mod">
          <ac:chgData name="Marisol León" userId="e1084f91-3605-43d1-a7ff-413c940f9801" providerId="ADAL" clId="{B7DB333C-2531-4C73-85BD-9CB1769B5A2A}" dt="2022-08-04T17:04:09.856" v="67" actId="1037"/>
          <ac:spMkLst>
            <pc:docMk/>
            <pc:sldMk cId="977178529" sldId="2692"/>
            <ac:spMk id="8" creationId="{0297EFBB-0CA5-4349-99E6-442F53769870}"/>
          </ac:spMkLst>
        </pc:spChg>
      </pc:sldChg>
      <pc:sldChg chg="modSp mod">
        <pc:chgData name="Marisol León" userId="e1084f91-3605-43d1-a7ff-413c940f9801" providerId="ADAL" clId="{B7DB333C-2531-4C73-85BD-9CB1769B5A2A}" dt="2022-08-02T19:05:18.758" v="10" actId="27636"/>
        <pc:sldMkLst>
          <pc:docMk/>
          <pc:sldMk cId="2354108763" sldId="2693"/>
        </pc:sldMkLst>
        <pc:spChg chg="mod">
          <ac:chgData name="Marisol León" userId="e1084f91-3605-43d1-a7ff-413c940f9801" providerId="ADAL" clId="{B7DB333C-2531-4C73-85BD-9CB1769B5A2A}" dt="2022-08-02T19:05:18.758" v="10" actId="27636"/>
          <ac:spMkLst>
            <pc:docMk/>
            <pc:sldMk cId="2354108763" sldId="2693"/>
            <ac:spMk id="8" creationId="{0297EFBB-0CA5-4349-99E6-442F53769870}"/>
          </ac:spMkLst>
        </pc:spChg>
      </pc:sldChg>
      <pc:sldChg chg="modSp mod">
        <pc:chgData name="Marisol León" userId="e1084f91-3605-43d1-a7ff-413c940f9801" providerId="ADAL" clId="{B7DB333C-2531-4C73-85BD-9CB1769B5A2A}" dt="2022-08-03T22:07:20.192" v="23" actId="14100"/>
        <pc:sldMkLst>
          <pc:docMk/>
          <pc:sldMk cId="3947931439" sldId="2697"/>
        </pc:sldMkLst>
        <pc:spChg chg="mod">
          <ac:chgData name="Marisol León" userId="e1084f91-3605-43d1-a7ff-413c940f9801" providerId="ADAL" clId="{B7DB333C-2531-4C73-85BD-9CB1769B5A2A}" dt="2022-08-03T22:07:20.192" v="23" actId="14100"/>
          <ac:spMkLst>
            <pc:docMk/>
            <pc:sldMk cId="3947931439" sldId="2697"/>
            <ac:spMk id="8" creationId="{9EBC2615-7A6A-49DA-8C05-873FEF877D70}"/>
          </ac:spMkLst>
        </pc:spChg>
      </pc:sldChg>
      <pc:sldChg chg="modSp mod">
        <pc:chgData name="Marisol León" userId="e1084f91-3605-43d1-a7ff-413c940f9801" providerId="ADAL" clId="{B7DB333C-2531-4C73-85BD-9CB1769B5A2A}" dt="2022-08-03T22:05:20.477" v="22" actId="14100"/>
        <pc:sldMkLst>
          <pc:docMk/>
          <pc:sldMk cId="2027285517" sldId="2698"/>
        </pc:sldMkLst>
        <pc:spChg chg="mod">
          <ac:chgData name="Marisol León" userId="e1084f91-3605-43d1-a7ff-413c940f9801" providerId="ADAL" clId="{B7DB333C-2531-4C73-85BD-9CB1769B5A2A}" dt="2022-08-03T22:05:20.477" v="22" actId="14100"/>
          <ac:spMkLst>
            <pc:docMk/>
            <pc:sldMk cId="2027285517" sldId="2698"/>
            <ac:spMk id="8" creationId="{9EBC2615-7A6A-49DA-8C05-873FEF877D70}"/>
          </ac:spMkLst>
        </pc:spChg>
      </pc:sldChg>
      <pc:sldChg chg="modSp mod">
        <pc:chgData name="Marisol León" userId="e1084f91-3605-43d1-a7ff-413c940f9801" providerId="ADAL" clId="{B7DB333C-2531-4C73-85BD-9CB1769B5A2A}" dt="2022-08-04T17:45:26.865" v="79" actId="20577"/>
        <pc:sldMkLst>
          <pc:docMk/>
          <pc:sldMk cId="1125795733" sldId="2701"/>
        </pc:sldMkLst>
        <pc:spChg chg="mod">
          <ac:chgData name="Marisol León" userId="e1084f91-3605-43d1-a7ff-413c940f9801" providerId="ADAL" clId="{B7DB333C-2531-4C73-85BD-9CB1769B5A2A}" dt="2022-08-04T17:45:26.865" v="79" actId="20577"/>
          <ac:spMkLst>
            <pc:docMk/>
            <pc:sldMk cId="1125795733" sldId="2701"/>
            <ac:spMk id="8" creationId="{99582DD1-A6D0-4F92-9456-F8AE2B532084}"/>
          </ac:spMkLst>
        </pc:spChg>
      </pc:sldChg>
      <pc:sldChg chg="modSp">
        <pc:chgData name="Marisol León" userId="e1084f91-3605-43d1-a7ff-413c940f9801" providerId="ADAL" clId="{B7DB333C-2531-4C73-85BD-9CB1769B5A2A}" dt="2022-08-04T17:44:43.404" v="77" actId="20577"/>
        <pc:sldMkLst>
          <pc:docMk/>
          <pc:sldMk cId="574201904" sldId="2702"/>
        </pc:sldMkLst>
        <pc:spChg chg="mod">
          <ac:chgData name="Marisol León" userId="e1084f91-3605-43d1-a7ff-413c940f9801" providerId="ADAL" clId="{B7DB333C-2531-4C73-85BD-9CB1769B5A2A}" dt="2022-08-04T17:44:43.404" v="77" actId="20577"/>
          <ac:spMkLst>
            <pc:docMk/>
            <pc:sldMk cId="574201904" sldId="2702"/>
            <ac:spMk id="2" creationId="{E21D6052-3D18-42F7-B2F8-AD6083C5075D}"/>
          </ac:spMkLst>
        </pc:spChg>
      </pc:sldChg>
      <pc:sldChg chg="delSp mod delAnim">
        <pc:chgData name="Marisol León" userId="e1084f91-3605-43d1-a7ff-413c940f9801" providerId="ADAL" clId="{B7DB333C-2531-4C73-85BD-9CB1769B5A2A}" dt="2022-08-03T21:59:14.372" v="13" actId="478"/>
        <pc:sldMkLst>
          <pc:docMk/>
          <pc:sldMk cId="4250165403" sldId="2708"/>
        </pc:sldMkLst>
        <pc:spChg chg="del">
          <ac:chgData name="Marisol León" userId="e1084f91-3605-43d1-a7ff-413c940f9801" providerId="ADAL" clId="{B7DB333C-2531-4C73-85BD-9CB1769B5A2A}" dt="2022-08-03T21:59:14.372" v="13" actId="478"/>
          <ac:spMkLst>
            <pc:docMk/>
            <pc:sldMk cId="4250165403" sldId="2708"/>
            <ac:spMk id="6" creationId="{7E6CCC8D-73B8-B1B4-DF49-7685675CAD77}"/>
          </ac:spMkLst>
        </pc:spChg>
      </pc:sldChg>
    </pc:docChg>
  </pc:docChgLst>
  <pc:docChgLst>
    <pc:chgData name="Marisol del Carmen Gutierrez Rivera" userId="0963d25f-23fb-408d-a877-4ef32fce1de0" providerId="ADAL" clId="{943439EB-B473-421B-ABBB-46F7AEC6EBBD}"/>
    <pc:docChg chg="undo custSel addSld delSld modSld modMainMaster modSection">
      <pc:chgData name="Marisol del Carmen Gutierrez Rivera" userId="0963d25f-23fb-408d-a877-4ef32fce1de0" providerId="ADAL" clId="{943439EB-B473-421B-ABBB-46F7AEC6EBBD}" dt="2022-08-03T20:32:57.556" v="2355" actId="1076"/>
      <pc:docMkLst>
        <pc:docMk/>
      </pc:docMkLst>
      <pc:sldChg chg="del">
        <pc:chgData name="Marisol del Carmen Gutierrez Rivera" userId="0963d25f-23fb-408d-a877-4ef32fce1de0" providerId="ADAL" clId="{943439EB-B473-421B-ABBB-46F7AEC6EBBD}" dt="2022-08-02T18:39:55.937" v="12" actId="47"/>
        <pc:sldMkLst>
          <pc:docMk/>
          <pc:sldMk cId="2666196177" sldId="258"/>
        </pc:sldMkLst>
      </pc:sldChg>
      <pc:sldChg chg="delSp modSp mod">
        <pc:chgData name="Marisol del Carmen Gutierrez Rivera" userId="0963d25f-23fb-408d-a877-4ef32fce1de0" providerId="ADAL" clId="{943439EB-B473-421B-ABBB-46F7AEC6EBBD}" dt="2022-08-03T20:32:57.556" v="2355" actId="1076"/>
        <pc:sldMkLst>
          <pc:docMk/>
          <pc:sldMk cId="3869162568" sldId="264"/>
        </pc:sldMkLst>
        <pc:spChg chg="mod">
          <ac:chgData name="Marisol del Carmen Gutierrez Rivera" userId="0963d25f-23fb-408d-a877-4ef32fce1de0" providerId="ADAL" clId="{943439EB-B473-421B-ABBB-46F7AEC6EBBD}" dt="2022-08-03T13:35:55.541" v="850" actId="1076"/>
          <ac:spMkLst>
            <pc:docMk/>
            <pc:sldMk cId="3869162568" sldId="264"/>
            <ac:spMk id="5" creationId="{DB98647E-65C1-4BA3-94CA-5B83137DDAAF}"/>
          </ac:spMkLst>
        </pc:spChg>
        <pc:spChg chg="mod">
          <ac:chgData name="Marisol del Carmen Gutierrez Rivera" userId="0963d25f-23fb-408d-a877-4ef32fce1de0" providerId="ADAL" clId="{943439EB-B473-421B-ABBB-46F7AEC6EBBD}" dt="2022-08-03T13:35:52.725" v="849" actId="1076"/>
          <ac:spMkLst>
            <pc:docMk/>
            <pc:sldMk cId="3869162568" sldId="264"/>
            <ac:spMk id="6" creationId="{58716B02-8D2D-4B73-9FE8-A600160E3B29}"/>
          </ac:spMkLst>
        </pc:spChg>
        <pc:spChg chg="mod">
          <ac:chgData name="Marisol del Carmen Gutierrez Rivera" userId="0963d25f-23fb-408d-a877-4ef32fce1de0" providerId="ADAL" clId="{943439EB-B473-421B-ABBB-46F7AEC6EBBD}" dt="2022-08-03T13:35:52.725" v="849" actId="1076"/>
          <ac:spMkLst>
            <pc:docMk/>
            <pc:sldMk cId="3869162568" sldId="264"/>
            <ac:spMk id="7" creationId="{5F1CC6A6-B6AD-48B4-B15E-C05F9B6F7EBD}"/>
          </ac:spMkLst>
        </pc:spChg>
        <pc:picChg chg="mod">
          <ac:chgData name="Marisol del Carmen Gutierrez Rivera" userId="0963d25f-23fb-408d-a877-4ef32fce1de0" providerId="ADAL" clId="{943439EB-B473-421B-ABBB-46F7AEC6EBBD}" dt="2022-08-03T20:32:57.556" v="2355" actId="1076"/>
          <ac:picMkLst>
            <pc:docMk/>
            <pc:sldMk cId="3869162568" sldId="264"/>
            <ac:picMk id="9" creationId="{86481696-A521-45FE-9CB8-1BE0CD00EB21}"/>
          </ac:picMkLst>
        </pc:picChg>
        <pc:picChg chg="del mod">
          <ac:chgData name="Marisol del Carmen Gutierrez Rivera" userId="0963d25f-23fb-408d-a877-4ef32fce1de0" providerId="ADAL" clId="{943439EB-B473-421B-ABBB-46F7AEC6EBBD}" dt="2022-08-02T18:42:46.797" v="39" actId="478"/>
          <ac:picMkLst>
            <pc:docMk/>
            <pc:sldMk cId="3869162568" sldId="264"/>
            <ac:picMk id="13" creationId="{E9C3105A-88F1-4162-8CBE-46159732A86E}"/>
          </ac:picMkLst>
        </pc:picChg>
        <pc:picChg chg="mod">
          <ac:chgData name="Marisol del Carmen Gutierrez Rivera" userId="0963d25f-23fb-408d-a877-4ef32fce1de0" providerId="ADAL" clId="{943439EB-B473-421B-ABBB-46F7AEC6EBBD}" dt="2022-08-03T20:32:57.556" v="2355" actId="1076"/>
          <ac:picMkLst>
            <pc:docMk/>
            <pc:sldMk cId="3869162568" sldId="264"/>
            <ac:picMk id="14" creationId="{2B25C542-5759-E75B-B020-0E25411ACD2C}"/>
          </ac:picMkLst>
        </pc:picChg>
      </pc:sldChg>
      <pc:sldChg chg="addSp delSp modSp mod">
        <pc:chgData name="Marisol del Carmen Gutierrez Rivera" userId="0963d25f-23fb-408d-a877-4ef32fce1de0" providerId="ADAL" clId="{943439EB-B473-421B-ABBB-46F7AEC6EBBD}" dt="2022-08-03T20:29:49.611" v="2303" actId="478"/>
        <pc:sldMkLst>
          <pc:docMk/>
          <pc:sldMk cId="1132737551" sldId="275"/>
        </pc:sldMkLst>
        <pc:spChg chg="add del">
          <ac:chgData name="Marisol del Carmen Gutierrez Rivera" userId="0963d25f-23fb-408d-a877-4ef32fce1de0" providerId="ADAL" clId="{943439EB-B473-421B-ABBB-46F7AEC6EBBD}" dt="2022-08-03T20:29:47.195" v="2300" actId="478"/>
          <ac:spMkLst>
            <pc:docMk/>
            <pc:sldMk cId="1132737551" sldId="275"/>
            <ac:spMk id="2" creationId="{2B1D31AE-73A3-49DE-9772-12275A17C8C7}"/>
          </ac:spMkLst>
        </pc:spChg>
        <pc:spChg chg="add del mod">
          <ac:chgData name="Marisol del Carmen Gutierrez Rivera" userId="0963d25f-23fb-408d-a877-4ef32fce1de0" providerId="ADAL" clId="{943439EB-B473-421B-ABBB-46F7AEC6EBBD}" dt="2022-08-03T20:29:49.611" v="2303" actId="478"/>
          <ac:spMkLst>
            <pc:docMk/>
            <pc:sldMk cId="1132737551" sldId="275"/>
            <ac:spMk id="5" creationId="{E00ECA5D-DDA0-44ED-A2AE-293A138FEE5B}"/>
          </ac:spMkLst>
        </pc:spChg>
        <pc:picChg chg="del">
          <ac:chgData name="Marisol del Carmen Gutierrez Rivera" userId="0963d25f-23fb-408d-a877-4ef32fce1de0" providerId="ADAL" clId="{943439EB-B473-421B-ABBB-46F7AEC6EBBD}" dt="2022-08-03T20:21:43.629" v="2297" actId="478"/>
          <ac:picMkLst>
            <pc:docMk/>
            <pc:sldMk cId="1132737551" sldId="275"/>
            <ac:picMk id="3" creationId="{96F1BB5C-9E4A-7255-7D7F-E0227C62D73A}"/>
          </ac:picMkLst>
        </pc:picChg>
        <pc:picChg chg="del">
          <ac:chgData name="Marisol del Carmen Gutierrez Rivera" userId="0963d25f-23fb-408d-a877-4ef32fce1de0" providerId="ADAL" clId="{943439EB-B473-421B-ABBB-46F7AEC6EBBD}" dt="2022-08-03T20:21:41.860" v="2296" actId="478"/>
          <ac:picMkLst>
            <pc:docMk/>
            <pc:sldMk cId="1132737551" sldId="275"/>
            <ac:picMk id="4" creationId="{F54EAE5A-D21F-41CB-B713-68E7D7CD684B}"/>
          </ac:picMkLst>
        </pc:picChg>
      </pc:sldChg>
      <pc:sldChg chg="addSp delSp modSp mod">
        <pc:chgData name="Marisol del Carmen Gutierrez Rivera" userId="0963d25f-23fb-408d-a877-4ef32fce1de0" providerId="ADAL" clId="{943439EB-B473-421B-ABBB-46F7AEC6EBBD}" dt="2022-08-03T19:05:13.778" v="2209" actId="1076"/>
        <pc:sldMkLst>
          <pc:docMk/>
          <pc:sldMk cId="3787678996" sldId="301"/>
        </pc:sldMkLst>
        <pc:spChg chg="mod">
          <ac:chgData name="Marisol del Carmen Gutierrez Rivera" userId="0963d25f-23fb-408d-a877-4ef32fce1de0" providerId="ADAL" clId="{943439EB-B473-421B-ABBB-46F7AEC6EBBD}" dt="2022-08-03T19:04:50.111" v="2199" actId="1076"/>
          <ac:spMkLst>
            <pc:docMk/>
            <pc:sldMk cId="3787678996" sldId="301"/>
            <ac:spMk id="33" creationId="{97F817F4-26D3-7B6E-5139-E31FF1089E93}"/>
          </ac:spMkLst>
        </pc:spChg>
        <pc:spChg chg="mod">
          <ac:chgData name="Marisol del Carmen Gutierrez Rivera" userId="0963d25f-23fb-408d-a877-4ef32fce1de0" providerId="ADAL" clId="{943439EB-B473-421B-ABBB-46F7AEC6EBBD}" dt="2022-08-03T19:05:04.979" v="2207" actId="1076"/>
          <ac:spMkLst>
            <pc:docMk/>
            <pc:sldMk cId="3787678996" sldId="301"/>
            <ac:spMk id="34" creationId="{76FECFF4-0085-4797-16DB-8F7C4B3EE8CC}"/>
          </ac:spMkLst>
        </pc:spChg>
        <pc:spChg chg="mod">
          <ac:chgData name="Marisol del Carmen Gutierrez Rivera" userId="0963d25f-23fb-408d-a877-4ef32fce1de0" providerId="ADAL" clId="{943439EB-B473-421B-ABBB-46F7AEC6EBBD}" dt="2022-08-03T19:05:13.778" v="2209" actId="1076"/>
          <ac:spMkLst>
            <pc:docMk/>
            <pc:sldMk cId="3787678996" sldId="301"/>
            <ac:spMk id="35" creationId="{69183CA7-D654-CDC2-238D-F2E38BB66299}"/>
          </ac:spMkLst>
        </pc:spChg>
        <pc:spChg chg="mod">
          <ac:chgData name="Marisol del Carmen Gutierrez Rivera" userId="0963d25f-23fb-408d-a877-4ef32fce1de0" providerId="ADAL" clId="{943439EB-B473-421B-ABBB-46F7AEC6EBBD}" dt="2022-08-03T18:57:15.922" v="2190" actId="164"/>
          <ac:spMkLst>
            <pc:docMk/>
            <pc:sldMk cId="3787678996" sldId="301"/>
            <ac:spMk id="42" creationId="{D017ED0C-40E1-30F7-AA9F-3FA93510297F}"/>
          </ac:spMkLst>
        </pc:spChg>
        <pc:spChg chg="mod">
          <ac:chgData name="Marisol del Carmen Gutierrez Rivera" userId="0963d25f-23fb-408d-a877-4ef32fce1de0" providerId="ADAL" clId="{943439EB-B473-421B-ABBB-46F7AEC6EBBD}" dt="2022-08-03T18:57:15.922" v="2190" actId="164"/>
          <ac:spMkLst>
            <pc:docMk/>
            <pc:sldMk cId="3787678996" sldId="301"/>
            <ac:spMk id="43" creationId="{5EBBBEC6-E4E9-D84F-2F3E-F9F1ED4FA3C6}"/>
          </ac:spMkLst>
        </pc:spChg>
        <pc:spChg chg="mod">
          <ac:chgData name="Marisol del Carmen Gutierrez Rivera" userId="0963d25f-23fb-408d-a877-4ef32fce1de0" providerId="ADAL" clId="{943439EB-B473-421B-ABBB-46F7AEC6EBBD}" dt="2022-08-03T18:40:47.807" v="2117" actId="1076"/>
          <ac:spMkLst>
            <pc:docMk/>
            <pc:sldMk cId="3787678996" sldId="301"/>
            <ac:spMk id="50" creationId="{D228AB1E-170C-4DE5-974C-7F6C6ADA1DB6}"/>
          </ac:spMkLst>
        </pc:spChg>
        <pc:spChg chg="mod">
          <ac:chgData name="Marisol del Carmen Gutierrez Rivera" userId="0963d25f-23fb-408d-a877-4ef32fce1de0" providerId="ADAL" clId="{943439EB-B473-421B-ABBB-46F7AEC6EBBD}" dt="2022-08-03T18:44:25.514" v="2132" actId="164"/>
          <ac:spMkLst>
            <pc:docMk/>
            <pc:sldMk cId="3787678996" sldId="301"/>
            <ac:spMk id="53" creationId="{64F765E8-4862-4EA4-6BA9-83C0BEEE2CC6}"/>
          </ac:spMkLst>
        </pc:spChg>
        <pc:spChg chg="mod">
          <ac:chgData name="Marisol del Carmen Gutierrez Rivera" userId="0963d25f-23fb-408d-a877-4ef32fce1de0" providerId="ADAL" clId="{943439EB-B473-421B-ABBB-46F7AEC6EBBD}" dt="2022-08-03T18:44:25.514" v="2132" actId="164"/>
          <ac:spMkLst>
            <pc:docMk/>
            <pc:sldMk cId="3787678996" sldId="301"/>
            <ac:spMk id="54" creationId="{137B4BBC-C7BF-980D-82F6-E0AD243AAA68}"/>
          </ac:spMkLst>
        </pc:spChg>
        <pc:spChg chg="mod">
          <ac:chgData name="Marisol del Carmen Gutierrez Rivera" userId="0963d25f-23fb-408d-a877-4ef32fce1de0" providerId="ADAL" clId="{943439EB-B473-421B-ABBB-46F7AEC6EBBD}" dt="2022-08-03T18:44:25.514" v="2132" actId="164"/>
          <ac:spMkLst>
            <pc:docMk/>
            <pc:sldMk cId="3787678996" sldId="301"/>
            <ac:spMk id="55" creationId="{F432945B-5047-3FBD-294B-B51278561E47}"/>
          </ac:spMkLst>
        </pc:spChg>
        <pc:spChg chg="mod">
          <ac:chgData name="Marisol del Carmen Gutierrez Rivera" userId="0963d25f-23fb-408d-a877-4ef32fce1de0" providerId="ADAL" clId="{943439EB-B473-421B-ABBB-46F7AEC6EBBD}" dt="2022-08-03T18:44:25.514" v="2132" actId="164"/>
          <ac:spMkLst>
            <pc:docMk/>
            <pc:sldMk cId="3787678996" sldId="301"/>
            <ac:spMk id="56" creationId="{AE626944-49B8-54B8-D22E-9DC9AA660024}"/>
          </ac:spMkLst>
        </pc:spChg>
        <pc:spChg chg="mod">
          <ac:chgData name="Marisol del Carmen Gutierrez Rivera" userId="0963d25f-23fb-408d-a877-4ef32fce1de0" providerId="ADAL" clId="{943439EB-B473-421B-ABBB-46F7AEC6EBBD}" dt="2022-08-03T18:44:50.799" v="2158" actId="164"/>
          <ac:spMkLst>
            <pc:docMk/>
            <pc:sldMk cId="3787678996" sldId="301"/>
            <ac:spMk id="57" creationId="{EB3635E7-3D90-A178-CEAA-445BA8023E7F}"/>
          </ac:spMkLst>
        </pc:spChg>
        <pc:spChg chg="mod">
          <ac:chgData name="Marisol del Carmen Gutierrez Rivera" userId="0963d25f-23fb-408d-a877-4ef32fce1de0" providerId="ADAL" clId="{943439EB-B473-421B-ABBB-46F7AEC6EBBD}" dt="2022-08-03T18:44:50.799" v="2158" actId="164"/>
          <ac:spMkLst>
            <pc:docMk/>
            <pc:sldMk cId="3787678996" sldId="301"/>
            <ac:spMk id="58" creationId="{848C15C5-0AF4-65DA-84BF-D39F87816C13}"/>
          </ac:spMkLst>
        </pc:spChg>
        <pc:spChg chg="mod">
          <ac:chgData name="Marisol del Carmen Gutierrez Rivera" userId="0963d25f-23fb-408d-a877-4ef32fce1de0" providerId="ADAL" clId="{943439EB-B473-421B-ABBB-46F7AEC6EBBD}" dt="2022-08-03T18:44:50.799" v="2158" actId="164"/>
          <ac:spMkLst>
            <pc:docMk/>
            <pc:sldMk cId="3787678996" sldId="301"/>
            <ac:spMk id="59" creationId="{FE3827B1-8F05-E044-1385-26F376F7429F}"/>
          </ac:spMkLst>
        </pc:spChg>
        <pc:spChg chg="mod">
          <ac:chgData name="Marisol del Carmen Gutierrez Rivera" userId="0963d25f-23fb-408d-a877-4ef32fce1de0" providerId="ADAL" clId="{943439EB-B473-421B-ABBB-46F7AEC6EBBD}" dt="2022-08-03T18:44:50.799" v="2158" actId="164"/>
          <ac:spMkLst>
            <pc:docMk/>
            <pc:sldMk cId="3787678996" sldId="301"/>
            <ac:spMk id="60" creationId="{A26084B3-24A7-4E9E-63D1-6883D75BEAB8}"/>
          </ac:spMkLst>
        </pc:spChg>
        <pc:spChg chg="mod">
          <ac:chgData name="Marisol del Carmen Gutierrez Rivera" userId="0963d25f-23fb-408d-a877-4ef32fce1de0" providerId="ADAL" clId="{943439EB-B473-421B-ABBB-46F7AEC6EBBD}" dt="2022-08-03T18:57:15.922" v="2190" actId="164"/>
          <ac:spMkLst>
            <pc:docMk/>
            <pc:sldMk cId="3787678996" sldId="301"/>
            <ac:spMk id="61" creationId="{140D8E99-A781-B020-B075-B3D382D720E2}"/>
          </ac:spMkLst>
        </pc:spChg>
        <pc:grpChg chg="add mod">
          <ac:chgData name="Marisol del Carmen Gutierrez Rivera" userId="0963d25f-23fb-408d-a877-4ef32fce1de0" providerId="ADAL" clId="{943439EB-B473-421B-ABBB-46F7AEC6EBBD}" dt="2022-08-03T19:03:57.117" v="2194" actId="1076"/>
          <ac:grpSpMkLst>
            <pc:docMk/>
            <pc:sldMk cId="3787678996" sldId="301"/>
            <ac:grpSpMk id="2" creationId="{1ADA8270-5D4F-9C4F-924C-3A02A9411BD6}"/>
          </ac:grpSpMkLst>
        </pc:grpChg>
        <pc:grpChg chg="add mod">
          <ac:chgData name="Marisol del Carmen Gutierrez Rivera" userId="0963d25f-23fb-408d-a877-4ef32fce1de0" providerId="ADAL" clId="{943439EB-B473-421B-ABBB-46F7AEC6EBBD}" dt="2022-08-03T18:57:15.922" v="2190" actId="164"/>
          <ac:grpSpMkLst>
            <pc:docMk/>
            <pc:sldMk cId="3787678996" sldId="301"/>
            <ac:grpSpMk id="3" creationId="{C7B6B809-F66C-64A2-E7C4-10947616AE07}"/>
          </ac:grpSpMkLst>
        </pc:grpChg>
        <pc:grpChg chg="add mod">
          <ac:chgData name="Marisol del Carmen Gutierrez Rivera" userId="0963d25f-23fb-408d-a877-4ef32fce1de0" providerId="ADAL" clId="{943439EB-B473-421B-ABBB-46F7AEC6EBBD}" dt="2022-08-03T18:57:15.922" v="2190" actId="164"/>
          <ac:grpSpMkLst>
            <pc:docMk/>
            <pc:sldMk cId="3787678996" sldId="301"/>
            <ac:grpSpMk id="4" creationId="{DFF90ACA-2447-F3B4-C316-3D847216FBEB}"/>
          </ac:grpSpMkLst>
        </pc:grpChg>
        <pc:picChg chg="del">
          <ac:chgData name="Marisol del Carmen Gutierrez Rivera" userId="0963d25f-23fb-408d-a877-4ef32fce1de0" providerId="ADAL" clId="{943439EB-B473-421B-ABBB-46F7AEC6EBBD}" dt="2022-08-03T18:39:51.395" v="2110" actId="478"/>
          <ac:picMkLst>
            <pc:docMk/>
            <pc:sldMk cId="3787678996" sldId="301"/>
            <ac:picMk id="62" creationId="{18785945-20A8-438C-9F0E-09BBAB187540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8:37:08.957" v="2089" actId="1076"/>
        <pc:sldMkLst>
          <pc:docMk/>
          <pc:sldMk cId="902897980" sldId="363"/>
        </pc:sldMkLst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11" creationId="{279E7008-B4C5-4E37-BB8F-C6A0126A3DA0}"/>
          </ac:spMkLst>
        </pc:spChg>
        <pc:spChg chg="mod">
          <ac:chgData name="Marisol del Carmen Gutierrez Rivera" userId="0963d25f-23fb-408d-a877-4ef32fce1de0" providerId="ADAL" clId="{943439EB-B473-421B-ABBB-46F7AEC6EBBD}" dt="2022-08-03T18:37:08.957" v="2089" actId="1076"/>
          <ac:spMkLst>
            <pc:docMk/>
            <pc:sldMk cId="902897980" sldId="363"/>
            <ac:spMk id="41" creationId="{0E4C9D26-9204-4FA7-A741-52B64884D244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49" creationId="{574FE42A-602B-F133-B44E-1FA6711BA51A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0" creationId="{230E5888-9320-4AFD-A8E6-9D96C829AADE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1" creationId="{C72373DF-539E-7DD4-21C5-AA64D648D3E2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2" creationId="{B20EF1DF-7901-7A65-B79F-3ECBD2386216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3" creationId="{A513F32F-A044-68B6-0846-058D8986FBA0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4" creationId="{36F91D95-1CAE-4F2D-8D0A-7C36D2BAA8DF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5" creationId="{10967C7A-9360-0ED2-07EA-2FCEA829203C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6" creationId="{5B883759-1A17-4ED2-0228-C72FAA05344A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7" creationId="{C4496E63-CF73-4684-B7D7-9433DFBDA175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8" creationId="{7980BB11-9F80-6158-3673-30917EF123BF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59" creationId="{820BDBFA-0EDF-41F9-8705-B46FFEB5609C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60" creationId="{C3D006D5-1EC8-4619-FA6F-A4EF4FCF5584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61" creationId="{CDFB108C-FF43-236D-FB11-715F1CDE0037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62" creationId="{5B2AF473-75FC-ED21-F36B-12D2DB43B111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63" creationId="{17073F20-8DBC-7836-2A7A-C668E292C8B2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64" creationId="{E14BD5C3-3276-4F51-B799-74E09A863576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67" creationId="{CAA5FB05-09EE-70CC-891D-54CCBA701F98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69" creationId="{95E40268-B4ED-E3BC-868C-50F34E6D026E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70" creationId="{AD81DC2C-D2AB-8180-D123-058EA13FE477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71" creationId="{074351E5-262B-2D40-1D85-5025E0885E88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76" creationId="{99AAD119-7E89-DA1E-55A9-E6E34F985143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78" creationId="{999CA224-FE0F-D3BC-4778-31A314C87E82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86" creationId="{DE686F2A-8ED4-96D6-125F-634283AD9BE7}"/>
          </ac:spMkLst>
        </pc:spChg>
        <pc:spChg chg="mod">
          <ac:chgData name="Marisol del Carmen Gutierrez Rivera" userId="0963d25f-23fb-408d-a877-4ef32fce1de0" providerId="ADAL" clId="{943439EB-B473-421B-ABBB-46F7AEC6EBBD}" dt="2022-08-03T18:37:02.738" v="2088" actId="1076"/>
          <ac:spMkLst>
            <pc:docMk/>
            <pc:sldMk cId="902897980" sldId="363"/>
            <ac:spMk id="87" creationId="{F1D72EC9-478F-BF95-B2BC-E3ACD45BFB3B}"/>
          </ac:spMkLst>
        </pc:spChg>
        <pc:picChg chg="del mod">
          <ac:chgData name="Marisol del Carmen Gutierrez Rivera" userId="0963d25f-23fb-408d-a877-4ef32fce1de0" providerId="ADAL" clId="{943439EB-B473-421B-ABBB-46F7AEC6EBBD}" dt="2022-08-03T18:34:29.663" v="2069" actId="478"/>
          <ac:picMkLst>
            <pc:docMk/>
            <pc:sldMk cId="902897980" sldId="363"/>
            <ac:picMk id="40" creationId="{5D8E6A0E-BE66-4884-A2BF-104CA98E8DD6}"/>
          </ac:picMkLst>
        </pc:picChg>
        <pc:cxnChg chg="mod">
          <ac:chgData name="Marisol del Carmen Gutierrez Rivera" userId="0963d25f-23fb-408d-a877-4ef32fce1de0" providerId="ADAL" clId="{943439EB-B473-421B-ABBB-46F7AEC6EBBD}" dt="2022-08-03T18:37:02.738" v="2088" actId="1076"/>
          <ac:cxnSpMkLst>
            <pc:docMk/>
            <pc:sldMk cId="902897980" sldId="363"/>
            <ac:cxnSpMk id="88" creationId="{3CB1936A-EE05-0145-E41E-F5A34821BC2B}"/>
          </ac:cxnSpMkLst>
        </pc:cxnChg>
        <pc:cxnChg chg="mod">
          <ac:chgData name="Marisol del Carmen Gutierrez Rivera" userId="0963d25f-23fb-408d-a877-4ef32fce1de0" providerId="ADAL" clId="{943439EB-B473-421B-ABBB-46F7AEC6EBBD}" dt="2022-08-03T18:37:02.738" v="2088" actId="1076"/>
          <ac:cxnSpMkLst>
            <pc:docMk/>
            <pc:sldMk cId="902897980" sldId="363"/>
            <ac:cxnSpMk id="89" creationId="{4B9FBFA8-4BB9-EFA5-AFFF-A1B9FD02ED78}"/>
          </ac:cxnSpMkLst>
        </pc:cxnChg>
        <pc:cxnChg chg="mod">
          <ac:chgData name="Marisol del Carmen Gutierrez Rivera" userId="0963d25f-23fb-408d-a877-4ef32fce1de0" providerId="ADAL" clId="{943439EB-B473-421B-ABBB-46F7AEC6EBBD}" dt="2022-08-03T18:37:02.738" v="2088" actId="1076"/>
          <ac:cxnSpMkLst>
            <pc:docMk/>
            <pc:sldMk cId="902897980" sldId="363"/>
            <ac:cxnSpMk id="90" creationId="{CAA8387B-CAC0-BA49-0A44-56B166A577EC}"/>
          </ac:cxnSpMkLst>
        </pc:cxnChg>
        <pc:cxnChg chg="mod">
          <ac:chgData name="Marisol del Carmen Gutierrez Rivera" userId="0963d25f-23fb-408d-a877-4ef32fce1de0" providerId="ADAL" clId="{943439EB-B473-421B-ABBB-46F7AEC6EBBD}" dt="2022-08-03T18:37:02.738" v="2088" actId="1076"/>
          <ac:cxnSpMkLst>
            <pc:docMk/>
            <pc:sldMk cId="902897980" sldId="363"/>
            <ac:cxnSpMk id="91" creationId="{C0A7A5C5-9357-CA6C-8855-1719A1D17D7E}"/>
          </ac:cxnSpMkLst>
        </pc:cxnChg>
        <pc:cxnChg chg="mod">
          <ac:chgData name="Marisol del Carmen Gutierrez Rivera" userId="0963d25f-23fb-408d-a877-4ef32fce1de0" providerId="ADAL" clId="{943439EB-B473-421B-ABBB-46F7AEC6EBBD}" dt="2022-08-03T18:37:02.738" v="2088" actId="1076"/>
          <ac:cxnSpMkLst>
            <pc:docMk/>
            <pc:sldMk cId="902897980" sldId="363"/>
            <ac:cxnSpMk id="92" creationId="{0D9ED32C-1AE4-B692-645A-C69F40368B87}"/>
          </ac:cxnSpMkLst>
        </pc:cxnChg>
      </pc:sldChg>
      <pc:sldChg chg="del">
        <pc:chgData name="Marisol del Carmen Gutierrez Rivera" userId="0963d25f-23fb-408d-a877-4ef32fce1de0" providerId="ADAL" clId="{943439EB-B473-421B-ABBB-46F7AEC6EBBD}" dt="2022-08-03T13:37:54.224" v="851" actId="47"/>
        <pc:sldMkLst>
          <pc:docMk/>
          <pc:sldMk cId="3959244721" sldId="497"/>
        </pc:sldMkLst>
      </pc:sldChg>
      <pc:sldChg chg="delSp modSp mod">
        <pc:chgData name="Marisol del Carmen Gutierrez Rivera" userId="0963d25f-23fb-408d-a877-4ef32fce1de0" providerId="ADAL" clId="{943439EB-B473-421B-ABBB-46F7AEC6EBBD}" dt="2022-08-03T13:38:57.302" v="853" actId="403"/>
        <pc:sldMkLst>
          <pc:docMk/>
          <pc:sldMk cId="1388398626" sldId="500"/>
        </pc:sldMkLst>
        <pc:spChg chg="mod">
          <ac:chgData name="Marisol del Carmen Gutierrez Rivera" userId="0963d25f-23fb-408d-a877-4ef32fce1de0" providerId="ADAL" clId="{943439EB-B473-421B-ABBB-46F7AEC6EBBD}" dt="2022-08-03T13:38:29.828" v="852" actId="2711"/>
          <ac:spMkLst>
            <pc:docMk/>
            <pc:sldMk cId="1388398626" sldId="500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3T13:38:57.302" v="853" actId="403"/>
          <ac:spMkLst>
            <pc:docMk/>
            <pc:sldMk cId="1388398626" sldId="500"/>
            <ac:spMk id="3" creationId="{9C0A1984-A8D2-F74F-845C-D097443F88A3}"/>
          </ac:spMkLst>
        </pc:spChg>
        <pc:picChg chg="del">
          <ac:chgData name="Marisol del Carmen Gutierrez Rivera" userId="0963d25f-23fb-408d-a877-4ef32fce1de0" providerId="ADAL" clId="{943439EB-B473-421B-ABBB-46F7AEC6EBBD}" dt="2022-08-02T18:44:34.678" v="64" actId="478"/>
          <ac:picMkLst>
            <pc:docMk/>
            <pc:sldMk cId="1388398626" sldId="500"/>
            <ac:picMk id="7" creationId="{C865AA99-A5E8-42A6-B68B-B5B520B2A087}"/>
          </ac:picMkLst>
        </pc:picChg>
      </pc:sldChg>
      <pc:sldChg chg="del">
        <pc:chgData name="Marisol del Carmen Gutierrez Rivera" userId="0963d25f-23fb-408d-a877-4ef32fce1de0" providerId="ADAL" clId="{943439EB-B473-421B-ABBB-46F7AEC6EBBD}" dt="2022-08-03T20:20:38.352" v="2276" actId="47"/>
        <pc:sldMkLst>
          <pc:docMk/>
          <pc:sldMk cId="2467286792" sldId="503"/>
        </pc:sldMkLst>
      </pc:sldChg>
      <pc:sldChg chg="del">
        <pc:chgData name="Marisol del Carmen Gutierrez Rivera" userId="0963d25f-23fb-408d-a877-4ef32fce1de0" providerId="ADAL" clId="{943439EB-B473-421B-ABBB-46F7AEC6EBBD}" dt="2022-08-02T18:57:55.669" v="157" actId="47"/>
        <pc:sldMkLst>
          <pc:docMk/>
          <pc:sldMk cId="1765764876" sldId="508"/>
        </pc:sldMkLst>
      </pc:sldChg>
      <pc:sldChg chg="delSp modSp mod">
        <pc:chgData name="Marisol del Carmen Gutierrez Rivera" userId="0963d25f-23fb-408d-a877-4ef32fce1de0" providerId="ADAL" clId="{943439EB-B473-421B-ABBB-46F7AEC6EBBD}" dt="2022-08-02T19:03:26.120" v="183" actId="1076"/>
        <pc:sldMkLst>
          <pc:docMk/>
          <pc:sldMk cId="1746189294" sldId="510"/>
        </pc:sldMkLst>
        <pc:spChg chg="mod">
          <ac:chgData name="Marisol del Carmen Gutierrez Rivera" userId="0963d25f-23fb-408d-a877-4ef32fce1de0" providerId="ADAL" clId="{943439EB-B473-421B-ABBB-46F7AEC6EBBD}" dt="2022-08-02T19:03:26.120" v="183" actId="1076"/>
          <ac:spMkLst>
            <pc:docMk/>
            <pc:sldMk cId="1746189294" sldId="510"/>
            <ac:spMk id="4" creationId="{1D767631-C58A-4667-2736-D74DA6454437}"/>
          </ac:spMkLst>
        </pc:spChg>
        <pc:picChg chg="del">
          <ac:chgData name="Marisol del Carmen Gutierrez Rivera" userId="0963d25f-23fb-408d-a877-4ef32fce1de0" providerId="ADAL" clId="{943439EB-B473-421B-ABBB-46F7AEC6EBBD}" dt="2022-08-02T19:03:07.335" v="179" actId="478"/>
          <ac:picMkLst>
            <pc:docMk/>
            <pc:sldMk cId="1746189294" sldId="510"/>
            <ac:picMk id="3" creationId="{4D329816-9F38-4AAA-8469-8B51573FAE10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8:54:31.239" v="113" actId="1076"/>
        <pc:sldMkLst>
          <pc:docMk/>
          <pc:sldMk cId="948284590" sldId="511"/>
        </pc:sldMkLst>
        <pc:spChg chg="mod">
          <ac:chgData name="Marisol del Carmen Gutierrez Rivera" userId="0963d25f-23fb-408d-a877-4ef32fce1de0" providerId="ADAL" clId="{943439EB-B473-421B-ABBB-46F7AEC6EBBD}" dt="2022-08-02T18:54:31.239" v="113" actId="1076"/>
          <ac:spMkLst>
            <pc:docMk/>
            <pc:sldMk cId="948284590" sldId="511"/>
            <ac:spMk id="4" creationId="{4F7D6D05-2B25-8D4E-826F-736D942787D1}"/>
          </ac:spMkLst>
        </pc:spChg>
        <pc:picChg chg="mod">
          <ac:chgData name="Marisol del Carmen Gutierrez Rivera" userId="0963d25f-23fb-408d-a877-4ef32fce1de0" providerId="ADAL" clId="{943439EB-B473-421B-ABBB-46F7AEC6EBBD}" dt="2022-08-02T18:54:11.615" v="105" actId="1076"/>
          <ac:picMkLst>
            <pc:docMk/>
            <pc:sldMk cId="948284590" sldId="511"/>
            <ac:picMk id="5" creationId="{3049EC92-401B-4382-BD88-AC3C5C6B645E}"/>
          </ac:picMkLst>
        </pc:picChg>
        <pc:picChg chg="del">
          <ac:chgData name="Marisol del Carmen Gutierrez Rivera" userId="0963d25f-23fb-408d-a877-4ef32fce1de0" providerId="ADAL" clId="{943439EB-B473-421B-ABBB-46F7AEC6EBBD}" dt="2022-08-02T18:54:01.847" v="104" actId="478"/>
          <ac:picMkLst>
            <pc:docMk/>
            <pc:sldMk cId="948284590" sldId="511"/>
            <ac:picMk id="8" creationId="{05284165-F931-4296-9133-E9D9FB19C026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8:55:31.864" v="131" actId="478"/>
        <pc:sldMkLst>
          <pc:docMk/>
          <pc:sldMk cId="3010108275" sldId="512"/>
        </pc:sldMkLst>
        <pc:spChg chg="mod">
          <ac:chgData name="Marisol del Carmen Gutierrez Rivera" userId="0963d25f-23fb-408d-a877-4ef32fce1de0" providerId="ADAL" clId="{943439EB-B473-421B-ABBB-46F7AEC6EBBD}" dt="2022-08-02T18:55:29.642" v="130" actId="1035"/>
          <ac:spMkLst>
            <pc:docMk/>
            <pc:sldMk cId="3010108275" sldId="512"/>
            <ac:spMk id="9" creationId="{69194609-96FD-41F0-A205-45535A54DA34}"/>
          </ac:spMkLst>
        </pc:spChg>
        <pc:picChg chg="mod">
          <ac:chgData name="Marisol del Carmen Gutierrez Rivera" userId="0963d25f-23fb-408d-a877-4ef32fce1de0" providerId="ADAL" clId="{943439EB-B473-421B-ABBB-46F7AEC6EBBD}" dt="2022-08-02T18:55:01.385" v="116" actId="1076"/>
          <ac:picMkLst>
            <pc:docMk/>
            <pc:sldMk cId="3010108275" sldId="512"/>
            <ac:picMk id="5" creationId="{863E4F34-36DC-4407-BA0C-57BB4782CBB7}"/>
          </ac:picMkLst>
        </pc:picChg>
        <pc:picChg chg="del">
          <ac:chgData name="Marisol del Carmen Gutierrez Rivera" userId="0963d25f-23fb-408d-a877-4ef32fce1de0" providerId="ADAL" clId="{943439EB-B473-421B-ABBB-46F7AEC6EBBD}" dt="2022-08-02T18:55:31.864" v="131" actId="478"/>
          <ac:picMkLst>
            <pc:docMk/>
            <pc:sldMk cId="3010108275" sldId="512"/>
            <ac:picMk id="8" creationId="{05284165-F931-4296-9133-E9D9FB19C026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17:48.058" v="217" actId="1076"/>
        <pc:sldMkLst>
          <pc:docMk/>
          <pc:sldMk cId="2107658577" sldId="513"/>
        </pc:sldMkLst>
        <pc:spChg chg="mod">
          <ac:chgData name="Marisol del Carmen Gutierrez Rivera" userId="0963d25f-23fb-408d-a877-4ef32fce1de0" providerId="ADAL" clId="{943439EB-B473-421B-ABBB-46F7AEC6EBBD}" dt="2022-08-02T19:17:39.876" v="214" actId="1076"/>
          <ac:spMkLst>
            <pc:docMk/>
            <pc:sldMk cId="2107658577" sldId="513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2T19:17:48.058" v="217" actId="1076"/>
          <ac:spMkLst>
            <pc:docMk/>
            <pc:sldMk cId="2107658577" sldId="513"/>
            <ac:spMk id="3" creationId="{9C0A1984-A8D2-F74F-845C-D097443F88A3}"/>
          </ac:spMkLst>
        </pc:spChg>
        <pc:picChg chg="del">
          <ac:chgData name="Marisol del Carmen Gutierrez Rivera" userId="0963d25f-23fb-408d-a877-4ef32fce1de0" providerId="ADAL" clId="{943439EB-B473-421B-ABBB-46F7AEC6EBBD}" dt="2022-08-02T19:03:29.822" v="184" actId="478"/>
          <ac:picMkLst>
            <pc:docMk/>
            <pc:sldMk cId="2107658577" sldId="513"/>
            <ac:picMk id="6" creationId="{EA1707D5-8C55-4C4D-9EF2-7B8C08738C61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21:06.817" v="584" actId="478"/>
        <pc:sldMkLst>
          <pc:docMk/>
          <pc:sldMk cId="575554963" sldId="514"/>
        </pc:sldMkLst>
        <pc:spChg chg="mod">
          <ac:chgData name="Marisol del Carmen Gutierrez Rivera" userId="0963d25f-23fb-408d-a877-4ef32fce1de0" providerId="ADAL" clId="{943439EB-B473-421B-ABBB-46F7AEC6EBBD}" dt="2022-08-02T19:42:06.199" v="383" actId="1076"/>
          <ac:spMkLst>
            <pc:docMk/>
            <pc:sldMk cId="575554963" sldId="514"/>
            <ac:spMk id="2" creationId="{97CBB231-21FF-5F47-B488-AD3B5D37C6D3}"/>
          </ac:spMkLst>
        </pc:spChg>
        <pc:spChg chg="del mod">
          <ac:chgData name="Marisol del Carmen Gutierrez Rivera" userId="0963d25f-23fb-408d-a877-4ef32fce1de0" providerId="ADAL" clId="{943439EB-B473-421B-ABBB-46F7AEC6EBBD}" dt="2022-08-02T21:21:06.817" v="584" actId="478"/>
          <ac:spMkLst>
            <pc:docMk/>
            <pc:sldMk cId="575554963" sldId="514"/>
            <ac:spMk id="9" creationId="{F541D7B6-3B71-4E24-86FA-A5FC5692D6A7}"/>
          </ac:spMkLst>
        </pc:spChg>
        <pc:picChg chg="del">
          <ac:chgData name="Marisol del Carmen Gutierrez Rivera" userId="0963d25f-23fb-408d-a877-4ef32fce1de0" providerId="ADAL" clId="{943439EB-B473-421B-ABBB-46F7AEC6EBBD}" dt="2022-08-02T19:41:06.304" v="360" actId="478"/>
          <ac:picMkLst>
            <pc:docMk/>
            <pc:sldMk cId="575554963" sldId="514"/>
            <ac:picMk id="6" creationId="{EA1707D5-8C55-4C4D-9EF2-7B8C08738C61}"/>
          </ac:picMkLst>
        </pc:picChg>
        <pc:picChg chg="mod">
          <ac:chgData name="Marisol del Carmen Gutierrez Rivera" userId="0963d25f-23fb-408d-a877-4ef32fce1de0" providerId="ADAL" clId="{943439EB-B473-421B-ABBB-46F7AEC6EBBD}" dt="2022-08-02T19:41:53.527" v="380" actId="1076"/>
          <ac:picMkLst>
            <pc:docMk/>
            <pc:sldMk cId="575554963" sldId="514"/>
            <ac:picMk id="8" creationId="{ED16A1EB-B2B0-4FF0-AB5C-851483836CE5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26:02.835" v="258" actId="1076"/>
        <pc:sldMkLst>
          <pc:docMk/>
          <pc:sldMk cId="3787702074" sldId="515"/>
        </pc:sldMkLst>
        <pc:spChg chg="mod">
          <ac:chgData name="Marisol del Carmen Gutierrez Rivera" userId="0963d25f-23fb-408d-a877-4ef32fce1de0" providerId="ADAL" clId="{943439EB-B473-421B-ABBB-46F7AEC6EBBD}" dt="2022-08-02T19:26:02.835" v="258" actId="1076"/>
          <ac:spMkLst>
            <pc:docMk/>
            <pc:sldMk cId="3787702074" sldId="515"/>
            <ac:spMk id="9" creationId="{69194609-96FD-41F0-A205-45535A54DA34}"/>
          </ac:spMkLst>
        </pc:spChg>
        <pc:grpChg chg="mod">
          <ac:chgData name="Marisol del Carmen Gutierrez Rivera" userId="0963d25f-23fb-408d-a877-4ef32fce1de0" providerId="ADAL" clId="{943439EB-B473-421B-ABBB-46F7AEC6EBBD}" dt="2022-08-02T19:25:08.228" v="250" actId="1035"/>
          <ac:grpSpMkLst>
            <pc:docMk/>
            <pc:sldMk cId="3787702074" sldId="515"/>
            <ac:grpSpMk id="6" creationId="{C686444A-2925-43A6-8A23-FE42967038F8}"/>
          </ac:grpSpMkLst>
        </pc:grpChg>
        <pc:picChg chg="del">
          <ac:chgData name="Marisol del Carmen Gutierrez Rivera" userId="0963d25f-23fb-408d-a877-4ef32fce1de0" providerId="ADAL" clId="{943439EB-B473-421B-ABBB-46F7AEC6EBBD}" dt="2022-08-02T19:24:57.562" v="235" actId="478"/>
          <ac:picMkLst>
            <pc:docMk/>
            <pc:sldMk cId="3787702074" sldId="515"/>
            <ac:picMk id="8" creationId="{05284165-F931-4296-9133-E9D9FB19C026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24:50.842" v="234" actId="1076"/>
        <pc:sldMkLst>
          <pc:docMk/>
          <pc:sldMk cId="1452001608" sldId="516"/>
        </pc:sldMkLst>
        <pc:spChg chg="mod">
          <ac:chgData name="Marisol del Carmen Gutierrez Rivera" userId="0963d25f-23fb-408d-a877-4ef32fce1de0" providerId="ADAL" clId="{943439EB-B473-421B-ABBB-46F7AEC6EBBD}" dt="2022-08-02T19:24:50.842" v="234" actId="1076"/>
          <ac:spMkLst>
            <pc:docMk/>
            <pc:sldMk cId="1452001608" sldId="516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2T19:24:30.156" v="225" actId="1076"/>
          <ac:spMkLst>
            <pc:docMk/>
            <pc:sldMk cId="1452001608" sldId="516"/>
            <ac:spMk id="3" creationId="{9C0A1984-A8D2-F74F-845C-D097443F88A3}"/>
          </ac:spMkLst>
        </pc:spChg>
        <pc:picChg chg="del">
          <ac:chgData name="Marisol del Carmen Gutierrez Rivera" userId="0963d25f-23fb-408d-a877-4ef32fce1de0" providerId="ADAL" clId="{943439EB-B473-421B-ABBB-46F7AEC6EBBD}" dt="2022-08-02T19:23:55.188" v="218" actId="478"/>
          <ac:picMkLst>
            <pc:docMk/>
            <pc:sldMk cId="1452001608" sldId="516"/>
            <ac:picMk id="6" creationId="{EA1707D5-8C55-4C4D-9EF2-7B8C08738C61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27:22.940" v="278" actId="1076"/>
        <pc:sldMkLst>
          <pc:docMk/>
          <pc:sldMk cId="3985288981" sldId="517"/>
        </pc:sldMkLst>
        <pc:spChg chg="mod">
          <ac:chgData name="Marisol del Carmen Gutierrez Rivera" userId="0963d25f-23fb-408d-a877-4ef32fce1de0" providerId="ADAL" clId="{943439EB-B473-421B-ABBB-46F7AEC6EBBD}" dt="2022-08-02T19:27:04.664" v="276" actId="1076"/>
          <ac:spMkLst>
            <pc:docMk/>
            <pc:sldMk cId="3985288981" sldId="517"/>
            <ac:spMk id="9" creationId="{69194609-96FD-41F0-A205-45535A54DA34}"/>
          </ac:spMkLst>
        </pc:spChg>
        <pc:spChg chg="mod">
          <ac:chgData name="Marisol del Carmen Gutierrez Rivera" userId="0963d25f-23fb-408d-a877-4ef32fce1de0" providerId="ADAL" clId="{943439EB-B473-421B-ABBB-46F7AEC6EBBD}" dt="2022-08-02T19:27:22.940" v="278" actId="1076"/>
          <ac:spMkLst>
            <pc:docMk/>
            <pc:sldMk cId="3985288981" sldId="517"/>
            <ac:spMk id="54" creationId="{55D373AB-F5C5-44FB-A07A-9C8799981504}"/>
          </ac:spMkLst>
        </pc:spChg>
        <pc:picChg chg="del">
          <ac:chgData name="Marisol del Carmen Gutierrez Rivera" userId="0963d25f-23fb-408d-a877-4ef32fce1de0" providerId="ADAL" clId="{943439EB-B473-421B-ABBB-46F7AEC6EBBD}" dt="2022-08-02T19:26:10.023" v="259" actId="478"/>
          <ac:picMkLst>
            <pc:docMk/>
            <pc:sldMk cId="3985288981" sldId="517"/>
            <ac:picMk id="8" creationId="{05284165-F931-4296-9133-E9D9FB19C026}"/>
          </ac:picMkLst>
        </pc:picChg>
        <pc:picChg chg="mod">
          <ac:chgData name="Marisol del Carmen Gutierrez Rivera" userId="0963d25f-23fb-408d-a877-4ef32fce1de0" providerId="ADAL" clId="{943439EB-B473-421B-ABBB-46F7AEC6EBBD}" dt="2022-08-02T19:26:31.541" v="265" actId="1076"/>
          <ac:picMkLst>
            <pc:docMk/>
            <pc:sldMk cId="3985288981" sldId="517"/>
            <ac:picMk id="55" creationId="{F4C4809D-D7BD-4964-B447-EAF63E721634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21:02.273" v="583" actId="478"/>
        <pc:sldMkLst>
          <pc:docMk/>
          <pc:sldMk cId="609804493" sldId="518"/>
        </pc:sldMkLst>
        <pc:spChg chg="mod">
          <ac:chgData name="Marisol del Carmen Gutierrez Rivera" userId="0963d25f-23fb-408d-a877-4ef32fce1de0" providerId="ADAL" clId="{943439EB-B473-421B-ABBB-46F7AEC6EBBD}" dt="2022-08-02T19:28:49.113" v="293" actId="1036"/>
          <ac:spMkLst>
            <pc:docMk/>
            <pc:sldMk cId="609804493" sldId="518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2T19:29:28.361" v="317" actId="1035"/>
          <ac:spMkLst>
            <pc:docMk/>
            <pc:sldMk cId="609804493" sldId="518"/>
            <ac:spMk id="3" creationId="{9C0A1984-A8D2-F74F-845C-D097443F88A3}"/>
          </ac:spMkLst>
        </pc:spChg>
        <pc:spChg chg="del mod">
          <ac:chgData name="Marisol del Carmen Gutierrez Rivera" userId="0963d25f-23fb-408d-a877-4ef32fce1de0" providerId="ADAL" clId="{943439EB-B473-421B-ABBB-46F7AEC6EBBD}" dt="2022-08-02T21:21:02.273" v="583" actId="478"/>
          <ac:spMkLst>
            <pc:docMk/>
            <pc:sldMk cId="609804493" sldId="518"/>
            <ac:spMk id="7" creationId="{792C99D4-862B-464B-8E13-B37675853E26}"/>
          </ac:spMkLst>
        </pc:spChg>
        <pc:picChg chg="mod">
          <ac:chgData name="Marisol del Carmen Gutierrez Rivera" userId="0963d25f-23fb-408d-a877-4ef32fce1de0" providerId="ADAL" clId="{943439EB-B473-421B-ABBB-46F7AEC6EBBD}" dt="2022-08-02T19:29:28.361" v="317" actId="1035"/>
          <ac:picMkLst>
            <pc:docMk/>
            <pc:sldMk cId="609804493" sldId="518"/>
            <ac:picMk id="5" creationId="{C2A9045F-919D-4654-9AA5-F658047E2AB7}"/>
          </ac:picMkLst>
        </pc:picChg>
        <pc:picChg chg="del">
          <ac:chgData name="Marisol del Carmen Gutierrez Rivera" userId="0963d25f-23fb-408d-a877-4ef32fce1de0" providerId="ADAL" clId="{943439EB-B473-421B-ABBB-46F7AEC6EBBD}" dt="2022-08-02T19:29:31.385" v="318" actId="478"/>
          <ac:picMkLst>
            <pc:docMk/>
            <pc:sldMk cId="609804493" sldId="518"/>
            <ac:picMk id="6" creationId="{EA1707D5-8C55-4C4D-9EF2-7B8C08738C61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30:53.651" v="335" actId="1076"/>
        <pc:sldMkLst>
          <pc:docMk/>
          <pc:sldMk cId="2168172199" sldId="519"/>
        </pc:sldMkLst>
        <pc:spChg chg="mod">
          <ac:chgData name="Marisol del Carmen Gutierrez Rivera" userId="0963d25f-23fb-408d-a877-4ef32fce1de0" providerId="ADAL" clId="{943439EB-B473-421B-ABBB-46F7AEC6EBBD}" dt="2022-08-02T19:30:53.651" v="335" actId="1076"/>
          <ac:spMkLst>
            <pc:docMk/>
            <pc:sldMk cId="2168172199" sldId="519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2T19:30:47.428" v="334" actId="1076"/>
          <ac:spMkLst>
            <pc:docMk/>
            <pc:sldMk cId="2168172199" sldId="519"/>
            <ac:spMk id="5" creationId="{BC4A707C-BA96-4A2D-B39F-BFAB1B109E38}"/>
          </ac:spMkLst>
        </pc:spChg>
        <pc:picChg chg="del">
          <ac:chgData name="Marisol del Carmen Gutierrez Rivera" userId="0963d25f-23fb-408d-a877-4ef32fce1de0" providerId="ADAL" clId="{943439EB-B473-421B-ABBB-46F7AEC6EBBD}" dt="2022-08-02T19:29:36.956" v="319" actId="478"/>
          <ac:picMkLst>
            <pc:docMk/>
            <pc:sldMk cId="2168172199" sldId="519"/>
            <ac:picMk id="6" creationId="{EA1707D5-8C55-4C4D-9EF2-7B8C08738C61}"/>
          </ac:picMkLst>
        </pc:picChg>
      </pc:sldChg>
      <pc:sldChg chg="addSp delSp modSp mod">
        <pc:chgData name="Marisol del Carmen Gutierrez Rivera" userId="0963d25f-23fb-408d-a877-4ef32fce1de0" providerId="ADAL" clId="{943439EB-B473-421B-ABBB-46F7AEC6EBBD}" dt="2022-08-02T19:41:01.037" v="359" actId="1076"/>
        <pc:sldMkLst>
          <pc:docMk/>
          <pc:sldMk cId="2287864607" sldId="521"/>
        </pc:sldMkLst>
        <pc:spChg chg="mod">
          <ac:chgData name="Marisol del Carmen Gutierrez Rivera" userId="0963d25f-23fb-408d-a877-4ef32fce1de0" providerId="ADAL" clId="{943439EB-B473-421B-ABBB-46F7AEC6EBBD}" dt="2022-08-02T19:40:58.284" v="358" actId="1076"/>
          <ac:spMkLst>
            <pc:docMk/>
            <pc:sldMk cId="2287864607" sldId="521"/>
            <ac:spMk id="2" creationId="{97CBB231-21FF-5F47-B488-AD3B5D37C6D3}"/>
          </ac:spMkLst>
        </pc:spChg>
        <pc:spChg chg="add del mod">
          <ac:chgData name="Marisol del Carmen Gutierrez Rivera" userId="0963d25f-23fb-408d-a877-4ef32fce1de0" providerId="ADAL" clId="{943439EB-B473-421B-ABBB-46F7AEC6EBBD}" dt="2022-08-02T19:40:38.169" v="354"/>
          <ac:spMkLst>
            <pc:docMk/>
            <pc:sldMk cId="2287864607" sldId="521"/>
            <ac:spMk id="3" creationId="{32613035-4FC8-5CC6-B85B-EA2FB8E33D56}"/>
          </ac:spMkLst>
        </pc:spChg>
        <pc:spChg chg="add del mod">
          <ac:chgData name="Marisol del Carmen Gutierrez Rivera" userId="0963d25f-23fb-408d-a877-4ef32fce1de0" providerId="ADAL" clId="{943439EB-B473-421B-ABBB-46F7AEC6EBBD}" dt="2022-08-02T19:40:38.169" v="354"/>
          <ac:spMkLst>
            <pc:docMk/>
            <pc:sldMk cId="2287864607" sldId="521"/>
            <ac:spMk id="4" creationId="{EF6FEF57-BE26-DECF-5369-057C7BA2CDFE}"/>
          </ac:spMkLst>
        </pc:spChg>
        <pc:spChg chg="mod">
          <ac:chgData name="Marisol del Carmen Gutierrez Rivera" userId="0963d25f-23fb-408d-a877-4ef32fce1de0" providerId="ADAL" clId="{943439EB-B473-421B-ABBB-46F7AEC6EBBD}" dt="2022-08-02T19:41:01.037" v="359" actId="1076"/>
          <ac:spMkLst>
            <pc:docMk/>
            <pc:sldMk cId="2287864607" sldId="521"/>
            <ac:spMk id="5" creationId="{F80F5EAD-CCC4-40B3-B6C9-69EE466A1295}"/>
          </ac:spMkLst>
        </pc:spChg>
        <pc:picChg chg="del">
          <ac:chgData name="Marisol del Carmen Gutierrez Rivera" userId="0963d25f-23fb-408d-a877-4ef32fce1de0" providerId="ADAL" clId="{943439EB-B473-421B-ABBB-46F7AEC6EBBD}" dt="2022-08-02T19:31:11.295" v="336" actId="478"/>
          <ac:picMkLst>
            <pc:docMk/>
            <pc:sldMk cId="2287864607" sldId="521"/>
            <ac:picMk id="6" creationId="{EA1707D5-8C55-4C4D-9EF2-7B8C08738C61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49:39.639" v="405" actId="1076"/>
        <pc:sldMkLst>
          <pc:docMk/>
          <pc:sldMk cId="3362613134" sldId="522"/>
        </pc:sldMkLst>
        <pc:spChg chg="mod">
          <ac:chgData name="Marisol del Carmen Gutierrez Rivera" userId="0963d25f-23fb-408d-a877-4ef32fce1de0" providerId="ADAL" clId="{943439EB-B473-421B-ABBB-46F7AEC6EBBD}" dt="2022-08-02T19:49:39.639" v="405" actId="1076"/>
          <ac:spMkLst>
            <pc:docMk/>
            <pc:sldMk cId="3362613134" sldId="522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2T19:49:18.841" v="397" actId="1076"/>
          <ac:spMkLst>
            <pc:docMk/>
            <pc:sldMk cId="3362613134" sldId="522"/>
            <ac:spMk id="9" creationId="{6178556A-028A-4032-930C-6BF24E3761BC}"/>
          </ac:spMkLst>
        </pc:spChg>
        <pc:picChg chg="del">
          <ac:chgData name="Marisol del Carmen Gutierrez Rivera" userId="0963d25f-23fb-408d-a877-4ef32fce1de0" providerId="ADAL" clId="{943439EB-B473-421B-ABBB-46F7AEC6EBBD}" dt="2022-08-02T19:45:40.481" v="385" actId="478"/>
          <ac:picMkLst>
            <pc:docMk/>
            <pc:sldMk cId="3362613134" sldId="522"/>
            <ac:picMk id="6" creationId="{EA1707D5-8C55-4C4D-9EF2-7B8C08738C61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49:58.924" v="407" actId="1076"/>
        <pc:sldMkLst>
          <pc:docMk/>
          <pc:sldMk cId="4204600200" sldId="523"/>
        </pc:sldMkLst>
        <pc:picChg chg="mod">
          <ac:chgData name="Marisol del Carmen Gutierrez Rivera" userId="0963d25f-23fb-408d-a877-4ef32fce1de0" providerId="ADAL" clId="{943439EB-B473-421B-ABBB-46F7AEC6EBBD}" dt="2022-08-02T19:49:58.924" v="407" actId="1076"/>
          <ac:picMkLst>
            <pc:docMk/>
            <pc:sldMk cId="4204600200" sldId="523"/>
            <ac:picMk id="5" creationId="{E4DBE03B-E486-4646-8A90-D1B07711B015}"/>
          </ac:picMkLst>
        </pc:picChg>
        <pc:picChg chg="del">
          <ac:chgData name="Marisol del Carmen Gutierrez Rivera" userId="0963d25f-23fb-408d-a877-4ef32fce1de0" providerId="ADAL" clId="{943439EB-B473-421B-ABBB-46F7AEC6EBBD}" dt="2022-08-02T19:49:46.612" v="406" actId="478"/>
          <ac:picMkLst>
            <pc:docMk/>
            <pc:sldMk cId="4204600200" sldId="523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2T20:00:05.097" v="438" actId="478"/>
        <pc:sldMkLst>
          <pc:docMk/>
          <pc:sldMk cId="3091767444" sldId="524"/>
        </pc:sldMkLst>
        <pc:spChg chg="mod">
          <ac:chgData name="Marisol del Carmen Gutierrez Rivera" userId="0963d25f-23fb-408d-a877-4ef32fce1de0" providerId="ADAL" clId="{943439EB-B473-421B-ABBB-46F7AEC6EBBD}" dt="2022-08-02T19:59:47.599" v="431" actId="164"/>
          <ac:spMkLst>
            <pc:docMk/>
            <pc:sldMk cId="3091767444" sldId="524"/>
            <ac:spMk id="6" creationId="{EA7CA807-AAAF-4D9C-92C3-25460AB7BD7B}"/>
          </ac:spMkLst>
        </pc:spChg>
        <pc:spChg chg="mod">
          <ac:chgData name="Marisol del Carmen Gutierrez Rivera" userId="0963d25f-23fb-408d-a877-4ef32fce1de0" providerId="ADAL" clId="{943439EB-B473-421B-ABBB-46F7AEC6EBBD}" dt="2022-08-02T19:59:47.599" v="431" actId="164"/>
          <ac:spMkLst>
            <pc:docMk/>
            <pc:sldMk cId="3091767444" sldId="524"/>
            <ac:spMk id="8" creationId="{C481E48E-77C8-4177-ABCD-C427F23927B8}"/>
          </ac:spMkLst>
        </pc:spChg>
        <pc:spChg chg="mod">
          <ac:chgData name="Marisol del Carmen Gutierrez Rivera" userId="0963d25f-23fb-408d-a877-4ef32fce1de0" providerId="ADAL" clId="{943439EB-B473-421B-ABBB-46F7AEC6EBBD}" dt="2022-08-02T19:59:47.599" v="431" actId="164"/>
          <ac:spMkLst>
            <pc:docMk/>
            <pc:sldMk cId="3091767444" sldId="524"/>
            <ac:spMk id="9" creationId="{D28EBECC-5AAC-4E03-9F41-836CC91B76FA}"/>
          </ac:spMkLst>
        </pc:spChg>
        <pc:spChg chg="mod">
          <ac:chgData name="Marisol del Carmen Gutierrez Rivera" userId="0963d25f-23fb-408d-a877-4ef32fce1de0" providerId="ADAL" clId="{943439EB-B473-421B-ABBB-46F7AEC6EBBD}" dt="2022-08-02T20:00:02.432" v="437" actId="1076"/>
          <ac:spMkLst>
            <pc:docMk/>
            <pc:sldMk cId="3091767444" sldId="524"/>
            <ac:spMk id="14" creationId="{2BF1B0CD-048F-4AF7-BBB4-9D9176505B55}"/>
          </ac:spMkLst>
        </pc:spChg>
        <pc:grpChg chg="add mod">
          <ac:chgData name="Marisol del Carmen Gutierrez Rivera" userId="0963d25f-23fb-408d-a877-4ef32fce1de0" providerId="ADAL" clId="{943439EB-B473-421B-ABBB-46F7AEC6EBBD}" dt="2022-08-02T19:59:50.035" v="432" actId="1076"/>
          <ac:grpSpMkLst>
            <pc:docMk/>
            <pc:sldMk cId="3091767444" sldId="524"/>
            <ac:grpSpMk id="2" creationId="{1479F000-A67F-1665-0E11-382B1A7BA1C5}"/>
          </ac:grpSpMkLst>
        </pc:grpChg>
        <pc:picChg chg="mod">
          <ac:chgData name="Marisol del Carmen Gutierrez Rivera" userId="0963d25f-23fb-408d-a877-4ef32fce1de0" providerId="ADAL" clId="{943439EB-B473-421B-ABBB-46F7AEC6EBBD}" dt="2022-08-02T19:59:47.599" v="431" actId="164"/>
          <ac:picMkLst>
            <pc:docMk/>
            <pc:sldMk cId="3091767444" sldId="524"/>
            <ac:picMk id="4" creationId="{72187FC5-39EA-4EBD-A185-F45C12CB0916}"/>
          </ac:picMkLst>
        </pc:picChg>
        <pc:picChg chg="del">
          <ac:chgData name="Marisol del Carmen Gutierrez Rivera" userId="0963d25f-23fb-408d-a877-4ef32fce1de0" providerId="ADAL" clId="{943439EB-B473-421B-ABBB-46F7AEC6EBBD}" dt="2022-08-02T20:00:05.097" v="438" actId="478"/>
          <ac:picMkLst>
            <pc:docMk/>
            <pc:sldMk cId="3091767444" sldId="524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0:01:39.639" v="458" actId="1076"/>
        <pc:sldMkLst>
          <pc:docMk/>
          <pc:sldMk cId="425317763" sldId="525"/>
        </pc:sldMkLst>
        <pc:spChg chg="mod">
          <ac:chgData name="Marisol del Carmen Gutierrez Rivera" userId="0963d25f-23fb-408d-a877-4ef32fce1de0" providerId="ADAL" clId="{943439EB-B473-421B-ABBB-46F7AEC6EBBD}" dt="2022-08-02T20:00:57.437" v="452" actId="1037"/>
          <ac:spMkLst>
            <pc:docMk/>
            <pc:sldMk cId="425317763" sldId="525"/>
            <ac:spMk id="8" creationId="{48D38869-B873-4E19-B11D-622327F96C08}"/>
          </ac:spMkLst>
        </pc:spChg>
        <pc:spChg chg="mod">
          <ac:chgData name="Marisol del Carmen Gutierrez Rivera" userId="0963d25f-23fb-408d-a877-4ef32fce1de0" providerId="ADAL" clId="{943439EB-B473-421B-ABBB-46F7AEC6EBBD}" dt="2022-08-02T20:01:39.639" v="458" actId="1076"/>
          <ac:spMkLst>
            <pc:docMk/>
            <pc:sldMk cId="425317763" sldId="525"/>
            <ac:spMk id="9" creationId="{ADB9A6B4-48C5-44BA-A52C-2460EADEAD7F}"/>
          </ac:spMkLst>
        </pc:spChg>
        <pc:spChg chg="mod">
          <ac:chgData name="Marisol del Carmen Gutierrez Rivera" userId="0963d25f-23fb-408d-a877-4ef32fce1de0" providerId="ADAL" clId="{943439EB-B473-421B-ABBB-46F7AEC6EBBD}" dt="2022-08-02T20:00:57.437" v="452" actId="1037"/>
          <ac:spMkLst>
            <pc:docMk/>
            <pc:sldMk cId="425317763" sldId="525"/>
            <ac:spMk id="16" creationId="{498B268A-6447-4614-8E1E-7F0FF68A08D2}"/>
          </ac:spMkLst>
        </pc:spChg>
        <pc:picChg chg="mod">
          <ac:chgData name="Marisol del Carmen Gutierrez Rivera" userId="0963d25f-23fb-408d-a877-4ef32fce1de0" providerId="ADAL" clId="{943439EB-B473-421B-ABBB-46F7AEC6EBBD}" dt="2022-08-02T20:00:57.437" v="452" actId="1037"/>
          <ac:picMkLst>
            <pc:docMk/>
            <pc:sldMk cId="425317763" sldId="525"/>
            <ac:picMk id="3" creationId="{0B1B0C70-1EAA-4B7E-8236-9D8AB3C009D6}"/>
          </ac:picMkLst>
        </pc:picChg>
        <pc:picChg chg="del">
          <ac:chgData name="Marisol del Carmen Gutierrez Rivera" userId="0963d25f-23fb-408d-a877-4ef32fce1de0" providerId="ADAL" clId="{943439EB-B473-421B-ABBB-46F7AEC6EBBD}" dt="2022-08-02T20:00:46.742" v="440" actId="478"/>
          <ac:picMkLst>
            <pc:docMk/>
            <pc:sldMk cId="425317763" sldId="525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0:50:33.214" v="504" actId="478"/>
        <pc:sldMkLst>
          <pc:docMk/>
          <pc:sldMk cId="1772860163" sldId="526"/>
        </pc:sldMkLst>
        <pc:spChg chg="mod">
          <ac:chgData name="Marisol del Carmen Gutierrez Rivera" userId="0963d25f-23fb-408d-a877-4ef32fce1de0" providerId="ADAL" clId="{943439EB-B473-421B-ABBB-46F7AEC6EBBD}" dt="2022-08-02T20:02:42.922" v="473" actId="2711"/>
          <ac:spMkLst>
            <pc:docMk/>
            <pc:sldMk cId="1772860163" sldId="526"/>
            <ac:spMk id="2" creationId="{C2C1BD3A-91DC-4659-AE99-D633FFF91E2A}"/>
          </ac:spMkLst>
        </pc:spChg>
        <pc:spChg chg="mod">
          <ac:chgData name="Marisol del Carmen Gutierrez Rivera" userId="0963d25f-23fb-408d-a877-4ef32fce1de0" providerId="ADAL" clId="{943439EB-B473-421B-ABBB-46F7AEC6EBBD}" dt="2022-08-02T20:02:24.325" v="468" actId="1076"/>
          <ac:spMkLst>
            <pc:docMk/>
            <pc:sldMk cId="1772860163" sldId="526"/>
            <ac:spMk id="4" creationId="{33D95435-F152-4DFA-A3D0-BF9B55F45B0C}"/>
          </ac:spMkLst>
        </pc:spChg>
        <pc:spChg chg="mod">
          <ac:chgData name="Marisol del Carmen Gutierrez Rivera" userId="0963d25f-23fb-408d-a877-4ef32fce1de0" providerId="ADAL" clId="{943439EB-B473-421B-ABBB-46F7AEC6EBBD}" dt="2022-08-02T20:02:42.922" v="473" actId="2711"/>
          <ac:spMkLst>
            <pc:docMk/>
            <pc:sldMk cId="1772860163" sldId="526"/>
            <ac:spMk id="6" creationId="{6CD0D7FB-54E6-4E15-B013-15C455A6323B}"/>
          </ac:spMkLst>
        </pc:spChg>
        <pc:spChg chg="mod">
          <ac:chgData name="Marisol del Carmen Gutierrez Rivera" userId="0963d25f-23fb-408d-a877-4ef32fce1de0" providerId="ADAL" clId="{943439EB-B473-421B-ABBB-46F7AEC6EBBD}" dt="2022-08-02T20:02:36.742" v="472" actId="1076"/>
          <ac:spMkLst>
            <pc:docMk/>
            <pc:sldMk cId="1772860163" sldId="526"/>
            <ac:spMk id="8" creationId="{BDD5B139-8F65-44A5-BE01-97C40FFCED49}"/>
          </ac:spMkLst>
        </pc:spChg>
        <pc:spChg chg="mod">
          <ac:chgData name="Marisol del Carmen Gutierrez Rivera" userId="0963d25f-23fb-408d-a877-4ef32fce1de0" providerId="ADAL" clId="{943439EB-B473-421B-ABBB-46F7AEC6EBBD}" dt="2022-08-02T20:02:36.742" v="472" actId="1076"/>
          <ac:spMkLst>
            <pc:docMk/>
            <pc:sldMk cId="1772860163" sldId="526"/>
            <ac:spMk id="9" creationId="{AC6B42D4-AB67-41ED-A9D1-FEBD52EC7CAB}"/>
          </ac:spMkLst>
        </pc:spChg>
        <pc:graphicFrameChg chg="mod modGraphic">
          <ac:chgData name="Marisol del Carmen Gutierrez Rivera" userId="0963d25f-23fb-408d-a877-4ef32fce1de0" providerId="ADAL" clId="{943439EB-B473-421B-ABBB-46F7AEC6EBBD}" dt="2022-08-02T20:07:11.066" v="480" actId="2711"/>
          <ac:graphicFrameMkLst>
            <pc:docMk/>
            <pc:sldMk cId="1772860163" sldId="526"/>
            <ac:graphicFrameMk id="14" creationId="{22535213-7D07-4E60-A225-8C20787747F8}"/>
          </ac:graphicFrameMkLst>
        </pc:graphicFrameChg>
        <pc:picChg chg="del">
          <ac:chgData name="Marisol del Carmen Gutierrez Rivera" userId="0963d25f-23fb-408d-a877-4ef32fce1de0" providerId="ADAL" clId="{943439EB-B473-421B-ABBB-46F7AEC6EBBD}" dt="2022-08-02T20:50:33.214" v="504" actId="478"/>
          <ac:picMkLst>
            <pc:docMk/>
            <pc:sldMk cId="1772860163" sldId="526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0:00:07.070" v="439" actId="478"/>
        <pc:sldMkLst>
          <pc:docMk/>
          <pc:sldMk cId="1251996484" sldId="527"/>
        </pc:sldMkLst>
        <pc:spChg chg="mod">
          <ac:chgData name="Marisol del Carmen Gutierrez Rivera" userId="0963d25f-23fb-408d-a877-4ef32fce1de0" providerId="ADAL" clId="{943439EB-B473-421B-ABBB-46F7AEC6EBBD}" dt="2022-08-02T19:59:33.458" v="427" actId="1076"/>
          <ac:spMkLst>
            <pc:docMk/>
            <pc:sldMk cId="1251996484" sldId="527"/>
            <ac:spMk id="4" creationId="{88771746-8E31-408C-AD74-94836D385089}"/>
          </ac:spMkLst>
        </pc:spChg>
        <pc:spChg chg="mod">
          <ac:chgData name="Marisol del Carmen Gutierrez Rivera" userId="0963d25f-23fb-408d-a877-4ef32fce1de0" providerId="ADAL" clId="{943439EB-B473-421B-ABBB-46F7AEC6EBBD}" dt="2022-08-02T19:59:37.783" v="428" actId="1076"/>
          <ac:spMkLst>
            <pc:docMk/>
            <pc:sldMk cId="1251996484" sldId="527"/>
            <ac:spMk id="6" creationId="{1F9CE638-F30B-4A3C-A26A-97319EA1EBE9}"/>
          </ac:spMkLst>
        </pc:spChg>
        <pc:picChg chg="del">
          <ac:chgData name="Marisol del Carmen Gutierrez Rivera" userId="0963d25f-23fb-408d-a877-4ef32fce1de0" providerId="ADAL" clId="{943439EB-B473-421B-ABBB-46F7AEC6EBBD}" dt="2022-08-02T20:00:07.070" v="439" actId="478"/>
          <ac:picMkLst>
            <pc:docMk/>
            <pc:sldMk cId="1251996484" sldId="527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28:49.348" v="705" actId="1076"/>
        <pc:sldMkLst>
          <pc:docMk/>
          <pc:sldMk cId="2184255027" sldId="528"/>
        </pc:sldMkLst>
        <pc:spChg chg="mod">
          <ac:chgData name="Marisol del Carmen Gutierrez Rivera" userId="0963d25f-23fb-408d-a877-4ef32fce1de0" providerId="ADAL" clId="{943439EB-B473-421B-ABBB-46F7AEC6EBBD}" dt="2022-08-02T21:28:40.202" v="702" actId="1076"/>
          <ac:spMkLst>
            <pc:docMk/>
            <pc:sldMk cId="2184255027" sldId="528"/>
            <ac:spMk id="6" creationId="{C0C089D2-D5A8-47BF-9A20-515AEC5A4AD1}"/>
          </ac:spMkLst>
        </pc:spChg>
        <pc:picChg chg="mod">
          <ac:chgData name="Marisol del Carmen Gutierrez Rivera" userId="0963d25f-23fb-408d-a877-4ef32fce1de0" providerId="ADAL" clId="{943439EB-B473-421B-ABBB-46F7AEC6EBBD}" dt="2022-08-02T21:28:49.348" v="705" actId="1076"/>
          <ac:picMkLst>
            <pc:docMk/>
            <pc:sldMk cId="2184255027" sldId="528"/>
            <ac:picMk id="5" creationId="{110A82E2-0695-4191-B447-DA33369D8D9C}"/>
          </ac:picMkLst>
        </pc:picChg>
        <pc:picChg chg="del">
          <ac:chgData name="Marisol del Carmen Gutierrez Rivera" userId="0963d25f-23fb-408d-a877-4ef32fce1de0" providerId="ADAL" clId="{943439EB-B473-421B-ABBB-46F7AEC6EBBD}" dt="2022-08-02T21:27:56.476" v="686" actId="478"/>
          <ac:picMkLst>
            <pc:docMk/>
            <pc:sldMk cId="2184255027" sldId="528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0:51:19.731" v="514" actId="1076"/>
        <pc:sldMkLst>
          <pc:docMk/>
          <pc:sldMk cId="4249018968" sldId="529"/>
        </pc:sldMkLst>
        <pc:spChg chg="mod">
          <ac:chgData name="Marisol del Carmen Gutierrez Rivera" userId="0963d25f-23fb-408d-a877-4ef32fce1de0" providerId="ADAL" clId="{943439EB-B473-421B-ABBB-46F7AEC6EBBD}" dt="2022-08-02T20:51:01.131" v="510" actId="1076"/>
          <ac:spMkLst>
            <pc:docMk/>
            <pc:sldMk cId="4249018968" sldId="529"/>
            <ac:spMk id="4" creationId="{FFB83B56-38BE-4F29-9A26-D41457B6D6D7}"/>
          </ac:spMkLst>
        </pc:spChg>
        <pc:graphicFrameChg chg="mod">
          <ac:chgData name="Marisol del Carmen Gutierrez Rivera" userId="0963d25f-23fb-408d-a877-4ef32fce1de0" providerId="ADAL" clId="{943439EB-B473-421B-ABBB-46F7AEC6EBBD}" dt="2022-08-02T20:51:19.731" v="514" actId="1076"/>
          <ac:graphicFrameMkLst>
            <pc:docMk/>
            <pc:sldMk cId="4249018968" sldId="529"/>
            <ac:graphicFrameMk id="12" creationId="{C53F0D74-83B4-40D0-912F-7506278DEE6E}"/>
          </ac:graphicFrameMkLst>
        </pc:graphicFrameChg>
        <pc:picChg chg="del">
          <ac:chgData name="Marisol del Carmen Gutierrez Rivera" userId="0963d25f-23fb-408d-a877-4ef32fce1de0" providerId="ADAL" clId="{943439EB-B473-421B-ABBB-46F7AEC6EBBD}" dt="2022-08-02T20:50:31.426" v="503" actId="478"/>
          <ac:picMkLst>
            <pc:docMk/>
            <pc:sldMk cId="4249018968" sldId="529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0:50:26.611" v="502" actId="1076"/>
        <pc:sldMkLst>
          <pc:docMk/>
          <pc:sldMk cId="1365487612" sldId="530"/>
        </pc:sldMkLst>
        <pc:spChg chg="mod">
          <ac:chgData name="Marisol del Carmen Gutierrez Rivera" userId="0963d25f-23fb-408d-a877-4ef32fce1de0" providerId="ADAL" clId="{943439EB-B473-421B-ABBB-46F7AEC6EBBD}" dt="2022-08-02T20:49:28.616" v="494" actId="1076"/>
          <ac:spMkLst>
            <pc:docMk/>
            <pc:sldMk cId="1365487612" sldId="530"/>
            <ac:spMk id="4" creationId="{83948CCA-A514-4598-BA95-89BE9C1B61A8}"/>
          </ac:spMkLst>
        </pc:spChg>
        <pc:spChg chg="mod">
          <ac:chgData name="Marisol del Carmen Gutierrez Rivera" userId="0963d25f-23fb-408d-a877-4ef32fce1de0" providerId="ADAL" clId="{943439EB-B473-421B-ABBB-46F7AEC6EBBD}" dt="2022-08-02T20:50:26.611" v="502" actId="1076"/>
          <ac:spMkLst>
            <pc:docMk/>
            <pc:sldMk cId="1365487612" sldId="530"/>
            <ac:spMk id="5" creationId="{DBDA1599-F8F1-4E1D-9B0D-25217FF741FF}"/>
          </ac:spMkLst>
        </pc:spChg>
        <pc:picChg chg="del">
          <ac:chgData name="Marisol del Carmen Gutierrez Rivera" userId="0963d25f-23fb-408d-a877-4ef32fce1de0" providerId="ADAL" clId="{943439EB-B473-421B-ABBB-46F7AEC6EBBD}" dt="2022-08-02T20:10:27.791" v="481" actId="478"/>
          <ac:picMkLst>
            <pc:docMk/>
            <pc:sldMk cId="1365487612" sldId="530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19:26.853" v="579" actId="1035"/>
        <pc:sldMkLst>
          <pc:docMk/>
          <pc:sldMk cId="1879561194" sldId="531"/>
        </pc:sldMkLst>
        <pc:spChg chg="mod">
          <ac:chgData name="Marisol del Carmen Gutierrez Rivera" userId="0963d25f-23fb-408d-a877-4ef32fce1de0" providerId="ADAL" clId="{943439EB-B473-421B-ABBB-46F7AEC6EBBD}" dt="2022-08-02T21:18:58.143" v="552" actId="1076"/>
          <ac:spMkLst>
            <pc:docMk/>
            <pc:sldMk cId="1879561194" sldId="531"/>
            <ac:spMk id="6" creationId="{B83BAF25-10B7-4ED4-B37A-4C378D64B5E2}"/>
          </ac:spMkLst>
        </pc:spChg>
        <pc:spChg chg="mod">
          <ac:chgData name="Marisol del Carmen Gutierrez Rivera" userId="0963d25f-23fb-408d-a877-4ef32fce1de0" providerId="ADAL" clId="{943439EB-B473-421B-ABBB-46F7AEC6EBBD}" dt="2022-08-02T21:18:58.143" v="552" actId="1076"/>
          <ac:spMkLst>
            <pc:docMk/>
            <pc:sldMk cId="1879561194" sldId="531"/>
            <ac:spMk id="8" creationId="{FA5B5463-7999-46FB-B490-7676D4459204}"/>
          </ac:spMkLst>
        </pc:spChg>
        <pc:spChg chg="mod">
          <ac:chgData name="Marisol del Carmen Gutierrez Rivera" userId="0963d25f-23fb-408d-a877-4ef32fce1de0" providerId="ADAL" clId="{943439EB-B473-421B-ABBB-46F7AEC6EBBD}" dt="2022-08-02T21:18:58.143" v="552" actId="1076"/>
          <ac:spMkLst>
            <pc:docMk/>
            <pc:sldMk cId="1879561194" sldId="531"/>
            <ac:spMk id="9" creationId="{7CF23D92-21F8-4512-B793-D90C996F2107}"/>
          </ac:spMkLst>
        </pc:spChg>
        <pc:spChg chg="mod">
          <ac:chgData name="Marisol del Carmen Gutierrez Rivera" userId="0963d25f-23fb-408d-a877-4ef32fce1de0" providerId="ADAL" clId="{943439EB-B473-421B-ABBB-46F7AEC6EBBD}" dt="2022-08-02T21:18:58.143" v="552" actId="1076"/>
          <ac:spMkLst>
            <pc:docMk/>
            <pc:sldMk cId="1879561194" sldId="531"/>
            <ac:spMk id="10" creationId="{4C15EF60-A393-4022-8EC8-B9C71333C8D1}"/>
          </ac:spMkLst>
        </pc:spChg>
        <pc:spChg chg="mod">
          <ac:chgData name="Marisol del Carmen Gutierrez Rivera" userId="0963d25f-23fb-408d-a877-4ef32fce1de0" providerId="ADAL" clId="{943439EB-B473-421B-ABBB-46F7AEC6EBBD}" dt="2022-08-02T21:19:11.899" v="571" actId="1076"/>
          <ac:spMkLst>
            <pc:docMk/>
            <pc:sldMk cId="1879561194" sldId="531"/>
            <ac:spMk id="11" creationId="{B09AB2F4-E3F9-4F83-BCB9-9BF779CACF89}"/>
          </ac:spMkLst>
        </pc:spChg>
        <pc:spChg chg="mod">
          <ac:chgData name="Marisol del Carmen Gutierrez Rivera" userId="0963d25f-23fb-408d-a877-4ef32fce1de0" providerId="ADAL" clId="{943439EB-B473-421B-ABBB-46F7AEC6EBBD}" dt="2022-08-02T21:19:26.853" v="579" actId="1035"/>
          <ac:spMkLst>
            <pc:docMk/>
            <pc:sldMk cId="1879561194" sldId="531"/>
            <ac:spMk id="12" creationId="{F1D8BB62-B196-48FA-9939-96671DFD0C7E}"/>
          </ac:spMkLst>
        </pc:spChg>
        <pc:spChg chg="mod">
          <ac:chgData name="Marisol del Carmen Gutierrez Rivera" userId="0963d25f-23fb-408d-a877-4ef32fce1de0" providerId="ADAL" clId="{943439EB-B473-421B-ABBB-46F7AEC6EBBD}" dt="2022-08-02T21:18:58.143" v="552" actId="1076"/>
          <ac:spMkLst>
            <pc:docMk/>
            <pc:sldMk cId="1879561194" sldId="531"/>
            <ac:spMk id="13" creationId="{4BCB6526-1245-465F-812D-C3ABCBBB0AEE}"/>
          </ac:spMkLst>
        </pc:spChg>
        <pc:graphicFrameChg chg="mod">
          <ac:chgData name="Marisol del Carmen Gutierrez Rivera" userId="0963d25f-23fb-408d-a877-4ef32fce1de0" providerId="ADAL" clId="{943439EB-B473-421B-ABBB-46F7AEC6EBBD}" dt="2022-08-02T21:18:58.143" v="552" actId="1076"/>
          <ac:graphicFrameMkLst>
            <pc:docMk/>
            <pc:sldMk cId="1879561194" sldId="531"/>
            <ac:graphicFrameMk id="4" creationId="{500F6E0F-DCB9-46EF-B8D6-E03F57B2681C}"/>
          </ac:graphicFrameMkLst>
        </pc:graphicFrameChg>
        <pc:graphicFrameChg chg="mod">
          <ac:chgData name="Marisol del Carmen Gutierrez Rivera" userId="0963d25f-23fb-408d-a877-4ef32fce1de0" providerId="ADAL" clId="{943439EB-B473-421B-ABBB-46F7AEC6EBBD}" dt="2022-08-02T21:18:58.143" v="552" actId="1076"/>
          <ac:graphicFrameMkLst>
            <pc:docMk/>
            <pc:sldMk cId="1879561194" sldId="531"/>
            <ac:graphicFrameMk id="5" creationId="{84F2CC7A-4645-4817-A4A1-98FA0235C513}"/>
          </ac:graphicFrameMkLst>
        </pc:graphicFrameChg>
        <pc:picChg chg="del">
          <ac:chgData name="Marisol del Carmen Gutierrez Rivera" userId="0963d25f-23fb-408d-a877-4ef32fce1de0" providerId="ADAL" clId="{943439EB-B473-421B-ABBB-46F7AEC6EBBD}" dt="2022-08-02T21:15:42.326" v="539" actId="478"/>
          <ac:picMkLst>
            <pc:docMk/>
            <pc:sldMk cId="1879561194" sldId="531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25:03.658" v="624" actId="255"/>
        <pc:sldMkLst>
          <pc:docMk/>
          <pc:sldMk cId="4129955569" sldId="533"/>
        </pc:sldMkLst>
        <pc:spChg chg="mod">
          <ac:chgData name="Marisol del Carmen Gutierrez Rivera" userId="0963d25f-23fb-408d-a877-4ef32fce1de0" providerId="ADAL" clId="{943439EB-B473-421B-ABBB-46F7AEC6EBBD}" dt="2022-08-02T21:25:03.658" v="624" actId="255"/>
          <ac:spMkLst>
            <pc:docMk/>
            <pc:sldMk cId="4129955569" sldId="533"/>
            <ac:spMk id="2" creationId="{C56B6283-4FFA-485F-BBA2-7119AA5CBE93}"/>
          </ac:spMkLst>
        </pc:spChg>
        <pc:spChg chg="mod">
          <ac:chgData name="Marisol del Carmen Gutierrez Rivera" userId="0963d25f-23fb-408d-a877-4ef32fce1de0" providerId="ADAL" clId="{943439EB-B473-421B-ABBB-46F7AEC6EBBD}" dt="2022-08-02T21:25:03.658" v="624" actId="255"/>
          <ac:spMkLst>
            <pc:docMk/>
            <pc:sldMk cId="4129955569" sldId="533"/>
            <ac:spMk id="5" creationId="{91E305C4-A32B-4A3B-9D15-376E8141A606}"/>
          </ac:spMkLst>
        </pc:spChg>
        <pc:spChg chg="mod">
          <ac:chgData name="Marisol del Carmen Gutierrez Rivera" userId="0963d25f-23fb-408d-a877-4ef32fce1de0" providerId="ADAL" clId="{943439EB-B473-421B-ABBB-46F7AEC6EBBD}" dt="2022-08-02T21:25:03.658" v="624" actId="255"/>
          <ac:spMkLst>
            <pc:docMk/>
            <pc:sldMk cId="4129955569" sldId="533"/>
            <ac:spMk id="6" creationId="{53D961D0-1023-4475-A6ED-2BBFB0BAD5EA}"/>
          </ac:spMkLst>
        </pc:spChg>
        <pc:spChg chg="mod">
          <ac:chgData name="Marisol del Carmen Gutierrez Rivera" userId="0963d25f-23fb-408d-a877-4ef32fce1de0" providerId="ADAL" clId="{943439EB-B473-421B-ABBB-46F7AEC6EBBD}" dt="2022-08-02T21:24:33.816" v="618" actId="1076"/>
          <ac:spMkLst>
            <pc:docMk/>
            <pc:sldMk cId="4129955569" sldId="533"/>
            <ac:spMk id="10" creationId="{F702B38C-003D-41FC-ABA2-8B54A49AECC7}"/>
          </ac:spMkLst>
        </pc:spChg>
        <pc:graphicFrameChg chg="mod">
          <ac:chgData name="Marisol del Carmen Gutierrez Rivera" userId="0963d25f-23fb-408d-a877-4ef32fce1de0" providerId="ADAL" clId="{943439EB-B473-421B-ABBB-46F7AEC6EBBD}" dt="2022-08-02T21:24:52.956" v="621" actId="255"/>
          <ac:graphicFrameMkLst>
            <pc:docMk/>
            <pc:sldMk cId="4129955569" sldId="533"/>
            <ac:graphicFrameMk id="12" creationId="{C53F0D74-83B4-40D0-912F-7506278DEE6E}"/>
          </ac:graphicFrameMkLst>
        </pc:graphicFrameChg>
        <pc:picChg chg="del">
          <ac:chgData name="Marisol del Carmen Gutierrez Rivera" userId="0963d25f-23fb-408d-a877-4ef32fce1de0" providerId="ADAL" clId="{943439EB-B473-421B-ABBB-46F7AEC6EBBD}" dt="2022-08-02T21:24:36.273" v="619" actId="478"/>
          <ac:picMkLst>
            <pc:docMk/>
            <pc:sldMk cId="4129955569" sldId="533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22:33.376" v="611" actId="1035"/>
        <pc:sldMkLst>
          <pc:docMk/>
          <pc:sldMk cId="665987689" sldId="534"/>
        </pc:sldMkLst>
        <pc:spChg chg="mod">
          <ac:chgData name="Marisol del Carmen Gutierrez Rivera" userId="0963d25f-23fb-408d-a877-4ef32fce1de0" providerId="ADAL" clId="{943439EB-B473-421B-ABBB-46F7AEC6EBBD}" dt="2022-08-02T21:22:30.583" v="606" actId="1035"/>
          <ac:spMkLst>
            <pc:docMk/>
            <pc:sldMk cId="665987689" sldId="534"/>
            <ac:spMk id="5" creationId="{AA07CEE3-EB4F-4DCB-8EF2-6A2A3D1565CE}"/>
          </ac:spMkLst>
        </pc:spChg>
        <pc:spChg chg="del">
          <ac:chgData name="Marisol del Carmen Gutierrez Rivera" userId="0963d25f-23fb-408d-a877-4ef32fce1de0" providerId="ADAL" clId="{943439EB-B473-421B-ABBB-46F7AEC6EBBD}" dt="2022-08-02T21:21:42.762" v="585" actId="478"/>
          <ac:spMkLst>
            <pc:docMk/>
            <pc:sldMk cId="665987689" sldId="534"/>
            <ac:spMk id="10" creationId="{B3782E06-7E24-4E3C-A1BE-416AE610D2B3}"/>
          </ac:spMkLst>
        </pc:spChg>
        <pc:picChg chg="mod">
          <ac:chgData name="Marisol del Carmen Gutierrez Rivera" userId="0963d25f-23fb-408d-a877-4ef32fce1de0" providerId="ADAL" clId="{943439EB-B473-421B-ABBB-46F7AEC6EBBD}" dt="2022-08-02T21:22:33.376" v="611" actId="1035"/>
          <ac:picMkLst>
            <pc:docMk/>
            <pc:sldMk cId="665987689" sldId="534"/>
            <ac:picMk id="3" creationId="{1E5F29A6-4286-4810-B8C5-9F7413994956}"/>
          </ac:picMkLst>
        </pc:picChg>
        <pc:picChg chg="del">
          <ac:chgData name="Marisol del Carmen Gutierrez Rivera" userId="0963d25f-23fb-408d-a877-4ef32fce1de0" providerId="ADAL" clId="{943439EB-B473-421B-ABBB-46F7AEC6EBBD}" dt="2022-08-02T21:19:41.947" v="580" actId="478"/>
          <ac:picMkLst>
            <pc:docMk/>
            <pc:sldMk cId="665987689" sldId="534"/>
            <ac:picMk id="7" creationId="{21CCF96A-8F06-422F-9AAE-CC031EF94A4A}"/>
          </ac:picMkLst>
        </pc:picChg>
      </pc:sldChg>
      <pc:sldChg chg="delSp del mod">
        <pc:chgData name="Marisol del Carmen Gutierrez Rivera" userId="0963d25f-23fb-408d-a877-4ef32fce1de0" providerId="ADAL" clId="{943439EB-B473-421B-ABBB-46F7AEC6EBBD}" dt="2022-08-02T21:27:51.390" v="685" actId="47"/>
        <pc:sldMkLst>
          <pc:docMk/>
          <pc:sldMk cId="1964583054" sldId="537"/>
        </pc:sldMkLst>
        <pc:picChg chg="del">
          <ac:chgData name="Marisol del Carmen Gutierrez Rivera" userId="0963d25f-23fb-408d-a877-4ef32fce1de0" providerId="ADAL" clId="{943439EB-B473-421B-ABBB-46F7AEC6EBBD}" dt="2022-08-02T21:27:27.094" v="680" actId="478"/>
          <ac:picMkLst>
            <pc:docMk/>
            <pc:sldMk cId="1964583054" sldId="537"/>
            <ac:picMk id="3" creationId="{6D895A53-156F-488F-85CE-69D0175B0189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2T21:26:17.544" v="649" actId="1076"/>
        <pc:sldMkLst>
          <pc:docMk/>
          <pc:sldMk cId="1110390149" sldId="538"/>
        </pc:sldMkLst>
        <pc:spChg chg="mod">
          <ac:chgData name="Marisol del Carmen Gutierrez Rivera" userId="0963d25f-23fb-408d-a877-4ef32fce1de0" providerId="ADAL" clId="{943439EB-B473-421B-ABBB-46F7AEC6EBBD}" dt="2022-08-02T21:25:29.247" v="627" actId="164"/>
          <ac:spMkLst>
            <pc:docMk/>
            <pc:sldMk cId="1110390149" sldId="538"/>
            <ac:spMk id="2" creationId="{E177D272-E866-4627-8AA8-A0823CDE5F5B}"/>
          </ac:spMkLst>
        </pc:spChg>
        <pc:spChg chg="mod">
          <ac:chgData name="Marisol del Carmen Gutierrez Rivera" userId="0963d25f-23fb-408d-a877-4ef32fce1de0" providerId="ADAL" clId="{943439EB-B473-421B-ABBB-46F7AEC6EBBD}" dt="2022-08-02T21:25:29.247" v="627" actId="164"/>
          <ac:spMkLst>
            <pc:docMk/>
            <pc:sldMk cId="1110390149" sldId="538"/>
            <ac:spMk id="5" creationId="{6F26F8E1-C62F-45E7-A9F6-3528D7E6878C}"/>
          </ac:spMkLst>
        </pc:spChg>
        <pc:spChg chg="mod">
          <ac:chgData name="Marisol del Carmen Gutierrez Rivera" userId="0963d25f-23fb-408d-a877-4ef32fce1de0" providerId="ADAL" clId="{943439EB-B473-421B-ABBB-46F7AEC6EBBD}" dt="2022-08-02T21:26:17.544" v="649" actId="1076"/>
          <ac:spMkLst>
            <pc:docMk/>
            <pc:sldMk cId="1110390149" sldId="538"/>
            <ac:spMk id="8" creationId="{D78FA35C-3BF6-407E-B801-4B8462B0AADB}"/>
          </ac:spMkLst>
        </pc:spChg>
        <pc:spChg chg="mod">
          <ac:chgData name="Marisol del Carmen Gutierrez Rivera" userId="0963d25f-23fb-408d-a877-4ef32fce1de0" providerId="ADAL" clId="{943439EB-B473-421B-ABBB-46F7AEC6EBBD}" dt="2022-08-02T21:25:49.618" v="640" actId="1035"/>
          <ac:spMkLst>
            <pc:docMk/>
            <pc:sldMk cId="1110390149" sldId="538"/>
            <ac:spMk id="10" creationId="{B3782E06-7E24-4E3C-A1BE-416AE610D2B3}"/>
          </ac:spMkLst>
        </pc:spChg>
        <pc:grpChg chg="add mod">
          <ac:chgData name="Marisol del Carmen Gutierrez Rivera" userId="0963d25f-23fb-408d-a877-4ef32fce1de0" providerId="ADAL" clId="{943439EB-B473-421B-ABBB-46F7AEC6EBBD}" dt="2022-08-02T21:26:03.655" v="643" actId="1076"/>
          <ac:grpSpMkLst>
            <pc:docMk/>
            <pc:sldMk cId="1110390149" sldId="538"/>
            <ac:grpSpMk id="4" creationId="{711AA60B-1EC8-75FD-F949-59062D3E454A}"/>
          </ac:grpSpMkLst>
        </pc:grpChg>
        <pc:picChg chg="mod">
          <ac:chgData name="Marisol del Carmen Gutierrez Rivera" userId="0963d25f-23fb-408d-a877-4ef32fce1de0" providerId="ADAL" clId="{943439EB-B473-421B-ABBB-46F7AEC6EBBD}" dt="2022-08-02T21:25:29.247" v="627" actId="164"/>
          <ac:picMkLst>
            <pc:docMk/>
            <pc:sldMk cId="1110390149" sldId="538"/>
            <ac:picMk id="3" creationId="{B12FA8A7-60BC-43CA-8A5C-E5D6EB43EF09}"/>
          </ac:picMkLst>
        </pc:picChg>
        <pc:picChg chg="del">
          <ac:chgData name="Marisol del Carmen Gutierrez Rivera" userId="0963d25f-23fb-408d-a877-4ef32fce1de0" providerId="ADAL" clId="{943439EB-B473-421B-ABBB-46F7AEC6EBBD}" dt="2022-08-02T21:25:59.530" v="642" actId="478"/>
          <ac:picMkLst>
            <pc:docMk/>
            <pc:sldMk cId="1110390149" sldId="538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29:31.568" v="723" actId="1076"/>
        <pc:sldMkLst>
          <pc:docMk/>
          <pc:sldMk cId="2482191178" sldId="539"/>
        </pc:sldMkLst>
        <pc:spChg chg="mod">
          <ac:chgData name="Marisol del Carmen Gutierrez Rivera" userId="0963d25f-23fb-408d-a877-4ef32fce1de0" providerId="ADAL" clId="{943439EB-B473-421B-ABBB-46F7AEC6EBBD}" dt="2022-08-02T21:29:26.402" v="722" actId="1076"/>
          <ac:spMkLst>
            <pc:docMk/>
            <pc:sldMk cId="2482191178" sldId="539"/>
            <ac:spMk id="6" creationId="{0F22A6FC-141E-4118-9872-2A1506D46204}"/>
          </ac:spMkLst>
        </pc:spChg>
        <pc:picChg chg="mod">
          <ac:chgData name="Marisol del Carmen Gutierrez Rivera" userId="0963d25f-23fb-408d-a877-4ef32fce1de0" providerId="ADAL" clId="{943439EB-B473-421B-ABBB-46F7AEC6EBBD}" dt="2022-08-02T21:29:31.568" v="723" actId="1076"/>
          <ac:picMkLst>
            <pc:docMk/>
            <pc:sldMk cId="2482191178" sldId="539"/>
            <ac:picMk id="4" creationId="{D3D6E340-2DCA-418C-92C6-9AF80916ABFF}"/>
          </ac:picMkLst>
        </pc:picChg>
        <pc:picChg chg="del">
          <ac:chgData name="Marisol del Carmen Gutierrez Rivera" userId="0963d25f-23fb-408d-a877-4ef32fce1de0" providerId="ADAL" clId="{943439EB-B473-421B-ABBB-46F7AEC6EBBD}" dt="2022-08-02T21:28:55.965" v="706" actId="478"/>
          <ac:picMkLst>
            <pc:docMk/>
            <pc:sldMk cId="2482191178" sldId="539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30:11.039" v="745" actId="478"/>
        <pc:sldMkLst>
          <pc:docMk/>
          <pc:sldMk cId="619074711" sldId="540"/>
        </pc:sldMkLst>
        <pc:spChg chg="mod">
          <ac:chgData name="Marisol del Carmen Gutierrez Rivera" userId="0963d25f-23fb-408d-a877-4ef32fce1de0" providerId="ADAL" clId="{943439EB-B473-421B-ABBB-46F7AEC6EBBD}" dt="2022-08-02T21:29:56.522" v="741" actId="1076"/>
          <ac:spMkLst>
            <pc:docMk/>
            <pc:sldMk cId="619074711" sldId="540"/>
            <ac:spMk id="5" creationId="{7F724617-96E8-4F26-8487-983543365853}"/>
          </ac:spMkLst>
        </pc:spChg>
        <pc:spChg chg="mod">
          <ac:chgData name="Marisol del Carmen Gutierrez Rivera" userId="0963d25f-23fb-408d-a877-4ef32fce1de0" providerId="ADAL" clId="{943439EB-B473-421B-ABBB-46F7AEC6EBBD}" dt="2022-08-02T21:30:08.148" v="744" actId="207"/>
          <ac:spMkLst>
            <pc:docMk/>
            <pc:sldMk cId="619074711" sldId="540"/>
            <ac:spMk id="8" creationId="{47257EF7-38FD-41E8-99D5-0766B3B505FD}"/>
          </ac:spMkLst>
        </pc:spChg>
        <pc:picChg chg="del">
          <ac:chgData name="Marisol del Carmen Gutierrez Rivera" userId="0963d25f-23fb-408d-a877-4ef32fce1de0" providerId="ADAL" clId="{943439EB-B473-421B-ABBB-46F7AEC6EBBD}" dt="2022-08-02T21:30:11.039" v="745" actId="478"/>
          <ac:picMkLst>
            <pc:docMk/>
            <pc:sldMk cId="619074711" sldId="540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30:58.690" v="760" actId="1076"/>
        <pc:sldMkLst>
          <pc:docMk/>
          <pc:sldMk cId="3261681272" sldId="542"/>
        </pc:sldMkLst>
        <pc:spChg chg="mod">
          <ac:chgData name="Marisol del Carmen Gutierrez Rivera" userId="0963d25f-23fb-408d-a877-4ef32fce1de0" providerId="ADAL" clId="{943439EB-B473-421B-ABBB-46F7AEC6EBBD}" dt="2022-08-02T21:30:58.690" v="760" actId="1076"/>
          <ac:spMkLst>
            <pc:docMk/>
            <pc:sldMk cId="3261681272" sldId="542"/>
            <ac:spMk id="6" creationId="{0F22A6FC-141E-4118-9872-2A1506D46204}"/>
          </ac:spMkLst>
        </pc:spChg>
        <pc:picChg chg="mod">
          <ac:chgData name="Marisol del Carmen Gutierrez Rivera" userId="0963d25f-23fb-408d-a877-4ef32fce1de0" providerId="ADAL" clId="{943439EB-B473-421B-ABBB-46F7AEC6EBBD}" dt="2022-08-02T21:30:56.137" v="759" actId="1076"/>
          <ac:picMkLst>
            <pc:docMk/>
            <pc:sldMk cId="3261681272" sldId="542"/>
            <ac:picMk id="5" creationId="{D621763A-5C77-4825-8C30-96FC24890783}"/>
          </ac:picMkLst>
        </pc:picChg>
        <pc:picChg chg="del">
          <ac:chgData name="Marisol del Carmen Gutierrez Rivera" userId="0963d25f-23fb-408d-a877-4ef32fce1de0" providerId="ADAL" clId="{943439EB-B473-421B-ABBB-46F7AEC6EBBD}" dt="2022-08-02T21:30:21.326" v="746" actId="478"/>
          <ac:picMkLst>
            <pc:docMk/>
            <pc:sldMk cId="3261681272" sldId="542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31:25.272" v="768" actId="478"/>
        <pc:sldMkLst>
          <pc:docMk/>
          <pc:sldMk cId="2359495053" sldId="543"/>
        </pc:sldMkLst>
        <pc:spChg chg="mod">
          <ac:chgData name="Marisol del Carmen Gutierrez Rivera" userId="0963d25f-23fb-408d-a877-4ef32fce1de0" providerId="ADAL" clId="{943439EB-B473-421B-ABBB-46F7AEC6EBBD}" dt="2022-08-02T21:31:20.228" v="767" actId="1076"/>
          <ac:spMkLst>
            <pc:docMk/>
            <pc:sldMk cId="2359495053" sldId="543"/>
            <ac:spMk id="5" creationId="{7F724617-96E8-4F26-8487-983543365853}"/>
          </ac:spMkLst>
        </pc:spChg>
        <pc:spChg chg="mod">
          <ac:chgData name="Marisol del Carmen Gutierrez Rivera" userId="0963d25f-23fb-408d-a877-4ef32fce1de0" providerId="ADAL" clId="{943439EB-B473-421B-ABBB-46F7AEC6EBBD}" dt="2022-08-02T21:31:07.749" v="762" actId="207"/>
          <ac:spMkLst>
            <pc:docMk/>
            <pc:sldMk cId="2359495053" sldId="543"/>
            <ac:spMk id="6" creationId="{C7237ABE-1D2D-4048-BD17-A8FEFB620190}"/>
          </ac:spMkLst>
        </pc:spChg>
        <pc:picChg chg="del">
          <ac:chgData name="Marisol del Carmen Gutierrez Rivera" userId="0963d25f-23fb-408d-a877-4ef32fce1de0" providerId="ADAL" clId="{943439EB-B473-421B-ABBB-46F7AEC6EBBD}" dt="2022-08-02T21:31:25.272" v="768" actId="478"/>
          <ac:picMkLst>
            <pc:docMk/>
            <pc:sldMk cId="2359495053" sldId="543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34:48.869" v="803" actId="1076"/>
        <pc:sldMkLst>
          <pc:docMk/>
          <pc:sldMk cId="1925637533" sldId="544"/>
        </pc:sldMkLst>
        <pc:spChg chg="mod">
          <ac:chgData name="Marisol del Carmen Gutierrez Rivera" userId="0963d25f-23fb-408d-a877-4ef32fce1de0" providerId="ADAL" clId="{943439EB-B473-421B-ABBB-46F7AEC6EBBD}" dt="2022-08-02T21:34:29.531" v="799" actId="1076"/>
          <ac:spMkLst>
            <pc:docMk/>
            <pc:sldMk cId="1925637533" sldId="544"/>
            <ac:spMk id="5" creationId="{7F724617-96E8-4F26-8487-983543365853}"/>
          </ac:spMkLst>
        </pc:spChg>
        <pc:spChg chg="mod">
          <ac:chgData name="Marisol del Carmen Gutierrez Rivera" userId="0963d25f-23fb-408d-a877-4ef32fce1de0" providerId="ADAL" clId="{943439EB-B473-421B-ABBB-46F7AEC6EBBD}" dt="2022-08-02T21:34:48.869" v="803" actId="1076"/>
          <ac:spMkLst>
            <pc:docMk/>
            <pc:sldMk cId="1925637533" sldId="544"/>
            <ac:spMk id="8" creationId="{1E7720A0-1279-4BC6-8664-908017E418F6}"/>
          </ac:spMkLst>
        </pc:spChg>
        <pc:picChg chg="del">
          <ac:chgData name="Marisol del Carmen Gutierrez Rivera" userId="0963d25f-23fb-408d-a877-4ef32fce1de0" providerId="ADAL" clId="{943439EB-B473-421B-ABBB-46F7AEC6EBBD}" dt="2022-08-02T21:34:41.885" v="801" actId="478"/>
          <ac:picMkLst>
            <pc:docMk/>
            <pc:sldMk cId="1925637533" sldId="544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33:53.829" v="787" actId="1035"/>
        <pc:sldMkLst>
          <pc:docMk/>
          <pc:sldMk cId="3743362958" sldId="545"/>
        </pc:sldMkLst>
        <pc:spChg chg="mod">
          <ac:chgData name="Marisol del Carmen Gutierrez Rivera" userId="0963d25f-23fb-408d-a877-4ef32fce1de0" providerId="ADAL" clId="{943439EB-B473-421B-ABBB-46F7AEC6EBBD}" dt="2022-08-02T21:32:09.763" v="784" actId="1076"/>
          <ac:spMkLst>
            <pc:docMk/>
            <pc:sldMk cId="3743362958" sldId="545"/>
            <ac:spMk id="6" creationId="{0F22A6FC-141E-4118-9872-2A1506D46204}"/>
          </ac:spMkLst>
        </pc:spChg>
        <pc:picChg chg="del">
          <ac:chgData name="Marisol del Carmen Gutierrez Rivera" userId="0963d25f-23fb-408d-a877-4ef32fce1de0" providerId="ADAL" clId="{943439EB-B473-421B-ABBB-46F7AEC6EBBD}" dt="2022-08-02T21:31:36.628" v="769" actId="478"/>
          <ac:picMkLst>
            <pc:docMk/>
            <pc:sldMk cId="3743362958" sldId="545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2T21:33:53.829" v="787" actId="1035"/>
          <ac:picMkLst>
            <pc:docMk/>
            <pc:sldMk cId="3743362958" sldId="545"/>
            <ac:picMk id="8" creationId="{C19B36E6-2970-416F-BF71-109852783619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3:41:46.265" v="888" actId="1076"/>
        <pc:sldMkLst>
          <pc:docMk/>
          <pc:sldMk cId="2810851588" sldId="546"/>
        </pc:sldMkLst>
        <pc:spChg chg="mod">
          <ac:chgData name="Marisol del Carmen Gutierrez Rivera" userId="0963d25f-23fb-408d-a877-4ef32fce1de0" providerId="ADAL" clId="{943439EB-B473-421B-ABBB-46F7AEC6EBBD}" dt="2022-08-03T13:41:43.515" v="887" actId="1035"/>
          <ac:spMkLst>
            <pc:docMk/>
            <pc:sldMk cId="2810851588" sldId="546"/>
            <ac:spMk id="5" creationId="{C4DEBF96-CB14-4DD2-84AF-CBDF33AA678A}"/>
          </ac:spMkLst>
        </pc:spChg>
        <pc:spChg chg="mod">
          <ac:chgData name="Marisol del Carmen Gutierrez Rivera" userId="0963d25f-23fb-408d-a877-4ef32fce1de0" providerId="ADAL" clId="{943439EB-B473-421B-ABBB-46F7AEC6EBBD}" dt="2022-08-03T13:41:30.925" v="877" actId="1076"/>
          <ac:spMkLst>
            <pc:docMk/>
            <pc:sldMk cId="2810851588" sldId="546"/>
            <ac:spMk id="11" creationId="{EAEC8CA9-F209-4862-B8D9-FA0D4EFFB384}"/>
          </ac:spMkLst>
        </pc:spChg>
        <pc:picChg chg="del">
          <ac:chgData name="Marisol del Carmen Gutierrez Rivera" userId="0963d25f-23fb-408d-a877-4ef32fce1de0" providerId="ADAL" clId="{943439EB-B473-421B-ABBB-46F7AEC6EBBD}" dt="2022-08-03T13:41:08.152" v="874" actId="478"/>
          <ac:picMkLst>
            <pc:docMk/>
            <pc:sldMk cId="2810851588" sldId="546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3:41:46.265" v="888" actId="1076"/>
          <ac:picMkLst>
            <pc:docMk/>
            <pc:sldMk cId="2810851588" sldId="546"/>
            <ac:picMk id="10" creationId="{FE6A439E-C533-4244-8A18-8093B6D5F9D4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36:30.980" v="813" actId="1076"/>
        <pc:sldMkLst>
          <pc:docMk/>
          <pc:sldMk cId="1460321320" sldId="547"/>
        </pc:sldMkLst>
        <pc:spChg chg="mod">
          <ac:chgData name="Marisol del Carmen Gutierrez Rivera" userId="0963d25f-23fb-408d-a877-4ef32fce1de0" providerId="ADAL" clId="{943439EB-B473-421B-ABBB-46F7AEC6EBBD}" dt="2022-08-02T21:36:30.980" v="813" actId="1076"/>
          <ac:spMkLst>
            <pc:docMk/>
            <pc:sldMk cId="1460321320" sldId="547"/>
            <ac:spMk id="6" creationId="{0F22A6FC-141E-4118-9872-2A1506D46204}"/>
          </ac:spMkLst>
        </pc:spChg>
        <pc:picChg chg="del">
          <ac:chgData name="Marisol del Carmen Gutierrez Rivera" userId="0963d25f-23fb-408d-a877-4ef32fce1de0" providerId="ADAL" clId="{943439EB-B473-421B-ABBB-46F7AEC6EBBD}" dt="2022-08-02T21:34:53.435" v="804" actId="478"/>
          <ac:picMkLst>
            <pc:docMk/>
            <pc:sldMk cId="1460321320" sldId="547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2T21:35:16.994" v="812" actId="1076"/>
          <ac:picMkLst>
            <pc:docMk/>
            <pc:sldMk cId="1460321320" sldId="547"/>
            <ac:picMk id="8" creationId="{97E84B47-34B4-4EE1-9022-EB04E967EC2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37:12.404" v="830" actId="1076"/>
        <pc:sldMkLst>
          <pc:docMk/>
          <pc:sldMk cId="2824087374" sldId="548"/>
        </pc:sldMkLst>
        <pc:spChg chg="mod">
          <ac:chgData name="Marisol del Carmen Gutierrez Rivera" userId="0963d25f-23fb-408d-a877-4ef32fce1de0" providerId="ADAL" clId="{943439EB-B473-421B-ABBB-46F7AEC6EBBD}" dt="2022-08-02T21:37:12.404" v="830" actId="1076"/>
          <ac:spMkLst>
            <pc:docMk/>
            <pc:sldMk cId="2824087374" sldId="548"/>
            <ac:spMk id="5" creationId="{7F724617-96E8-4F26-8487-983543365853}"/>
          </ac:spMkLst>
        </pc:spChg>
        <pc:spChg chg="mod">
          <ac:chgData name="Marisol del Carmen Gutierrez Rivera" userId="0963d25f-23fb-408d-a877-4ef32fce1de0" providerId="ADAL" clId="{943439EB-B473-421B-ABBB-46F7AEC6EBBD}" dt="2022-08-02T21:37:03.196" v="826" actId="1076"/>
          <ac:spMkLst>
            <pc:docMk/>
            <pc:sldMk cId="2824087374" sldId="548"/>
            <ac:spMk id="6" creationId="{DEF03576-F33B-46A7-A8C1-5D90F767631F}"/>
          </ac:spMkLst>
        </pc:spChg>
        <pc:picChg chg="del">
          <ac:chgData name="Marisol del Carmen Gutierrez Rivera" userId="0963d25f-23fb-408d-a877-4ef32fce1de0" providerId="ADAL" clId="{943439EB-B473-421B-ABBB-46F7AEC6EBBD}" dt="2022-08-02T21:36:47.581" v="820" actId="478"/>
          <ac:picMkLst>
            <pc:docMk/>
            <pc:sldMk cId="2824087374" sldId="548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3:43:20.121" v="909" actId="1076"/>
        <pc:sldMkLst>
          <pc:docMk/>
          <pc:sldMk cId="888122879" sldId="549"/>
        </pc:sldMkLst>
        <pc:spChg chg="mod">
          <ac:chgData name="Marisol del Carmen Gutierrez Rivera" userId="0963d25f-23fb-408d-a877-4ef32fce1de0" providerId="ADAL" clId="{943439EB-B473-421B-ABBB-46F7AEC6EBBD}" dt="2022-08-03T13:43:20.121" v="909" actId="1076"/>
          <ac:spMkLst>
            <pc:docMk/>
            <pc:sldMk cId="888122879" sldId="549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3:42:46.646" v="907" actId="1076"/>
          <ac:spMkLst>
            <pc:docMk/>
            <pc:sldMk cId="888122879" sldId="549"/>
            <ac:spMk id="9" creationId="{63B1C48E-BE92-486A-8635-073380252DB7}"/>
          </ac:spMkLst>
        </pc:spChg>
        <pc:picChg chg="del">
          <ac:chgData name="Marisol del Carmen Gutierrez Rivera" userId="0963d25f-23fb-408d-a877-4ef32fce1de0" providerId="ADAL" clId="{943439EB-B473-421B-ABBB-46F7AEC6EBBD}" dt="2022-08-03T13:41:50.730" v="889" actId="478"/>
          <ac:picMkLst>
            <pc:docMk/>
            <pc:sldMk cId="888122879" sldId="549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3:40:45.571" v="867" actId="1076"/>
        <pc:sldMkLst>
          <pc:docMk/>
          <pc:sldMk cId="896845857" sldId="550"/>
        </pc:sldMkLst>
        <pc:spChg chg="mod">
          <ac:chgData name="Marisol del Carmen Gutierrez Rivera" userId="0963d25f-23fb-408d-a877-4ef32fce1de0" providerId="ADAL" clId="{943439EB-B473-421B-ABBB-46F7AEC6EBBD}" dt="2022-08-03T13:40:44.515" v="866" actId="1076"/>
          <ac:spMkLst>
            <pc:docMk/>
            <pc:sldMk cId="896845857" sldId="550"/>
            <ac:spMk id="5" creationId="{C4DEBF96-CB14-4DD2-84AF-CBDF33AA678A}"/>
          </ac:spMkLst>
        </pc:spChg>
        <pc:picChg chg="del">
          <ac:chgData name="Marisol del Carmen Gutierrez Rivera" userId="0963d25f-23fb-408d-a877-4ef32fce1de0" providerId="ADAL" clId="{943439EB-B473-421B-ABBB-46F7AEC6EBBD}" dt="2022-08-03T13:40:17.309" v="854" actId="478"/>
          <ac:picMkLst>
            <pc:docMk/>
            <pc:sldMk cId="896845857" sldId="550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3:40:45.571" v="867" actId="1076"/>
          <ac:picMkLst>
            <pc:docMk/>
            <pc:sldMk cId="896845857" sldId="550"/>
            <ac:picMk id="9" creationId="{DFA6C7FD-AB95-455F-A910-350FD3A95F6B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3:45:33.154" v="961" actId="1036"/>
        <pc:sldMkLst>
          <pc:docMk/>
          <pc:sldMk cId="4051431714" sldId="551"/>
        </pc:sldMkLst>
        <pc:spChg chg="mod">
          <ac:chgData name="Marisol del Carmen Gutierrez Rivera" userId="0963d25f-23fb-408d-a877-4ef32fce1de0" providerId="ADAL" clId="{943439EB-B473-421B-ABBB-46F7AEC6EBBD}" dt="2022-08-03T13:45:27.550" v="946" actId="1035"/>
          <ac:spMkLst>
            <pc:docMk/>
            <pc:sldMk cId="4051431714" sldId="551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3:45:33.154" v="961" actId="1036"/>
          <ac:spMkLst>
            <pc:docMk/>
            <pc:sldMk cId="4051431714" sldId="551"/>
            <ac:spMk id="10" creationId="{5DAE853A-0E04-4087-A80F-BC7441D907DA}"/>
          </ac:spMkLst>
        </pc:spChg>
        <pc:picChg chg="del">
          <ac:chgData name="Marisol del Carmen Gutierrez Rivera" userId="0963d25f-23fb-408d-a877-4ef32fce1de0" providerId="ADAL" clId="{943439EB-B473-421B-ABBB-46F7AEC6EBBD}" dt="2022-08-03T13:43:52.220" v="916" actId="478"/>
          <ac:picMkLst>
            <pc:docMk/>
            <pc:sldMk cId="4051431714" sldId="551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3:44:49.468" v="935" actId="1076"/>
          <ac:picMkLst>
            <pc:docMk/>
            <pc:sldMk cId="4051431714" sldId="551"/>
            <ac:picMk id="23" creationId="{66F616CC-7EF1-4A25-A00D-7F2640810074}"/>
          </ac:picMkLst>
        </pc:picChg>
      </pc:sldChg>
      <pc:sldChg chg="addSp delSp modSp mod">
        <pc:chgData name="Marisol del Carmen Gutierrez Rivera" userId="0963d25f-23fb-408d-a877-4ef32fce1de0" providerId="ADAL" clId="{943439EB-B473-421B-ABBB-46F7AEC6EBBD}" dt="2022-08-03T13:43:49.628" v="915" actId="478"/>
        <pc:sldMkLst>
          <pc:docMk/>
          <pc:sldMk cId="1321049124" sldId="552"/>
        </pc:sldMkLst>
        <pc:spChg chg="mod">
          <ac:chgData name="Marisol del Carmen Gutierrez Rivera" userId="0963d25f-23fb-408d-a877-4ef32fce1de0" providerId="ADAL" clId="{943439EB-B473-421B-ABBB-46F7AEC6EBBD}" dt="2022-08-03T13:43:42.895" v="914" actId="207"/>
          <ac:spMkLst>
            <pc:docMk/>
            <pc:sldMk cId="1321049124" sldId="552"/>
            <ac:spMk id="5" creationId="{25F23DC0-E3EB-4929-9E62-9462F402BA26}"/>
          </ac:spMkLst>
        </pc:spChg>
        <pc:spChg chg="add mod">
          <ac:chgData name="Marisol del Carmen Gutierrez Rivera" userId="0963d25f-23fb-408d-a877-4ef32fce1de0" providerId="ADAL" clId="{943439EB-B473-421B-ABBB-46F7AEC6EBBD}" dt="2022-08-03T13:43:31.553" v="911"/>
          <ac:spMkLst>
            <pc:docMk/>
            <pc:sldMk cId="1321049124" sldId="552"/>
            <ac:spMk id="6" creationId="{FBD0F6AE-48E8-C6EC-BD4E-65592F1327AD}"/>
          </ac:spMkLst>
        </pc:spChg>
        <pc:spChg chg="del">
          <ac:chgData name="Marisol del Carmen Gutierrez Rivera" userId="0963d25f-23fb-408d-a877-4ef32fce1de0" providerId="ADAL" clId="{943439EB-B473-421B-ABBB-46F7AEC6EBBD}" dt="2022-08-03T13:43:29.621" v="910" actId="478"/>
          <ac:spMkLst>
            <pc:docMk/>
            <pc:sldMk cId="1321049124" sldId="552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3:43:49.628" v="915" actId="478"/>
          <ac:picMkLst>
            <pc:docMk/>
            <pc:sldMk cId="1321049124" sldId="552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4:49:58.141" v="1248" actId="2711"/>
        <pc:sldMkLst>
          <pc:docMk/>
          <pc:sldMk cId="3923643364" sldId="555"/>
        </pc:sldMkLst>
        <pc:spChg chg="mod">
          <ac:chgData name="Marisol del Carmen Gutierrez Rivera" userId="0963d25f-23fb-408d-a877-4ef32fce1de0" providerId="ADAL" clId="{943439EB-B473-421B-ABBB-46F7AEC6EBBD}" dt="2022-08-03T14:44:53.068" v="1240" actId="1076"/>
          <ac:spMkLst>
            <pc:docMk/>
            <pc:sldMk cId="3923643364" sldId="555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4:49:55.550" v="1247" actId="255"/>
          <ac:spMkLst>
            <pc:docMk/>
            <pc:sldMk cId="3923643364" sldId="555"/>
            <ac:spMk id="13" creationId="{08A42738-9C01-4303-8F4D-0213364EAEB2}"/>
          </ac:spMkLst>
        </pc:spChg>
        <pc:spChg chg="mod">
          <ac:chgData name="Marisol del Carmen Gutierrez Rivera" userId="0963d25f-23fb-408d-a877-4ef32fce1de0" providerId="ADAL" clId="{943439EB-B473-421B-ABBB-46F7AEC6EBBD}" dt="2022-08-03T14:49:55.550" v="1247" actId="255"/>
          <ac:spMkLst>
            <pc:docMk/>
            <pc:sldMk cId="3923643364" sldId="555"/>
            <ac:spMk id="14" creationId="{606C6F04-B070-41A2-93B3-9FBBB7788EE8}"/>
          </ac:spMkLst>
        </pc:spChg>
        <pc:spChg chg="mod">
          <ac:chgData name="Marisol del Carmen Gutierrez Rivera" userId="0963d25f-23fb-408d-a877-4ef32fce1de0" providerId="ADAL" clId="{943439EB-B473-421B-ABBB-46F7AEC6EBBD}" dt="2022-08-03T14:49:55.550" v="1247" actId="255"/>
          <ac:spMkLst>
            <pc:docMk/>
            <pc:sldMk cId="3923643364" sldId="555"/>
            <ac:spMk id="15" creationId="{4F9A779D-43B9-47CE-BA0C-1016CBA6E8AD}"/>
          </ac:spMkLst>
        </pc:spChg>
        <pc:spChg chg="mod">
          <ac:chgData name="Marisol del Carmen Gutierrez Rivera" userId="0963d25f-23fb-408d-a877-4ef32fce1de0" providerId="ADAL" clId="{943439EB-B473-421B-ABBB-46F7AEC6EBBD}" dt="2022-08-03T14:49:58.141" v="1248" actId="2711"/>
          <ac:spMkLst>
            <pc:docMk/>
            <pc:sldMk cId="3923643364" sldId="555"/>
            <ac:spMk id="16" creationId="{AA8F0A6B-909C-4403-A979-91C929238DCD}"/>
          </ac:spMkLst>
        </pc:spChg>
        <pc:grpChg chg="add mod">
          <ac:chgData name="Marisol del Carmen Gutierrez Rivera" userId="0963d25f-23fb-408d-a877-4ef32fce1de0" providerId="ADAL" clId="{943439EB-B473-421B-ABBB-46F7AEC6EBBD}" dt="2022-08-03T14:49:55.550" v="1247" actId="255"/>
          <ac:grpSpMkLst>
            <pc:docMk/>
            <pc:sldMk cId="3923643364" sldId="555"/>
            <ac:grpSpMk id="2" creationId="{B4445EC3-A7BF-86A9-1288-F2CDB1B7F39B}"/>
          </ac:grpSpMkLst>
        </pc:grpChg>
        <pc:picChg chg="mod">
          <ac:chgData name="Marisol del Carmen Gutierrez Rivera" userId="0963d25f-23fb-408d-a877-4ef32fce1de0" providerId="ADAL" clId="{943439EB-B473-421B-ABBB-46F7AEC6EBBD}" dt="2022-08-03T14:49:55.550" v="1247" actId="255"/>
          <ac:picMkLst>
            <pc:docMk/>
            <pc:sldMk cId="3923643364" sldId="555"/>
            <ac:picMk id="5" creationId="{E564AB98-6A45-477C-A5A9-16E8474AE465}"/>
          </ac:picMkLst>
        </pc:picChg>
        <pc:picChg chg="del">
          <ac:chgData name="Marisol del Carmen Gutierrez Rivera" userId="0963d25f-23fb-408d-a877-4ef32fce1de0" providerId="ADAL" clId="{943439EB-B473-421B-ABBB-46F7AEC6EBBD}" dt="2022-08-03T14:43:11.165" v="1221" actId="478"/>
          <ac:picMkLst>
            <pc:docMk/>
            <pc:sldMk cId="3923643364" sldId="555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4:49:55.550" v="1247" actId="255"/>
          <ac:picMkLst>
            <pc:docMk/>
            <pc:sldMk cId="3923643364" sldId="555"/>
            <ac:picMk id="11" creationId="{8921F505-9D7B-4BAC-9C7D-FC1EAE44F860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4:54:27.994" v="1277" actId="478"/>
        <pc:sldMkLst>
          <pc:docMk/>
          <pc:sldMk cId="1949589430" sldId="556"/>
        </pc:sldMkLst>
        <pc:spChg chg="mod">
          <ac:chgData name="Marisol del Carmen Gutierrez Rivera" userId="0963d25f-23fb-408d-a877-4ef32fce1de0" providerId="ADAL" clId="{943439EB-B473-421B-ABBB-46F7AEC6EBBD}" dt="2022-08-03T14:54:24.537" v="1275" actId="1076"/>
          <ac:spMkLst>
            <pc:docMk/>
            <pc:sldMk cId="1949589430" sldId="556"/>
            <ac:spMk id="5" creationId="{C4DEBF96-CB14-4DD2-84AF-CBDF33AA678A}"/>
          </ac:spMkLst>
        </pc:spChg>
        <pc:picChg chg="mod">
          <ac:chgData name="Marisol del Carmen Gutierrez Rivera" userId="0963d25f-23fb-408d-a877-4ef32fce1de0" providerId="ADAL" clId="{943439EB-B473-421B-ABBB-46F7AEC6EBBD}" dt="2022-08-03T14:54:25.818" v="1276" actId="1076"/>
          <ac:picMkLst>
            <pc:docMk/>
            <pc:sldMk cId="1949589430" sldId="556"/>
            <ac:picMk id="6" creationId="{241FE032-3923-40E6-8265-F6FDA305928F}"/>
          </ac:picMkLst>
        </pc:picChg>
        <pc:picChg chg="del">
          <ac:chgData name="Marisol del Carmen Gutierrez Rivera" userId="0963d25f-23fb-408d-a877-4ef32fce1de0" providerId="ADAL" clId="{943439EB-B473-421B-ABBB-46F7AEC6EBBD}" dt="2022-08-03T14:54:27.994" v="1277" actId="478"/>
          <ac:picMkLst>
            <pc:docMk/>
            <pc:sldMk cId="1949589430" sldId="556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4:51:37.156" v="1257" actId="14100"/>
        <pc:sldMkLst>
          <pc:docMk/>
          <pc:sldMk cId="2904610130" sldId="557"/>
        </pc:sldMkLst>
        <pc:spChg chg="mod">
          <ac:chgData name="Marisol del Carmen Gutierrez Rivera" userId="0963d25f-23fb-408d-a877-4ef32fce1de0" providerId="ADAL" clId="{943439EB-B473-421B-ABBB-46F7AEC6EBBD}" dt="2022-08-03T14:51:37.156" v="1257" actId="14100"/>
          <ac:spMkLst>
            <pc:docMk/>
            <pc:sldMk cId="2904610130" sldId="557"/>
            <ac:spMk id="5" creationId="{C4DEBF96-CB14-4DD2-84AF-CBDF33AA678A}"/>
          </ac:spMkLst>
        </pc:spChg>
        <pc:picChg chg="del">
          <ac:chgData name="Marisol del Carmen Gutierrez Rivera" userId="0963d25f-23fb-408d-a877-4ef32fce1de0" providerId="ADAL" clId="{943439EB-B473-421B-ABBB-46F7AEC6EBBD}" dt="2022-08-03T14:51:02.913" v="1249" actId="478"/>
          <ac:picMkLst>
            <pc:docMk/>
            <pc:sldMk cId="2904610130" sldId="557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4:51:31.595" v="1255" actId="1076"/>
          <ac:picMkLst>
            <pc:docMk/>
            <pc:sldMk cId="2904610130" sldId="557"/>
            <ac:picMk id="8" creationId="{A147AEF4-3A7E-481E-BA67-0C7AE26EE54F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5:41:11.391" v="1315" actId="1035"/>
        <pc:sldMkLst>
          <pc:docMk/>
          <pc:sldMk cId="3964379878" sldId="558"/>
        </pc:sldMkLst>
        <pc:spChg chg="mod">
          <ac:chgData name="Marisol del Carmen Gutierrez Rivera" userId="0963d25f-23fb-408d-a877-4ef32fce1de0" providerId="ADAL" clId="{943439EB-B473-421B-ABBB-46F7AEC6EBBD}" dt="2022-08-03T15:36:43.836" v="1308" actId="1076"/>
          <ac:spMkLst>
            <pc:docMk/>
            <pc:sldMk cId="3964379878" sldId="558"/>
            <ac:spMk id="9" creationId="{3EBFCB97-6B43-4E7D-A131-9DC4D0E5F0CF}"/>
          </ac:spMkLst>
        </pc:spChg>
        <pc:spChg chg="mod">
          <ac:chgData name="Marisol del Carmen Gutierrez Rivera" userId="0963d25f-23fb-408d-a877-4ef32fce1de0" providerId="ADAL" clId="{943439EB-B473-421B-ABBB-46F7AEC6EBBD}" dt="2022-08-03T15:41:11.391" v="1315" actId="1035"/>
          <ac:spMkLst>
            <pc:docMk/>
            <pc:sldMk cId="3964379878" sldId="558"/>
            <ac:spMk id="10" creationId="{A3759050-2D32-4B6B-A068-A169DCED3375}"/>
          </ac:spMkLst>
        </pc:spChg>
        <pc:grpChg chg="add mod">
          <ac:chgData name="Marisol del Carmen Gutierrez Rivera" userId="0963d25f-23fb-408d-a877-4ef32fce1de0" providerId="ADAL" clId="{943439EB-B473-421B-ABBB-46F7AEC6EBBD}" dt="2022-08-03T15:36:43.836" v="1308" actId="1076"/>
          <ac:grpSpMkLst>
            <pc:docMk/>
            <pc:sldMk cId="3964379878" sldId="558"/>
            <ac:grpSpMk id="2" creationId="{E49217FB-3FF1-B580-B5C6-17113476E01F}"/>
          </ac:grpSpMkLst>
        </pc:grpChg>
        <pc:picChg chg="mod">
          <ac:chgData name="Marisol del Carmen Gutierrez Rivera" userId="0963d25f-23fb-408d-a877-4ef32fce1de0" providerId="ADAL" clId="{943439EB-B473-421B-ABBB-46F7AEC6EBBD}" dt="2022-08-03T15:36:43.836" v="1308" actId="1076"/>
          <ac:picMkLst>
            <pc:docMk/>
            <pc:sldMk cId="3964379878" sldId="558"/>
            <ac:picMk id="6" creationId="{3E9A1F17-7445-483F-890A-92C692D30622}"/>
          </ac:picMkLst>
        </pc:picChg>
        <pc:picChg chg="del">
          <ac:chgData name="Marisol del Carmen Gutierrez Rivera" userId="0963d25f-23fb-408d-a877-4ef32fce1de0" providerId="ADAL" clId="{943439EB-B473-421B-ABBB-46F7AEC6EBBD}" dt="2022-08-03T15:32:58.561" v="1301" actId="478"/>
          <ac:picMkLst>
            <pc:docMk/>
            <pc:sldMk cId="3964379878" sldId="558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4:55:16.534" v="1296" actId="1076"/>
        <pc:sldMkLst>
          <pc:docMk/>
          <pc:sldMk cId="820682228" sldId="559"/>
        </pc:sldMkLst>
        <pc:spChg chg="mod">
          <ac:chgData name="Marisol del Carmen Gutierrez Rivera" userId="0963d25f-23fb-408d-a877-4ef32fce1de0" providerId="ADAL" clId="{943439EB-B473-421B-ABBB-46F7AEC6EBBD}" dt="2022-08-03T14:54:59.876" v="1291" actId="1076"/>
          <ac:spMkLst>
            <pc:docMk/>
            <pc:sldMk cId="820682228" sldId="559"/>
            <ac:spMk id="6" creationId="{E12EF86C-0BDD-4701-961A-1D217582B593}"/>
          </ac:spMkLst>
        </pc:spChg>
        <pc:spChg chg="mod">
          <ac:chgData name="Marisol del Carmen Gutierrez Rivera" userId="0963d25f-23fb-408d-a877-4ef32fce1de0" providerId="ADAL" clId="{943439EB-B473-421B-ABBB-46F7AEC6EBBD}" dt="2022-08-03T14:55:16.534" v="1296" actId="1076"/>
          <ac:spMkLst>
            <pc:docMk/>
            <pc:sldMk cId="820682228" sldId="559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4:54:33.447" v="1278" actId="478"/>
          <ac:picMkLst>
            <pc:docMk/>
            <pc:sldMk cId="820682228" sldId="559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5:43:51.783" v="1327" actId="1076"/>
        <pc:sldMkLst>
          <pc:docMk/>
          <pc:sldMk cId="4101684897" sldId="560"/>
        </pc:sldMkLst>
        <pc:spChg chg="mod">
          <ac:chgData name="Marisol del Carmen Gutierrez Rivera" userId="0963d25f-23fb-408d-a877-4ef32fce1de0" providerId="ADAL" clId="{943439EB-B473-421B-ABBB-46F7AEC6EBBD}" dt="2022-08-03T15:43:36.962" v="1321" actId="1076"/>
          <ac:spMkLst>
            <pc:docMk/>
            <pc:sldMk cId="4101684897" sldId="560"/>
            <ac:spMk id="5" creationId="{971F8B79-EAFD-43DA-95FF-9782B8535A44}"/>
          </ac:spMkLst>
        </pc:spChg>
        <pc:spChg chg="mod">
          <ac:chgData name="Marisol del Carmen Gutierrez Rivera" userId="0963d25f-23fb-408d-a877-4ef32fce1de0" providerId="ADAL" clId="{943439EB-B473-421B-ABBB-46F7AEC6EBBD}" dt="2022-08-03T15:43:51.783" v="1327" actId="1076"/>
          <ac:spMkLst>
            <pc:docMk/>
            <pc:sldMk cId="4101684897" sldId="560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5:42:49.312" v="1316" actId="478"/>
          <ac:picMkLst>
            <pc:docMk/>
            <pc:sldMk cId="4101684897" sldId="560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5:49:57.304" v="1340" actId="1076"/>
        <pc:sldMkLst>
          <pc:docMk/>
          <pc:sldMk cId="2924572260" sldId="561"/>
        </pc:sldMkLst>
        <pc:spChg chg="mod">
          <ac:chgData name="Marisol del Carmen Gutierrez Rivera" userId="0963d25f-23fb-408d-a877-4ef32fce1de0" providerId="ADAL" clId="{943439EB-B473-421B-ABBB-46F7AEC6EBBD}" dt="2022-08-03T15:49:53.224" v="1339" actId="1076"/>
          <ac:spMkLst>
            <pc:docMk/>
            <pc:sldMk cId="2924572260" sldId="561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35" creationId="{40F430B1-7FB9-4640-9592-552D73C84526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36" creationId="{B69076F5-E4E7-4DC8-B2C0-243580347E95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5:44:36.514" v="1329" actId="164"/>
          <ac:spMkLst>
            <pc:docMk/>
            <pc:sldMk cId="2924572260" sldId="561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5:49:57.304" v="1340" actId="1076"/>
          <ac:grpSpMkLst>
            <pc:docMk/>
            <pc:sldMk cId="2924572260" sldId="561"/>
            <ac:grpSpMk id="5" creationId="{7D810047-C178-1276-3BD2-45A0582B64A5}"/>
          </ac:grpSpMkLst>
        </pc:grpChg>
        <pc:picChg chg="del">
          <ac:chgData name="Marisol del Carmen Gutierrez Rivera" userId="0963d25f-23fb-408d-a877-4ef32fce1de0" providerId="ADAL" clId="{943439EB-B473-421B-ABBB-46F7AEC6EBBD}" dt="2022-08-03T15:43:59.318" v="1328" actId="478"/>
          <ac:picMkLst>
            <pc:docMk/>
            <pc:sldMk cId="2924572260" sldId="561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5:44:36.514" v="1329" actId="164"/>
          <ac:cxnSpMkLst>
            <pc:docMk/>
            <pc:sldMk cId="2924572260" sldId="561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5:49:57.304" v="1340" actId="1076"/>
          <ac:cxnSpMkLst>
            <pc:docMk/>
            <pc:sldMk cId="2924572260" sldId="561"/>
            <ac:cxnSpMk id="17" creationId="{888A6BD0-08BA-4048-B4F5-80C7B41D52F8}"/>
          </ac:cxnSpMkLst>
        </pc:cxnChg>
        <pc:cxnChg chg="mod">
          <ac:chgData name="Marisol del Carmen Gutierrez Rivera" userId="0963d25f-23fb-408d-a877-4ef32fce1de0" providerId="ADAL" clId="{943439EB-B473-421B-ABBB-46F7AEC6EBBD}" dt="2022-08-03T15:44:36.514" v="1329" actId="164"/>
          <ac:cxnSpMkLst>
            <pc:docMk/>
            <pc:sldMk cId="2924572260" sldId="561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5:44:36.514" v="1329" actId="164"/>
          <ac:cxnSpMkLst>
            <pc:docMk/>
            <pc:sldMk cId="2924572260" sldId="561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5:44:36.514" v="1329" actId="164"/>
          <ac:cxnSpMkLst>
            <pc:docMk/>
            <pc:sldMk cId="2924572260" sldId="561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5:44:36.514" v="1329" actId="164"/>
          <ac:cxnSpMkLst>
            <pc:docMk/>
            <pc:sldMk cId="2924572260" sldId="561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5:44:36.514" v="1329" actId="164"/>
          <ac:cxnSpMkLst>
            <pc:docMk/>
            <pc:sldMk cId="2924572260" sldId="561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5:44:36.514" v="1329" actId="164"/>
          <ac:cxnSpMkLst>
            <pc:docMk/>
            <pc:sldMk cId="2924572260" sldId="561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5:49:57.304" v="1340" actId="1076"/>
          <ac:cxnSpMkLst>
            <pc:docMk/>
            <pc:sldMk cId="2924572260" sldId="561"/>
            <ac:cxnSpMk id="31" creationId="{EFF1F84A-26D9-4A2A-9DD9-F71DBF41BB24}"/>
          </ac:cxnSpMkLst>
        </pc:cxnChg>
        <pc:cxnChg chg="mod">
          <ac:chgData name="Marisol del Carmen Gutierrez Rivera" userId="0963d25f-23fb-408d-a877-4ef32fce1de0" providerId="ADAL" clId="{943439EB-B473-421B-ABBB-46F7AEC6EBBD}" dt="2022-08-03T15:44:36.514" v="1329" actId="164"/>
          <ac:cxnSpMkLst>
            <pc:docMk/>
            <pc:sldMk cId="2924572260" sldId="561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5:49:57.304" v="1340" actId="1076"/>
          <ac:cxnSpMkLst>
            <pc:docMk/>
            <pc:sldMk cId="2924572260" sldId="561"/>
            <ac:cxnSpMk id="34" creationId="{3511919D-8F84-475C-8314-7B71982FD772}"/>
          </ac:cxnSpMkLst>
        </pc:cxnChg>
      </pc:sldChg>
      <pc:sldChg chg="delSp modSp mod">
        <pc:chgData name="Marisol del Carmen Gutierrez Rivera" userId="0963d25f-23fb-408d-a877-4ef32fce1de0" providerId="ADAL" clId="{943439EB-B473-421B-ABBB-46F7AEC6EBBD}" dt="2022-08-03T14:53:46.449" v="1265" actId="1076"/>
        <pc:sldMkLst>
          <pc:docMk/>
          <pc:sldMk cId="3422788612" sldId="562"/>
        </pc:sldMkLst>
        <pc:spChg chg="mod">
          <ac:chgData name="Marisol del Carmen Gutierrez Rivera" userId="0963d25f-23fb-408d-a877-4ef32fce1de0" providerId="ADAL" clId="{943439EB-B473-421B-ABBB-46F7AEC6EBBD}" dt="2022-08-03T14:53:44.212" v="1264" actId="1076"/>
          <ac:spMkLst>
            <pc:docMk/>
            <pc:sldMk cId="3422788612" sldId="562"/>
            <ac:spMk id="5" creationId="{C4DEBF96-CB14-4DD2-84AF-CBDF33AA678A}"/>
          </ac:spMkLst>
        </pc:spChg>
        <pc:picChg chg="mod">
          <ac:chgData name="Marisol del Carmen Gutierrez Rivera" userId="0963d25f-23fb-408d-a877-4ef32fce1de0" providerId="ADAL" clId="{943439EB-B473-421B-ABBB-46F7AEC6EBBD}" dt="2022-08-03T14:53:46.449" v="1265" actId="1076"/>
          <ac:picMkLst>
            <pc:docMk/>
            <pc:sldMk cId="3422788612" sldId="562"/>
            <ac:picMk id="3" creationId="{07D517E6-452C-44E7-AD5C-61144DAED099}"/>
          </ac:picMkLst>
        </pc:picChg>
        <pc:picChg chg="del">
          <ac:chgData name="Marisol del Carmen Gutierrez Rivera" userId="0963d25f-23fb-408d-a877-4ef32fce1de0" providerId="ADAL" clId="{943439EB-B473-421B-ABBB-46F7AEC6EBBD}" dt="2022-08-03T14:53:26.765" v="1259" actId="478"/>
          <ac:picMkLst>
            <pc:docMk/>
            <pc:sldMk cId="3422788612" sldId="562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6:20:00.651" v="1423" actId="1076"/>
        <pc:sldMkLst>
          <pc:docMk/>
          <pc:sldMk cId="2359533258" sldId="563"/>
        </pc:sldMkLst>
        <pc:spChg chg="mod">
          <ac:chgData name="Marisol del Carmen Gutierrez Rivera" userId="0963d25f-23fb-408d-a877-4ef32fce1de0" providerId="ADAL" clId="{943439EB-B473-421B-ABBB-46F7AEC6EBBD}" dt="2022-08-03T16:20:00.651" v="1423" actId="1076"/>
          <ac:spMkLst>
            <pc:docMk/>
            <pc:sldMk cId="2359533258" sldId="563"/>
            <ac:spMk id="5" creationId="{971F8B79-EAFD-43DA-95FF-9782B8535A44}"/>
          </ac:spMkLst>
        </pc:spChg>
        <pc:spChg chg="mod">
          <ac:chgData name="Marisol del Carmen Gutierrez Rivera" userId="0963d25f-23fb-408d-a877-4ef32fce1de0" providerId="ADAL" clId="{943439EB-B473-421B-ABBB-46F7AEC6EBBD}" dt="2022-08-03T15:53:23.898" v="1353" actId="1076"/>
          <ac:spMkLst>
            <pc:docMk/>
            <pc:sldMk cId="2359533258" sldId="563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5:53:25.465" v="1354" actId="478"/>
          <ac:picMkLst>
            <pc:docMk/>
            <pc:sldMk cId="2359533258" sldId="563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6:15:58.975" v="1407" actId="1076"/>
        <pc:sldMkLst>
          <pc:docMk/>
          <pc:sldMk cId="266177825" sldId="564"/>
        </pc:sldMkLst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2" creationId="{771D6611-D7BA-4D7C-93C1-E0646F2B28C1}"/>
          </ac:spMkLst>
        </pc:spChg>
        <pc:spChg chg="mod">
          <ac:chgData name="Marisol del Carmen Gutierrez Rivera" userId="0963d25f-23fb-408d-a877-4ef32fce1de0" providerId="ADAL" clId="{943439EB-B473-421B-ABBB-46F7AEC6EBBD}" dt="2022-08-03T16:15:58.975" v="1407" actId="1076"/>
          <ac:spMkLst>
            <pc:docMk/>
            <pc:sldMk cId="266177825" sldId="564"/>
            <ac:spMk id="11" creationId="{EAF66F7B-4184-431F-A9C5-C1553813C194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19" creationId="{95913012-E6E7-438A-B26C-AC0EDE3D65EC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20" creationId="{E85CAC99-A59D-4B03-85D8-C3E7EB87460D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23" creationId="{37FF4023-B77A-4394-9263-B75B7A9EA3F5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24" creationId="{E8687C5D-A143-417B-880F-75E1B268D424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26" creationId="{7D65369F-1EA6-4958-861B-7CDE2BAD2EC4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27" creationId="{9619DA73-F451-478F-A472-5B19CEDE9250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28" creationId="{322828FC-0B12-486C-97D2-6F6616718F36}"/>
          </ac:spMkLst>
        </pc:spChg>
        <pc:spChg chg="mod">
          <ac:chgData name="Marisol del Carmen Gutierrez Rivera" userId="0963d25f-23fb-408d-a877-4ef32fce1de0" providerId="ADAL" clId="{943439EB-B473-421B-ABBB-46F7AEC6EBBD}" dt="2022-08-03T16:01:42.013" v="1377" actId="1076"/>
          <ac:spMkLst>
            <pc:docMk/>
            <pc:sldMk cId="266177825" sldId="564"/>
            <ac:spMk id="29" creationId="{6D1DC58E-9621-40CB-9F14-0B4BCBC683FE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31" creationId="{D2FE0E1F-CC32-4ADA-B6BD-4E8CD5721620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32" creationId="{A3C50062-B143-4D0E-964A-AF8F2452CC27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34" creationId="{C011E0DF-63A9-44F6-A2EC-F7863BAF865C}"/>
          </ac:spMkLst>
        </pc:spChg>
        <pc:spChg chg="mod">
          <ac:chgData name="Marisol del Carmen Gutierrez Rivera" userId="0963d25f-23fb-408d-a877-4ef32fce1de0" providerId="ADAL" clId="{943439EB-B473-421B-ABBB-46F7AEC6EBBD}" dt="2022-08-03T16:15:53.166" v="1406" actId="1076"/>
          <ac:spMkLst>
            <pc:docMk/>
            <pc:sldMk cId="266177825" sldId="564"/>
            <ac:spMk id="35" creationId="{9166D624-8551-4618-89B2-A5BA47DFD193}"/>
          </ac:spMkLst>
        </pc:spChg>
        <pc:grpChg chg="add mod">
          <ac:chgData name="Marisol del Carmen Gutierrez Rivera" userId="0963d25f-23fb-408d-a877-4ef32fce1de0" providerId="ADAL" clId="{943439EB-B473-421B-ABBB-46F7AEC6EBBD}" dt="2022-08-03T16:15:53.166" v="1406" actId="1076"/>
          <ac:grpSpMkLst>
            <pc:docMk/>
            <pc:sldMk cId="266177825" sldId="564"/>
            <ac:grpSpMk id="3" creationId="{F38767A8-3C07-2665-38D2-9C21C9506866}"/>
          </ac:grpSpMkLst>
        </pc:grpChg>
        <pc:grpChg chg="mod">
          <ac:chgData name="Marisol del Carmen Gutierrez Rivera" userId="0963d25f-23fb-408d-a877-4ef32fce1de0" providerId="ADAL" clId="{943439EB-B473-421B-ABBB-46F7AEC6EBBD}" dt="2022-08-03T16:15:53.166" v="1406" actId="1076"/>
          <ac:grpSpMkLst>
            <pc:docMk/>
            <pc:sldMk cId="266177825" sldId="564"/>
            <ac:grpSpMk id="4" creationId="{13F6F49F-828C-4A59-AF86-F2EFCB4C0527}"/>
          </ac:grpSpMkLst>
        </pc:grpChg>
        <pc:grpChg chg="mod">
          <ac:chgData name="Marisol del Carmen Gutierrez Rivera" userId="0963d25f-23fb-408d-a877-4ef32fce1de0" providerId="ADAL" clId="{943439EB-B473-421B-ABBB-46F7AEC6EBBD}" dt="2022-08-03T16:15:53.166" v="1406" actId="1076"/>
          <ac:grpSpMkLst>
            <pc:docMk/>
            <pc:sldMk cId="266177825" sldId="564"/>
            <ac:grpSpMk id="18" creationId="{3C8FFBB4-99AE-4CC1-BE27-73630442D061}"/>
          </ac:grpSpMkLst>
        </pc:grpChg>
        <pc:grpChg chg="mod">
          <ac:chgData name="Marisol del Carmen Gutierrez Rivera" userId="0963d25f-23fb-408d-a877-4ef32fce1de0" providerId="ADAL" clId="{943439EB-B473-421B-ABBB-46F7AEC6EBBD}" dt="2022-08-03T16:15:53.166" v="1406" actId="1076"/>
          <ac:grpSpMkLst>
            <pc:docMk/>
            <pc:sldMk cId="266177825" sldId="564"/>
            <ac:grpSpMk id="22" creationId="{8951B82A-414C-461D-91B7-7B9D5AC03AFA}"/>
          </ac:grpSpMkLst>
        </pc:grpChg>
        <pc:grpChg chg="mod">
          <ac:chgData name="Marisol del Carmen Gutierrez Rivera" userId="0963d25f-23fb-408d-a877-4ef32fce1de0" providerId="ADAL" clId="{943439EB-B473-421B-ABBB-46F7AEC6EBBD}" dt="2022-08-03T16:15:53.166" v="1406" actId="1076"/>
          <ac:grpSpMkLst>
            <pc:docMk/>
            <pc:sldMk cId="266177825" sldId="564"/>
            <ac:grpSpMk id="25" creationId="{504ABBE3-D277-4D1E-A133-4B17C8D5E4A1}"/>
          </ac:grpSpMkLst>
        </pc:grpChg>
        <pc:grpChg chg="mod">
          <ac:chgData name="Marisol del Carmen Gutierrez Rivera" userId="0963d25f-23fb-408d-a877-4ef32fce1de0" providerId="ADAL" clId="{943439EB-B473-421B-ABBB-46F7AEC6EBBD}" dt="2022-08-03T16:15:53.166" v="1406" actId="1076"/>
          <ac:grpSpMkLst>
            <pc:docMk/>
            <pc:sldMk cId="266177825" sldId="564"/>
            <ac:grpSpMk id="30" creationId="{19D891B2-8DB7-4FD9-B627-0973AE82AB16}"/>
          </ac:grpSpMkLst>
        </pc:grpChg>
        <pc:grpChg chg="mod">
          <ac:chgData name="Marisol del Carmen Gutierrez Rivera" userId="0963d25f-23fb-408d-a877-4ef32fce1de0" providerId="ADAL" clId="{943439EB-B473-421B-ABBB-46F7AEC6EBBD}" dt="2022-08-03T16:15:53.166" v="1406" actId="1076"/>
          <ac:grpSpMkLst>
            <pc:docMk/>
            <pc:sldMk cId="266177825" sldId="564"/>
            <ac:grpSpMk id="33" creationId="{FE31A37E-3409-4F22-B7B5-9A7D3E774400}"/>
          </ac:grpSpMkLst>
        </pc:grpChg>
        <pc:picChg chg="del">
          <ac:chgData name="Marisol del Carmen Gutierrez Rivera" userId="0963d25f-23fb-408d-a877-4ef32fce1de0" providerId="ADAL" clId="{943439EB-B473-421B-ABBB-46F7AEC6EBBD}" dt="2022-08-03T15:53:34.127" v="1355" actId="478"/>
          <ac:picMkLst>
            <pc:docMk/>
            <pc:sldMk cId="266177825" sldId="564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6:15:53.166" v="1406" actId="1076"/>
          <ac:picMkLst>
            <pc:docMk/>
            <pc:sldMk cId="266177825" sldId="564"/>
            <ac:picMk id="12" creationId="{5E3C4F36-24C8-48C5-9999-585559717674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6:16:39.268" v="1419" actId="1076"/>
        <pc:sldMkLst>
          <pc:docMk/>
          <pc:sldMk cId="3399210702" sldId="565"/>
        </pc:sldMkLst>
        <pc:spChg chg="mod">
          <ac:chgData name="Marisol del Carmen Gutierrez Rivera" userId="0963d25f-23fb-408d-a877-4ef32fce1de0" providerId="ADAL" clId="{943439EB-B473-421B-ABBB-46F7AEC6EBBD}" dt="2022-08-03T16:16:37.531" v="1418" actId="1076"/>
          <ac:spMkLst>
            <pc:docMk/>
            <pc:sldMk cId="3399210702" sldId="565"/>
            <ac:spMk id="8" creationId="{FD78DA0A-C6F5-4DDD-B42A-24C5432276ED}"/>
          </ac:spMkLst>
        </pc:spChg>
        <pc:picChg chg="mod">
          <ac:chgData name="Marisol del Carmen Gutierrez Rivera" userId="0963d25f-23fb-408d-a877-4ef32fce1de0" providerId="ADAL" clId="{943439EB-B473-421B-ABBB-46F7AEC6EBBD}" dt="2022-08-03T16:16:39.268" v="1419" actId="1076"/>
          <ac:picMkLst>
            <pc:docMk/>
            <pc:sldMk cId="3399210702" sldId="565"/>
            <ac:picMk id="3" creationId="{C75E4DCB-DA12-47F4-8A78-90736B930447}"/>
          </ac:picMkLst>
        </pc:picChg>
        <pc:picChg chg="del">
          <ac:chgData name="Marisol del Carmen Gutierrez Rivera" userId="0963d25f-23fb-408d-a877-4ef32fce1de0" providerId="ADAL" clId="{943439EB-B473-421B-ABBB-46F7AEC6EBBD}" dt="2022-08-03T16:16:03.456" v="1408" actId="478"/>
          <ac:picMkLst>
            <pc:docMk/>
            <pc:sldMk cId="3399210702" sldId="565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6:23:34.224" v="1446" actId="1076"/>
        <pc:sldMkLst>
          <pc:docMk/>
          <pc:sldMk cId="2396951977" sldId="566"/>
        </pc:sldMkLst>
        <pc:spChg chg="mod">
          <ac:chgData name="Marisol del Carmen Gutierrez Rivera" userId="0963d25f-23fb-408d-a877-4ef32fce1de0" providerId="ADAL" clId="{943439EB-B473-421B-ABBB-46F7AEC6EBBD}" dt="2022-08-03T16:22:27.847" v="1443" actId="1076"/>
          <ac:spMkLst>
            <pc:docMk/>
            <pc:sldMk cId="2396951977" sldId="566"/>
            <ac:spMk id="18" creationId="{7F9EEF80-8064-4959-B905-0A35FB0E3CF3}"/>
          </ac:spMkLst>
        </pc:spChg>
        <pc:picChg chg="mod">
          <ac:chgData name="Marisol del Carmen Gutierrez Rivera" userId="0963d25f-23fb-408d-a877-4ef32fce1de0" providerId="ADAL" clId="{943439EB-B473-421B-ABBB-46F7AEC6EBBD}" dt="2022-08-03T16:23:34.224" v="1446" actId="1076"/>
          <ac:picMkLst>
            <pc:docMk/>
            <pc:sldMk cId="2396951977" sldId="566"/>
            <ac:picMk id="5" creationId="{523B6092-2527-4CA5-9A50-62423B7F38BA}"/>
          </ac:picMkLst>
        </pc:picChg>
        <pc:picChg chg="del">
          <ac:chgData name="Marisol del Carmen Gutierrez Rivera" userId="0963d25f-23fb-408d-a877-4ef32fce1de0" providerId="ADAL" clId="{943439EB-B473-421B-ABBB-46F7AEC6EBBD}" dt="2022-08-03T16:20:48.013" v="1431" actId="478"/>
          <ac:picMkLst>
            <pc:docMk/>
            <pc:sldMk cId="2396951977" sldId="566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6:29:51.357" v="1464" actId="1036"/>
        <pc:sldMkLst>
          <pc:docMk/>
          <pc:sldMk cId="3588122213" sldId="567"/>
        </pc:sldMkLst>
        <pc:spChg chg="mod">
          <ac:chgData name="Marisol del Carmen Gutierrez Rivera" userId="0963d25f-23fb-408d-a877-4ef32fce1de0" providerId="ADAL" clId="{943439EB-B473-421B-ABBB-46F7AEC6EBBD}" dt="2022-08-03T16:29:51.357" v="1464" actId="1036"/>
          <ac:spMkLst>
            <pc:docMk/>
            <pc:sldMk cId="3588122213" sldId="567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36" creationId="{B69076F5-E4E7-4DC8-B2C0-243580347E95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6:28:07.865" v="1455" actId="164"/>
          <ac:spMkLst>
            <pc:docMk/>
            <pc:sldMk cId="3588122213" sldId="567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6:29:45.087" v="1458" actId="1076"/>
          <ac:grpSpMkLst>
            <pc:docMk/>
            <pc:sldMk cId="3588122213" sldId="567"/>
            <ac:grpSpMk id="2" creationId="{BF32E03B-245E-4F47-C3BC-FD38E5DE87DA}"/>
          </ac:grpSpMkLst>
        </pc:grpChg>
        <pc:picChg chg="del">
          <ac:chgData name="Marisol del Carmen Gutierrez Rivera" userId="0963d25f-23fb-408d-a877-4ef32fce1de0" providerId="ADAL" clId="{943439EB-B473-421B-ABBB-46F7AEC6EBBD}" dt="2022-08-03T16:23:38.999" v="1447" actId="478"/>
          <ac:picMkLst>
            <pc:docMk/>
            <pc:sldMk cId="3588122213" sldId="567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6:29:45.087" v="1458" actId="1076"/>
          <ac:cxnSpMkLst>
            <pc:docMk/>
            <pc:sldMk cId="3588122213" sldId="567"/>
            <ac:cxnSpMk id="17" creationId="{888A6BD0-08BA-4048-B4F5-80C7B41D52F8}"/>
          </ac:cxnSpMkLst>
        </pc:cxn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31" creationId="{EFF1F84A-26D9-4A2A-9DD9-F71DBF41BB24}"/>
          </ac:cxnSpMkLst>
        </pc:cxnChg>
        <pc:cxnChg chg="mod">
          <ac:chgData name="Marisol del Carmen Gutierrez Rivera" userId="0963d25f-23fb-408d-a877-4ef32fce1de0" providerId="ADAL" clId="{943439EB-B473-421B-ABBB-46F7AEC6EBBD}" dt="2022-08-03T16:29:45.087" v="1458" actId="1076"/>
          <ac:cxnSpMkLst>
            <pc:docMk/>
            <pc:sldMk cId="3588122213" sldId="567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6:28:07.865" v="1455" actId="164"/>
          <ac:cxnSpMkLst>
            <pc:docMk/>
            <pc:sldMk cId="3588122213" sldId="567"/>
            <ac:cxnSpMk id="34" creationId="{3511919D-8F84-475C-8314-7B71982FD772}"/>
          </ac:cxnSpMkLst>
        </pc:cxnChg>
      </pc:sldChg>
      <pc:sldChg chg="delSp modSp mod">
        <pc:chgData name="Marisol del Carmen Gutierrez Rivera" userId="0963d25f-23fb-408d-a877-4ef32fce1de0" providerId="ADAL" clId="{943439EB-B473-421B-ABBB-46F7AEC6EBBD}" dt="2022-08-03T16:39:06.653" v="1495" actId="1076"/>
        <pc:sldMkLst>
          <pc:docMk/>
          <pc:sldMk cId="3879399882" sldId="568"/>
        </pc:sldMkLst>
        <pc:spChg chg="mod">
          <ac:chgData name="Marisol del Carmen Gutierrez Rivera" userId="0963d25f-23fb-408d-a877-4ef32fce1de0" providerId="ADAL" clId="{943439EB-B473-421B-ABBB-46F7AEC6EBBD}" dt="2022-08-03T16:38:58.879" v="1493" actId="1076"/>
          <ac:spMkLst>
            <pc:docMk/>
            <pc:sldMk cId="3879399882" sldId="568"/>
            <ac:spMk id="10" creationId="{A3759050-2D32-4B6B-A068-A169DCED3375}"/>
          </ac:spMkLst>
        </pc:spChg>
        <pc:picChg chg="mod">
          <ac:chgData name="Marisol del Carmen Gutierrez Rivera" userId="0963d25f-23fb-408d-a877-4ef32fce1de0" providerId="ADAL" clId="{943439EB-B473-421B-ABBB-46F7AEC6EBBD}" dt="2022-08-03T16:39:06.653" v="1495" actId="1076"/>
          <ac:picMkLst>
            <pc:docMk/>
            <pc:sldMk cId="3879399882" sldId="568"/>
            <ac:picMk id="5" creationId="{4B9862FC-884D-4065-B50E-30CD361BA6C6}"/>
          </ac:picMkLst>
        </pc:picChg>
        <pc:picChg chg="del">
          <ac:chgData name="Marisol del Carmen Gutierrez Rivera" userId="0963d25f-23fb-408d-a877-4ef32fce1de0" providerId="ADAL" clId="{943439EB-B473-421B-ABBB-46F7AEC6EBBD}" dt="2022-08-03T16:31:08.864" v="1482" actId="478"/>
          <ac:picMkLst>
            <pc:docMk/>
            <pc:sldMk cId="3879399882" sldId="568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6:47:05.150" v="1510" actId="1076"/>
        <pc:sldMkLst>
          <pc:docMk/>
          <pc:sldMk cId="300129029" sldId="569"/>
        </pc:sldMkLst>
        <pc:spChg chg="mod">
          <ac:chgData name="Marisol del Carmen Gutierrez Rivera" userId="0963d25f-23fb-408d-a877-4ef32fce1de0" providerId="ADAL" clId="{943439EB-B473-421B-ABBB-46F7AEC6EBBD}" dt="2022-08-03T16:47:05.150" v="1510" actId="1076"/>
          <ac:spMkLst>
            <pc:docMk/>
            <pc:sldMk cId="300129029" sldId="569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36" creationId="{B69076F5-E4E7-4DC8-B2C0-243580347E95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6:41:34.805" v="1498" actId="164"/>
          <ac:spMkLst>
            <pc:docMk/>
            <pc:sldMk cId="300129029" sldId="569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6:41:47.824" v="1501" actId="164"/>
          <ac:grpSpMkLst>
            <pc:docMk/>
            <pc:sldMk cId="300129029" sldId="569"/>
            <ac:grpSpMk id="5" creationId="{F98C088B-C708-785E-56F3-BD5F5D4EA865}"/>
          </ac:grpSpMkLst>
        </pc:grpChg>
        <pc:grpChg chg="add mod">
          <ac:chgData name="Marisol del Carmen Gutierrez Rivera" userId="0963d25f-23fb-408d-a877-4ef32fce1de0" providerId="ADAL" clId="{943439EB-B473-421B-ABBB-46F7AEC6EBBD}" dt="2022-08-03T16:42:49.053" v="1504" actId="1076"/>
          <ac:grpSpMkLst>
            <pc:docMk/>
            <pc:sldMk cId="300129029" sldId="569"/>
            <ac:grpSpMk id="6" creationId="{68F30FFD-CDCB-4B56-2236-A0CE4532446D}"/>
          </ac:grpSpMkLst>
        </pc:grpChg>
        <pc:picChg chg="del">
          <ac:chgData name="Marisol del Carmen Gutierrez Rivera" userId="0963d25f-23fb-408d-a877-4ef32fce1de0" providerId="ADAL" clId="{943439EB-B473-421B-ABBB-46F7AEC6EBBD}" dt="2022-08-03T16:39:11.343" v="1496" actId="478"/>
          <ac:picMkLst>
            <pc:docMk/>
            <pc:sldMk cId="300129029" sldId="569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6:41:34.805" v="1498" actId="164"/>
          <ac:cxnSpMkLst>
            <pc:docMk/>
            <pc:sldMk cId="300129029" sldId="569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6:42:49.053" v="1504" actId="1076"/>
          <ac:cxnSpMkLst>
            <pc:docMk/>
            <pc:sldMk cId="300129029" sldId="569"/>
            <ac:cxnSpMk id="17" creationId="{888A6BD0-08BA-4048-B4F5-80C7B41D52F8}"/>
          </ac:cxnSpMkLst>
        </pc:cxnChg>
        <pc:cxnChg chg="mod">
          <ac:chgData name="Marisol del Carmen Gutierrez Rivera" userId="0963d25f-23fb-408d-a877-4ef32fce1de0" providerId="ADAL" clId="{943439EB-B473-421B-ABBB-46F7AEC6EBBD}" dt="2022-08-03T16:41:34.805" v="1498" actId="164"/>
          <ac:cxnSpMkLst>
            <pc:docMk/>
            <pc:sldMk cId="300129029" sldId="569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6:41:34.805" v="1498" actId="164"/>
          <ac:cxnSpMkLst>
            <pc:docMk/>
            <pc:sldMk cId="300129029" sldId="569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6:41:34.805" v="1498" actId="164"/>
          <ac:cxnSpMkLst>
            <pc:docMk/>
            <pc:sldMk cId="300129029" sldId="569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6:41:34.805" v="1498" actId="164"/>
          <ac:cxnSpMkLst>
            <pc:docMk/>
            <pc:sldMk cId="300129029" sldId="569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6:41:34.805" v="1498" actId="164"/>
          <ac:cxnSpMkLst>
            <pc:docMk/>
            <pc:sldMk cId="300129029" sldId="569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6:42:49.053" v="1504" actId="1076"/>
          <ac:cxnSpMkLst>
            <pc:docMk/>
            <pc:sldMk cId="300129029" sldId="569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6:41:47.824" v="1501" actId="164"/>
          <ac:cxnSpMkLst>
            <pc:docMk/>
            <pc:sldMk cId="300129029" sldId="569"/>
            <ac:cxnSpMk id="31" creationId="{EFF1F84A-26D9-4A2A-9DD9-F71DBF41BB24}"/>
          </ac:cxnSpMkLst>
        </pc:cxnChg>
        <pc:cxnChg chg="mod">
          <ac:chgData name="Marisol del Carmen Gutierrez Rivera" userId="0963d25f-23fb-408d-a877-4ef32fce1de0" providerId="ADAL" clId="{943439EB-B473-421B-ABBB-46F7AEC6EBBD}" dt="2022-08-03T16:41:34.805" v="1498" actId="164"/>
          <ac:cxnSpMkLst>
            <pc:docMk/>
            <pc:sldMk cId="300129029" sldId="569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6:41:47.824" v="1501" actId="164"/>
          <ac:cxnSpMkLst>
            <pc:docMk/>
            <pc:sldMk cId="300129029" sldId="569"/>
            <ac:cxnSpMk id="34" creationId="{3511919D-8F84-475C-8314-7B71982FD772}"/>
          </ac:cxnSpMkLst>
        </pc:cxnChg>
      </pc:sldChg>
      <pc:sldChg chg="delSp modSp mod">
        <pc:chgData name="Marisol del Carmen Gutierrez Rivera" userId="0963d25f-23fb-408d-a877-4ef32fce1de0" providerId="ADAL" clId="{943439EB-B473-421B-ABBB-46F7AEC6EBBD}" dt="2022-08-03T16:58:41.823" v="1563" actId="14100"/>
        <pc:sldMkLst>
          <pc:docMk/>
          <pc:sldMk cId="2262621749" sldId="570"/>
        </pc:sldMkLst>
        <pc:spChg chg="mod">
          <ac:chgData name="Marisol del Carmen Gutierrez Rivera" userId="0963d25f-23fb-408d-a877-4ef32fce1de0" providerId="ADAL" clId="{943439EB-B473-421B-ABBB-46F7AEC6EBBD}" dt="2022-08-03T16:58:41.823" v="1563" actId="14100"/>
          <ac:spMkLst>
            <pc:docMk/>
            <pc:sldMk cId="2262621749" sldId="570"/>
            <ac:spMk id="8" creationId="{265ADDEC-1A04-4A87-930B-74D4E2BCBC76}"/>
          </ac:spMkLst>
        </pc:spChg>
        <pc:picChg chg="mod">
          <ac:chgData name="Marisol del Carmen Gutierrez Rivera" userId="0963d25f-23fb-408d-a877-4ef32fce1de0" providerId="ADAL" clId="{943439EB-B473-421B-ABBB-46F7AEC6EBBD}" dt="2022-08-03T16:58:33.879" v="1561" actId="1076"/>
          <ac:picMkLst>
            <pc:docMk/>
            <pc:sldMk cId="2262621749" sldId="570"/>
            <ac:picMk id="6" creationId="{559E288B-97CB-4197-832A-275BA7F82CE7}"/>
          </ac:picMkLst>
        </pc:picChg>
        <pc:picChg chg="del">
          <ac:chgData name="Marisol del Carmen Gutierrez Rivera" userId="0963d25f-23fb-408d-a877-4ef32fce1de0" providerId="ADAL" clId="{943439EB-B473-421B-ABBB-46F7AEC6EBBD}" dt="2022-08-03T16:57:39.883" v="1548" actId="478"/>
          <ac:picMkLst>
            <pc:docMk/>
            <pc:sldMk cId="2262621749" sldId="570"/>
            <ac:picMk id="7" creationId="{21CCF96A-8F06-422F-9AAE-CC031EF94A4A}"/>
          </ac:picMkLst>
        </pc:picChg>
      </pc:sldChg>
      <pc:sldChg chg="addSp delSp modSp mod">
        <pc:chgData name="Marisol del Carmen Gutierrez Rivera" userId="0963d25f-23fb-408d-a877-4ef32fce1de0" providerId="ADAL" clId="{943439EB-B473-421B-ABBB-46F7AEC6EBBD}" dt="2022-08-03T17:35:33.643" v="1719" actId="1036"/>
        <pc:sldMkLst>
          <pc:docMk/>
          <pc:sldMk cId="3990324330" sldId="1745"/>
        </pc:sldMkLst>
        <pc:spChg chg="mod">
          <ac:chgData name="Marisol del Carmen Gutierrez Rivera" userId="0963d25f-23fb-408d-a877-4ef32fce1de0" providerId="ADAL" clId="{943439EB-B473-421B-ABBB-46F7AEC6EBBD}" dt="2022-08-03T17:34:40.898" v="1712" actId="1076"/>
          <ac:spMkLst>
            <pc:docMk/>
            <pc:sldMk cId="3990324330" sldId="1745"/>
            <ac:spMk id="4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4:10.979" v="1700" actId="164"/>
          <ac:spMkLst>
            <pc:docMk/>
            <pc:sldMk cId="3990324330" sldId="1745"/>
            <ac:spMk id="6" creationId="{00000000-0000-0000-0000-000000000000}"/>
          </ac:spMkLst>
        </pc:spChg>
        <pc:grpChg chg="add mod">
          <ac:chgData name="Marisol del Carmen Gutierrez Rivera" userId="0963d25f-23fb-408d-a877-4ef32fce1de0" providerId="ADAL" clId="{943439EB-B473-421B-ABBB-46F7AEC6EBBD}" dt="2022-08-03T17:35:33.643" v="1719" actId="1036"/>
          <ac:grpSpMkLst>
            <pc:docMk/>
            <pc:sldMk cId="3990324330" sldId="1745"/>
            <ac:grpSpMk id="2" creationId="{CCB3B209-628D-773B-8292-718881F42803}"/>
          </ac:grpSpMkLst>
        </pc:grpChg>
        <pc:picChg chg="mod">
          <ac:chgData name="Marisol del Carmen Gutierrez Rivera" userId="0963d25f-23fb-408d-a877-4ef32fce1de0" providerId="ADAL" clId="{943439EB-B473-421B-ABBB-46F7AEC6EBBD}" dt="2022-08-03T17:34:10.979" v="1700" actId="164"/>
          <ac:picMkLst>
            <pc:docMk/>
            <pc:sldMk cId="3990324330" sldId="1745"/>
            <ac:picMk id="3" creationId="{00000000-0000-0000-0000-000000000000}"/>
          </ac:picMkLst>
        </pc:picChg>
        <pc:picChg chg="del">
          <ac:chgData name="Marisol del Carmen Gutierrez Rivera" userId="0963d25f-23fb-408d-a877-4ef32fce1de0" providerId="ADAL" clId="{943439EB-B473-421B-ABBB-46F7AEC6EBBD}" dt="2022-08-03T17:32:23.134" v="1697" actId="478"/>
          <ac:picMkLst>
            <pc:docMk/>
            <pc:sldMk cId="3990324330" sldId="1745"/>
            <ac:picMk id="7" creationId="{ED4FD723-FAAF-4869-8F05-C44CB62BB658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7:36:17.456" v="1732" actId="14100"/>
        <pc:sldMkLst>
          <pc:docMk/>
          <pc:sldMk cId="1801107747" sldId="1746"/>
        </pc:sldMkLst>
        <pc:spChg chg="mod">
          <ac:chgData name="Marisol del Carmen Gutierrez Rivera" userId="0963d25f-23fb-408d-a877-4ef32fce1de0" providerId="ADAL" clId="{943439EB-B473-421B-ABBB-46F7AEC6EBBD}" dt="2022-08-03T17:35:51.895" v="1722" actId="164"/>
          <ac:spMkLst>
            <pc:docMk/>
            <pc:sldMk cId="1801107747" sldId="1746"/>
            <ac:spMk id="3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6:17.456" v="1732" actId="14100"/>
          <ac:spMkLst>
            <pc:docMk/>
            <pc:sldMk cId="1801107747" sldId="1746"/>
            <ac:spMk id="4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5:51.895" v="1722" actId="164"/>
          <ac:spMkLst>
            <pc:docMk/>
            <pc:sldMk cId="1801107747" sldId="1746"/>
            <ac:spMk id="5" creationId="{00000000-0000-0000-0000-000000000000}"/>
          </ac:spMkLst>
        </pc:spChg>
        <pc:grpChg chg="add mod">
          <ac:chgData name="Marisol del Carmen Gutierrez Rivera" userId="0963d25f-23fb-408d-a877-4ef32fce1de0" providerId="ADAL" clId="{943439EB-B473-421B-ABBB-46F7AEC6EBBD}" dt="2022-08-03T17:35:57.661" v="1725" actId="1035"/>
          <ac:grpSpMkLst>
            <pc:docMk/>
            <pc:sldMk cId="1801107747" sldId="1746"/>
            <ac:grpSpMk id="7" creationId="{1ABD72FB-87DC-BE43-782F-4C23431CF359}"/>
          </ac:grpSpMkLst>
        </pc:grpChg>
        <pc:picChg chg="mod">
          <ac:chgData name="Marisol del Carmen Gutierrez Rivera" userId="0963d25f-23fb-408d-a877-4ef32fce1de0" providerId="ADAL" clId="{943439EB-B473-421B-ABBB-46F7AEC6EBBD}" dt="2022-08-03T17:35:51.895" v="1722" actId="164"/>
          <ac:picMkLst>
            <pc:docMk/>
            <pc:sldMk cId="1801107747" sldId="1746"/>
            <ac:picMk id="2" creationId="{00000000-0000-0000-0000-000000000000}"/>
          </ac:picMkLst>
        </pc:picChg>
        <pc:picChg chg="del">
          <ac:chgData name="Marisol del Carmen Gutierrez Rivera" userId="0963d25f-23fb-408d-a877-4ef32fce1de0" providerId="ADAL" clId="{943439EB-B473-421B-ABBB-46F7AEC6EBBD}" dt="2022-08-03T17:35:38.510" v="1720" actId="478"/>
          <ac:picMkLst>
            <pc:docMk/>
            <pc:sldMk cId="1801107747" sldId="1746"/>
            <ac:picMk id="6" creationId="{D8D7AA43-4094-4C16-9585-66720C3936C3}"/>
          </ac:picMkLst>
        </pc:picChg>
      </pc:sldChg>
      <pc:sldChg chg="addSp modSp mod modAnim">
        <pc:chgData name="Marisol del Carmen Gutierrez Rivera" userId="0963d25f-23fb-408d-a877-4ef32fce1de0" providerId="ADAL" clId="{943439EB-B473-421B-ABBB-46F7AEC6EBBD}" dt="2022-08-03T17:37:15.324" v="1740" actId="1076"/>
        <pc:sldMkLst>
          <pc:docMk/>
          <pc:sldMk cId="2975090739" sldId="1747"/>
        </pc:sldMkLst>
        <pc:spChg chg="mod">
          <ac:chgData name="Marisol del Carmen Gutierrez Rivera" userId="0963d25f-23fb-408d-a877-4ef32fce1de0" providerId="ADAL" clId="{943439EB-B473-421B-ABBB-46F7AEC6EBBD}" dt="2022-08-03T17:37:15.324" v="1740" actId="1076"/>
          <ac:spMkLst>
            <pc:docMk/>
            <pc:sldMk cId="2975090739" sldId="1747"/>
            <ac:spMk id="4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6:52.744" v="1733" actId="164"/>
          <ac:spMkLst>
            <pc:docMk/>
            <pc:sldMk cId="2975090739" sldId="1747"/>
            <ac:spMk id="5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6:52.744" v="1733" actId="164"/>
          <ac:spMkLst>
            <pc:docMk/>
            <pc:sldMk cId="2975090739" sldId="1747"/>
            <ac:spMk id="6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6:52.744" v="1733" actId="164"/>
          <ac:spMkLst>
            <pc:docMk/>
            <pc:sldMk cId="2975090739" sldId="1747"/>
            <ac:spMk id="7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6:52.744" v="1733" actId="164"/>
          <ac:spMkLst>
            <pc:docMk/>
            <pc:sldMk cId="2975090739" sldId="1747"/>
            <ac:spMk id="8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6:52.744" v="1733" actId="164"/>
          <ac:spMkLst>
            <pc:docMk/>
            <pc:sldMk cId="2975090739" sldId="1747"/>
            <ac:spMk id="9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6:52.744" v="1733" actId="164"/>
          <ac:spMkLst>
            <pc:docMk/>
            <pc:sldMk cId="2975090739" sldId="1747"/>
            <ac:spMk id="10" creationId="{00000000-0000-0000-0000-000000000000}"/>
          </ac:spMkLst>
        </pc:spChg>
        <pc:spChg chg="mod">
          <ac:chgData name="Marisol del Carmen Gutierrez Rivera" userId="0963d25f-23fb-408d-a877-4ef32fce1de0" providerId="ADAL" clId="{943439EB-B473-421B-ABBB-46F7AEC6EBBD}" dt="2022-08-03T17:36:52.744" v="1733" actId="164"/>
          <ac:spMkLst>
            <pc:docMk/>
            <pc:sldMk cId="2975090739" sldId="1747"/>
            <ac:spMk id="11" creationId="{00000000-0000-0000-0000-000000000000}"/>
          </ac:spMkLst>
        </pc:spChg>
        <pc:grpChg chg="add mod">
          <ac:chgData name="Marisol del Carmen Gutierrez Rivera" userId="0963d25f-23fb-408d-a877-4ef32fce1de0" providerId="ADAL" clId="{943439EB-B473-421B-ABBB-46F7AEC6EBBD}" dt="2022-08-03T17:37:00.936" v="1736" actId="1076"/>
          <ac:grpSpMkLst>
            <pc:docMk/>
            <pc:sldMk cId="2975090739" sldId="1747"/>
            <ac:grpSpMk id="2" creationId="{AD1A8AA1-7DF3-2A84-DE95-96001AA6FB3F}"/>
          </ac:grpSpMkLst>
        </pc:grpChg>
        <pc:picChg chg="mod">
          <ac:chgData name="Marisol del Carmen Gutierrez Rivera" userId="0963d25f-23fb-408d-a877-4ef32fce1de0" providerId="ADAL" clId="{943439EB-B473-421B-ABBB-46F7AEC6EBBD}" dt="2022-08-03T17:36:52.744" v="1733" actId="164"/>
          <ac:picMkLst>
            <pc:docMk/>
            <pc:sldMk cId="2975090739" sldId="1747"/>
            <ac:picMk id="3" creationId="{00000000-0000-0000-0000-000000000000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6:20:37.868" v="1430" actId="113"/>
        <pc:sldMkLst>
          <pc:docMk/>
          <pc:sldMk cId="2530939624" sldId="2659"/>
        </pc:sldMkLst>
        <pc:spChg chg="mod">
          <ac:chgData name="Marisol del Carmen Gutierrez Rivera" userId="0963d25f-23fb-408d-a877-4ef32fce1de0" providerId="ADAL" clId="{943439EB-B473-421B-ABBB-46F7AEC6EBBD}" dt="2022-08-03T16:20:20.691" v="1424" actId="2711"/>
          <ac:spMkLst>
            <pc:docMk/>
            <pc:sldMk cId="2530939624" sldId="2659"/>
            <ac:spMk id="20" creationId="{4C699667-5404-4BB2-96AD-97185E4DA273}"/>
          </ac:spMkLst>
        </pc:spChg>
        <pc:spChg chg="mod">
          <ac:chgData name="Marisol del Carmen Gutierrez Rivera" userId="0963d25f-23fb-408d-a877-4ef32fce1de0" providerId="ADAL" clId="{943439EB-B473-421B-ABBB-46F7AEC6EBBD}" dt="2022-08-03T16:20:20.691" v="1424" actId="2711"/>
          <ac:spMkLst>
            <pc:docMk/>
            <pc:sldMk cId="2530939624" sldId="2659"/>
            <ac:spMk id="22" creationId="{DA985DDF-957B-487B-8469-4F5989A12B36}"/>
          </ac:spMkLst>
        </pc:spChg>
        <pc:spChg chg="mod">
          <ac:chgData name="Marisol del Carmen Gutierrez Rivera" userId="0963d25f-23fb-408d-a877-4ef32fce1de0" providerId="ADAL" clId="{943439EB-B473-421B-ABBB-46F7AEC6EBBD}" dt="2022-08-03T16:20:20.691" v="1424" actId="2711"/>
          <ac:spMkLst>
            <pc:docMk/>
            <pc:sldMk cId="2530939624" sldId="2659"/>
            <ac:spMk id="24" creationId="{DD87669B-89E2-4F0D-89E9-28F1FBAC1F73}"/>
          </ac:spMkLst>
        </pc:spChg>
        <pc:spChg chg="mod">
          <ac:chgData name="Marisol del Carmen Gutierrez Rivera" userId="0963d25f-23fb-408d-a877-4ef32fce1de0" providerId="ADAL" clId="{943439EB-B473-421B-ABBB-46F7AEC6EBBD}" dt="2022-08-03T16:20:20.691" v="1424" actId="2711"/>
          <ac:spMkLst>
            <pc:docMk/>
            <pc:sldMk cId="2530939624" sldId="2659"/>
            <ac:spMk id="26" creationId="{2C3EC2D2-4A19-4424-ADEE-A3FDF906717B}"/>
          </ac:spMkLst>
        </pc:spChg>
        <pc:spChg chg="mod">
          <ac:chgData name="Marisol del Carmen Gutierrez Rivera" userId="0963d25f-23fb-408d-a877-4ef32fce1de0" providerId="ADAL" clId="{943439EB-B473-421B-ABBB-46F7AEC6EBBD}" dt="2022-08-03T16:20:20.691" v="1424" actId="2711"/>
          <ac:spMkLst>
            <pc:docMk/>
            <pc:sldMk cId="2530939624" sldId="2659"/>
            <ac:spMk id="28" creationId="{1BADFBE9-98D4-4311-A48B-E340B190AB4E}"/>
          </ac:spMkLst>
        </pc:spChg>
        <pc:spChg chg="mod">
          <ac:chgData name="Marisol del Carmen Gutierrez Rivera" userId="0963d25f-23fb-408d-a877-4ef32fce1de0" providerId="ADAL" clId="{943439EB-B473-421B-ABBB-46F7AEC6EBBD}" dt="2022-08-03T16:20:20.691" v="1424" actId="2711"/>
          <ac:spMkLst>
            <pc:docMk/>
            <pc:sldMk cId="2530939624" sldId="2659"/>
            <ac:spMk id="30" creationId="{E67F3A56-2949-42A5-8E38-BFBD0E6EFCB8}"/>
          </ac:spMkLst>
        </pc:spChg>
        <pc:spChg chg="mod">
          <ac:chgData name="Marisol del Carmen Gutierrez Rivera" userId="0963d25f-23fb-408d-a877-4ef32fce1de0" providerId="ADAL" clId="{943439EB-B473-421B-ABBB-46F7AEC6EBBD}" dt="2022-08-03T16:20:37.868" v="1430" actId="113"/>
          <ac:spMkLst>
            <pc:docMk/>
            <pc:sldMk cId="2530939624" sldId="2659"/>
            <ac:spMk id="31" creationId="{C6C1E979-1B69-4CBE-86DF-EE54928099AB}"/>
          </ac:spMkLst>
        </pc:spChg>
        <pc:picChg chg="del">
          <ac:chgData name="Marisol del Carmen Gutierrez Rivera" userId="0963d25f-23fb-408d-a877-4ef32fce1de0" providerId="ADAL" clId="{943439EB-B473-421B-ABBB-46F7AEC6EBBD}" dt="2022-08-03T16:19:44.824" v="1420" actId="478"/>
          <ac:picMkLst>
            <pc:docMk/>
            <pc:sldMk cId="2530939624" sldId="2659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6:56:34.601" v="1527" actId="1076"/>
        <pc:sldMkLst>
          <pc:docMk/>
          <pc:sldMk cId="2455695878" sldId="2660"/>
        </pc:sldMkLst>
        <pc:spChg chg="mod">
          <ac:chgData name="Marisol del Carmen Gutierrez Rivera" userId="0963d25f-23fb-408d-a877-4ef32fce1de0" providerId="ADAL" clId="{943439EB-B473-421B-ABBB-46F7AEC6EBBD}" dt="2022-08-03T16:56:34.601" v="1527" actId="1076"/>
          <ac:spMkLst>
            <pc:docMk/>
            <pc:sldMk cId="2455695878" sldId="2660"/>
            <ac:spMk id="6" creationId="{53D60CCD-641E-4792-9521-665C5566B526}"/>
          </ac:spMkLst>
        </pc:spChg>
        <pc:spChg chg="mod">
          <ac:chgData name="Marisol del Carmen Gutierrez Rivera" userId="0963d25f-23fb-408d-a877-4ef32fce1de0" providerId="ADAL" clId="{943439EB-B473-421B-ABBB-46F7AEC6EBBD}" dt="2022-08-03T16:56:26.039" v="1525" actId="1076"/>
          <ac:spMkLst>
            <pc:docMk/>
            <pc:sldMk cId="2455695878" sldId="2660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6:47:22.180" v="1511" actId="478"/>
          <ac:picMkLst>
            <pc:docMk/>
            <pc:sldMk cId="2455695878" sldId="2660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6:57:36.173" v="1547" actId="1035"/>
        <pc:sldMkLst>
          <pc:docMk/>
          <pc:sldMk cId="475945425" sldId="2661"/>
        </pc:sldMkLst>
        <pc:spChg chg="mod">
          <ac:chgData name="Marisol del Carmen Gutierrez Rivera" userId="0963d25f-23fb-408d-a877-4ef32fce1de0" providerId="ADAL" clId="{943439EB-B473-421B-ABBB-46F7AEC6EBBD}" dt="2022-08-03T16:57:36.173" v="1547" actId="1035"/>
          <ac:spMkLst>
            <pc:docMk/>
            <pc:sldMk cId="475945425" sldId="2661"/>
            <ac:spMk id="10" creationId="{A3759050-2D32-4B6B-A068-A169DCED3375}"/>
          </ac:spMkLst>
        </pc:spChg>
        <pc:picChg chg="mod">
          <ac:chgData name="Marisol del Carmen Gutierrez Rivera" userId="0963d25f-23fb-408d-a877-4ef32fce1de0" providerId="ADAL" clId="{943439EB-B473-421B-ABBB-46F7AEC6EBBD}" dt="2022-08-03T16:56:46.303" v="1530" actId="1076"/>
          <ac:picMkLst>
            <pc:docMk/>
            <pc:sldMk cId="475945425" sldId="2661"/>
            <ac:picMk id="5" creationId="{D006E2E7-CD9A-4460-B545-2F1FD5DDF05A}"/>
          </ac:picMkLst>
        </pc:picChg>
        <pc:picChg chg="del">
          <ac:chgData name="Marisol del Carmen Gutierrez Rivera" userId="0963d25f-23fb-408d-a877-4ef32fce1de0" providerId="ADAL" clId="{943439EB-B473-421B-ABBB-46F7AEC6EBBD}" dt="2022-08-03T16:56:37.803" v="1528" actId="478"/>
          <ac:picMkLst>
            <pc:docMk/>
            <pc:sldMk cId="475945425" sldId="2661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7:09:15.573" v="1605" actId="1076"/>
        <pc:sldMkLst>
          <pc:docMk/>
          <pc:sldMk cId="4254112440" sldId="2662"/>
        </pc:sldMkLst>
        <pc:spChg chg="mod">
          <ac:chgData name="Marisol del Carmen Gutierrez Rivera" userId="0963d25f-23fb-408d-a877-4ef32fce1de0" providerId="ADAL" clId="{943439EB-B473-421B-ABBB-46F7AEC6EBBD}" dt="2022-08-03T17:08:51.237" v="1594" actId="1076"/>
          <ac:spMkLst>
            <pc:docMk/>
            <pc:sldMk cId="4254112440" sldId="2662"/>
            <ac:spMk id="8" creationId="{6F07A69D-417D-4225-B46B-B8515F6FA8B7}"/>
          </ac:spMkLst>
        </pc:spChg>
        <pc:spChg chg="mod">
          <ac:chgData name="Marisol del Carmen Gutierrez Rivera" userId="0963d25f-23fb-408d-a877-4ef32fce1de0" providerId="ADAL" clId="{943439EB-B473-421B-ABBB-46F7AEC6EBBD}" dt="2022-08-03T17:08:51.237" v="1594" actId="1076"/>
          <ac:spMkLst>
            <pc:docMk/>
            <pc:sldMk cId="4254112440" sldId="2662"/>
            <ac:spMk id="9" creationId="{82C5A766-24C7-4163-B031-CF0CEB614AFB}"/>
          </ac:spMkLst>
        </pc:spChg>
        <pc:spChg chg="mod">
          <ac:chgData name="Marisol del Carmen Gutierrez Rivera" userId="0963d25f-23fb-408d-a877-4ef32fce1de0" providerId="ADAL" clId="{943439EB-B473-421B-ABBB-46F7AEC6EBBD}" dt="2022-08-03T17:09:15.573" v="1605" actId="1076"/>
          <ac:spMkLst>
            <pc:docMk/>
            <pc:sldMk cId="4254112440" sldId="2662"/>
            <ac:spMk id="10" creationId="{A3759050-2D32-4B6B-A068-A169DCED3375}"/>
          </ac:spMkLst>
        </pc:spChg>
        <pc:grpChg chg="mod">
          <ac:chgData name="Marisol del Carmen Gutierrez Rivera" userId="0963d25f-23fb-408d-a877-4ef32fce1de0" providerId="ADAL" clId="{943439EB-B473-421B-ABBB-46F7AEC6EBBD}" dt="2022-08-03T17:08:51.237" v="1594" actId="1076"/>
          <ac:grpSpMkLst>
            <pc:docMk/>
            <pc:sldMk cId="4254112440" sldId="2662"/>
            <ac:grpSpMk id="2" creationId="{A31F05D3-97AF-4220-8866-1AF1F362A8D2}"/>
          </ac:grpSpMkLst>
        </pc:grpChg>
        <pc:picChg chg="mod">
          <ac:chgData name="Marisol del Carmen Gutierrez Rivera" userId="0963d25f-23fb-408d-a877-4ef32fce1de0" providerId="ADAL" clId="{943439EB-B473-421B-ABBB-46F7AEC6EBBD}" dt="2022-08-03T17:08:51.237" v="1594" actId="1076"/>
          <ac:picMkLst>
            <pc:docMk/>
            <pc:sldMk cId="4254112440" sldId="2662"/>
            <ac:picMk id="5" creationId="{AF32C060-84E6-4242-AE21-37B27C48EBE5}"/>
          </ac:picMkLst>
        </pc:picChg>
        <pc:picChg chg="del">
          <ac:chgData name="Marisol del Carmen Gutierrez Rivera" userId="0963d25f-23fb-408d-a877-4ef32fce1de0" providerId="ADAL" clId="{943439EB-B473-421B-ABBB-46F7AEC6EBBD}" dt="2022-08-03T17:08:38.059" v="1590" actId="478"/>
          <ac:picMkLst>
            <pc:docMk/>
            <pc:sldMk cId="4254112440" sldId="2662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7:08:33.264" v="1589" actId="1076"/>
        <pc:sldMkLst>
          <pc:docMk/>
          <pc:sldMk cId="4268750552" sldId="2663"/>
        </pc:sldMkLst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7:08:33.264" v="1589" actId="1076"/>
          <ac:spMkLst>
            <pc:docMk/>
            <pc:sldMk cId="4268750552" sldId="2663"/>
            <ac:spMk id="35" creationId="{207DDFEC-E909-4F75-BE49-AB395670D44C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36" creationId="{B69076F5-E4E7-4DC8-B2C0-243580347E95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7:00:50.595" v="1584" actId="164"/>
          <ac:spMkLst>
            <pc:docMk/>
            <pc:sldMk cId="4268750552" sldId="2663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7:00:50.595" v="1584" actId="164"/>
          <ac:grpSpMkLst>
            <pc:docMk/>
            <pc:sldMk cId="4268750552" sldId="2663"/>
            <ac:grpSpMk id="2" creationId="{9C89347C-9CFA-51F1-35EE-C0172F77C78B}"/>
          </ac:grpSpMkLst>
        </pc:grpChg>
        <pc:picChg chg="del">
          <ac:chgData name="Marisol del Carmen Gutierrez Rivera" userId="0963d25f-23fb-408d-a877-4ef32fce1de0" providerId="ADAL" clId="{943439EB-B473-421B-ABBB-46F7AEC6EBBD}" dt="2022-08-03T17:00:26.454" v="1583" actId="478"/>
          <ac:picMkLst>
            <pc:docMk/>
            <pc:sldMk cId="4268750552" sldId="2663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7:00:50.595" v="1584" actId="164"/>
          <ac:cxnSpMkLst>
            <pc:docMk/>
            <pc:sldMk cId="4268750552" sldId="2663"/>
            <ac:cxnSpMk id="34" creationId="{3511919D-8F84-475C-8314-7B71982FD772}"/>
          </ac:cxnSpMkLst>
        </pc:cxnChg>
      </pc:sldChg>
      <pc:sldChg chg="delSp modSp mod">
        <pc:chgData name="Marisol del Carmen Gutierrez Rivera" userId="0963d25f-23fb-408d-a877-4ef32fce1de0" providerId="ADAL" clId="{943439EB-B473-421B-ABBB-46F7AEC6EBBD}" dt="2022-08-03T17:00:07.220" v="1582" actId="1076"/>
        <pc:sldMkLst>
          <pc:docMk/>
          <pc:sldMk cId="1071281404" sldId="2664"/>
        </pc:sldMkLst>
        <pc:spChg chg="mod">
          <ac:chgData name="Marisol del Carmen Gutierrez Rivera" userId="0963d25f-23fb-408d-a877-4ef32fce1de0" providerId="ADAL" clId="{943439EB-B473-421B-ABBB-46F7AEC6EBBD}" dt="2022-08-03T16:59:27.276" v="1570" actId="1076"/>
          <ac:spMkLst>
            <pc:docMk/>
            <pc:sldMk cId="1071281404" sldId="2664"/>
            <ac:spMk id="8" creationId="{04F244C6-40F3-4C75-9ED8-1BA814B1A01F}"/>
          </ac:spMkLst>
        </pc:spChg>
        <pc:spChg chg="mod">
          <ac:chgData name="Marisol del Carmen Gutierrez Rivera" userId="0963d25f-23fb-408d-a877-4ef32fce1de0" providerId="ADAL" clId="{943439EB-B473-421B-ABBB-46F7AEC6EBBD}" dt="2022-08-03T17:00:03.934" v="1581" actId="1076"/>
          <ac:spMkLst>
            <pc:docMk/>
            <pc:sldMk cId="1071281404" sldId="2664"/>
            <ac:spMk id="10" creationId="{A3759050-2D32-4B6B-A068-A169DCED3375}"/>
          </ac:spMkLst>
        </pc:spChg>
        <pc:picChg chg="mod">
          <ac:chgData name="Marisol del Carmen Gutierrez Rivera" userId="0963d25f-23fb-408d-a877-4ef32fce1de0" providerId="ADAL" clId="{943439EB-B473-421B-ABBB-46F7AEC6EBBD}" dt="2022-08-03T17:00:07.220" v="1582" actId="1076"/>
          <ac:picMkLst>
            <pc:docMk/>
            <pc:sldMk cId="1071281404" sldId="2664"/>
            <ac:picMk id="5" creationId="{79F0E7B0-45A2-47D1-AB13-BD29B1E568DF}"/>
          </ac:picMkLst>
        </pc:picChg>
        <pc:picChg chg="del">
          <ac:chgData name="Marisol del Carmen Gutierrez Rivera" userId="0963d25f-23fb-408d-a877-4ef32fce1de0" providerId="ADAL" clId="{943439EB-B473-421B-ABBB-46F7AEC6EBBD}" dt="2022-08-03T16:58:49.394" v="1564" actId="478"/>
          <ac:picMkLst>
            <pc:docMk/>
            <pc:sldMk cId="1071281404" sldId="2664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7:13:45.306" v="1628" actId="1076"/>
        <pc:sldMkLst>
          <pc:docMk/>
          <pc:sldMk cId="428146300" sldId="2665"/>
        </pc:sldMkLst>
        <pc:spChg chg="mod">
          <ac:chgData name="Marisol del Carmen Gutierrez Rivera" userId="0963d25f-23fb-408d-a877-4ef32fce1de0" providerId="ADAL" clId="{943439EB-B473-421B-ABBB-46F7AEC6EBBD}" dt="2022-08-03T17:13:30.861" v="1622" actId="1076"/>
          <ac:spMkLst>
            <pc:docMk/>
            <pc:sldMk cId="428146300" sldId="2665"/>
            <ac:spMk id="5" creationId="{30F33810-FEBC-4442-89F7-9B568862A13F}"/>
          </ac:spMkLst>
        </pc:spChg>
        <pc:spChg chg="mod">
          <ac:chgData name="Marisol del Carmen Gutierrez Rivera" userId="0963d25f-23fb-408d-a877-4ef32fce1de0" providerId="ADAL" clId="{943439EB-B473-421B-ABBB-46F7AEC6EBBD}" dt="2022-08-03T17:13:45.306" v="1628" actId="1076"/>
          <ac:spMkLst>
            <pc:docMk/>
            <pc:sldMk cId="428146300" sldId="2665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7:13:06.244" v="1620" actId="478"/>
          <ac:picMkLst>
            <pc:docMk/>
            <pc:sldMk cId="428146300" sldId="2665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7:40:41.970" v="1773" actId="1035"/>
        <pc:sldMkLst>
          <pc:docMk/>
          <pc:sldMk cId="3258398630" sldId="2666"/>
        </pc:sldMkLst>
        <pc:spChg chg="mod">
          <ac:chgData name="Marisol del Carmen Gutierrez Rivera" userId="0963d25f-23fb-408d-a877-4ef32fce1de0" providerId="ADAL" clId="{943439EB-B473-421B-ABBB-46F7AEC6EBBD}" dt="2022-08-03T17:40:41.970" v="1773" actId="1035"/>
          <ac:spMkLst>
            <pc:docMk/>
            <pc:sldMk cId="3258398630" sldId="2666"/>
            <ac:spMk id="8" creationId="{99582DD1-A6D0-4F92-9456-F8AE2B532084}"/>
          </ac:spMkLst>
        </pc:spChg>
        <pc:picChg chg="mod">
          <ac:chgData name="Marisol del Carmen Gutierrez Rivera" userId="0963d25f-23fb-408d-a877-4ef32fce1de0" providerId="ADAL" clId="{943439EB-B473-421B-ABBB-46F7AEC6EBBD}" dt="2022-08-03T17:40:35.885" v="1765" actId="1036"/>
          <ac:picMkLst>
            <pc:docMk/>
            <pc:sldMk cId="3258398630" sldId="2666"/>
            <ac:picMk id="6" creationId="{9F1586EE-445E-4206-AC6A-59E8DDCF1E4D}"/>
          </ac:picMkLst>
        </pc:picChg>
        <pc:picChg chg="del mod">
          <ac:chgData name="Marisol del Carmen Gutierrez Rivera" userId="0963d25f-23fb-408d-a877-4ef32fce1de0" providerId="ADAL" clId="{943439EB-B473-421B-ABBB-46F7AEC6EBBD}" dt="2022-08-03T17:40:01.007" v="1749" actId="478"/>
          <ac:picMkLst>
            <pc:docMk/>
            <pc:sldMk cId="3258398630" sldId="2666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7:17:28.406" v="1637" actId="113"/>
        <pc:sldMkLst>
          <pc:docMk/>
          <pc:sldMk cId="1413667203" sldId="2667"/>
        </pc:sldMkLst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7:17:28.406" v="1637" actId="113"/>
          <ac:spMkLst>
            <pc:docMk/>
            <pc:sldMk cId="1413667203" sldId="2667"/>
            <ac:spMk id="35" creationId="{73858C02-5AB8-4F03-9F7E-A94F7CAFADFF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36" creationId="{B69076F5-E4E7-4DC8-B2C0-243580347E95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7:17:11.756" v="1632" actId="164"/>
          <ac:spMkLst>
            <pc:docMk/>
            <pc:sldMk cId="1413667203" sldId="2667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7:17:11.756" v="1632" actId="164"/>
          <ac:grpSpMkLst>
            <pc:docMk/>
            <pc:sldMk cId="1413667203" sldId="2667"/>
            <ac:grpSpMk id="2" creationId="{88473598-2880-544E-7ADF-67065A48CE18}"/>
          </ac:grpSpMkLst>
        </pc:grpChg>
        <pc:picChg chg="del">
          <ac:chgData name="Marisol del Carmen Gutierrez Rivera" userId="0963d25f-23fb-408d-a877-4ef32fce1de0" providerId="ADAL" clId="{943439EB-B473-421B-ABBB-46F7AEC6EBBD}" dt="2022-08-03T17:14:00.926" v="1631" actId="478"/>
          <ac:picMkLst>
            <pc:docMk/>
            <pc:sldMk cId="1413667203" sldId="2667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7:17:11.756" v="1632" actId="164"/>
          <ac:cxnSpMkLst>
            <pc:docMk/>
            <pc:sldMk cId="1413667203" sldId="2667"/>
            <ac:cxnSpMk id="34" creationId="{3511919D-8F84-475C-8314-7B71982FD772}"/>
          </ac:cxnSpMkLst>
        </pc:cxnChg>
      </pc:sldChg>
      <pc:sldChg chg="delSp modSp mod">
        <pc:chgData name="Marisol del Carmen Gutierrez Rivera" userId="0963d25f-23fb-408d-a877-4ef32fce1de0" providerId="ADAL" clId="{943439EB-B473-421B-ABBB-46F7AEC6EBBD}" dt="2022-08-03T17:52:28.874" v="1841" actId="1076"/>
        <pc:sldMkLst>
          <pc:docMk/>
          <pc:sldMk cId="1863327811" sldId="2668"/>
        </pc:sldMkLst>
        <pc:spChg chg="mod">
          <ac:chgData name="Marisol del Carmen Gutierrez Rivera" userId="0963d25f-23fb-408d-a877-4ef32fce1de0" providerId="ADAL" clId="{943439EB-B473-421B-ABBB-46F7AEC6EBBD}" dt="2022-08-03T17:52:28.874" v="1841" actId="1076"/>
          <ac:spMkLst>
            <pc:docMk/>
            <pc:sldMk cId="1863327811" sldId="2668"/>
            <ac:spMk id="5" creationId="{47030BF2-9833-489B-A276-685704292754}"/>
          </ac:spMkLst>
        </pc:spChg>
        <pc:spChg chg="mod">
          <ac:chgData name="Marisol del Carmen Gutierrez Rivera" userId="0963d25f-23fb-408d-a877-4ef32fce1de0" providerId="ADAL" clId="{943439EB-B473-421B-ABBB-46F7AEC6EBBD}" dt="2022-08-03T17:32:17.048" v="1695" actId="1076"/>
          <ac:spMkLst>
            <pc:docMk/>
            <pc:sldMk cId="1863327811" sldId="2668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7:30:43.892" v="1683" actId="478"/>
          <ac:picMkLst>
            <pc:docMk/>
            <pc:sldMk cId="1863327811" sldId="2668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7:27:10.337" v="1674" actId="1076"/>
        <pc:sldMkLst>
          <pc:docMk/>
          <pc:sldMk cId="701212535" sldId="2669"/>
        </pc:sldMkLst>
        <pc:spChg chg="mod">
          <ac:chgData name="Marisol del Carmen Gutierrez Rivera" userId="0963d25f-23fb-408d-a877-4ef32fce1de0" providerId="ADAL" clId="{943439EB-B473-421B-ABBB-46F7AEC6EBBD}" dt="2022-08-03T17:27:07.064" v="1673" actId="1076"/>
          <ac:spMkLst>
            <pc:docMk/>
            <pc:sldMk cId="701212535" sldId="2669"/>
            <ac:spMk id="10" creationId="{A3759050-2D32-4B6B-A068-A169DCED3375}"/>
          </ac:spMkLst>
        </pc:spChg>
        <pc:graphicFrameChg chg="mod">
          <ac:chgData name="Marisol del Carmen Gutierrez Rivera" userId="0963d25f-23fb-408d-a877-4ef32fce1de0" providerId="ADAL" clId="{943439EB-B473-421B-ABBB-46F7AEC6EBBD}" dt="2022-08-03T17:27:10.337" v="1674" actId="1076"/>
          <ac:graphicFrameMkLst>
            <pc:docMk/>
            <pc:sldMk cId="701212535" sldId="2669"/>
            <ac:graphicFrameMk id="11" creationId="{0A659589-8D0C-4B8A-B957-AC818CAF618D}"/>
          </ac:graphicFrameMkLst>
        </pc:graphicFrameChg>
        <pc:picChg chg="del">
          <ac:chgData name="Marisol del Carmen Gutierrez Rivera" userId="0963d25f-23fb-408d-a877-4ef32fce1de0" providerId="ADAL" clId="{943439EB-B473-421B-ABBB-46F7AEC6EBBD}" dt="2022-08-03T17:22:45.449" v="1650" actId="478"/>
          <ac:picMkLst>
            <pc:docMk/>
            <pc:sldMk cId="701212535" sldId="2669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7:22:38.935" v="1649" actId="1076"/>
        <pc:sldMkLst>
          <pc:docMk/>
          <pc:sldMk cId="1415214255" sldId="2670"/>
        </pc:sldMkLst>
        <pc:spChg chg="mod">
          <ac:chgData name="Marisol del Carmen Gutierrez Rivera" userId="0963d25f-23fb-408d-a877-4ef32fce1de0" providerId="ADAL" clId="{943439EB-B473-421B-ABBB-46F7AEC6EBBD}" dt="2022-08-03T17:22:34.153" v="1648" actId="122"/>
          <ac:spMkLst>
            <pc:docMk/>
            <pc:sldMk cId="1415214255" sldId="2670"/>
            <ac:spMk id="10" creationId="{A3759050-2D32-4B6B-A068-A169DCED3375}"/>
          </ac:spMkLst>
        </pc:spChg>
        <pc:picChg chg="mod">
          <ac:chgData name="Marisol del Carmen Gutierrez Rivera" userId="0963d25f-23fb-408d-a877-4ef32fce1de0" providerId="ADAL" clId="{943439EB-B473-421B-ABBB-46F7AEC6EBBD}" dt="2022-08-03T17:22:38.935" v="1649" actId="1076"/>
          <ac:picMkLst>
            <pc:docMk/>
            <pc:sldMk cId="1415214255" sldId="2670"/>
            <ac:picMk id="5" creationId="{6398AD78-EA3A-4B90-846C-DB420C42720B}"/>
          </ac:picMkLst>
        </pc:picChg>
        <pc:picChg chg="del">
          <ac:chgData name="Marisol del Carmen Gutierrez Rivera" userId="0963d25f-23fb-408d-a877-4ef32fce1de0" providerId="ADAL" clId="{943439EB-B473-421B-ABBB-46F7AEC6EBBD}" dt="2022-08-03T17:22:03.962" v="1638" actId="478"/>
          <ac:picMkLst>
            <pc:docMk/>
            <pc:sldMk cId="1415214255" sldId="2670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7:28:30.474" v="1682" actId="113"/>
        <pc:sldMkLst>
          <pc:docMk/>
          <pc:sldMk cId="88375972" sldId="2671"/>
        </pc:sldMkLst>
        <pc:spChg chg="mod">
          <ac:chgData name="Marisol del Carmen Gutierrez Rivera" userId="0963d25f-23fb-408d-a877-4ef32fce1de0" providerId="ADAL" clId="{943439EB-B473-421B-ABBB-46F7AEC6EBBD}" dt="2022-08-03T17:28:30.474" v="1682" actId="113"/>
          <ac:spMkLst>
            <pc:docMk/>
            <pc:sldMk cId="88375972" sldId="2671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36" creationId="{B69076F5-E4E7-4DC8-B2C0-243580347E95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7:28:11.133" v="1677" actId="164"/>
          <ac:spMkLst>
            <pc:docMk/>
            <pc:sldMk cId="88375972" sldId="2671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7:28:11.133" v="1677" actId="164"/>
          <ac:grpSpMkLst>
            <pc:docMk/>
            <pc:sldMk cId="88375972" sldId="2671"/>
            <ac:grpSpMk id="5" creationId="{2DBDCEA5-0593-E84A-3193-F2F76C886E26}"/>
          </ac:grpSpMkLst>
        </pc:grpChg>
        <pc:picChg chg="del">
          <ac:chgData name="Marisol del Carmen Gutierrez Rivera" userId="0963d25f-23fb-408d-a877-4ef32fce1de0" providerId="ADAL" clId="{943439EB-B473-421B-ABBB-46F7AEC6EBBD}" dt="2022-08-03T17:27:13.905" v="1675" actId="478"/>
          <ac:picMkLst>
            <pc:docMk/>
            <pc:sldMk cId="88375972" sldId="2671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7:27:57.417" v="1676" actId="1076"/>
          <ac:cxnSpMkLst>
            <pc:docMk/>
            <pc:sldMk cId="88375972" sldId="2671"/>
            <ac:cxnSpMk id="31" creationId="{EFF1F84A-26D9-4A2A-9DD9-F71DBF41BB24}"/>
          </ac:cxnSpMkLst>
        </pc:cxn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7:28:11.133" v="1677" actId="164"/>
          <ac:cxnSpMkLst>
            <pc:docMk/>
            <pc:sldMk cId="88375972" sldId="2671"/>
            <ac:cxnSpMk id="34" creationId="{3511919D-8F84-475C-8314-7B71982FD772}"/>
          </ac:cxnSpMkLst>
        </pc:cxnChg>
      </pc:sldChg>
      <pc:sldChg chg="addSp delSp modSp mod">
        <pc:chgData name="Marisol del Carmen Gutierrez Rivera" userId="0963d25f-23fb-408d-a877-4ef32fce1de0" providerId="ADAL" clId="{943439EB-B473-421B-ABBB-46F7AEC6EBBD}" dt="2022-08-03T17:39:41.482" v="1747" actId="1076"/>
        <pc:sldMkLst>
          <pc:docMk/>
          <pc:sldMk cId="2480800080" sldId="2672"/>
        </pc:sldMkLst>
        <pc:spChg chg="mod">
          <ac:chgData name="Marisol del Carmen Gutierrez Rivera" userId="0963d25f-23fb-408d-a877-4ef32fce1de0" providerId="ADAL" clId="{943439EB-B473-421B-ABBB-46F7AEC6EBBD}" dt="2022-08-03T17:39:41.482" v="1747" actId="1076"/>
          <ac:spMkLst>
            <pc:docMk/>
            <pc:sldMk cId="2480800080" sldId="2672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7:39:12.677" v="1742" actId="164"/>
          <ac:spMkLst>
            <pc:docMk/>
            <pc:sldMk cId="2480800080" sldId="2672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7:39:12.677" v="1742" actId="164"/>
          <ac:grpSpMkLst>
            <pc:docMk/>
            <pc:sldMk cId="2480800080" sldId="2672"/>
            <ac:grpSpMk id="2" creationId="{EF5A161A-910C-DC64-155F-CB03FFE11E92}"/>
          </ac:grpSpMkLst>
        </pc:grpChg>
        <pc:picChg chg="del">
          <ac:chgData name="Marisol del Carmen Gutierrez Rivera" userId="0963d25f-23fb-408d-a877-4ef32fce1de0" providerId="ADAL" clId="{943439EB-B473-421B-ABBB-46F7AEC6EBBD}" dt="2022-08-03T17:37:19.309" v="1741" actId="478"/>
          <ac:picMkLst>
            <pc:docMk/>
            <pc:sldMk cId="2480800080" sldId="2672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7:39:12.677" v="1742" actId="164"/>
          <ac:cxnSpMkLst>
            <pc:docMk/>
            <pc:sldMk cId="2480800080" sldId="2672"/>
            <ac:cxnSpMk id="34" creationId="{3511919D-8F84-475C-8314-7B71982FD772}"/>
          </ac:cxnSpMkLst>
        </pc:cxnChg>
      </pc:sldChg>
      <pc:sldChg chg="delSp modSp mod">
        <pc:chgData name="Marisol del Carmen Gutierrez Rivera" userId="0963d25f-23fb-408d-a877-4ef32fce1de0" providerId="ADAL" clId="{943439EB-B473-421B-ABBB-46F7AEC6EBBD}" dt="2022-08-03T17:47:22.207" v="1785" actId="1076"/>
        <pc:sldMkLst>
          <pc:docMk/>
          <pc:sldMk cId="4121743904" sldId="2673"/>
        </pc:sldMkLst>
        <pc:spChg chg="mod">
          <ac:chgData name="Marisol del Carmen Gutierrez Rivera" userId="0963d25f-23fb-408d-a877-4ef32fce1de0" providerId="ADAL" clId="{943439EB-B473-421B-ABBB-46F7AEC6EBBD}" dt="2022-08-03T17:47:22.207" v="1785" actId="1076"/>
          <ac:spMkLst>
            <pc:docMk/>
            <pc:sldMk cId="4121743904" sldId="2673"/>
            <ac:spMk id="8" creationId="{99582DD1-A6D0-4F92-9456-F8AE2B532084}"/>
          </ac:spMkLst>
        </pc:spChg>
        <pc:picChg chg="mod">
          <ac:chgData name="Marisol del Carmen Gutierrez Rivera" userId="0963d25f-23fb-408d-a877-4ef32fce1de0" providerId="ADAL" clId="{943439EB-B473-421B-ABBB-46F7AEC6EBBD}" dt="2022-08-03T17:44:38.907" v="1780" actId="1076"/>
          <ac:picMkLst>
            <pc:docMk/>
            <pc:sldMk cId="4121743904" sldId="2673"/>
            <ac:picMk id="5" creationId="{04D4268B-B2BA-4B4A-9FCA-C78A19B8A224}"/>
          </ac:picMkLst>
        </pc:picChg>
        <pc:picChg chg="del">
          <ac:chgData name="Marisol del Carmen Gutierrez Rivera" userId="0963d25f-23fb-408d-a877-4ef32fce1de0" providerId="ADAL" clId="{943439EB-B473-421B-ABBB-46F7AEC6EBBD}" dt="2022-08-03T17:40:51.428" v="1774" actId="478"/>
          <ac:picMkLst>
            <pc:docMk/>
            <pc:sldMk cId="4121743904" sldId="2673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7:48:51.741" v="1792" actId="1076"/>
        <pc:sldMkLst>
          <pc:docMk/>
          <pc:sldMk cId="2550888736" sldId="2674"/>
        </pc:sldMkLst>
        <pc:spChg chg="mod">
          <ac:chgData name="Marisol del Carmen Gutierrez Rivera" userId="0963d25f-23fb-408d-a877-4ef32fce1de0" providerId="ADAL" clId="{943439EB-B473-421B-ABBB-46F7AEC6EBBD}" dt="2022-08-03T17:48:51.741" v="1792" actId="1076"/>
          <ac:spMkLst>
            <pc:docMk/>
            <pc:sldMk cId="2550888736" sldId="2674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36" creationId="{B69076F5-E4E7-4DC8-B2C0-243580347E95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7:48:30.297" v="1787" actId="164"/>
          <ac:spMkLst>
            <pc:docMk/>
            <pc:sldMk cId="2550888736" sldId="2674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7:48:30.297" v="1787" actId="164"/>
          <ac:grpSpMkLst>
            <pc:docMk/>
            <pc:sldMk cId="2550888736" sldId="2674"/>
            <ac:grpSpMk id="2" creationId="{1271B636-49AE-60A3-BFC4-445E17B118A3}"/>
          </ac:grpSpMkLst>
        </pc:grpChg>
        <pc:picChg chg="del">
          <ac:chgData name="Marisol del Carmen Gutierrez Rivera" userId="0963d25f-23fb-408d-a877-4ef32fce1de0" providerId="ADAL" clId="{943439EB-B473-421B-ABBB-46F7AEC6EBBD}" dt="2022-08-03T17:47:28.129" v="1786" actId="478"/>
          <ac:picMkLst>
            <pc:docMk/>
            <pc:sldMk cId="2550888736" sldId="2674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31" creationId="{EFF1F84A-26D9-4A2A-9DD9-F71DBF41BB24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7:48:30.297" v="1787" actId="164"/>
          <ac:cxnSpMkLst>
            <pc:docMk/>
            <pc:sldMk cId="2550888736" sldId="2674"/>
            <ac:cxnSpMk id="34" creationId="{3511919D-8F84-475C-8314-7B71982FD772}"/>
          </ac:cxnSpMkLst>
        </pc:cxnChg>
      </pc:sldChg>
      <pc:sldChg chg="delSp modSp mod">
        <pc:chgData name="Marisol del Carmen Gutierrez Rivera" userId="0963d25f-23fb-408d-a877-4ef32fce1de0" providerId="ADAL" clId="{943439EB-B473-421B-ABBB-46F7AEC6EBBD}" dt="2022-08-03T17:52:12.215" v="1837" actId="2711"/>
        <pc:sldMkLst>
          <pc:docMk/>
          <pc:sldMk cId="2736910459" sldId="2675"/>
        </pc:sldMkLst>
        <pc:spChg chg="mod">
          <ac:chgData name="Marisol del Carmen Gutierrez Rivera" userId="0963d25f-23fb-408d-a877-4ef32fce1de0" providerId="ADAL" clId="{943439EB-B473-421B-ABBB-46F7AEC6EBBD}" dt="2022-08-03T17:52:12.215" v="1837" actId="2711"/>
          <ac:spMkLst>
            <pc:docMk/>
            <pc:sldMk cId="2736910459" sldId="2675"/>
            <ac:spMk id="6" creationId="{22C7C4E0-1E13-4C59-8398-4D5A57C44A73}"/>
          </ac:spMkLst>
        </pc:spChg>
        <pc:spChg chg="mod">
          <ac:chgData name="Marisol del Carmen Gutierrez Rivera" userId="0963d25f-23fb-408d-a877-4ef32fce1de0" providerId="ADAL" clId="{943439EB-B473-421B-ABBB-46F7AEC6EBBD}" dt="2022-08-03T17:49:49.910" v="1805" actId="1076"/>
          <ac:spMkLst>
            <pc:docMk/>
            <pc:sldMk cId="2736910459" sldId="2675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7:49:03.254" v="1793" actId="478"/>
          <ac:picMkLst>
            <pc:docMk/>
            <pc:sldMk cId="2736910459" sldId="2675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7:50:51.980" v="1815" actId="1076"/>
        <pc:sldMkLst>
          <pc:docMk/>
          <pc:sldMk cId="2930922543" sldId="2676"/>
        </pc:sldMkLst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10" creationId="{083A52CA-185A-4F2C-8623-C5BFB521FCAB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11" creationId="{80309CBB-F620-4EE5-9BBC-146A24F416E2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12" creationId="{91F3A228-B93F-47A0-9715-2218E7363EF3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13" creationId="{96E1C5AD-B318-49AB-9456-70523107B875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14" creationId="{BD15A12D-0641-4FBB-BE49-907AE9AA0E8E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15" creationId="{BC8F891E-D737-4929-84DA-A3C72EF7D7BB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20" creationId="{3BE6624E-8DE3-4971-8ED9-87F782E7EF34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21" creationId="{923125CD-BBFA-49A9-BA63-067E7982D506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22" creationId="{0BBA4955-1224-47EC-B5AB-9528A8D04732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23" creationId="{42C25CDC-3751-420A-A62A-34FF7FD2B112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27" creationId="{EF822CF1-4F0B-4C78-8F34-3DDCD9E30C0B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28" creationId="{DA120467-20B2-4F79-8BC2-B35B70F32645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29" creationId="{7ABAE94C-E50B-4655-9536-00C384C46A33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32" creationId="{256A82A6-6982-4D73-B992-0361C7E2159D}"/>
          </ac:spMkLst>
        </pc:spChg>
        <pc:spChg chg="mod">
          <ac:chgData name="Marisol del Carmen Gutierrez Rivera" userId="0963d25f-23fb-408d-a877-4ef32fce1de0" providerId="ADAL" clId="{943439EB-B473-421B-ABBB-46F7AEC6EBBD}" dt="2022-08-03T17:50:51.980" v="1815" actId="1076"/>
          <ac:spMkLst>
            <pc:docMk/>
            <pc:sldMk cId="2930922543" sldId="2676"/>
            <ac:spMk id="35" creationId="{CF6BE3A4-CB93-4CD9-831D-1B690D32E94B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36" creationId="{B69076F5-E4E7-4DC8-B2C0-243580347E95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37" creationId="{55FB701A-97C9-4406-BEB2-30E3007EF7FB}"/>
          </ac:spMkLst>
        </pc:spChg>
        <pc:spChg chg="mod">
          <ac:chgData name="Marisol del Carmen Gutierrez Rivera" userId="0963d25f-23fb-408d-a877-4ef32fce1de0" providerId="ADAL" clId="{943439EB-B473-421B-ABBB-46F7AEC6EBBD}" dt="2022-08-03T17:50:18.019" v="1807" actId="164"/>
          <ac:spMkLst>
            <pc:docMk/>
            <pc:sldMk cId="2930922543" sldId="2676"/>
            <ac:spMk id="38" creationId="{2F094FC9-DF3C-4410-AEEB-E3E322DE783C}"/>
          </ac:spMkLst>
        </pc:spChg>
        <pc:grpChg chg="add mod">
          <ac:chgData name="Marisol del Carmen Gutierrez Rivera" userId="0963d25f-23fb-408d-a877-4ef32fce1de0" providerId="ADAL" clId="{943439EB-B473-421B-ABBB-46F7AEC6EBBD}" dt="2022-08-03T17:50:27.815" v="1810" actId="1076"/>
          <ac:grpSpMkLst>
            <pc:docMk/>
            <pc:sldMk cId="2930922543" sldId="2676"/>
            <ac:grpSpMk id="2" creationId="{D68385C9-053C-5AF1-BFF2-9156A02B3A4F}"/>
          </ac:grpSpMkLst>
        </pc:grpChg>
        <pc:picChg chg="del">
          <ac:chgData name="Marisol del Carmen Gutierrez Rivera" userId="0963d25f-23fb-408d-a877-4ef32fce1de0" providerId="ADAL" clId="{943439EB-B473-421B-ABBB-46F7AEC6EBBD}" dt="2022-08-03T17:49:54.724" v="1806" actId="478"/>
          <ac:picMkLst>
            <pc:docMk/>
            <pc:sldMk cId="2930922543" sldId="2676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16" creationId="{0DF67BB7-2975-47D1-A82D-20795D24A7CD}"/>
          </ac:cxnSpMkLst>
        </pc:cxnChg>
        <pc:cxnChg chg="mod">
          <ac:chgData name="Marisol del Carmen Gutierrez Rivera" userId="0963d25f-23fb-408d-a877-4ef32fce1de0" providerId="ADAL" clId="{943439EB-B473-421B-ABBB-46F7AEC6EBBD}" dt="2022-08-03T17:50:27.815" v="1810" actId="1076"/>
          <ac:cxnSpMkLst>
            <pc:docMk/>
            <pc:sldMk cId="2930922543" sldId="2676"/>
            <ac:cxnSpMk id="17" creationId="{888A6BD0-08BA-4048-B4F5-80C7B41D52F8}"/>
          </ac:cxnSpMkLst>
        </pc:cxn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18" creationId="{8C844F7F-90BA-4822-984E-5096E7F3617A}"/>
          </ac:cxnSpMkLst>
        </pc:cxn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19" creationId="{908BEB05-1C7B-4978-BC99-85B46450544D}"/>
          </ac:cxnSpMkLst>
        </pc:cxn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24" creationId="{D270F0F4-4A01-4D9F-AC6E-E03B6DFA2F82}"/>
          </ac:cxnSpMkLst>
        </pc:cxn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25" creationId="{ACA8A44A-5484-408D-A9E8-AD199917E5FE}"/>
          </ac:cxnSpMkLst>
        </pc:cxn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26" creationId="{0500AF4D-5B00-463F-80B9-AE8E19D04A12}"/>
          </ac:cxnSpMkLst>
        </pc:cxn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30" creationId="{1FE190BA-A81D-4587-8379-94043980137C}"/>
          </ac:cxnSpMkLst>
        </pc:cxnChg>
        <pc:cxnChg chg="mod">
          <ac:chgData name="Marisol del Carmen Gutierrez Rivera" userId="0963d25f-23fb-408d-a877-4ef32fce1de0" providerId="ADAL" clId="{943439EB-B473-421B-ABBB-46F7AEC6EBBD}" dt="2022-08-03T17:50:27.815" v="1810" actId="1076"/>
          <ac:cxnSpMkLst>
            <pc:docMk/>
            <pc:sldMk cId="2930922543" sldId="2676"/>
            <ac:cxnSpMk id="31" creationId="{EFF1F84A-26D9-4A2A-9DD9-F71DBF41BB24}"/>
          </ac:cxnSpMkLst>
        </pc:cxn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33" creationId="{A11FECA9-11E5-457C-8BEB-F459CABCEBA0}"/>
          </ac:cxnSpMkLst>
        </pc:cxnChg>
        <pc:cxnChg chg="mod">
          <ac:chgData name="Marisol del Carmen Gutierrez Rivera" userId="0963d25f-23fb-408d-a877-4ef32fce1de0" providerId="ADAL" clId="{943439EB-B473-421B-ABBB-46F7AEC6EBBD}" dt="2022-08-03T17:50:18.019" v="1807" actId="164"/>
          <ac:cxnSpMkLst>
            <pc:docMk/>
            <pc:sldMk cId="2930922543" sldId="2676"/>
            <ac:cxnSpMk id="34" creationId="{3511919D-8F84-475C-8314-7B71982FD772}"/>
          </ac:cxnSpMkLst>
        </pc:cxnChg>
      </pc:sldChg>
      <pc:sldChg chg="delSp modSp del mod">
        <pc:chgData name="Marisol del Carmen Gutierrez Rivera" userId="0963d25f-23fb-408d-a877-4ef32fce1de0" providerId="ADAL" clId="{943439EB-B473-421B-ABBB-46F7AEC6EBBD}" dt="2022-08-03T17:59:47.526" v="1907" actId="47"/>
        <pc:sldMkLst>
          <pc:docMk/>
          <pc:sldMk cId="330863931" sldId="2677"/>
        </pc:sldMkLst>
        <pc:spChg chg="mod">
          <ac:chgData name="Marisol del Carmen Gutierrez Rivera" userId="0963d25f-23fb-408d-a877-4ef32fce1de0" providerId="ADAL" clId="{943439EB-B473-421B-ABBB-46F7AEC6EBBD}" dt="2022-08-03T17:58:36.740" v="1894" actId="1076"/>
          <ac:spMkLst>
            <pc:docMk/>
            <pc:sldMk cId="330863931" sldId="2677"/>
            <ac:spMk id="6" creationId="{22C7C4E0-1E13-4C59-8398-4D5A57C44A73}"/>
          </ac:spMkLst>
        </pc:spChg>
        <pc:picChg chg="del">
          <ac:chgData name="Marisol del Carmen Gutierrez Rivera" userId="0963d25f-23fb-408d-a877-4ef32fce1de0" providerId="ADAL" clId="{943439EB-B473-421B-ABBB-46F7AEC6EBBD}" dt="2022-08-03T17:58:10.979" v="1888" actId="478"/>
          <ac:picMkLst>
            <pc:docMk/>
            <pc:sldMk cId="330863931" sldId="2677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7:56:23.960" v="1887" actId="1037"/>
        <pc:sldMkLst>
          <pc:docMk/>
          <pc:sldMk cId="2124912972" sldId="2678"/>
        </pc:sldMkLst>
        <pc:spChg chg="mod">
          <ac:chgData name="Marisol del Carmen Gutierrez Rivera" userId="0963d25f-23fb-408d-a877-4ef32fce1de0" providerId="ADAL" clId="{943439EB-B473-421B-ABBB-46F7AEC6EBBD}" dt="2022-08-03T17:56:09.922" v="1854" actId="1076"/>
          <ac:spMkLst>
            <pc:docMk/>
            <pc:sldMk cId="2124912972" sldId="2678"/>
            <ac:spMk id="8" creationId="{99582DD1-A6D0-4F92-9456-F8AE2B532084}"/>
          </ac:spMkLst>
        </pc:spChg>
        <pc:picChg chg="mod">
          <ac:chgData name="Marisol del Carmen Gutierrez Rivera" userId="0963d25f-23fb-408d-a877-4ef32fce1de0" providerId="ADAL" clId="{943439EB-B473-421B-ABBB-46F7AEC6EBBD}" dt="2022-08-03T17:56:23.960" v="1887" actId="1037"/>
          <ac:picMkLst>
            <pc:docMk/>
            <pc:sldMk cId="2124912972" sldId="2678"/>
            <ac:picMk id="6" creationId="{D17010CD-3809-442B-83AD-DF0E6FED18B7}"/>
          </ac:picMkLst>
        </pc:picChg>
        <pc:picChg chg="del">
          <ac:chgData name="Marisol del Carmen Gutierrez Rivera" userId="0963d25f-23fb-408d-a877-4ef32fce1de0" providerId="ADAL" clId="{943439EB-B473-421B-ABBB-46F7AEC6EBBD}" dt="2022-08-03T17:55:39.756" v="1842" actId="478"/>
          <ac:picMkLst>
            <pc:docMk/>
            <pc:sldMk cId="2124912972" sldId="2678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20:19:02.905" v="2256" actId="1076"/>
        <pc:sldMkLst>
          <pc:docMk/>
          <pc:sldMk cId="45332929" sldId="2679"/>
        </pc:sldMkLst>
        <pc:spChg chg="mod">
          <ac:chgData name="Marisol del Carmen Gutierrez Rivera" userId="0963d25f-23fb-408d-a877-4ef32fce1de0" providerId="ADAL" clId="{943439EB-B473-421B-ABBB-46F7AEC6EBBD}" dt="2022-08-03T20:19:02.905" v="2256" actId="1076"/>
          <ac:spMkLst>
            <pc:docMk/>
            <pc:sldMk cId="45332929" sldId="2679"/>
            <ac:spMk id="8" creationId="{99582DD1-A6D0-4F92-9456-F8AE2B532084}"/>
          </ac:spMkLst>
        </pc:spChg>
        <pc:picChg chg="mod">
          <ac:chgData name="Marisol del Carmen Gutierrez Rivera" userId="0963d25f-23fb-408d-a877-4ef32fce1de0" providerId="ADAL" clId="{943439EB-B473-421B-ABBB-46F7AEC6EBBD}" dt="2022-08-03T20:15:35.817" v="2250" actId="1076"/>
          <ac:picMkLst>
            <pc:docMk/>
            <pc:sldMk cId="45332929" sldId="2679"/>
            <ac:picMk id="5" creationId="{C29D2E28-4F59-4D3A-B46D-6B04B379274B}"/>
          </ac:picMkLst>
        </pc:picChg>
        <pc:picChg chg="del">
          <ac:chgData name="Marisol del Carmen Gutierrez Rivera" userId="0963d25f-23fb-408d-a877-4ef32fce1de0" providerId="ADAL" clId="{943439EB-B473-421B-ABBB-46F7AEC6EBBD}" dt="2022-08-03T20:15:30.780" v="2249" actId="478"/>
          <ac:picMkLst>
            <pc:docMk/>
            <pc:sldMk cId="45332929" sldId="2679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20:15:28.420" v="2248" actId="478"/>
        <pc:sldMkLst>
          <pc:docMk/>
          <pc:sldMk cId="434351447" sldId="2680"/>
        </pc:sldMkLst>
        <pc:spChg chg="mod">
          <ac:chgData name="Marisol del Carmen Gutierrez Rivera" userId="0963d25f-23fb-408d-a877-4ef32fce1de0" providerId="ADAL" clId="{943439EB-B473-421B-ABBB-46F7AEC6EBBD}" dt="2022-08-03T20:15:04.955" v="2241" actId="1076"/>
          <ac:spMkLst>
            <pc:docMk/>
            <pc:sldMk cId="434351447" sldId="2680"/>
            <ac:spMk id="6" creationId="{22C7C4E0-1E13-4C59-8398-4D5A57C44A73}"/>
          </ac:spMkLst>
        </pc:spChg>
        <pc:spChg chg="mod">
          <ac:chgData name="Marisol del Carmen Gutierrez Rivera" userId="0963d25f-23fb-408d-a877-4ef32fce1de0" providerId="ADAL" clId="{943439EB-B473-421B-ABBB-46F7AEC6EBBD}" dt="2022-08-03T20:15:22.179" v="2247" actId="1076"/>
          <ac:spMkLst>
            <pc:docMk/>
            <pc:sldMk cId="434351447" sldId="2680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20:15:28.420" v="2248" actId="478"/>
          <ac:picMkLst>
            <pc:docMk/>
            <pc:sldMk cId="434351447" sldId="2680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8:03:16.180" v="1958" actId="14100"/>
        <pc:sldMkLst>
          <pc:docMk/>
          <pc:sldMk cId="1577913559" sldId="2681"/>
        </pc:sldMkLst>
        <pc:spChg chg="mod">
          <ac:chgData name="Marisol del Carmen Gutierrez Rivera" userId="0963d25f-23fb-408d-a877-4ef32fce1de0" providerId="ADAL" clId="{943439EB-B473-421B-ABBB-46F7AEC6EBBD}" dt="2022-08-03T18:03:12.830" v="1957" actId="1076"/>
          <ac:spMkLst>
            <pc:docMk/>
            <pc:sldMk cId="1577913559" sldId="2681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8:00:07.459" v="1909" actId="164"/>
          <ac:spMkLst>
            <pc:docMk/>
            <pc:sldMk cId="1577913559" sldId="2681"/>
            <ac:spMk id="9" creationId="{299BABB2-9261-42A1-B978-11B82D195D2E}"/>
          </ac:spMkLst>
        </pc:spChg>
        <pc:spChg chg="mod">
          <ac:chgData name="Marisol del Carmen Gutierrez Rivera" userId="0963d25f-23fb-408d-a877-4ef32fce1de0" providerId="ADAL" clId="{943439EB-B473-421B-ABBB-46F7AEC6EBBD}" dt="2022-08-03T18:00:07.459" v="1909" actId="164"/>
          <ac:spMkLst>
            <pc:docMk/>
            <pc:sldMk cId="1577913559" sldId="2681"/>
            <ac:spMk id="10" creationId="{F0ADF285-EB6B-4E90-B2AF-F258E2EDF891}"/>
          </ac:spMkLst>
        </pc:spChg>
        <pc:spChg chg="mod">
          <ac:chgData name="Marisol del Carmen Gutierrez Rivera" userId="0963d25f-23fb-408d-a877-4ef32fce1de0" providerId="ADAL" clId="{943439EB-B473-421B-ABBB-46F7AEC6EBBD}" dt="2022-08-03T18:02:26.488" v="1938" actId="1076"/>
          <ac:spMkLst>
            <pc:docMk/>
            <pc:sldMk cId="1577913559" sldId="2681"/>
            <ac:spMk id="20" creationId="{8D5C3B41-2C50-493F-AD12-69F07BC2B4AC}"/>
          </ac:spMkLst>
        </pc:spChg>
        <pc:spChg chg="mod">
          <ac:chgData name="Marisol del Carmen Gutierrez Rivera" userId="0963d25f-23fb-408d-a877-4ef32fce1de0" providerId="ADAL" clId="{943439EB-B473-421B-ABBB-46F7AEC6EBBD}" dt="2022-08-03T18:02:26.488" v="1938" actId="1076"/>
          <ac:spMkLst>
            <pc:docMk/>
            <pc:sldMk cId="1577913559" sldId="2681"/>
            <ac:spMk id="22" creationId="{E9C4FE5E-9888-4BAA-AB5A-CB09B0719852}"/>
          </ac:spMkLst>
        </pc:spChg>
        <pc:spChg chg="mod">
          <ac:chgData name="Marisol del Carmen Gutierrez Rivera" userId="0963d25f-23fb-408d-a877-4ef32fce1de0" providerId="ADAL" clId="{943439EB-B473-421B-ABBB-46F7AEC6EBBD}" dt="2022-08-03T18:00:07.459" v="1909" actId="164"/>
          <ac:spMkLst>
            <pc:docMk/>
            <pc:sldMk cId="1577913559" sldId="2681"/>
            <ac:spMk id="24" creationId="{F864CA5B-CD92-4608-B1FA-A2F9A03943E1}"/>
          </ac:spMkLst>
        </pc:spChg>
        <pc:grpChg chg="add mod">
          <ac:chgData name="Marisol del Carmen Gutierrez Rivera" userId="0963d25f-23fb-408d-a877-4ef32fce1de0" providerId="ADAL" clId="{943439EB-B473-421B-ABBB-46F7AEC6EBBD}" dt="2022-08-03T18:00:15.556" v="1913" actId="164"/>
          <ac:grpSpMkLst>
            <pc:docMk/>
            <pc:sldMk cId="1577913559" sldId="2681"/>
            <ac:grpSpMk id="2" creationId="{0E30DC65-3C57-5BAF-D574-848E20180FB8}"/>
          </ac:grpSpMkLst>
        </pc:grpChg>
        <pc:grpChg chg="add mod">
          <ac:chgData name="Marisol del Carmen Gutierrez Rivera" userId="0963d25f-23fb-408d-a877-4ef32fce1de0" providerId="ADAL" clId="{943439EB-B473-421B-ABBB-46F7AEC6EBBD}" dt="2022-08-03T18:03:16.180" v="1958" actId="14100"/>
          <ac:grpSpMkLst>
            <pc:docMk/>
            <pc:sldMk cId="1577913559" sldId="2681"/>
            <ac:grpSpMk id="4" creationId="{E93A8213-D7C0-D26E-3858-03B1FA1A2085}"/>
          </ac:grpSpMkLst>
        </pc:grpChg>
        <pc:grpChg chg="mod">
          <ac:chgData name="Marisol del Carmen Gutierrez Rivera" userId="0963d25f-23fb-408d-a877-4ef32fce1de0" providerId="ADAL" clId="{943439EB-B473-421B-ABBB-46F7AEC6EBBD}" dt="2022-08-03T18:00:15.556" v="1913" actId="164"/>
          <ac:grpSpMkLst>
            <pc:docMk/>
            <pc:sldMk cId="1577913559" sldId="2681"/>
            <ac:grpSpMk id="13" creationId="{D4196682-4FE3-42D0-8B00-03C30983FA02}"/>
          </ac:grpSpMkLst>
        </pc:grpChg>
        <pc:picChg chg="mod">
          <ac:chgData name="Marisol del Carmen Gutierrez Rivera" userId="0963d25f-23fb-408d-a877-4ef32fce1de0" providerId="ADAL" clId="{943439EB-B473-421B-ABBB-46F7AEC6EBBD}" dt="2022-08-03T18:00:07.459" v="1909" actId="164"/>
          <ac:picMkLst>
            <pc:docMk/>
            <pc:sldMk cId="1577913559" sldId="2681"/>
            <ac:picMk id="6" creationId="{AC590563-8A44-49F5-8133-28C568616952}"/>
          </ac:picMkLst>
        </pc:picChg>
        <pc:picChg chg="del">
          <ac:chgData name="Marisol del Carmen Gutierrez Rivera" userId="0963d25f-23fb-408d-a877-4ef32fce1de0" providerId="ADAL" clId="{943439EB-B473-421B-ABBB-46F7AEC6EBBD}" dt="2022-08-03T17:59:51.791" v="1908" actId="478"/>
          <ac:picMkLst>
            <pc:docMk/>
            <pc:sldMk cId="1577913559" sldId="2681"/>
            <ac:picMk id="7" creationId="{21CCF96A-8F06-422F-9AAE-CC031EF94A4A}"/>
          </ac:picMkLst>
        </pc:picChg>
        <pc:cxnChg chg="mod">
          <ac:chgData name="Marisol del Carmen Gutierrez Rivera" userId="0963d25f-23fb-408d-a877-4ef32fce1de0" providerId="ADAL" clId="{943439EB-B473-421B-ABBB-46F7AEC6EBBD}" dt="2022-08-03T18:00:07.459" v="1909" actId="164"/>
          <ac:cxnSpMkLst>
            <pc:docMk/>
            <pc:sldMk cId="1577913559" sldId="2681"/>
            <ac:cxnSpMk id="3" creationId="{465F66E7-453E-435D-AEE9-F1F7862A6625}"/>
          </ac:cxnSpMkLst>
        </pc:cxnChg>
        <pc:cxnChg chg="mod">
          <ac:chgData name="Marisol del Carmen Gutierrez Rivera" userId="0963d25f-23fb-408d-a877-4ef32fce1de0" providerId="ADAL" clId="{943439EB-B473-421B-ABBB-46F7AEC6EBBD}" dt="2022-08-03T18:00:07.459" v="1909" actId="164"/>
          <ac:cxnSpMkLst>
            <pc:docMk/>
            <pc:sldMk cId="1577913559" sldId="2681"/>
            <ac:cxnSpMk id="11" creationId="{5C9C4F14-02AD-4C4F-8681-CCFF06685CFC}"/>
          </ac:cxnSpMkLst>
        </pc:cxnChg>
      </pc:sldChg>
      <pc:sldChg chg="addSp delSp modSp mod modAnim">
        <pc:chgData name="Marisol del Carmen Gutierrez Rivera" userId="0963d25f-23fb-408d-a877-4ef32fce1de0" providerId="ADAL" clId="{943439EB-B473-421B-ABBB-46F7AEC6EBBD}" dt="2022-08-02T18:59:24.094" v="178" actId="1076"/>
        <pc:sldMkLst>
          <pc:docMk/>
          <pc:sldMk cId="3713818586" sldId="2682"/>
        </pc:sldMkLst>
        <pc:spChg chg="mod">
          <ac:chgData name="Marisol del Carmen Gutierrez Rivera" userId="0963d25f-23fb-408d-a877-4ef32fce1de0" providerId="ADAL" clId="{943439EB-B473-421B-ABBB-46F7AEC6EBBD}" dt="2022-08-02T18:58:20.301" v="166" actId="164"/>
          <ac:spMkLst>
            <pc:docMk/>
            <pc:sldMk cId="3713818586" sldId="2682"/>
            <ac:spMk id="4" creationId="{4F917DA1-7FAB-4A36-8286-01AC8BE696BA}"/>
          </ac:spMkLst>
        </pc:spChg>
        <pc:spChg chg="mod">
          <ac:chgData name="Marisol del Carmen Gutierrez Rivera" userId="0963d25f-23fb-408d-a877-4ef32fce1de0" providerId="ADAL" clId="{943439EB-B473-421B-ABBB-46F7AEC6EBBD}" dt="2022-08-02T18:58:30.618" v="169" actId="1076"/>
          <ac:spMkLst>
            <pc:docMk/>
            <pc:sldMk cId="3713818586" sldId="2682"/>
            <ac:spMk id="9" creationId="{69194609-96FD-41F0-A205-45535A54DA34}"/>
          </ac:spMkLst>
        </pc:spChg>
        <pc:grpChg chg="add mod">
          <ac:chgData name="Marisol del Carmen Gutierrez Rivera" userId="0963d25f-23fb-408d-a877-4ef32fce1de0" providerId="ADAL" clId="{943439EB-B473-421B-ABBB-46F7AEC6EBBD}" dt="2022-08-02T18:59:24.094" v="178" actId="1076"/>
          <ac:grpSpMkLst>
            <pc:docMk/>
            <pc:sldMk cId="3713818586" sldId="2682"/>
            <ac:grpSpMk id="2" creationId="{936A8A61-A9B1-9CAC-4A93-5724233CDE0F}"/>
          </ac:grpSpMkLst>
        </pc:grpChg>
        <pc:picChg chg="mod">
          <ac:chgData name="Marisol del Carmen Gutierrez Rivera" userId="0963d25f-23fb-408d-a877-4ef32fce1de0" providerId="ADAL" clId="{943439EB-B473-421B-ABBB-46F7AEC6EBBD}" dt="2022-08-02T18:58:20.301" v="166" actId="164"/>
          <ac:picMkLst>
            <pc:docMk/>
            <pc:sldMk cId="3713818586" sldId="2682"/>
            <ac:picMk id="3" creationId="{A7F3E38F-23F3-4803-A609-DDAB5E0A2584}"/>
          </ac:picMkLst>
        </pc:picChg>
        <pc:picChg chg="del">
          <ac:chgData name="Marisol del Carmen Gutierrez Rivera" userId="0963d25f-23fb-408d-a877-4ef32fce1de0" providerId="ADAL" clId="{943439EB-B473-421B-ABBB-46F7AEC6EBBD}" dt="2022-08-02T18:57:59.748" v="158" actId="478"/>
          <ac:picMkLst>
            <pc:docMk/>
            <pc:sldMk cId="3713818586" sldId="2682"/>
            <ac:picMk id="8" creationId="{05284165-F931-4296-9133-E9D9FB19C026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2T21:17:47.371" v="542" actId="1076"/>
        <pc:sldMkLst>
          <pc:docMk/>
          <pc:sldMk cId="331758805" sldId="2683"/>
        </pc:sldMkLst>
        <pc:spChg chg="mod">
          <ac:chgData name="Marisol del Carmen Gutierrez Rivera" userId="0963d25f-23fb-408d-a877-4ef32fce1de0" providerId="ADAL" clId="{943439EB-B473-421B-ABBB-46F7AEC6EBBD}" dt="2022-08-02T20:54:27.498" v="524" actId="164"/>
          <ac:spMkLst>
            <pc:docMk/>
            <pc:sldMk cId="331758805" sldId="2683"/>
            <ac:spMk id="6" creationId="{B83BAF25-10B7-4ED4-B37A-4C378D64B5E2}"/>
          </ac:spMkLst>
        </pc:spChg>
        <pc:spChg chg="mod">
          <ac:chgData name="Marisol del Carmen Gutierrez Rivera" userId="0963d25f-23fb-408d-a877-4ef32fce1de0" providerId="ADAL" clId="{943439EB-B473-421B-ABBB-46F7AEC6EBBD}" dt="2022-08-02T20:54:27.498" v="524" actId="164"/>
          <ac:spMkLst>
            <pc:docMk/>
            <pc:sldMk cId="331758805" sldId="2683"/>
            <ac:spMk id="8" creationId="{FA5B5463-7999-46FB-B490-7676D4459204}"/>
          </ac:spMkLst>
        </pc:spChg>
        <pc:spChg chg="mod">
          <ac:chgData name="Marisol del Carmen Gutierrez Rivera" userId="0963d25f-23fb-408d-a877-4ef32fce1de0" providerId="ADAL" clId="{943439EB-B473-421B-ABBB-46F7AEC6EBBD}" dt="2022-08-02T20:54:27.498" v="524" actId="164"/>
          <ac:spMkLst>
            <pc:docMk/>
            <pc:sldMk cId="331758805" sldId="2683"/>
            <ac:spMk id="9" creationId="{7CF23D92-21F8-4512-B793-D90C996F2107}"/>
          </ac:spMkLst>
        </pc:spChg>
        <pc:spChg chg="mod">
          <ac:chgData name="Marisol del Carmen Gutierrez Rivera" userId="0963d25f-23fb-408d-a877-4ef32fce1de0" providerId="ADAL" clId="{943439EB-B473-421B-ABBB-46F7AEC6EBBD}" dt="2022-08-02T20:54:27.498" v="524" actId="164"/>
          <ac:spMkLst>
            <pc:docMk/>
            <pc:sldMk cId="331758805" sldId="2683"/>
            <ac:spMk id="10" creationId="{4C15EF60-A393-4022-8EC8-B9C71333C8D1}"/>
          </ac:spMkLst>
        </pc:spChg>
        <pc:spChg chg="mod">
          <ac:chgData name="Marisol del Carmen Gutierrez Rivera" userId="0963d25f-23fb-408d-a877-4ef32fce1de0" providerId="ADAL" clId="{943439EB-B473-421B-ABBB-46F7AEC6EBBD}" dt="2022-08-02T21:15:32.824" v="537" actId="1076"/>
          <ac:spMkLst>
            <pc:docMk/>
            <pc:sldMk cId="331758805" sldId="2683"/>
            <ac:spMk id="11" creationId="{B09AB2F4-E3F9-4F83-BCB9-9BF779CACF89}"/>
          </ac:spMkLst>
        </pc:spChg>
        <pc:spChg chg="mod">
          <ac:chgData name="Marisol del Carmen Gutierrez Rivera" userId="0963d25f-23fb-408d-a877-4ef32fce1de0" providerId="ADAL" clId="{943439EB-B473-421B-ABBB-46F7AEC6EBBD}" dt="2022-08-02T21:15:35.817" v="538" actId="1076"/>
          <ac:spMkLst>
            <pc:docMk/>
            <pc:sldMk cId="331758805" sldId="2683"/>
            <ac:spMk id="12" creationId="{F1D8BB62-B196-48FA-9939-96671DFD0C7E}"/>
          </ac:spMkLst>
        </pc:spChg>
        <pc:grpChg chg="add mod">
          <ac:chgData name="Marisol del Carmen Gutierrez Rivera" userId="0963d25f-23fb-408d-a877-4ef32fce1de0" providerId="ADAL" clId="{943439EB-B473-421B-ABBB-46F7AEC6EBBD}" dt="2022-08-02T21:17:47.371" v="542" actId="1076"/>
          <ac:grpSpMkLst>
            <pc:docMk/>
            <pc:sldMk cId="331758805" sldId="2683"/>
            <ac:grpSpMk id="2" creationId="{95EF14E9-41F5-39A5-5474-2FA1A3B0F6B3}"/>
          </ac:grpSpMkLst>
        </pc:grpChg>
        <pc:graphicFrameChg chg="mod">
          <ac:chgData name="Marisol del Carmen Gutierrez Rivera" userId="0963d25f-23fb-408d-a877-4ef32fce1de0" providerId="ADAL" clId="{943439EB-B473-421B-ABBB-46F7AEC6EBBD}" dt="2022-08-02T20:55:02.876" v="534" actId="255"/>
          <ac:graphicFrameMkLst>
            <pc:docMk/>
            <pc:sldMk cId="331758805" sldId="2683"/>
            <ac:graphicFrameMk id="4" creationId="{500F6E0F-DCB9-46EF-B8D6-E03F57B2681C}"/>
          </ac:graphicFrameMkLst>
        </pc:graphicFrameChg>
        <pc:graphicFrameChg chg="mod">
          <ac:chgData name="Marisol del Carmen Gutierrez Rivera" userId="0963d25f-23fb-408d-a877-4ef32fce1de0" providerId="ADAL" clId="{943439EB-B473-421B-ABBB-46F7AEC6EBBD}" dt="2022-08-02T20:55:15.772" v="536" actId="2711"/>
          <ac:graphicFrameMkLst>
            <pc:docMk/>
            <pc:sldMk cId="331758805" sldId="2683"/>
            <ac:graphicFrameMk id="5" creationId="{84F2CC7A-4645-4817-A4A1-98FA0235C513}"/>
          </ac:graphicFrameMkLst>
        </pc:graphicFrameChg>
        <pc:picChg chg="del">
          <ac:chgData name="Marisol del Carmen Gutierrez Rivera" userId="0963d25f-23fb-408d-a877-4ef32fce1de0" providerId="ADAL" clId="{943439EB-B473-421B-ABBB-46F7AEC6EBBD}" dt="2022-08-02T20:51:26.680" v="515" actId="478"/>
          <ac:picMkLst>
            <pc:docMk/>
            <pc:sldMk cId="331758805" sldId="2683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21:27:15.897" v="678" actId="1076"/>
        <pc:sldMkLst>
          <pc:docMk/>
          <pc:sldMk cId="1301438460" sldId="2684"/>
        </pc:sldMkLst>
        <pc:spChg chg="mod">
          <ac:chgData name="Marisol del Carmen Gutierrez Rivera" userId="0963d25f-23fb-408d-a877-4ef32fce1de0" providerId="ADAL" clId="{943439EB-B473-421B-ABBB-46F7AEC6EBBD}" dt="2022-08-02T21:27:15.897" v="678" actId="1076"/>
          <ac:spMkLst>
            <pc:docMk/>
            <pc:sldMk cId="1301438460" sldId="2684"/>
            <ac:spMk id="5" creationId="{A149DD3B-F681-4409-A18C-3F9979D01C74}"/>
          </ac:spMkLst>
        </pc:spChg>
        <pc:spChg chg="mod">
          <ac:chgData name="Marisol del Carmen Gutierrez Rivera" userId="0963d25f-23fb-408d-a877-4ef32fce1de0" providerId="ADAL" clId="{943439EB-B473-421B-ABBB-46F7AEC6EBBD}" dt="2022-08-02T21:26:32.680" v="656" actId="1037"/>
          <ac:spMkLst>
            <pc:docMk/>
            <pc:sldMk cId="1301438460" sldId="2684"/>
            <ac:spMk id="10" creationId="{B3782E06-7E24-4E3C-A1BE-416AE610D2B3}"/>
          </ac:spMkLst>
        </pc:spChg>
        <pc:picChg chg="del">
          <ac:chgData name="Marisol del Carmen Gutierrez Rivera" userId="0963d25f-23fb-408d-a877-4ef32fce1de0" providerId="ADAL" clId="{943439EB-B473-421B-ABBB-46F7AEC6EBBD}" dt="2022-08-02T21:26:20.822" v="650" actId="478"/>
          <ac:picMkLst>
            <pc:docMk/>
            <pc:sldMk cId="1301438460" sldId="2684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2T21:27:11.184" v="677" actId="1036"/>
          <ac:picMkLst>
            <pc:docMk/>
            <pc:sldMk cId="1301438460" sldId="2684"/>
            <ac:picMk id="9" creationId="{4E190E6F-2527-40E7-989E-135D02FC9A73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3:57:56.133" v="978" actId="478"/>
        <pc:sldMkLst>
          <pc:docMk/>
          <pc:sldMk cId="2970520674" sldId="2686"/>
        </pc:sldMkLst>
        <pc:spChg chg="mod">
          <ac:chgData name="Marisol del Carmen Gutierrez Rivera" userId="0963d25f-23fb-408d-a877-4ef32fce1de0" providerId="ADAL" clId="{943439EB-B473-421B-ABBB-46F7AEC6EBBD}" dt="2022-08-03T13:56:24.458" v="971" actId="1076"/>
          <ac:spMkLst>
            <pc:docMk/>
            <pc:sldMk cId="2970520674" sldId="2686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3:57:36.029" v="974" actId="255"/>
          <ac:spMkLst>
            <pc:docMk/>
            <pc:sldMk cId="2970520674" sldId="2686"/>
            <ac:spMk id="10" creationId="{5DAE853A-0E04-4087-A80F-BC7441D907DA}"/>
          </ac:spMkLst>
        </pc:spChg>
        <pc:spChg chg="mod">
          <ac:chgData name="Marisol del Carmen Gutierrez Rivera" userId="0963d25f-23fb-408d-a877-4ef32fce1de0" providerId="ADAL" clId="{943439EB-B473-421B-ABBB-46F7AEC6EBBD}" dt="2022-08-03T13:49:30.435" v="962" actId="164"/>
          <ac:spMkLst>
            <pc:docMk/>
            <pc:sldMk cId="2970520674" sldId="2686"/>
            <ac:spMk id="14" creationId="{608D0475-A2E3-4A8B-9D0A-0D716C453151}"/>
          </ac:spMkLst>
        </pc:spChg>
        <pc:spChg chg="mod">
          <ac:chgData name="Marisol del Carmen Gutierrez Rivera" userId="0963d25f-23fb-408d-a877-4ef32fce1de0" providerId="ADAL" clId="{943439EB-B473-421B-ABBB-46F7AEC6EBBD}" dt="2022-08-03T13:49:30.435" v="962" actId="164"/>
          <ac:spMkLst>
            <pc:docMk/>
            <pc:sldMk cId="2970520674" sldId="2686"/>
            <ac:spMk id="22" creationId="{6CADAD24-B671-42CF-9086-4A07F0A29292}"/>
          </ac:spMkLst>
        </pc:spChg>
        <pc:grpChg chg="add mod">
          <ac:chgData name="Marisol del Carmen Gutierrez Rivera" userId="0963d25f-23fb-408d-a877-4ef32fce1de0" providerId="ADAL" clId="{943439EB-B473-421B-ABBB-46F7AEC6EBBD}" dt="2022-08-03T13:57:52.727" v="977" actId="1076"/>
          <ac:grpSpMkLst>
            <pc:docMk/>
            <pc:sldMk cId="2970520674" sldId="2686"/>
            <ac:grpSpMk id="2" creationId="{6FA80591-024A-8DAE-BB38-71CCA60D7787}"/>
          </ac:grpSpMkLst>
        </pc:grpChg>
        <pc:picChg chg="del">
          <ac:chgData name="Marisol del Carmen Gutierrez Rivera" userId="0963d25f-23fb-408d-a877-4ef32fce1de0" providerId="ADAL" clId="{943439EB-B473-421B-ABBB-46F7AEC6EBBD}" dt="2022-08-03T13:57:56.133" v="978" actId="478"/>
          <ac:picMkLst>
            <pc:docMk/>
            <pc:sldMk cId="2970520674" sldId="2686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3:49:30.435" v="962" actId="164"/>
          <ac:picMkLst>
            <pc:docMk/>
            <pc:sldMk cId="2970520674" sldId="2686"/>
            <ac:picMk id="13" creationId="{6AC3391D-8DE6-41B4-86C2-C95C759FCFA0}"/>
          </ac:picMkLst>
        </pc:picChg>
        <pc:picChg chg="mod">
          <ac:chgData name="Marisol del Carmen Gutierrez Rivera" userId="0963d25f-23fb-408d-a877-4ef32fce1de0" providerId="ADAL" clId="{943439EB-B473-421B-ABBB-46F7AEC6EBBD}" dt="2022-08-03T13:49:30.435" v="962" actId="164"/>
          <ac:picMkLst>
            <pc:docMk/>
            <pc:sldMk cId="2970520674" sldId="2686"/>
            <ac:picMk id="29" creationId="{F8EE04A0-B8C0-4729-83D6-A9916954F23B}"/>
          </ac:picMkLst>
        </pc:picChg>
        <pc:cxnChg chg="mod">
          <ac:chgData name="Marisol del Carmen Gutierrez Rivera" userId="0963d25f-23fb-408d-a877-4ef32fce1de0" providerId="ADAL" clId="{943439EB-B473-421B-ABBB-46F7AEC6EBBD}" dt="2022-08-03T13:49:30.435" v="962" actId="164"/>
          <ac:cxnSpMkLst>
            <pc:docMk/>
            <pc:sldMk cId="2970520674" sldId="2686"/>
            <ac:cxnSpMk id="18" creationId="{30713E5A-B381-48FA-AC88-4C8CA83B19F7}"/>
          </ac:cxnSpMkLst>
        </pc:cxnChg>
      </pc:sldChg>
      <pc:sldChg chg="delSp modSp mod">
        <pc:chgData name="Marisol del Carmen Gutierrez Rivera" userId="0963d25f-23fb-408d-a877-4ef32fce1de0" providerId="ADAL" clId="{943439EB-B473-421B-ABBB-46F7AEC6EBBD}" dt="2022-08-03T14:23:18.956" v="1100" actId="1076"/>
        <pc:sldMkLst>
          <pc:docMk/>
          <pc:sldMk cId="3173302199" sldId="2687"/>
        </pc:sldMkLst>
        <pc:spChg chg="mod">
          <ac:chgData name="Marisol del Carmen Gutierrez Rivera" userId="0963d25f-23fb-408d-a877-4ef32fce1de0" providerId="ADAL" clId="{943439EB-B473-421B-ABBB-46F7AEC6EBBD}" dt="2022-08-03T14:23:18.956" v="1100" actId="1076"/>
          <ac:spMkLst>
            <pc:docMk/>
            <pc:sldMk cId="3173302199" sldId="2687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4:22:45.226" v="1089" actId="1076"/>
          <ac:spMkLst>
            <pc:docMk/>
            <pc:sldMk cId="3173302199" sldId="2687"/>
            <ac:spMk id="10" creationId="{5DAE853A-0E04-4087-A80F-BC7441D907DA}"/>
          </ac:spMkLst>
        </pc:spChg>
        <pc:picChg chg="del">
          <ac:chgData name="Marisol del Carmen Gutierrez Rivera" userId="0963d25f-23fb-408d-a877-4ef32fce1de0" providerId="ADAL" clId="{943439EB-B473-421B-ABBB-46F7AEC6EBBD}" dt="2022-08-03T14:22:25.311" v="1083" actId="478"/>
          <ac:picMkLst>
            <pc:docMk/>
            <pc:sldMk cId="3173302199" sldId="2687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4:22:47.896" v="1090" actId="1076"/>
          <ac:picMkLst>
            <pc:docMk/>
            <pc:sldMk cId="3173302199" sldId="2687"/>
            <ac:picMk id="17" creationId="{42CA154C-5E04-494A-9242-DBD8144405C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4:30:26.375" v="1165" actId="478"/>
        <pc:sldMkLst>
          <pc:docMk/>
          <pc:sldMk cId="3206610940" sldId="2689"/>
        </pc:sldMkLst>
        <pc:spChg chg="mod">
          <ac:chgData name="Marisol del Carmen Gutierrez Rivera" userId="0963d25f-23fb-408d-a877-4ef32fce1de0" providerId="ADAL" clId="{943439EB-B473-421B-ABBB-46F7AEC6EBBD}" dt="2022-08-03T14:30:04.790" v="1153" actId="1036"/>
          <ac:spMkLst>
            <pc:docMk/>
            <pc:sldMk cId="3206610940" sldId="2689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4:30:19.363" v="1164" actId="1076"/>
          <ac:spMkLst>
            <pc:docMk/>
            <pc:sldMk cId="3206610940" sldId="2689"/>
            <ac:spMk id="10" creationId="{5DAE853A-0E04-4087-A80F-BC7441D907DA}"/>
          </ac:spMkLst>
        </pc:spChg>
        <pc:spChg chg="mod">
          <ac:chgData name="Marisol del Carmen Gutierrez Rivera" userId="0963d25f-23fb-408d-a877-4ef32fce1de0" providerId="ADAL" clId="{943439EB-B473-421B-ABBB-46F7AEC6EBBD}" dt="2022-08-03T14:28:03.397" v="1130" actId="164"/>
          <ac:spMkLst>
            <pc:docMk/>
            <pc:sldMk cId="3206610940" sldId="2689"/>
            <ac:spMk id="11" creationId="{FB6344F3-4395-44BE-8E4F-5C18B3F8E3B2}"/>
          </ac:spMkLst>
        </pc:spChg>
        <pc:grpChg chg="add mod">
          <ac:chgData name="Marisol del Carmen Gutierrez Rivera" userId="0963d25f-23fb-408d-a877-4ef32fce1de0" providerId="ADAL" clId="{943439EB-B473-421B-ABBB-46F7AEC6EBBD}" dt="2022-08-03T14:30:14.408" v="1162" actId="1035"/>
          <ac:grpSpMkLst>
            <pc:docMk/>
            <pc:sldMk cId="3206610940" sldId="2689"/>
            <ac:grpSpMk id="2" creationId="{A3775BA4-4C43-571F-8BA8-0839DAFC7515}"/>
          </ac:grpSpMkLst>
        </pc:grpChg>
        <pc:picChg chg="mod">
          <ac:chgData name="Marisol del Carmen Gutierrez Rivera" userId="0963d25f-23fb-408d-a877-4ef32fce1de0" providerId="ADAL" clId="{943439EB-B473-421B-ABBB-46F7AEC6EBBD}" dt="2022-08-03T14:28:03.397" v="1130" actId="164"/>
          <ac:picMkLst>
            <pc:docMk/>
            <pc:sldMk cId="3206610940" sldId="2689"/>
            <ac:picMk id="5" creationId="{08472675-25A9-4FFF-8344-7C3BD693B6A9}"/>
          </ac:picMkLst>
        </pc:picChg>
        <pc:picChg chg="del">
          <ac:chgData name="Marisol del Carmen Gutierrez Rivera" userId="0963d25f-23fb-408d-a877-4ef32fce1de0" providerId="ADAL" clId="{943439EB-B473-421B-ABBB-46F7AEC6EBBD}" dt="2022-08-03T14:30:26.375" v="1165" actId="478"/>
          <ac:picMkLst>
            <pc:docMk/>
            <pc:sldMk cId="3206610940" sldId="2689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4:27:43.849" v="1116" actId="1076"/>
        <pc:sldMkLst>
          <pc:docMk/>
          <pc:sldMk cId="610081134" sldId="2690"/>
        </pc:sldMkLst>
        <pc:spChg chg="mod">
          <ac:chgData name="Marisol del Carmen Gutierrez Rivera" userId="0963d25f-23fb-408d-a877-4ef32fce1de0" providerId="ADAL" clId="{943439EB-B473-421B-ABBB-46F7AEC6EBBD}" dt="2022-08-03T14:27:36.892" v="1114" actId="113"/>
          <ac:spMkLst>
            <pc:docMk/>
            <pc:sldMk cId="610081134" sldId="2690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4:24:17.097" v="1101" actId="164"/>
          <ac:spMkLst>
            <pc:docMk/>
            <pc:sldMk cId="610081134" sldId="2690"/>
            <ac:spMk id="9" creationId="{397F328B-4CE0-4217-9163-0DEEAA3F48A8}"/>
          </ac:spMkLst>
        </pc:spChg>
        <pc:spChg chg="mod">
          <ac:chgData name="Marisol del Carmen Gutierrez Rivera" userId="0963d25f-23fb-408d-a877-4ef32fce1de0" providerId="ADAL" clId="{943439EB-B473-421B-ABBB-46F7AEC6EBBD}" dt="2022-08-03T14:27:40.093" v="1115" actId="1076"/>
          <ac:spMkLst>
            <pc:docMk/>
            <pc:sldMk cId="610081134" sldId="2690"/>
            <ac:spMk id="10" creationId="{5DAE853A-0E04-4087-A80F-BC7441D907DA}"/>
          </ac:spMkLst>
        </pc:spChg>
        <pc:spChg chg="mod">
          <ac:chgData name="Marisol del Carmen Gutierrez Rivera" userId="0963d25f-23fb-408d-a877-4ef32fce1de0" providerId="ADAL" clId="{943439EB-B473-421B-ABBB-46F7AEC6EBBD}" dt="2022-08-03T14:24:17.097" v="1101" actId="164"/>
          <ac:spMkLst>
            <pc:docMk/>
            <pc:sldMk cId="610081134" sldId="2690"/>
            <ac:spMk id="11" creationId="{FB6344F3-4395-44BE-8E4F-5C18B3F8E3B2}"/>
          </ac:spMkLst>
        </pc:spChg>
        <pc:grpChg chg="add mod">
          <ac:chgData name="Marisol del Carmen Gutierrez Rivera" userId="0963d25f-23fb-408d-a877-4ef32fce1de0" providerId="ADAL" clId="{943439EB-B473-421B-ABBB-46F7AEC6EBBD}" dt="2022-08-03T14:27:43.849" v="1116" actId="1076"/>
          <ac:grpSpMkLst>
            <pc:docMk/>
            <pc:sldMk cId="610081134" sldId="2690"/>
            <ac:grpSpMk id="2" creationId="{297E2C57-7613-EA8E-32DF-718AFB9AEC98}"/>
          </ac:grpSpMkLst>
        </pc:grpChg>
        <pc:picChg chg="mod">
          <ac:chgData name="Marisol del Carmen Gutierrez Rivera" userId="0963d25f-23fb-408d-a877-4ef32fce1de0" providerId="ADAL" clId="{943439EB-B473-421B-ABBB-46F7AEC6EBBD}" dt="2022-08-03T14:24:17.097" v="1101" actId="164"/>
          <ac:picMkLst>
            <pc:docMk/>
            <pc:sldMk cId="610081134" sldId="2690"/>
            <ac:picMk id="3" creationId="{9ACC21EC-371A-4138-AA3B-13ACE28A98D8}"/>
          </ac:picMkLst>
        </pc:picChg>
        <pc:picChg chg="del mod">
          <ac:chgData name="Marisol del Carmen Gutierrez Rivera" userId="0963d25f-23fb-408d-a877-4ef32fce1de0" providerId="ADAL" clId="{943439EB-B473-421B-ABBB-46F7AEC6EBBD}" dt="2022-08-03T14:26:08.356" v="1105" actId="478"/>
          <ac:picMkLst>
            <pc:docMk/>
            <pc:sldMk cId="610081134" sldId="2690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4:32:05.085" v="1206" actId="1035"/>
        <pc:sldMkLst>
          <pc:docMk/>
          <pc:sldMk cId="1781127176" sldId="2691"/>
        </pc:sldMkLst>
        <pc:spChg chg="mod">
          <ac:chgData name="Marisol del Carmen Gutierrez Rivera" userId="0963d25f-23fb-408d-a877-4ef32fce1de0" providerId="ADAL" clId="{943439EB-B473-421B-ABBB-46F7AEC6EBBD}" dt="2022-08-03T14:32:05.085" v="1206" actId="1035"/>
          <ac:spMkLst>
            <pc:docMk/>
            <pc:sldMk cId="1781127176" sldId="2691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4:31:59.255" v="1200" actId="1035"/>
          <ac:spMkLst>
            <pc:docMk/>
            <pc:sldMk cId="1781127176" sldId="2691"/>
            <ac:spMk id="10" creationId="{5DAE853A-0E04-4087-A80F-BC7441D907DA}"/>
          </ac:spMkLst>
        </pc:spChg>
        <pc:spChg chg="mod">
          <ac:chgData name="Marisol del Carmen Gutierrez Rivera" userId="0963d25f-23fb-408d-a877-4ef32fce1de0" providerId="ADAL" clId="{943439EB-B473-421B-ABBB-46F7AEC6EBBD}" dt="2022-08-03T14:30:47.410" v="1172" actId="164"/>
          <ac:spMkLst>
            <pc:docMk/>
            <pc:sldMk cId="1781127176" sldId="2691"/>
            <ac:spMk id="21" creationId="{F0899362-CAF3-478B-9BFA-DCCAB241A841}"/>
          </ac:spMkLst>
        </pc:spChg>
        <pc:grpChg chg="add mod">
          <ac:chgData name="Marisol del Carmen Gutierrez Rivera" userId="0963d25f-23fb-408d-a877-4ef32fce1de0" providerId="ADAL" clId="{943439EB-B473-421B-ABBB-46F7AEC6EBBD}" dt="2022-08-03T14:31:55.768" v="1198" actId="1036"/>
          <ac:grpSpMkLst>
            <pc:docMk/>
            <pc:sldMk cId="1781127176" sldId="2691"/>
            <ac:grpSpMk id="2" creationId="{4994B97C-A493-519B-4378-7693F841C1CF}"/>
          </ac:grpSpMkLst>
        </pc:grpChg>
        <pc:picChg chg="add del">
          <ac:chgData name="Marisol del Carmen Gutierrez Rivera" userId="0963d25f-23fb-408d-a877-4ef32fce1de0" providerId="ADAL" clId="{943439EB-B473-421B-ABBB-46F7AEC6EBBD}" dt="2022-08-03T14:30:40.933" v="1171" actId="478"/>
          <ac:picMkLst>
            <pc:docMk/>
            <pc:sldMk cId="1781127176" sldId="2691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4:30:47.410" v="1172" actId="164"/>
          <ac:picMkLst>
            <pc:docMk/>
            <pc:sldMk cId="1781127176" sldId="2691"/>
            <ac:picMk id="17" creationId="{1F3FFCD7-EA45-491D-90A1-74E513605E19}"/>
          </ac:picMkLst>
        </pc:picChg>
        <pc:cxnChg chg="mod">
          <ac:chgData name="Marisol del Carmen Gutierrez Rivera" userId="0963d25f-23fb-408d-a877-4ef32fce1de0" providerId="ADAL" clId="{943439EB-B473-421B-ABBB-46F7AEC6EBBD}" dt="2022-08-03T14:30:47.410" v="1172" actId="164"/>
          <ac:cxnSpMkLst>
            <pc:docMk/>
            <pc:sldMk cId="1781127176" sldId="2691"/>
            <ac:cxnSpMk id="12" creationId="{28EAEA20-2F0B-4C93-B678-7E891C2B70D9}"/>
          </ac:cxnSpMkLst>
        </pc:cxnChg>
      </pc:sldChg>
      <pc:sldChg chg="addSp delSp modSp mod modAnim">
        <pc:chgData name="Marisol del Carmen Gutierrez Rivera" userId="0963d25f-23fb-408d-a877-4ef32fce1de0" providerId="ADAL" clId="{943439EB-B473-421B-ABBB-46F7AEC6EBBD}" dt="2022-08-03T14:18:36.788" v="1079" actId="1036"/>
        <pc:sldMkLst>
          <pc:docMk/>
          <pc:sldMk cId="977178529" sldId="2692"/>
        </pc:sldMkLst>
        <pc:spChg chg="mod">
          <ac:chgData name="Marisol del Carmen Gutierrez Rivera" userId="0963d25f-23fb-408d-a877-4ef32fce1de0" providerId="ADAL" clId="{943439EB-B473-421B-ABBB-46F7AEC6EBBD}" dt="2022-08-03T14:18:16.782" v="1071" actId="1076"/>
          <ac:spMkLst>
            <pc:docMk/>
            <pc:sldMk cId="977178529" sldId="2692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4:13:51.902" v="1018" actId="164"/>
          <ac:spMkLst>
            <pc:docMk/>
            <pc:sldMk cId="977178529" sldId="2692"/>
            <ac:spMk id="9" creationId="{2C94AD1A-59AF-4DDF-80D9-7D9D299BB3F1}"/>
          </ac:spMkLst>
        </pc:spChg>
        <pc:spChg chg="mod">
          <ac:chgData name="Marisol del Carmen Gutierrez Rivera" userId="0963d25f-23fb-408d-a877-4ef32fce1de0" providerId="ADAL" clId="{943439EB-B473-421B-ABBB-46F7AEC6EBBD}" dt="2022-08-03T14:18:36.788" v="1079" actId="1036"/>
          <ac:spMkLst>
            <pc:docMk/>
            <pc:sldMk cId="977178529" sldId="2692"/>
            <ac:spMk id="10" creationId="{5DAE853A-0E04-4087-A80F-BC7441D907DA}"/>
          </ac:spMkLst>
        </pc:spChg>
        <pc:spChg chg="mod">
          <ac:chgData name="Marisol del Carmen Gutierrez Rivera" userId="0963d25f-23fb-408d-a877-4ef32fce1de0" providerId="ADAL" clId="{943439EB-B473-421B-ABBB-46F7AEC6EBBD}" dt="2022-08-03T14:13:51.902" v="1018" actId="164"/>
          <ac:spMkLst>
            <pc:docMk/>
            <pc:sldMk cId="977178529" sldId="2692"/>
            <ac:spMk id="14" creationId="{608D0475-A2E3-4A8B-9D0A-0D716C453151}"/>
          </ac:spMkLst>
        </pc:spChg>
        <pc:spChg chg="mod">
          <ac:chgData name="Marisol del Carmen Gutierrez Rivera" userId="0963d25f-23fb-408d-a877-4ef32fce1de0" providerId="ADAL" clId="{943439EB-B473-421B-ABBB-46F7AEC6EBBD}" dt="2022-08-03T14:13:51.902" v="1018" actId="164"/>
          <ac:spMkLst>
            <pc:docMk/>
            <pc:sldMk cId="977178529" sldId="2692"/>
            <ac:spMk id="15" creationId="{847B2DEB-BE11-4172-A377-BF6131C7A116}"/>
          </ac:spMkLst>
        </pc:spChg>
        <pc:spChg chg="mod">
          <ac:chgData name="Marisol del Carmen Gutierrez Rivera" userId="0963d25f-23fb-408d-a877-4ef32fce1de0" providerId="ADAL" clId="{943439EB-B473-421B-ABBB-46F7AEC6EBBD}" dt="2022-08-03T14:13:51.902" v="1018" actId="164"/>
          <ac:spMkLst>
            <pc:docMk/>
            <pc:sldMk cId="977178529" sldId="2692"/>
            <ac:spMk id="16" creationId="{860DAEAC-9E76-4B03-8ABD-7DD2458D580E}"/>
          </ac:spMkLst>
        </pc:spChg>
        <pc:spChg chg="mod">
          <ac:chgData name="Marisol del Carmen Gutierrez Rivera" userId="0963d25f-23fb-408d-a877-4ef32fce1de0" providerId="ADAL" clId="{943439EB-B473-421B-ABBB-46F7AEC6EBBD}" dt="2022-08-03T14:13:51.902" v="1018" actId="164"/>
          <ac:spMkLst>
            <pc:docMk/>
            <pc:sldMk cId="977178529" sldId="2692"/>
            <ac:spMk id="22" creationId="{6CADAD24-B671-42CF-9086-4A07F0A29292}"/>
          </ac:spMkLst>
        </pc:spChg>
        <pc:grpChg chg="add mod">
          <ac:chgData name="Marisol del Carmen Gutierrez Rivera" userId="0963d25f-23fb-408d-a877-4ef32fce1de0" providerId="ADAL" clId="{943439EB-B473-421B-ABBB-46F7AEC6EBBD}" dt="2022-08-03T14:18:33.564" v="1075" actId="1076"/>
          <ac:grpSpMkLst>
            <pc:docMk/>
            <pc:sldMk cId="977178529" sldId="2692"/>
            <ac:grpSpMk id="2" creationId="{4F8AA796-E248-8565-A824-4BAFA8BCB2F1}"/>
          </ac:grpSpMkLst>
        </pc:grpChg>
        <pc:picChg chg="mod">
          <ac:chgData name="Marisol del Carmen Gutierrez Rivera" userId="0963d25f-23fb-408d-a877-4ef32fce1de0" providerId="ADAL" clId="{943439EB-B473-421B-ABBB-46F7AEC6EBBD}" dt="2022-08-03T14:13:51.902" v="1018" actId="164"/>
          <ac:picMkLst>
            <pc:docMk/>
            <pc:sldMk cId="977178529" sldId="2692"/>
            <ac:picMk id="5" creationId="{A8F0BC4E-463C-4B4C-AD69-B0C24D765CD6}"/>
          </ac:picMkLst>
        </pc:picChg>
        <pc:picChg chg="del">
          <ac:chgData name="Marisol del Carmen Gutierrez Rivera" userId="0963d25f-23fb-408d-a877-4ef32fce1de0" providerId="ADAL" clId="{943439EB-B473-421B-ABBB-46F7AEC6EBBD}" dt="2022-08-03T14:12:50.295" v="1017" actId="478"/>
          <ac:picMkLst>
            <pc:docMk/>
            <pc:sldMk cId="977178529" sldId="2692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4:13:51.902" v="1018" actId="164"/>
          <ac:picMkLst>
            <pc:docMk/>
            <pc:sldMk cId="977178529" sldId="2692"/>
            <ac:picMk id="12" creationId="{401659BF-422D-4333-930A-D91C0EB04C34}"/>
          </ac:picMkLst>
        </pc:picChg>
        <pc:cxnChg chg="mod">
          <ac:chgData name="Marisol del Carmen Gutierrez Rivera" userId="0963d25f-23fb-408d-a877-4ef32fce1de0" providerId="ADAL" clId="{943439EB-B473-421B-ABBB-46F7AEC6EBBD}" dt="2022-08-03T14:13:51.902" v="1018" actId="164"/>
          <ac:cxnSpMkLst>
            <pc:docMk/>
            <pc:sldMk cId="977178529" sldId="2692"/>
            <ac:cxnSpMk id="18" creationId="{30713E5A-B381-48FA-AC88-4C8CA83B19F7}"/>
          </ac:cxnSpMkLst>
        </pc:cxnChg>
      </pc:sldChg>
      <pc:sldChg chg="addSp delSp modSp mod modAnim">
        <pc:chgData name="Marisol del Carmen Gutierrez Rivera" userId="0963d25f-23fb-408d-a877-4ef32fce1de0" providerId="ADAL" clId="{943439EB-B473-421B-ABBB-46F7AEC6EBBD}" dt="2022-08-03T14:32:54.593" v="1220" actId="1076"/>
        <pc:sldMkLst>
          <pc:docMk/>
          <pc:sldMk cId="2354108763" sldId="2693"/>
        </pc:sldMkLst>
        <pc:spChg chg="mod">
          <ac:chgData name="Marisol del Carmen Gutierrez Rivera" userId="0963d25f-23fb-408d-a877-4ef32fce1de0" providerId="ADAL" clId="{943439EB-B473-421B-ABBB-46F7AEC6EBBD}" dt="2022-08-03T14:32:43.759" v="1218" actId="122"/>
          <ac:spMkLst>
            <pc:docMk/>
            <pc:sldMk cId="2354108763" sldId="2693"/>
            <ac:spMk id="8" creationId="{0297EFBB-0CA5-4349-99E6-442F53769870}"/>
          </ac:spMkLst>
        </pc:spChg>
        <pc:spChg chg="mod">
          <ac:chgData name="Marisol del Carmen Gutierrez Rivera" userId="0963d25f-23fb-408d-a877-4ef32fce1de0" providerId="ADAL" clId="{943439EB-B473-421B-ABBB-46F7AEC6EBBD}" dt="2022-08-03T14:32:18.825" v="1207" actId="164"/>
          <ac:spMkLst>
            <pc:docMk/>
            <pc:sldMk cId="2354108763" sldId="2693"/>
            <ac:spMk id="9" creationId="{C38EF2C6-86E7-463E-9CB9-FBEA6222E8A0}"/>
          </ac:spMkLst>
        </pc:spChg>
        <pc:spChg chg="mod">
          <ac:chgData name="Marisol del Carmen Gutierrez Rivera" userId="0963d25f-23fb-408d-a877-4ef32fce1de0" providerId="ADAL" clId="{943439EB-B473-421B-ABBB-46F7AEC6EBBD}" dt="2022-08-03T14:32:18.825" v="1207" actId="164"/>
          <ac:spMkLst>
            <pc:docMk/>
            <pc:sldMk cId="2354108763" sldId="2693"/>
            <ac:spMk id="11" creationId="{3DD7818F-5385-4A56-8150-210797E6E522}"/>
          </ac:spMkLst>
        </pc:spChg>
        <pc:grpChg chg="add mod">
          <ac:chgData name="Marisol del Carmen Gutierrez Rivera" userId="0963d25f-23fb-408d-a877-4ef32fce1de0" providerId="ADAL" clId="{943439EB-B473-421B-ABBB-46F7AEC6EBBD}" dt="2022-08-03T14:32:54.593" v="1220" actId="1076"/>
          <ac:grpSpMkLst>
            <pc:docMk/>
            <pc:sldMk cId="2354108763" sldId="2693"/>
            <ac:grpSpMk id="2" creationId="{C4E4EF6B-C92D-BECD-3C2D-FAFE22502706}"/>
          </ac:grpSpMkLst>
        </pc:grpChg>
        <pc:picChg chg="del">
          <ac:chgData name="Marisol del Carmen Gutierrez Rivera" userId="0963d25f-23fb-408d-a877-4ef32fce1de0" providerId="ADAL" clId="{943439EB-B473-421B-ABBB-46F7AEC6EBBD}" dt="2022-08-03T14:30:27.798" v="1166" actId="478"/>
          <ac:picMkLst>
            <pc:docMk/>
            <pc:sldMk cId="2354108763" sldId="2693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4:32:18.825" v="1207" actId="164"/>
          <ac:picMkLst>
            <pc:docMk/>
            <pc:sldMk cId="2354108763" sldId="2693"/>
            <ac:picMk id="17" creationId="{1F3FFCD7-EA45-491D-90A1-74E513605E19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6:31:14.126" v="1483" actId="1076"/>
        <pc:sldMkLst>
          <pc:docMk/>
          <pc:sldMk cId="3160285643" sldId="2694"/>
        </pc:sldMkLst>
        <pc:spChg chg="mod">
          <ac:chgData name="Marisol del Carmen Gutierrez Rivera" userId="0963d25f-23fb-408d-a877-4ef32fce1de0" providerId="ADAL" clId="{943439EB-B473-421B-ABBB-46F7AEC6EBBD}" dt="2022-08-03T16:30:21.053" v="1472" actId="255"/>
          <ac:spMkLst>
            <pc:docMk/>
            <pc:sldMk cId="3160285643" sldId="2694"/>
            <ac:spMk id="5" creationId="{971F8B79-EAFD-43DA-95FF-9782B8535A44}"/>
          </ac:spMkLst>
        </pc:spChg>
        <pc:spChg chg="mod">
          <ac:chgData name="Marisol del Carmen Gutierrez Rivera" userId="0963d25f-23fb-408d-a877-4ef32fce1de0" providerId="ADAL" clId="{943439EB-B473-421B-ABBB-46F7AEC6EBBD}" dt="2022-08-03T16:31:14.126" v="1483" actId="1076"/>
          <ac:spMkLst>
            <pc:docMk/>
            <pc:sldMk cId="3160285643" sldId="2694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6:29:57.088" v="1465" actId="478"/>
          <ac:picMkLst>
            <pc:docMk/>
            <pc:sldMk cId="3160285643" sldId="2694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7:52:03.417" v="1835" actId="2711"/>
        <pc:sldMkLst>
          <pc:docMk/>
          <pc:sldMk cId="1037187062" sldId="2695"/>
        </pc:sldMkLst>
        <pc:spChg chg="mod">
          <ac:chgData name="Marisol del Carmen Gutierrez Rivera" userId="0963d25f-23fb-408d-a877-4ef32fce1de0" providerId="ADAL" clId="{943439EB-B473-421B-ABBB-46F7AEC6EBBD}" dt="2022-08-03T17:52:03.417" v="1835" actId="2711"/>
          <ac:spMkLst>
            <pc:docMk/>
            <pc:sldMk cId="1037187062" sldId="2695"/>
            <ac:spMk id="6" creationId="{22C7C4E0-1E13-4C59-8398-4D5A57C44A73}"/>
          </ac:spMkLst>
        </pc:spChg>
        <pc:spChg chg="mod">
          <ac:chgData name="Marisol del Carmen Gutierrez Rivera" userId="0963d25f-23fb-408d-a877-4ef32fce1de0" providerId="ADAL" clId="{943439EB-B473-421B-ABBB-46F7AEC6EBBD}" dt="2022-08-03T17:51:57.489" v="1834" actId="1076"/>
          <ac:spMkLst>
            <pc:docMk/>
            <pc:sldMk cId="1037187062" sldId="2695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7:51:16.884" v="1816" actId="478"/>
          <ac:picMkLst>
            <pc:docMk/>
            <pc:sldMk cId="1037187062" sldId="2695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20:14:53.309" v="2237" actId="1076"/>
        <pc:sldMkLst>
          <pc:docMk/>
          <pc:sldMk cId="975999779" sldId="2696"/>
        </pc:sldMkLst>
        <pc:spChg chg="mod">
          <ac:chgData name="Marisol del Carmen Gutierrez Rivera" userId="0963d25f-23fb-408d-a877-4ef32fce1de0" providerId="ADAL" clId="{943439EB-B473-421B-ABBB-46F7AEC6EBBD}" dt="2022-08-03T20:14:53.309" v="2237" actId="1076"/>
          <ac:spMkLst>
            <pc:docMk/>
            <pc:sldMk cId="975999779" sldId="2696"/>
            <ac:spMk id="6" creationId="{22C7C4E0-1E13-4C59-8398-4D5A57C44A73}"/>
          </ac:spMkLst>
        </pc:spChg>
        <pc:spChg chg="mod">
          <ac:chgData name="Marisol del Carmen Gutierrez Rivera" userId="0963d25f-23fb-408d-a877-4ef32fce1de0" providerId="ADAL" clId="{943439EB-B473-421B-ABBB-46F7AEC6EBBD}" dt="2022-08-03T20:14:35.115" v="2232" actId="1076"/>
          <ac:spMkLst>
            <pc:docMk/>
            <pc:sldMk cId="975999779" sldId="2696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20:04:32.456" v="2223" actId="478"/>
          <ac:picMkLst>
            <pc:docMk/>
            <pc:sldMk cId="975999779" sldId="2696"/>
            <ac:picMk id="7" creationId="{21CCF96A-8F06-422F-9AAE-CC031EF94A4A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11:52.466" v="187" actId="207"/>
        <pc:sldMkLst>
          <pc:docMk/>
          <pc:sldMk cId="3947931439" sldId="2697"/>
        </pc:sldMkLst>
        <pc:spChg chg="mod">
          <ac:chgData name="Marisol del Carmen Gutierrez Rivera" userId="0963d25f-23fb-408d-a877-4ef32fce1de0" providerId="ADAL" clId="{943439EB-B473-421B-ABBB-46F7AEC6EBBD}" dt="2022-08-02T18:49:01.787" v="87" actId="1076"/>
          <ac:spMkLst>
            <pc:docMk/>
            <pc:sldMk cId="3947931439" sldId="2697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2T19:11:52.466" v="187" actId="207"/>
          <ac:spMkLst>
            <pc:docMk/>
            <pc:sldMk cId="3947931439" sldId="2697"/>
            <ac:spMk id="8" creationId="{9EBC2615-7A6A-49DA-8C05-873FEF877D70}"/>
          </ac:spMkLst>
        </pc:spChg>
        <pc:picChg chg="del">
          <ac:chgData name="Marisol del Carmen Gutierrez Rivera" userId="0963d25f-23fb-408d-a877-4ef32fce1de0" providerId="ADAL" clId="{943439EB-B473-421B-ABBB-46F7AEC6EBBD}" dt="2022-08-02T18:53:57.619" v="102" actId="478"/>
          <ac:picMkLst>
            <pc:docMk/>
            <pc:sldMk cId="3947931439" sldId="2697"/>
            <ac:picMk id="7" creationId="{9175C5B4-79CD-4579-91BE-C278F2D3EAE3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16:03.539" v="195" actId="207"/>
        <pc:sldMkLst>
          <pc:docMk/>
          <pc:sldMk cId="2027285517" sldId="2698"/>
        </pc:sldMkLst>
        <pc:spChg chg="mod">
          <ac:chgData name="Marisol del Carmen Gutierrez Rivera" userId="0963d25f-23fb-408d-a877-4ef32fce1de0" providerId="ADAL" clId="{943439EB-B473-421B-ABBB-46F7AEC6EBBD}" dt="2022-08-02T18:53:45.342" v="100" actId="113"/>
          <ac:spMkLst>
            <pc:docMk/>
            <pc:sldMk cId="2027285517" sldId="2698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2T19:16:03.539" v="195" actId="207"/>
          <ac:spMkLst>
            <pc:docMk/>
            <pc:sldMk cId="2027285517" sldId="2698"/>
            <ac:spMk id="8" creationId="{9EBC2615-7A6A-49DA-8C05-873FEF877D70}"/>
          </ac:spMkLst>
        </pc:spChg>
        <pc:picChg chg="del">
          <ac:chgData name="Marisol del Carmen Gutierrez Rivera" userId="0963d25f-23fb-408d-a877-4ef32fce1de0" providerId="ADAL" clId="{943439EB-B473-421B-ABBB-46F7AEC6EBBD}" dt="2022-08-02T18:54:00.243" v="103" actId="478"/>
          <ac:picMkLst>
            <pc:docMk/>
            <pc:sldMk cId="2027285517" sldId="2698"/>
            <ac:picMk id="7" creationId="{9175C5B4-79CD-4579-91BE-C278F2D3EAE3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2T19:27:14.692" v="277" actId="115"/>
        <pc:sldMkLst>
          <pc:docMk/>
          <pc:sldMk cId="2203500223" sldId="2699"/>
        </pc:sldMkLst>
        <pc:spChg chg="mod">
          <ac:chgData name="Marisol del Carmen Gutierrez Rivera" userId="0963d25f-23fb-408d-a877-4ef32fce1de0" providerId="ADAL" clId="{943439EB-B473-421B-ABBB-46F7AEC6EBBD}" dt="2022-08-02T18:56:09.647" v="142" actId="1076"/>
          <ac:spMkLst>
            <pc:docMk/>
            <pc:sldMk cId="2203500223" sldId="2699"/>
            <ac:spMk id="2" creationId="{97CBB231-21FF-5F47-B488-AD3B5D37C6D3}"/>
          </ac:spMkLst>
        </pc:spChg>
        <pc:spChg chg="mod">
          <ac:chgData name="Marisol del Carmen Gutierrez Rivera" userId="0963d25f-23fb-408d-a877-4ef32fce1de0" providerId="ADAL" clId="{943439EB-B473-421B-ABBB-46F7AEC6EBBD}" dt="2022-08-02T19:27:14.692" v="277" actId="115"/>
          <ac:spMkLst>
            <pc:docMk/>
            <pc:sldMk cId="2203500223" sldId="2699"/>
            <ac:spMk id="8" creationId="{9EBC2615-7A6A-49DA-8C05-873FEF877D70}"/>
          </ac:spMkLst>
        </pc:spChg>
        <pc:picChg chg="del">
          <ac:chgData name="Marisol del Carmen Gutierrez Rivera" userId="0963d25f-23fb-408d-a877-4ef32fce1de0" providerId="ADAL" clId="{943439EB-B473-421B-ABBB-46F7AEC6EBBD}" dt="2022-08-02T18:56:28.228" v="144" actId="478"/>
          <ac:picMkLst>
            <pc:docMk/>
            <pc:sldMk cId="2203500223" sldId="2699"/>
            <ac:picMk id="7" creationId="{9175C5B4-79CD-4579-91BE-C278F2D3EAE3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7:13:55.905" v="1630" actId="1076"/>
        <pc:sldMkLst>
          <pc:docMk/>
          <pc:sldMk cId="3238855572" sldId="2700"/>
        </pc:sldMkLst>
        <pc:spChg chg="mod">
          <ac:chgData name="Marisol del Carmen Gutierrez Rivera" userId="0963d25f-23fb-408d-a877-4ef32fce1de0" providerId="ADAL" clId="{943439EB-B473-421B-ABBB-46F7AEC6EBBD}" dt="2022-08-03T17:13:02.455" v="1619" actId="1076"/>
          <ac:spMkLst>
            <pc:docMk/>
            <pc:sldMk cId="3238855572" sldId="2700"/>
            <ac:spMk id="5" creationId="{30F33810-FEBC-4442-89F7-9B568862A13F}"/>
          </ac:spMkLst>
        </pc:spChg>
        <pc:spChg chg="mod">
          <ac:chgData name="Marisol del Carmen Gutierrez Rivera" userId="0963d25f-23fb-408d-a877-4ef32fce1de0" providerId="ADAL" clId="{943439EB-B473-421B-ABBB-46F7AEC6EBBD}" dt="2022-08-03T17:13:55.905" v="1630" actId="1076"/>
          <ac:spMkLst>
            <pc:docMk/>
            <pc:sldMk cId="3238855572" sldId="2700"/>
            <ac:spMk id="8" creationId="{99582DD1-A6D0-4F92-9456-F8AE2B532084}"/>
          </ac:spMkLst>
        </pc:spChg>
        <pc:picChg chg="del">
          <ac:chgData name="Marisol del Carmen Gutierrez Rivera" userId="0963d25f-23fb-408d-a877-4ef32fce1de0" providerId="ADAL" clId="{943439EB-B473-421B-ABBB-46F7AEC6EBBD}" dt="2022-08-03T17:11:57.919" v="1608" actId="478"/>
          <ac:picMkLst>
            <pc:docMk/>
            <pc:sldMk cId="3238855572" sldId="2700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8:11:58.188" v="1993" actId="14100"/>
        <pc:sldMkLst>
          <pc:docMk/>
          <pc:sldMk cId="1125795733" sldId="2701"/>
        </pc:sldMkLst>
        <pc:spChg chg="mod">
          <ac:chgData name="Marisol del Carmen Gutierrez Rivera" userId="0963d25f-23fb-408d-a877-4ef32fce1de0" providerId="ADAL" clId="{943439EB-B473-421B-ABBB-46F7AEC6EBBD}" dt="2022-08-03T18:11:32.852" v="1990" actId="1076"/>
          <ac:spMkLst>
            <pc:docMk/>
            <pc:sldMk cId="1125795733" sldId="2701"/>
            <ac:spMk id="5" creationId="{0DDBE250-2241-4A22-B4D2-5C6F7B1306DD}"/>
          </ac:spMkLst>
        </pc:spChg>
        <pc:spChg chg="mod">
          <ac:chgData name="Marisol del Carmen Gutierrez Rivera" userId="0963d25f-23fb-408d-a877-4ef32fce1de0" providerId="ADAL" clId="{943439EB-B473-421B-ABBB-46F7AEC6EBBD}" dt="2022-08-03T18:11:42.109" v="1992" actId="1076"/>
          <ac:spMkLst>
            <pc:docMk/>
            <pc:sldMk cId="1125795733" sldId="2701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8:11:32.852" v="1990" actId="1076"/>
          <ac:spMkLst>
            <pc:docMk/>
            <pc:sldMk cId="1125795733" sldId="2701"/>
            <ac:spMk id="21" creationId="{CBF43DBE-ACF3-431A-8708-EF651E66BCBC}"/>
          </ac:spMkLst>
        </pc:spChg>
        <pc:spChg chg="mod">
          <ac:chgData name="Marisol del Carmen Gutierrez Rivera" userId="0963d25f-23fb-408d-a877-4ef32fce1de0" providerId="ADAL" clId="{943439EB-B473-421B-ABBB-46F7AEC6EBBD}" dt="2022-08-03T18:11:32.852" v="1990" actId="1076"/>
          <ac:spMkLst>
            <pc:docMk/>
            <pc:sldMk cId="1125795733" sldId="2701"/>
            <ac:spMk id="23" creationId="{2D427A2C-2590-4748-BE63-3DA351FD466E}"/>
          </ac:spMkLst>
        </pc:spChg>
        <pc:spChg chg="mod">
          <ac:chgData name="Marisol del Carmen Gutierrez Rivera" userId="0963d25f-23fb-408d-a877-4ef32fce1de0" providerId="ADAL" clId="{943439EB-B473-421B-ABBB-46F7AEC6EBBD}" dt="2022-08-03T18:11:32.852" v="1990" actId="1076"/>
          <ac:spMkLst>
            <pc:docMk/>
            <pc:sldMk cId="1125795733" sldId="2701"/>
            <ac:spMk id="28" creationId="{8A01993A-0F06-4E5A-A5B8-F3F493C581A9}"/>
          </ac:spMkLst>
        </pc:spChg>
        <pc:spChg chg="mod">
          <ac:chgData name="Marisol del Carmen Gutierrez Rivera" userId="0963d25f-23fb-408d-a877-4ef32fce1de0" providerId="ADAL" clId="{943439EB-B473-421B-ABBB-46F7AEC6EBBD}" dt="2022-08-03T18:11:32.852" v="1990" actId="1076"/>
          <ac:spMkLst>
            <pc:docMk/>
            <pc:sldMk cId="1125795733" sldId="2701"/>
            <ac:spMk id="32" creationId="{ECB045AE-92CA-49E2-B1F6-1EF6770549C0}"/>
          </ac:spMkLst>
        </pc:spChg>
        <pc:spChg chg="mod">
          <ac:chgData name="Marisol del Carmen Gutierrez Rivera" userId="0963d25f-23fb-408d-a877-4ef32fce1de0" providerId="ADAL" clId="{943439EB-B473-421B-ABBB-46F7AEC6EBBD}" dt="2022-08-03T18:11:32.852" v="1990" actId="1076"/>
          <ac:spMkLst>
            <pc:docMk/>
            <pc:sldMk cId="1125795733" sldId="2701"/>
            <ac:spMk id="34" creationId="{9128D9D1-509E-4C15-9300-ABA6EB07D617}"/>
          </ac:spMkLst>
        </pc:spChg>
        <pc:spChg chg="mod">
          <ac:chgData name="Marisol del Carmen Gutierrez Rivera" userId="0963d25f-23fb-408d-a877-4ef32fce1de0" providerId="ADAL" clId="{943439EB-B473-421B-ABBB-46F7AEC6EBBD}" dt="2022-08-03T18:11:58.188" v="1993" actId="14100"/>
          <ac:spMkLst>
            <pc:docMk/>
            <pc:sldMk cId="1125795733" sldId="2701"/>
            <ac:spMk id="35" creationId="{2007CF8A-213A-4FF7-87ED-FEB0D09BE60D}"/>
          </ac:spMkLst>
        </pc:spChg>
        <pc:spChg chg="mod">
          <ac:chgData name="Marisol del Carmen Gutierrez Rivera" userId="0963d25f-23fb-408d-a877-4ef32fce1de0" providerId="ADAL" clId="{943439EB-B473-421B-ABBB-46F7AEC6EBBD}" dt="2022-08-03T18:11:32.852" v="1990" actId="1076"/>
          <ac:spMkLst>
            <pc:docMk/>
            <pc:sldMk cId="1125795733" sldId="2701"/>
            <ac:spMk id="36" creationId="{EC3817DC-161F-46A2-9B77-5F2185AD34D1}"/>
          </ac:spMkLst>
        </pc:spChg>
        <pc:spChg chg="mod">
          <ac:chgData name="Marisol del Carmen Gutierrez Rivera" userId="0963d25f-23fb-408d-a877-4ef32fce1de0" providerId="ADAL" clId="{943439EB-B473-421B-ABBB-46F7AEC6EBBD}" dt="2022-08-03T18:11:32.852" v="1990" actId="1076"/>
          <ac:spMkLst>
            <pc:docMk/>
            <pc:sldMk cId="1125795733" sldId="2701"/>
            <ac:spMk id="37" creationId="{C514FF97-C193-4DA8-AF8F-3FD56562D9D1}"/>
          </ac:spMkLst>
        </pc:spChg>
        <pc:grpChg chg="add mod">
          <ac:chgData name="Marisol del Carmen Gutierrez Rivera" userId="0963d25f-23fb-408d-a877-4ef32fce1de0" providerId="ADAL" clId="{943439EB-B473-421B-ABBB-46F7AEC6EBBD}" dt="2022-08-03T18:11:32.852" v="1990" actId="1076"/>
          <ac:grpSpMkLst>
            <pc:docMk/>
            <pc:sldMk cId="1125795733" sldId="2701"/>
            <ac:grpSpMk id="2" creationId="{8158D7B9-C689-1A07-55FF-FD453353EE91}"/>
          </ac:grpSpMkLst>
        </pc:grpChg>
        <pc:grpChg chg="mod">
          <ac:chgData name="Marisol del Carmen Gutierrez Rivera" userId="0963d25f-23fb-408d-a877-4ef32fce1de0" providerId="ADAL" clId="{943439EB-B473-421B-ABBB-46F7AEC6EBBD}" dt="2022-08-03T18:11:32.852" v="1990" actId="1076"/>
          <ac:grpSpMkLst>
            <pc:docMk/>
            <pc:sldMk cId="1125795733" sldId="2701"/>
            <ac:grpSpMk id="18" creationId="{52A6609F-6B1D-424D-965F-B7820E859A3C}"/>
          </ac:grpSpMkLst>
        </pc:grpChg>
        <pc:grpChg chg="mod">
          <ac:chgData name="Marisol del Carmen Gutierrez Rivera" userId="0963d25f-23fb-408d-a877-4ef32fce1de0" providerId="ADAL" clId="{943439EB-B473-421B-ABBB-46F7AEC6EBBD}" dt="2022-08-03T18:11:32.852" v="1990" actId="1076"/>
          <ac:grpSpMkLst>
            <pc:docMk/>
            <pc:sldMk cId="1125795733" sldId="2701"/>
            <ac:grpSpMk id="29" creationId="{E867871E-2B47-49DB-A4A4-A8F5E1215416}"/>
          </ac:grpSpMkLst>
        </pc:grpChg>
        <pc:grpChg chg="mod">
          <ac:chgData name="Marisol del Carmen Gutierrez Rivera" userId="0963d25f-23fb-408d-a877-4ef32fce1de0" providerId="ADAL" clId="{943439EB-B473-421B-ABBB-46F7AEC6EBBD}" dt="2022-08-03T18:11:32.852" v="1990" actId="1076"/>
          <ac:grpSpMkLst>
            <pc:docMk/>
            <pc:sldMk cId="1125795733" sldId="2701"/>
            <ac:grpSpMk id="31" creationId="{E5B48AAE-44FA-423C-974B-579F496DCD5A}"/>
          </ac:grpSpMkLst>
        </pc:grpChg>
        <pc:picChg chg="del">
          <ac:chgData name="Marisol del Carmen Gutierrez Rivera" userId="0963d25f-23fb-408d-a877-4ef32fce1de0" providerId="ADAL" clId="{943439EB-B473-421B-ABBB-46F7AEC6EBBD}" dt="2022-08-03T18:09:57.721" v="1963" actId="478"/>
          <ac:picMkLst>
            <pc:docMk/>
            <pc:sldMk cId="1125795733" sldId="2701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8:11:32.852" v="1990" actId="1076"/>
          <ac:picMkLst>
            <pc:docMk/>
            <pc:sldMk cId="1125795733" sldId="2701"/>
            <ac:picMk id="17" creationId="{50540A83-674F-4BD5-A9DE-B4AB545B861E}"/>
          </ac:picMkLst>
        </pc:picChg>
        <pc:picChg chg="mod">
          <ac:chgData name="Marisol del Carmen Gutierrez Rivera" userId="0963d25f-23fb-408d-a877-4ef32fce1de0" providerId="ADAL" clId="{943439EB-B473-421B-ABBB-46F7AEC6EBBD}" dt="2022-08-03T18:11:32.852" v="1990" actId="1076"/>
          <ac:picMkLst>
            <pc:docMk/>
            <pc:sldMk cId="1125795733" sldId="2701"/>
            <ac:picMk id="19" creationId="{1A512299-6BF8-4AE5-8FB1-2DE4F99AA9EE}"/>
          </ac:picMkLst>
        </pc:picChg>
        <pc:picChg chg="mod">
          <ac:chgData name="Marisol del Carmen Gutierrez Rivera" userId="0963d25f-23fb-408d-a877-4ef32fce1de0" providerId="ADAL" clId="{943439EB-B473-421B-ABBB-46F7AEC6EBBD}" dt="2022-08-03T18:11:32.852" v="1990" actId="1076"/>
          <ac:picMkLst>
            <pc:docMk/>
            <pc:sldMk cId="1125795733" sldId="2701"/>
            <ac:picMk id="24" creationId="{2B2CED40-4212-4B9A-9799-3A51E7EC18C7}"/>
          </ac:picMkLst>
        </pc:picChg>
        <pc:picChg chg="mod">
          <ac:chgData name="Marisol del Carmen Gutierrez Rivera" userId="0963d25f-23fb-408d-a877-4ef32fce1de0" providerId="ADAL" clId="{943439EB-B473-421B-ABBB-46F7AEC6EBBD}" dt="2022-08-03T18:11:32.852" v="1990" actId="1076"/>
          <ac:picMkLst>
            <pc:docMk/>
            <pc:sldMk cId="1125795733" sldId="2701"/>
            <ac:picMk id="25" creationId="{E6212C69-B240-42DC-83F5-E119EF3D34F9}"/>
          </ac:picMkLst>
        </pc:picChg>
        <pc:picChg chg="mod">
          <ac:chgData name="Marisol del Carmen Gutierrez Rivera" userId="0963d25f-23fb-408d-a877-4ef32fce1de0" providerId="ADAL" clId="{943439EB-B473-421B-ABBB-46F7AEC6EBBD}" dt="2022-08-03T18:11:32.852" v="1990" actId="1076"/>
          <ac:picMkLst>
            <pc:docMk/>
            <pc:sldMk cId="1125795733" sldId="2701"/>
            <ac:picMk id="30" creationId="{8A42285E-B904-44A0-9C0D-AA10EE3475C0}"/>
          </ac:picMkLst>
        </pc:picChg>
        <pc:picChg chg="mod">
          <ac:chgData name="Marisol del Carmen Gutierrez Rivera" userId="0963d25f-23fb-408d-a877-4ef32fce1de0" providerId="ADAL" clId="{943439EB-B473-421B-ABBB-46F7AEC6EBBD}" dt="2022-08-03T18:11:32.852" v="1990" actId="1076"/>
          <ac:picMkLst>
            <pc:docMk/>
            <pc:sldMk cId="1125795733" sldId="2701"/>
            <ac:picMk id="33" creationId="{83393C29-50ED-4192-A062-352EDCEE0645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8:30:09.333" v="2009" actId="1076"/>
        <pc:sldMkLst>
          <pc:docMk/>
          <pc:sldMk cId="574201904" sldId="2702"/>
        </pc:sldMkLst>
        <pc:spChg chg="mod">
          <ac:chgData name="Marisol del Carmen Gutierrez Rivera" userId="0963d25f-23fb-408d-a877-4ef32fce1de0" providerId="ADAL" clId="{943439EB-B473-421B-ABBB-46F7AEC6EBBD}" dt="2022-08-03T18:29:01.270" v="2002" actId="1076"/>
          <ac:spMkLst>
            <pc:docMk/>
            <pc:sldMk cId="574201904" sldId="2702"/>
            <ac:spMk id="2" creationId="{E21D6052-3D18-42F7-B2F8-AD6083C5075D}"/>
          </ac:spMkLst>
        </pc:spChg>
        <pc:spChg chg="mod">
          <ac:chgData name="Marisol del Carmen Gutierrez Rivera" userId="0963d25f-23fb-408d-a877-4ef32fce1de0" providerId="ADAL" clId="{943439EB-B473-421B-ABBB-46F7AEC6EBBD}" dt="2022-08-03T18:28:43.440" v="1997" actId="1076"/>
          <ac:spMkLst>
            <pc:docMk/>
            <pc:sldMk cId="574201904" sldId="2702"/>
            <ac:spMk id="5" creationId="{0DDBE250-2241-4A22-B4D2-5C6F7B1306DD}"/>
          </ac:spMkLst>
        </pc:spChg>
        <pc:spChg chg="mod">
          <ac:chgData name="Marisol del Carmen Gutierrez Rivera" userId="0963d25f-23fb-408d-a877-4ef32fce1de0" providerId="ADAL" clId="{943439EB-B473-421B-ABBB-46F7AEC6EBBD}" dt="2022-08-03T18:30:09.333" v="2009" actId="1076"/>
          <ac:spMkLst>
            <pc:docMk/>
            <pc:sldMk cId="574201904" sldId="2702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8:28:43.440" v="1997" actId="1076"/>
          <ac:spMkLst>
            <pc:docMk/>
            <pc:sldMk cId="574201904" sldId="2702"/>
            <ac:spMk id="39" creationId="{9625F390-AC08-4518-9090-638A80E473C4}"/>
          </ac:spMkLst>
        </pc:spChg>
        <pc:picChg chg="del">
          <ac:chgData name="Marisol del Carmen Gutierrez Rivera" userId="0963d25f-23fb-408d-a877-4ef32fce1de0" providerId="ADAL" clId="{943439EB-B473-421B-ABBB-46F7AEC6EBBD}" dt="2022-08-03T18:28:51.838" v="2000" actId="478"/>
          <ac:picMkLst>
            <pc:docMk/>
            <pc:sldMk cId="574201904" sldId="2702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8:28:57.855" v="2001" actId="1076"/>
          <ac:picMkLst>
            <pc:docMk/>
            <pc:sldMk cId="574201904" sldId="2702"/>
            <ac:picMk id="38" creationId="{E3C6635B-A019-4012-90D3-B03C36E05B6C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8:31:59.199" v="2022" actId="1076"/>
        <pc:sldMkLst>
          <pc:docMk/>
          <pc:sldMk cId="397287791" sldId="2703"/>
        </pc:sldMkLst>
        <pc:spChg chg="mod">
          <ac:chgData name="Marisol del Carmen Gutierrez Rivera" userId="0963d25f-23fb-408d-a877-4ef32fce1de0" providerId="ADAL" clId="{943439EB-B473-421B-ABBB-46F7AEC6EBBD}" dt="2022-08-03T18:31:59.199" v="2022" actId="1076"/>
          <ac:spMkLst>
            <pc:docMk/>
            <pc:sldMk cId="397287791" sldId="2703"/>
            <ac:spMk id="5" creationId="{0DDBE250-2241-4A22-B4D2-5C6F7B1306DD}"/>
          </ac:spMkLst>
        </pc:spChg>
        <pc:spChg chg="mod">
          <ac:chgData name="Marisol del Carmen Gutierrez Rivera" userId="0963d25f-23fb-408d-a877-4ef32fce1de0" providerId="ADAL" clId="{943439EB-B473-421B-ABBB-46F7AEC6EBBD}" dt="2022-08-03T18:30:48.725" v="2015" actId="1076"/>
          <ac:spMkLst>
            <pc:docMk/>
            <pc:sldMk cId="397287791" sldId="2703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18:31:59.199" v="2022" actId="1076"/>
          <ac:spMkLst>
            <pc:docMk/>
            <pc:sldMk cId="397287791" sldId="2703"/>
            <ac:spMk id="11" creationId="{1430F3D7-83E7-4DC9-8A76-B947C308DB23}"/>
          </ac:spMkLst>
        </pc:spChg>
        <pc:spChg chg="mod">
          <ac:chgData name="Marisol del Carmen Gutierrez Rivera" userId="0963d25f-23fb-408d-a877-4ef32fce1de0" providerId="ADAL" clId="{943439EB-B473-421B-ABBB-46F7AEC6EBBD}" dt="2022-08-03T18:31:59.199" v="2022" actId="1076"/>
          <ac:spMkLst>
            <pc:docMk/>
            <pc:sldMk cId="397287791" sldId="2703"/>
            <ac:spMk id="12" creationId="{AB1EA47E-B387-4D1D-9F79-2F45A201EF76}"/>
          </ac:spMkLst>
        </pc:spChg>
        <pc:spChg chg="mod">
          <ac:chgData name="Marisol del Carmen Gutierrez Rivera" userId="0963d25f-23fb-408d-a877-4ef32fce1de0" providerId="ADAL" clId="{943439EB-B473-421B-ABBB-46F7AEC6EBBD}" dt="2022-08-03T18:31:59.199" v="2022" actId="1076"/>
          <ac:spMkLst>
            <pc:docMk/>
            <pc:sldMk cId="397287791" sldId="2703"/>
            <ac:spMk id="39" creationId="{9625F390-AC08-4518-9090-638A80E473C4}"/>
          </ac:spMkLst>
        </pc:spChg>
        <pc:grpChg chg="mod">
          <ac:chgData name="Marisol del Carmen Gutierrez Rivera" userId="0963d25f-23fb-408d-a877-4ef32fce1de0" providerId="ADAL" clId="{943439EB-B473-421B-ABBB-46F7AEC6EBBD}" dt="2022-08-03T18:31:59.199" v="2022" actId="1076"/>
          <ac:grpSpMkLst>
            <pc:docMk/>
            <pc:sldMk cId="397287791" sldId="2703"/>
            <ac:grpSpMk id="9" creationId="{6B03153B-A1FC-44A0-B4F6-9B4BC902D117}"/>
          </ac:grpSpMkLst>
        </pc:grpChg>
        <pc:picChg chg="mod">
          <ac:chgData name="Marisol del Carmen Gutierrez Rivera" userId="0963d25f-23fb-408d-a877-4ef32fce1de0" providerId="ADAL" clId="{943439EB-B473-421B-ABBB-46F7AEC6EBBD}" dt="2022-08-03T18:31:59.199" v="2022" actId="1076"/>
          <ac:picMkLst>
            <pc:docMk/>
            <pc:sldMk cId="397287791" sldId="2703"/>
            <ac:picMk id="4" creationId="{BBE769FC-37BF-4597-96AD-C7B8D92227EA}"/>
          </ac:picMkLst>
        </pc:picChg>
        <pc:picChg chg="del">
          <ac:chgData name="Marisol del Carmen Gutierrez Rivera" userId="0963d25f-23fb-408d-a877-4ef32fce1de0" providerId="ADAL" clId="{943439EB-B473-421B-ABBB-46F7AEC6EBBD}" dt="2022-08-03T18:31:49.794" v="2021" actId="478"/>
          <ac:picMkLst>
            <pc:docMk/>
            <pc:sldMk cId="397287791" sldId="2703"/>
            <ac:picMk id="7" creationId="{21CCF96A-8F06-422F-9AAE-CC031EF94A4A}"/>
          </ac:picMkLst>
        </pc:picChg>
        <pc:picChg chg="mod">
          <ac:chgData name="Marisol del Carmen Gutierrez Rivera" userId="0963d25f-23fb-408d-a877-4ef32fce1de0" providerId="ADAL" clId="{943439EB-B473-421B-ABBB-46F7AEC6EBBD}" dt="2022-08-03T18:31:59.199" v="2022" actId="1076"/>
          <ac:picMkLst>
            <pc:docMk/>
            <pc:sldMk cId="397287791" sldId="2703"/>
            <ac:picMk id="10" creationId="{030874B1-6343-4F14-B521-5DE314C6E05F}"/>
          </ac:picMkLst>
        </pc:picChg>
      </pc:sldChg>
      <pc:sldChg chg="delSp modSp mod">
        <pc:chgData name="Marisol del Carmen Gutierrez Rivera" userId="0963d25f-23fb-408d-a877-4ef32fce1de0" providerId="ADAL" clId="{943439EB-B473-421B-ABBB-46F7AEC6EBBD}" dt="2022-08-03T18:34:25.415" v="2067" actId="1076"/>
        <pc:sldMkLst>
          <pc:docMk/>
          <pc:sldMk cId="1736929" sldId="2704"/>
        </pc:sldMkLst>
        <pc:spChg chg="mod">
          <ac:chgData name="Marisol del Carmen Gutierrez Rivera" userId="0963d25f-23fb-408d-a877-4ef32fce1de0" providerId="ADAL" clId="{943439EB-B473-421B-ABBB-46F7AEC6EBBD}" dt="2022-08-03T18:33:30.463" v="2066" actId="1038"/>
          <ac:spMkLst>
            <pc:docMk/>
            <pc:sldMk cId="1736929" sldId="2704"/>
            <ac:spMk id="8" creationId="{99582DD1-A6D0-4F92-9456-F8AE2B532084}"/>
          </ac:spMkLst>
        </pc:spChg>
        <pc:picChg chg="mod">
          <ac:chgData name="Marisol del Carmen Gutierrez Rivera" userId="0963d25f-23fb-408d-a877-4ef32fce1de0" providerId="ADAL" clId="{943439EB-B473-421B-ABBB-46F7AEC6EBBD}" dt="2022-08-03T18:34:25.415" v="2067" actId="1076"/>
          <ac:picMkLst>
            <pc:docMk/>
            <pc:sldMk cId="1736929" sldId="2704"/>
            <ac:picMk id="4" creationId="{BBE769FC-37BF-4597-96AD-C7B8D92227EA}"/>
          </ac:picMkLst>
        </pc:picChg>
        <pc:picChg chg="del">
          <ac:chgData name="Marisol del Carmen Gutierrez Rivera" userId="0963d25f-23fb-408d-a877-4ef32fce1de0" providerId="ADAL" clId="{943439EB-B473-421B-ABBB-46F7AEC6EBBD}" dt="2022-08-03T18:32:03.169" v="2023" actId="478"/>
          <ac:picMkLst>
            <pc:docMk/>
            <pc:sldMk cId="1736929" sldId="2704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20:04:29.220" v="2222" actId="1076"/>
        <pc:sldMkLst>
          <pc:docMk/>
          <pc:sldMk cId="839873417" sldId="2705"/>
        </pc:sldMkLst>
        <pc:spChg chg="mod">
          <ac:chgData name="Marisol del Carmen Gutierrez Rivera" userId="0963d25f-23fb-408d-a877-4ef32fce1de0" providerId="ADAL" clId="{943439EB-B473-421B-ABBB-46F7AEC6EBBD}" dt="2022-08-03T20:00:33.472" v="2219" actId="1076"/>
          <ac:spMkLst>
            <pc:docMk/>
            <pc:sldMk cId="839873417" sldId="2705"/>
            <ac:spMk id="8" creationId="{99582DD1-A6D0-4F92-9456-F8AE2B532084}"/>
          </ac:spMkLst>
        </pc:spChg>
        <pc:spChg chg="mod">
          <ac:chgData name="Marisol del Carmen Gutierrez Rivera" userId="0963d25f-23fb-408d-a877-4ef32fce1de0" providerId="ADAL" clId="{943439EB-B473-421B-ABBB-46F7AEC6EBBD}" dt="2022-08-03T20:00:40.017" v="2220" actId="164"/>
          <ac:spMkLst>
            <pc:docMk/>
            <pc:sldMk cId="839873417" sldId="2705"/>
            <ac:spMk id="15" creationId="{4ECC2C5E-D86F-4819-8B1E-5FF1CEB0419E}"/>
          </ac:spMkLst>
        </pc:spChg>
        <pc:grpChg chg="add mod">
          <ac:chgData name="Marisol del Carmen Gutierrez Rivera" userId="0963d25f-23fb-408d-a877-4ef32fce1de0" providerId="ADAL" clId="{943439EB-B473-421B-ABBB-46F7AEC6EBBD}" dt="2022-08-03T20:04:29.220" v="2222" actId="1076"/>
          <ac:grpSpMkLst>
            <pc:docMk/>
            <pc:sldMk cId="839873417" sldId="2705"/>
            <ac:grpSpMk id="2" creationId="{A0362901-6B38-0FA9-44D4-7B314ED1652D}"/>
          </ac:grpSpMkLst>
        </pc:grpChg>
        <pc:grpChg chg="mod">
          <ac:chgData name="Marisol del Carmen Gutierrez Rivera" userId="0963d25f-23fb-408d-a877-4ef32fce1de0" providerId="ADAL" clId="{943439EB-B473-421B-ABBB-46F7AEC6EBBD}" dt="2022-08-03T20:00:40.017" v="2220" actId="164"/>
          <ac:grpSpMkLst>
            <pc:docMk/>
            <pc:sldMk cId="839873417" sldId="2705"/>
            <ac:grpSpMk id="17" creationId="{862CE211-4D84-47C1-A740-4E105DF26129}"/>
          </ac:grpSpMkLst>
        </pc:grpChg>
        <pc:picChg chg="mod">
          <ac:chgData name="Marisol del Carmen Gutierrez Rivera" userId="0963d25f-23fb-408d-a877-4ef32fce1de0" providerId="ADAL" clId="{943439EB-B473-421B-ABBB-46F7AEC6EBBD}" dt="2022-08-03T20:00:40.017" v="2220" actId="164"/>
          <ac:picMkLst>
            <pc:docMk/>
            <pc:sldMk cId="839873417" sldId="2705"/>
            <ac:picMk id="5" creationId="{9894A4E4-8703-4F3C-809D-DB1184ACA35F}"/>
          </ac:picMkLst>
        </pc:picChg>
        <pc:picChg chg="del">
          <ac:chgData name="Marisol del Carmen Gutierrez Rivera" userId="0963d25f-23fb-408d-a877-4ef32fce1de0" providerId="ADAL" clId="{943439EB-B473-421B-ABBB-46F7AEC6EBBD}" dt="2022-08-03T19:05:25.140" v="2210" actId="478"/>
          <ac:picMkLst>
            <pc:docMk/>
            <pc:sldMk cId="839873417" sldId="2705"/>
            <ac:picMk id="7" creationId="{21CCF96A-8F06-422F-9AAE-CC031EF94A4A}"/>
          </ac:picMkLst>
        </pc:picChg>
      </pc:sldChg>
      <pc:sldChg chg="addSp delSp modSp mod modAnim">
        <pc:chgData name="Marisol del Carmen Gutierrez Rivera" userId="0963d25f-23fb-408d-a877-4ef32fce1de0" providerId="ADAL" clId="{943439EB-B473-421B-ABBB-46F7AEC6EBBD}" dt="2022-08-03T18:39:44.890" v="2109" actId="1076"/>
        <pc:sldMkLst>
          <pc:docMk/>
          <pc:sldMk cId="3854420877" sldId="2706"/>
        </pc:sldMkLst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11" creationId="{279E7008-B4C5-4E37-BB8F-C6A0126A3DA0}"/>
          </ac:spMkLst>
        </pc:spChg>
        <pc:spChg chg="mod">
          <ac:chgData name="Marisol del Carmen Gutierrez Rivera" userId="0963d25f-23fb-408d-a877-4ef32fce1de0" providerId="ADAL" clId="{943439EB-B473-421B-ABBB-46F7AEC6EBBD}" dt="2022-08-03T18:39:39.351" v="2108" actId="1076"/>
          <ac:spMkLst>
            <pc:docMk/>
            <pc:sldMk cId="3854420877" sldId="2706"/>
            <ac:spMk id="41" creationId="{0E4C9D26-9204-4FA7-A741-52B64884D244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42" creationId="{B7EBDE89-E2CC-481F-8B1B-FEE6EF379384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50" creationId="{230E5888-9320-4AFD-A8E6-9D96C829AADE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53" creationId="{A513F32F-A044-68B6-0846-058D8986FBA0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54" creationId="{36F91D95-1CAE-4F2D-8D0A-7C36D2BAA8DF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55" creationId="{10967C7A-9360-0ED2-07EA-2FCEA829203C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56" creationId="{5B883759-1A17-4ED2-0228-C72FAA05344A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57" creationId="{C4496E63-CF73-4684-B7D7-9433DFBDA175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58" creationId="{7980BB11-9F80-6158-3673-30917EF123BF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59" creationId="{820BDBFA-0EDF-41F9-8705-B46FFEB5609C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60" creationId="{C3D006D5-1EC8-4619-FA6F-A4EF4FCF5584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61" creationId="{CDFB108C-FF43-236D-FB11-715F1CDE0037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62" creationId="{5B2AF473-75FC-ED21-F36B-12D2DB43B111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63" creationId="{17073F20-8DBC-7836-2A7A-C668E292C8B2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64" creationId="{E14BD5C3-3276-4F51-B799-74E09A863576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67" creationId="{CAA5FB05-09EE-70CC-891D-54CCBA701F98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69" creationId="{95E40268-B4ED-E3BC-868C-50F34E6D026E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70" creationId="{AD81DC2C-D2AB-8180-D123-058EA13FE477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71" creationId="{074351E5-262B-2D40-1D85-5025E0885E88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76" creationId="{99AAD119-7E89-DA1E-55A9-E6E34F985143}"/>
          </ac:spMkLst>
        </pc:spChg>
        <pc:spChg chg="mod">
          <ac:chgData name="Marisol del Carmen Gutierrez Rivera" userId="0963d25f-23fb-408d-a877-4ef32fce1de0" providerId="ADAL" clId="{943439EB-B473-421B-ABBB-46F7AEC6EBBD}" dt="2022-08-03T18:39:44.890" v="2109" actId="1076"/>
          <ac:spMkLst>
            <pc:docMk/>
            <pc:sldMk cId="3854420877" sldId="2706"/>
            <ac:spMk id="78" creationId="{999CA224-FE0F-D3BC-4778-31A314C87E82}"/>
          </ac:spMkLst>
        </pc:spChg>
        <pc:grpChg chg="add mod">
          <ac:chgData name="Marisol del Carmen Gutierrez Rivera" userId="0963d25f-23fb-408d-a877-4ef32fce1de0" providerId="ADAL" clId="{943439EB-B473-421B-ABBB-46F7AEC6EBBD}" dt="2022-08-03T18:39:44.890" v="2109" actId="1076"/>
          <ac:grpSpMkLst>
            <pc:docMk/>
            <pc:sldMk cId="3854420877" sldId="2706"/>
            <ac:grpSpMk id="2" creationId="{1BA8095F-6487-DE52-89F4-576C3960CE3C}"/>
          </ac:grpSpMkLst>
        </pc:grpChg>
        <pc:picChg chg="del">
          <ac:chgData name="Marisol del Carmen Gutierrez Rivera" userId="0963d25f-23fb-408d-a877-4ef32fce1de0" providerId="ADAL" clId="{943439EB-B473-421B-ABBB-46F7AEC6EBBD}" dt="2022-08-03T18:37:13.559" v="2090" actId="478"/>
          <ac:picMkLst>
            <pc:docMk/>
            <pc:sldMk cId="3854420877" sldId="2706"/>
            <ac:picMk id="40" creationId="{5D8E6A0E-BE66-4884-A2BF-104CA98E8DD6}"/>
          </ac:picMkLst>
        </pc:picChg>
        <pc:cxnChg chg="mod">
          <ac:chgData name="Marisol del Carmen Gutierrez Rivera" userId="0963d25f-23fb-408d-a877-4ef32fce1de0" providerId="ADAL" clId="{943439EB-B473-421B-ABBB-46F7AEC6EBBD}" dt="2022-08-03T18:39:44.890" v="2109" actId="1076"/>
          <ac:cxnSpMkLst>
            <pc:docMk/>
            <pc:sldMk cId="3854420877" sldId="2706"/>
            <ac:cxnSpMk id="88" creationId="{3CB1936A-EE05-0145-E41E-F5A34821BC2B}"/>
          </ac:cxnSpMkLst>
        </pc:cxnChg>
        <pc:cxnChg chg="mod">
          <ac:chgData name="Marisol del Carmen Gutierrez Rivera" userId="0963d25f-23fb-408d-a877-4ef32fce1de0" providerId="ADAL" clId="{943439EB-B473-421B-ABBB-46F7AEC6EBBD}" dt="2022-08-03T18:39:44.890" v="2109" actId="1076"/>
          <ac:cxnSpMkLst>
            <pc:docMk/>
            <pc:sldMk cId="3854420877" sldId="2706"/>
            <ac:cxnSpMk id="89" creationId="{4B9FBFA8-4BB9-EFA5-AFFF-A1B9FD02ED78}"/>
          </ac:cxnSpMkLst>
        </pc:cxnChg>
        <pc:cxnChg chg="mod">
          <ac:chgData name="Marisol del Carmen Gutierrez Rivera" userId="0963d25f-23fb-408d-a877-4ef32fce1de0" providerId="ADAL" clId="{943439EB-B473-421B-ABBB-46F7AEC6EBBD}" dt="2022-08-03T18:39:44.890" v="2109" actId="1076"/>
          <ac:cxnSpMkLst>
            <pc:docMk/>
            <pc:sldMk cId="3854420877" sldId="2706"/>
            <ac:cxnSpMk id="91" creationId="{C0A7A5C5-9357-CA6C-8855-1719A1D17D7E}"/>
          </ac:cxnSpMkLst>
        </pc:cxnChg>
        <pc:cxnChg chg="mod">
          <ac:chgData name="Marisol del Carmen Gutierrez Rivera" userId="0963d25f-23fb-408d-a877-4ef32fce1de0" providerId="ADAL" clId="{943439EB-B473-421B-ABBB-46F7AEC6EBBD}" dt="2022-08-03T18:39:44.890" v="2109" actId="1076"/>
          <ac:cxnSpMkLst>
            <pc:docMk/>
            <pc:sldMk cId="3854420877" sldId="2706"/>
            <ac:cxnSpMk id="92" creationId="{0D9ED32C-1AE4-B692-645A-C69F40368B87}"/>
          </ac:cxnSpMkLst>
        </pc:cxnChg>
      </pc:sldChg>
      <pc:sldChg chg="del">
        <pc:chgData name="Marisol del Carmen Gutierrez Rivera" userId="0963d25f-23fb-408d-a877-4ef32fce1de0" providerId="ADAL" clId="{943439EB-B473-421B-ABBB-46F7AEC6EBBD}" dt="2022-08-03T20:21:36.759" v="2294" actId="47"/>
        <pc:sldMkLst>
          <pc:docMk/>
          <pc:sldMk cId="365287790" sldId="2707"/>
        </pc:sldMkLst>
      </pc:sldChg>
      <pc:sldChg chg="addSp delSp modSp new mod modAnim">
        <pc:chgData name="Marisol del Carmen Gutierrez Rivera" userId="0963d25f-23fb-408d-a877-4ef32fce1de0" providerId="ADAL" clId="{943439EB-B473-421B-ABBB-46F7AEC6EBBD}" dt="2022-08-03T13:30:36.427" v="846" actId="20577"/>
        <pc:sldMkLst>
          <pc:docMk/>
          <pc:sldMk cId="4250165403" sldId="2708"/>
        </pc:sldMkLst>
        <pc:spChg chg="del">
          <ac:chgData name="Marisol del Carmen Gutierrez Rivera" userId="0963d25f-23fb-408d-a877-4ef32fce1de0" providerId="ADAL" clId="{943439EB-B473-421B-ABBB-46F7AEC6EBBD}" dt="2022-08-02T18:28:27.359" v="9" actId="478"/>
          <ac:spMkLst>
            <pc:docMk/>
            <pc:sldMk cId="4250165403" sldId="2708"/>
            <ac:spMk id="2" creationId="{F16B5930-520A-C9F4-0E4B-B356F85E463E}"/>
          </ac:spMkLst>
        </pc:spChg>
        <pc:spChg chg="del">
          <ac:chgData name="Marisol del Carmen Gutierrez Rivera" userId="0963d25f-23fb-408d-a877-4ef32fce1de0" providerId="ADAL" clId="{943439EB-B473-421B-ABBB-46F7AEC6EBBD}" dt="2022-08-02T18:28:29.465" v="10" actId="478"/>
          <ac:spMkLst>
            <pc:docMk/>
            <pc:sldMk cId="4250165403" sldId="2708"/>
            <ac:spMk id="3" creationId="{16C41EF4-C5E0-85A0-0B35-39E988C243F2}"/>
          </ac:spMkLst>
        </pc:spChg>
        <pc:spChg chg="add mod">
          <ac:chgData name="Marisol del Carmen Gutierrez Rivera" userId="0963d25f-23fb-408d-a877-4ef32fce1de0" providerId="ADAL" clId="{943439EB-B473-421B-ABBB-46F7AEC6EBBD}" dt="2022-08-02T18:28:31.084" v="11"/>
          <ac:spMkLst>
            <pc:docMk/>
            <pc:sldMk cId="4250165403" sldId="2708"/>
            <ac:spMk id="4" creationId="{C5AFA162-E7B6-0009-AC11-0CCFD8D90937}"/>
          </ac:spMkLst>
        </pc:spChg>
        <pc:spChg chg="add mod">
          <ac:chgData name="Marisol del Carmen Gutierrez Rivera" userId="0963d25f-23fb-408d-a877-4ef32fce1de0" providerId="ADAL" clId="{943439EB-B473-421B-ABBB-46F7AEC6EBBD}" dt="2022-08-03T13:30:36.427" v="846" actId="20577"/>
          <ac:spMkLst>
            <pc:docMk/>
            <pc:sldMk cId="4250165403" sldId="2708"/>
            <ac:spMk id="5" creationId="{92C43A23-9639-F03A-2589-09D256D0AF1E}"/>
          </ac:spMkLst>
        </pc:spChg>
        <pc:spChg chg="add mod">
          <ac:chgData name="Marisol del Carmen Gutierrez Rivera" userId="0963d25f-23fb-408d-a877-4ef32fce1de0" providerId="ADAL" clId="{943439EB-B473-421B-ABBB-46F7AEC6EBBD}" dt="2022-08-03T13:30:17.999" v="832" actId="1076"/>
          <ac:spMkLst>
            <pc:docMk/>
            <pc:sldMk cId="4250165403" sldId="2708"/>
            <ac:spMk id="6" creationId="{7E6CCC8D-73B8-B1B4-DF49-7685675CAD77}"/>
          </ac:spMkLst>
        </pc:spChg>
      </pc:sldChg>
      <pc:sldChg chg="addSp modSp new mod modAnim">
        <pc:chgData name="Marisol del Carmen Gutierrez Rivera" userId="0963d25f-23fb-408d-a877-4ef32fce1de0" providerId="ADAL" clId="{943439EB-B473-421B-ABBB-46F7AEC6EBBD}" dt="2022-08-02T18:44:26.523" v="63" actId="1076"/>
        <pc:sldMkLst>
          <pc:docMk/>
          <pc:sldMk cId="1654919671" sldId="2709"/>
        </pc:sldMkLst>
        <pc:spChg chg="add mod">
          <ac:chgData name="Marisol del Carmen Gutierrez Rivera" userId="0963d25f-23fb-408d-a877-4ef32fce1de0" providerId="ADAL" clId="{943439EB-B473-421B-ABBB-46F7AEC6EBBD}" dt="2022-08-02T18:44:25.023" v="62" actId="1076"/>
          <ac:spMkLst>
            <pc:docMk/>
            <pc:sldMk cId="1654919671" sldId="2709"/>
            <ac:spMk id="2" creationId="{A0F1D6B9-C386-D466-120B-CEFA31B536DA}"/>
          </ac:spMkLst>
        </pc:spChg>
        <pc:spChg chg="add mod">
          <ac:chgData name="Marisol del Carmen Gutierrez Rivera" userId="0963d25f-23fb-408d-a877-4ef32fce1de0" providerId="ADAL" clId="{943439EB-B473-421B-ABBB-46F7AEC6EBBD}" dt="2022-08-02T18:44:26.523" v="63" actId="1076"/>
          <ac:spMkLst>
            <pc:docMk/>
            <pc:sldMk cId="1654919671" sldId="2709"/>
            <ac:spMk id="3" creationId="{4566C39D-20D9-5C76-E515-C66FE17C8E0A}"/>
          </ac:spMkLst>
        </pc:spChg>
      </pc:sldChg>
      <pc:sldChg chg="addSp modSp new mod">
        <pc:chgData name="Marisol del Carmen Gutierrez Rivera" userId="0963d25f-23fb-408d-a877-4ef32fce1de0" providerId="ADAL" clId="{943439EB-B473-421B-ABBB-46F7AEC6EBBD}" dt="2022-08-02T18:57:51.195" v="156" actId="1076"/>
        <pc:sldMkLst>
          <pc:docMk/>
          <pc:sldMk cId="3643374014" sldId="2710"/>
        </pc:sldMkLst>
        <pc:spChg chg="add mod">
          <ac:chgData name="Marisol del Carmen Gutierrez Rivera" userId="0963d25f-23fb-408d-a877-4ef32fce1de0" providerId="ADAL" clId="{943439EB-B473-421B-ABBB-46F7AEC6EBBD}" dt="2022-08-02T18:57:51.195" v="156" actId="1076"/>
          <ac:spMkLst>
            <pc:docMk/>
            <pc:sldMk cId="3643374014" sldId="2710"/>
            <ac:spMk id="2" creationId="{49DE9113-D1D5-9923-1C27-815D4D6B4A8C}"/>
          </ac:spMkLst>
        </pc:spChg>
      </pc:sldChg>
      <pc:sldChg chg="addSp modSp new mod">
        <pc:chgData name="Marisol del Carmen Gutierrez Rivera" userId="0963d25f-23fb-408d-a877-4ef32fce1de0" providerId="ADAL" clId="{943439EB-B473-421B-ABBB-46F7AEC6EBBD}" dt="2022-08-02T21:27:49.216" v="684" actId="1076"/>
        <pc:sldMkLst>
          <pc:docMk/>
          <pc:sldMk cId="3056468892" sldId="2711"/>
        </pc:sldMkLst>
        <pc:spChg chg="add mod">
          <ac:chgData name="Marisol del Carmen Gutierrez Rivera" userId="0963d25f-23fb-408d-a877-4ef32fce1de0" providerId="ADAL" clId="{943439EB-B473-421B-ABBB-46F7AEC6EBBD}" dt="2022-08-02T21:27:49.216" v="684" actId="1076"/>
          <ac:spMkLst>
            <pc:docMk/>
            <pc:sldMk cId="3056468892" sldId="2711"/>
            <ac:spMk id="2" creationId="{22E3BB06-5A69-3B07-DD77-3F73EB2808AB}"/>
          </ac:spMkLst>
        </pc:spChg>
      </pc:sldChg>
      <pc:sldChg chg="new del">
        <pc:chgData name="Marisol del Carmen Gutierrez Rivera" userId="0963d25f-23fb-408d-a877-4ef32fce1de0" providerId="ADAL" clId="{943439EB-B473-421B-ABBB-46F7AEC6EBBD}" dt="2022-08-02T18:59:05.210" v="174" actId="680"/>
        <pc:sldMkLst>
          <pc:docMk/>
          <pc:sldMk cId="3830836943" sldId="2711"/>
        </pc:sldMkLst>
      </pc:sldChg>
      <pc:sldChg chg="addSp modSp new mod modAnim">
        <pc:chgData name="Marisol del Carmen Gutierrez Rivera" userId="0963d25f-23fb-408d-a877-4ef32fce1de0" providerId="ADAL" clId="{943439EB-B473-421B-ABBB-46F7AEC6EBBD}" dt="2022-08-03T17:59:31.113" v="1906" actId="1076"/>
        <pc:sldMkLst>
          <pc:docMk/>
          <pc:sldMk cId="3446124843" sldId="2712"/>
        </pc:sldMkLst>
        <pc:spChg chg="add mod">
          <ac:chgData name="Marisol del Carmen Gutierrez Rivera" userId="0963d25f-23fb-408d-a877-4ef32fce1de0" providerId="ADAL" clId="{943439EB-B473-421B-ABBB-46F7AEC6EBBD}" dt="2022-08-03T17:59:31.113" v="1906" actId="1076"/>
          <ac:spMkLst>
            <pc:docMk/>
            <pc:sldMk cId="3446124843" sldId="2712"/>
            <ac:spMk id="2" creationId="{C86CD8DF-CE91-0F45-A01B-6A977DA061F0}"/>
          </ac:spMkLst>
        </pc:spChg>
        <pc:spChg chg="add mod">
          <ac:chgData name="Marisol del Carmen Gutierrez Rivera" userId="0963d25f-23fb-408d-a877-4ef32fce1de0" providerId="ADAL" clId="{943439EB-B473-421B-ABBB-46F7AEC6EBBD}" dt="2022-08-03T17:59:26.624" v="1905" actId="1076"/>
          <ac:spMkLst>
            <pc:docMk/>
            <pc:sldMk cId="3446124843" sldId="2712"/>
            <ac:spMk id="3" creationId="{4EF97EB9-8512-02A9-B8D1-4A531E17CE31}"/>
          </ac:spMkLst>
        </pc:spChg>
      </pc:sldChg>
      <pc:sldChg chg="addSp delSp modSp new mod modAnim">
        <pc:chgData name="Marisol del Carmen Gutierrez Rivera" userId="0963d25f-23fb-408d-a877-4ef32fce1de0" providerId="ADAL" clId="{943439EB-B473-421B-ABBB-46F7AEC6EBBD}" dt="2022-08-03T20:20:35.553" v="2275" actId="1076"/>
        <pc:sldMkLst>
          <pc:docMk/>
          <pc:sldMk cId="2491441563" sldId="2713"/>
        </pc:sldMkLst>
        <pc:spChg chg="del">
          <ac:chgData name="Marisol del Carmen Gutierrez Rivera" userId="0963d25f-23fb-408d-a877-4ef32fce1de0" providerId="ADAL" clId="{943439EB-B473-421B-ABBB-46F7AEC6EBBD}" dt="2022-08-03T20:19:16.765" v="2258" actId="478"/>
          <ac:spMkLst>
            <pc:docMk/>
            <pc:sldMk cId="2491441563" sldId="2713"/>
            <ac:spMk id="2" creationId="{DFB2A4B2-CA16-3228-BAFE-B1A8FABADBFF}"/>
          </ac:spMkLst>
        </pc:spChg>
        <pc:spChg chg="del">
          <ac:chgData name="Marisol del Carmen Gutierrez Rivera" userId="0963d25f-23fb-408d-a877-4ef32fce1de0" providerId="ADAL" clId="{943439EB-B473-421B-ABBB-46F7AEC6EBBD}" dt="2022-08-03T20:19:18.236" v="2259" actId="478"/>
          <ac:spMkLst>
            <pc:docMk/>
            <pc:sldMk cId="2491441563" sldId="2713"/>
            <ac:spMk id="3" creationId="{7A26B7E9-0C07-BBF7-6BB8-D57B08D8E927}"/>
          </ac:spMkLst>
        </pc:spChg>
        <pc:spChg chg="add mod">
          <ac:chgData name="Marisol del Carmen Gutierrez Rivera" userId="0963d25f-23fb-408d-a877-4ef32fce1de0" providerId="ADAL" clId="{943439EB-B473-421B-ABBB-46F7AEC6EBBD}" dt="2022-08-03T20:20:33.448" v="2274" actId="1076"/>
          <ac:spMkLst>
            <pc:docMk/>
            <pc:sldMk cId="2491441563" sldId="2713"/>
            <ac:spMk id="4" creationId="{FD7A97EB-8847-379C-69A2-8C76CDA29043}"/>
          </ac:spMkLst>
        </pc:spChg>
        <pc:spChg chg="add mod">
          <ac:chgData name="Marisol del Carmen Gutierrez Rivera" userId="0963d25f-23fb-408d-a877-4ef32fce1de0" providerId="ADAL" clId="{943439EB-B473-421B-ABBB-46F7AEC6EBBD}" dt="2022-08-03T20:20:35.553" v="2275" actId="1076"/>
          <ac:spMkLst>
            <pc:docMk/>
            <pc:sldMk cId="2491441563" sldId="2713"/>
            <ac:spMk id="5" creationId="{CFFE6F3D-F128-7A7F-6CE0-8734B236088A}"/>
          </ac:spMkLst>
        </pc:spChg>
      </pc:sldChg>
      <pc:sldChg chg="addSp delSp modSp new del mod modAnim">
        <pc:chgData name="Marisol del Carmen Gutierrez Rivera" userId="0963d25f-23fb-408d-a877-4ef32fce1de0" providerId="ADAL" clId="{943439EB-B473-421B-ABBB-46F7AEC6EBBD}" dt="2022-08-03T20:21:39.088" v="2295" actId="47"/>
        <pc:sldMkLst>
          <pc:docMk/>
          <pc:sldMk cId="1569750573" sldId="2714"/>
        </pc:sldMkLst>
        <pc:spChg chg="del">
          <ac:chgData name="Marisol del Carmen Gutierrez Rivera" userId="0963d25f-23fb-408d-a877-4ef32fce1de0" providerId="ADAL" clId="{943439EB-B473-421B-ABBB-46F7AEC6EBBD}" dt="2022-08-03T20:20:50.318" v="2280" actId="478"/>
          <ac:spMkLst>
            <pc:docMk/>
            <pc:sldMk cId="1569750573" sldId="2714"/>
            <ac:spMk id="2" creationId="{D65BE9A6-8695-EB37-7B62-A1AA29602B97}"/>
          </ac:spMkLst>
        </pc:spChg>
        <pc:spChg chg="del">
          <ac:chgData name="Marisol del Carmen Gutierrez Rivera" userId="0963d25f-23fb-408d-a877-4ef32fce1de0" providerId="ADAL" clId="{943439EB-B473-421B-ABBB-46F7AEC6EBBD}" dt="2022-08-03T20:20:51.321" v="2281" actId="478"/>
          <ac:spMkLst>
            <pc:docMk/>
            <pc:sldMk cId="1569750573" sldId="2714"/>
            <ac:spMk id="3" creationId="{6A5486D0-4661-E29A-61E4-93895747819D}"/>
          </ac:spMkLst>
        </pc:spChg>
        <pc:spChg chg="add mod">
          <ac:chgData name="Marisol del Carmen Gutierrez Rivera" userId="0963d25f-23fb-408d-a877-4ef32fce1de0" providerId="ADAL" clId="{943439EB-B473-421B-ABBB-46F7AEC6EBBD}" dt="2022-08-03T20:21:15.149" v="2288" actId="122"/>
          <ac:spMkLst>
            <pc:docMk/>
            <pc:sldMk cId="1569750573" sldId="2714"/>
            <ac:spMk id="4" creationId="{D3F8EEED-DB27-C0B0-457A-1B4BF1E3789C}"/>
          </ac:spMkLst>
        </pc:spChg>
        <pc:spChg chg="add mod">
          <ac:chgData name="Marisol del Carmen Gutierrez Rivera" userId="0963d25f-23fb-408d-a877-4ef32fce1de0" providerId="ADAL" clId="{943439EB-B473-421B-ABBB-46F7AEC6EBBD}" dt="2022-08-03T20:21:28.589" v="2293" actId="14100"/>
          <ac:spMkLst>
            <pc:docMk/>
            <pc:sldMk cId="1569750573" sldId="2714"/>
            <ac:spMk id="5" creationId="{FBCD6628-BAD0-2678-C3F6-4FA3578FC2DD}"/>
          </ac:spMkLst>
        </pc:spChg>
      </pc:sldChg>
      <pc:sldChg chg="new del">
        <pc:chgData name="Marisol del Carmen Gutierrez Rivera" userId="0963d25f-23fb-408d-a877-4ef32fce1de0" providerId="ADAL" clId="{943439EB-B473-421B-ABBB-46F7AEC6EBBD}" dt="2022-08-03T20:20:44.441" v="2278" actId="680"/>
        <pc:sldMkLst>
          <pc:docMk/>
          <pc:sldMk cId="2484841334" sldId="2714"/>
        </pc:sldMkLst>
      </pc:sldChg>
      <pc:sldMasterChg chg="addSp delSp modSp mod modSldLayout">
        <pc:chgData name="Marisol del Carmen Gutierrez Rivera" userId="0963d25f-23fb-408d-a877-4ef32fce1de0" providerId="ADAL" clId="{943439EB-B473-421B-ABBB-46F7AEC6EBBD}" dt="2022-08-02T18:42:40.943" v="38" actId="1035"/>
        <pc:sldMasterMkLst>
          <pc:docMk/>
          <pc:sldMasterMk cId="2328870246" sldId="2147483664"/>
        </pc:sldMasterMkLst>
        <pc:picChg chg="del">
          <ac:chgData name="Marisol del Carmen Gutierrez Rivera" userId="0963d25f-23fb-408d-a877-4ef32fce1de0" providerId="ADAL" clId="{943439EB-B473-421B-ABBB-46F7AEC6EBBD}" dt="2022-08-02T18:26:27.185" v="3" actId="478"/>
          <ac:picMkLst>
            <pc:docMk/>
            <pc:sldMasterMk cId="2328870246" sldId="2147483664"/>
            <ac:picMk id="6" creationId="{12D7B3E8-A1C9-47FA-8B2B-7190871E5F7E}"/>
          </ac:picMkLst>
        </pc:picChg>
        <pc:picChg chg="add mod">
          <ac:chgData name="Marisol del Carmen Gutierrez Rivera" userId="0963d25f-23fb-408d-a877-4ef32fce1de0" providerId="ADAL" clId="{943439EB-B473-421B-ABBB-46F7AEC6EBBD}" dt="2022-08-02T18:26:25.551" v="2"/>
          <ac:picMkLst>
            <pc:docMk/>
            <pc:sldMasterMk cId="2328870246" sldId="2147483664"/>
            <ac:picMk id="8" creationId="{9F5E221F-AC1E-8711-4FC4-5CB8B1662C18}"/>
          </ac:picMkLst>
        </pc:picChg>
        <pc:picChg chg="add mod">
          <ac:chgData name="Marisol del Carmen Gutierrez Rivera" userId="0963d25f-23fb-408d-a877-4ef32fce1de0" providerId="ADAL" clId="{943439EB-B473-421B-ABBB-46F7AEC6EBBD}" dt="2022-08-02T18:42:40.943" v="38" actId="1035"/>
          <ac:picMkLst>
            <pc:docMk/>
            <pc:sldMasterMk cId="2328870246" sldId="2147483664"/>
            <ac:picMk id="11" creationId="{F2A30D25-1004-81BC-D4FE-C21AE77B0B16}"/>
          </ac:picMkLst>
        </pc:picChg>
        <pc:cxnChg chg="add mod">
          <ac:chgData name="Marisol del Carmen Gutierrez Rivera" userId="0963d25f-23fb-408d-a877-4ef32fce1de0" providerId="ADAL" clId="{943439EB-B473-421B-ABBB-46F7AEC6EBBD}" dt="2022-08-02T18:26:25.551" v="2"/>
          <ac:cxnSpMkLst>
            <pc:docMk/>
            <pc:sldMasterMk cId="2328870246" sldId="2147483664"/>
            <ac:cxnSpMk id="9" creationId="{3FE6EDFA-891F-1AC4-5CA9-1CC89A46283F}"/>
          </ac:cxnSpMkLst>
        </pc:cxnChg>
        <pc:cxnChg chg="add mod">
          <ac:chgData name="Marisol del Carmen Gutierrez Rivera" userId="0963d25f-23fb-408d-a877-4ef32fce1de0" providerId="ADAL" clId="{943439EB-B473-421B-ABBB-46F7AEC6EBBD}" dt="2022-08-02T18:26:25.551" v="2"/>
          <ac:cxnSpMkLst>
            <pc:docMk/>
            <pc:sldMasterMk cId="2328870246" sldId="2147483664"/>
            <ac:cxnSpMk id="10" creationId="{810D06CF-0DDE-7A14-8E53-9AA5AB013783}"/>
          </ac:cxnSpMkLst>
        </pc:cxnChg>
        <pc:sldLayoutChg chg="addSp delSp modSp mod">
          <pc:chgData name="Marisol del Carmen Gutierrez Rivera" userId="0963d25f-23fb-408d-a877-4ef32fce1de0" providerId="ADAL" clId="{943439EB-B473-421B-ABBB-46F7AEC6EBBD}" dt="2022-08-02T18:27:00.101" v="7" actId="478"/>
          <pc:sldLayoutMkLst>
            <pc:docMk/>
            <pc:sldMasterMk cId="2328870246" sldId="2147483664"/>
            <pc:sldLayoutMk cId="1217239249" sldId="2147483685"/>
          </pc:sldLayoutMkLst>
          <pc:picChg chg="add mod">
            <ac:chgData name="Marisol del Carmen Gutierrez Rivera" userId="0963d25f-23fb-408d-a877-4ef32fce1de0" providerId="ADAL" clId="{943439EB-B473-421B-ABBB-46F7AEC6EBBD}" dt="2022-08-02T18:26:52.043" v="5"/>
            <ac:picMkLst>
              <pc:docMk/>
              <pc:sldMasterMk cId="2328870246" sldId="2147483664"/>
              <pc:sldLayoutMk cId="1217239249" sldId="2147483685"/>
              <ac:picMk id="6" creationId="{CB102B06-A4C4-4F82-3A95-1513D2BB9354}"/>
            </ac:picMkLst>
          </pc:picChg>
          <pc:picChg chg="del">
            <ac:chgData name="Marisol del Carmen Gutierrez Rivera" userId="0963d25f-23fb-408d-a877-4ef32fce1de0" providerId="ADAL" clId="{943439EB-B473-421B-ABBB-46F7AEC6EBBD}" dt="2022-08-02T18:27:00.101" v="7" actId="478"/>
            <ac:picMkLst>
              <pc:docMk/>
              <pc:sldMasterMk cId="2328870246" sldId="2147483664"/>
              <pc:sldLayoutMk cId="1217239249" sldId="2147483685"/>
              <ac:picMk id="7" creationId="{0A7FD607-FED4-51D6-36AB-1B2E716B8FB9}"/>
            </ac:picMkLst>
          </pc:picChg>
          <pc:picChg chg="del">
            <ac:chgData name="Marisol del Carmen Gutierrez Rivera" userId="0963d25f-23fb-408d-a877-4ef32fce1de0" providerId="ADAL" clId="{943439EB-B473-421B-ABBB-46F7AEC6EBBD}" dt="2022-08-02T18:26:50.026" v="4" actId="478"/>
            <ac:picMkLst>
              <pc:docMk/>
              <pc:sldMasterMk cId="2328870246" sldId="2147483664"/>
              <pc:sldLayoutMk cId="1217239249" sldId="2147483685"/>
              <ac:picMk id="10" creationId="{61D0774D-68B7-7809-4EA1-CC374F1F9437}"/>
            </ac:picMkLst>
          </pc:picChg>
          <pc:picChg chg="mod">
            <ac:chgData name="Marisol del Carmen Gutierrez Rivera" userId="0963d25f-23fb-408d-a877-4ef32fce1de0" providerId="ADAL" clId="{943439EB-B473-421B-ABBB-46F7AEC6EBBD}" dt="2022-08-02T18:26:56.545" v="6"/>
            <ac:picMkLst>
              <pc:docMk/>
              <pc:sldMasterMk cId="2328870246" sldId="2147483664"/>
              <pc:sldLayoutMk cId="1217239249" sldId="2147483685"/>
              <ac:picMk id="932" creationId="{2D18413A-53ED-448C-AB9D-6C4C8059AE1F}"/>
            </ac:picMkLst>
          </pc:picChg>
        </pc:sldLayoutChg>
      </pc:sldMasterChg>
      <pc:sldMasterChg chg="addSp delSp modSp mod">
        <pc:chgData name="Marisol del Carmen Gutierrez Rivera" userId="0963d25f-23fb-408d-a877-4ef32fce1de0" providerId="ADAL" clId="{943439EB-B473-421B-ABBB-46F7AEC6EBBD}" dt="2022-08-03T20:31:13.981" v="2351" actId="478"/>
        <pc:sldMasterMkLst>
          <pc:docMk/>
          <pc:sldMasterMk cId="1764657274" sldId="2147483678"/>
        </pc:sldMasterMkLst>
        <pc:spChg chg="add del mod">
          <ac:chgData name="Marisol del Carmen Gutierrez Rivera" userId="0963d25f-23fb-408d-a877-4ef32fce1de0" providerId="ADAL" clId="{943439EB-B473-421B-ABBB-46F7AEC6EBBD}" dt="2022-08-03T20:31:13.981" v="2351" actId="478"/>
          <ac:spMkLst>
            <pc:docMk/>
            <pc:sldMasterMk cId="1764657274" sldId="2147483678"/>
            <ac:spMk id="13" creationId="{D427D7D7-C1B1-766A-3369-2AFACDABA448}"/>
          </ac:spMkLst>
        </pc:spChg>
        <pc:spChg chg="add del mod">
          <ac:chgData name="Marisol del Carmen Gutierrez Rivera" userId="0963d25f-23fb-408d-a877-4ef32fce1de0" providerId="ADAL" clId="{943439EB-B473-421B-ABBB-46F7AEC6EBBD}" dt="2022-08-03T20:31:13.981" v="2351" actId="478"/>
          <ac:spMkLst>
            <pc:docMk/>
            <pc:sldMasterMk cId="1764657274" sldId="2147483678"/>
            <ac:spMk id="14" creationId="{82690B3D-EC9B-33A3-9C8C-ADE6A1D3CF29}"/>
          </ac:spMkLst>
        </pc:spChg>
        <pc:spChg chg="mod">
          <ac:chgData name="Marisol del Carmen Gutierrez Rivera" userId="0963d25f-23fb-408d-a877-4ef32fce1de0" providerId="ADAL" clId="{943439EB-B473-421B-ABBB-46F7AEC6EBBD}" dt="2022-08-03T20:30:18.709" v="2320" actId="20577"/>
          <ac:spMkLst>
            <pc:docMk/>
            <pc:sldMasterMk cId="1764657274" sldId="2147483678"/>
            <ac:spMk id="18" creationId="{309D4FBA-741D-8B31-3CB4-F18CBD23B14A}"/>
          </ac:spMkLst>
        </pc:spChg>
        <pc:spChg chg="mod">
          <ac:chgData name="Marisol del Carmen Gutierrez Rivera" userId="0963d25f-23fb-408d-a877-4ef32fce1de0" providerId="ADAL" clId="{943439EB-B473-421B-ABBB-46F7AEC6EBBD}" dt="2022-08-03T20:31:11.074" v="2350" actId="20577"/>
          <ac:spMkLst>
            <pc:docMk/>
            <pc:sldMasterMk cId="1764657274" sldId="2147483678"/>
            <ac:spMk id="19" creationId="{BD19D78D-2C62-CB1D-8144-36BA348CEDC9}"/>
          </ac:spMkLst>
        </pc:spChg>
      </pc:sldMasterChg>
      <pc:sldMasterChg chg="addSp delSp modSp mod">
        <pc:chgData name="Marisol del Carmen Gutierrez Rivera" userId="0963d25f-23fb-408d-a877-4ef32fce1de0" providerId="ADAL" clId="{943439EB-B473-421B-ABBB-46F7AEC6EBBD}" dt="2022-08-02T18:26:09.983" v="1"/>
        <pc:sldMasterMkLst>
          <pc:docMk/>
          <pc:sldMasterMk cId="496375632" sldId="2147483691"/>
        </pc:sldMasterMkLst>
        <pc:picChg chg="del">
          <ac:chgData name="Marisol del Carmen Gutierrez Rivera" userId="0963d25f-23fb-408d-a877-4ef32fce1de0" providerId="ADAL" clId="{943439EB-B473-421B-ABBB-46F7AEC6EBBD}" dt="2022-08-02T18:26:07.645" v="0" actId="478"/>
          <ac:picMkLst>
            <pc:docMk/>
            <pc:sldMasterMk cId="496375632" sldId="2147483691"/>
            <ac:picMk id="8" creationId="{DC5FF421-343A-D49C-1354-3214FA8D405F}"/>
          </ac:picMkLst>
        </pc:picChg>
        <pc:picChg chg="add mod">
          <ac:chgData name="Marisol del Carmen Gutierrez Rivera" userId="0963d25f-23fb-408d-a877-4ef32fce1de0" providerId="ADAL" clId="{943439EB-B473-421B-ABBB-46F7AEC6EBBD}" dt="2022-08-02T18:26:09.983" v="1"/>
          <ac:picMkLst>
            <pc:docMk/>
            <pc:sldMasterMk cId="496375632" sldId="2147483691"/>
            <ac:picMk id="9" creationId="{D2CD1E03-9B6A-DE76-DA33-E7E2978514A2}"/>
          </ac:picMkLst>
        </pc:picChg>
      </pc:sldMasterChg>
    </pc:docChg>
  </pc:docChgLst>
  <pc:docChgLst>
    <pc:chgData name="Gloria Moncada Arenas" userId="S::generacion@noria.mx::d8a5062a-d71a-42ef-9777-a767ee448c70" providerId="AD" clId="Web-{C0292B34-EE89-5C4A-F45F-DE6C1022BEDE}"/>
    <pc:docChg chg="modSld">
      <pc:chgData name="Gloria Moncada Arenas" userId="S::generacion@noria.mx::d8a5062a-d71a-42ef-9777-a767ee448c70" providerId="AD" clId="Web-{C0292B34-EE89-5C4A-F45F-DE6C1022BEDE}" dt="2022-08-17T18:57:06.807" v="43" actId="20577"/>
      <pc:docMkLst>
        <pc:docMk/>
      </pc:docMkLst>
      <pc:sldChg chg="modSp">
        <pc:chgData name="Gloria Moncada Arenas" userId="S::generacion@noria.mx::d8a5062a-d71a-42ef-9777-a767ee448c70" providerId="AD" clId="Web-{C0292B34-EE89-5C4A-F45F-DE6C1022BEDE}" dt="2022-08-17T15:56:33.698" v="2" actId="20577"/>
        <pc:sldMkLst>
          <pc:docMk/>
          <pc:sldMk cId="1388398626" sldId="500"/>
        </pc:sldMkLst>
        <pc:spChg chg="mod">
          <ac:chgData name="Gloria Moncada Arenas" userId="S::generacion@noria.mx::d8a5062a-d71a-42ef-9777-a767ee448c70" providerId="AD" clId="Web-{C0292B34-EE89-5C4A-F45F-DE6C1022BEDE}" dt="2022-08-17T15:56:33.698" v="2" actId="20577"/>
          <ac:spMkLst>
            <pc:docMk/>
            <pc:sldMk cId="1388398626" sldId="500"/>
            <ac:spMk id="3" creationId="{9C0A1984-A8D2-F74F-845C-D097443F88A3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5:57:38.279" v="4" actId="20577"/>
        <pc:sldMkLst>
          <pc:docMk/>
          <pc:sldMk cId="948284590" sldId="511"/>
        </pc:sldMkLst>
        <pc:spChg chg="mod">
          <ac:chgData name="Gloria Moncada Arenas" userId="S::generacion@noria.mx::d8a5062a-d71a-42ef-9777-a767ee448c70" providerId="AD" clId="Web-{C0292B34-EE89-5C4A-F45F-DE6C1022BEDE}" dt="2022-08-17T15:57:38.279" v="4" actId="20577"/>
          <ac:spMkLst>
            <pc:docMk/>
            <pc:sldMk cId="948284590" sldId="511"/>
            <ac:spMk id="4" creationId="{4F7D6D05-2B25-8D4E-826F-736D942787D1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53:24.595" v="30" actId="20577"/>
        <pc:sldMkLst>
          <pc:docMk/>
          <pc:sldMk cId="2107658577" sldId="513"/>
        </pc:sldMkLst>
        <pc:spChg chg="mod">
          <ac:chgData name="Gloria Moncada Arenas" userId="S::generacion@noria.mx::d8a5062a-d71a-42ef-9777-a767ee448c70" providerId="AD" clId="Web-{C0292B34-EE89-5C4A-F45F-DE6C1022BEDE}" dt="2022-08-17T18:53:24.595" v="30" actId="20577"/>
          <ac:spMkLst>
            <pc:docMk/>
            <pc:sldMk cId="2107658577" sldId="513"/>
            <ac:spMk id="2" creationId="{97CBB231-21FF-5F47-B488-AD3B5D37C6D3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7:57:10.599" v="7" actId="1076"/>
        <pc:sldMkLst>
          <pc:docMk/>
          <pc:sldMk cId="3787702074" sldId="515"/>
        </pc:sldMkLst>
        <pc:spChg chg="mod">
          <ac:chgData name="Gloria Moncada Arenas" userId="S::generacion@noria.mx::d8a5062a-d71a-42ef-9777-a767ee448c70" providerId="AD" clId="Web-{C0292B34-EE89-5C4A-F45F-DE6C1022BEDE}" dt="2022-08-17T15:59:22.314" v="6" actId="1076"/>
          <ac:spMkLst>
            <pc:docMk/>
            <pc:sldMk cId="3787702074" sldId="515"/>
            <ac:spMk id="48" creationId="{F1F21AA1-9C0D-4D4F-952A-192B2316AA17}"/>
          </ac:spMkLst>
        </pc:spChg>
        <pc:spChg chg="mod">
          <ac:chgData name="Gloria Moncada Arenas" userId="S::generacion@noria.mx::d8a5062a-d71a-42ef-9777-a767ee448c70" providerId="AD" clId="Web-{C0292B34-EE89-5C4A-F45F-DE6C1022BEDE}" dt="2022-08-17T17:57:10.599" v="7" actId="1076"/>
          <ac:spMkLst>
            <pc:docMk/>
            <pc:sldMk cId="3787702074" sldId="515"/>
            <ac:spMk id="51" creationId="{514A08BE-EE7D-4EF8-99E7-745411E56C51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53:36.252" v="32" actId="20577"/>
        <pc:sldMkLst>
          <pc:docMk/>
          <pc:sldMk cId="609804493" sldId="518"/>
        </pc:sldMkLst>
        <pc:spChg chg="mod">
          <ac:chgData name="Gloria Moncada Arenas" userId="S::generacion@noria.mx::d8a5062a-d71a-42ef-9777-a767ee448c70" providerId="AD" clId="Web-{C0292B34-EE89-5C4A-F45F-DE6C1022BEDE}" dt="2022-08-17T18:53:36.252" v="32" actId="20577"/>
          <ac:spMkLst>
            <pc:docMk/>
            <pc:sldMk cId="609804493" sldId="518"/>
            <ac:spMk id="2" creationId="{97CBB231-21FF-5F47-B488-AD3B5D37C6D3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54:30.582" v="36" actId="20577"/>
        <pc:sldMkLst>
          <pc:docMk/>
          <pc:sldMk cId="619074711" sldId="540"/>
        </pc:sldMkLst>
        <pc:spChg chg="mod">
          <ac:chgData name="Gloria Moncada Arenas" userId="S::generacion@noria.mx::d8a5062a-d71a-42ef-9777-a767ee448c70" providerId="AD" clId="Web-{C0292B34-EE89-5C4A-F45F-DE6C1022BEDE}" dt="2022-08-17T18:54:30.582" v="36" actId="20577"/>
          <ac:spMkLst>
            <pc:docMk/>
            <pc:sldMk cId="619074711" sldId="540"/>
            <ac:spMk id="5" creationId="{7F724617-96E8-4F26-8487-983543365853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09:47.408" v="9" actId="20577"/>
        <pc:sldMkLst>
          <pc:docMk/>
          <pc:sldMk cId="3261681272" sldId="542"/>
        </pc:sldMkLst>
        <pc:spChg chg="mod">
          <ac:chgData name="Gloria Moncada Arenas" userId="S::generacion@noria.mx::d8a5062a-d71a-42ef-9777-a767ee448c70" providerId="AD" clId="Web-{C0292B34-EE89-5C4A-F45F-DE6C1022BEDE}" dt="2022-08-17T18:09:47.408" v="9" actId="20577"/>
          <ac:spMkLst>
            <pc:docMk/>
            <pc:sldMk cId="3261681272" sldId="542"/>
            <ac:spMk id="6" creationId="{0F22A6FC-141E-4118-9872-2A1506D46204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30:42.765" v="17" actId="20577"/>
        <pc:sldMkLst>
          <pc:docMk/>
          <pc:sldMk cId="2530939624" sldId="2659"/>
        </pc:sldMkLst>
        <pc:spChg chg="mod">
          <ac:chgData name="Gloria Moncada Arenas" userId="S::generacion@noria.mx::d8a5062a-d71a-42ef-9777-a767ee448c70" providerId="AD" clId="Web-{C0292B34-EE89-5C4A-F45F-DE6C1022BEDE}" dt="2022-08-17T18:30:42.765" v="17" actId="20577"/>
          <ac:spMkLst>
            <pc:docMk/>
            <pc:sldMk cId="2530939624" sldId="2659"/>
            <ac:spMk id="20" creationId="{4C699667-5404-4BB2-96AD-97185E4DA273}"/>
          </ac:spMkLst>
        </pc:spChg>
        <pc:spChg chg="mod">
          <ac:chgData name="Gloria Moncada Arenas" userId="S::generacion@noria.mx::d8a5062a-d71a-42ef-9777-a767ee448c70" providerId="AD" clId="Web-{C0292B34-EE89-5C4A-F45F-DE6C1022BEDE}" dt="2022-08-17T18:30:39.234" v="16" actId="20577"/>
          <ac:spMkLst>
            <pc:docMk/>
            <pc:sldMk cId="2530939624" sldId="2659"/>
            <ac:spMk id="22" creationId="{DA985DDF-957B-487B-8469-4F5989A12B36}"/>
          </ac:spMkLst>
        </pc:spChg>
        <pc:spChg chg="mod">
          <ac:chgData name="Gloria Moncada Arenas" userId="S::generacion@noria.mx::d8a5062a-d71a-42ef-9777-a767ee448c70" providerId="AD" clId="Web-{C0292B34-EE89-5C4A-F45F-DE6C1022BEDE}" dt="2022-08-17T18:30:36.703" v="15" actId="20577"/>
          <ac:spMkLst>
            <pc:docMk/>
            <pc:sldMk cId="2530939624" sldId="2659"/>
            <ac:spMk id="24" creationId="{DD87669B-89E2-4F0D-89E9-28F1FBAC1F73}"/>
          </ac:spMkLst>
        </pc:spChg>
        <pc:spChg chg="mod">
          <ac:chgData name="Gloria Moncada Arenas" userId="S::generacion@noria.mx::d8a5062a-d71a-42ef-9777-a767ee448c70" providerId="AD" clId="Web-{C0292B34-EE89-5C4A-F45F-DE6C1022BEDE}" dt="2022-08-17T18:30:30.765" v="13" actId="20577"/>
          <ac:spMkLst>
            <pc:docMk/>
            <pc:sldMk cId="2530939624" sldId="2659"/>
            <ac:spMk id="26" creationId="{2C3EC2D2-4A19-4424-ADEE-A3FDF906717B}"/>
          </ac:spMkLst>
        </pc:spChg>
        <pc:spChg chg="mod">
          <ac:chgData name="Gloria Moncada Arenas" userId="S::generacion@noria.mx::d8a5062a-d71a-42ef-9777-a767ee448c70" providerId="AD" clId="Web-{C0292B34-EE89-5C4A-F45F-DE6C1022BEDE}" dt="2022-08-17T18:30:27.359" v="12" actId="20577"/>
          <ac:spMkLst>
            <pc:docMk/>
            <pc:sldMk cId="2530939624" sldId="2659"/>
            <ac:spMk id="28" creationId="{1BADFBE9-98D4-4311-A48B-E340B190AB4E}"/>
          </ac:spMkLst>
        </pc:spChg>
        <pc:spChg chg="mod">
          <ac:chgData name="Gloria Moncada Arenas" userId="S::generacion@noria.mx::d8a5062a-d71a-42ef-9777-a767ee448c70" providerId="AD" clId="Web-{C0292B34-EE89-5C4A-F45F-DE6C1022BEDE}" dt="2022-08-17T18:30:24.437" v="11" actId="20577"/>
          <ac:spMkLst>
            <pc:docMk/>
            <pc:sldMk cId="2530939624" sldId="2659"/>
            <ac:spMk id="30" creationId="{E67F3A56-2949-42A5-8E38-BFBD0E6EFCB8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34:26.289" v="18" actId="1076"/>
        <pc:sldMkLst>
          <pc:docMk/>
          <pc:sldMk cId="4254112440" sldId="2662"/>
        </pc:sldMkLst>
        <pc:picChg chg="mod">
          <ac:chgData name="Gloria Moncada Arenas" userId="S::generacion@noria.mx::d8a5062a-d71a-42ef-9777-a767ee448c70" providerId="AD" clId="Web-{C0292B34-EE89-5C4A-F45F-DE6C1022BEDE}" dt="2022-08-17T18:34:26.289" v="18" actId="1076"/>
          <ac:picMkLst>
            <pc:docMk/>
            <pc:sldMk cId="4254112440" sldId="2662"/>
            <ac:picMk id="5" creationId="{AF32C060-84E6-4242-AE21-37B27C48EBE5}"/>
          </ac:picMkLst>
        </pc:picChg>
      </pc:sldChg>
      <pc:sldChg chg="modSp">
        <pc:chgData name="Gloria Moncada Arenas" userId="S::generacion@noria.mx::d8a5062a-d71a-42ef-9777-a767ee448c70" providerId="AD" clId="Web-{C0292B34-EE89-5C4A-F45F-DE6C1022BEDE}" dt="2022-08-17T18:35:29.979" v="21" actId="20577"/>
        <pc:sldMkLst>
          <pc:docMk/>
          <pc:sldMk cId="701212535" sldId="2669"/>
        </pc:sldMkLst>
        <pc:graphicFrameChg chg="modGraphic">
          <ac:chgData name="Gloria Moncada Arenas" userId="S::generacion@noria.mx::d8a5062a-d71a-42ef-9777-a767ee448c70" providerId="AD" clId="Web-{C0292B34-EE89-5C4A-F45F-DE6C1022BEDE}" dt="2022-08-17T18:35:29.979" v="21" actId="20577"/>
          <ac:graphicFrameMkLst>
            <pc:docMk/>
            <pc:sldMk cId="701212535" sldId="2669"/>
            <ac:graphicFrameMk id="11" creationId="{0A659589-8D0C-4B8A-B957-AC818CAF618D}"/>
          </ac:graphicFrameMkLst>
        </pc:graphicFrameChg>
      </pc:sldChg>
      <pc:sldChg chg="addSp delSp modSp">
        <pc:chgData name="Gloria Moncada Arenas" userId="S::generacion@noria.mx::d8a5062a-d71a-42ef-9777-a767ee448c70" providerId="AD" clId="Web-{C0292B34-EE89-5C4A-F45F-DE6C1022BEDE}" dt="2022-08-17T18:52:03.608" v="28" actId="20577"/>
        <pc:sldMkLst>
          <pc:docMk/>
          <pc:sldMk cId="434351447" sldId="2680"/>
        </pc:sldMkLst>
        <pc:spChg chg="add del mod">
          <ac:chgData name="Gloria Moncada Arenas" userId="S::generacion@noria.mx::d8a5062a-d71a-42ef-9777-a767ee448c70" providerId="AD" clId="Web-{C0292B34-EE89-5C4A-F45F-DE6C1022BEDE}" dt="2022-08-17T18:52:03.608" v="28" actId="20577"/>
          <ac:spMkLst>
            <pc:docMk/>
            <pc:sldMk cId="434351447" sldId="2680"/>
            <ac:spMk id="8" creationId="{99582DD1-A6D0-4F92-9456-F8AE2B532084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55:05.318" v="38" actId="20577"/>
        <pc:sldMkLst>
          <pc:docMk/>
          <pc:sldMk cId="2354108763" sldId="2693"/>
        </pc:sldMkLst>
        <pc:spChg chg="mod">
          <ac:chgData name="Gloria Moncada Arenas" userId="S::generacion@noria.mx::d8a5062a-d71a-42ef-9777-a767ee448c70" providerId="AD" clId="Web-{C0292B34-EE89-5C4A-F45F-DE6C1022BEDE}" dt="2022-08-17T18:55:05.318" v="38" actId="20577"/>
          <ac:spMkLst>
            <pc:docMk/>
            <pc:sldMk cId="2354108763" sldId="2693"/>
            <ac:spMk id="8" creationId="{0297EFBB-0CA5-4349-99E6-442F53769870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56:45.462" v="40" actId="20577"/>
        <pc:sldMkLst>
          <pc:docMk/>
          <pc:sldMk cId="975999779" sldId="2696"/>
        </pc:sldMkLst>
        <pc:spChg chg="mod">
          <ac:chgData name="Gloria Moncada Arenas" userId="S::generacion@noria.mx::d8a5062a-d71a-42ef-9777-a767ee448c70" providerId="AD" clId="Web-{C0292B34-EE89-5C4A-F45F-DE6C1022BEDE}" dt="2022-08-17T18:56:45.462" v="40" actId="20577"/>
          <ac:spMkLst>
            <pc:docMk/>
            <pc:sldMk cId="975999779" sldId="2696"/>
            <ac:spMk id="8" creationId="{99582DD1-A6D0-4F92-9456-F8AE2B532084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47:25.754" v="24" actId="20577"/>
        <pc:sldMkLst>
          <pc:docMk/>
          <pc:sldMk cId="397287791" sldId="2703"/>
        </pc:sldMkLst>
        <pc:spChg chg="mod">
          <ac:chgData name="Gloria Moncada Arenas" userId="S::generacion@noria.mx::d8a5062a-d71a-42ef-9777-a767ee448c70" providerId="AD" clId="Web-{C0292B34-EE89-5C4A-F45F-DE6C1022BEDE}" dt="2022-08-17T18:47:25.754" v="24" actId="20577"/>
          <ac:spMkLst>
            <pc:docMk/>
            <pc:sldMk cId="397287791" sldId="2703"/>
            <ac:spMk id="8" creationId="{99582DD1-A6D0-4F92-9456-F8AE2B532084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54:15.644" v="34" actId="20577"/>
        <pc:sldMkLst>
          <pc:docMk/>
          <pc:sldMk cId="3056468892" sldId="2711"/>
        </pc:sldMkLst>
        <pc:spChg chg="mod">
          <ac:chgData name="Gloria Moncada Arenas" userId="S::generacion@noria.mx::d8a5062a-d71a-42ef-9777-a767ee448c70" providerId="AD" clId="Web-{C0292B34-EE89-5C4A-F45F-DE6C1022BEDE}" dt="2022-08-17T18:54:15.644" v="34" actId="20577"/>
          <ac:spMkLst>
            <pc:docMk/>
            <pc:sldMk cId="3056468892" sldId="2711"/>
            <ac:spMk id="2" creationId="{22E3BB06-5A69-3B07-DD77-3F73EB2808AB}"/>
          </ac:spMkLst>
        </pc:spChg>
      </pc:sldChg>
      <pc:sldChg chg="modSp">
        <pc:chgData name="Gloria Moncada Arenas" userId="S::generacion@noria.mx::d8a5062a-d71a-42ef-9777-a767ee448c70" providerId="AD" clId="Web-{C0292B34-EE89-5C4A-F45F-DE6C1022BEDE}" dt="2022-08-17T18:57:06.807" v="43" actId="20577"/>
        <pc:sldMkLst>
          <pc:docMk/>
          <pc:sldMk cId="2491441563" sldId="2713"/>
        </pc:sldMkLst>
        <pc:spChg chg="mod">
          <ac:chgData name="Gloria Moncada Arenas" userId="S::generacion@noria.mx::d8a5062a-d71a-42ef-9777-a767ee448c70" providerId="AD" clId="Web-{C0292B34-EE89-5C4A-F45F-DE6C1022BEDE}" dt="2022-08-17T18:57:06.807" v="43" actId="20577"/>
          <ac:spMkLst>
            <pc:docMk/>
            <pc:sldMk cId="2491441563" sldId="2713"/>
            <ac:spMk id="5" creationId="{CFFE6F3D-F128-7A7F-6CE0-8734B236088A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62EC39-3279-433B-9C53-BD4DE862E384}" type="doc">
      <dgm:prSet loTypeId="urn:microsoft.com/office/officeart/2005/8/layout/pyramid1" loCatId="pyramid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99F5BECA-9585-45F2-A443-A0C40D2F368E}">
      <dgm:prSet custT="1"/>
      <dgm:spPr/>
      <dgm:t>
        <a:bodyPr/>
        <a:lstStyle/>
        <a:p>
          <a:pPr rtl="0"/>
          <a:endParaRPr lang="es-ES" sz="2800" b="1" i="0" baseline="0"/>
        </a:p>
        <a:p>
          <a:pPr rtl="0"/>
          <a:r>
            <a:rPr lang="es-ES" sz="2400" b="1" i="0" baseline="0" dirty="0">
              <a:latin typeface="Segoe UI Historic"/>
              <a:ea typeface="Segoe UI Historic"/>
              <a:cs typeface="Segoe UI Historic"/>
            </a:rPr>
            <a:t>S.M.A.R.T</a:t>
          </a:r>
          <a:endParaRPr lang="es-AR" sz="2400" b="1" dirty="0">
            <a:latin typeface="Segoe UI Historic"/>
            <a:ea typeface="Segoe UI Historic"/>
            <a:cs typeface="Segoe UI Historic"/>
          </a:endParaRPr>
        </a:p>
      </dgm:t>
    </dgm:pt>
    <dgm:pt modelId="{7CF4FD5F-B0A0-4CD5-8400-691C72E9B492}" type="parTrans" cxnId="{38048AD5-6C26-4D3B-98AA-7A9D22E801C3}">
      <dgm:prSet/>
      <dgm:spPr/>
      <dgm:t>
        <a:bodyPr/>
        <a:lstStyle/>
        <a:p>
          <a:endParaRPr lang="es-ES"/>
        </a:p>
      </dgm:t>
    </dgm:pt>
    <dgm:pt modelId="{C5C61527-9C68-444D-81FE-AF6B444B316A}" type="sibTrans" cxnId="{38048AD5-6C26-4D3B-98AA-7A9D22E801C3}">
      <dgm:prSet/>
      <dgm:spPr/>
      <dgm:t>
        <a:bodyPr/>
        <a:lstStyle/>
        <a:p>
          <a:endParaRPr lang="es-ES"/>
        </a:p>
      </dgm:t>
    </dgm:pt>
    <dgm:pt modelId="{3EC2952B-6344-482E-A8D1-472F60E7EACC}">
      <dgm:prSet custT="1"/>
      <dgm:spPr/>
      <dgm:t>
        <a:bodyPr/>
        <a:lstStyle/>
        <a:p>
          <a:pPr rtl="0"/>
          <a:r>
            <a:rPr lang="es-ES" sz="2400" b="1" i="0" baseline="0" dirty="0">
              <a:latin typeface="Segoe UI Historic"/>
              <a:ea typeface="Segoe UI Historic"/>
              <a:cs typeface="Segoe UI Historic"/>
            </a:rPr>
            <a:t>ÚNICO Responsable</a:t>
          </a:r>
          <a:endParaRPr lang="es-AR" sz="2400" b="1" dirty="0">
            <a:latin typeface="Segoe UI Historic"/>
            <a:ea typeface="Segoe UI Historic"/>
            <a:cs typeface="Segoe UI Historic"/>
          </a:endParaRPr>
        </a:p>
      </dgm:t>
    </dgm:pt>
    <dgm:pt modelId="{E7AB78D1-224A-4C35-A85C-B77EF71A2DAE}" type="parTrans" cxnId="{F1AEB709-6D48-4574-BBA8-EE73C7E4B822}">
      <dgm:prSet/>
      <dgm:spPr/>
      <dgm:t>
        <a:bodyPr/>
        <a:lstStyle/>
        <a:p>
          <a:endParaRPr lang="es-ES"/>
        </a:p>
      </dgm:t>
    </dgm:pt>
    <dgm:pt modelId="{F28C1E0A-BC17-4C5D-8056-93519CFB1529}" type="sibTrans" cxnId="{F1AEB709-6D48-4574-BBA8-EE73C7E4B822}">
      <dgm:prSet/>
      <dgm:spPr/>
      <dgm:t>
        <a:bodyPr/>
        <a:lstStyle/>
        <a:p>
          <a:endParaRPr lang="es-ES"/>
        </a:p>
      </dgm:t>
    </dgm:pt>
    <dgm:pt modelId="{240268B0-BF9F-4F46-9F42-7E58528E552B}">
      <dgm:prSet custT="1"/>
      <dgm:spPr/>
      <dgm:t>
        <a:bodyPr/>
        <a:lstStyle/>
        <a:p>
          <a:pPr rtl="0"/>
          <a:r>
            <a:rPr lang="es-AR" sz="2400" b="1" i="0" baseline="0" dirty="0">
              <a:latin typeface="Segoe UI Historic"/>
              <a:ea typeface="Segoe UI Historic"/>
              <a:cs typeface="Segoe UI Historic"/>
            </a:rPr>
            <a:t>Fecha límite</a:t>
          </a:r>
          <a:endParaRPr lang="es-AR" sz="2400" b="1" dirty="0">
            <a:latin typeface="Segoe UI Historic"/>
            <a:ea typeface="Segoe UI Historic"/>
            <a:cs typeface="Segoe UI Historic"/>
          </a:endParaRPr>
        </a:p>
      </dgm:t>
    </dgm:pt>
    <dgm:pt modelId="{55343644-52C0-42EE-9E8F-CA2AF4EA6E53}" type="parTrans" cxnId="{0C6E1417-63C0-4316-8F5C-EA5D26C96916}">
      <dgm:prSet/>
      <dgm:spPr/>
      <dgm:t>
        <a:bodyPr/>
        <a:lstStyle/>
        <a:p>
          <a:endParaRPr lang="es-ES"/>
        </a:p>
      </dgm:t>
    </dgm:pt>
    <dgm:pt modelId="{55E3D2C6-135B-4DB3-A105-2AB3CDE92F0D}" type="sibTrans" cxnId="{0C6E1417-63C0-4316-8F5C-EA5D26C96916}">
      <dgm:prSet/>
      <dgm:spPr/>
      <dgm:t>
        <a:bodyPr/>
        <a:lstStyle/>
        <a:p>
          <a:endParaRPr lang="es-ES"/>
        </a:p>
      </dgm:t>
    </dgm:pt>
    <dgm:pt modelId="{95FD4603-818B-43BC-B919-22923FDA9DE8}">
      <dgm:prSet custT="1"/>
      <dgm:spPr/>
      <dgm:t>
        <a:bodyPr/>
        <a:lstStyle/>
        <a:p>
          <a:pPr rtl="0"/>
          <a:r>
            <a:rPr lang="es-ES" sz="2400" b="1" i="0" baseline="0" dirty="0">
              <a:latin typeface="Segoe UI Historic"/>
              <a:ea typeface="Segoe UI Historic"/>
              <a:cs typeface="Segoe UI Historic"/>
            </a:rPr>
            <a:t>Evidencia de ejecución</a:t>
          </a:r>
          <a:endParaRPr lang="es-AR" sz="2400" b="1" dirty="0">
            <a:latin typeface="Segoe UI Historic"/>
            <a:ea typeface="Segoe UI Historic"/>
            <a:cs typeface="Segoe UI Historic"/>
          </a:endParaRPr>
        </a:p>
      </dgm:t>
    </dgm:pt>
    <dgm:pt modelId="{9B2B4BAB-8FEE-4F82-9284-755A11BBD587}" type="parTrans" cxnId="{76CF7E96-CD67-41A0-9E6A-C7A812A69642}">
      <dgm:prSet/>
      <dgm:spPr/>
      <dgm:t>
        <a:bodyPr/>
        <a:lstStyle/>
        <a:p>
          <a:endParaRPr lang="es-ES"/>
        </a:p>
      </dgm:t>
    </dgm:pt>
    <dgm:pt modelId="{BA9A60C9-56F8-4A1A-900B-759EA7806323}" type="sibTrans" cxnId="{76CF7E96-CD67-41A0-9E6A-C7A812A69642}">
      <dgm:prSet/>
      <dgm:spPr/>
      <dgm:t>
        <a:bodyPr/>
        <a:lstStyle/>
        <a:p>
          <a:endParaRPr lang="es-ES"/>
        </a:p>
      </dgm:t>
    </dgm:pt>
    <dgm:pt modelId="{76F3F327-7C4F-43B2-8887-8AA81A2F503B}">
      <dgm:prSet custT="1"/>
      <dgm:spPr/>
      <dgm:t>
        <a:bodyPr/>
        <a:lstStyle/>
        <a:p>
          <a:pPr rtl="0"/>
          <a:r>
            <a:rPr lang="es-ES" sz="2400" b="1" i="0" baseline="0" dirty="0">
              <a:latin typeface="Segoe UI Historic"/>
              <a:ea typeface="Segoe UI Historic"/>
              <a:cs typeface="Segoe UI Historic"/>
            </a:rPr>
            <a:t>Seguimiento / Prueba de efectividad</a:t>
          </a:r>
          <a:endParaRPr lang="es-AR" sz="2400" b="1" dirty="0">
            <a:latin typeface="Segoe UI Historic"/>
            <a:ea typeface="Segoe UI Historic"/>
            <a:cs typeface="Segoe UI Historic"/>
          </a:endParaRPr>
        </a:p>
      </dgm:t>
    </dgm:pt>
    <dgm:pt modelId="{8C58605A-53F8-4AD4-93FC-EFC998E3BA65}" type="parTrans" cxnId="{7418A9F1-A8CB-4F9E-9D13-28C4154A4982}">
      <dgm:prSet/>
      <dgm:spPr/>
      <dgm:t>
        <a:bodyPr/>
        <a:lstStyle/>
        <a:p>
          <a:endParaRPr lang="es-ES"/>
        </a:p>
      </dgm:t>
    </dgm:pt>
    <dgm:pt modelId="{0A769A2E-60F5-41DA-ACF0-9D3B4F246C46}" type="sibTrans" cxnId="{7418A9F1-A8CB-4F9E-9D13-28C4154A4982}">
      <dgm:prSet/>
      <dgm:spPr/>
      <dgm:t>
        <a:bodyPr/>
        <a:lstStyle/>
        <a:p>
          <a:endParaRPr lang="es-ES"/>
        </a:p>
      </dgm:t>
    </dgm:pt>
    <dgm:pt modelId="{A455B842-6DB8-4778-B0B3-EDB9FE06061E}" type="pres">
      <dgm:prSet presAssocID="{7562EC39-3279-433B-9C53-BD4DE862E384}" presName="Name0" presStyleCnt="0">
        <dgm:presLayoutVars>
          <dgm:dir/>
          <dgm:animLvl val="lvl"/>
          <dgm:resizeHandles val="exact"/>
        </dgm:presLayoutVars>
      </dgm:prSet>
      <dgm:spPr/>
    </dgm:pt>
    <dgm:pt modelId="{B5641D4F-6BC6-4B3D-B57D-1244E0E3844B}" type="pres">
      <dgm:prSet presAssocID="{99F5BECA-9585-45F2-A443-A0C40D2F368E}" presName="Name8" presStyleCnt="0"/>
      <dgm:spPr/>
    </dgm:pt>
    <dgm:pt modelId="{2FAF5685-B5B3-42B5-B593-275C476DFADA}" type="pres">
      <dgm:prSet presAssocID="{99F5BECA-9585-45F2-A443-A0C40D2F368E}" presName="level" presStyleLbl="node1" presStyleIdx="0" presStyleCnt="5" custScaleX="103930">
        <dgm:presLayoutVars>
          <dgm:chMax val="1"/>
          <dgm:bulletEnabled val="1"/>
        </dgm:presLayoutVars>
      </dgm:prSet>
      <dgm:spPr/>
    </dgm:pt>
    <dgm:pt modelId="{91566A96-5319-4A89-BAC1-A5905730C1E0}" type="pres">
      <dgm:prSet presAssocID="{99F5BECA-9585-45F2-A443-A0C40D2F368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2ED6154-CB20-415B-B563-B15840777421}" type="pres">
      <dgm:prSet presAssocID="{3EC2952B-6344-482E-A8D1-472F60E7EACC}" presName="Name8" presStyleCnt="0"/>
      <dgm:spPr/>
    </dgm:pt>
    <dgm:pt modelId="{DE932187-288C-4DBF-A7BA-448A3393C834}" type="pres">
      <dgm:prSet presAssocID="{3EC2952B-6344-482E-A8D1-472F60E7EACC}" presName="level" presStyleLbl="node1" presStyleIdx="1" presStyleCnt="5" custScaleX="102163">
        <dgm:presLayoutVars>
          <dgm:chMax val="1"/>
          <dgm:bulletEnabled val="1"/>
        </dgm:presLayoutVars>
      </dgm:prSet>
      <dgm:spPr/>
    </dgm:pt>
    <dgm:pt modelId="{A3F1D042-9195-4331-9255-E6CCECF23D40}" type="pres">
      <dgm:prSet presAssocID="{3EC2952B-6344-482E-A8D1-472F60E7EAC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422039E3-7E27-423F-A2B4-589BD123496E}" type="pres">
      <dgm:prSet presAssocID="{240268B0-BF9F-4F46-9F42-7E58528E552B}" presName="Name8" presStyleCnt="0"/>
      <dgm:spPr/>
    </dgm:pt>
    <dgm:pt modelId="{337E6160-B156-4571-AAFD-E026E3DD7829}" type="pres">
      <dgm:prSet presAssocID="{240268B0-BF9F-4F46-9F42-7E58528E552B}" presName="level" presStyleLbl="node1" presStyleIdx="2" presStyleCnt="5" custScaleX="101207">
        <dgm:presLayoutVars>
          <dgm:chMax val="1"/>
          <dgm:bulletEnabled val="1"/>
        </dgm:presLayoutVars>
      </dgm:prSet>
      <dgm:spPr/>
    </dgm:pt>
    <dgm:pt modelId="{B97B7F29-9DB6-4282-98A2-E8D8726D85DE}" type="pres">
      <dgm:prSet presAssocID="{240268B0-BF9F-4F46-9F42-7E58528E552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B774AB6-7402-4621-A79C-F6EDB2F8B364}" type="pres">
      <dgm:prSet presAssocID="{95FD4603-818B-43BC-B919-22923FDA9DE8}" presName="Name8" presStyleCnt="0"/>
      <dgm:spPr/>
    </dgm:pt>
    <dgm:pt modelId="{3E02401F-8CAB-4507-9F3B-D6CFBA9E337C}" type="pres">
      <dgm:prSet presAssocID="{95FD4603-818B-43BC-B919-22923FDA9DE8}" presName="level" presStyleLbl="node1" presStyleIdx="3" presStyleCnt="5" custScaleX="100728">
        <dgm:presLayoutVars>
          <dgm:chMax val="1"/>
          <dgm:bulletEnabled val="1"/>
        </dgm:presLayoutVars>
      </dgm:prSet>
      <dgm:spPr/>
    </dgm:pt>
    <dgm:pt modelId="{4192AC3F-77C3-4108-A3FC-9F048617DC85}" type="pres">
      <dgm:prSet presAssocID="{95FD4603-818B-43BC-B919-22923FDA9DE8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AB15C68-AF20-40AE-8599-AD31852F2BEB}" type="pres">
      <dgm:prSet presAssocID="{76F3F327-7C4F-43B2-8887-8AA81A2F503B}" presName="Name8" presStyleCnt="0"/>
      <dgm:spPr/>
    </dgm:pt>
    <dgm:pt modelId="{F1A42F31-0E7D-431F-AFF7-DBA7EF757F56}" type="pres">
      <dgm:prSet presAssocID="{76F3F327-7C4F-43B2-8887-8AA81A2F503B}" presName="level" presStyleLbl="node1" presStyleIdx="4" presStyleCnt="5">
        <dgm:presLayoutVars>
          <dgm:chMax val="1"/>
          <dgm:bulletEnabled val="1"/>
        </dgm:presLayoutVars>
      </dgm:prSet>
      <dgm:spPr/>
    </dgm:pt>
    <dgm:pt modelId="{42D3D2EE-5171-415D-94AC-DE1EA0D97D33}" type="pres">
      <dgm:prSet presAssocID="{76F3F327-7C4F-43B2-8887-8AA81A2F503B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F1AEB709-6D48-4574-BBA8-EE73C7E4B822}" srcId="{7562EC39-3279-433B-9C53-BD4DE862E384}" destId="{3EC2952B-6344-482E-A8D1-472F60E7EACC}" srcOrd="1" destOrd="0" parTransId="{E7AB78D1-224A-4C35-A85C-B77EF71A2DAE}" sibTransId="{F28C1E0A-BC17-4C5D-8056-93519CFB1529}"/>
    <dgm:cxn modelId="{0C6E1417-63C0-4316-8F5C-EA5D26C96916}" srcId="{7562EC39-3279-433B-9C53-BD4DE862E384}" destId="{240268B0-BF9F-4F46-9F42-7E58528E552B}" srcOrd="2" destOrd="0" parTransId="{55343644-52C0-42EE-9E8F-CA2AF4EA6E53}" sibTransId="{55E3D2C6-135B-4DB3-A105-2AB3CDE92F0D}"/>
    <dgm:cxn modelId="{0FF44A1D-E684-4E53-912F-35858F6970B4}" type="presOf" srcId="{3EC2952B-6344-482E-A8D1-472F60E7EACC}" destId="{A3F1D042-9195-4331-9255-E6CCECF23D40}" srcOrd="1" destOrd="0" presId="urn:microsoft.com/office/officeart/2005/8/layout/pyramid1"/>
    <dgm:cxn modelId="{71F91134-DB37-44B3-9D89-501C45835028}" type="presOf" srcId="{76F3F327-7C4F-43B2-8887-8AA81A2F503B}" destId="{42D3D2EE-5171-415D-94AC-DE1EA0D97D33}" srcOrd="1" destOrd="0" presId="urn:microsoft.com/office/officeart/2005/8/layout/pyramid1"/>
    <dgm:cxn modelId="{6B0CB351-7B34-44F9-B01E-CF47CE64E24F}" type="presOf" srcId="{99F5BECA-9585-45F2-A443-A0C40D2F368E}" destId="{91566A96-5319-4A89-BAC1-A5905730C1E0}" srcOrd="1" destOrd="0" presId="urn:microsoft.com/office/officeart/2005/8/layout/pyramid1"/>
    <dgm:cxn modelId="{3D9B287B-235C-4CAB-8BFD-2C6CCE6C020B}" type="presOf" srcId="{99F5BECA-9585-45F2-A443-A0C40D2F368E}" destId="{2FAF5685-B5B3-42B5-B593-275C476DFADA}" srcOrd="0" destOrd="0" presId="urn:microsoft.com/office/officeart/2005/8/layout/pyramid1"/>
    <dgm:cxn modelId="{B933A58F-9139-44EB-B88E-9C38DC236CAC}" type="presOf" srcId="{76F3F327-7C4F-43B2-8887-8AA81A2F503B}" destId="{F1A42F31-0E7D-431F-AFF7-DBA7EF757F56}" srcOrd="0" destOrd="0" presId="urn:microsoft.com/office/officeart/2005/8/layout/pyramid1"/>
    <dgm:cxn modelId="{76CF7E96-CD67-41A0-9E6A-C7A812A69642}" srcId="{7562EC39-3279-433B-9C53-BD4DE862E384}" destId="{95FD4603-818B-43BC-B919-22923FDA9DE8}" srcOrd="3" destOrd="0" parTransId="{9B2B4BAB-8FEE-4F82-9284-755A11BBD587}" sibTransId="{BA9A60C9-56F8-4A1A-900B-759EA7806323}"/>
    <dgm:cxn modelId="{4434EFA6-74C8-446B-AF8B-1C0394EB3456}" type="presOf" srcId="{240268B0-BF9F-4F46-9F42-7E58528E552B}" destId="{B97B7F29-9DB6-4282-98A2-E8D8726D85DE}" srcOrd="1" destOrd="0" presId="urn:microsoft.com/office/officeart/2005/8/layout/pyramid1"/>
    <dgm:cxn modelId="{3D34B5A7-9D8D-4B24-86D5-CC4F40CC6A62}" type="presOf" srcId="{95FD4603-818B-43BC-B919-22923FDA9DE8}" destId="{4192AC3F-77C3-4108-A3FC-9F048617DC85}" srcOrd="1" destOrd="0" presId="urn:microsoft.com/office/officeart/2005/8/layout/pyramid1"/>
    <dgm:cxn modelId="{77813DA9-9D20-4FCC-BA98-D4C76BABE260}" type="presOf" srcId="{7562EC39-3279-433B-9C53-BD4DE862E384}" destId="{A455B842-6DB8-4778-B0B3-EDB9FE06061E}" srcOrd="0" destOrd="0" presId="urn:microsoft.com/office/officeart/2005/8/layout/pyramid1"/>
    <dgm:cxn modelId="{EDEDA3B5-B7C0-47A4-9E06-5AF6F6D1B4F7}" type="presOf" srcId="{95FD4603-818B-43BC-B919-22923FDA9DE8}" destId="{3E02401F-8CAB-4507-9F3B-D6CFBA9E337C}" srcOrd="0" destOrd="0" presId="urn:microsoft.com/office/officeart/2005/8/layout/pyramid1"/>
    <dgm:cxn modelId="{275843B6-4235-4FBE-A5D1-CF6063203C73}" type="presOf" srcId="{240268B0-BF9F-4F46-9F42-7E58528E552B}" destId="{337E6160-B156-4571-AAFD-E026E3DD7829}" srcOrd="0" destOrd="0" presId="urn:microsoft.com/office/officeart/2005/8/layout/pyramid1"/>
    <dgm:cxn modelId="{38048AD5-6C26-4D3B-98AA-7A9D22E801C3}" srcId="{7562EC39-3279-433B-9C53-BD4DE862E384}" destId="{99F5BECA-9585-45F2-A443-A0C40D2F368E}" srcOrd="0" destOrd="0" parTransId="{7CF4FD5F-B0A0-4CD5-8400-691C72E9B492}" sibTransId="{C5C61527-9C68-444D-81FE-AF6B444B316A}"/>
    <dgm:cxn modelId="{7418A9F1-A8CB-4F9E-9D13-28C4154A4982}" srcId="{7562EC39-3279-433B-9C53-BD4DE862E384}" destId="{76F3F327-7C4F-43B2-8887-8AA81A2F503B}" srcOrd="4" destOrd="0" parTransId="{8C58605A-53F8-4AD4-93FC-EFC998E3BA65}" sibTransId="{0A769A2E-60F5-41DA-ACF0-9D3B4F246C46}"/>
    <dgm:cxn modelId="{F846C2F2-601B-47C2-A368-CA7347F6B4D3}" type="presOf" srcId="{3EC2952B-6344-482E-A8D1-472F60E7EACC}" destId="{DE932187-288C-4DBF-A7BA-448A3393C834}" srcOrd="0" destOrd="0" presId="urn:microsoft.com/office/officeart/2005/8/layout/pyramid1"/>
    <dgm:cxn modelId="{1A1AC7B2-C6E9-4F65-9030-D398823252EF}" type="presParOf" srcId="{A455B842-6DB8-4778-B0B3-EDB9FE06061E}" destId="{B5641D4F-6BC6-4B3D-B57D-1244E0E3844B}" srcOrd="0" destOrd="0" presId="urn:microsoft.com/office/officeart/2005/8/layout/pyramid1"/>
    <dgm:cxn modelId="{A330714A-D1E7-46AA-81C0-ABFC98C532BD}" type="presParOf" srcId="{B5641D4F-6BC6-4B3D-B57D-1244E0E3844B}" destId="{2FAF5685-B5B3-42B5-B593-275C476DFADA}" srcOrd="0" destOrd="0" presId="urn:microsoft.com/office/officeart/2005/8/layout/pyramid1"/>
    <dgm:cxn modelId="{F246C85B-FBF1-4A0D-BD53-96AF610DEB2E}" type="presParOf" srcId="{B5641D4F-6BC6-4B3D-B57D-1244E0E3844B}" destId="{91566A96-5319-4A89-BAC1-A5905730C1E0}" srcOrd="1" destOrd="0" presId="urn:microsoft.com/office/officeart/2005/8/layout/pyramid1"/>
    <dgm:cxn modelId="{4E933599-42BD-4906-BBDB-18B8AD6A9328}" type="presParOf" srcId="{A455B842-6DB8-4778-B0B3-EDB9FE06061E}" destId="{52ED6154-CB20-415B-B563-B15840777421}" srcOrd="1" destOrd="0" presId="urn:microsoft.com/office/officeart/2005/8/layout/pyramid1"/>
    <dgm:cxn modelId="{41FE566E-88BA-4D29-BDC1-6CB8BC876643}" type="presParOf" srcId="{52ED6154-CB20-415B-B563-B15840777421}" destId="{DE932187-288C-4DBF-A7BA-448A3393C834}" srcOrd="0" destOrd="0" presId="urn:microsoft.com/office/officeart/2005/8/layout/pyramid1"/>
    <dgm:cxn modelId="{5187BB39-5719-46F7-8947-744E6C85FD52}" type="presParOf" srcId="{52ED6154-CB20-415B-B563-B15840777421}" destId="{A3F1D042-9195-4331-9255-E6CCECF23D40}" srcOrd="1" destOrd="0" presId="urn:microsoft.com/office/officeart/2005/8/layout/pyramid1"/>
    <dgm:cxn modelId="{707759D3-3AE5-4788-9F7D-1AEAFB6F5F16}" type="presParOf" srcId="{A455B842-6DB8-4778-B0B3-EDB9FE06061E}" destId="{422039E3-7E27-423F-A2B4-589BD123496E}" srcOrd="2" destOrd="0" presId="urn:microsoft.com/office/officeart/2005/8/layout/pyramid1"/>
    <dgm:cxn modelId="{213D715C-5D46-451F-B121-4E0A7CEADA71}" type="presParOf" srcId="{422039E3-7E27-423F-A2B4-589BD123496E}" destId="{337E6160-B156-4571-AAFD-E026E3DD7829}" srcOrd="0" destOrd="0" presId="urn:microsoft.com/office/officeart/2005/8/layout/pyramid1"/>
    <dgm:cxn modelId="{CB3AA882-8C2B-4585-819B-42BBB6E22E73}" type="presParOf" srcId="{422039E3-7E27-423F-A2B4-589BD123496E}" destId="{B97B7F29-9DB6-4282-98A2-E8D8726D85DE}" srcOrd="1" destOrd="0" presId="urn:microsoft.com/office/officeart/2005/8/layout/pyramid1"/>
    <dgm:cxn modelId="{9BDC38C8-A597-4179-83DB-C33763F3DEB2}" type="presParOf" srcId="{A455B842-6DB8-4778-B0B3-EDB9FE06061E}" destId="{CB774AB6-7402-4621-A79C-F6EDB2F8B364}" srcOrd="3" destOrd="0" presId="urn:microsoft.com/office/officeart/2005/8/layout/pyramid1"/>
    <dgm:cxn modelId="{ECB69A14-EDB2-4C6A-9CA6-555181195828}" type="presParOf" srcId="{CB774AB6-7402-4621-A79C-F6EDB2F8B364}" destId="{3E02401F-8CAB-4507-9F3B-D6CFBA9E337C}" srcOrd="0" destOrd="0" presId="urn:microsoft.com/office/officeart/2005/8/layout/pyramid1"/>
    <dgm:cxn modelId="{08A07D65-0639-435C-9635-C4A74C64EA35}" type="presParOf" srcId="{CB774AB6-7402-4621-A79C-F6EDB2F8B364}" destId="{4192AC3F-77C3-4108-A3FC-9F048617DC85}" srcOrd="1" destOrd="0" presId="urn:microsoft.com/office/officeart/2005/8/layout/pyramid1"/>
    <dgm:cxn modelId="{DE5DD4C2-6CCB-4275-A35E-35C6CCD04F5E}" type="presParOf" srcId="{A455B842-6DB8-4778-B0B3-EDB9FE06061E}" destId="{8AB15C68-AF20-40AE-8599-AD31852F2BEB}" srcOrd="4" destOrd="0" presId="urn:microsoft.com/office/officeart/2005/8/layout/pyramid1"/>
    <dgm:cxn modelId="{FFB1D20F-FA41-4031-A9D7-BF554726CC45}" type="presParOf" srcId="{8AB15C68-AF20-40AE-8599-AD31852F2BEB}" destId="{F1A42F31-0E7D-431F-AFF7-DBA7EF757F56}" srcOrd="0" destOrd="0" presId="urn:microsoft.com/office/officeart/2005/8/layout/pyramid1"/>
    <dgm:cxn modelId="{137D08A3-5842-4665-8D14-7BD32B5DC974}" type="presParOf" srcId="{8AB15C68-AF20-40AE-8599-AD31852F2BEB}" destId="{42D3D2EE-5171-415D-94AC-DE1EA0D97D3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F5685-B5B3-42B5-B593-275C476DFADA}">
      <dsp:nvSpPr>
        <dsp:cNvPr id="0" name=""/>
        <dsp:cNvSpPr/>
      </dsp:nvSpPr>
      <dsp:spPr>
        <a:xfrm>
          <a:off x="2930273" y="0"/>
          <a:ext cx="1537825" cy="893813"/>
        </a:xfrm>
        <a:prstGeom prst="trapezoid">
          <a:avLst>
            <a:gd name="adj" fmla="val 82773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800" b="1" i="0" kern="1200" baseline="0"/>
        </a:p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i="0" kern="1200" baseline="0" dirty="0">
              <a:latin typeface="Segoe UI Historic"/>
              <a:ea typeface="Segoe UI Historic"/>
              <a:cs typeface="Segoe UI Historic"/>
            </a:rPr>
            <a:t>S.M.A.R.T</a:t>
          </a:r>
          <a:endParaRPr lang="es-AR" sz="2400" b="1" kern="1200" dirty="0">
            <a:latin typeface="Segoe UI Historic"/>
            <a:ea typeface="Segoe UI Historic"/>
            <a:cs typeface="Segoe UI Historic"/>
          </a:endParaRPr>
        </a:p>
      </dsp:txBody>
      <dsp:txXfrm>
        <a:off x="2930273" y="0"/>
        <a:ext cx="1537825" cy="893813"/>
      </dsp:txXfrm>
    </dsp:sp>
    <dsp:sp modelId="{DE932187-288C-4DBF-A7BA-448A3393C834}">
      <dsp:nvSpPr>
        <dsp:cNvPr id="0" name=""/>
        <dsp:cNvSpPr/>
      </dsp:nvSpPr>
      <dsp:spPr>
        <a:xfrm>
          <a:off x="2187506" y="893813"/>
          <a:ext cx="3023359" cy="893813"/>
        </a:xfrm>
        <a:prstGeom prst="trapezoid">
          <a:avLst>
            <a:gd name="adj" fmla="val 82773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i="0" kern="1200" baseline="0" dirty="0">
              <a:latin typeface="Segoe UI Historic"/>
              <a:ea typeface="Segoe UI Historic"/>
              <a:cs typeface="Segoe UI Historic"/>
            </a:rPr>
            <a:t>ÚNICO Responsable</a:t>
          </a:r>
          <a:endParaRPr lang="es-AR" sz="2400" b="1" kern="1200" dirty="0">
            <a:latin typeface="Segoe UI Historic"/>
            <a:ea typeface="Segoe UI Historic"/>
            <a:cs typeface="Segoe UI Historic"/>
          </a:endParaRPr>
        </a:p>
      </dsp:txBody>
      <dsp:txXfrm>
        <a:off x="2716594" y="893813"/>
        <a:ext cx="1965183" cy="893813"/>
      </dsp:txXfrm>
    </dsp:sp>
    <dsp:sp modelId="{337E6160-B156-4571-AAFD-E026E3DD7829}">
      <dsp:nvSpPr>
        <dsp:cNvPr id="0" name=""/>
        <dsp:cNvSpPr/>
      </dsp:nvSpPr>
      <dsp:spPr>
        <a:xfrm>
          <a:off x="1452885" y="1787627"/>
          <a:ext cx="4492602" cy="893813"/>
        </a:xfrm>
        <a:prstGeom prst="trapezoid">
          <a:avLst>
            <a:gd name="adj" fmla="val 82773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b="1" i="0" kern="1200" baseline="0" dirty="0">
              <a:latin typeface="Segoe UI Historic"/>
              <a:ea typeface="Segoe UI Historic"/>
              <a:cs typeface="Segoe UI Historic"/>
            </a:rPr>
            <a:t>Fecha límite</a:t>
          </a:r>
          <a:endParaRPr lang="es-AR" sz="2400" b="1" kern="1200" dirty="0">
            <a:latin typeface="Segoe UI Historic"/>
            <a:ea typeface="Segoe UI Historic"/>
            <a:cs typeface="Segoe UI Historic"/>
          </a:endParaRPr>
        </a:p>
      </dsp:txBody>
      <dsp:txXfrm>
        <a:off x="2239090" y="1787627"/>
        <a:ext cx="2920191" cy="893813"/>
      </dsp:txXfrm>
    </dsp:sp>
    <dsp:sp modelId="{3E02401F-8CAB-4507-9F3B-D6CFBA9E337C}">
      <dsp:nvSpPr>
        <dsp:cNvPr id="0" name=""/>
        <dsp:cNvSpPr/>
      </dsp:nvSpPr>
      <dsp:spPr>
        <a:xfrm>
          <a:off x="718293" y="2681441"/>
          <a:ext cx="5961786" cy="893813"/>
        </a:xfrm>
        <a:prstGeom prst="trapezoid">
          <a:avLst>
            <a:gd name="adj" fmla="val 82773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i="0" kern="1200" baseline="0" dirty="0">
              <a:latin typeface="Segoe UI Historic"/>
              <a:ea typeface="Segoe UI Historic"/>
              <a:cs typeface="Segoe UI Historic"/>
            </a:rPr>
            <a:t>Evidencia de ejecución</a:t>
          </a:r>
          <a:endParaRPr lang="es-AR" sz="2400" b="1" kern="1200" dirty="0">
            <a:latin typeface="Segoe UI Historic"/>
            <a:ea typeface="Segoe UI Historic"/>
            <a:cs typeface="Segoe UI Historic"/>
          </a:endParaRPr>
        </a:p>
      </dsp:txBody>
      <dsp:txXfrm>
        <a:off x="1761605" y="2681441"/>
        <a:ext cx="3875161" cy="893813"/>
      </dsp:txXfrm>
    </dsp:sp>
    <dsp:sp modelId="{F1A42F31-0E7D-431F-AFF7-DBA7EF757F56}">
      <dsp:nvSpPr>
        <dsp:cNvPr id="0" name=""/>
        <dsp:cNvSpPr/>
      </dsp:nvSpPr>
      <dsp:spPr>
        <a:xfrm>
          <a:off x="0" y="3575255"/>
          <a:ext cx="7398373" cy="893813"/>
        </a:xfrm>
        <a:prstGeom prst="trapezoid">
          <a:avLst>
            <a:gd name="adj" fmla="val 82773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i="0" kern="1200" baseline="0" dirty="0">
              <a:latin typeface="Segoe UI Historic"/>
              <a:ea typeface="Segoe UI Historic"/>
              <a:cs typeface="Segoe UI Historic"/>
            </a:rPr>
            <a:t>Seguimiento / Prueba de efectividad</a:t>
          </a:r>
          <a:endParaRPr lang="es-AR" sz="2400" b="1" kern="1200" dirty="0">
            <a:latin typeface="Segoe UI Historic"/>
            <a:ea typeface="Segoe UI Historic"/>
            <a:cs typeface="Segoe UI Historic"/>
          </a:endParaRPr>
        </a:p>
      </dsp:txBody>
      <dsp:txXfrm>
        <a:off x="1294715" y="3575255"/>
        <a:ext cx="4808942" cy="8938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t>31/08/2022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64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6309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65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8434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i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66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08467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6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7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6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8.sv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6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8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135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080D5C41-F902-6AE7-EF0A-08FC9C9542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662E267B-92DC-F896-10AE-05C3D9E5F48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088994" y="6114951"/>
            <a:ext cx="739961" cy="54408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161E7117-EEE3-CA9D-1679-9CB4205E20C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7EC7B06-4B3C-F0D6-EDAA-0C145F010A1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8" name="Imagen 11">
            <a:extLst>
              <a:ext uri="{FF2B5EF4-FFF2-40B4-BE49-F238E27FC236}">
                <a16:creationId xmlns:a16="http://schemas.microsoft.com/office/drawing/2014/main" id="{410D7D07-B6BD-B3F8-574E-ABD119B64A5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088994" y="6114951"/>
            <a:ext cx="739961" cy="544089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3EB14B8E-54AC-3685-847A-4787EFEA290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6286"/>
            <a:ext cx="12192000" cy="6845433"/>
          </a:xfrm>
          <a:prstGeom prst="rect">
            <a:avLst/>
          </a:prstGeom>
        </p:spPr>
      </p:pic>
      <p:pic>
        <p:nvPicPr>
          <p:cNvPr id="8" name="Imagen 11">
            <a:extLst>
              <a:ext uri="{FF2B5EF4-FFF2-40B4-BE49-F238E27FC236}">
                <a16:creationId xmlns:a16="http://schemas.microsoft.com/office/drawing/2014/main" id="{3907576B-EDF6-30E9-4A9D-26EB4B5AE0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088994" y="6114951"/>
            <a:ext cx="739961" cy="544089"/>
          </a:xfrm>
          <a:prstGeom prst="rect">
            <a:avLst/>
          </a:prstGeom>
        </p:spPr>
      </p:pic>
      <p:pic>
        <p:nvPicPr>
          <p:cNvPr id="6" name="Imagen 5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CB102B06-A4C4-4F82-3A95-1513D2BB935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89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CB19962B-5D6C-B3E1-3441-C5D82E48D8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8" name="Imagen 11">
            <a:extLst>
              <a:ext uri="{FF2B5EF4-FFF2-40B4-BE49-F238E27FC236}">
                <a16:creationId xmlns:a16="http://schemas.microsoft.com/office/drawing/2014/main" id="{D564470A-2498-7C05-9E00-527377DC02F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088994" y="6114951"/>
            <a:ext cx="739961" cy="544089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A820D578-21E5-A4A3-6B86-B2D57BA7604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329264"/>
            <a:ext cx="7684655" cy="72686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800" b="0" i="0">
                <a:solidFill>
                  <a:schemeClr val="tx1"/>
                </a:solidFill>
                <a:latin typeface="Noteworthy Light"/>
                <a:cs typeface="Noteworthy Light"/>
              </a:defRPr>
            </a:lvl1pPr>
          </a:lstStyle>
          <a:p>
            <a:r>
              <a:rPr lang="es-ES_tradnl"/>
              <a:t>Título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1" y="1411207"/>
            <a:ext cx="7684655" cy="526242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None/>
              <a:tabLst/>
              <a:defRPr sz="3600" b="0" i="0" baseline="0">
                <a:solidFill>
                  <a:schemeClr val="tx1"/>
                </a:solidFill>
                <a:latin typeface="Noteworthy Light"/>
                <a:cs typeface="Noteworthy Light"/>
              </a:defRPr>
            </a:lvl1pPr>
            <a:lvl2pPr>
              <a:buSzPct val="80000"/>
              <a:buFont typeface="Wingdings" charset="2"/>
              <a:buChar char="Ø"/>
              <a:defRPr sz="2667" b="0" i="0" baseline="0">
                <a:latin typeface="Helvetica Neue Light"/>
                <a:cs typeface="Helvetica Neue Light"/>
              </a:defRPr>
            </a:lvl2pPr>
            <a:lvl3pPr>
              <a:defRPr sz="2400" b="0" i="0">
                <a:latin typeface="Helvetica Neue Light"/>
                <a:cs typeface="Helvetica Neue Light"/>
              </a:defRPr>
            </a:lvl3pPr>
            <a:lvl4pPr>
              <a:defRPr sz="2133" b="0" i="0">
                <a:latin typeface="Helvetica Neue Light"/>
                <a:cs typeface="Helvetica Neue Light"/>
              </a:defRPr>
            </a:lvl4pPr>
            <a:lvl5pPr>
              <a:defRPr sz="2133" b="0" i="0" baseline="0"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s-ES_tradnl"/>
              <a:t>Ingresar aquí el texto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es-ES_tradnl"/>
              <a:t>Ingresar aquí el texto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es-ES_tradnl"/>
              <a:t>Ingresar aquí el texto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es-ES_tradnl"/>
              <a:t>Ingresar aquí el texto</a:t>
            </a:r>
          </a:p>
        </p:txBody>
      </p:sp>
    </p:spTree>
    <p:extLst>
      <p:ext uri="{BB962C8B-B14F-4D97-AF65-F5344CB8AC3E}">
        <p14:creationId xmlns:p14="http://schemas.microsoft.com/office/powerpoint/2010/main" val="2008703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0">
                <a:solidFill>
                  <a:schemeClr val="bg1"/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5.xml"/><Relationship Id="rId21" Type="http://schemas.openxmlformats.org/officeDocument/2006/relationships/image" Target="../media/image15.png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11.sv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0.png"/><Relationship Id="rId20" Type="http://schemas.openxmlformats.org/officeDocument/2006/relationships/image" Target="../media/image14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sv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FA87B-F0B0-969B-AA0B-2A94603FE4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49" y="4759"/>
            <a:ext cx="12165242" cy="6848487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9C74C144-40F3-5346-8E0E-B3FCA2487984}"/>
              </a:ext>
            </a:extLst>
          </p:cNvPr>
          <p:cNvSpPr/>
          <p:nvPr userDrawn="1"/>
        </p:nvSpPr>
        <p:spPr>
          <a:xfrm>
            <a:off x="1641472" y="3466161"/>
            <a:ext cx="890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i="0">
                <a:solidFill>
                  <a:schemeClr val="bg2"/>
                </a:solidFill>
                <a:effectLst/>
                <a:latin typeface="Myriad Pro" panose="020B0503030403020204" pitchFamily="34" charset="0"/>
              </a:rPr>
              <a:t>“Como hacer…”</a:t>
            </a:r>
          </a:p>
          <a:p>
            <a:pPr algn="ctr"/>
            <a:r>
              <a:rPr lang="es-MX" sz="2400" b="1" i="0">
                <a:solidFill>
                  <a:schemeClr val="bg2"/>
                </a:solidFill>
                <a:effectLst/>
                <a:latin typeface="Myriad Pro" panose="020B0503030403020204" pitchFamily="34" charset="0"/>
              </a:rPr>
              <a:t>Aprende nuevas y útiles herramientas, métodos y técnicas.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EF6F12D-5095-2D9C-0EA1-C73CF11A1B1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C5B4672-EBB4-19C9-C563-35A1617A185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71071" y="2833427"/>
            <a:ext cx="860518" cy="63273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3BAEC7B-4FB0-58E4-8E8C-D1994FBAB65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2809"/>
            <a:ext cx="12192000" cy="80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1" y="0"/>
            <a:ext cx="12182140" cy="6858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83698" y="6114951"/>
            <a:ext cx="739961" cy="544089"/>
          </a:xfrm>
          <a:prstGeom prst="rect">
            <a:avLst/>
          </a:prstGeom>
        </p:spPr>
      </p:pic>
      <p:pic>
        <p:nvPicPr>
          <p:cNvPr id="9" name="Imagen 8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D2CD1E03-9B6A-DE76-DA33-E7E2978514A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31683"/>
            <a:ext cx="11828186" cy="1446795"/>
          </a:xfrm>
          <a:prstGeom prst="rect">
            <a:avLst/>
          </a:prstGeom>
        </p:spPr>
      </p:pic>
      <p:pic>
        <p:nvPicPr>
          <p:cNvPr id="8" name="Imagen 5">
            <a:extLst>
              <a:ext uri="{FF2B5EF4-FFF2-40B4-BE49-F238E27FC236}">
                <a16:creationId xmlns:a16="http://schemas.microsoft.com/office/drawing/2014/main" id="{9F5E221F-AC1E-8711-4FC4-5CB8B1662C1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2A30D25-1004-81BC-D4FE-C21AE77B0B16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0" y="5614966"/>
            <a:ext cx="1074044" cy="30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90" r:id="rId9"/>
    <p:sldLayoutId id="2147483682" r:id="rId10"/>
    <p:sldLayoutId id="2147483683" r:id="rId11"/>
    <p:sldLayoutId id="2147483685" r:id="rId12"/>
    <p:sldLayoutId id="2147483687" r:id="rId13"/>
    <p:sldLayoutId id="214748369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1">
              <a:lumMod val="85000"/>
              <a:lumOff val="15000"/>
            </a:schemeClr>
          </a:solidFill>
          <a:latin typeface="Gotham Black" panose="0200060404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0" y="0"/>
            <a:ext cx="12182140" cy="6858000"/>
          </a:xfrm>
          <a:prstGeom prst="rect">
            <a:avLst/>
          </a:prstGeom>
        </p:spPr>
      </p:pic>
      <p:pic>
        <p:nvPicPr>
          <p:cNvPr id="10" name="Imagen 11">
            <a:extLst>
              <a:ext uri="{FF2B5EF4-FFF2-40B4-BE49-F238E27FC236}">
                <a16:creationId xmlns:a16="http://schemas.microsoft.com/office/drawing/2014/main" id="{96D0B5CE-3687-4E73-3214-28D6C62F473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65756" y="6114951"/>
            <a:ext cx="739961" cy="544089"/>
          </a:xfrm>
          <a:prstGeom prst="rect">
            <a:avLst/>
          </a:prstGeom>
        </p:spPr>
      </p:pic>
      <p:sp>
        <p:nvSpPr>
          <p:cNvPr id="11" name="14 Subtítulo">
            <a:extLst>
              <a:ext uri="{FF2B5EF4-FFF2-40B4-BE49-F238E27FC236}">
                <a16:creationId xmlns:a16="http://schemas.microsoft.com/office/drawing/2014/main" id="{09CEA3E4-FFED-B8FF-F7C9-669AB52ACB57}"/>
              </a:ext>
            </a:extLst>
          </p:cNvPr>
          <p:cNvSpPr txBox="1">
            <a:spLocks/>
          </p:cNvSpPr>
          <p:nvPr userDrawn="1"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AFD39A0-09A2-E783-CAFD-08BB1950ACF0}"/>
              </a:ext>
            </a:extLst>
          </p:cNvPr>
          <p:cNvSpPr txBox="1"/>
          <p:nvPr userDrawn="1"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1C66EBB-168D-BF0F-84C7-39A5DBFD47EE}"/>
              </a:ext>
            </a:extLst>
          </p:cNvPr>
          <p:cNvSpPr/>
          <p:nvPr userDrawn="1"/>
        </p:nvSpPr>
        <p:spPr>
          <a:xfrm>
            <a:off x="4188103" y="3995853"/>
            <a:ext cx="3815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50" charset="0"/>
              </a:rPr>
              <a:t>Ahora… ¡A implementar!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09D4FBA-741D-8B31-3CB4-F18CBD23B14A}"/>
              </a:ext>
            </a:extLst>
          </p:cNvPr>
          <p:cNvSpPr/>
          <p:nvPr userDrawn="1"/>
        </p:nvSpPr>
        <p:spPr>
          <a:xfrm>
            <a:off x="3899141" y="5688467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Pedro </a:t>
            </a:r>
            <a:r>
              <a:rPr kumimoji="0" lang="es-MX" sz="2000" b="1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Cousseau</a:t>
            </a:r>
            <a:endParaRPr kumimoji="0" lang="es-MX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" pitchFamily="34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78D-2C62-CB1D-8144-36BA348CEDC9}"/>
              </a:ext>
            </a:extLst>
          </p:cNvPr>
          <p:cNvSpPr/>
          <p:nvPr userDrawn="1"/>
        </p:nvSpPr>
        <p:spPr>
          <a:xfrm>
            <a:off x="4237128" y="6090360"/>
            <a:ext cx="3717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40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pedro.cousseau@optymux.tech</a:t>
            </a:r>
            <a:endParaRPr kumimoji="0" lang="es-MX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54.jpe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C5AFA162-E7B6-0009-AC11-0CCFD8D90937}"/>
              </a:ext>
            </a:extLst>
          </p:cNvPr>
          <p:cNvSpPr txBox="1">
            <a:spLocks/>
          </p:cNvSpPr>
          <p:nvPr/>
        </p:nvSpPr>
        <p:spPr>
          <a:xfrm>
            <a:off x="1704975" y="1898249"/>
            <a:ext cx="8782050" cy="3061501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s-MX" sz="6700" b="1">
                <a:solidFill>
                  <a:schemeClr val="bg1"/>
                </a:solidFill>
                <a:latin typeface="Century Gothic" panose="020B0502020202020204" pitchFamily="34" charset="0"/>
              </a:rPr>
              <a:t>“COMO HACER…”</a:t>
            </a:r>
            <a:br>
              <a:rPr lang="es-MX" sz="6700" b="1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s-MX" sz="4800" b="1">
                <a:solidFill>
                  <a:schemeClr val="bg1"/>
                </a:solidFill>
                <a:latin typeface="Gotham Narrow Black" pitchFamily="50" charset="0"/>
              </a:rPr>
            </a:br>
            <a:r>
              <a:rPr lang="es-MX" sz="3600" b="1">
                <a:solidFill>
                  <a:schemeClr val="bg1"/>
                </a:solidFill>
                <a:latin typeface="Century Gothic" panose="020B0502020202020204" pitchFamily="34" charset="0"/>
              </a:rPr>
              <a:t>APRENDE NUEVAS Y ÚTILES HERRAMIENTAS, MÉTODOS Y TÉCNICAS.</a:t>
            </a:r>
            <a:endParaRPr lang="es-MX" sz="3600">
              <a:latin typeface="Century Gothic" panose="020B0502020202020204" pitchFamily="34" charset="0"/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92C43A23-9639-F03A-2589-09D256D0AF1E}"/>
              </a:ext>
            </a:extLst>
          </p:cNvPr>
          <p:cNvSpPr txBox="1">
            <a:spLocks/>
          </p:cNvSpPr>
          <p:nvPr/>
        </p:nvSpPr>
        <p:spPr>
          <a:xfrm>
            <a:off x="2804160" y="5689918"/>
            <a:ext cx="9144000" cy="9140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CO" sz="2500" b="1">
                <a:solidFill>
                  <a:schemeClr val="bg1"/>
                </a:solidFill>
                <a:latin typeface="Century Gothic" panose="020B0502020202020204" pitchFamily="34" charset="0"/>
              </a:rPr>
              <a:t>Pedro </a:t>
            </a:r>
            <a:r>
              <a:rPr lang="es-CO" sz="2500" b="1" err="1">
                <a:solidFill>
                  <a:schemeClr val="bg1"/>
                </a:solidFill>
                <a:latin typeface="Century Gothic" panose="020B0502020202020204" pitchFamily="34" charset="0"/>
              </a:rPr>
              <a:t>Cousseau</a:t>
            </a:r>
            <a:endParaRPr lang="es-CO" sz="2500" b="1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 algn="r">
              <a:buNone/>
            </a:pPr>
            <a:r>
              <a:rPr lang="es-CO" sz="2500">
                <a:solidFill>
                  <a:schemeClr val="bg1"/>
                </a:solidFill>
                <a:latin typeface="Century Gothic" panose="020B0502020202020204" pitchFamily="34" charset="0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4250165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3D6E340-2DCA-418C-92C6-9AF80916A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212" y="1287049"/>
            <a:ext cx="7409575" cy="4728478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0F22A6FC-141E-4118-9872-2A1506D46204}"/>
              </a:ext>
            </a:extLst>
          </p:cNvPr>
          <p:cNvSpPr txBox="1">
            <a:spLocks/>
          </p:cNvSpPr>
          <p:nvPr/>
        </p:nvSpPr>
        <p:spPr>
          <a:xfrm>
            <a:off x="584519" y="498663"/>
            <a:ext cx="9144000" cy="633852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" sz="4000" b="1">
                <a:latin typeface="Century Gothic" panose="020B0502020202020204" pitchFamily="34" charset="0"/>
              </a:rPr>
              <a:t>SOLAMENTE SI SE BUSCAN…</a:t>
            </a:r>
          </a:p>
        </p:txBody>
      </p:sp>
    </p:spTree>
    <p:extLst>
      <p:ext uri="{BB962C8B-B14F-4D97-AF65-F5344CB8AC3E}">
        <p14:creationId xmlns:p14="http://schemas.microsoft.com/office/powerpoint/2010/main" val="2482191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7F724617-96E8-4F26-8487-983543365853}"/>
              </a:ext>
            </a:extLst>
          </p:cNvPr>
          <p:cNvSpPr txBox="1">
            <a:spLocks/>
          </p:cNvSpPr>
          <p:nvPr/>
        </p:nvSpPr>
        <p:spPr>
          <a:xfrm>
            <a:off x="572258" y="302004"/>
            <a:ext cx="10719324" cy="11022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MX" sz="4000" dirty="0">
                <a:solidFill>
                  <a:schemeClr val="tx1"/>
                </a:solidFill>
                <a:latin typeface="Gotham Black"/>
              </a:rPr>
              <a:t>¿DÓNDE BUSCAR ESAS PÉRDIDAS?</a:t>
            </a:r>
            <a:endParaRPr lang="es-ES" sz="4000" dirty="0">
              <a:solidFill>
                <a:schemeClr val="tx1"/>
              </a:solidFill>
              <a:latin typeface="Gotham Black"/>
            </a:endParaRPr>
          </a:p>
        </p:txBody>
      </p:sp>
      <p:sp>
        <p:nvSpPr>
          <p:cNvPr id="8" name="Marcador de contenido 4">
            <a:extLst>
              <a:ext uri="{FF2B5EF4-FFF2-40B4-BE49-F238E27FC236}">
                <a16:creationId xmlns:a16="http://schemas.microsoft.com/office/drawing/2014/main" id="{47257EF7-38FD-41E8-99D5-0766B3B505FD}"/>
              </a:ext>
            </a:extLst>
          </p:cNvPr>
          <p:cNvSpPr txBox="1">
            <a:spLocks/>
          </p:cNvSpPr>
          <p:nvPr/>
        </p:nvSpPr>
        <p:spPr>
          <a:xfrm>
            <a:off x="2158473" y="1899007"/>
            <a:ext cx="7875054" cy="36230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 b="1">
                <a:solidFill>
                  <a:schemeClr val="tx1"/>
                </a:solidFill>
              </a:rPr>
              <a:t>En los principales dolores de cabeza!!</a:t>
            </a:r>
            <a:r>
              <a:rPr lang="es-MX" sz="3200">
                <a:solidFill>
                  <a:schemeClr val="tx1"/>
                </a:solidFill>
              </a:rPr>
              <a:t> </a:t>
            </a:r>
            <a:br>
              <a:rPr lang="es-MX" sz="3200">
                <a:solidFill>
                  <a:schemeClr val="tx1"/>
                </a:solidFill>
              </a:rPr>
            </a:br>
            <a:endParaRPr lang="es-MX" sz="3200">
              <a:solidFill>
                <a:schemeClr val="tx1"/>
              </a:solidFill>
            </a:endParaRP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</a:rPr>
              <a:t>Top 10 Paradas Técnicas más significativas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</a:rPr>
              <a:t>Tareas que más se repiten 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</a:rPr>
              <a:t>Mantenimientos preventivos mal definidos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</a:rPr>
              <a:t>Administración de Contratistas</a:t>
            </a:r>
            <a:endParaRPr lang="es-MX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07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0F22A6FC-141E-4118-9872-2A1506D46204}"/>
              </a:ext>
            </a:extLst>
          </p:cNvPr>
          <p:cNvSpPr txBox="1">
            <a:spLocks/>
          </p:cNvSpPr>
          <p:nvPr/>
        </p:nvSpPr>
        <p:spPr>
          <a:xfrm>
            <a:off x="668410" y="687346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" sz="4000" b="1" dirty="0">
                <a:solidFill>
                  <a:schemeClr val="tx1"/>
                </a:solidFill>
                <a:latin typeface="Century Gothic"/>
              </a:rPr>
              <a:t>¿POR DÓNDE COMENZAR?</a:t>
            </a:r>
          </a:p>
        </p:txBody>
      </p:sp>
      <p:pic>
        <p:nvPicPr>
          <p:cNvPr id="5" name="Picture 2" descr="Dedo pulsando un circulo con la palabra &quot;start&quot;">
            <a:extLst>
              <a:ext uri="{FF2B5EF4-FFF2-40B4-BE49-F238E27FC236}">
                <a16:creationId xmlns:a16="http://schemas.microsoft.com/office/drawing/2014/main" id="{D621763A-5C77-4825-8C30-96FC248907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31"/>
          <a:stretch/>
        </p:blipFill>
        <p:spPr bwMode="auto">
          <a:xfrm>
            <a:off x="2162066" y="1370286"/>
            <a:ext cx="7867867" cy="460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681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7F724617-96E8-4F26-8487-983543365853}"/>
              </a:ext>
            </a:extLst>
          </p:cNvPr>
          <p:cNvSpPr txBox="1">
            <a:spLocks/>
          </p:cNvSpPr>
          <p:nvPr/>
        </p:nvSpPr>
        <p:spPr>
          <a:xfrm>
            <a:off x="1034054" y="1161393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" sz="4000" b="1">
                <a:latin typeface="Century Gothic" panose="020B0502020202020204" pitchFamily="34" charset="0"/>
              </a:rPr>
              <a:t>ANTICIPARSE A LAS AVERÍAS</a:t>
            </a:r>
          </a:p>
        </p:txBody>
      </p:sp>
      <p:sp>
        <p:nvSpPr>
          <p:cNvPr id="6" name="Marcador de contenido 4">
            <a:extLst>
              <a:ext uri="{FF2B5EF4-FFF2-40B4-BE49-F238E27FC236}">
                <a16:creationId xmlns:a16="http://schemas.microsoft.com/office/drawing/2014/main" id="{C7237ABE-1D2D-4048-BD17-A8FEFB620190}"/>
              </a:ext>
            </a:extLst>
          </p:cNvPr>
          <p:cNvSpPr txBox="1">
            <a:spLocks/>
          </p:cNvSpPr>
          <p:nvPr/>
        </p:nvSpPr>
        <p:spPr>
          <a:xfrm>
            <a:off x="1889564" y="2388067"/>
            <a:ext cx="8412871" cy="3134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ts val="4240"/>
              </a:lnSpc>
              <a:buFont typeface="Wingdings" charset="2"/>
              <a:buChar char="ü"/>
            </a:pPr>
            <a:r>
              <a:rPr lang="es-ES" sz="3200">
                <a:solidFill>
                  <a:schemeClr val="tx1"/>
                </a:solidFill>
              </a:rPr>
              <a:t>Trabajar con información histórico de fallas</a:t>
            </a:r>
          </a:p>
          <a:p>
            <a:pPr marL="457200" indent="-457200" algn="l">
              <a:lnSpc>
                <a:spcPts val="4240"/>
              </a:lnSpc>
              <a:buFont typeface="Wingdings" charset="2"/>
              <a:buChar char="ü"/>
            </a:pPr>
            <a:r>
              <a:rPr lang="es-ES" sz="3200">
                <a:solidFill>
                  <a:schemeClr val="tx1"/>
                </a:solidFill>
              </a:rPr>
              <a:t>Trazar plan de acción y medidas de prevención</a:t>
            </a:r>
          </a:p>
          <a:p>
            <a:pPr marL="457200" indent="-457200" algn="l">
              <a:lnSpc>
                <a:spcPts val="4240"/>
              </a:lnSpc>
              <a:buFont typeface="Wingdings" charset="2"/>
              <a:buChar char="ü"/>
            </a:pPr>
            <a:r>
              <a:rPr lang="es-ES" sz="3200">
                <a:solidFill>
                  <a:schemeClr val="tx1"/>
                </a:solidFill>
              </a:rPr>
              <a:t>Definir si son fallas crónicas o de urgencia</a:t>
            </a:r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49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0F22A6FC-141E-4118-9872-2A1506D46204}"/>
              </a:ext>
            </a:extLst>
          </p:cNvPr>
          <p:cNvSpPr txBox="1">
            <a:spLocks/>
          </p:cNvSpPr>
          <p:nvPr/>
        </p:nvSpPr>
        <p:spPr>
          <a:xfrm>
            <a:off x="601297" y="501336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" sz="4000"/>
              <a:t>2 CAMINOS POSIBLES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7E84B47-34B4-4EE1-9022-EB04E967E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39" y="1140903"/>
            <a:ext cx="7290088" cy="485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21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7F724617-96E8-4F26-8487-983543365853}"/>
              </a:ext>
            </a:extLst>
          </p:cNvPr>
          <p:cNvSpPr txBox="1">
            <a:spLocks/>
          </p:cNvSpPr>
          <p:nvPr/>
        </p:nvSpPr>
        <p:spPr>
          <a:xfrm>
            <a:off x="1017132" y="908898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" sz="4000"/>
              <a:t>ALTERNATIVAS A o B</a:t>
            </a:r>
          </a:p>
        </p:txBody>
      </p:sp>
      <p:sp>
        <p:nvSpPr>
          <p:cNvPr id="6" name="Marcador de contenido 4">
            <a:extLst>
              <a:ext uri="{FF2B5EF4-FFF2-40B4-BE49-F238E27FC236}">
                <a16:creationId xmlns:a16="http://schemas.microsoft.com/office/drawing/2014/main" id="{DEF03576-F33B-46A7-A8C1-5D90F767631F}"/>
              </a:ext>
            </a:extLst>
          </p:cNvPr>
          <p:cNvSpPr txBox="1">
            <a:spLocks/>
          </p:cNvSpPr>
          <p:nvPr/>
        </p:nvSpPr>
        <p:spPr>
          <a:xfrm>
            <a:off x="2998518" y="1772497"/>
            <a:ext cx="5651011" cy="3904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lnSpc>
                <a:spcPct val="150000"/>
              </a:lnSpc>
              <a:buFont typeface="+mj-lt"/>
              <a:buAutoNum type="alphaUcPeriod"/>
            </a:pPr>
            <a:r>
              <a:rPr lang="es-MX" sz="3200" b="1">
                <a:solidFill>
                  <a:schemeClr val="tx1"/>
                </a:solidFill>
                <a:ea typeface="Noteworthy" panose="02000400000000000000" pitchFamily="2" charset="0"/>
              </a:rPr>
              <a:t>¿Se cuenta con información?</a:t>
            </a:r>
            <a:br>
              <a:rPr lang="es-MX" sz="3200">
                <a:solidFill>
                  <a:schemeClr val="tx1"/>
                </a:solidFill>
                <a:ea typeface="Noteworthy" panose="02000400000000000000" pitchFamily="2" charset="0"/>
              </a:rPr>
            </a:br>
            <a:r>
              <a:rPr lang="es-MX" sz="3200">
                <a:solidFill>
                  <a:schemeClr val="tx1"/>
                </a:solidFill>
                <a:ea typeface="Noteworthy" panose="02000400000000000000" pitchFamily="2" charset="0"/>
              </a:rPr>
              <a:t>Ordenarla y estudiarla</a:t>
            </a:r>
          </a:p>
          <a:p>
            <a:pPr marL="514350" indent="-514350" algn="l">
              <a:lnSpc>
                <a:spcPct val="150000"/>
              </a:lnSpc>
              <a:buFont typeface="+mj-lt"/>
              <a:buAutoNum type="alphaUcPeriod"/>
            </a:pPr>
            <a:r>
              <a:rPr lang="es-MX" sz="3200" b="1">
                <a:solidFill>
                  <a:schemeClr val="tx1"/>
                </a:solidFill>
                <a:ea typeface="Noteworthy" panose="02000400000000000000" pitchFamily="2" charset="0"/>
              </a:rPr>
              <a:t>¿No se cuenta con datos?</a:t>
            </a:r>
          </a:p>
          <a:p>
            <a:pPr algn="l">
              <a:lnSpc>
                <a:spcPct val="150000"/>
              </a:lnSpc>
            </a:pPr>
            <a:r>
              <a:rPr lang="es-MX" sz="3200">
                <a:solidFill>
                  <a:schemeClr val="tx1"/>
                </a:solidFill>
                <a:ea typeface="Noteworthy" panose="02000400000000000000" pitchFamily="2" charset="0"/>
              </a:rPr>
              <a:t>     Comenzar a recolectarlos</a:t>
            </a:r>
          </a:p>
          <a:p>
            <a:pPr algn="l"/>
            <a:endParaRPr lang="es-ES" sz="2800">
              <a:solidFill>
                <a:schemeClr val="tx1"/>
              </a:solidFill>
              <a:latin typeface="Noteworthy Light" panose="02000400000000000000" pitchFamily="2" charset="0"/>
              <a:ea typeface="Noteworthy Light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08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C4DEBF96-CB14-4DD2-84AF-CBDF33AA678A}"/>
              </a:ext>
            </a:extLst>
          </p:cNvPr>
          <p:cNvSpPr txBox="1">
            <a:spLocks/>
          </p:cNvSpPr>
          <p:nvPr/>
        </p:nvSpPr>
        <p:spPr>
          <a:xfrm>
            <a:off x="567655" y="578289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MX" sz="4000" b="1">
                <a:latin typeface="+mn-lt"/>
                <a:ea typeface="Noteworthy" panose="02000400000000000000" pitchFamily="2" charset="0"/>
              </a:rPr>
              <a:t>CAMINO A – HAY INFORMACIÓN</a:t>
            </a:r>
            <a:endParaRPr lang="es-ES" sz="4000" b="1">
              <a:latin typeface="+mn-lt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FA6C7FD-AB95-455F-A910-350FD3A95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95" y="1339963"/>
            <a:ext cx="6905610" cy="460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845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C4DEBF96-CB14-4DD2-84AF-CBDF33AA678A}"/>
              </a:ext>
            </a:extLst>
          </p:cNvPr>
          <p:cNvSpPr txBox="1">
            <a:spLocks/>
          </p:cNvSpPr>
          <p:nvPr/>
        </p:nvSpPr>
        <p:spPr>
          <a:xfrm>
            <a:off x="860915" y="523073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MX" sz="4000" b="1">
                <a:latin typeface="Century Gothic" panose="020B0502020202020204" pitchFamily="34" charset="0"/>
                <a:ea typeface="Noteworthy" panose="02000400000000000000" pitchFamily="2" charset="0"/>
              </a:rPr>
              <a:t>DIAGRAMA DE PARETO</a:t>
            </a:r>
            <a:endParaRPr lang="es-ES" sz="4000" b="1">
              <a:latin typeface="Century Gothic" panose="020B0502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E6A439E-C533-4244-8A18-8093B6D5F9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02" b="16693"/>
          <a:stretch/>
        </p:blipFill>
        <p:spPr>
          <a:xfrm>
            <a:off x="3350340" y="1233182"/>
            <a:ext cx="5491319" cy="3806512"/>
          </a:xfrm>
          <a:prstGeom prst="rect">
            <a:avLst/>
          </a:prstGeom>
        </p:spPr>
      </p:pic>
      <p:sp>
        <p:nvSpPr>
          <p:cNvPr id="11" name="Título 3">
            <a:extLst>
              <a:ext uri="{FF2B5EF4-FFF2-40B4-BE49-F238E27FC236}">
                <a16:creationId xmlns:a16="http://schemas.microsoft.com/office/drawing/2014/main" id="{EAEC8CA9-F209-4862-B8D9-FA0D4EFFB384}"/>
              </a:ext>
            </a:extLst>
          </p:cNvPr>
          <p:cNvSpPr txBox="1">
            <a:spLocks/>
          </p:cNvSpPr>
          <p:nvPr/>
        </p:nvSpPr>
        <p:spPr>
          <a:xfrm>
            <a:off x="2729345" y="5387247"/>
            <a:ext cx="6733310" cy="54514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pPr algn="ctr"/>
            <a:r>
              <a:rPr lang="es-ES" sz="2800" spc="-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80% consecuencias provienen del </a:t>
            </a:r>
          </a:p>
          <a:p>
            <a:pPr algn="ctr"/>
            <a:r>
              <a:rPr lang="es-ES" sz="2800" spc="-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20% de las causas </a:t>
            </a:r>
          </a:p>
        </p:txBody>
      </p:sp>
    </p:spTree>
    <p:extLst>
      <p:ext uri="{BB962C8B-B14F-4D97-AF65-F5344CB8AC3E}">
        <p14:creationId xmlns:p14="http://schemas.microsoft.com/office/powerpoint/2010/main" val="281085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C4DEBF96-CB14-4DD2-84AF-CBDF33AA678A}"/>
              </a:ext>
            </a:extLst>
          </p:cNvPr>
          <p:cNvSpPr txBox="1">
            <a:spLocks/>
          </p:cNvSpPr>
          <p:nvPr/>
        </p:nvSpPr>
        <p:spPr>
          <a:xfrm>
            <a:off x="1676400" y="679773"/>
            <a:ext cx="88392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MX" sz="4000" b="1">
                <a:latin typeface="Century Gothic" panose="020B0502020202020204" pitchFamily="34" charset="0"/>
                <a:ea typeface="Noteworthy" panose="02000400000000000000" pitchFamily="2" charset="0"/>
              </a:rPr>
              <a:t>CAMINO B – SIN INFORMACIÓN</a:t>
            </a:r>
            <a:endParaRPr lang="es-ES" sz="4000" b="1">
              <a:latin typeface="Century Gothic" panose="020B0502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1FE032-3923-40E6-8265-F6FDA3059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075" y="1594035"/>
            <a:ext cx="5987850" cy="398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89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524000" y="932180"/>
            <a:ext cx="9144000" cy="114828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</a:rPr>
              <a:t>ANÁLISIS DE AVERÍAS ESPECÍFICAS O SIN INFORMACIÓN PREVIA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6" name="Marcador de contenido 4">
            <a:extLst>
              <a:ext uri="{FF2B5EF4-FFF2-40B4-BE49-F238E27FC236}">
                <a16:creationId xmlns:a16="http://schemas.microsoft.com/office/drawing/2014/main" id="{E12EF86C-0BDD-4701-961A-1D217582B593}"/>
              </a:ext>
            </a:extLst>
          </p:cNvPr>
          <p:cNvSpPr txBox="1">
            <a:spLocks/>
          </p:cNvSpPr>
          <p:nvPr/>
        </p:nvSpPr>
        <p:spPr>
          <a:xfrm>
            <a:off x="1560933" y="2495709"/>
            <a:ext cx="9070134" cy="2789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charset="2"/>
              <a:buChar char="ü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Usamos otra herramienta para realizar la investigación</a:t>
            </a:r>
            <a:endParaRPr lang="es-E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457200" indent="-457200" algn="l">
              <a:lnSpc>
                <a:spcPct val="110000"/>
              </a:lnSpc>
              <a:buFont typeface="Wingdings" charset="2"/>
              <a:buChar char="ü"/>
            </a:pPr>
            <a:r>
              <a:rPr lang="es-MX" sz="2800" b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ADA: Análisis de Averías </a:t>
            </a:r>
            <a:endParaRPr lang="es-ES" sz="2800" b="1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457200" indent="-457200" algn="l">
              <a:buFont typeface="Wingdings" charset="2"/>
              <a:buChar char="ü"/>
            </a:pPr>
            <a: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Secuencia de Pasos para realizar la investigación </a:t>
            </a:r>
            <a:b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completa</a:t>
            </a:r>
            <a:endParaRPr lang="es-E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457200" indent="-457200" algn="l">
              <a:lnSpc>
                <a:spcPts val="4240"/>
              </a:lnSpc>
              <a:buFont typeface="Wingdings" charset="2"/>
              <a:buChar char="ü"/>
            </a:pPr>
            <a: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Planes de Acción para implementar y dar seguimiento</a:t>
            </a:r>
          </a:p>
        </p:txBody>
      </p:sp>
    </p:spTree>
    <p:extLst>
      <p:ext uri="{BB962C8B-B14F-4D97-AF65-F5344CB8AC3E}">
        <p14:creationId xmlns:p14="http://schemas.microsoft.com/office/powerpoint/2010/main" val="82068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áfico 13">
            <a:extLst>
              <a:ext uri="{FF2B5EF4-FFF2-40B4-BE49-F238E27FC236}">
                <a16:creationId xmlns:a16="http://schemas.microsoft.com/office/drawing/2014/main" id="{2B25C542-5759-E75B-B020-0E25411AC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8246" y="1358381"/>
            <a:ext cx="3888381" cy="4376871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6096000" y="1089026"/>
            <a:ext cx="4140200" cy="3661710"/>
          </a:xfrm>
        </p:spPr>
        <p:txBody>
          <a:bodyPr/>
          <a:lstStyle/>
          <a:p>
            <a:pPr marL="0" indent="0">
              <a:buNone/>
            </a:pPr>
            <a:endParaRPr lang="es-MX"/>
          </a:p>
          <a:p>
            <a:pPr marL="0" indent="0">
              <a:buNone/>
            </a:pPr>
            <a:endParaRPr lang="es-MX"/>
          </a:p>
        </p:txBody>
      </p:sp>
      <p:sp>
        <p:nvSpPr>
          <p:cNvPr id="5" name="14 Subtítulo">
            <a:extLst>
              <a:ext uri="{FF2B5EF4-FFF2-40B4-BE49-F238E27FC236}">
                <a16:creationId xmlns:a16="http://schemas.microsoft.com/office/drawing/2014/main" id="{DB98647E-65C1-4BA3-94CA-5B83137DDAAF}"/>
              </a:ext>
            </a:extLst>
          </p:cNvPr>
          <p:cNvSpPr txBox="1">
            <a:spLocks/>
          </p:cNvSpPr>
          <p:nvPr/>
        </p:nvSpPr>
        <p:spPr>
          <a:xfrm>
            <a:off x="5434863" y="1090249"/>
            <a:ext cx="4320480" cy="292206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MX" sz="45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ANALISIS DE AVERÍAS</a:t>
            </a:r>
            <a:br>
              <a:rPr lang="es-MX" sz="45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</a:br>
            <a:r>
              <a:rPr lang="es-MX" sz="45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TALLER PRÁCTICO</a:t>
            </a:r>
          </a:p>
          <a:p>
            <a:endParaRPr lang="es-MX" sz="4500">
              <a:solidFill>
                <a:srgbClr val="292F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15 CuadroTexto">
            <a:extLst>
              <a:ext uri="{FF2B5EF4-FFF2-40B4-BE49-F238E27FC236}">
                <a16:creationId xmlns:a16="http://schemas.microsoft.com/office/drawing/2014/main" id="{58716B02-8D2D-4B73-9FE8-A600160E3B29}"/>
              </a:ext>
            </a:extLst>
          </p:cNvPr>
          <p:cNvSpPr txBox="1"/>
          <p:nvPr/>
        </p:nvSpPr>
        <p:spPr>
          <a:xfrm>
            <a:off x="4872412" y="4371794"/>
            <a:ext cx="47246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    PEDRO COUSSEAU</a:t>
            </a:r>
            <a:endParaRPr lang="es-MX" sz="3000" b="1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5F1CC6A6-B6AD-48B4-B15E-C05F9B6F7EBD}"/>
              </a:ext>
            </a:extLst>
          </p:cNvPr>
          <p:cNvSpPr txBox="1"/>
          <p:nvPr/>
        </p:nvSpPr>
        <p:spPr>
          <a:xfrm>
            <a:off x="5434863" y="4910034"/>
            <a:ext cx="3592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>
                <a:solidFill>
                  <a:schemeClr val="bg1">
                    <a:lumMod val="6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DIRECTOR – OPTYMUX – </a:t>
            </a:r>
            <a:r>
              <a:rPr lang="es-MX" err="1">
                <a:solidFill>
                  <a:schemeClr val="bg1">
                    <a:lumMod val="6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pedro.cousseau@optymux.tech</a:t>
            </a:r>
            <a:endParaRPr lang="es-MX">
              <a:solidFill>
                <a:schemeClr val="bg1">
                  <a:lumMod val="6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9" name="Imagen 9">
            <a:extLst>
              <a:ext uri="{FF2B5EF4-FFF2-40B4-BE49-F238E27FC236}">
                <a16:creationId xmlns:a16="http://schemas.microsoft.com/office/drawing/2014/main" id="{86481696-A521-45FE-9CB8-1BE0CD00EB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1" b="12531"/>
          <a:stretch/>
        </p:blipFill>
        <p:spPr>
          <a:xfrm>
            <a:off x="1400145" y="1668764"/>
            <a:ext cx="2743200" cy="27409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8691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978175" y="1127837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</a:rPr>
              <a:t>ADA – ANÁLISIS DE AVERÍAS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971F8B79-EAFD-43DA-95FF-9782B8535A44}"/>
              </a:ext>
            </a:extLst>
          </p:cNvPr>
          <p:cNvSpPr txBox="1">
            <a:spLocks/>
          </p:cNvSpPr>
          <p:nvPr/>
        </p:nvSpPr>
        <p:spPr>
          <a:xfrm>
            <a:off x="2329884" y="2291483"/>
            <a:ext cx="7532232" cy="227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</a:rPr>
              <a:t>Herramienta para realizar la investigación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</a:rPr>
              <a:t>Involucra al Técnico y a los Operadores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</a:rPr>
              <a:t>Equipo Multidisciplinario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</a:rPr>
              <a:t>Punto de partida para la investigación</a:t>
            </a:r>
          </a:p>
          <a:p>
            <a:pPr algn="l"/>
            <a:endParaRPr lang="es-MX" sz="2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68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676105" y="589750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</a:rPr>
              <a:t>DIAGRAMA DE ACTUACIÓN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  <a:stCxn id="10" idx="3"/>
            <a:endCxn id="12" idx="1"/>
          </p:cNvCxnSpPr>
          <p:nvPr/>
        </p:nvCxnSpPr>
        <p:spPr bwMode="auto">
          <a:xfrm flipV="1">
            <a:off x="6505750" y="2914808"/>
            <a:ext cx="1764728" cy="10603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1" name="AutoShape 20">
            <a:extLst>
              <a:ext uri="{FF2B5EF4-FFF2-40B4-BE49-F238E27FC236}">
                <a16:creationId xmlns:a16="http://schemas.microsoft.com/office/drawing/2014/main" id="{EFF1F84A-26D9-4A2A-9DD9-F71DBF41BB24}"/>
              </a:ext>
            </a:extLst>
          </p:cNvPr>
          <p:cNvCxnSpPr>
            <a:cxnSpLocks noChangeShapeType="1"/>
            <a:stCxn id="15" idx="2"/>
            <a:endCxn id="23" idx="0"/>
          </p:cNvCxnSpPr>
          <p:nvPr/>
        </p:nvCxnSpPr>
        <p:spPr bwMode="auto">
          <a:xfrm>
            <a:off x="2989170" y="4571985"/>
            <a:ext cx="0" cy="513514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4" name="AutoShape 19">
            <a:extLst>
              <a:ext uri="{FF2B5EF4-FFF2-40B4-BE49-F238E27FC236}">
                <a16:creationId xmlns:a16="http://schemas.microsoft.com/office/drawing/2014/main" id="{3511919D-8F84-475C-8314-7B71982FD772}"/>
              </a:ext>
            </a:extLst>
          </p:cNvPr>
          <p:cNvCxnSpPr>
            <a:cxnSpLocks noChangeShapeType="1"/>
            <a:stCxn id="12" idx="2"/>
            <a:endCxn id="32" idx="0"/>
          </p:cNvCxnSpPr>
          <p:nvPr/>
        </p:nvCxnSpPr>
        <p:spPr bwMode="auto">
          <a:xfrm>
            <a:off x="8993789" y="3325315"/>
            <a:ext cx="10605" cy="425655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grpSp>
        <p:nvGrpSpPr>
          <p:cNvPr id="5" name="Grupo 4">
            <a:extLst>
              <a:ext uri="{FF2B5EF4-FFF2-40B4-BE49-F238E27FC236}">
                <a16:creationId xmlns:a16="http://schemas.microsoft.com/office/drawing/2014/main" id="{7D810047-C178-1276-3BD2-45A0582B64A5}"/>
              </a:ext>
            </a:extLst>
          </p:cNvPr>
          <p:cNvGrpSpPr/>
          <p:nvPr/>
        </p:nvGrpSpPr>
        <p:grpSpPr>
          <a:xfrm>
            <a:off x="1832629" y="1351546"/>
            <a:ext cx="8526742" cy="4554968"/>
            <a:chOff x="1556825" y="1158068"/>
            <a:chExt cx="8936037" cy="4773613"/>
          </a:xfrm>
        </p:grpSpPr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083A52CA-185A-4F2C-8623-C5BFB521F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550" y="2377268"/>
              <a:ext cx="138271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Cierre OT</a:t>
              </a:r>
            </a:p>
            <a:p>
              <a:pPr algn="ctr"/>
              <a:r>
                <a:rPr lang="es-AR" sz="1400" b="1"/>
                <a:t>(TECO OT</a:t>
              </a:r>
            </a:p>
            <a:p>
              <a:pPr algn="ctr"/>
              <a:r>
                <a:rPr lang="es-AR" sz="1400" b="1"/>
                <a:t>En AMM – 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80309CBB-F620-4EE5-9BBC-146A24F4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674" y="1386668"/>
              <a:ext cx="16113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600" b="1"/>
                <a:t>Descripción Avería</a:t>
              </a:r>
            </a:p>
            <a:p>
              <a:pPr algn="ctr"/>
              <a:r>
                <a:rPr lang="es-AR" sz="1600" b="1"/>
                <a:t>(</a:t>
              </a:r>
              <a:r>
                <a:rPr lang="es-AR" sz="1600" b="1">
                  <a:solidFill>
                    <a:srgbClr val="C00000"/>
                  </a:solidFill>
                </a:rPr>
                <a:t>Operador /</a:t>
              </a:r>
            </a:p>
            <a:p>
              <a:pPr algn="ctr"/>
              <a:r>
                <a:rPr lang="es-AR" sz="1600" b="1">
                  <a:solidFill>
                    <a:srgbClr val="C00000"/>
                  </a:solidFill>
                </a:rPr>
                <a:t>Testigo</a:t>
              </a:r>
              <a:r>
                <a:rPr lang="es-AR" sz="1600" b="1"/>
                <a:t>)</a:t>
              </a:r>
              <a:endParaRPr lang="es-AR" sz="1200" b="1"/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91F3A228-B93F-47A0-9715-2218E7363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3699" y="2366156"/>
              <a:ext cx="151606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Descripción de</a:t>
              </a:r>
            </a:p>
            <a:p>
              <a:pPr algn="ctr"/>
              <a:r>
                <a:rPr lang="es-AR" sz="1400" b="1"/>
                <a:t>la Avería II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Técnico/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“Paramédico”)</a:t>
              </a: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96E1C5AD-B318-49AB-9456-70523107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524" y="3690131"/>
              <a:ext cx="18018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5 POR QUÉ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BD15A12D-0641-4FBB-BE49-907AE9AA0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736" y="3672668"/>
              <a:ext cx="16589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 u="sng"/>
                <a:t>Primeras Ideas</a:t>
              </a:r>
              <a:r>
                <a:rPr lang="es-AR" sz="1200" b="1"/>
                <a:t>:</a:t>
              </a:r>
            </a:p>
            <a:p>
              <a:pPr algn="ctr"/>
              <a:r>
                <a:rPr lang="es-AR" sz="1200" b="1"/>
                <a:t>Diagrama </a:t>
              </a:r>
            </a:p>
            <a:p>
              <a:pPr algn="ctr"/>
              <a:r>
                <a:rPr lang="es-AR" sz="1200" b="1"/>
                <a:t>CAUSA/EFECTO</a:t>
              </a:r>
            </a:p>
            <a:p>
              <a:pPr algn="ctr"/>
              <a:r>
                <a:rPr lang="es-AR" sz="1200" b="1"/>
                <a:t>(Espina de Pescado)</a:t>
              </a:r>
            </a:p>
            <a:p>
              <a:pPr algn="ctr"/>
              <a:r>
                <a:rPr lang="es-AR" sz="12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Equipo ADA</a:t>
              </a:r>
              <a:r>
                <a:rPr lang="es-AR" sz="1200" b="1"/>
                <a:t>)</a:t>
              </a:r>
            </a:p>
          </p:txBody>
        </p:sp>
        <p:sp>
          <p:nvSpPr>
            <p:cNvPr id="15" name="AutoShape 13">
              <a:extLst>
                <a:ext uri="{FF2B5EF4-FFF2-40B4-BE49-F238E27FC236}">
                  <a16:creationId xmlns:a16="http://schemas.microsoft.com/office/drawing/2014/main" id="{BC8F891E-D737-4929-84DA-A3C72EF7D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DEFINIR</a:t>
              </a:r>
            </a:p>
            <a:p>
              <a:pPr algn="ctr"/>
              <a:r>
                <a:rPr lang="es-AR" sz="1400" b="1"/>
                <a:t>Plan de Acción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cxnSp>
          <p:nvCxnSpPr>
            <p:cNvPr id="16" name="AutoShape 14">
              <a:extLst>
                <a:ext uri="{FF2B5EF4-FFF2-40B4-BE49-F238E27FC236}">
                  <a16:creationId xmlns:a16="http://schemas.microsoft.com/office/drawing/2014/main" id="{0DF67BB7-2975-47D1-A82D-20795D24A7CD}"/>
                </a:ext>
              </a:extLst>
            </p:cNvPr>
            <p:cNvCxnSpPr>
              <a:cxnSpLocks noChangeShapeType="1"/>
              <a:stCxn id="29" idx="3"/>
              <a:endCxn id="10" idx="1"/>
            </p:cNvCxnSpPr>
            <p:nvPr/>
          </p:nvCxnSpPr>
          <p:spPr bwMode="auto">
            <a:xfrm>
              <a:off x="4549262" y="2785256"/>
              <a:ext cx="522288" cy="22225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19">
              <a:extLst>
                <a:ext uri="{FF2B5EF4-FFF2-40B4-BE49-F238E27FC236}">
                  <a16:creationId xmlns:a16="http://schemas.microsoft.com/office/drawing/2014/main" id="{8C844F7F-90BA-4822-984E-5096E7F3617A}"/>
                </a:ext>
              </a:extLst>
            </p:cNvPr>
            <p:cNvCxnSpPr>
              <a:cxnSpLocks noChangeShapeType="1"/>
              <a:stCxn id="14" idx="1"/>
              <a:endCxn id="13" idx="3"/>
            </p:cNvCxnSpPr>
            <p:nvPr/>
          </p:nvCxnSpPr>
          <p:spPr bwMode="auto">
            <a:xfrm flipH="1">
              <a:off x="5784336" y="4102881"/>
              <a:ext cx="533400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20">
              <a:extLst>
                <a:ext uri="{FF2B5EF4-FFF2-40B4-BE49-F238E27FC236}">
                  <a16:creationId xmlns:a16="http://schemas.microsoft.com/office/drawing/2014/main" id="{908BEB05-1C7B-4978-BC99-85B46450544D}"/>
                </a:ext>
              </a:extLst>
            </p:cNvPr>
            <p:cNvCxnSpPr>
              <a:cxnSpLocks noChangeShapeType="1"/>
              <a:stCxn id="13" idx="1"/>
              <a:endCxn id="15" idx="3"/>
            </p:cNvCxnSpPr>
            <p:nvPr/>
          </p:nvCxnSpPr>
          <p:spPr bwMode="auto">
            <a:xfrm flipH="1" flipV="1">
              <a:off x="3503099" y="4102881"/>
              <a:ext cx="479425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3BE6624E-8DE3-4971-8ED9-87F782E7E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951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Agregar AVERÍA</a:t>
              </a:r>
            </a:p>
            <a:p>
              <a:pPr algn="ctr"/>
              <a:r>
                <a:rPr lang="es-AR" sz="1400" b="1"/>
                <a:t>a la Matriz X</a:t>
              </a:r>
            </a:p>
          </p:txBody>
        </p:sp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23125CD-BBFA-49A9-BA63-067E7982D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4349" y="5071256"/>
              <a:ext cx="18303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/>
                <a:t>Actualizar OT con</a:t>
              </a:r>
            </a:p>
            <a:p>
              <a:pPr algn="ctr"/>
              <a:r>
                <a:rPr lang="es-AR" sz="1200" b="1"/>
                <a:t>Retroalimentación</a:t>
              </a:r>
            </a:p>
            <a:p>
              <a:pPr algn="ctr"/>
              <a:r>
                <a:rPr lang="es-AR" sz="1200" b="1"/>
                <a:t>Técnica, en AMM,</a:t>
              </a:r>
            </a:p>
            <a:p>
              <a:pPr algn="ctr"/>
              <a:r>
                <a:rPr lang="es-AR" sz="1200" b="1"/>
                <a:t>Si hubo cambios</a:t>
              </a:r>
            </a:p>
            <a:p>
              <a:pPr algn="ctr"/>
              <a:r>
                <a:rPr lang="es-AR" sz="1200" b="1"/>
                <a:t>resultantes del ADA</a:t>
              </a:r>
            </a:p>
          </p:txBody>
        </p:sp>
        <p:sp>
          <p:nvSpPr>
            <p:cNvPr id="22" name="AutoShape 10">
              <a:extLst>
                <a:ext uri="{FF2B5EF4-FFF2-40B4-BE49-F238E27FC236}">
                  <a16:creationId xmlns:a16="http://schemas.microsoft.com/office/drawing/2014/main" id="{0BBA4955-1224-47EC-B5AB-9528A8D04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623" y="5071256"/>
              <a:ext cx="17160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200" b="1"/>
                <a:t>VALIDAR la mejora </a:t>
              </a:r>
              <a:r>
                <a:rPr lang="es-AR" sz="11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Eficacia</a:t>
              </a:r>
              <a:r>
                <a:rPr lang="es-AR" sz="1100" b="1"/>
                <a:t>) </a:t>
              </a:r>
              <a:r>
                <a:rPr lang="es-AR" sz="1200" b="1"/>
                <a:t>y verificar aplicabilidad a otras líneas</a:t>
              </a:r>
            </a:p>
          </p:txBody>
        </p:sp>
        <p:sp>
          <p:nvSpPr>
            <p:cNvPr id="23" name="AutoShape 13">
              <a:extLst>
                <a:ext uri="{FF2B5EF4-FFF2-40B4-BE49-F238E27FC236}">
                  <a16:creationId xmlns:a16="http://schemas.microsoft.com/office/drawing/2014/main" id="{42C25CDC-3751-420A-A62A-34FF7FD2B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IMPLEMENTAR</a:t>
              </a:r>
            </a:p>
            <a:p>
              <a:pPr algn="ctr"/>
              <a:r>
                <a:rPr lang="es-AR" sz="1400" b="1"/>
                <a:t>Plan de Acción</a:t>
              </a:r>
            </a:p>
          </p:txBody>
        </p:sp>
        <p:cxnSp>
          <p:nvCxnSpPr>
            <p:cNvPr id="24" name="AutoShape 20">
              <a:extLst>
                <a:ext uri="{FF2B5EF4-FFF2-40B4-BE49-F238E27FC236}">
                  <a16:creationId xmlns:a16="http://schemas.microsoft.com/office/drawing/2014/main" id="{D270F0F4-4A01-4D9F-AC6E-E03B6DFA2F82}"/>
                </a:ext>
              </a:extLst>
            </p:cNvPr>
            <p:cNvCxnSpPr>
              <a:cxnSpLocks noChangeShapeType="1"/>
              <a:stCxn id="20" idx="1"/>
              <a:endCxn id="23" idx="3"/>
            </p:cNvCxnSpPr>
            <p:nvPr/>
          </p:nvCxnSpPr>
          <p:spPr bwMode="auto">
            <a:xfrm rot="10800000">
              <a:off x="3503100" y="5501469"/>
              <a:ext cx="506413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5" name="AutoShape 20">
              <a:extLst>
                <a:ext uri="{FF2B5EF4-FFF2-40B4-BE49-F238E27FC236}">
                  <a16:creationId xmlns:a16="http://schemas.microsoft.com/office/drawing/2014/main" id="{ACA8A44A-5484-408D-A9E8-AD199917E5FE}"/>
                </a:ext>
              </a:extLst>
            </p:cNvPr>
            <p:cNvCxnSpPr>
              <a:cxnSpLocks noChangeShapeType="1"/>
              <a:stCxn id="21" idx="1"/>
              <a:endCxn id="20" idx="3"/>
            </p:cNvCxnSpPr>
            <p:nvPr/>
          </p:nvCxnSpPr>
          <p:spPr bwMode="auto">
            <a:xfrm rot="10800000">
              <a:off x="5477949" y="5501469"/>
              <a:ext cx="406400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6" name="AutoShape 20">
              <a:extLst>
                <a:ext uri="{FF2B5EF4-FFF2-40B4-BE49-F238E27FC236}">
                  <a16:creationId xmlns:a16="http://schemas.microsoft.com/office/drawing/2014/main" id="{0500AF4D-5B00-463F-80B9-AE8E19D04A12}"/>
                </a:ext>
              </a:extLst>
            </p:cNvPr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7714736" y="5501469"/>
              <a:ext cx="496887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EF822CF1-4F0B-4C78-8F34-3DDCD9E30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825" y="2026431"/>
              <a:ext cx="1806575" cy="1460500"/>
            </a:xfrm>
            <a:prstGeom prst="irregularSeal2">
              <a:avLst/>
            </a:prstGeom>
            <a:solidFill>
              <a:srgbClr val="FF0000">
                <a:alpha val="70195"/>
              </a:srgbClr>
            </a:solidFill>
            <a:ln w="9525" algn="ctr">
              <a:solidFill>
                <a:srgbClr val="41763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2400" b="1">
                  <a:solidFill>
                    <a:schemeClr val="bg1"/>
                  </a:solidFill>
                </a:rPr>
                <a:t>AVERÍA</a:t>
              </a:r>
            </a:p>
          </p:txBody>
        </p:sp>
        <p:sp>
          <p:nvSpPr>
            <p:cNvPr id="28" name="Text Box 32">
              <a:extLst>
                <a:ext uri="{FF2B5EF4-FFF2-40B4-BE49-F238E27FC236}">
                  <a16:creationId xmlns:a16="http://schemas.microsoft.com/office/drawing/2014/main" id="{DA120467-20B2-4F79-8BC2-B35B70F32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9703903" y="5408996"/>
              <a:ext cx="830997" cy="137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AR" sz="1400" b="1"/>
                <a:t>FIN</a:t>
              </a: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7ABAE94C-E50B-4655-9536-00C384C46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500" y="2355043"/>
              <a:ext cx="114776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REPARAR</a:t>
              </a:r>
            </a:p>
            <a:p>
              <a:pPr algn="ctr"/>
              <a:r>
                <a:rPr lang="es-AR" sz="1400" b="1"/>
                <a:t>(Restaura</a:t>
              </a:r>
            </a:p>
            <a:p>
              <a:pPr algn="ctr"/>
              <a:r>
                <a:rPr lang="es-AR" sz="1400" b="1"/>
                <a:t>Operación–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cxnSp>
          <p:nvCxnSpPr>
            <p:cNvPr id="30" name="Elbow Connector 38">
              <a:extLst>
                <a:ext uri="{FF2B5EF4-FFF2-40B4-BE49-F238E27FC236}">
                  <a16:creationId xmlns:a16="http://schemas.microsoft.com/office/drawing/2014/main" id="{1FE190BA-A81D-4587-8379-94043980137C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888986" y="1816881"/>
              <a:ext cx="3414713" cy="9794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AutoShape 10">
              <a:extLst>
                <a:ext uri="{FF2B5EF4-FFF2-40B4-BE49-F238E27FC236}">
                  <a16:creationId xmlns:a16="http://schemas.microsoft.com/office/drawing/2014/main" id="{256A82A6-6982-4D73-B992-0361C7E2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625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400" b="1"/>
                <a:t>Confirmar </a:t>
              </a:r>
              <a:r>
                <a:rPr lang="es-AR" sz="1400" b="1" u="sng"/>
                <a:t>CONDICIONES BÁSICAS</a:t>
              </a:r>
            </a:p>
          </p:txBody>
        </p:sp>
        <p:cxnSp>
          <p:nvCxnSpPr>
            <p:cNvPr id="33" name="AutoShape 19">
              <a:extLst>
                <a:ext uri="{FF2B5EF4-FFF2-40B4-BE49-F238E27FC236}">
                  <a16:creationId xmlns:a16="http://schemas.microsoft.com/office/drawing/2014/main" id="{A11FECA9-11E5-457C-8BEB-F459CABCEBA0}"/>
                </a:ext>
              </a:extLst>
            </p:cNvPr>
            <p:cNvCxnSpPr>
              <a:cxnSpLocks noChangeShapeType="1"/>
              <a:stCxn id="32" idx="1"/>
              <a:endCxn id="14" idx="3"/>
            </p:cNvCxnSpPr>
            <p:nvPr/>
          </p:nvCxnSpPr>
          <p:spPr bwMode="auto">
            <a:xfrm flipH="1">
              <a:off x="7976673" y="4102881"/>
              <a:ext cx="361952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5" name="Oval 45">
              <a:extLst>
                <a:ext uri="{FF2B5EF4-FFF2-40B4-BE49-F238E27FC236}">
                  <a16:creationId xmlns:a16="http://schemas.microsoft.com/office/drawing/2014/main" id="{40F430B1-7FB9-4640-9592-552D73C84526}"/>
                </a:ext>
              </a:extLst>
            </p:cNvPr>
            <p:cNvSpPr/>
            <p:nvPr/>
          </p:nvSpPr>
          <p:spPr>
            <a:xfrm>
              <a:off x="2718876" y="1245378"/>
              <a:ext cx="2667000" cy="1109665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6" name="Oval 46">
              <a:extLst>
                <a:ext uri="{FF2B5EF4-FFF2-40B4-BE49-F238E27FC236}">
                  <a16:creationId xmlns:a16="http://schemas.microsoft.com/office/drawing/2014/main" id="{B69076F5-E4E7-4DC8-B2C0-243580347E95}"/>
                </a:ext>
              </a:extLst>
            </p:cNvPr>
            <p:cNvSpPr/>
            <p:nvPr/>
          </p:nvSpPr>
          <p:spPr>
            <a:xfrm>
              <a:off x="7673462" y="2148668"/>
              <a:ext cx="2667000" cy="1295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51 CuadroTexto">
              <a:extLst>
                <a:ext uri="{FF2B5EF4-FFF2-40B4-BE49-F238E27FC236}">
                  <a16:creationId xmlns:a16="http://schemas.microsoft.com/office/drawing/2014/main" id="{55FB701A-97C9-4406-BEB2-30E3007EF7FB}"/>
                </a:ext>
              </a:extLst>
            </p:cNvPr>
            <p:cNvSpPr txBox="1"/>
            <p:nvPr/>
          </p:nvSpPr>
          <p:spPr>
            <a:xfrm>
              <a:off x="6911462" y="1158068"/>
              <a:ext cx="3581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500" b="1"/>
                <a:t>: SIEMPRE reparar urgente</a:t>
              </a:r>
              <a:r>
                <a:rPr lang="es-AR" sz="1500"/>
                <a:t>, para detener la línea el menor tiempo posible</a:t>
              </a: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2F094FC9-DF3C-4410-AEEB-E3E322DE7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8236" y="1234269"/>
              <a:ext cx="403226" cy="381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AR" sz="1200" b="1"/>
            </a:p>
          </p:txBody>
        </p:sp>
      </p:grpSp>
    </p:spTree>
    <p:extLst>
      <p:ext uri="{BB962C8B-B14F-4D97-AF65-F5344CB8AC3E}">
        <p14:creationId xmlns:p14="http://schemas.microsoft.com/office/powerpoint/2010/main" val="2924572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274740" y="1131275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</a:rPr>
              <a:t>PASO 1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971F8B79-EAFD-43DA-95FF-9782B8535A44}"/>
              </a:ext>
            </a:extLst>
          </p:cNvPr>
          <p:cNvSpPr txBox="1">
            <a:spLocks/>
          </p:cNvSpPr>
          <p:nvPr/>
        </p:nvSpPr>
        <p:spPr>
          <a:xfrm>
            <a:off x="2026405" y="2360194"/>
            <a:ext cx="8139190" cy="21376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Descripción Avería 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Información brindada por los Operadores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Perspectiva Técnica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32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 describe a detalle el hecho</a:t>
            </a:r>
          </a:p>
          <a:p>
            <a:pPr algn="l"/>
            <a:endParaRPr lang="es-MX" sz="32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53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3">
            <a:extLst>
              <a:ext uri="{FF2B5EF4-FFF2-40B4-BE49-F238E27FC236}">
                <a16:creationId xmlns:a16="http://schemas.microsoft.com/office/drawing/2014/main" id="{EAF66F7B-4184-431F-A9C5-C1553813C194}"/>
              </a:ext>
            </a:extLst>
          </p:cNvPr>
          <p:cNvSpPr txBox="1"/>
          <p:nvPr/>
        </p:nvSpPr>
        <p:spPr>
          <a:xfrm>
            <a:off x="370982" y="1968437"/>
            <a:ext cx="201616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2800" b="1">
                <a:solidFill>
                  <a:srgbClr val="C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* EJEMPLO</a:t>
            </a: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6D1DC58E-9621-40CB-9F14-0B4BCBC683FE}"/>
              </a:ext>
            </a:extLst>
          </p:cNvPr>
          <p:cNvSpPr txBox="1">
            <a:spLocks noChangeArrowheads="1"/>
          </p:cNvSpPr>
          <p:nvPr/>
        </p:nvSpPr>
        <p:spPr>
          <a:xfrm>
            <a:off x="724250" y="446433"/>
            <a:ext cx="11467750" cy="10207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Descripción Avería</a:t>
            </a:r>
            <a:r>
              <a:rPr kumimoji="0" lang="es-AR" sz="2400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 1. </a:t>
            </a:r>
            <a:r>
              <a:rPr lang="es-AR" sz="2400" b="1" kern="0">
                <a:latin typeface="Century Gothic" panose="020B0502020202020204" pitchFamily="34" charset="0"/>
                <a:ea typeface="+mj-ea"/>
                <a:cs typeface="+mj-cs"/>
              </a:rPr>
              <a:t>Completada por el “testigo” (Operador)</a:t>
            </a:r>
          </a:p>
          <a:p>
            <a:pPr>
              <a:defRPr/>
            </a:pPr>
            <a:r>
              <a:rPr lang="es-AR" sz="2400" kern="0">
                <a:latin typeface="Century Gothic" panose="020B0502020202020204" pitchFamily="34" charset="0"/>
              </a:rPr>
              <a:t>Descripción Avería 2</a:t>
            </a:r>
            <a:r>
              <a:rPr lang="es-AR" sz="2400" b="1" kern="0">
                <a:latin typeface="Century Gothic" panose="020B0502020202020204" pitchFamily="34" charset="0"/>
              </a:rPr>
              <a:t>. Completada por la Persona que Repara (Técnico)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38767A8-3C07-2665-38D2-9C21C9506866}"/>
              </a:ext>
            </a:extLst>
          </p:cNvPr>
          <p:cNvGrpSpPr/>
          <p:nvPr/>
        </p:nvGrpSpPr>
        <p:grpSpPr>
          <a:xfrm>
            <a:off x="2506447" y="1448364"/>
            <a:ext cx="8564139" cy="4455433"/>
            <a:chOff x="2415261" y="1380041"/>
            <a:chExt cx="8876608" cy="4617993"/>
          </a:xfrm>
        </p:grpSpPr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13F6F49F-828C-4A59-AF86-F2EFCB4C0527}"/>
                </a:ext>
              </a:extLst>
            </p:cNvPr>
            <p:cNvGrpSpPr/>
            <p:nvPr/>
          </p:nvGrpSpPr>
          <p:grpSpPr>
            <a:xfrm>
              <a:off x="2415261" y="1380041"/>
              <a:ext cx="8876608" cy="4617993"/>
              <a:chOff x="1962256" y="1380041"/>
              <a:chExt cx="8876608" cy="4617993"/>
            </a:xfrm>
          </p:grpSpPr>
          <p:pic>
            <p:nvPicPr>
              <p:cNvPr id="12" name="Picture 2">
                <a:extLst>
                  <a:ext uri="{FF2B5EF4-FFF2-40B4-BE49-F238E27FC236}">
                    <a16:creationId xmlns:a16="http://schemas.microsoft.com/office/drawing/2014/main" id="{5E3C4F36-24C8-48C5-9999-58555971767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962256" y="1380041"/>
                <a:ext cx="8876608" cy="46179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771D6611-D7BA-4D7C-93C1-E0646F2B28C1}"/>
                  </a:ext>
                </a:extLst>
              </p:cNvPr>
              <p:cNvSpPr/>
              <p:nvPr/>
            </p:nvSpPr>
            <p:spPr>
              <a:xfrm>
                <a:off x="1982888" y="1419797"/>
                <a:ext cx="1760807" cy="38508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28" name="Rectángulo 27">
                <a:extLst>
                  <a:ext uri="{FF2B5EF4-FFF2-40B4-BE49-F238E27FC236}">
                    <a16:creationId xmlns:a16="http://schemas.microsoft.com/office/drawing/2014/main" id="{322828FC-0B12-486C-97D2-6F6616718F36}"/>
                  </a:ext>
                </a:extLst>
              </p:cNvPr>
              <p:cNvSpPr/>
              <p:nvPr/>
            </p:nvSpPr>
            <p:spPr>
              <a:xfrm>
                <a:off x="9062932" y="1380041"/>
                <a:ext cx="1760807" cy="38508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</p:grpSp>
        <p:grpSp>
          <p:nvGrpSpPr>
            <p:cNvPr id="18" name="Group 24">
              <a:extLst>
                <a:ext uri="{FF2B5EF4-FFF2-40B4-BE49-F238E27FC236}">
                  <a16:creationId xmlns:a16="http://schemas.microsoft.com/office/drawing/2014/main" id="{3C8FFBB4-99AE-4CC1-BE27-73630442D061}"/>
                </a:ext>
              </a:extLst>
            </p:cNvPr>
            <p:cNvGrpSpPr/>
            <p:nvPr/>
          </p:nvGrpSpPr>
          <p:grpSpPr>
            <a:xfrm>
              <a:off x="8420285" y="3751449"/>
              <a:ext cx="2590800" cy="682752"/>
              <a:chOff x="6324600" y="3429000"/>
              <a:chExt cx="2514600" cy="762000"/>
            </a:xfrm>
          </p:grpSpPr>
          <p:sp>
            <p:nvSpPr>
              <p:cNvPr id="19" name="Rounded Rectangle 15">
                <a:extLst>
                  <a:ext uri="{FF2B5EF4-FFF2-40B4-BE49-F238E27FC236}">
                    <a16:creationId xmlns:a16="http://schemas.microsoft.com/office/drawing/2014/main" id="{95913012-E6E7-438A-B26C-AC0EDE3D65EC}"/>
                  </a:ext>
                </a:extLst>
              </p:cNvPr>
              <p:cNvSpPr/>
              <p:nvPr/>
            </p:nvSpPr>
            <p:spPr>
              <a:xfrm>
                <a:off x="6324600" y="3429000"/>
                <a:ext cx="2514600" cy="762000"/>
              </a:xfrm>
              <a:prstGeom prst="roundRect">
                <a:avLst/>
              </a:prstGeom>
              <a:noFill/>
              <a:ln w="38100"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0" name="TextBox 17">
                <a:extLst>
                  <a:ext uri="{FF2B5EF4-FFF2-40B4-BE49-F238E27FC236}">
                    <a16:creationId xmlns:a16="http://schemas.microsoft.com/office/drawing/2014/main" id="{E85CAC99-A59D-4B03-85D8-C3E7EB87460D}"/>
                  </a:ext>
                </a:extLst>
              </p:cNvPr>
              <p:cNvSpPr txBox="1"/>
              <p:nvPr/>
            </p:nvSpPr>
            <p:spPr>
              <a:xfrm>
                <a:off x="8454158" y="3591580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sz="2800" b="1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22" name="Group 26">
              <a:extLst>
                <a:ext uri="{FF2B5EF4-FFF2-40B4-BE49-F238E27FC236}">
                  <a16:creationId xmlns:a16="http://schemas.microsoft.com/office/drawing/2014/main" id="{8951B82A-414C-461D-91B7-7B9D5AC03AFA}"/>
                </a:ext>
              </a:extLst>
            </p:cNvPr>
            <p:cNvGrpSpPr/>
            <p:nvPr/>
          </p:nvGrpSpPr>
          <p:grpSpPr>
            <a:xfrm>
              <a:off x="2655356" y="3103749"/>
              <a:ext cx="5319791" cy="1295400"/>
              <a:chOff x="152400" y="3048000"/>
              <a:chExt cx="6096000" cy="1143000"/>
            </a:xfrm>
          </p:grpSpPr>
          <p:sp>
            <p:nvSpPr>
              <p:cNvPr id="23" name="Rounded Rectangle 19">
                <a:extLst>
                  <a:ext uri="{FF2B5EF4-FFF2-40B4-BE49-F238E27FC236}">
                    <a16:creationId xmlns:a16="http://schemas.microsoft.com/office/drawing/2014/main" id="{37FF4023-B77A-4394-9263-B75B7A9EA3F5}"/>
                  </a:ext>
                </a:extLst>
              </p:cNvPr>
              <p:cNvSpPr/>
              <p:nvPr/>
            </p:nvSpPr>
            <p:spPr>
              <a:xfrm>
                <a:off x="152400" y="3048000"/>
                <a:ext cx="6096000" cy="1143000"/>
              </a:xfrm>
              <a:prstGeom prst="roundRect">
                <a:avLst/>
              </a:prstGeom>
              <a:noFill/>
              <a:ln w="38100">
                <a:solidFill>
                  <a:srgbClr val="0070C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4" name="TextBox 20">
                <a:extLst>
                  <a:ext uri="{FF2B5EF4-FFF2-40B4-BE49-F238E27FC236}">
                    <a16:creationId xmlns:a16="http://schemas.microsoft.com/office/drawing/2014/main" id="{E8687C5D-A143-417B-880F-75E1B268D424}"/>
                  </a:ext>
                </a:extLst>
              </p:cNvPr>
              <p:cNvSpPr txBox="1"/>
              <p:nvPr/>
            </p:nvSpPr>
            <p:spPr>
              <a:xfrm>
                <a:off x="5486400" y="3515380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sz="2800" b="1">
                    <a:solidFill>
                      <a:srgbClr val="0070C0"/>
                    </a:solidFill>
                  </a:rPr>
                  <a:t>2</a:t>
                </a:r>
              </a:p>
            </p:txBody>
          </p:sp>
        </p:grpSp>
        <p:grpSp>
          <p:nvGrpSpPr>
            <p:cNvPr id="25" name="Group 25">
              <a:extLst>
                <a:ext uri="{FF2B5EF4-FFF2-40B4-BE49-F238E27FC236}">
                  <a16:creationId xmlns:a16="http://schemas.microsoft.com/office/drawing/2014/main" id="{504ABBE3-D277-4D1E-A133-4B17C8D5E4A1}"/>
                </a:ext>
              </a:extLst>
            </p:cNvPr>
            <p:cNvGrpSpPr/>
            <p:nvPr/>
          </p:nvGrpSpPr>
          <p:grpSpPr>
            <a:xfrm>
              <a:off x="8098799" y="1985535"/>
              <a:ext cx="2975458" cy="1291133"/>
              <a:chOff x="6019800" y="2286000"/>
              <a:chExt cx="2895600" cy="1143000"/>
            </a:xfrm>
          </p:grpSpPr>
          <p:sp>
            <p:nvSpPr>
              <p:cNvPr id="26" name="Rounded Rectangle 21">
                <a:extLst>
                  <a:ext uri="{FF2B5EF4-FFF2-40B4-BE49-F238E27FC236}">
                    <a16:creationId xmlns:a16="http://schemas.microsoft.com/office/drawing/2014/main" id="{7D65369F-1EA6-4958-861B-7CDE2BAD2EC4}"/>
                  </a:ext>
                </a:extLst>
              </p:cNvPr>
              <p:cNvSpPr/>
              <p:nvPr/>
            </p:nvSpPr>
            <p:spPr>
              <a:xfrm>
                <a:off x="6019800" y="2286000"/>
                <a:ext cx="2895600" cy="1143000"/>
              </a:xfrm>
              <a:prstGeom prst="roundRect">
                <a:avLst/>
              </a:prstGeom>
              <a:noFill/>
              <a:ln w="38100">
                <a:solidFill>
                  <a:srgbClr val="0070C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7" name="TextBox 22">
                <a:extLst>
                  <a:ext uri="{FF2B5EF4-FFF2-40B4-BE49-F238E27FC236}">
                    <a16:creationId xmlns:a16="http://schemas.microsoft.com/office/drawing/2014/main" id="{9619DA73-F451-478F-A472-5B19CEDE9250}"/>
                  </a:ext>
                </a:extLst>
              </p:cNvPr>
              <p:cNvSpPr txBox="1"/>
              <p:nvPr/>
            </p:nvSpPr>
            <p:spPr>
              <a:xfrm>
                <a:off x="8149358" y="2296180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sz="2800" b="1">
                    <a:solidFill>
                      <a:srgbClr val="0070C0"/>
                    </a:solidFill>
                  </a:rPr>
                  <a:t>2</a:t>
                </a:r>
              </a:p>
            </p:txBody>
          </p:sp>
        </p:grpSp>
        <p:grpSp>
          <p:nvGrpSpPr>
            <p:cNvPr id="30" name="Group 23">
              <a:extLst>
                <a:ext uri="{FF2B5EF4-FFF2-40B4-BE49-F238E27FC236}">
                  <a16:creationId xmlns:a16="http://schemas.microsoft.com/office/drawing/2014/main" id="{19D891B2-8DB7-4FD9-B627-0973AE82AB16}"/>
                </a:ext>
              </a:extLst>
            </p:cNvPr>
            <p:cNvGrpSpPr/>
            <p:nvPr/>
          </p:nvGrpSpPr>
          <p:grpSpPr>
            <a:xfrm>
              <a:off x="2709700" y="2461399"/>
              <a:ext cx="5141796" cy="533400"/>
              <a:chOff x="152400" y="2362200"/>
              <a:chExt cx="5715000" cy="533400"/>
            </a:xfrm>
          </p:grpSpPr>
          <p:sp>
            <p:nvSpPr>
              <p:cNvPr id="31" name="Rounded Rectangle 14">
                <a:extLst>
                  <a:ext uri="{FF2B5EF4-FFF2-40B4-BE49-F238E27FC236}">
                    <a16:creationId xmlns:a16="http://schemas.microsoft.com/office/drawing/2014/main" id="{D2FE0E1F-CC32-4ADA-B6BD-4E8CD5721620}"/>
                  </a:ext>
                </a:extLst>
              </p:cNvPr>
              <p:cNvSpPr/>
              <p:nvPr/>
            </p:nvSpPr>
            <p:spPr>
              <a:xfrm>
                <a:off x="152400" y="2362200"/>
                <a:ext cx="5715000" cy="533400"/>
              </a:xfrm>
              <a:prstGeom prst="roundRect">
                <a:avLst/>
              </a:prstGeom>
              <a:noFill/>
              <a:ln w="38100"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32" name="TextBox 16">
                <a:extLst>
                  <a:ext uri="{FF2B5EF4-FFF2-40B4-BE49-F238E27FC236}">
                    <a16:creationId xmlns:a16="http://schemas.microsoft.com/office/drawing/2014/main" id="{A3C50062-B143-4D0E-964A-AF8F2452CC27}"/>
                  </a:ext>
                </a:extLst>
              </p:cNvPr>
              <p:cNvSpPr txBox="1"/>
              <p:nvPr/>
            </p:nvSpPr>
            <p:spPr>
              <a:xfrm>
                <a:off x="5334000" y="2362200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sz="2800" b="1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33" name="Group 23">
              <a:extLst>
                <a:ext uri="{FF2B5EF4-FFF2-40B4-BE49-F238E27FC236}">
                  <a16:creationId xmlns:a16="http://schemas.microsoft.com/office/drawing/2014/main" id="{FE31A37E-3409-4F22-B7B5-9A7D3E774400}"/>
                </a:ext>
              </a:extLst>
            </p:cNvPr>
            <p:cNvGrpSpPr/>
            <p:nvPr/>
          </p:nvGrpSpPr>
          <p:grpSpPr>
            <a:xfrm>
              <a:off x="2709700" y="4444218"/>
              <a:ext cx="8107745" cy="1476728"/>
              <a:chOff x="152400" y="2362200"/>
              <a:chExt cx="5715000" cy="533400"/>
            </a:xfrm>
          </p:grpSpPr>
          <p:sp>
            <p:nvSpPr>
              <p:cNvPr id="34" name="Rounded Rectangle 14">
                <a:extLst>
                  <a:ext uri="{FF2B5EF4-FFF2-40B4-BE49-F238E27FC236}">
                    <a16:creationId xmlns:a16="http://schemas.microsoft.com/office/drawing/2014/main" id="{C011E0DF-63A9-44F6-A2EC-F7863BAF865C}"/>
                  </a:ext>
                </a:extLst>
              </p:cNvPr>
              <p:cNvSpPr/>
              <p:nvPr/>
            </p:nvSpPr>
            <p:spPr>
              <a:xfrm>
                <a:off x="152400" y="2362200"/>
                <a:ext cx="5715000" cy="533400"/>
              </a:xfrm>
              <a:prstGeom prst="roundRect">
                <a:avLst/>
              </a:prstGeom>
              <a:noFill/>
              <a:ln w="38100">
                <a:solidFill>
                  <a:srgbClr val="00B05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35" name="TextBox 16">
                <a:extLst>
                  <a:ext uri="{FF2B5EF4-FFF2-40B4-BE49-F238E27FC236}">
                    <a16:creationId xmlns:a16="http://schemas.microsoft.com/office/drawing/2014/main" id="{9166D624-8551-4618-89B2-A5BA47DFD193}"/>
                  </a:ext>
                </a:extLst>
              </p:cNvPr>
              <p:cNvSpPr txBox="1"/>
              <p:nvPr/>
            </p:nvSpPr>
            <p:spPr>
              <a:xfrm>
                <a:off x="5334000" y="2362200"/>
                <a:ext cx="258979" cy="188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sz="2800" b="1">
                    <a:solidFill>
                      <a:srgbClr val="00B050"/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177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75E4DCB-DA12-47F4-8A78-90736B9304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4"/>
          <a:stretch/>
        </p:blipFill>
        <p:spPr>
          <a:xfrm>
            <a:off x="2950732" y="1227654"/>
            <a:ext cx="6290536" cy="4662000"/>
          </a:xfrm>
          <a:prstGeom prst="rect">
            <a:avLst/>
          </a:prstGeom>
        </p:spPr>
      </p:pic>
      <p:sp>
        <p:nvSpPr>
          <p:cNvPr id="8" name="Título 3">
            <a:extLst>
              <a:ext uri="{FF2B5EF4-FFF2-40B4-BE49-F238E27FC236}">
                <a16:creationId xmlns:a16="http://schemas.microsoft.com/office/drawing/2014/main" id="{FD78DA0A-C6F5-4DDD-B42A-24C5432276ED}"/>
              </a:ext>
            </a:extLst>
          </p:cNvPr>
          <p:cNvSpPr txBox="1">
            <a:spLocks/>
          </p:cNvSpPr>
          <p:nvPr/>
        </p:nvSpPr>
        <p:spPr>
          <a:xfrm>
            <a:off x="670732" y="578327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>
                <a:solidFill>
                  <a:schemeClr val="tx1"/>
                </a:solidFill>
                <a:latin typeface="Century Gothic" panose="020B0502020202020204" pitchFamily="34" charset="0"/>
              </a:rPr>
              <a:t>HERRAMIENTA 5W + 1H</a:t>
            </a:r>
            <a:endParaRPr lang="es-ES" sz="4000" b="1" spc="-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2107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25EB288-0486-4011-B8CE-5FA4C5052777}"/>
              </a:ext>
            </a:extLst>
          </p:cNvPr>
          <p:cNvSpPr/>
          <p:nvPr/>
        </p:nvSpPr>
        <p:spPr>
          <a:xfrm>
            <a:off x="972592" y="1661968"/>
            <a:ext cx="10246815" cy="378000"/>
          </a:xfrm>
          <a:prstGeom prst="rect">
            <a:avLst/>
          </a:pr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49413B76-894A-46B4-85E1-0D241614A140}"/>
              </a:ext>
            </a:extLst>
          </p:cNvPr>
          <p:cNvGrpSpPr/>
          <p:nvPr/>
        </p:nvGrpSpPr>
        <p:grpSpPr>
          <a:xfrm>
            <a:off x="2185773" y="1416032"/>
            <a:ext cx="7172770" cy="442800"/>
            <a:chOff x="1213181" y="108068"/>
            <a:chExt cx="7172770" cy="442800"/>
          </a:xfrm>
        </p:grpSpPr>
        <p:sp>
          <p:nvSpPr>
            <p:cNvPr id="29" name="Rectángulo: esquinas redondeadas 28">
              <a:extLst>
                <a:ext uri="{FF2B5EF4-FFF2-40B4-BE49-F238E27FC236}">
                  <a16:creationId xmlns:a16="http://schemas.microsoft.com/office/drawing/2014/main" id="{BAD4DA67-B5BE-40CD-A6FB-2ACE898B2146}"/>
                </a:ext>
              </a:extLst>
            </p:cNvPr>
            <p:cNvSpPr/>
            <p:nvPr/>
          </p:nvSpPr>
          <p:spPr>
            <a:xfrm>
              <a:off x="1213181" y="108068"/>
              <a:ext cx="7172770" cy="442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ectángulo: esquinas redondeadas 5">
              <a:extLst>
                <a:ext uri="{FF2B5EF4-FFF2-40B4-BE49-F238E27FC236}">
                  <a16:creationId xmlns:a16="http://schemas.microsoft.com/office/drawing/2014/main" id="{E67F3A56-2949-42A5-8E38-BFBD0E6EFCB8}"/>
                </a:ext>
              </a:extLst>
            </p:cNvPr>
            <p:cNvSpPr txBox="1"/>
            <p:nvPr/>
          </p:nvSpPr>
          <p:spPr>
            <a:xfrm>
              <a:off x="1234797" y="129684"/>
              <a:ext cx="7129538" cy="399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1114" tIns="0" rIns="271114" bIns="0" numCol="1" spcCol="127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800" b="0" i="0" kern="1200" baseline="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WHAT – </a:t>
              </a:r>
              <a:r>
                <a:rPr lang="es-ES" sz="280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QUÉ</a:t>
              </a:r>
              <a:endParaRPr lang="es-AR" sz="2800" kern="12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B05622D6-3794-4351-8DA3-8311F5969345}"/>
              </a:ext>
            </a:extLst>
          </p:cNvPr>
          <p:cNvSpPr/>
          <p:nvPr/>
        </p:nvSpPr>
        <p:spPr>
          <a:xfrm>
            <a:off x="972592" y="2342368"/>
            <a:ext cx="10246815" cy="378000"/>
          </a:xfrm>
          <a:prstGeom prst="rect">
            <a:avLst/>
          </a:prstGeom>
        </p:spPr>
        <p:style>
          <a:lnRef idx="2">
            <a:schemeClr val="accent4">
              <a:hueOff val="2079139"/>
              <a:satOff val="-9594"/>
              <a:lumOff val="353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086BF38D-91F4-4041-86A9-DA4BC767C97E}"/>
              </a:ext>
            </a:extLst>
          </p:cNvPr>
          <p:cNvGrpSpPr/>
          <p:nvPr/>
        </p:nvGrpSpPr>
        <p:grpSpPr>
          <a:xfrm>
            <a:off x="2185773" y="2096432"/>
            <a:ext cx="7172770" cy="442800"/>
            <a:chOff x="1213181" y="788468"/>
            <a:chExt cx="7172770" cy="442800"/>
          </a:xfrm>
        </p:grpSpPr>
        <p:sp>
          <p:nvSpPr>
            <p:cNvPr id="27" name="Rectángulo: esquinas redondeadas 26">
              <a:extLst>
                <a:ext uri="{FF2B5EF4-FFF2-40B4-BE49-F238E27FC236}">
                  <a16:creationId xmlns:a16="http://schemas.microsoft.com/office/drawing/2014/main" id="{4F681DA1-97D2-454B-A9E8-DD7C82C89335}"/>
                </a:ext>
              </a:extLst>
            </p:cNvPr>
            <p:cNvSpPr/>
            <p:nvPr/>
          </p:nvSpPr>
          <p:spPr>
            <a:xfrm>
              <a:off x="1213181" y="788468"/>
              <a:ext cx="7172770" cy="442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2079139"/>
                <a:satOff val="-9594"/>
                <a:lumOff val="353"/>
                <a:alphaOff val="0"/>
              </a:schemeClr>
            </a:fillRef>
            <a:effectRef idx="0">
              <a:schemeClr val="accent4">
                <a:hueOff val="2079139"/>
                <a:satOff val="-9594"/>
                <a:lumOff val="35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ectángulo: esquinas redondeadas 8">
              <a:extLst>
                <a:ext uri="{FF2B5EF4-FFF2-40B4-BE49-F238E27FC236}">
                  <a16:creationId xmlns:a16="http://schemas.microsoft.com/office/drawing/2014/main" id="{1BADFBE9-98D4-4311-A48B-E340B190AB4E}"/>
                </a:ext>
              </a:extLst>
            </p:cNvPr>
            <p:cNvSpPr txBox="1"/>
            <p:nvPr/>
          </p:nvSpPr>
          <p:spPr>
            <a:xfrm>
              <a:off x="1234797" y="810084"/>
              <a:ext cx="7129538" cy="399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1114" tIns="0" rIns="271114" bIns="0" numCol="1" spcCol="127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800" b="0" i="0" kern="1200" baseline="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WHEN – </a:t>
              </a:r>
              <a:r>
                <a:rPr lang="es-ES" sz="280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CUÁNDO</a:t>
              </a:r>
              <a:endParaRPr lang="es-AR" sz="2800" kern="12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B6BBE05-B4A5-4A2A-AC16-DC41CAAB697E}"/>
              </a:ext>
            </a:extLst>
          </p:cNvPr>
          <p:cNvSpPr/>
          <p:nvPr/>
        </p:nvSpPr>
        <p:spPr>
          <a:xfrm>
            <a:off x="972592" y="3022768"/>
            <a:ext cx="10246815" cy="378000"/>
          </a:xfrm>
          <a:prstGeom prst="rect">
            <a:avLst/>
          </a:prstGeom>
        </p:spPr>
        <p:style>
          <a:lnRef idx="2">
            <a:schemeClr val="accent4">
              <a:hueOff val="4158277"/>
              <a:satOff val="-19187"/>
              <a:lumOff val="706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51F3D6C6-0D77-4337-BFD4-1B5A1A6D545D}"/>
              </a:ext>
            </a:extLst>
          </p:cNvPr>
          <p:cNvGrpSpPr/>
          <p:nvPr/>
        </p:nvGrpSpPr>
        <p:grpSpPr>
          <a:xfrm>
            <a:off x="2185773" y="2776832"/>
            <a:ext cx="7172770" cy="442800"/>
            <a:chOff x="1213181" y="1468868"/>
            <a:chExt cx="7172770" cy="442800"/>
          </a:xfrm>
        </p:grpSpPr>
        <p:sp>
          <p:nvSpPr>
            <p:cNvPr id="25" name="Rectángulo: esquinas redondeadas 24">
              <a:extLst>
                <a:ext uri="{FF2B5EF4-FFF2-40B4-BE49-F238E27FC236}">
                  <a16:creationId xmlns:a16="http://schemas.microsoft.com/office/drawing/2014/main" id="{A78CF678-D6E6-4833-BFA0-3C73233649F1}"/>
                </a:ext>
              </a:extLst>
            </p:cNvPr>
            <p:cNvSpPr/>
            <p:nvPr/>
          </p:nvSpPr>
          <p:spPr>
            <a:xfrm>
              <a:off x="1213181" y="1468868"/>
              <a:ext cx="7172770" cy="442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4158277"/>
                <a:satOff val="-19187"/>
                <a:lumOff val="706"/>
                <a:alphaOff val="0"/>
              </a:schemeClr>
            </a:fillRef>
            <a:effectRef idx="0">
              <a:schemeClr val="accent4">
                <a:hueOff val="4158277"/>
                <a:satOff val="-19187"/>
                <a:lumOff val="70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Rectángulo: esquinas redondeadas 11">
              <a:extLst>
                <a:ext uri="{FF2B5EF4-FFF2-40B4-BE49-F238E27FC236}">
                  <a16:creationId xmlns:a16="http://schemas.microsoft.com/office/drawing/2014/main" id="{2C3EC2D2-4A19-4424-ADEE-A3FDF906717B}"/>
                </a:ext>
              </a:extLst>
            </p:cNvPr>
            <p:cNvSpPr txBox="1"/>
            <p:nvPr/>
          </p:nvSpPr>
          <p:spPr>
            <a:xfrm>
              <a:off x="1234797" y="1490484"/>
              <a:ext cx="7129538" cy="399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1114" tIns="0" rIns="271114" bIns="0" numCol="1" spcCol="127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800" b="0" i="0" kern="1200" baseline="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WHERE – </a:t>
              </a:r>
              <a:r>
                <a:rPr lang="es-ES" sz="280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DÓNDE</a:t>
              </a:r>
              <a:endParaRPr lang="es-AR" sz="2800" kern="12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7293EAA-A65D-4A6E-ABB6-A623EDD538F1}"/>
              </a:ext>
            </a:extLst>
          </p:cNvPr>
          <p:cNvSpPr/>
          <p:nvPr/>
        </p:nvSpPr>
        <p:spPr>
          <a:xfrm>
            <a:off x="972592" y="3703168"/>
            <a:ext cx="10246815" cy="378000"/>
          </a:xfrm>
          <a:prstGeom prst="rect">
            <a:avLst/>
          </a:prstGeom>
        </p:spPr>
        <p:style>
          <a:lnRef idx="2">
            <a:schemeClr val="accent4">
              <a:hueOff val="6237415"/>
              <a:satOff val="-28781"/>
              <a:lumOff val="1059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C4C4CB12-8597-43DE-B8D1-66B85539F17A}"/>
              </a:ext>
            </a:extLst>
          </p:cNvPr>
          <p:cNvGrpSpPr/>
          <p:nvPr/>
        </p:nvGrpSpPr>
        <p:grpSpPr>
          <a:xfrm>
            <a:off x="2185773" y="3457232"/>
            <a:ext cx="7172770" cy="442800"/>
            <a:chOff x="1213181" y="2149268"/>
            <a:chExt cx="7172770" cy="442800"/>
          </a:xfrm>
        </p:grpSpPr>
        <p:sp>
          <p:nvSpPr>
            <p:cNvPr id="23" name="Rectángulo: esquinas redondeadas 22">
              <a:extLst>
                <a:ext uri="{FF2B5EF4-FFF2-40B4-BE49-F238E27FC236}">
                  <a16:creationId xmlns:a16="http://schemas.microsoft.com/office/drawing/2014/main" id="{F57E3AD3-773D-4D9F-BE8E-3BE90A476FE5}"/>
                </a:ext>
              </a:extLst>
            </p:cNvPr>
            <p:cNvSpPr/>
            <p:nvPr/>
          </p:nvSpPr>
          <p:spPr>
            <a:xfrm>
              <a:off x="1213181" y="2149268"/>
              <a:ext cx="7172770" cy="442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6237415"/>
                <a:satOff val="-28781"/>
                <a:lumOff val="1059"/>
                <a:alphaOff val="0"/>
              </a:schemeClr>
            </a:fillRef>
            <a:effectRef idx="0">
              <a:schemeClr val="accent4">
                <a:hueOff val="6237415"/>
                <a:satOff val="-28781"/>
                <a:lumOff val="105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ectángulo: esquinas redondeadas 14">
              <a:extLst>
                <a:ext uri="{FF2B5EF4-FFF2-40B4-BE49-F238E27FC236}">
                  <a16:creationId xmlns:a16="http://schemas.microsoft.com/office/drawing/2014/main" id="{DD87669B-89E2-4F0D-89E9-28F1FBAC1F73}"/>
                </a:ext>
              </a:extLst>
            </p:cNvPr>
            <p:cNvSpPr txBox="1"/>
            <p:nvPr/>
          </p:nvSpPr>
          <p:spPr>
            <a:xfrm>
              <a:off x="1234797" y="2170884"/>
              <a:ext cx="7129538" cy="399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1114" tIns="0" rIns="271114" bIns="0" numCol="1" spcCol="127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800" b="0" i="0" kern="1200" baseline="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WHO – </a:t>
              </a:r>
              <a:r>
                <a:rPr lang="es-ES" sz="280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QUIÉN</a:t>
              </a:r>
              <a:endParaRPr lang="es-AR" sz="2800" kern="12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sp>
        <p:nvSpPr>
          <p:cNvPr id="15" name="Rectángulo 14">
            <a:extLst>
              <a:ext uri="{FF2B5EF4-FFF2-40B4-BE49-F238E27FC236}">
                <a16:creationId xmlns:a16="http://schemas.microsoft.com/office/drawing/2014/main" id="{03408BF2-32A4-46E6-B093-0D0DF37B4CB1}"/>
              </a:ext>
            </a:extLst>
          </p:cNvPr>
          <p:cNvSpPr/>
          <p:nvPr/>
        </p:nvSpPr>
        <p:spPr>
          <a:xfrm>
            <a:off x="972592" y="4383568"/>
            <a:ext cx="10246815" cy="378000"/>
          </a:xfrm>
          <a:prstGeom prst="rect">
            <a:avLst/>
          </a:prstGeom>
        </p:spPr>
        <p:style>
          <a:lnRef idx="2">
            <a:schemeClr val="accent4">
              <a:hueOff val="8316554"/>
              <a:satOff val="-38374"/>
              <a:lumOff val="1412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B0E2267C-E541-4058-A661-DB2E7E067560}"/>
              </a:ext>
            </a:extLst>
          </p:cNvPr>
          <p:cNvGrpSpPr/>
          <p:nvPr/>
        </p:nvGrpSpPr>
        <p:grpSpPr>
          <a:xfrm>
            <a:off x="2185773" y="4137632"/>
            <a:ext cx="7172770" cy="442800"/>
            <a:chOff x="1213181" y="2829668"/>
            <a:chExt cx="7172770" cy="442800"/>
          </a:xfrm>
        </p:grpSpPr>
        <p:sp>
          <p:nvSpPr>
            <p:cNvPr id="21" name="Rectángulo: esquinas redondeadas 20">
              <a:extLst>
                <a:ext uri="{FF2B5EF4-FFF2-40B4-BE49-F238E27FC236}">
                  <a16:creationId xmlns:a16="http://schemas.microsoft.com/office/drawing/2014/main" id="{EECCD093-D99C-42D1-975B-0D97AC290EBD}"/>
                </a:ext>
              </a:extLst>
            </p:cNvPr>
            <p:cNvSpPr/>
            <p:nvPr/>
          </p:nvSpPr>
          <p:spPr>
            <a:xfrm>
              <a:off x="1213181" y="2829668"/>
              <a:ext cx="7172770" cy="442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8316554"/>
                <a:satOff val="-38374"/>
                <a:lumOff val="1412"/>
                <a:alphaOff val="0"/>
              </a:schemeClr>
            </a:fillRef>
            <a:effectRef idx="0">
              <a:schemeClr val="accent4">
                <a:hueOff val="8316554"/>
                <a:satOff val="-38374"/>
                <a:lumOff val="141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tángulo: esquinas redondeadas 17">
              <a:extLst>
                <a:ext uri="{FF2B5EF4-FFF2-40B4-BE49-F238E27FC236}">
                  <a16:creationId xmlns:a16="http://schemas.microsoft.com/office/drawing/2014/main" id="{DA985DDF-957B-487B-8469-4F5989A12B36}"/>
                </a:ext>
              </a:extLst>
            </p:cNvPr>
            <p:cNvSpPr txBox="1"/>
            <p:nvPr/>
          </p:nvSpPr>
          <p:spPr>
            <a:xfrm>
              <a:off x="1234797" y="2851284"/>
              <a:ext cx="7129538" cy="399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1114" tIns="0" rIns="271114" bIns="0" numCol="1" spcCol="127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800" b="0" i="0" kern="1200" baseline="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WHICH – </a:t>
              </a:r>
              <a:r>
                <a:rPr lang="es-ES" sz="280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CUÁL</a:t>
              </a:r>
              <a:endParaRPr lang="es-AR" sz="2800" kern="12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sp>
        <p:nvSpPr>
          <p:cNvPr id="17" name="Rectángulo 16">
            <a:extLst>
              <a:ext uri="{FF2B5EF4-FFF2-40B4-BE49-F238E27FC236}">
                <a16:creationId xmlns:a16="http://schemas.microsoft.com/office/drawing/2014/main" id="{E92915A6-FD05-4280-9286-DC92BD90E966}"/>
              </a:ext>
            </a:extLst>
          </p:cNvPr>
          <p:cNvSpPr/>
          <p:nvPr/>
        </p:nvSpPr>
        <p:spPr>
          <a:xfrm>
            <a:off x="972592" y="5063968"/>
            <a:ext cx="10246815" cy="378000"/>
          </a:xfrm>
          <a:prstGeom prst="rect">
            <a:avLst/>
          </a:prstGeom>
        </p:spPr>
        <p:style>
          <a:lnRef idx="2">
            <a:schemeClr val="accent4">
              <a:hueOff val="10395692"/>
              <a:satOff val="-47968"/>
              <a:lumOff val="1765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77858114-5D87-4C85-9775-B67278D0CFD2}"/>
              </a:ext>
            </a:extLst>
          </p:cNvPr>
          <p:cNvGrpSpPr/>
          <p:nvPr/>
        </p:nvGrpSpPr>
        <p:grpSpPr>
          <a:xfrm>
            <a:off x="2185773" y="4818032"/>
            <a:ext cx="7172770" cy="442800"/>
            <a:chOff x="1213181" y="3510068"/>
            <a:chExt cx="7172770" cy="442800"/>
          </a:xfrm>
        </p:grpSpPr>
        <p:sp>
          <p:nvSpPr>
            <p:cNvPr id="19" name="Rectángulo: esquinas redondeadas 18">
              <a:extLst>
                <a:ext uri="{FF2B5EF4-FFF2-40B4-BE49-F238E27FC236}">
                  <a16:creationId xmlns:a16="http://schemas.microsoft.com/office/drawing/2014/main" id="{B4B47F41-7A28-47DD-8883-D67841ECA912}"/>
                </a:ext>
              </a:extLst>
            </p:cNvPr>
            <p:cNvSpPr/>
            <p:nvPr/>
          </p:nvSpPr>
          <p:spPr>
            <a:xfrm>
              <a:off x="1213181" y="3510068"/>
              <a:ext cx="7172770" cy="442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10395692"/>
                <a:satOff val="-47968"/>
                <a:lumOff val="1765"/>
                <a:alphaOff val="0"/>
              </a:schemeClr>
            </a:fillRef>
            <a:effectRef idx="0">
              <a:schemeClr val="accent4">
                <a:hueOff val="10395692"/>
                <a:satOff val="-47968"/>
                <a:lumOff val="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ctángulo: esquinas redondeadas 20">
              <a:extLst>
                <a:ext uri="{FF2B5EF4-FFF2-40B4-BE49-F238E27FC236}">
                  <a16:creationId xmlns:a16="http://schemas.microsoft.com/office/drawing/2014/main" id="{4C699667-5404-4BB2-96AD-97185E4DA273}"/>
                </a:ext>
              </a:extLst>
            </p:cNvPr>
            <p:cNvSpPr txBox="1"/>
            <p:nvPr/>
          </p:nvSpPr>
          <p:spPr>
            <a:xfrm>
              <a:off x="1234797" y="3531684"/>
              <a:ext cx="7129538" cy="399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1114" tIns="0" rIns="271114" bIns="0" numCol="1" spcCol="1270" anchor="ctr" anchorCtr="0">
              <a:noAutofit/>
            </a:bodyPr>
            <a:lstStyle/>
            <a:p>
              <a:pPr marL="0" lvl="0" indent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800" b="0" i="0" kern="1200" baseline="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HOW - </a:t>
              </a:r>
              <a:r>
                <a:rPr lang="es-ES" sz="2800" dirty="0">
                  <a:solidFill>
                    <a:schemeClr val="bg2">
                      <a:lumMod val="10000"/>
                    </a:schemeClr>
                  </a:solidFill>
                  <a:latin typeface="Segoe UI Historic"/>
                  <a:ea typeface="Segoe UI Historic"/>
                  <a:cs typeface="Segoe UI Historic"/>
                </a:rPr>
                <a:t>CÓMO</a:t>
              </a:r>
              <a:endParaRPr lang="es-AR" sz="2800" kern="12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sp>
        <p:nvSpPr>
          <p:cNvPr id="31" name="Título 3">
            <a:extLst>
              <a:ext uri="{FF2B5EF4-FFF2-40B4-BE49-F238E27FC236}">
                <a16:creationId xmlns:a16="http://schemas.microsoft.com/office/drawing/2014/main" id="{C6C1E979-1B69-4CBE-86DF-EE54928099AB}"/>
              </a:ext>
            </a:extLst>
          </p:cNvPr>
          <p:cNvSpPr txBox="1">
            <a:spLocks/>
          </p:cNvSpPr>
          <p:nvPr/>
        </p:nvSpPr>
        <p:spPr>
          <a:xfrm>
            <a:off x="972592" y="386771"/>
            <a:ext cx="11219407" cy="7268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ES" sz="4000" b="1">
                <a:latin typeface="Century Gothic" panose="020B0502020202020204" pitchFamily="34" charset="0"/>
              </a:rPr>
              <a:t>MÉTODO 5W + 1H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396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523B6092-2527-4CA5-9A50-62423B7F38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734"/>
          <a:stretch/>
        </p:blipFill>
        <p:spPr bwMode="auto">
          <a:xfrm>
            <a:off x="2197624" y="1636756"/>
            <a:ext cx="7796751" cy="438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5">
            <a:extLst>
              <a:ext uri="{FF2B5EF4-FFF2-40B4-BE49-F238E27FC236}">
                <a16:creationId xmlns:a16="http://schemas.microsoft.com/office/drawing/2014/main" id="{7F9EEF80-8064-4959-B905-0A35FB0E3CF3}"/>
              </a:ext>
            </a:extLst>
          </p:cNvPr>
          <p:cNvSpPr txBox="1">
            <a:spLocks noChangeArrowheads="1"/>
          </p:cNvSpPr>
          <p:nvPr/>
        </p:nvSpPr>
        <p:spPr>
          <a:xfrm>
            <a:off x="799109" y="321111"/>
            <a:ext cx="10593781" cy="76200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4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Descripción de la Avería</a:t>
            </a:r>
            <a:r>
              <a:rPr kumimoji="0" lang="es-AR" sz="4000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 2.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AR" sz="2800" i="1" kern="0">
                <a:latin typeface="Century Gothic" panose="020B0502020202020204" pitchFamily="34" charset="0"/>
                <a:ea typeface="+mj-ea"/>
                <a:cs typeface="+mj-cs"/>
              </a:rPr>
              <a:t>A completar por la persona que repara (Técnico)</a:t>
            </a:r>
            <a:endParaRPr kumimoji="0" lang="es-AR" sz="2800" i="1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969519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046557" y="721836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</a:rPr>
              <a:t>PASO 2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  <a:stCxn id="10" idx="3"/>
            <a:endCxn id="12" idx="1"/>
          </p:cNvCxnSpPr>
          <p:nvPr/>
        </p:nvCxnSpPr>
        <p:spPr bwMode="auto">
          <a:xfrm flipV="1">
            <a:off x="6525418" y="2680494"/>
            <a:ext cx="1849437" cy="11112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3" name="AutoShape 19">
            <a:extLst>
              <a:ext uri="{FF2B5EF4-FFF2-40B4-BE49-F238E27FC236}">
                <a16:creationId xmlns:a16="http://schemas.microsoft.com/office/drawing/2014/main" id="{A11FECA9-11E5-457C-8BEB-F459CABCEBA0}"/>
              </a:ext>
            </a:extLst>
          </p:cNvPr>
          <p:cNvCxnSpPr>
            <a:cxnSpLocks noChangeShapeType="1"/>
            <a:stCxn id="32" idx="1"/>
            <a:endCxn id="14" idx="3"/>
          </p:cNvCxnSpPr>
          <p:nvPr/>
        </p:nvCxnSpPr>
        <p:spPr bwMode="auto">
          <a:xfrm flipH="1">
            <a:off x="8047829" y="3987006"/>
            <a:ext cx="361952" cy="0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grpSp>
        <p:nvGrpSpPr>
          <p:cNvPr id="2" name="Grupo 1">
            <a:extLst>
              <a:ext uri="{FF2B5EF4-FFF2-40B4-BE49-F238E27FC236}">
                <a16:creationId xmlns:a16="http://schemas.microsoft.com/office/drawing/2014/main" id="{BF32E03B-245E-4F47-C3BC-FD38E5DE87DA}"/>
              </a:ext>
            </a:extLst>
          </p:cNvPr>
          <p:cNvGrpSpPr/>
          <p:nvPr/>
        </p:nvGrpSpPr>
        <p:grpSpPr>
          <a:xfrm>
            <a:off x="1627981" y="1042193"/>
            <a:ext cx="8936037" cy="4773613"/>
            <a:chOff x="1556825" y="1158068"/>
            <a:chExt cx="8936037" cy="4773613"/>
          </a:xfrm>
        </p:grpSpPr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083A52CA-185A-4F2C-8623-C5BFB521F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550" y="2377268"/>
              <a:ext cx="138271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Cierre OT</a:t>
              </a:r>
            </a:p>
            <a:p>
              <a:pPr algn="ctr"/>
              <a:r>
                <a:rPr lang="es-AR" sz="1400" b="1"/>
                <a:t>(TECO OT</a:t>
              </a:r>
            </a:p>
            <a:p>
              <a:pPr algn="ctr"/>
              <a:r>
                <a:rPr lang="es-AR" sz="1400" b="1"/>
                <a:t>En AMM – 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80309CBB-F620-4EE5-9BBC-146A24F4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674" y="1386668"/>
              <a:ext cx="16113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600" b="1"/>
                <a:t>Descripción Avería</a:t>
              </a:r>
            </a:p>
            <a:p>
              <a:pPr algn="ctr"/>
              <a:r>
                <a:rPr lang="es-AR" sz="1600" b="1"/>
                <a:t>(</a:t>
              </a:r>
              <a:r>
                <a:rPr lang="es-AR" sz="1600" b="1">
                  <a:solidFill>
                    <a:srgbClr val="C00000"/>
                  </a:solidFill>
                </a:rPr>
                <a:t>Operador /</a:t>
              </a:r>
            </a:p>
            <a:p>
              <a:pPr algn="ctr"/>
              <a:r>
                <a:rPr lang="es-AR" sz="1600" b="1">
                  <a:solidFill>
                    <a:srgbClr val="C00000"/>
                  </a:solidFill>
                </a:rPr>
                <a:t>Testigo</a:t>
              </a:r>
              <a:r>
                <a:rPr lang="es-AR" sz="1600" b="1"/>
                <a:t>)</a:t>
              </a:r>
              <a:endParaRPr lang="es-AR" sz="1200" b="1"/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91F3A228-B93F-47A0-9715-2218E7363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3699" y="2366156"/>
              <a:ext cx="151606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Descripción de</a:t>
              </a:r>
            </a:p>
            <a:p>
              <a:pPr algn="ctr"/>
              <a:r>
                <a:rPr lang="es-AR" sz="1400" b="1"/>
                <a:t>la Avería II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Técnico/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“Paramédico”)</a:t>
              </a: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96E1C5AD-B318-49AB-9456-70523107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524" y="3690131"/>
              <a:ext cx="18018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 dirty="0"/>
                <a:t>5 POR QUÉ</a:t>
              </a:r>
            </a:p>
            <a:p>
              <a:pPr algn="ctr"/>
              <a:r>
                <a:rPr lang="es-AR" sz="1400" b="1" dirty="0"/>
                <a:t>(</a:t>
              </a:r>
              <a:r>
                <a:rPr lang="es-AR" sz="1400" b="1" dirty="0">
                  <a:solidFill>
                    <a:srgbClr val="C00000"/>
                  </a:solidFill>
                </a:rPr>
                <a:t>Equipo ADA</a:t>
              </a:r>
              <a:r>
                <a:rPr lang="es-AR" sz="1400" b="1" dirty="0"/>
                <a:t>)</a:t>
              </a: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BD15A12D-0641-4FBB-BE49-907AE9AA0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736" y="3672668"/>
              <a:ext cx="16589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 u="sng" dirty="0"/>
                <a:t>Primeras Ideas</a:t>
              </a:r>
              <a:r>
                <a:rPr lang="es-AR" sz="1200" b="1" dirty="0"/>
                <a:t>:</a:t>
              </a:r>
            </a:p>
            <a:p>
              <a:pPr algn="ctr"/>
              <a:r>
                <a:rPr lang="es-AR" sz="1200" b="1" dirty="0"/>
                <a:t>Diagrama </a:t>
              </a:r>
            </a:p>
            <a:p>
              <a:pPr algn="ctr"/>
              <a:r>
                <a:rPr lang="es-AR" sz="1200" b="1" dirty="0"/>
                <a:t>CAUSA/EFECTO</a:t>
              </a:r>
            </a:p>
            <a:p>
              <a:pPr algn="ctr"/>
              <a:r>
                <a:rPr lang="es-AR" sz="1200" b="1" dirty="0"/>
                <a:t>(Espina de Pescado)</a:t>
              </a:r>
            </a:p>
            <a:p>
              <a:pPr algn="ctr"/>
              <a:r>
                <a:rPr lang="es-AR" sz="1200" b="1" dirty="0"/>
                <a:t>(</a:t>
              </a:r>
              <a:r>
                <a:rPr lang="es-AR" sz="1200" b="1" dirty="0">
                  <a:solidFill>
                    <a:srgbClr val="C00000"/>
                  </a:solidFill>
                </a:rPr>
                <a:t>Equipo ADA</a:t>
              </a:r>
              <a:r>
                <a:rPr lang="es-AR" sz="1200" b="1" dirty="0"/>
                <a:t>)</a:t>
              </a:r>
            </a:p>
          </p:txBody>
        </p:sp>
        <p:sp>
          <p:nvSpPr>
            <p:cNvPr id="15" name="AutoShape 13">
              <a:extLst>
                <a:ext uri="{FF2B5EF4-FFF2-40B4-BE49-F238E27FC236}">
                  <a16:creationId xmlns:a16="http://schemas.microsoft.com/office/drawing/2014/main" id="{BC8F891E-D737-4929-84DA-A3C72EF7D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DEFINIR</a:t>
              </a:r>
            </a:p>
            <a:p>
              <a:pPr algn="ctr"/>
              <a:r>
                <a:rPr lang="es-AR" sz="1400" b="1"/>
                <a:t>Plan de Acción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cxnSp>
          <p:nvCxnSpPr>
            <p:cNvPr id="16" name="AutoShape 14">
              <a:extLst>
                <a:ext uri="{FF2B5EF4-FFF2-40B4-BE49-F238E27FC236}">
                  <a16:creationId xmlns:a16="http://schemas.microsoft.com/office/drawing/2014/main" id="{0DF67BB7-2975-47D1-A82D-20795D24A7CD}"/>
                </a:ext>
              </a:extLst>
            </p:cNvPr>
            <p:cNvCxnSpPr>
              <a:cxnSpLocks noChangeShapeType="1"/>
              <a:stCxn id="29" idx="3"/>
              <a:endCxn id="10" idx="1"/>
            </p:cNvCxnSpPr>
            <p:nvPr/>
          </p:nvCxnSpPr>
          <p:spPr bwMode="auto">
            <a:xfrm>
              <a:off x="4549262" y="2785256"/>
              <a:ext cx="522288" cy="22225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19">
              <a:extLst>
                <a:ext uri="{FF2B5EF4-FFF2-40B4-BE49-F238E27FC236}">
                  <a16:creationId xmlns:a16="http://schemas.microsoft.com/office/drawing/2014/main" id="{8C844F7F-90BA-4822-984E-5096E7F3617A}"/>
                </a:ext>
              </a:extLst>
            </p:cNvPr>
            <p:cNvCxnSpPr>
              <a:cxnSpLocks noChangeShapeType="1"/>
              <a:stCxn id="14" idx="1"/>
              <a:endCxn id="13" idx="3"/>
            </p:cNvCxnSpPr>
            <p:nvPr/>
          </p:nvCxnSpPr>
          <p:spPr bwMode="auto">
            <a:xfrm flipH="1">
              <a:off x="5784336" y="4102881"/>
              <a:ext cx="533400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20">
              <a:extLst>
                <a:ext uri="{FF2B5EF4-FFF2-40B4-BE49-F238E27FC236}">
                  <a16:creationId xmlns:a16="http://schemas.microsoft.com/office/drawing/2014/main" id="{908BEB05-1C7B-4978-BC99-85B46450544D}"/>
                </a:ext>
              </a:extLst>
            </p:cNvPr>
            <p:cNvCxnSpPr>
              <a:cxnSpLocks noChangeShapeType="1"/>
              <a:stCxn id="13" idx="1"/>
              <a:endCxn id="15" idx="3"/>
            </p:cNvCxnSpPr>
            <p:nvPr/>
          </p:nvCxnSpPr>
          <p:spPr bwMode="auto">
            <a:xfrm flipH="1" flipV="1">
              <a:off x="3503099" y="4102881"/>
              <a:ext cx="479425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3BE6624E-8DE3-4971-8ED9-87F782E7E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951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Agregar AVERÍA</a:t>
              </a:r>
            </a:p>
            <a:p>
              <a:pPr algn="ctr"/>
              <a:r>
                <a:rPr lang="es-AR" sz="1400" b="1"/>
                <a:t>a la Matriz X</a:t>
              </a:r>
            </a:p>
          </p:txBody>
        </p:sp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23125CD-BBFA-49A9-BA63-067E7982D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4349" y="5071256"/>
              <a:ext cx="18303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/>
                <a:t>Actualizar OT con</a:t>
              </a:r>
            </a:p>
            <a:p>
              <a:pPr algn="ctr"/>
              <a:r>
                <a:rPr lang="es-AR" sz="1200" b="1"/>
                <a:t>Retroalimentación</a:t>
              </a:r>
            </a:p>
            <a:p>
              <a:pPr algn="ctr"/>
              <a:r>
                <a:rPr lang="es-AR" sz="1200" b="1"/>
                <a:t>Técnica, en AMM,</a:t>
              </a:r>
            </a:p>
            <a:p>
              <a:pPr algn="ctr"/>
              <a:r>
                <a:rPr lang="es-AR" sz="1200" b="1"/>
                <a:t>Si hubo cambios</a:t>
              </a:r>
            </a:p>
            <a:p>
              <a:pPr algn="ctr"/>
              <a:r>
                <a:rPr lang="es-AR" sz="1200" b="1"/>
                <a:t>resultantes del ADA</a:t>
              </a:r>
            </a:p>
          </p:txBody>
        </p:sp>
        <p:sp>
          <p:nvSpPr>
            <p:cNvPr id="22" name="AutoShape 10">
              <a:extLst>
                <a:ext uri="{FF2B5EF4-FFF2-40B4-BE49-F238E27FC236}">
                  <a16:creationId xmlns:a16="http://schemas.microsoft.com/office/drawing/2014/main" id="{0BBA4955-1224-47EC-B5AB-9528A8D04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623" y="5071256"/>
              <a:ext cx="17160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200" b="1"/>
                <a:t>VALIDAR la mejora </a:t>
              </a:r>
              <a:r>
                <a:rPr lang="es-AR" sz="11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Eficacia</a:t>
              </a:r>
              <a:r>
                <a:rPr lang="es-AR" sz="1100" b="1"/>
                <a:t>) </a:t>
              </a:r>
              <a:r>
                <a:rPr lang="es-AR" sz="1200" b="1"/>
                <a:t>y verificar aplicabilidad a otras líneas</a:t>
              </a:r>
            </a:p>
          </p:txBody>
        </p:sp>
        <p:sp>
          <p:nvSpPr>
            <p:cNvPr id="23" name="AutoShape 13">
              <a:extLst>
                <a:ext uri="{FF2B5EF4-FFF2-40B4-BE49-F238E27FC236}">
                  <a16:creationId xmlns:a16="http://schemas.microsoft.com/office/drawing/2014/main" id="{42C25CDC-3751-420A-A62A-34FF7FD2B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IMPLEMENTAR</a:t>
              </a:r>
            </a:p>
            <a:p>
              <a:pPr algn="ctr"/>
              <a:r>
                <a:rPr lang="es-AR" sz="1400" b="1"/>
                <a:t>Plan de Acción</a:t>
              </a:r>
            </a:p>
          </p:txBody>
        </p:sp>
        <p:cxnSp>
          <p:nvCxnSpPr>
            <p:cNvPr id="24" name="AutoShape 20">
              <a:extLst>
                <a:ext uri="{FF2B5EF4-FFF2-40B4-BE49-F238E27FC236}">
                  <a16:creationId xmlns:a16="http://schemas.microsoft.com/office/drawing/2014/main" id="{D270F0F4-4A01-4D9F-AC6E-E03B6DFA2F82}"/>
                </a:ext>
              </a:extLst>
            </p:cNvPr>
            <p:cNvCxnSpPr>
              <a:cxnSpLocks noChangeShapeType="1"/>
              <a:stCxn id="20" idx="1"/>
              <a:endCxn id="23" idx="3"/>
            </p:cNvCxnSpPr>
            <p:nvPr/>
          </p:nvCxnSpPr>
          <p:spPr bwMode="auto">
            <a:xfrm rot="10800000">
              <a:off x="3503100" y="5501469"/>
              <a:ext cx="506413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5" name="AutoShape 20">
              <a:extLst>
                <a:ext uri="{FF2B5EF4-FFF2-40B4-BE49-F238E27FC236}">
                  <a16:creationId xmlns:a16="http://schemas.microsoft.com/office/drawing/2014/main" id="{ACA8A44A-5484-408D-A9E8-AD199917E5FE}"/>
                </a:ext>
              </a:extLst>
            </p:cNvPr>
            <p:cNvCxnSpPr>
              <a:cxnSpLocks noChangeShapeType="1"/>
              <a:stCxn id="21" idx="1"/>
              <a:endCxn id="20" idx="3"/>
            </p:cNvCxnSpPr>
            <p:nvPr/>
          </p:nvCxnSpPr>
          <p:spPr bwMode="auto">
            <a:xfrm rot="10800000">
              <a:off x="5477949" y="5501469"/>
              <a:ext cx="406400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6" name="AutoShape 20">
              <a:extLst>
                <a:ext uri="{FF2B5EF4-FFF2-40B4-BE49-F238E27FC236}">
                  <a16:creationId xmlns:a16="http://schemas.microsoft.com/office/drawing/2014/main" id="{0500AF4D-5B00-463F-80B9-AE8E19D04A12}"/>
                </a:ext>
              </a:extLst>
            </p:cNvPr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7714736" y="5501469"/>
              <a:ext cx="496887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EF822CF1-4F0B-4C78-8F34-3DDCD9E30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825" y="2026431"/>
              <a:ext cx="1806575" cy="1460500"/>
            </a:xfrm>
            <a:prstGeom prst="irregularSeal2">
              <a:avLst/>
            </a:prstGeom>
            <a:solidFill>
              <a:srgbClr val="FF0000">
                <a:alpha val="70195"/>
              </a:srgbClr>
            </a:solidFill>
            <a:ln w="9525" algn="ctr">
              <a:solidFill>
                <a:srgbClr val="41763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2400" b="1">
                  <a:solidFill>
                    <a:schemeClr val="bg1"/>
                  </a:solidFill>
                </a:rPr>
                <a:t>AVERÍA</a:t>
              </a:r>
            </a:p>
          </p:txBody>
        </p:sp>
        <p:sp>
          <p:nvSpPr>
            <p:cNvPr id="28" name="Text Box 32">
              <a:extLst>
                <a:ext uri="{FF2B5EF4-FFF2-40B4-BE49-F238E27FC236}">
                  <a16:creationId xmlns:a16="http://schemas.microsoft.com/office/drawing/2014/main" id="{DA120467-20B2-4F79-8BC2-B35B70F32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9703903" y="5408996"/>
              <a:ext cx="830997" cy="137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AR" sz="1400" b="1"/>
                <a:t>FIN</a:t>
              </a: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7ABAE94C-E50B-4655-9536-00C384C46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500" y="2355043"/>
              <a:ext cx="114776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REPARAR</a:t>
              </a:r>
            </a:p>
            <a:p>
              <a:pPr algn="ctr"/>
              <a:r>
                <a:rPr lang="es-AR" sz="1400" b="1"/>
                <a:t>(Restaura</a:t>
              </a:r>
            </a:p>
            <a:p>
              <a:pPr algn="ctr"/>
              <a:r>
                <a:rPr lang="es-AR" sz="1400" b="1"/>
                <a:t>Operación–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cxnSp>
          <p:nvCxnSpPr>
            <p:cNvPr id="30" name="Elbow Connector 38">
              <a:extLst>
                <a:ext uri="{FF2B5EF4-FFF2-40B4-BE49-F238E27FC236}">
                  <a16:creationId xmlns:a16="http://schemas.microsoft.com/office/drawing/2014/main" id="{1FE190BA-A81D-4587-8379-94043980137C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888986" y="1816881"/>
              <a:ext cx="3414713" cy="9794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AutoShape 20">
              <a:extLst>
                <a:ext uri="{FF2B5EF4-FFF2-40B4-BE49-F238E27FC236}">
                  <a16:creationId xmlns:a16="http://schemas.microsoft.com/office/drawing/2014/main" id="{EFF1F84A-26D9-4A2A-9DD9-F71DBF41BB24}"/>
                </a:ext>
              </a:extLst>
            </p:cNvPr>
            <p:cNvCxnSpPr>
              <a:cxnSpLocks noChangeShapeType="1"/>
              <a:stCxn id="15" idx="2"/>
              <a:endCxn id="23" idx="0"/>
            </p:cNvCxnSpPr>
            <p:nvPr/>
          </p:nvCxnSpPr>
          <p:spPr bwMode="auto">
            <a:xfrm>
              <a:off x="2768881" y="4533093"/>
              <a:ext cx="0" cy="5381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2" name="AutoShape 10">
              <a:extLst>
                <a:ext uri="{FF2B5EF4-FFF2-40B4-BE49-F238E27FC236}">
                  <a16:creationId xmlns:a16="http://schemas.microsoft.com/office/drawing/2014/main" id="{256A82A6-6982-4D73-B992-0361C7E2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625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400" b="1"/>
                <a:t>Confirmar </a:t>
              </a:r>
              <a:r>
                <a:rPr lang="es-AR" sz="1400" b="1" u="sng"/>
                <a:t>CONDICIONES BÁSICAS</a:t>
              </a:r>
            </a:p>
          </p:txBody>
        </p:sp>
        <p:cxnSp>
          <p:nvCxnSpPr>
            <p:cNvPr id="34" name="AutoShape 19">
              <a:extLst>
                <a:ext uri="{FF2B5EF4-FFF2-40B4-BE49-F238E27FC236}">
                  <a16:creationId xmlns:a16="http://schemas.microsoft.com/office/drawing/2014/main" id="{3511919D-8F84-475C-8314-7B71982FD772}"/>
                </a:ext>
              </a:extLst>
            </p:cNvPr>
            <p:cNvCxnSpPr>
              <a:cxnSpLocks noChangeShapeType="1"/>
              <a:stCxn id="12" idx="2"/>
              <a:endCxn id="32" idx="0"/>
            </p:cNvCxnSpPr>
            <p:nvPr/>
          </p:nvCxnSpPr>
          <p:spPr bwMode="auto">
            <a:xfrm>
              <a:off x="9061730" y="3226581"/>
              <a:ext cx="11114" cy="446087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6" name="Oval 46">
              <a:extLst>
                <a:ext uri="{FF2B5EF4-FFF2-40B4-BE49-F238E27FC236}">
                  <a16:creationId xmlns:a16="http://schemas.microsoft.com/office/drawing/2014/main" id="{B69076F5-E4E7-4DC8-B2C0-243580347E95}"/>
                </a:ext>
              </a:extLst>
            </p:cNvPr>
            <p:cNvSpPr/>
            <p:nvPr/>
          </p:nvSpPr>
          <p:spPr>
            <a:xfrm>
              <a:off x="8201303" y="3521842"/>
              <a:ext cx="1849437" cy="1295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51 CuadroTexto">
              <a:extLst>
                <a:ext uri="{FF2B5EF4-FFF2-40B4-BE49-F238E27FC236}">
                  <a16:creationId xmlns:a16="http://schemas.microsoft.com/office/drawing/2014/main" id="{55FB701A-97C9-4406-BEB2-30E3007EF7FB}"/>
                </a:ext>
              </a:extLst>
            </p:cNvPr>
            <p:cNvSpPr txBox="1"/>
            <p:nvPr/>
          </p:nvSpPr>
          <p:spPr>
            <a:xfrm>
              <a:off x="6911462" y="1158068"/>
              <a:ext cx="3581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500" b="1"/>
                <a:t>: SIEMPRE reparar urgente</a:t>
              </a:r>
              <a:r>
                <a:rPr lang="es-AR" sz="1500"/>
                <a:t>, para detener la línea el menor tiempo posible</a:t>
              </a: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2F094FC9-DF3C-4410-AEEB-E3E322DE7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8236" y="1234269"/>
              <a:ext cx="403226" cy="381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AR" sz="1200" b="1"/>
            </a:p>
          </p:txBody>
        </p:sp>
      </p:grpSp>
    </p:spTree>
    <p:extLst>
      <p:ext uri="{BB962C8B-B14F-4D97-AF65-F5344CB8AC3E}">
        <p14:creationId xmlns:p14="http://schemas.microsoft.com/office/powerpoint/2010/main" val="35881222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216017" y="1156442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</a:rPr>
              <a:t>PASO 2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971F8B79-EAFD-43DA-95FF-9782B8535A44}"/>
              </a:ext>
            </a:extLst>
          </p:cNvPr>
          <p:cNvSpPr txBox="1">
            <a:spLocks/>
          </p:cNvSpPr>
          <p:nvPr/>
        </p:nvSpPr>
        <p:spPr>
          <a:xfrm>
            <a:off x="2180589" y="2338860"/>
            <a:ext cx="7830822" cy="21802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¿Se cumplen las condiciones básicas?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¿Están los estándares definidos?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¿Existen los Procedimientos de Operación?</a:t>
            </a:r>
          </a:p>
          <a:p>
            <a:pPr marL="514350" indent="-514350" algn="l">
              <a:buFont typeface="Wingdings" panose="05000000000000000000" pitchFamily="2" charset="2"/>
              <a:buChar char="ü"/>
            </a:pPr>
            <a: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 El personal está entrenado?</a:t>
            </a:r>
          </a:p>
          <a:p>
            <a:pPr algn="l"/>
            <a:endParaRPr lang="es-MX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28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A3759050-2D32-4B6B-A068-A169DCED3375}"/>
              </a:ext>
            </a:extLst>
          </p:cNvPr>
          <p:cNvSpPr txBox="1">
            <a:spLocks noChangeArrowheads="1"/>
          </p:cNvSpPr>
          <p:nvPr/>
        </p:nvSpPr>
        <p:spPr>
          <a:xfrm>
            <a:off x="629173" y="506597"/>
            <a:ext cx="10091956" cy="6512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r>
              <a:rPr lang="es-MX" sz="4000" b="1">
                <a:latin typeface="Century Gothic" panose="020B0502020202020204" pitchFamily="34" charset="0"/>
              </a:rPr>
              <a:t>Identificar acciones que más impactan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4B9862FC-884D-4065-B50E-30CD361BA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121" y="1308473"/>
            <a:ext cx="9800673" cy="4241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9399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A0F1D6B9-C386-D466-120B-CEFA31B536DA}"/>
              </a:ext>
            </a:extLst>
          </p:cNvPr>
          <p:cNvSpPr txBox="1">
            <a:spLocks/>
          </p:cNvSpPr>
          <p:nvPr/>
        </p:nvSpPr>
        <p:spPr>
          <a:xfrm>
            <a:off x="1377892" y="1107349"/>
            <a:ext cx="9436216" cy="295292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s-ES_tradnl" sz="4500">
                <a:solidFill>
                  <a:schemeClr val="bg1"/>
                </a:solidFill>
              </a:rPr>
              <a:t>¿HAS DIMENSIONADO LAS GRANDES PÉRDIDAS ASOCIADAS AL MANTENIMIENTO EN TUS PROCESOS PRODUCTIVOS?</a:t>
            </a:r>
          </a:p>
        </p:txBody>
      </p:sp>
      <p:sp>
        <p:nvSpPr>
          <p:cNvPr id="3" name="Subtítulo 4">
            <a:extLst>
              <a:ext uri="{FF2B5EF4-FFF2-40B4-BE49-F238E27FC236}">
                <a16:creationId xmlns:a16="http://schemas.microsoft.com/office/drawing/2014/main" id="{4566C39D-20D9-5C76-E515-C66FE17C8E0A}"/>
              </a:ext>
            </a:extLst>
          </p:cNvPr>
          <p:cNvSpPr txBox="1">
            <a:spLocks/>
          </p:cNvSpPr>
          <p:nvPr/>
        </p:nvSpPr>
        <p:spPr>
          <a:xfrm>
            <a:off x="1524000" y="4698969"/>
            <a:ext cx="9144000" cy="16557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_tradnl" sz="2000">
                <a:solidFill>
                  <a:schemeClr val="bg1"/>
                </a:solidFill>
                <a:latin typeface="Century Gothic" panose="020B0502020202020204" pitchFamily="34" charset="0"/>
              </a:rPr>
              <a:t>¿Te gustaría eliminarlas definitivamente?</a:t>
            </a:r>
            <a:br>
              <a:rPr lang="es-ES_tradnl" sz="2000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s-ES_tradnl" sz="200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s-ES_tradnl" sz="2000">
                <a:solidFill>
                  <a:schemeClr val="bg1"/>
                </a:solidFill>
                <a:latin typeface="Century Gothic" panose="020B0502020202020204" pitchFamily="34" charset="0"/>
              </a:rPr>
              <a:t>Entre todos vamos a destacar las más relevantes</a:t>
            </a:r>
            <a:br>
              <a:rPr lang="es-ES_tradnl" sz="2000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s-ES_tradnl" sz="200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s-ES_tradnl" sz="2000">
                <a:solidFill>
                  <a:schemeClr val="bg1"/>
                </a:solidFill>
                <a:latin typeface="Century Gothic" panose="020B0502020202020204" pitchFamily="34" charset="0"/>
              </a:rPr>
              <a:t>ACTIVIDAD PRÁCTICA</a:t>
            </a:r>
          </a:p>
        </p:txBody>
      </p:sp>
    </p:spTree>
    <p:extLst>
      <p:ext uri="{BB962C8B-B14F-4D97-AF65-F5344CB8AC3E}">
        <p14:creationId xmlns:p14="http://schemas.microsoft.com/office/powerpoint/2010/main" val="165491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844271" y="610303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PASO 3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  <a:stCxn id="10" idx="3"/>
            <a:endCxn id="12" idx="1"/>
          </p:cNvCxnSpPr>
          <p:nvPr/>
        </p:nvCxnSpPr>
        <p:spPr bwMode="auto">
          <a:xfrm flipV="1">
            <a:off x="6512835" y="2930591"/>
            <a:ext cx="1849437" cy="11112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0" name="Elbow Connector 38">
            <a:extLst>
              <a:ext uri="{FF2B5EF4-FFF2-40B4-BE49-F238E27FC236}">
                <a16:creationId xmlns:a16="http://schemas.microsoft.com/office/drawing/2014/main" id="{1FE190BA-A81D-4587-8379-94043980137C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>
            <a:off x="4947559" y="1951103"/>
            <a:ext cx="3414713" cy="979488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o 5">
            <a:extLst>
              <a:ext uri="{FF2B5EF4-FFF2-40B4-BE49-F238E27FC236}">
                <a16:creationId xmlns:a16="http://schemas.microsoft.com/office/drawing/2014/main" id="{68F30FFD-CDCB-4B56-2236-A0CE4532446D}"/>
              </a:ext>
            </a:extLst>
          </p:cNvPr>
          <p:cNvGrpSpPr/>
          <p:nvPr/>
        </p:nvGrpSpPr>
        <p:grpSpPr>
          <a:xfrm>
            <a:off x="1640565" y="1292290"/>
            <a:ext cx="8910870" cy="4773613"/>
            <a:chOff x="1581992" y="1158068"/>
            <a:chExt cx="8910870" cy="4773613"/>
          </a:xfrm>
        </p:grpSpPr>
        <p:cxnSp>
          <p:nvCxnSpPr>
            <p:cNvPr id="31" name="AutoShape 20">
              <a:extLst>
                <a:ext uri="{FF2B5EF4-FFF2-40B4-BE49-F238E27FC236}">
                  <a16:creationId xmlns:a16="http://schemas.microsoft.com/office/drawing/2014/main" id="{EFF1F84A-26D9-4A2A-9DD9-F71DBF41BB24}"/>
                </a:ext>
              </a:extLst>
            </p:cNvPr>
            <p:cNvCxnSpPr>
              <a:cxnSpLocks noChangeShapeType="1"/>
              <a:stCxn id="15" idx="2"/>
              <a:endCxn id="23" idx="0"/>
            </p:cNvCxnSpPr>
            <p:nvPr/>
          </p:nvCxnSpPr>
          <p:spPr bwMode="auto">
            <a:xfrm>
              <a:off x="2794048" y="4533093"/>
              <a:ext cx="0" cy="5381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34" name="AutoShape 19">
              <a:extLst>
                <a:ext uri="{FF2B5EF4-FFF2-40B4-BE49-F238E27FC236}">
                  <a16:creationId xmlns:a16="http://schemas.microsoft.com/office/drawing/2014/main" id="{3511919D-8F84-475C-8314-7B71982FD772}"/>
                </a:ext>
              </a:extLst>
            </p:cNvPr>
            <p:cNvCxnSpPr>
              <a:cxnSpLocks noChangeShapeType="1"/>
              <a:stCxn id="12" idx="2"/>
              <a:endCxn id="32" idx="0"/>
            </p:cNvCxnSpPr>
            <p:nvPr/>
          </p:nvCxnSpPr>
          <p:spPr bwMode="auto">
            <a:xfrm>
              <a:off x="9061730" y="3226581"/>
              <a:ext cx="36281" cy="446087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F98C088B-C708-785E-56F3-BD5F5D4EA865}"/>
                </a:ext>
              </a:extLst>
            </p:cNvPr>
            <p:cNvGrpSpPr/>
            <p:nvPr/>
          </p:nvGrpSpPr>
          <p:grpSpPr>
            <a:xfrm>
              <a:off x="1581992" y="1158068"/>
              <a:ext cx="8910870" cy="4773613"/>
              <a:chOff x="1581992" y="1158068"/>
              <a:chExt cx="8910870" cy="4773613"/>
            </a:xfrm>
          </p:grpSpPr>
          <p:sp>
            <p:nvSpPr>
              <p:cNvPr id="10" name="AutoShape 4">
                <a:extLst>
                  <a:ext uri="{FF2B5EF4-FFF2-40B4-BE49-F238E27FC236}">
                    <a16:creationId xmlns:a16="http://schemas.microsoft.com/office/drawing/2014/main" id="{083A52CA-185A-4F2C-8623-C5BFB521F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1550" y="2377268"/>
                <a:ext cx="1382712" cy="860425"/>
              </a:xfrm>
              <a:prstGeom prst="roundRect">
                <a:avLst>
                  <a:gd name="adj" fmla="val 16667"/>
                </a:avLst>
              </a:prstGeom>
              <a:solidFill>
                <a:srgbClr val="FFC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400" b="1"/>
                  <a:t>Cierre OT</a:t>
                </a:r>
              </a:p>
              <a:p>
                <a:pPr algn="ctr"/>
                <a:r>
                  <a:rPr lang="es-AR" sz="1400" b="1"/>
                  <a:t>(TECO OT</a:t>
                </a:r>
              </a:p>
              <a:p>
                <a:pPr algn="ctr"/>
                <a:r>
                  <a:rPr lang="es-AR" sz="1400" b="1"/>
                  <a:t>En AMM – </a:t>
                </a:r>
              </a:p>
              <a:p>
                <a:pPr algn="ctr"/>
                <a:r>
                  <a:rPr lang="es-AR" sz="1400" b="1">
                    <a:solidFill>
                      <a:srgbClr val="C00000"/>
                    </a:solidFill>
                  </a:rPr>
                  <a:t>Técnico</a:t>
                </a:r>
                <a:r>
                  <a:rPr lang="es-AR" sz="1400" b="1"/>
                  <a:t>)</a:t>
                </a:r>
              </a:p>
            </p:txBody>
          </p:sp>
          <p:sp>
            <p:nvSpPr>
              <p:cNvPr id="11" name="AutoShape 5">
                <a:extLst>
                  <a:ext uri="{FF2B5EF4-FFF2-40B4-BE49-F238E27FC236}">
                    <a16:creationId xmlns:a16="http://schemas.microsoft.com/office/drawing/2014/main" id="{80309CBB-F620-4EE5-9BBC-146A24F41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7674" y="1386668"/>
                <a:ext cx="1611312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600" b="1"/>
                  <a:t>Descripción Avería</a:t>
                </a:r>
              </a:p>
              <a:p>
                <a:pPr algn="ctr"/>
                <a:r>
                  <a:rPr lang="es-AR" sz="1600" b="1"/>
                  <a:t>(</a:t>
                </a:r>
                <a:r>
                  <a:rPr lang="es-AR" sz="1600" b="1">
                    <a:solidFill>
                      <a:srgbClr val="C00000"/>
                    </a:solidFill>
                  </a:rPr>
                  <a:t>Operador /</a:t>
                </a:r>
              </a:p>
              <a:p>
                <a:pPr algn="ctr"/>
                <a:r>
                  <a:rPr lang="es-AR" sz="1600" b="1">
                    <a:solidFill>
                      <a:srgbClr val="C00000"/>
                    </a:solidFill>
                  </a:rPr>
                  <a:t>Testigo</a:t>
                </a:r>
                <a:r>
                  <a:rPr lang="es-AR" sz="1600" b="1"/>
                  <a:t>)</a:t>
                </a:r>
                <a:endParaRPr lang="es-AR" sz="1200" b="1"/>
              </a:p>
            </p:txBody>
          </p:sp>
          <p:sp>
            <p:nvSpPr>
              <p:cNvPr id="12" name="AutoShape 6">
                <a:extLst>
                  <a:ext uri="{FF2B5EF4-FFF2-40B4-BE49-F238E27FC236}">
                    <a16:creationId xmlns:a16="http://schemas.microsoft.com/office/drawing/2014/main" id="{91F3A228-B93F-47A0-9715-2218E7363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3699" y="2366156"/>
                <a:ext cx="1516062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400" b="1"/>
                  <a:t>Descripción de</a:t>
                </a:r>
              </a:p>
              <a:p>
                <a:pPr algn="ctr"/>
                <a:r>
                  <a:rPr lang="es-AR" sz="1400" b="1"/>
                  <a:t>la Avería II</a:t>
                </a:r>
              </a:p>
              <a:p>
                <a:pPr algn="ctr"/>
                <a:r>
                  <a:rPr lang="es-AR" sz="1400" b="1"/>
                  <a:t>(</a:t>
                </a:r>
                <a:r>
                  <a:rPr lang="es-AR" sz="1400" b="1">
                    <a:solidFill>
                      <a:srgbClr val="C00000"/>
                    </a:solidFill>
                  </a:rPr>
                  <a:t>Técnico/</a:t>
                </a:r>
              </a:p>
              <a:p>
                <a:pPr algn="ctr"/>
                <a:r>
                  <a:rPr lang="es-AR" sz="1400" b="1">
                    <a:solidFill>
                      <a:srgbClr val="C00000"/>
                    </a:solidFill>
                  </a:rPr>
                  <a:t>“Paramédico”)</a:t>
                </a:r>
              </a:p>
            </p:txBody>
          </p:sp>
          <p:sp>
            <p:nvSpPr>
              <p:cNvPr id="13" name="AutoShape 8">
                <a:extLst>
                  <a:ext uri="{FF2B5EF4-FFF2-40B4-BE49-F238E27FC236}">
                    <a16:creationId xmlns:a16="http://schemas.microsoft.com/office/drawing/2014/main" id="{96E1C5AD-B318-49AB-9456-70523107B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07691" y="3690131"/>
                <a:ext cx="1801812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400" b="1"/>
                  <a:t>5 POR QUÉ</a:t>
                </a:r>
              </a:p>
              <a:p>
                <a:pPr algn="ctr"/>
                <a:r>
                  <a:rPr lang="es-AR" sz="1400" b="1"/>
                  <a:t>(</a:t>
                </a:r>
                <a:r>
                  <a:rPr lang="es-AR" sz="1400" b="1">
                    <a:solidFill>
                      <a:srgbClr val="C00000"/>
                    </a:solidFill>
                  </a:rPr>
                  <a:t>Equipo ADA</a:t>
                </a:r>
                <a:r>
                  <a:rPr lang="es-AR" sz="1400" b="1"/>
                  <a:t>)</a:t>
                </a:r>
              </a:p>
            </p:txBody>
          </p:sp>
          <p:sp>
            <p:nvSpPr>
              <p:cNvPr id="14" name="AutoShape 9">
                <a:extLst>
                  <a:ext uri="{FF2B5EF4-FFF2-40B4-BE49-F238E27FC236}">
                    <a16:creationId xmlns:a16="http://schemas.microsoft.com/office/drawing/2014/main" id="{BD15A12D-0641-4FBB-BE49-907AE9AA0E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2903" y="3672668"/>
                <a:ext cx="1658937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200" b="1" u="sng"/>
                  <a:t>Primeras Ideas</a:t>
                </a:r>
                <a:r>
                  <a:rPr lang="es-AR" sz="1200" b="1"/>
                  <a:t>:</a:t>
                </a:r>
              </a:p>
              <a:p>
                <a:pPr algn="ctr"/>
                <a:r>
                  <a:rPr lang="es-AR" sz="1200" b="1"/>
                  <a:t>Diagrama </a:t>
                </a:r>
              </a:p>
              <a:p>
                <a:pPr algn="ctr"/>
                <a:r>
                  <a:rPr lang="es-AR" sz="1200" b="1"/>
                  <a:t>CAUSA/EFECTO</a:t>
                </a:r>
              </a:p>
              <a:p>
                <a:pPr algn="ctr"/>
                <a:r>
                  <a:rPr lang="es-AR" sz="1200" b="1"/>
                  <a:t>(Espina de Pescado)</a:t>
                </a:r>
              </a:p>
              <a:p>
                <a:pPr algn="ctr"/>
                <a:r>
                  <a:rPr lang="es-AR" sz="1200" b="1"/>
                  <a:t>(</a:t>
                </a:r>
                <a:r>
                  <a:rPr lang="es-AR" sz="1200" b="1">
                    <a:solidFill>
                      <a:srgbClr val="C00000"/>
                    </a:solidFill>
                  </a:rPr>
                  <a:t>Equipo ADA</a:t>
                </a:r>
                <a:r>
                  <a:rPr lang="es-AR" sz="1200" b="1"/>
                  <a:t>)</a:t>
                </a:r>
              </a:p>
            </p:txBody>
          </p:sp>
          <p:sp>
            <p:nvSpPr>
              <p:cNvPr id="15" name="AutoShape 13">
                <a:extLst>
                  <a:ext uri="{FF2B5EF4-FFF2-40B4-BE49-F238E27FC236}">
                    <a16:creationId xmlns:a16="http://schemas.microsoft.com/office/drawing/2014/main" id="{BC8F891E-D737-4929-84DA-A3C72EF7D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9829" y="3672668"/>
                <a:ext cx="1468437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400" b="1"/>
                  <a:t>DEFINIR</a:t>
                </a:r>
              </a:p>
              <a:p>
                <a:pPr algn="ctr"/>
                <a:r>
                  <a:rPr lang="es-AR" sz="1400" b="1"/>
                  <a:t>Plan de Acción</a:t>
                </a:r>
              </a:p>
              <a:p>
                <a:pPr algn="ctr"/>
                <a:r>
                  <a:rPr lang="es-AR" sz="1400" b="1"/>
                  <a:t>(</a:t>
                </a:r>
                <a:r>
                  <a:rPr lang="es-AR" sz="1400" b="1">
                    <a:solidFill>
                      <a:srgbClr val="C00000"/>
                    </a:solidFill>
                  </a:rPr>
                  <a:t>Equipo ADA</a:t>
                </a:r>
                <a:r>
                  <a:rPr lang="es-AR" sz="1400" b="1"/>
                  <a:t>)</a:t>
                </a:r>
              </a:p>
            </p:txBody>
          </p:sp>
          <p:cxnSp>
            <p:nvCxnSpPr>
              <p:cNvPr id="16" name="AutoShape 14">
                <a:extLst>
                  <a:ext uri="{FF2B5EF4-FFF2-40B4-BE49-F238E27FC236}">
                    <a16:creationId xmlns:a16="http://schemas.microsoft.com/office/drawing/2014/main" id="{0DF67BB7-2975-47D1-A82D-20795D24A7CD}"/>
                  </a:ext>
                </a:extLst>
              </p:cNvPr>
              <p:cNvCxnSpPr>
                <a:cxnSpLocks noChangeShapeType="1"/>
                <a:stCxn id="29" idx="3"/>
                <a:endCxn id="10" idx="1"/>
              </p:cNvCxnSpPr>
              <p:nvPr/>
            </p:nvCxnSpPr>
            <p:spPr bwMode="auto">
              <a:xfrm>
                <a:off x="4574429" y="2785256"/>
                <a:ext cx="497121" cy="22225"/>
              </a:xfrm>
              <a:prstGeom prst="straightConnector1">
                <a:avLst/>
              </a:prstGeom>
              <a:noFill/>
              <a:ln w="57150">
                <a:solidFill>
                  <a:srgbClr val="333333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8" name="AutoShape 19">
                <a:extLst>
                  <a:ext uri="{FF2B5EF4-FFF2-40B4-BE49-F238E27FC236}">
                    <a16:creationId xmlns:a16="http://schemas.microsoft.com/office/drawing/2014/main" id="{8C844F7F-90BA-4822-984E-5096E7F3617A}"/>
                  </a:ext>
                </a:extLst>
              </p:cNvPr>
              <p:cNvCxnSpPr>
                <a:cxnSpLocks noChangeShapeType="1"/>
                <a:stCxn id="14" idx="1"/>
                <a:endCxn id="13" idx="3"/>
              </p:cNvCxnSpPr>
              <p:nvPr/>
            </p:nvCxnSpPr>
            <p:spPr bwMode="auto">
              <a:xfrm flipH="1">
                <a:off x="5809503" y="4102881"/>
                <a:ext cx="533400" cy="17463"/>
              </a:xfrm>
              <a:prstGeom prst="straightConnector1">
                <a:avLst/>
              </a:prstGeom>
              <a:noFill/>
              <a:ln w="57150">
                <a:solidFill>
                  <a:srgbClr val="333333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" name="AutoShape 20">
                <a:extLst>
                  <a:ext uri="{FF2B5EF4-FFF2-40B4-BE49-F238E27FC236}">
                    <a16:creationId xmlns:a16="http://schemas.microsoft.com/office/drawing/2014/main" id="{908BEB05-1C7B-4978-BC99-85B46450544D}"/>
                  </a:ext>
                </a:extLst>
              </p:cNvPr>
              <p:cNvCxnSpPr>
                <a:cxnSpLocks noChangeShapeType="1"/>
                <a:stCxn id="13" idx="1"/>
                <a:endCxn id="15" idx="3"/>
              </p:cNvCxnSpPr>
              <p:nvPr/>
            </p:nvCxnSpPr>
            <p:spPr bwMode="auto">
              <a:xfrm flipH="1" flipV="1">
                <a:off x="3528266" y="4102881"/>
                <a:ext cx="479425" cy="17463"/>
              </a:xfrm>
              <a:prstGeom prst="straightConnector1">
                <a:avLst/>
              </a:prstGeom>
              <a:noFill/>
              <a:ln w="57150">
                <a:solidFill>
                  <a:srgbClr val="333333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20" name="AutoShape 8">
                <a:extLst>
                  <a:ext uri="{FF2B5EF4-FFF2-40B4-BE49-F238E27FC236}">
                    <a16:creationId xmlns:a16="http://schemas.microsoft.com/office/drawing/2014/main" id="{3BE6624E-8DE3-4971-8ED9-87F782E7E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679" y="5071256"/>
                <a:ext cx="1468437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400" b="1"/>
                  <a:t>Agregar AVERÍA</a:t>
                </a:r>
              </a:p>
              <a:p>
                <a:pPr algn="ctr"/>
                <a:r>
                  <a:rPr lang="es-AR" sz="1400" b="1"/>
                  <a:t>a la Matriz X</a:t>
                </a:r>
              </a:p>
            </p:txBody>
          </p:sp>
          <p:sp>
            <p:nvSpPr>
              <p:cNvPr id="21" name="AutoShape 9">
                <a:extLst>
                  <a:ext uri="{FF2B5EF4-FFF2-40B4-BE49-F238E27FC236}">
                    <a16:creationId xmlns:a16="http://schemas.microsoft.com/office/drawing/2014/main" id="{923125CD-BBFA-49A9-BA63-067E7982D5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9516" y="5071256"/>
                <a:ext cx="1830387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200" b="1"/>
                  <a:t>Actualizar OT con</a:t>
                </a:r>
              </a:p>
              <a:p>
                <a:pPr algn="ctr"/>
                <a:r>
                  <a:rPr lang="es-AR" sz="1200" b="1"/>
                  <a:t>Retroalimentación</a:t>
                </a:r>
              </a:p>
              <a:p>
                <a:pPr algn="ctr"/>
                <a:r>
                  <a:rPr lang="es-AR" sz="1200" b="1"/>
                  <a:t>Técnica, en AMM,</a:t>
                </a:r>
              </a:p>
              <a:p>
                <a:pPr algn="ctr"/>
                <a:r>
                  <a:rPr lang="es-AR" sz="1200" b="1"/>
                  <a:t>Si hubo cambios</a:t>
                </a:r>
              </a:p>
              <a:p>
                <a:pPr algn="ctr"/>
                <a:r>
                  <a:rPr lang="es-AR" sz="1200" b="1"/>
                  <a:t>resultantes del ADA</a:t>
                </a:r>
              </a:p>
            </p:txBody>
          </p:sp>
          <p:sp>
            <p:nvSpPr>
              <p:cNvPr id="22" name="AutoShape 10">
                <a:extLst>
                  <a:ext uri="{FF2B5EF4-FFF2-40B4-BE49-F238E27FC236}">
                    <a16:creationId xmlns:a16="http://schemas.microsoft.com/office/drawing/2014/main" id="{0BBA4955-1224-47EC-B5AB-9528A8D047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36790" y="5071256"/>
                <a:ext cx="1716087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s-AR" sz="1200" b="1"/>
                  <a:t>VALIDAR la mejora </a:t>
                </a:r>
                <a:r>
                  <a:rPr lang="es-AR" sz="1100" b="1"/>
                  <a:t>(</a:t>
                </a:r>
                <a:r>
                  <a:rPr lang="es-AR" sz="1200" b="1">
                    <a:solidFill>
                      <a:srgbClr val="C00000"/>
                    </a:solidFill>
                  </a:rPr>
                  <a:t>Eficacia</a:t>
                </a:r>
                <a:r>
                  <a:rPr lang="es-AR" sz="1100" b="1"/>
                  <a:t>) </a:t>
                </a:r>
                <a:r>
                  <a:rPr lang="es-AR" sz="1200" b="1"/>
                  <a:t>y verificar aplicabilidad a otras líneas</a:t>
                </a:r>
              </a:p>
            </p:txBody>
          </p:sp>
          <p:sp>
            <p:nvSpPr>
              <p:cNvPr id="23" name="AutoShape 13">
                <a:extLst>
                  <a:ext uri="{FF2B5EF4-FFF2-40B4-BE49-F238E27FC236}">
                    <a16:creationId xmlns:a16="http://schemas.microsoft.com/office/drawing/2014/main" id="{42C25CDC-3751-420A-A62A-34FF7FD2B1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9829" y="5071256"/>
                <a:ext cx="1468437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400" b="1"/>
                  <a:t>IMPLEMENTAR</a:t>
                </a:r>
              </a:p>
              <a:p>
                <a:pPr algn="ctr"/>
                <a:r>
                  <a:rPr lang="es-AR" sz="1400" b="1"/>
                  <a:t>Plan de Acción</a:t>
                </a:r>
              </a:p>
            </p:txBody>
          </p:sp>
          <p:cxnSp>
            <p:nvCxnSpPr>
              <p:cNvPr id="24" name="AutoShape 20">
                <a:extLst>
                  <a:ext uri="{FF2B5EF4-FFF2-40B4-BE49-F238E27FC236}">
                    <a16:creationId xmlns:a16="http://schemas.microsoft.com/office/drawing/2014/main" id="{D270F0F4-4A01-4D9F-AC6E-E03B6DFA2F82}"/>
                  </a:ext>
                </a:extLst>
              </p:cNvPr>
              <p:cNvCxnSpPr>
                <a:cxnSpLocks noChangeShapeType="1"/>
                <a:stCxn id="20" idx="1"/>
                <a:endCxn id="23" idx="3"/>
              </p:cNvCxnSpPr>
              <p:nvPr/>
            </p:nvCxnSpPr>
            <p:spPr bwMode="auto">
              <a:xfrm rot="10800000">
                <a:off x="3528267" y="5501469"/>
                <a:ext cx="506413" cy="1588"/>
              </a:xfrm>
              <a:prstGeom prst="straightConnector1">
                <a:avLst/>
              </a:prstGeom>
              <a:noFill/>
              <a:ln w="57150">
                <a:solidFill>
                  <a:srgbClr val="333333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25" name="AutoShape 20">
                <a:extLst>
                  <a:ext uri="{FF2B5EF4-FFF2-40B4-BE49-F238E27FC236}">
                    <a16:creationId xmlns:a16="http://schemas.microsoft.com/office/drawing/2014/main" id="{ACA8A44A-5484-408D-A9E8-AD199917E5FE}"/>
                  </a:ext>
                </a:extLst>
              </p:cNvPr>
              <p:cNvCxnSpPr>
                <a:cxnSpLocks noChangeShapeType="1"/>
                <a:stCxn id="21" idx="1"/>
                <a:endCxn id="20" idx="3"/>
              </p:cNvCxnSpPr>
              <p:nvPr/>
            </p:nvCxnSpPr>
            <p:spPr bwMode="auto">
              <a:xfrm rot="10800000">
                <a:off x="5503116" y="5501469"/>
                <a:ext cx="406400" cy="1588"/>
              </a:xfrm>
              <a:prstGeom prst="straightConnector1">
                <a:avLst/>
              </a:prstGeom>
              <a:noFill/>
              <a:ln w="57150">
                <a:solidFill>
                  <a:srgbClr val="333333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26" name="AutoShape 20">
                <a:extLst>
                  <a:ext uri="{FF2B5EF4-FFF2-40B4-BE49-F238E27FC236}">
                    <a16:creationId xmlns:a16="http://schemas.microsoft.com/office/drawing/2014/main" id="{0500AF4D-5B00-463F-80B9-AE8E19D04A12}"/>
                  </a:ext>
                </a:extLst>
              </p:cNvPr>
              <p:cNvCxnSpPr>
                <a:cxnSpLocks noChangeShapeType="1"/>
                <a:stCxn id="22" idx="1"/>
                <a:endCxn id="21" idx="3"/>
              </p:cNvCxnSpPr>
              <p:nvPr/>
            </p:nvCxnSpPr>
            <p:spPr bwMode="auto">
              <a:xfrm flipH="1">
                <a:off x="7739903" y="5501469"/>
                <a:ext cx="496887" cy="0"/>
              </a:xfrm>
              <a:prstGeom prst="straightConnector1">
                <a:avLst/>
              </a:prstGeom>
              <a:noFill/>
              <a:ln w="57150">
                <a:solidFill>
                  <a:srgbClr val="333333"/>
                </a:solidFill>
                <a:round/>
                <a:headEnd type="triangle" w="med" len="med"/>
                <a:tailEnd/>
              </a:ln>
            </p:spPr>
          </p:cxnSp>
          <p:sp>
            <p:nvSpPr>
              <p:cNvPr id="27" name="AutoShape 30">
                <a:extLst>
                  <a:ext uri="{FF2B5EF4-FFF2-40B4-BE49-F238E27FC236}">
                    <a16:creationId xmlns:a16="http://schemas.microsoft.com/office/drawing/2014/main" id="{EF822CF1-4F0B-4C78-8F34-3DDCD9E30C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1992" y="2026431"/>
                <a:ext cx="1806575" cy="1460500"/>
              </a:xfrm>
              <a:prstGeom prst="irregularSeal2">
                <a:avLst/>
              </a:prstGeom>
              <a:solidFill>
                <a:srgbClr val="FF0000">
                  <a:alpha val="70195"/>
                </a:srgbClr>
              </a:solidFill>
              <a:ln w="9525" algn="ctr">
                <a:solidFill>
                  <a:srgbClr val="41763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2400" b="1">
                    <a:solidFill>
                      <a:schemeClr val="bg1"/>
                    </a:solidFill>
                  </a:rPr>
                  <a:t>AVERÍA</a:t>
                </a:r>
              </a:p>
            </p:txBody>
          </p:sp>
          <p:sp>
            <p:nvSpPr>
              <p:cNvPr id="28" name="Text Box 32">
                <a:extLst>
                  <a:ext uri="{FF2B5EF4-FFF2-40B4-BE49-F238E27FC236}">
                    <a16:creationId xmlns:a16="http://schemas.microsoft.com/office/drawing/2014/main" id="{DA120467-20B2-4F79-8BC2-B35B70F326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9729070" y="5408996"/>
                <a:ext cx="830997" cy="13732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vert="eaVert"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s-AR" sz="1400" b="1"/>
                  <a:t>FIN</a:t>
                </a:r>
              </a:p>
            </p:txBody>
          </p:sp>
          <p:sp>
            <p:nvSpPr>
              <p:cNvPr id="29" name="AutoShape 4">
                <a:extLst>
                  <a:ext uri="{FF2B5EF4-FFF2-40B4-BE49-F238E27FC236}">
                    <a16:creationId xmlns:a16="http://schemas.microsoft.com/office/drawing/2014/main" id="{7ABAE94C-E50B-4655-9536-00C384C46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6667" y="2355043"/>
                <a:ext cx="1147762" cy="860425"/>
              </a:xfrm>
              <a:prstGeom prst="roundRect">
                <a:avLst>
                  <a:gd name="adj" fmla="val 16667"/>
                </a:avLst>
              </a:prstGeom>
              <a:solidFill>
                <a:srgbClr val="FFC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s-AR" sz="1400" b="1"/>
                  <a:t>REPARAR</a:t>
                </a:r>
              </a:p>
              <a:p>
                <a:pPr algn="ctr"/>
                <a:r>
                  <a:rPr lang="es-AR" sz="1400" b="1"/>
                  <a:t>(Restaura</a:t>
                </a:r>
              </a:p>
              <a:p>
                <a:pPr algn="ctr"/>
                <a:r>
                  <a:rPr lang="es-AR" sz="1400" b="1"/>
                  <a:t>Operación–</a:t>
                </a:r>
              </a:p>
              <a:p>
                <a:pPr algn="ctr"/>
                <a:r>
                  <a:rPr lang="es-AR" sz="1400" b="1">
                    <a:solidFill>
                      <a:srgbClr val="C00000"/>
                    </a:solidFill>
                  </a:rPr>
                  <a:t>Técnico</a:t>
                </a:r>
                <a:r>
                  <a:rPr lang="es-AR" sz="1400" b="1"/>
                  <a:t>)</a:t>
                </a:r>
              </a:p>
            </p:txBody>
          </p:sp>
          <p:sp>
            <p:nvSpPr>
              <p:cNvPr id="32" name="AutoShape 10">
                <a:extLst>
                  <a:ext uri="{FF2B5EF4-FFF2-40B4-BE49-F238E27FC236}">
                    <a16:creationId xmlns:a16="http://schemas.microsoft.com/office/drawing/2014/main" id="{256A82A6-6982-4D73-B992-0361C7E215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63792" y="3672668"/>
                <a:ext cx="1468437" cy="86042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s-AR" sz="1400" b="1"/>
                  <a:t>Confirmar </a:t>
                </a:r>
                <a:r>
                  <a:rPr lang="es-AR" sz="1400" b="1" u="sng"/>
                  <a:t>CONDICIONES BÁSICAS</a:t>
                </a:r>
              </a:p>
            </p:txBody>
          </p:sp>
          <p:cxnSp>
            <p:nvCxnSpPr>
              <p:cNvPr id="33" name="AutoShape 19">
                <a:extLst>
                  <a:ext uri="{FF2B5EF4-FFF2-40B4-BE49-F238E27FC236}">
                    <a16:creationId xmlns:a16="http://schemas.microsoft.com/office/drawing/2014/main" id="{A11FECA9-11E5-457C-8BEB-F459CABCEBA0}"/>
                  </a:ext>
                </a:extLst>
              </p:cNvPr>
              <p:cNvCxnSpPr>
                <a:cxnSpLocks noChangeShapeType="1"/>
                <a:stCxn id="32" idx="1"/>
                <a:endCxn id="14" idx="3"/>
              </p:cNvCxnSpPr>
              <p:nvPr/>
            </p:nvCxnSpPr>
            <p:spPr bwMode="auto">
              <a:xfrm flipH="1">
                <a:off x="8001840" y="4102881"/>
                <a:ext cx="361952" cy="0"/>
              </a:xfrm>
              <a:prstGeom prst="straightConnector1">
                <a:avLst/>
              </a:prstGeom>
              <a:noFill/>
              <a:ln w="57150">
                <a:solidFill>
                  <a:srgbClr val="333333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36" name="Oval 46">
                <a:extLst>
                  <a:ext uri="{FF2B5EF4-FFF2-40B4-BE49-F238E27FC236}">
                    <a16:creationId xmlns:a16="http://schemas.microsoft.com/office/drawing/2014/main" id="{B69076F5-E4E7-4DC8-B2C0-243580347E95}"/>
                  </a:ext>
                </a:extLst>
              </p:cNvPr>
              <p:cNvSpPr/>
              <p:nvPr/>
            </p:nvSpPr>
            <p:spPr>
              <a:xfrm>
                <a:off x="6182569" y="3367868"/>
                <a:ext cx="2000247" cy="1414463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37" name="51 CuadroTexto">
                <a:extLst>
                  <a:ext uri="{FF2B5EF4-FFF2-40B4-BE49-F238E27FC236}">
                    <a16:creationId xmlns:a16="http://schemas.microsoft.com/office/drawing/2014/main" id="{55FB701A-97C9-4406-BEB2-30E3007EF7FB}"/>
                  </a:ext>
                </a:extLst>
              </p:cNvPr>
              <p:cNvSpPr txBox="1"/>
              <p:nvPr/>
            </p:nvSpPr>
            <p:spPr>
              <a:xfrm>
                <a:off x="6911462" y="1158068"/>
                <a:ext cx="35814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AR" sz="1500" b="1"/>
                  <a:t>: SIEMPRE reparar urgente</a:t>
                </a:r>
                <a:r>
                  <a:rPr lang="es-AR" sz="1500"/>
                  <a:t>, para detener la línea el menor tiempo posible</a:t>
                </a:r>
              </a:p>
            </p:txBody>
          </p:sp>
          <p:sp>
            <p:nvSpPr>
              <p:cNvPr id="38" name="AutoShape 4">
                <a:extLst>
                  <a:ext uri="{FF2B5EF4-FFF2-40B4-BE49-F238E27FC236}">
                    <a16:creationId xmlns:a16="http://schemas.microsoft.com/office/drawing/2014/main" id="{2F094FC9-DF3C-4410-AEEB-E3E322DE7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8236" y="1234269"/>
                <a:ext cx="403226" cy="381000"/>
              </a:xfrm>
              <a:prstGeom prst="roundRect">
                <a:avLst>
                  <a:gd name="adj" fmla="val 16667"/>
                </a:avLst>
              </a:prstGeom>
              <a:solidFill>
                <a:srgbClr val="FFC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AR" sz="1200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1290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035750" y="1070975"/>
            <a:ext cx="9461304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</a:rPr>
              <a:t>ANÁLISIS DE CAUSA EFECTO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6" name="Marcador de contenido 4">
            <a:extLst>
              <a:ext uri="{FF2B5EF4-FFF2-40B4-BE49-F238E27FC236}">
                <a16:creationId xmlns:a16="http://schemas.microsoft.com/office/drawing/2014/main" id="{53D60CCD-641E-4792-9521-665C5566B526}"/>
              </a:ext>
            </a:extLst>
          </p:cNvPr>
          <p:cNvSpPr txBox="1">
            <a:spLocks/>
          </p:cNvSpPr>
          <p:nvPr/>
        </p:nvSpPr>
        <p:spPr>
          <a:xfrm>
            <a:off x="1443276" y="2245295"/>
            <a:ext cx="9305448" cy="322308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ts val="4240"/>
              </a:lnSpc>
              <a:buFont typeface="Wingdings" charset="2"/>
              <a:buChar char="ü"/>
            </a:pPr>
            <a:r>
              <a:rPr lang="es-E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Hay UNA UNICA causa que generan EL EFECTO (Avería)</a:t>
            </a:r>
          </a:p>
          <a:p>
            <a:pPr marL="457200" indent="-457200" algn="l">
              <a:lnSpc>
                <a:spcPts val="4240"/>
              </a:lnSpc>
              <a:buFont typeface="Wingdings" charset="2"/>
              <a:buChar char="ü"/>
            </a:pPr>
            <a:r>
              <a:rPr lang="es-E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 requiere analizarla en forma sistemática</a:t>
            </a:r>
          </a:p>
          <a:p>
            <a:pPr marL="457200" indent="-457200" algn="l">
              <a:lnSpc>
                <a:spcPts val="4240"/>
              </a:lnSpc>
              <a:buFont typeface="Wingdings" charset="2"/>
              <a:buChar char="ü"/>
            </a:pPr>
            <a:r>
              <a:rPr lang="es-E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Simplificar con Representación gráfica </a:t>
            </a:r>
          </a:p>
          <a:p>
            <a:pPr marL="457200" indent="-457200" algn="l">
              <a:lnSpc>
                <a:spcPts val="4240"/>
              </a:lnSpc>
              <a:buFont typeface="Wingdings" charset="2"/>
              <a:buChar char="ü"/>
            </a:pPr>
            <a:r>
              <a:rPr lang="es-E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 analizan diversas dimensiones</a:t>
            </a:r>
            <a:endParaRPr lang="es-ES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69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A3759050-2D32-4B6B-A068-A169DCED3375}"/>
              </a:ext>
            </a:extLst>
          </p:cNvPr>
          <p:cNvSpPr txBox="1">
            <a:spLocks noChangeArrowheads="1"/>
          </p:cNvSpPr>
          <p:nvPr/>
        </p:nvSpPr>
        <p:spPr>
          <a:xfrm>
            <a:off x="2767119" y="615654"/>
            <a:ext cx="6657761" cy="6512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pPr algn="ctr"/>
            <a:r>
              <a:rPr lang="es-MX" sz="4000" b="1">
                <a:latin typeface="Century Gothic" panose="020B0502020202020204" pitchFamily="34" charset="0"/>
              </a:rPr>
              <a:t>IDENTIFICAR SITUACIONES QUE MÁS IMPACTAN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006E2E7-CD9A-4460-B545-2F1FD5DDF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390" y="1850608"/>
            <a:ext cx="9054099" cy="379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454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59E288B-97CB-4197-832A-275BA7F82C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303"/>
          <a:stretch/>
        </p:blipFill>
        <p:spPr bwMode="auto">
          <a:xfrm>
            <a:off x="1711606" y="1394360"/>
            <a:ext cx="8768788" cy="463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265ADDEC-1A04-4A87-930B-74D4E2BCBC76}"/>
              </a:ext>
            </a:extLst>
          </p:cNvPr>
          <p:cNvSpPr txBox="1">
            <a:spLocks noChangeArrowheads="1"/>
          </p:cNvSpPr>
          <p:nvPr/>
        </p:nvSpPr>
        <p:spPr>
          <a:xfrm>
            <a:off x="550878" y="565320"/>
            <a:ext cx="10547758" cy="6512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r>
              <a:rPr lang="es-MX" sz="3500" b="1">
                <a:latin typeface="Century Gothic" panose="020B0502020202020204" pitchFamily="34" charset="0"/>
              </a:rPr>
              <a:t>IDENTIFICAR SITUACIONES QUE MÁS IMPACTAN</a:t>
            </a:r>
          </a:p>
        </p:txBody>
      </p:sp>
    </p:spTree>
    <p:extLst>
      <p:ext uri="{BB962C8B-B14F-4D97-AF65-F5344CB8AC3E}">
        <p14:creationId xmlns:p14="http://schemas.microsoft.com/office/powerpoint/2010/main" val="22626217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A3759050-2D32-4B6B-A068-A169DCED3375}"/>
              </a:ext>
            </a:extLst>
          </p:cNvPr>
          <p:cNvSpPr txBox="1">
            <a:spLocks noChangeArrowheads="1"/>
          </p:cNvSpPr>
          <p:nvPr/>
        </p:nvSpPr>
        <p:spPr>
          <a:xfrm>
            <a:off x="1893648" y="632827"/>
            <a:ext cx="8404702" cy="6512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pPr algn="ctr"/>
            <a:r>
              <a:rPr lang="es-AR" sz="4000" b="1" dirty="0">
                <a:latin typeface="Century Gothic" panose="020B0502020202020204" pitchFamily="34" charset="0"/>
              </a:rPr>
              <a:t>CLASIFICACIÓN DE LA AVERÍA</a:t>
            </a:r>
            <a:endParaRPr lang="es-MX" sz="4000" b="1" dirty="0">
              <a:latin typeface="Century Gothic" panose="020B0502020202020204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9F0E7B0-45A2-47D1-AB13-BD29B1E568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92" r="6512"/>
          <a:stretch/>
        </p:blipFill>
        <p:spPr bwMode="auto">
          <a:xfrm>
            <a:off x="857977" y="1694553"/>
            <a:ext cx="10476043" cy="269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04F244C6-40F3-4C75-9ED8-1BA814B1A01F}"/>
              </a:ext>
            </a:extLst>
          </p:cNvPr>
          <p:cNvSpPr txBox="1"/>
          <p:nvPr/>
        </p:nvSpPr>
        <p:spPr>
          <a:xfrm>
            <a:off x="1867035" y="4795263"/>
            <a:ext cx="9506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Clasificar cada AVERÍA que es analizada.</a:t>
            </a:r>
          </a:p>
          <a:p>
            <a:pPr algn="just"/>
            <a:r>
              <a:rPr lang="es-AR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Esto puede llevar unos pocos minutos y DEBE ser hecho </a:t>
            </a:r>
            <a:r>
              <a:rPr lang="es-AR" sz="2400" b="1">
                <a:solidFill>
                  <a:srgbClr val="C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 FINAL DEL ANÁLISIS, una vez que la CAUSA RAÍZ </a:t>
            </a:r>
            <a:r>
              <a:rPr lang="es-AR" sz="2400" b="1" u="sng">
                <a:solidFill>
                  <a:srgbClr val="C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 sido descubierta</a:t>
            </a:r>
            <a:r>
              <a:rPr lang="es-AR" sz="2400" b="1">
                <a:solidFill>
                  <a:srgbClr val="C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12814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  <a:stCxn id="10" idx="3"/>
            <a:endCxn id="12" idx="1"/>
          </p:cNvCxnSpPr>
          <p:nvPr/>
        </p:nvCxnSpPr>
        <p:spPr bwMode="auto">
          <a:xfrm flipV="1">
            <a:off x="6454262" y="2796369"/>
            <a:ext cx="1849437" cy="11112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1" name="AutoShape 20">
            <a:extLst>
              <a:ext uri="{FF2B5EF4-FFF2-40B4-BE49-F238E27FC236}">
                <a16:creationId xmlns:a16="http://schemas.microsoft.com/office/drawing/2014/main" id="{EFF1F84A-26D9-4A2A-9DD9-F71DBF41BB24}"/>
              </a:ext>
            </a:extLst>
          </p:cNvPr>
          <p:cNvCxnSpPr>
            <a:cxnSpLocks noChangeShapeType="1"/>
            <a:stCxn id="15" idx="2"/>
            <a:endCxn id="23" idx="0"/>
          </p:cNvCxnSpPr>
          <p:nvPr/>
        </p:nvCxnSpPr>
        <p:spPr bwMode="auto">
          <a:xfrm>
            <a:off x="2768881" y="4533093"/>
            <a:ext cx="0" cy="538163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grpSp>
        <p:nvGrpSpPr>
          <p:cNvPr id="2" name="Grupo 1">
            <a:extLst>
              <a:ext uri="{FF2B5EF4-FFF2-40B4-BE49-F238E27FC236}">
                <a16:creationId xmlns:a16="http://schemas.microsoft.com/office/drawing/2014/main" id="{9C89347C-9CFA-51F1-35EE-C0172F77C78B}"/>
              </a:ext>
            </a:extLst>
          </p:cNvPr>
          <p:cNvGrpSpPr/>
          <p:nvPr/>
        </p:nvGrpSpPr>
        <p:grpSpPr>
          <a:xfrm>
            <a:off x="1556825" y="1158068"/>
            <a:ext cx="8936037" cy="4773613"/>
            <a:chOff x="1556825" y="1158068"/>
            <a:chExt cx="8936037" cy="4773613"/>
          </a:xfrm>
        </p:grpSpPr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083A52CA-185A-4F2C-8623-C5BFB521F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550" y="2377268"/>
              <a:ext cx="138271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Cierre OT</a:t>
              </a:r>
            </a:p>
            <a:p>
              <a:pPr algn="ctr"/>
              <a:r>
                <a:rPr lang="es-AR" sz="1400" b="1"/>
                <a:t>(TECO OT</a:t>
              </a:r>
            </a:p>
            <a:p>
              <a:pPr algn="ctr"/>
              <a:r>
                <a:rPr lang="es-AR" sz="1400" b="1"/>
                <a:t>En AMM – 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80309CBB-F620-4EE5-9BBC-146A24F4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674" y="1386668"/>
              <a:ext cx="16113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600" b="1"/>
                <a:t>Descripción Avería</a:t>
              </a:r>
            </a:p>
            <a:p>
              <a:pPr algn="ctr"/>
              <a:r>
                <a:rPr lang="es-AR" sz="1600" b="1"/>
                <a:t>(</a:t>
              </a:r>
              <a:r>
                <a:rPr lang="es-AR" sz="1600" b="1">
                  <a:solidFill>
                    <a:srgbClr val="C00000"/>
                  </a:solidFill>
                </a:rPr>
                <a:t>Operador /</a:t>
              </a:r>
            </a:p>
            <a:p>
              <a:pPr algn="ctr"/>
              <a:r>
                <a:rPr lang="es-AR" sz="1600" b="1">
                  <a:solidFill>
                    <a:srgbClr val="C00000"/>
                  </a:solidFill>
                </a:rPr>
                <a:t>Testigo</a:t>
              </a:r>
              <a:r>
                <a:rPr lang="es-AR" sz="1600" b="1"/>
                <a:t>)</a:t>
              </a:r>
              <a:endParaRPr lang="es-AR" sz="1200" b="1"/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91F3A228-B93F-47A0-9715-2218E7363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3699" y="2366156"/>
              <a:ext cx="151606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Descripción de</a:t>
              </a:r>
            </a:p>
            <a:p>
              <a:pPr algn="ctr"/>
              <a:r>
                <a:rPr lang="es-AR" sz="1400" b="1"/>
                <a:t>la Avería II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Técnico/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“Paramédico”)</a:t>
              </a: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96E1C5AD-B318-49AB-9456-70523107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524" y="3690131"/>
              <a:ext cx="18018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5 POR QUÉ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BD15A12D-0641-4FBB-BE49-907AE9AA0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736" y="3672668"/>
              <a:ext cx="16589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 u="sng"/>
                <a:t>Primeras Ideas</a:t>
              </a:r>
              <a:r>
                <a:rPr lang="es-AR" sz="1200" b="1"/>
                <a:t>:</a:t>
              </a:r>
            </a:p>
            <a:p>
              <a:pPr algn="ctr"/>
              <a:r>
                <a:rPr lang="es-AR" sz="1200" b="1"/>
                <a:t>Diagrama </a:t>
              </a:r>
            </a:p>
            <a:p>
              <a:pPr algn="ctr"/>
              <a:r>
                <a:rPr lang="es-AR" sz="1200" b="1"/>
                <a:t>CAUSA/EFECTO</a:t>
              </a:r>
            </a:p>
            <a:p>
              <a:pPr algn="ctr"/>
              <a:r>
                <a:rPr lang="es-AR" sz="1200" b="1"/>
                <a:t>(Espina de Pescado)</a:t>
              </a:r>
            </a:p>
            <a:p>
              <a:pPr algn="ctr"/>
              <a:r>
                <a:rPr lang="es-AR" sz="12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Equipo ADA</a:t>
              </a:r>
              <a:r>
                <a:rPr lang="es-AR" sz="1200" b="1"/>
                <a:t>)</a:t>
              </a:r>
            </a:p>
          </p:txBody>
        </p:sp>
        <p:sp>
          <p:nvSpPr>
            <p:cNvPr id="15" name="AutoShape 13">
              <a:extLst>
                <a:ext uri="{FF2B5EF4-FFF2-40B4-BE49-F238E27FC236}">
                  <a16:creationId xmlns:a16="http://schemas.microsoft.com/office/drawing/2014/main" id="{BC8F891E-D737-4929-84DA-A3C72EF7D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DEFINIR</a:t>
              </a:r>
            </a:p>
            <a:p>
              <a:pPr algn="ctr"/>
              <a:r>
                <a:rPr lang="es-AR" sz="1400" b="1"/>
                <a:t>Plan de Acción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cxnSp>
          <p:nvCxnSpPr>
            <p:cNvPr id="16" name="AutoShape 14">
              <a:extLst>
                <a:ext uri="{FF2B5EF4-FFF2-40B4-BE49-F238E27FC236}">
                  <a16:creationId xmlns:a16="http://schemas.microsoft.com/office/drawing/2014/main" id="{0DF67BB7-2975-47D1-A82D-20795D24A7CD}"/>
                </a:ext>
              </a:extLst>
            </p:cNvPr>
            <p:cNvCxnSpPr>
              <a:cxnSpLocks noChangeShapeType="1"/>
              <a:stCxn id="29" idx="3"/>
              <a:endCxn id="10" idx="1"/>
            </p:cNvCxnSpPr>
            <p:nvPr/>
          </p:nvCxnSpPr>
          <p:spPr bwMode="auto">
            <a:xfrm>
              <a:off x="4549262" y="2785256"/>
              <a:ext cx="522288" cy="22225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19">
              <a:extLst>
                <a:ext uri="{FF2B5EF4-FFF2-40B4-BE49-F238E27FC236}">
                  <a16:creationId xmlns:a16="http://schemas.microsoft.com/office/drawing/2014/main" id="{8C844F7F-90BA-4822-984E-5096E7F3617A}"/>
                </a:ext>
              </a:extLst>
            </p:cNvPr>
            <p:cNvCxnSpPr>
              <a:cxnSpLocks noChangeShapeType="1"/>
              <a:stCxn id="14" idx="1"/>
              <a:endCxn id="13" idx="3"/>
            </p:cNvCxnSpPr>
            <p:nvPr/>
          </p:nvCxnSpPr>
          <p:spPr bwMode="auto">
            <a:xfrm flipH="1">
              <a:off x="5784336" y="4102881"/>
              <a:ext cx="533400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20">
              <a:extLst>
                <a:ext uri="{FF2B5EF4-FFF2-40B4-BE49-F238E27FC236}">
                  <a16:creationId xmlns:a16="http://schemas.microsoft.com/office/drawing/2014/main" id="{908BEB05-1C7B-4978-BC99-85B46450544D}"/>
                </a:ext>
              </a:extLst>
            </p:cNvPr>
            <p:cNvCxnSpPr>
              <a:cxnSpLocks noChangeShapeType="1"/>
              <a:stCxn id="13" idx="1"/>
              <a:endCxn id="15" idx="3"/>
            </p:cNvCxnSpPr>
            <p:nvPr/>
          </p:nvCxnSpPr>
          <p:spPr bwMode="auto">
            <a:xfrm flipH="1" flipV="1">
              <a:off x="3503099" y="4102881"/>
              <a:ext cx="479425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3BE6624E-8DE3-4971-8ED9-87F782E7E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951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Agregar AVERÍA</a:t>
              </a:r>
            </a:p>
            <a:p>
              <a:pPr algn="ctr"/>
              <a:r>
                <a:rPr lang="es-AR" sz="1400" b="1"/>
                <a:t>a la Matriz X</a:t>
              </a:r>
            </a:p>
          </p:txBody>
        </p:sp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23125CD-BBFA-49A9-BA63-067E7982D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4349" y="5071256"/>
              <a:ext cx="18303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/>
                <a:t>Actualizar OT con</a:t>
              </a:r>
            </a:p>
            <a:p>
              <a:pPr algn="ctr"/>
              <a:r>
                <a:rPr lang="es-AR" sz="1200" b="1"/>
                <a:t>Retroalimentación</a:t>
              </a:r>
            </a:p>
            <a:p>
              <a:pPr algn="ctr"/>
              <a:r>
                <a:rPr lang="es-AR" sz="1200" b="1"/>
                <a:t>Técnica, en AMM,</a:t>
              </a:r>
            </a:p>
            <a:p>
              <a:pPr algn="ctr"/>
              <a:r>
                <a:rPr lang="es-AR" sz="1200" b="1"/>
                <a:t>Si hubo cambios</a:t>
              </a:r>
            </a:p>
            <a:p>
              <a:pPr algn="ctr"/>
              <a:r>
                <a:rPr lang="es-AR" sz="1200" b="1"/>
                <a:t>resultantes del ADA</a:t>
              </a:r>
            </a:p>
          </p:txBody>
        </p:sp>
        <p:sp>
          <p:nvSpPr>
            <p:cNvPr id="22" name="AutoShape 10">
              <a:extLst>
                <a:ext uri="{FF2B5EF4-FFF2-40B4-BE49-F238E27FC236}">
                  <a16:creationId xmlns:a16="http://schemas.microsoft.com/office/drawing/2014/main" id="{0BBA4955-1224-47EC-B5AB-9528A8D04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623" y="5071256"/>
              <a:ext cx="17160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200" b="1"/>
                <a:t>VALIDAR la mejora </a:t>
              </a:r>
              <a:r>
                <a:rPr lang="es-AR" sz="11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Eficacia</a:t>
              </a:r>
              <a:r>
                <a:rPr lang="es-AR" sz="1100" b="1"/>
                <a:t>) </a:t>
              </a:r>
              <a:r>
                <a:rPr lang="es-AR" sz="1200" b="1"/>
                <a:t>y verificar aplicabilidad a otras líneas</a:t>
              </a:r>
            </a:p>
          </p:txBody>
        </p:sp>
        <p:sp>
          <p:nvSpPr>
            <p:cNvPr id="23" name="AutoShape 13">
              <a:extLst>
                <a:ext uri="{FF2B5EF4-FFF2-40B4-BE49-F238E27FC236}">
                  <a16:creationId xmlns:a16="http://schemas.microsoft.com/office/drawing/2014/main" id="{42C25CDC-3751-420A-A62A-34FF7FD2B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IMPLEMENTAR</a:t>
              </a:r>
            </a:p>
            <a:p>
              <a:pPr algn="ctr"/>
              <a:r>
                <a:rPr lang="es-AR" sz="1400" b="1"/>
                <a:t>Plan de Acción</a:t>
              </a:r>
            </a:p>
          </p:txBody>
        </p:sp>
        <p:cxnSp>
          <p:nvCxnSpPr>
            <p:cNvPr id="24" name="AutoShape 20">
              <a:extLst>
                <a:ext uri="{FF2B5EF4-FFF2-40B4-BE49-F238E27FC236}">
                  <a16:creationId xmlns:a16="http://schemas.microsoft.com/office/drawing/2014/main" id="{D270F0F4-4A01-4D9F-AC6E-E03B6DFA2F82}"/>
                </a:ext>
              </a:extLst>
            </p:cNvPr>
            <p:cNvCxnSpPr>
              <a:cxnSpLocks noChangeShapeType="1"/>
              <a:stCxn id="20" idx="1"/>
              <a:endCxn id="23" idx="3"/>
            </p:cNvCxnSpPr>
            <p:nvPr/>
          </p:nvCxnSpPr>
          <p:spPr bwMode="auto">
            <a:xfrm rot="10800000">
              <a:off x="3503100" y="5501469"/>
              <a:ext cx="506413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5" name="AutoShape 20">
              <a:extLst>
                <a:ext uri="{FF2B5EF4-FFF2-40B4-BE49-F238E27FC236}">
                  <a16:creationId xmlns:a16="http://schemas.microsoft.com/office/drawing/2014/main" id="{ACA8A44A-5484-408D-A9E8-AD199917E5FE}"/>
                </a:ext>
              </a:extLst>
            </p:cNvPr>
            <p:cNvCxnSpPr>
              <a:cxnSpLocks noChangeShapeType="1"/>
              <a:stCxn id="21" idx="1"/>
              <a:endCxn id="20" idx="3"/>
            </p:cNvCxnSpPr>
            <p:nvPr/>
          </p:nvCxnSpPr>
          <p:spPr bwMode="auto">
            <a:xfrm rot="10800000">
              <a:off x="5477949" y="5501469"/>
              <a:ext cx="406400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6" name="AutoShape 20">
              <a:extLst>
                <a:ext uri="{FF2B5EF4-FFF2-40B4-BE49-F238E27FC236}">
                  <a16:creationId xmlns:a16="http://schemas.microsoft.com/office/drawing/2014/main" id="{0500AF4D-5B00-463F-80B9-AE8E19D04A12}"/>
                </a:ext>
              </a:extLst>
            </p:cNvPr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7714736" y="5501469"/>
              <a:ext cx="496887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EF822CF1-4F0B-4C78-8F34-3DDCD9E30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825" y="2026431"/>
              <a:ext cx="1806575" cy="1460500"/>
            </a:xfrm>
            <a:prstGeom prst="irregularSeal2">
              <a:avLst/>
            </a:prstGeom>
            <a:solidFill>
              <a:srgbClr val="FF0000">
                <a:alpha val="70195"/>
              </a:srgbClr>
            </a:solidFill>
            <a:ln w="9525" algn="ctr">
              <a:solidFill>
                <a:srgbClr val="41763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2400" b="1">
                  <a:solidFill>
                    <a:schemeClr val="bg1"/>
                  </a:solidFill>
                </a:rPr>
                <a:t>AVERÍA</a:t>
              </a:r>
            </a:p>
          </p:txBody>
        </p:sp>
        <p:sp>
          <p:nvSpPr>
            <p:cNvPr id="28" name="Text Box 32">
              <a:extLst>
                <a:ext uri="{FF2B5EF4-FFF2-40B4-BE49-F238E27FC236}">
                  <a16:creationId xmlns:a16="http://schemas.microsoft.com/office/drawing/2014/main" id="{DA120467-20B2-4F79-8BC2-B35B70F32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9703903" y="5408996"/>
              <a:ext cx="830997" cy="137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AR" sz="1400" b="1"/>
                <a:t>FIN</a:t>
              </a: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7ABAE94C-E50B-4655-9536-00C384C46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500" y="2355043"/>
              <a:ext cx="114776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REPARAR</a:t>
              </a:r>
            </a:p>
            <a:p>
              <a:pPr algn="ctr"/>
              <a:r>
                <a:rPr lang="es-AR" sz="1400" b="1"/>
                <a:t>(Restaura</a:t>
              </a:r>
            </a:p>
            <a:p>
              <a:pPr algn="ctr"/>
              <a:r>
                <a:rPr lang="es-AR" sz="1400" b="1"/>
                <a:t>Operación–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cxnSp>
          <p:nvCxnSpPr>
            <p:cNvPr id="30" name="Elbow Connector 38">
              <a:extLst>
                <a:ext uri="{FF2B5EF4-FFF2-40B4-BE49-F238E27FC236}">
                  <a16:creationId xmlns:a16="http://schemas.microsoft.com/office/drawing/2014/main" id="{1FE190BA-A81D-4587-8379-94043980137C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888986" y="1816881"/>
              <a:ext cx="3414713" cy="9794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AutoShape 10">
              <a:extLst>
                <a:ext uri="{FF2B5EF4-FFF2-40B4-BE49-F238E27FC236}">
                  <a16:creationId xmlns:a16="http://schemas.microsoft.com/office/drawing/2014/main" id="{256A82A6-6982-4D73-B992-0361C7E2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625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400" b="1"/>
                <a:t>Confirmar </a:t>
              </a:r>
              <a:r>
                <a:rPr lang="es-AR" sz="1400" b="1" u="sng"/>
                <a:t>CONDICIONES BÁSICAS</a:t>
              </a:r>
            </a:p>
          </p:txBody>
        </p:sp>
        <p:cxnSp>
          <p:nvCxnSpPr>
            <p:cNvPr id="33" name="AutoShape 19">
              <a:extLst>
                <a:ext uri="{FF2B5EF4-FFF2-40B4-BE49-F238E27FC236}">
                  <a16:creationId xmlns:a16="http://schemas.microsoft.com/office/drawing/2014/main" id="{A11FECA9-11E5-457C-8BEB-F459CABCEBA0}"/>
                </a:ext>
              </a:extLst>
            </p:cNvPr>
            <p:cNvCxnSpPr>
              <a:cxnSpLocks noChangeShapeType="1"/>
              <a:stCxn id="32" idx="1"/>
              <a:endCxn id="14" idx="3"/>
            </p:cNvCxnSpPr>
            <p:nvPr/>
          </p:nvCxnSpPr>
          <p:spPr bwMode="auto">
            <a:xfrm flipH="1">
              <a:off x="7976673" y="4102881"/>
              <a:ext cx="361952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34" name="AutoShape 19">
              <a:extLst>
                <a:ext uri="{FF2B5EF4-FFF2-40B4-BE49-F238E27FC236}">
                  <a16:creationId xmlns:a16="http://schemas.microsoft.com/office/drawing/2014/main" id="{3511919D-8F84-475C-8314-7B71982FD772}"/>
                </a:ext>
              </a:extLst>
            </p:cNvPr>
            <p:cNvCxnSpPr>
              <a:cxnSpLocks noChangeShapeType="1"/>
              <a:stCxn id="12" idx="2"/>
              <a:endCxn id="32" idx="0"/>
            </p:cNvCxnSpPr>
            <p:nvPr/>
          </p:nvCxnSpPr>
          <p:spPr bwMode="auto">
            <a:xfrm>
              <a:off x="9061730" y="3226581"/>
              <a:ext cx="11114" cy="446087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6" name="Oval 46">
              <a:extLst>
                <a:ext uri="{FF2B5EF4-FFF2-40B4-BE49-F238E27FC236}">
                  <a16:creationId xmlns:a16="http://schemas.microsoft.com/office/drawing/2014/main" id="{B69076F5-E4E7-4DC8-B2C0-243580347E95}"/>
                </a:ext>
              </a:extLst>
            </p:cNvPr>
            <p:cNvSpPr/>
            <p:nvPr/>
          </p:nvSpPr>
          <p:spPr>
            <a:xfrm>
              <a:off x="3818504" y="3404380"/>
              <a:ext cx="2000247" cy="1414463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51 CuadroTexto">
              <a:extLst>
                <a:ext uri="{FF2B5EF4-FFF2-40B4-BE49-F238E27FC236}">
                  <a16:creationId xmlns:a16="http://schemas.microsoft.com/office/drawing/2014/main" id="{55FB701A-97C9-4406-BEB2-30E3007EF7FB}"/>
                </a:ext>
              </a:extLst>
            </p:cNvPr>
            <p:cNvSpPr txBox="1"/>
            <p:nvPr/>
          </p:nvSpPr>
          <p:spPr>
            <a:xfrm>
              <a:off x="6911462" y="1158068"/>
              <a:ext cx="3581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500" b="1"/>
                <a:t>: SIEMPRE reparar urgente</a:t>
              </a:r>
              <a:r>
                <a:rPr lang="es-AR" sz="1500"/>
                <a:t>, para detener la línea el menor tiempo posible</a:t>
              </a: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2F094FC9-DF3C-4410-AEEB-E3E322DE7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8236" y="1234269"/>
              <a:ext cx="403226" cy="381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AR" sz="1200" b="1"/>
            </a:p>
          </p:txBody>
        </p:sp>
      </p:grpSp>
      <p:sp>
        <p:nvSpPr>
          <p:cNvPr id="35" name="Título 3">
            <a:extLst>
              <a:ext uri="{FF2B5EF4-FFF2-40B4-BE49-F238E27FC236}">
                <a16:creationId xmlns:a16="http://schemas.microsoft.com/office/drawing/2014/main" id="{207DDFEC-E909-4F75-BE49-AB395670D44C}"/>
              </a:ext>
            </a:extLst>
          </p:cNvPr>
          <p:cNvSpPr txBox="1">
            <a:spLocks/>
          </p:cNvSpPr>
          <p:nvPr/>
        </p:nvSpPr>
        <p:spPr>
          <a:xfrm>
            <a:off x="1044062" y="594667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PASO 4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7505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A3759050-2D32-4B6B-A068-A169DCED3375}"/>
              </a:ext>
            </a:extLst>
          </p:cNvPr>
          <p:cNvSpPr txBox="1">
            <a:spLocks noChangeArrowheads="1"/>
          </p:cNvSpPr>
          <p:nvPr/>
        </p:nvSpPr>
        <p:spPr>
          <a:xfrm>
            <a:off x="1373785" y="602218"/>
            <a:ext cx="9444429" cy="6512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pPr algn="ctr"/>
            <a:r>
              <a:rPr lang="es-MX" sz="4000" b="1">
                <a:latin typeface="Century Gothic" panose="020B0502020202020204" pitchFamily="34" charset="0"/>
              </a:rPr>
              <a:t>ANALIZAR LAS POSIBLES CAUSAS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31F05D3-97AF-4220-8866-1AF1F362A8D2}"/>
              </a:ext>
            </a:extLst>
          </p:cNvPr>
          <p:cNvGrpSpPr/>
          <p:nvPr/>
        </p:nvGrpSpPr>
        <p:grpSpPr>
          <a:xfrm>
            <a:off x="387700" y="1501483"/>
            <a:ext cx="11360861" cy="3868888"/>
            <a:chOff x="295421" y="1371600"/>
            <a:chExt cx="11546279" cy="3932031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AF32C060-84E6-4242-AE21-37B27C48EB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421" y="1385681"/>
              <a:ext cx="11546279" cy="3917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6F07A69D-417D-4225-B46B-B8515F6FA8B7}"/>
                </a:ext>
              </a:extLst>
            </p:cNvPr>
            <p:cNvSpPr/>
            <p:nvPr/>
          </p:nvSpPr>
          <p:spPr>
            <a:xfrm>
              <a:off x="295421" y="1384299"/>
              <a:ext cx="1760807" cy="43180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82C5A766-24C7-4163-B031-CF0CEB614AFB}"/>
                </a:ext>
              </a:extLst>
            </p:cNvPr>
            <p:cNvSpPr/>
            <p:nvPr/>
          </p:nvSpPr>
          <p:spPr>
            <a:xfrm>
              <a:off x="9969642" y="1371600"/>
              <a:ext cx="1760807" cy="42318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42541124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524000" y="1148053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</a:rPr>
              <a:t>ANÁLISIS 5 PORQUE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30F33810-FEBC-4442-89F7-9B568862A13F}"/>
              </a:ext>
            </a:extLst>
          </p:cNvPr>
          <p:cNvSpPr txBox="1"/>
          <p:nvPr/>
        </p:nvSpPr>
        <p:spPr>
          <a:xfrm>
            <a:off x="1399825" y="2521059"/>
            <a:ext cx="93923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sz="28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CONSTRUIR un </a:t>
            </a:r>
            <a:r>
              <a:rPr lang="es-AR" sz="2800" b="1" u="sng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Árbol Causa-Efecto</a:t>
            </a:r>
            <a:r>
              <a:rPr lang="es-AR" sz="28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que sea LÓGICO. </a:t>
            </a:r>
          </a:p>
          <a:p>
            <a:pPr marL="628650" lvl="1" indent="-171450" algn="just">
              <a:buFont typeface="Wingdings" panose="05000000000000000000" pitchFamily="2" charset="2"/>
              <a:buChar char="§"/>
            </a:pPr>
            <a:endParaRPr lang="es-AR" sz="28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AR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Identificar situaciones que podrían causar este efecto.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AR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Confirmar en el GENBA</a:t>
            </a:r>
          </a:p>
        </p:txBody>
      </p:sp>
    </p:spTree>
    <p:extLst>
      <p:ext uri="{BB962C8B-B14F-4D97-AF65-F5344CB8AC3E}">
        <p14:creationId xmlns:p14="http://schemas.microsoft.com/office/powerpoint/2010/main" val="32388555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523999" y="1273888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ANÁLISIS 5 PORQUE</a:t>
            </a:r>
            <a:endParaRPr lang="es-ES" sz="4000" b="1" spc="-1">
              <a:latin typeface="Century Gothic" panose="020B0502020202020204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30F33810-FEBC-4442-89F7-9B568862A13F}"/>
              </a:ext>
            </a:extLst>
          </p:cNvPr>
          <p:cNvSpPr txBox="1"/>
          <p:nvPr/>
        </p:nvSpPr>
        <p:spPr>
          <a:xfrm>
            <a:off x="1428143" y="2521059"/>
            <a:ext cx="93357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AR" sz="2800"/>
              <a:t>Causa existente =&gt; Continuar a siguiente “Por qué”,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AR" sz="2800"/>
              <a:t>De lo contrario, detenerse ahí.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AR" sz="2800"/>
              <a:t> Repetir hasta que las causas sean lo suficientemente claras como para proponer una ACCIÓN para eliminar la causa.</a:t>
            </a:r>
          </a:p>
        </p:txBody>
      </p:sp>
    </p:spTree>
    <p:extLst>
      <p:ext uri="{BB962C8B-B14F-4D97-AF65-F5344CB8AC3E}">
        <p14:creationId xmlns:p14="http://schemas.microsoft.com/office/powerpoint/2010/main" val="4281463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  <a:stCxn id="10" idx="3"/>
            <a:endCxn id="12" idx="1"/>
          </p:cNvCxnSpPr>
          <p:nvPr/>
        </p:nvCxnSpPr>
        <p:spPr bwMode="auto">
          <a:xfrm flipV="1">
            <a:off x="6454262" y="2796369"/>
            <a:ext cx="1849437" cy="11112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1" name="AutoShape 20">
            <a:extLst>
              <a:ext uri="{FF2B5EF4-FFF2-40B4-BE49-F238E27FC236}">
                <a16:creationId xmlns:a16="http://schemas.microsoft.com/office/drawing/2014/main" id="{EFF1F84A-26D9-4A2A-9DD9-F71DBF41BB24}"/>
              </a:ext>
            </a:extLst>
          </p:cNvPr>
          <p:cNvCxnSpPr>
            <a:cxnSpLocks noChangeShapeType="1"/>
            <a:stCxn id="15" idx="2"/>
            <a:endCxn id="23" idx="0"/>
          </p:cNvCxnSpPr>
          <p:nvPr/>
        </p:nvCxnSpPr>
        <p:spPr bwMode="auto">
          <a:xfrm>
            <a:off x="2768881" y="4533093"/>
            <a:ext cx="0" cy="538163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grpSp>
        <p:nvGrpSpPr>
          <p:cNvPr id="2" name="Grupo 1">
            <a:extLst>
              <a:ext uri="{FF2B5EF4-FFF2-40B4-BE49-F238E27FC236}">
                <a16:creationId xmlns:a16="http://schemas.microsoft.com/office/drawing/2014/main" id="{88473598-2880-544E-7ADF-67065A48CE18}"/>
              </a:ext>
            </a:extLst>
          </p:cNvPr>
          <p:cNvGrpSpPr/>
          <p:nvPr/>
        </p:nvGrpSpPr>
        <p:grpSpPr>
          <a:xfrm>
            <a:off x="1556825" y="1158068"/>
            <a:ext cx="8936037" cy="4773613"/>
            <a:chOff x="1556825" y="1158068"/>
            <a:chExt cx="8936037" cy="4773613"/>
          </a:xfrm>
        </p:grpSpPr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083A52CA-185A-4F2C-8623-C5BFB521F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550" y="2377268"/>
              <a:ext cx="138271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Cierre OT</a:t>
              </a:r>
            </a:p>
            <a:p>
              <a:pPr algn="ctr"/>
              <a:r>
                <a:rPr lang="es-AR" sz="1400" b="1"/>
                <a:t>(TECO OT</a:t>
              </a:r>
            </a:p>
            <a:p>
              <a:pPr algn="ctr"/>
              <a:r>
                <a:rPr lang="es-AR" sz="1400" b="1"/>
                <a:t>En AMM – 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80309CBB-F620-4EE5-9BBC-146A24F4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674" y="1386668"/>
              <a:ext cx="16113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600" b="1"/>
                <a:t>Descripción Avería</a:t>
              </a:r>
            </a:p>
            <a:p>
              <a:pPr algn="ctr"/>
              <a:r>
                <a:rPr lang="es-AR" sz="1600" b="1"/>
                <a:t>(</a:t>
              </a:r>
              <a:r>
                <a:rPr lang="es-AR" sz="1600" b="1">
                  <a:solidFill>
                    <a:srgbClr val="C00000"/>
                  </a:solidFill>
                </a:rPr>
                <a:t>Operador /</a:t>
              </a:r>
            </a:p>
            <a:p>
              <a:pPr algn="ctr"/>
              <a:r>
                <a:rPr lang="es-AR" sz="1600" b="1">
                  <a:solidFill>
                    <a:srgbClr val="C00000"/>
                  </a:solidFill>
                </a:rPr>
                <a:t>Testigo</a:t>
              </a:r>
              <a:r>
                <a:rPr lang="es-AR" sz="1600" b="1"/>
                <a:t>)</a:t>
              </a:r>
              <a:endParaRPr lang="es-AR" sz="1200" b="1"/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91F3A228-B93F-47A0-9715-2218E7363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3699" y="2366156"/>
              <a:ext cx="151606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Descripción de</a:t>
              </a:r>
            </a:p>
            <a:p>
              <a:pPr algn="ctr"/>
              <a:r>
                <a:rPr lang="es-AR" sz="1400" b="1"/>
                <a:t>la Avería II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Técnico/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“Paramédico”)</a:t>
              </a: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96E1C5AD-B318-49AB-9456-70523107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524" y="3690131"/>
              <a:ext cx="18018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5 POR QUÉ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BD15A12D-0641-4FBB-BE49-907AE9AA0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736" y="3672668"/>
              <a:ext cx="16589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 u="sng"/>
                <a:t>Primeras Ideas</a:t>
              </a:r>
              <a:r>
                <a:rPr lang="es-AR" sz="1200" b="1"/>
                <a:t>:</a:t>
              </a:r>
            </a:p>
            <a:p>
              <a:pPr algn="ctr"/>
              <a:r>
                <a:rPr lang="es-AR" sz="1200" b="1"/>
                <a:t>Diagrama </a:t>
              </a:r>
            </a:p>
            <a:p>
              <a:pPr algn="ctr"/>
              <a:r>
                <a:rPr lang="es-AR" sz="1200" b="1"/>
                <a:t>CAUSA/EFECTO</a:t>
              </a:r>
            </a:p>
            <a:p>
              <a:pPr algn="ctr"/>
              <a:r>
                <a:rPr lang="es-AR" sz="1200" b="1"/>
                <a:t>(Espina de Pescado)</a:t>
              </a:r>
            </a:p>
            <a:p>
              <a:pPr algn="ctr"/>
              <a:r>
                <a:rPr lang="es-AR" sz="12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Equipo ADA</a:t>
              </a:r>
              <a:r>
                <a:rPr lang="es-AR" sz="1200" b="1"/>
                <a:t>)</a:t>
              </a:r>
            </a:p>
          </p:txBody>
        </p:sp>
        <p:sp>
          <p:nvSpPr>
            <p:cNvPr id="15" name="AutoShape 13">
              <a:extLst>
                <a:ext uri="{FF2B5EF4-FFF2-40B4-BE49-F238E27FC236}">
                  <a16:creationId xmlns:a16="http://schemas.microsoft.com/office/drawing/2014/main" id="{BC8F891E-D737-4929-84DA-A3C72EF7D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DEFINIR</a:t>
              </a:r>
            </a:p>
            <a:p>
              <a:pPr algn="ctr"/>
              <a:r>
                <a:rPr lang="es-AR" sz="1400" b="1"/>
                <a:t>Plan de Acción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cxnSp>
          <p:nvCxnSpPr>
            <p:cNvPr id="16" name="AutoShape 14">
              <a:extLst>
                <a:ext uri="{FF2B5EF4-FFF2-40B4-BE49-F238E27FC236}">
                  <a16:creationId xmlns:a16="http://schemas.microsoft.com/office/drawing/2014/main" id="{0DF67BB7-2975-47D1-A82D-20795D24A7CD}"/>
                </a:ext>
              </a:extLst>
            </p:cNvPr>
            <p:cNvCxnSpPr>
              <a:cxnSpLocks noChangeShapeType="1"/>
              <a:stCxn id="29" idx="3"/>
              <a:endCxn id="10" idx="1"/>
            </p:cNvCxnSpPr>
            <p:nvPr/>
          </p:nvCxnSpPr>
          <p:spPr bwMode="auto">
            <a:xfrm>
              <a:off x="4549262" y="2785256"/>
              <a:ext cx="522288" cy="22225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19">
              <a:extLst>
                <a:ext uri="{FF2B5EF4-FFF2-40B4-BE49-F238E27FC236}">
                  <a16:creationId xmlns:a16="http://schemas.microsoft.com/office/drawing/2014/main" id="{8C844F7F-90BA-4822-984E-5096E7F3617A}"/>
                </a:ext>
              </a:extLst>
            </p:cNvPr>
            <p:cNvCxnSpPr>
              <a:cxnSpLocks noChangeShapeType="1"/>
              <a:stCxn id="14" idx="1"/>
              <a:endCxn id="13" idx="3"/>
            </p:cNvCxnSpPr>
            <p:nvPr/>
          </p:nvCxnSpPr>
          <p:spPr bwMode="auto">
            <a:xfrm flipH="1">
              <a:off x="5784336" y="4102881"/>
              <a:ext cx="533400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20">
              <a:extLst>
                <a:ext uri="{FF2B5EF4-FFF2-40B4-BE49-F238E27FC236}">
                  <a16:creationId xmlns:a16="http://schemas.microsoft.com/office/drawing/2014/main" id="{908BEB05-1C7B-4978-BC99-85B46450544D}"/>
                </a:ext>
              </a:extLst>
            </p:cNvPr>
            <p:cNvCxnSpPr>
              <a:cxnSpLocks noChangeShapeType="1"/>
              <a:stCxn id="13" idx="1"/>
              <a:endCxn id="15" idx="3"/>
            </p:cNvCxnSpPr>
            <p:nvPr/>
          </p:nvCxnSpPr>
          <p:spPr bwMode="auto">
            <a:xfrm flipH="1" flipV="1">
              <a:off x="3503099" y="4102881"/>
              <a:ext cx="479425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3BE6624E-8DE3-4971-8ED9-87F782E7E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951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Agregar AVERÍA</a:t>
              </a:r>
            </a:p>
            <a:p>
              <a:pPr algn="ctr"/>
              <a:r>
                <a:rPr lang="es-AR" sz="1400" b="1"/>
                <a:t>a la Matriz X</a:t>
              </a:r>
            </a:p>
          </p:txBody>
        </p:sp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23125CD-BBFA-49A9-BA63-067E7982D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4349" y="5071256"/>
              <a:ext cx="18303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/>
                <a:t>Actualizar OT con</a:t>
              </a:r>
            </a:p>
            <a:p>
              <a:pPr algn="ctr"/>
              <a:r>
                <a:rPr lang="es-AR" sz="1200" b="1"/>
                <a:t>Retroalimentación</a:t>
              </a:r>
            </a:p>
            <a:p>
              <a:pPr algn="ctr"/>
              <a:r>
                <a:rPr lang="es-AR" sz="1200" b="1"/>
                <a:t>Técnica, en AMM,</a:t>
              </a:r>
            </a:p>
            <a:p>
              <a:pPr algn="ctr"/>
              <a:r>
                <a:rPr lang="es-AR" sz="1200" b="1"/>
                <a:t>Si hubo cambios</a:t>
              </a:r>
            </a:p>
            <a:p>
              <a:pPr algn="ctr"/>
              <a:r>
                <a:rPr lang="es-AR" sz="1200" b="1"/>
                <a:t>resultantes del ADA</a:t>
              </a:r>
            </a:p>
          </p:txBody>
        </p:sp>
        <p:sp>
          <p:nvSpPr>
            <p:cNvPr id="22" name="AutoShape 10">
              <a:extLst>
                <a:ext uri="{FF2B5EF4-FFF2-40B4-BE49-F238E27FC236}">
                  <a16:creationId xmlns:a16="http://schemas.microsoft.com/office/drawing/2014/main" id="{0BBA4955-1224-47EC-B5AB-9528A8D04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623" y="5071256"/>
              <a:ext cx="17160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200" b="1"/>
                <a:t>VALIDAR la mejora </a:t>
              </a:r>
              <a:r>
                <a:rPr lang="es-AR" sz="11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Eficacia</a:t>
              </a:r>
              <a:r>
                <a:rPr lang="es-AR" sz="1100" b="1"/>
                <a:t>) </a:t>
              </a:r>
              <a:r>
                <a:rPr lang="es-AR" sz="1200" b="1"/>
                <a:t>y verificar aplicabilidad a otras líneas</a:t>
              </a:r>
            </a:p>
          </p:txBody>
        </p:sp>
        <p:sp>
          <p:nvSpPr>
            <p:cNvPr id="23" name="AutoShape 13">
              <a:extLst>
                <a:ext uri="{FF2B5EF4-FFF2-40B4-BE49-F238E27FC236}">
                  <a16:creationId xmlns:a16="http://schemas.microsoft.com/office/drawing/2014/main" id="{42C25CDC-3751-420A-A62A-34FF7FD2B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IMPLEMENTAR</a:t>
              </a:r>
            </a:p>
            <a:p>
              <a:pPr algn="ctr"/>
              <a:r>
                <a:rPr lang="es-AR" sz="1400" b="1"/>
                <a:t>Plan de Acción</a:t>
              </a:r>
            </a:p>
          </p:txBody>
        </p:sp>
        <p:cxnSp>
          <p:nvCxnSpPr>
            <p:cNvPr id="24" name="AutoShape 20">
              <a:extLst>
                <a:ext uri="{FF2B5EF4-FFF2-40B4-BE49-F238E27FC236}">
                  <a16:creationId xmlns:a16="http://schemas.microsoft.com/office/drawing/2014/main" id="{D270F0F4-4A01-4D9F-AC6E-E03B6DFA2F82}"/>
                </a:ext>
              </a:extLst>
            </p:cNvPr>
            <p:cNvCxnSpPr>
              <a:cxnSpLocks noChangeShapeType="1"/>
              <a:stCxn id="20" idx="1"/>
              <a:endCxn id="23" idx="3"/>
            </p:cNvCxnSpPr>
            <p:nvPr/>
          </p:nvCxnSpPr>
          <p:spPr bwMode="auto">
            <a:xfrm rot="10800000">
              <a:off x="3503100" y="5501469"/>
              <a:ext cx="506413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5" name="AutoShape 20">
              <a:extLst>
                <a:ext uri="{FF2B5EF4-FFF2-40B4-BE49-F238E27FC236}">
                  <a16:creationId xmlns:a16="http://schemas.microsoft.com/office/drawing/2014/main" id="{ACA8A44A-5484-408D-A9E8-AD199917E5FE}"/>
                </a:ext>
              </a:extLst>
            </p:cNvPr>
            <p:cNvCxnSpPr>
              <a:cxnSpLocks noChangeShapeType="1"/>
              <a:stCxn id="21" idx="1"/>
              <a:endCxn id="20" idx="3"/>
            </p:cNvCxnSpPr>
            <p:nvPr/>
          </p:nvCxnSpPr>
          <p:spPr bwMode="auto">
            <a:xfrm rot="10800000">
              <a:off x="5477949" y="5501469"/>
              <a:ext cx="406400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6" name="AutoShape 20">
              <a:extLst>
                <a:ext uri="{FF2B5EF4-FFF2-40B4-BE49-F238E27FC236}">
                  <a16:creationId xmlns:a16="http://schemas.microsoft.com/office/drawing/2014/main" id="{0500AF4D-5B00-463F-80B9-AE8E19D04A12}"/>
                </a:ext>
              </a:extLst>
            </p:cNvPr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7714736" y="5501469"/>
              <a:ext cx="496887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EF822CF1-4F0B-4C78-8F34-3DDCD9E30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825" y="2026431"/>
              <a:ext cx="1806575" cy="1460500"/>
            </a:xfrm>
            <a:prstGeom prst="irregularSeal2">
              <a:avLst/>
            </a:prstGeom>
            <a:solidFill>
              <a:srgbClr val="FF0000">
                <a:alpha val="70195"/>
              </a:srgbClr>
            </a:solidFill>
            <a:ln w="9525" algn="ctr">
              <a:solidFill>
                <a:srgbClr val="41763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2400" b="1">
                  <a:solidFill>
                    <a:schemeClr val="bg1"/>
                  </a:solidFill>
                </a:rPr>
                <a:t>AVERÍA</a:t>
              </a:r>
            </a:p>
          </p:txBody>
        </p:sp>
        <p:sp>
          <p:nvSpPr>
            <p:cNvPr id="28" name="Text Box 32">
              <a:extLst>
                <a:ext uri="{FF2B5EF4-FFF2-40B4-BE49-F238E27FC236}">
                  <a16:creationId xmlns:a16="http://schemas.microsoft.com/office/drawing/2014/main" id="{DA120467-20B2-4F79-8BC2-B35B70F32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9703903" y="5408996"/>
              <a:ext cx="830997" cy="137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AR" sz="1400" b="1"/>
                <a:t>FIN</a:t>
              </a: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7ABAE94C-E50B-4655-9536-00C384C46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500" y="2355043"/>
              <a:ext cx="114776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REPARAR</a:t>
              </a:r>
            </a:p>
            <a:p>
              <a:pPr algn="ctr"/>
              <a:r>
                <a:rPr lang="es-AR" sz="1400" b="1"/>
                <a:t>(Restaura</a:t>
              </a:r>
            </a:p>
            <a:p>
              <a:pPr algn="ctr"/>
              <a:r>
                <a:rPr lang="es-AR" sz="1400" b="1"/>
                <a:t>Operación–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cxnSp>
          <p:nvCxnSpPr>
            <p:cNvPr id="30" name="Elbow Connector 38">
              <a:extLst>
                <a:ext uri="{FF2B5EF4-FFF2-40B4-BE49-F238E27FC236}">
                  <a16:creationId xmlns:a16="http://schemas.microsoft.com/office/drawing/2014/main" id="{1FE190BA-A81D-4587-8379-94043980137C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888986" y="1816881"/>
              <a:ext cx="3414713" cy="9794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AutoShape 10">
              <a:extLst>
                <a:ext uri="{FF2B5EF4-FFF2-40B4-BE49-F238E27FC236}">
                  <a16:creationId xmlns:a16="http://schemas.microsoft.com/office/drawing/2014/main" id="{256A82A6-6982-4D73-B992-0361C7E2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625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400" b="1"/>
                <a:t>Confirmar </a:t>
              </a:r>
              <a:r>
                <a:rPr lang="es-AR" sz="1400" b="1" u="sng"/>
                <a:t>CONDICIONES BÁSICAS</a:t>
              </a:r>
            </a:p>
          </p:txBody>
        </p:sp>
        <p:cxnSp>
          <p:nvCxnSpPr>
            <p:cNvPr id="33" name="AutoShape 19">
              <a:extLst>
                <a:ext uri="{FF2B5EF4-FFF2-40B4-BE49-F238E27FC236}">
                  <a16:creationId xmlns:a16="http://schemas.microsoft.com/office/drawing/2014/main" id="{A11FECA9-11E5-457C-8BEB-F459CABCEBA0}"/>
                </a:ext>
              </a:extLst>
            </p:cNvPr>
            <p:cNvCxnSpPr>
              <a:cxnSpLocks noChangeShapeType="1"/>
              <a:stCxn id="32" idx="1"/>
              <a:endCxn id="14" idx="3"/>
            </p:cNvCxnSpPr>
            <p:nvPr/>
          </p:nvCxnSpPr>
          <p:spPr bwMode="auto">
            <a:xfrm flipH="1">
              <a:off x="7976673" y="4102881"/>
              <a:ext cx="361952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34" name="AutoShape 19">
              <a:extLst>
                <a:ext uri="{FF2B5EF4-FFF2-40B4-BE49-F238E27FC236}">
                  <a16:creationId xmlns:a16="http://schemas.microsoft.com/office/drawing/2014/main" id="{3511919D-8F84-475C-8314-7B71982FD772}"/>
                </a:ext>
              </a:extLst>
            </p:cNvPr>
            <p:cNvCxnSpPr>
              <a:cxnSpLocks noChangeShapeType="1"/>
              <a:stCxn id="12" idx="2"/>
              <a:endCxn id="32" idx="0"/>
            </p:cNvCxnSpPr>
            <p:nvPr/>
          </p:nvCxnSpPr>
          <p:spPr bwMode="auto">
            <a:xfrm>
              <a:off x="9061730" y="3226581"/>
              <a:ext cx="11114" cy="446087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6" name="Oval 46">
              <a:extLst>
                <a:ext uri="{FF2B5EF4-FFF2-40B4-BE49-F238E27FC236}">
                  <a16:creationId xmlns:a16="http://schemas.microsoft.com/office/drawing/2014/main" id="{B69076F5-E4E7-4DC8-B2C0-243580347E95}"/>
                </a:ext>
              </a:extLst>
            </p:cNvPr>
            <p:cNvSpPr/>
            <p:nvPr/>
          </p:nvSpPr>
          <p:spPr>
            <a:xfrm>
              <a:off x="1756059" y="3419462"/>
              <a:ext cx="2000247" cy="1414463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51 CuadroTexto">
              <a:extLst>
                <a:ext uri="{FF2B5EF4-FFF2-40B4-BE49-F238E27FC236}">
                  <a16:creationId xmlns:a16="http://schemas.microsoft.com/office/drawing/2014/main" id="{55FB701A-97C9-4406-BEB2-30E3007EF7FB}"/>
                </a:ext>
              </a:extLst>
            </p:cNvPr>
            <p:cNvSpPr txBox="1"/>
            <p:nvPr/>
          </p:nvSpPr>
          <p:spPr>
            <a:xfrm>
              <a:off x="6911462" y="1158068"/>
              <a:ext cx="3581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500" b="1"/>
                <a:t>: SIEMPRE reparar urgente</a:t>
              </a:r>
              <a:r>
                <a:rPr lang="es-AR" sz="1500"/>
                <a:t>, para detener la línea el menor tiempo posible</a:t>
              </a: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2F094FC9-DF3C-4410-AEEB-E3E322DE7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8236" y="1234269"/>
              <a:ext cx="403226" cy="381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AR" sz="1200" b="1"/>
            </a:p>
          </p:txBody>
        </p:sp>
      </p:grpSp>
      <p:sp>
        <p:nvSpPr>
          <p:cNvPr id="35" name="Título 3">
            <a:extLst>
              <a:ext uri="{FF2B5EF4-FFF2-40B4-BE49-F238E27FC236}">
                <a16:creationId xmlns:a16="http://schemas.microsoft.com/office/drawing/2014/main" id="{73858C02-5AB8-4F03-9F7E-A94F7CAFADFF}"/>
              </a:ext>
            </a:extLst>
          </p:cNvPr>
          <p:cNvSpPr txBox="1">
            <a:spLocks/>
          </p:cNvSpPr>
          <p:nvPr/>
        </p:nvSpPr>
        <p:spPr>
          <a:xfrm>
            <a:off x="905948" y="521641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PASO 5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667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1639" y="379787"/>
            <a:ext cx="6823203" cy="965835"/>
          </a:xfrm>
        </p:spPr>
        <p:txBody>
          <a:bodyPr/>
          <a:lstStyle/>
          <a:p>
            <a:pPr algn="ctr"/>
            <a:r>
              <a:rPr lang="es-ES_tradnl" sz="4000" b="1">
                <a:solidFill>
                  <a:schemeClr val="tx1"/>
                </a:solidFill>
                <a:latin typeface="Century Gothic" panose="020B0502020202020204" pitchFamily="34" charset="0"/>
              </a:rPr>
              <a:t>PRINCIPALES PÉRDIDAS</a:t>
            </a:r>
            <a:endParaRPr lang="es-ES_tradnl" sz="4000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Marcador de contenido 4">
            <a:extLst>
              <a:ext uri="{FF2B5EF4-FFF2-40B4-BE49-F238E27FC236}">
                <a16:creationId xmlns:a16="http://schemas.microsoft.com/office/drawing/2014/main" id="{9EBC2615-7A6A-49DA-8C05-873FEF877D70}"/>
              </a:ext>
            </a:extLst>
          </p:cNvPr>
          <p:cNvSpPr txBox="1">
            <a:spLocks/>
          </p:cNvSpPr>
          <p:nvPr/>
        </p:nvSpPr>
        <p:spPr>
          <a:xfrm>
            <a:off x="1881963" y="1508207"/>
            <a:ext cx="7103243" cy="416675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</a:t>
            </a:r>
            <a:r>
              <a:rPr lang="es-ES" sz="32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iempo (Mala Planificación)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</a:t>
            </a:r>
            <a:r>
              <a:rPr lang="es-ES" sz="32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etrabajo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</a:t>
            </a:r>
            <a:r>
              <a:rPr lang="es-ES" sz="32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verías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</a:t>
            </a:r>
            <a:r>
              <a:rPr lang="es-ES" sz="32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ovimientos Innecesarios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</a:t>
            </a:r>
            <a:r>
              <a:rPr lang="es-ES" sz="32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reventivo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</a:t>
            </a:r>
            <a:r>
              <a:rPr lang="es-ES" sz="32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plazamientos / Esperas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AR" sz="3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</a:t>
            </a:r>
            <a:r>
              <a:rPr lang="es-AR" sz="32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tocks</a:t>
            </a:r>
            <a:endParaRPr lang="es-ES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93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A3759050-2D32-4B6B-A068-A169DCED3375}"/>
              </a:ext>
            </a:extLst>
          </p:cNvPr>
          <p:cNvSpPr txBox="1">
            <a:spLocks noChangeArrowheads="1"/>
          </p:cNvSpPr>
          <p:nvPr/>
        </p:nvSpPr>
        <p:spPr>
          <a:xfrm>
            <a:off x="2540000" y="322039"/>
            <a:ext cx="7112000" cy="6512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pPr algn="ctr"/>
            <a:r>
              <a:rPr lang="es-MX" sz="4000" b="1">
                <a:latin typeface="Century Gothic" panose="020B0502020202020204" pitchFamily="34" charset="0"/>
              </a:rPr>
              <a:t>DEFINIR PLAN DE ACCIÓN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398AD78-EA3A-4B90-846C-DB420C427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012" y="1206637"/>
            <a:ext cx="6435976" cy="478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2142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A3759050-2D32-4B6B-A068-A169DCED3375}"/>
              </a:ext>
            </a:extLst>
          </p:cNvPr>
          <p:cNvSpPr txBox="1">
            <a:spLocks noChangeArrowheads="1"/>
          </p:cNvSpPr>
          <p:nvPr/>
        </p:nvSpPr>
        <p:spPr>
          <a:xfrm>
            <a:off x="706073" y="627429"/>
            <a:ext cx="10779852" cy="6512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pPr algn="ctr"/>
            <a:r>
              <a:rPr lang="es-MX" sz="4000">
                <a:latin typeface="Gotham Black"/>
              </a:rPr>
              <a:t>CONSIDERACIONES PLAN DE ACCIÓN</a:t>
            </a:r>
          </a:p>
        </p:txBody>
      </p:sp>
      <p:graphicFrame>
        <p:nvGraphicFramePr>
          <p:cNvPr id="11" name="Marcador de contenido 1">
            <a:extLst>
              <a:ext uri="{FF2B5EF4-FFF2-40B4-BE49-F238E27FC236}">
                <a16:creationId xmlns:a16="http://schemas.microsoft.com/office/drawing/2014/main" id="{0A659589-8D0C-4B8A-B957-AC818CAF61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5918569"/>
              </p:ext>
            </p:extLst>
          </p:nvPr>
        </p:nvGraphicFramePr>
        <p:xfrm>
          <a:off x="2396813" y="1454870"/>
          <a:ext cx="7398373" cy="4469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12125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752986" y="651023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PASO 6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  <a:stCxn id="10" idx="3"/>
            <a:endCxn id="12" idx="1"/>
          </p:cNvCxnSpPr>
          <p:nvPr/>
        </p:nvCxnSpPr>
        <p:spPr bwMode="auto">
          <a:xfrm flipV="1">
            <a:off x="6454262" y="2796369"/>
            <a:ext cx="1849437" cy="11112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1" name="AutoShape 20">
            <a:extLst>
              <a:ext uri="{FF2B5EF4-FFF2-40B4-BE49-F238E27FC236}">
                <a16:creationId xmlns:a16="http://schemas.microsoft.com/office/drawing/2014/main" id="{EFF1F84A-26D9-4A2A-9DD9-F71DBF41BB24}"/>
              </a:ext>
            </a:extLst>
          </p:cNvPr>
          <p:cNvCxnSpPr>
            <a:cxnSpLocks noChangeShapeType="1"/>
            <a:stCxn id="15" idx="2"/>
            <a:endCxn id="23" idx="0"/>
          </p:cNvCxnSpPr>
          <p:nvPr/>
        </p:nvCxnSpPr>
        <p:spPr bwMode="auto">
          <a:xfrm flipH="1">
            <a:off x="2738157" y="4533093"/>
            <a:ext cx="30724" cy="538163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grpSp>
        <p:nvGrpSpPr>
          <p:cNvPr id="5" name="Grupo 4">
            <a:extLst>
              <a:ext uri="{FF2B5EF4-FFF2-40B4-BE49-F238E27FC236}">
                <a16:creationId xmlns:a16="http://schemas.microsoft.com/office/drawing/2014/main" id="{2DBDCEA5-0593-E84A-3193-F2F76C886E26}"/>
              </a:ext>
            </a:extLst>
          </p:cNvPr>
          <p:cNvGrpSpPr/>
          <p:nvPr/>
        </p:nvGrpSpPr>
        <p:grpSpPr>
          <a:xfrm>
            <a:off x="1556825" y="1158068"/>
            <a:ext cx="8936037" cy="4936347"/>
            <a:chOff x="1556825" y="1158068"/>
            <a:chExt cx="8936037" cy="4936347"/>
          </a:xfrm>
        </p:grpSpPr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083A52CA-185A-4F2C-8623-C5BFB521F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550" y="2377268"/>
              <a:ext cx="138271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Cierre OT</a:t>
              </a:r>
            </a:p>
            <a:p>
              <a:pPr algn="ctr"/>
              <a:r>
                <a:rPr lang="es-AR" sz="1400" b="1"/>
                <a:t>(TECO OT</a:t>
              </a:r>
            </a:p>
            <a:p>
              <a:pPr algn="ctr"/>
              <a:r>
                <a:rPr lang="es-AR" sz="1400" b="1"/>
                <a:t>En AMM – 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80309CBB-F620-4EE5-9BBC-146A24F4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674" y="1386668"/>
              <a:ext cx="16113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600" b="1"/>
                <a:t>Descripción Avería</a:t>
              </a:r>
            </a:p>
            <a:p>
              <a:pPr algn="ctr"/>
              <a:r>
                <a:rPr lang="es-AR" sz="1600" b="1"/>
                <a:t>(</a:t>
              </a:r>
              <a:r>
                <a:rPr lang="es-AR" sz="1600" b="1">
                  <a:solidFill>
                    <a:srgbClr val="C00000"/>
                  </a:solidFill>
                </a:rPr>
                <a:t>Operador /</a:t>
              </a:r>
            </a:p>
            <a:p>
              <a:pPr algn="ctr"/>
              <a:r>
                <a:rPr lang="es-AR" sz="1600" b="1">
                  <a:solidFill>
                    <a:srgbClr val="C00000"/>
                  </a:solidFill>
                </a:rPr>
                <a:t>Testigo</a:t>
              </a:r>
              <a:r>
                <a:rPr lang="es-AR" sz="1600" b="1"/>
                <a:t>)</a:t>
              </a:r>
              <a:endParaRPr lang="es-AR" sz="1200" b="1"/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91F3A228-B93F-47A0-9715-2218E7363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3699" y="2366156"/>
              <a:ext cx="151606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Descripción de</a:t>
              </a:r>
            </a:p>
            <a:p>
              <a:pPr algn="ctr"/>
              <a:r>
                <a:rPr lang="es-AR" sz="1400" b="1"/>
                <a:t>la Avería II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Técnico/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“Paramédico”)</a:t>
              </a: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96E1C5AD-B318-49AB-9456-70523107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524" y="3690131"/>
              <a:ext cx="18018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5 POR QUÉ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BD15A12D-0641-4FBB-BE49-907AE9AA0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012" y="3672668"/>
              <a:ext cx="16589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 u="sng"/>
                <a:t>Primeras Ideas</a:t>
              </a:r>
              <a:r>
                <a:rPr lang="es-AR" sz="1200" b="1"/>
                <a:t>:</a:t>
              </a:r>
            </a:p>
            <a:p>
              <a:pPr algn="ctr"/>
              <a:r>
                <a:rPr lang="es-AR" sz="1200" b="1"/>
                <a:t>Diagrama </a:t>
              </a:r>
            </a:p>
            <a:p>
              <a:pPr algn="ctr"/>
              <a:r>
                <a:rPr lang="es-AR" sz="1200" b="1"/>
                <a:t>CAUSA/EFECTO</a:t>
              </a:r>
            </a:p>
            <a:p>
              <a:pPr algn="ctr"/>
              <a:r>
                <a:rPr lang="es-AR" sz="1200" b="1"/>
                <a:t>(Espina de Pescado)</a:t>
              </a:r>
            </a:p>
            <a:p>
              <a:pPr algn="ctr"/>
              <a:r>
                <a:rPr lang="es-AR" sz="12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Equipo ADA</a:t>
              </a:r>
              <a:r>
                <a:rPr lang="es-AR" sz="1200" b="1"/>
                <a:t>)</a:t>
              </a:r>
            </a:p>
          </p:txBody>
        </p:sp>
        <p:sp>
          <p:nvSpPr>
            <p:cNvPr id="15" name="AutoShape 13">
              <a:extLst>
                <a:ext uri="{FF2B5EF4-FFF2-40B4-BE49-F238E27FC236}">
                  <a16:creationId xmlns:a16="http://schemas.microsoft.com/office/drawing/2014/main" id="{BC8F891E-D737-4929-84DA-A3C72EF7D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DEFINIR</a:t>
              </a:r>
            </a:p>
            <a:p>
              <a:pPr algn="ctr"/>
              <a:r>
                <a:rPr lang="es-AR" sz="1400" b="1"/>
                <a:t>Plan de Acción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cxnSp>
          <p:nvCxnSpPr>
            <p:cNvPr id="16" name="AutoShape 14">
              <a:extLst>
                <a:ext uri="{FF2B5EF4-FFF2-40B4-BE49-F238E27FC236}">
                  <a16:creationId xmlns:a16="http://schemas.microsoft.com/office/drawing/2014/main" id="{0DF67BB7-2975-47D1-A82D-20795D24A7CD}"/>
                </a:ext>
              </a:extLst>
            </p:cNvPr>
            <p:cNvCxnSpPr>
              <a:cxnSpLocks noChangeShapeType="1"/>
              <a:stCxn id="29" idx="3"/>
              <a:endCxn id="10" idx="1"/>
            </p:cNvCxnSpPr>
            <p:nvPr/>
          </p:nvCxnSpPr>
          <p:spPr bwMode="auto">
            <a:xfrm>
              <a:off x="4549262" y="2785256"/>
              <a:ext cx="522288" cy="22225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19">
              <a:extLst>
                <a:ext uri="{FF2B5EF4-FFF2-40B4-BE49-F238E27FC236}">
                  <a16:creationId xmlns:a16="http://schemas.microsoft.com/office/drawing/2014/main" id="{8C844F7F-90BA-4822-984E-5096E7F3617A}"/>
                </a:ext>
              </a:extLst>
            </p:cNvPr>
            <p:cNvCxnSpPr>
              <a:cxnSpLocks noChangeShapeType="1"/>
              <a:stCxn id="14" idx="1"/>
              <a:endCxn id="13" idx="3"/>
            </p:cNvCxnSpPr>
            <p:nvPr/>
          </p:nvCxnSpPr>
          <p:spPr bwMode="auto">
            <a:xfrm flipH="1">
              <a:off x="5784336" y="4102881"/>
              <a:ext cx="502676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20">
              <a:extLst>
                <a:ext uri="{FF2B5EF4-FFF2-40B4-BE49-F238E27FC236}">
                  <a16:creationId xmlns:a16="http://schemas.microsoft.com/office/drawing/2014/main" id="{908BEB05-1C7B-4978-BC99-85B46450544D}"/>
                </a:ext>
              </a:extLst>
            </p:cNvPr>
            <p:cNvCxnSpPr>
              <a:cxnSpLocks noChangeShapeType="1"/>
              <a:stCxn id="13" idx="1"/>
              <a:endCxn id="15" idx="3"/>
            </p:cNvCxnSpPr>
            <p:nvPr/>
          </p:nvCxnSpPr>
          <p:spPr bwMode="auto">
            <a:xfrm flipH="1" flipV="1">
              <a:off x="3503099" y="4102881"/>
              <a:ext cx="479425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3BE6624E-8DE3-4971-8ED9-87F782E7E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788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Agregar AVERÍA</a:t>
              </a:r>
            </a:p>
            <a:p>
              <a:pPr algn="ctr"/>
              <a:r>
                <a:rPr lang="es-AR" sz="1400" b="1"/>
                <a:t>a la Matriz X</a:t>
              </a:r>
            </a:p>
          </p:txBody>
        </p:sp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23125CD-BBFA-49A9-BA63-067E7982D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3625" y="5071256"/>
              <a:ext cx="18303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/>
                <a:t>Actualizar OT con</a:t>
              </a:r>
            </a:p>
            <a:p>
              <a:pPr algn="ctr"/>
              <a:r>
                <a:rPr lang="es-AR" sz="1200" b="1"/>
                <a:t>Retroalimentación</a:t>
              </a:r>
            </a:p>
            <a:p>
              <a:pPr algn="ctr"/>
              <a:r>
                <a:rPr lang="es-AR" sz="1200" b="1"/>
                <a:t>Técnica, en AMM,</a:t>
              </a:r>
            </a:p>
            <a:p>
              <a:pPr algn="ctr"/>
              <a:r>
                <a:rPr lang="es-AR" sz="1200" b="1"/>
                <a:t>Si hubo cambios</a:t>
              </a:r>
            </a:p>
            <a:p>
              <a:pPr algn="ctr"/>
              <a:r>
                <a:rPr lang="es-AR" sz="1200" b="1"/>
                <a:t>resultantes del ADA</a:t>
              </a:r>
            </a:p>
          </p:txBody>
        </p:sp>
        <p:sp>
          <p:nvSpPr>
            <p:cNvPr id="22" name="AutoShape 10">
              <a:extLst>
                <a:ext uri="{FF2B5EF4-FFF2-40B4-BE49-F238E27FC236}">
                  <a16:creationId xmlns:a16="http://schemas.microsoft.com/office/drawing/2014/main" id="{0BBA4955-1224-47EC-B5AB-9528A8D04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0899" y="5071256"/>
              <a:ext cx="17160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200" b="1"/>
                <a:t>VALIDAR la mejora </a:t>
              </a:r>
              <a:r>
                <a:rPr lang="es-AR" sz="11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Eficacia</a:t>
              </a:r>
              <a:r>
                <a:rPr lang="es-AR" sz="1100" b="1"/>
                <a:t>) </a:t>
              </a:r>
              <a:r>
                <a:rPr lang="es-AR" sz="1200" b="1"/>
                <a:t>y verificar aplicabilidad a otras líneas</a:t>
              </a:r>
            </a:p>
          </p:txBody>
        </p:sp>
        <p:sp>
          <p:nvSpPr>
            <p:cNvPr id="23" name="AutoShape 13">
              <a:extLst>
                <a:ext uri="{FF2B5EF4-FFF2-40B4-BE49-F238E27FC236}">
                  <a16:creationId xmlns:a16="http://schemas.microsoft.com/office/drawing/2014/main" id="{42C25CDC-3751-420A-A62A-34FF7FD2B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3938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IMPLEMENTAR</a:t>
              </a:r>
            </a:p>
            <a:p>
              <a:pPr algn="ctr"/>
              <a:r>
                <a:rPr lang="es-AR" sz="1400" b="1"/>
                <a:t>Plan de Acción</a:t>
              </a:r>
            </a:p>
          </p:txBody>
        </p:sp>
        <p:cxnSp>
          <p:nvCxnSpPr>
            <p:cNvPr id="24" name="AutoShape 20">
              <a:extLst>
                <a:ext uri="{FF2B5EF4-FFF2-40B4-BE49-F238E27FC236}">
                  <a16:creationId xmlns:a16="http://schemas.microsoft.com/office/drawing/2014/main" id="{D270F0F4-4A01-4D9F-AC6E-E03B6DFA2F82}"/>
                </a:ext>
              </a:extLst>
            </p:cNvPr>
            <p:cNvCxnSpPr>
              <a:cxnSpLocks noChangeShapeType="1"/>
              <a:stCxn id="20" idx="1"/>
              <a:endCxn id="23" idx="3"/>
            </p:cNvCxnSpPr>
            <p:nvPr/>
          </p:nvCxnSpPr>
          <p:spPr bwMode="auto">
            <a:xfrm rot="10800000">
              <a:off x="3472376" y="5501469"/>
              <a:ext cx="506413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5" name="AutoShape 20">
              <a:extLst>
                <a:ext uri="{FF2B5EF4-FFF2-40B4-BE49-F238E27FC236}">
                  <a16:creationId xmlns:a16="http://schemas.microsoft.com/office/drawing/2014/main" id="{ACA8A44A-5484-408D-A9E8-AD199917E5FE}"/>
                </a:ext>
              </a:extLst>
            </p:cNvPr>
            <p:cNvCxnSpPr>
              <a:cxnSpLocks noChangeShapeType="1"/>
              <a:stCxn id="21" idx="1"/>
              <a:endCxn id="20" idx="3"/>
            </p:cNvCxnSpPr>
            <p:nvPr/>
          </p:nvCxnSpPr>
          <p:spPr bwMode="auto">
            <a:xfrm rot="10800000">
              <a:off x="5447225" y="5501469"/>
              <a:ext cx="406400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6" name="AutoShape 20">
              <a:extLst>
                <a:ext uri="{FF2B5EF4-FFF2-40B4-BE49-F238E27FC236}">
                  <a16:creationId xmlns:a16="http://schemas.microsoft.com/office/drawing/2014/main" id="{0500AF4D-5B00-463F-80B9-AE8E19D04A12}"/>
                </a:ext>
              </a:extLst>
            </p:cNvPr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7684012" y="5501469"/>
              <a:ext cx="496887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EF822CF1-4F0B-4C78-8F34-3DDCD9E30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825" y="2026431"/>
              <a:ext cx="1806575" cy="1460500"/>
            </a:xfrm>
            <a:prstGeom prst="irregularSeal2">
              <a:avLst/>
            </a:prstGeom>
            <a:solidFill>
              <a:srgbClr val="FF0000">
                <a:alpha val="70195"/>
              </a:srgbClr>
            </a:solidFill>
            <a:ln w="9525" algn="ctr">
              <a:solidFill>
                <a:srgbClr val="41763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2400" b="1">
                  <a:solidFill>
                    <a:schemeClr val="bg1"/>
                  </a:solidFill>
                </a:rPr>
                <a:t>AVERÍA</a:t>
              </a:r>
            </a:p>
          </p:txBody>
        </p:sp>
        <p:sp>
          <p:nvSpPr>
            <p:cNvPr id="28" name="Text Box 32">
              <a:extLst>
                <a:ext uri="{FF2B5EF4-FFF2-40B4-BE49-F238E27FC236}">
                  <a16:creationId xmlns:a16="http://schemas.microsoft.com/office/drawing/2014/main" id="{DA120467-20B2-4F79-8BC2-B35B70F32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9673179" y="5408996"/>
              <a:ext cx="830997" cy="137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AR" sz="1400" b="1"/>
                <a:t>FIN</a:t>
              </a: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7ABAE94C-E50B-4655-9536-00C384C46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500" y="2355043"/>
              <a:ext cx="114776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REPARAR</a:t>
              </a:r>
            </a:p>
            <a:p>
              <a:pPr algn="ctr"/>
              <a:r>
                <a:rPr lang="es-AR" sz="1400" b="1"/>
                <a:t>(Restaura</a:t>
              </a:r>
            </a:p>
            <a:p>
              <a:pPr algn="ctr"/>
              <a:r>
                <a:rPr lang="es-AR" sz="1400" b="1"/>
                <a:t>Operación–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cxnSp>
          <p:nvCxnSpPr>
            <p:cNvPr id="30" name="Elbow Connector 38">
              <a:extLst>
                <a:ext uri="{FF2B5EF4-FFF2-40B4-BE49-F238E27FC236}">
                  <a16:creationId xmlns:a16="http://schemas.microsoft.com/office/drawing/2014/main" id="{1FE190BA-A81D-4587-8379-94043980137C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888986" y="1816881"/>
              <a:ext cx="3414713" cy="9794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AutoShape 10">
              <a:extLst>
                <a:ext uri="{FF2B5EF4-FFF2-40B4-BE49-F238E27FC236}">
                  <a16:creationId xmlns:a16="http://schemas.microsoft.com/office/drawing/2014/main" id="{256A82A6-6982-4D73-B992-0361C7E2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7901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400" b="1"/>
                <a:t>Confirmar </a:t>
              </a:r>
              <a:r>
                <a:rPr lang="es-AR" sz="1400" b="1" u="sng"/>
                <a:t>CONDICIONES BÁSICAS</a:t>
              </a:r>
            </a:p>
          </p:txBody>
        </p:sp>
        <p:cxnSp>
          <p:nvCxnSpPr>
            <p:cNvPr id="33" name="AutoShape 19">
              <a:extLst>
                <a:ext uri="{FF2B5EF4-FFF2-40B4-BE49-F238E27FC236}">
                  <a16:creationId xmlns:a16="http://schemas.microsoft.com/office/drawing/2014/main" id="{A11FECA9-11E5-457C-8BEB-F459CABCEBA0}"/>
                </a:ext>
              </a:extLst>
            </p:cNvPr>
            <p:cNvCxnSpPr>
              <a:cxnSpLocks noChangeShapeType="1"/>
              <a:stCxn id="32" idx="1"/>
              <a:endCxn id="14" idx="3"/>
            </p:cNvCxnSpPr>
            <p:nvPr/>
          </p:nvCxnSpPr>
          <p:spPr bwMode="auto">
            <a:xfrm flipH="1">
              <a:off x="7945949" y="4102881"/>
              <a:ext cx="361952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34" name="AutoShape 19">
              <a:extLst>
                <a:ext uri="{FF2B5EF4-FFF2-40B4-BE49-F238E27FC236}">
                  <a16:creationId xmlns:a16="http://schemas.microsoft.com/office/drawing/2014/main" id="{3511919D-8F84-475C-8314-7B71982FD772}"/>
                </a:ext>
              </a:extLst>
            </p:cNvPr>
            <p:cNvCxnSpPr>
              <a:cxnSpLocks noChangeShapeType="1"/>
              <a:stCxn id="12" idx="2"/>
              <a:endCxn id="32" idx="0"/>
            </p:cNvCxnSpPr>
            <p:nvPr/>
          </p:nvCxnSpPr>
          <p:spPr bwMode="auto">
            <a:xfrm flipH="1">
              <a:off x="9042120" y="3226581"/>
              <a:ext cx="19610" cy="446087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6" name="Oval 46">
              <a:extLst>
                <a:ext uri="{FF2B5EF4-FFF2-40B4-BE49-F238E27FC236}">
                  <a16:creationId xmlns:a16="http://schemas.microsoft.com/office/drawing/2014/main" id="{B69076F5-E4E7-4DC8-B2C0-243580347E95}"/>
                </a:ext>
              </a:extLst>
            </p:cNvPr>
            <p:cNvSpPr/>
            <p:nvPr/>
          </p:nvSpPr>
          <p:spPr>
            <a:xfrm>
              <a:off x="1738033" y="4802175"/>
              <a:ext cx="2000247" cy="129224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51 CuadroTexto">
              <a:extLst>
                <a:ext uri="{FF2B5EF4-FFF2-40B4-BE49-F238E27FC236}">
                  <a16:creationId xmlns:a16="http://schemas.microsoft.com/office/drawing/2014/main" id="{55FB701A-97C9-4406-BEB2-30E3007EF7FB}"/>
                </a:ext>
              </a:extLst>
            </p:cNvPr>
            <p:cNvSpPr txBox="1"/>
            <p:nvPr/>
          </p:nvSpPr>
          <p:spPr>
            <a:xfrm>
              <a:off x="6911462" y="1158068"/>
              <a:ext cx="3581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500" b="1"/>
                <a:t>: SIEMPRE reparar urgente</a:t>
              </a:r>
              <a:r>
                <a:rPr lang="es-AR" sz="1500"/>
                <a:t>, para detener la línea el menor tiempo posible</a:t>
              </a: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2F094FC9-DF3C-4410-AEEB-E3E322DE7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8236" y="1234269"/>
              <a:ext cx="403226" cy="381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AR" sz="1200" b="1"/>
            </a:p>
          </p:txBody>
        </p:sp>
      </p:grpSp>
    </p:spTree>
    <p:extLst>
      <p:ext uri="{BB962C8B-B14F-4D97-AF65-F5344CB8AC3E}">
        <p14:creationId xmlns:p14="http://schemas.microsoft.com/office/powerpoint/2010/main" val="883759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759167" y="1220116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ES" sz="4000" b="1">
                <a:latin typeface="Century Gothic" panose="020B0502020202020204" pitchFamily="34" charset="0"/>
              </a:rPr>
              <a:t>TRABAJAR CON LAS ACCIONES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47030BF2-9833-489B-A276-685704292754}"/>
              </a:ext>
            </a:extLst>
          </p:cNvPr>
          <p:cNvSpPr txBox="1">
            <a:spLocks/>
          </p:cNvSpPr>
          <p:nvPr/>
        </p:nvSpPr>
        <p:spPr>
          <a:xfrm>
            <a:off x="2581837" y="2205037"/>
            <a:ext cx="7028326" cy="279542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lnSpc>
                <a:spcPts val="4240"/>
              </a:lnSpc>
              <a:buFont typeface="+mj-lt"/>
              <a:buAutoNum type="arabicPeriod"/>
            </a:pPr>
            <a:r>
              <a:rPr lang="es-E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Priorizar las acciones definidas</a:t>
            </a:r>
          </a:p>
          <a:p>
            <a:pPr marL="514350" indent="-514350" algn="l">
              <a:lnSpc>
                <a:spcPts val="4240"/>
              </a:lnSpc>
              <a:buFont typeface="+mj-lt"/>
              <a:buAutoNum type="arabicPeriod"/>
            </a:pPr>
            <a:r>
              <a:rPr lang="es-E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Realizar plan de acción</a:t>
            </a:r>
            <a:endParaRPr lang="es-ES" sz="2800" b="1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514350" indent="-514350" algn="l">
              <a:lnSpc>
                <a:spcPts val="4240"/>
              </a:lnSpc>
              <a:buFont typeface="+mj-lt"/>
              <a:buAutoNum type="arabicPeriod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Definir responsables, fechas, </a:t>
            </a:r>
            <a:r>
              <a:rPr lang="es-AR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etc</a:t>
            </a:r>
            <a:endParaRPr lang="es-E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514350" indent="-514350" algn="l">
              <a:lnSpc>
                <a:spcPts val="4240"/>
              </a:lnSpc>
              <a:buFont typeface="+mj-lt"/>
              <a:buAutoNum type="arabicPeriod"/>
            </a:pPr>
            <a:r>
              <a:rPr lang="es-E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Volcarlo en diagrama Impacto /Esfuerzo</a:t>
            </a:r>
          </a:p>
          <a:p>
            <a:pPr algn="l">
              <a:lnSpc>
                <a:spcPts val="4240"/>
              </a:lnSpc>
            </a:pPr>
            <a:endParaRPr lang="es-ES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32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03338" y="551840"/>
            <a:ext cx="11798865" cy="72686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ES" sz="4000" b="1">
                <a:latin typeface="Century Gothic" panose="020B0502020202020204" pitchFamily="34" charset="0"/>
              </a:rPr>
              <a:t>LISTADO DE ACTIVIDADES PLAN DE ACCIÓN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CCB3B209-628D-773B-8292-718881F42803}"/>
              </a:ext>
            </a:extLst>
          </p:cNvPr>
          <p:cNvGrpSpPr/>
          <p:nvPr/>
        </p:nvGrpSpPr>
        <p:grpSpPr>
          <a:xfrm>
            <a:off x="1854007" y="1507501"/>
            <a:ext cx="8737950" cy="4625912"/>
            <a:chOff x="1739900" y="1227292"/>
            <a:chExt cx="8966164" cy="4746730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429" b="8579"/>
            <a:stretch/>
          </p:blipFill>
          <p:spPr>
            <a:xfrm>
              <a:off x="1739900" y="1227292"/>
              <a:ext cx="8966164" cy="4746730"/>
            </a:xfrm>
            <a:prstGeom prst="rect">
              <a:avLst/>
            </a:prstGeom>
          </p:spPr>
        </p:pic>
        <p:sp>
          <p:nvSpPr>
            <p:cNvPr id="6" name="Rectángulo 5"/>
            <p:cNvSpPr/>
            <p:nvPr/>
          </p:nvSpPr>
          <p:spPr>
            <a:xfrm>
              <a:off x="2437349" y="2756992"/>
              <a:ext cx="46681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2400">
                  <a:solidFill>
                    <a:srgbClr val="FF0000"/>
                  </a:solidFill>
                  <a:sym typeface="Wingdings" panose="05000000000000000000" pitchFamily="2" charset="2"/>
                </a:rPr>
                <a:t></a:t>
              </a:r>
              <a:endParaRPr lang="es-AR" sz="240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03243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79509" y="474539"/>
            <a:ext cx="8296711" cy="72686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ES" sz="4000" b="1">
                <a:latin typeface="Century Gothic" panose="020B0502020202020204" pitchFamily="34" charset="0"/>
              </a:rPr>
              <a:t>DIAGRAMA IMPACTO - ESFUERZO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1ABD72FB-87DC-BE43-782F-4C23431CF359}"/>
              </a:ext>
            </a:extLst>
          </p:cNvPr>
          <p:cNvGrpSpPr/>
          <p:nvPr/>
        </p:nvGrpSpPr>
        <p:grpSpPr>
          <a:xfrm>
            <a:off x="2097548" y="1201400"/>
            <a:ext cx="7996903" cy="4903019"/>
            <a:chOff x="2468679" y="1193011"/>
            <a:chExt cx="7996903" cy="4903019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7" t="13018" r="4910" b="10381"/>
            <a:stretch/>
          </p:blipFill>
          <p:spPr>
            <a:xfrm>
              <a:off x="2468679" y="1193011"/>
              <a:ext cx="7996903" cy="4903019"/>
            </a:xfrm>
            <a:prstGeom prst="rect">
              <a:avLst/>
            </a:prstGeom>
          </p:spPr>
        </p:pic>
        <p:sp>
          <p:nvSpPr>
            <p:cNvPr id="3" name="Elipse 2"/>
            <p:cNvSpPr/>
            <p:nvPr/>
          </p:nvSpPr>
          <p:spPr>
            <a:xfrm>
              <a:off x="2944229" y="4519699"/>
              <a:ext cx="763675" cy="750277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 sz="2400"/>
            </a:p>
          </p:txBody>
        </p:sp>
        <p:sp>
          <p:nvSpPr>
            <p:cNvPr id="5" name="Elipse 4"/>
            <p:cNvSpPr/>
            <p:nvPr/>
          </p:nvSpPr>
          <p:spPr>
            <a:xfrm>
              <a:off x="7314145" y="5345753"/>
              <a:ext cx="763675" cy="750277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 sz="2400"/>
            </a:p>
          </p:txBody>
        </p:sp>
      </p:grpSp>
    </p:spTree>
    <p:extLst>
      <p:ext uri="{BB962C8B-B14F-4D97-AF65-F5344CB8AC3E}">
        <p14:creationId xmlns:p14="http://schemas.microsoft.com/office/powerpoint/2010/main" val="18011077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780176" y="660988"/>
            <a:ext cx="11411824" cy="72686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ES" sz="4000">
                <a:latin typeface="Gotham Black"/>
              </a:rPr>
              <a:t>PLAN DE ACCIÓN PRIORIZADO</a:t>
            </a:r>
            <a:endParaRPr lang="es-ES" sz="4000" spc="-1">
              <a:latin typeface="Gotham Black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D1A8AA1-7DF3-2A84-DE95-96001AA6FB3F}"/>
              </a:ext>
            </a:extLst>
          </p:cNvPr>
          <p:cNvGrpSpPr/>
          <p:nvPr/>
        </p:nvGrpSpPr>
        <p:grpSpPr>
          <a:xfrm>
            <a:off x="2100327" y="1830985"/>
            <a:ext cx="7991346" cy="4147060"/>
            <a:chOff x="2209667" y="1330423"/>
            <a:chExt cx="8664945" cy="4496620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4" t="3185" r="2055" b="14282"/>
            <a:stretch/>
          </p:blipFill>
          <p:spPr>
            <a:xfrm>
              <a:off x="2209667" y="1330423"/>
              <a:ext cx="7380748" cy="4496620"/>
            </a:xfrm>
            <a:prstGeom prst="rect">
              <a:avLst/>
            </a:prstGeom>
            <a:ln w="44450"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sp>
          <p:nvSpPr>
            <p:cNvPr id="10" name="Rectángulo 9"/>
            <p:cNvSpPr/>
            <p:nvPr/>
          </p:nvSpPr>
          <p:spPr>
            <a:xfrm>
              <a:off x="6570921" y="2879274"/>
              <a:ext cx="2581155" cy="1303972"/>
            </a:xfrm>
            <a:prstGeom prst="rect">
              <a:avLst/>
            </a:prstGeom>
            <a:solidFill>
              <a:srgbClr val="66FF33">
                <a:alpha val="5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 sz="2400"/>
            </a:p>
          </p:txBody>
        </p:sp>
        <p:sp>
          <p:nvSpPr>
            <p:cNvPr id="5" name="Rectángulo 4"/>
            <p:cNvSpPr/>
            <p:nvPr/>
          </p:nvSpPr>
          <p:spPr>
            <a:xfrm>
              <a:off x="3932203" y="2930991"/>
              <a:ext cx="55015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3200">
                  <a:solidFill>
                    <a:srgbClr val="FF0000"/>
                  </a:solidFill>
                  <a:sym typeface="Wingdings" panose="05000000000000000000" pitchFamily="2" charset="2"/>
                </a:rPr>
                <a:t></a:t>
              </a:r>
              <a:endParaRPr lang="es-AR" sz="3200">
                <a:solidFill>
                  <a:srgbClr val="FF0000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8540370" y="3653233"/>
              <a:ext cx="55015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3200">
                  <a:solidFill>
                    <a:srgbClr val="FF0000"/>
                  </a:solidFill>
                  <a:sym typeface="Wingdings" panose="05000000000000000000" pitchFamily="2" charset="2"/>
                </a:rPr>
                <a:t></a:t>
              </a:r>
              <a:endParaRPr lang="es-AR" sz="3200">
                <a:solidFill>
                  <a:srgbClr val="FF0000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8188565" y="3046914"/>
              <a:ext cx="55015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3200">
                  <a:solidFill>
                    <a:srgbClr val="FF0000"/>
                  </a:solidFill>
                  <a:sym typeface="Wingdings" panose="05000000000000000000" pitchFamily="2" charset="2"/>
                </a:rPr>
                <a:t></a:t>
              </a:r>
              <a:endParaRPr lang="es-AR" sz="3200">
                <a:solidFill>
                  <a:srgbClr val="FF0000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4192103" y="4761779"/>
              <a:ext cx="55015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3200">
                  <a:solidFill>
                    <a:srgbClr val="FF0000"/>
                  </a:solidFill>
                  <a:sym typeface="Wingdings" panose="05000000000000000000" pitchFamily="2" charset="2"/>
                </a:rPr>
                <a:t></a:t>
              </a:r>
              <a:endParaRPr lang="es-AR" sz="3200">
                <a:solidFill>
                  <a:srgbClr val="FF0000"/>
                </a:solidFill>
              </a:endParaRPr>
            </a:p>
          </p:txBody>
        </p:sp>
        <p:sp>
          <p:nvSpPr>
            <p:cNvPr id="9" name="Rectángulo 8"/>
            <p:cNvSpPr/>
            <p:nvPr/>
          </p:nvSpPr>
          <p:spPr>
            <a:xfrm>
              <a:off x="8036814" y="4525227"/>
              <a:ext cx="55015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3200">
                  <a:solidFill>
                    <a:srgbClr val="18B208"/>
                  </a:solidFill>
                  <a:sym typeface="Wingdings" panose="05000000000000000000" pitchFamily="2" charset="2"/>
                </a:rPr>
                <a:t></a:t>
              </a:r>
              <a:endParaRPr lang="es-AR" sz="3200">
                <a:solidFill>
                  <a:srgbClr val="18B208"/>
                </a:solidFill>
              </a:endParaRPr>
            </a:p>
          </p:txBody>
        </p:sp>
        <p:sp>
          <p:nvSpPr>
            <p:cNvPr id="11" name="Flecha derecha 10"/>
            <p:cNvSpPr/>
            <p:nvPr/>
          </p:nvSpPr>
          <p:spPr>
            <a:xfrm rot="10800000">
              <a:off x="9392865" y="3304430"/>
              <a:ext cx="1481747" cy="680092"/>
            </a:xfrm>
            <a:prstGeom prst="rightArrow">
              <a:avLst/>
            </a:prstGeom>
            <a:solidFill>
              <a:srgbClr val="66FF33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 sz="2400"/>
            </a:p>
          </p:txBody>
        </p:sp>
      </p:grpSp>
    </p:spTree>
    <p:extLst>
      <p:ext uri="{BB962C8B-B14F-4D97-AF65-F5344CB8AC3E}">
        <p14:creationId xmlns:p14="http://schemas.microsoft.com/office/powerpoint/2010/main" val="29750907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894489" y="619905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PASO 7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454262" y="2796369"/>
            <a:ext cx="1849437" cy="11112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1" name="AutoShape 20">
            <a:extLst>
              <a:ext uri="{FF2B5EF4-FFF2-40B4-BE49-F238E27FC236}">
                <a16:creationId xmlns:a16="http://schemas.microsoft.com/office/drawing/2014/main" id="{EFF1F84A-26D9-4A2A-9DD9-F71DBF41BB2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68881" y="4533093"/>
            <a:ext cx="0" cy="538163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sp>
        <p:nvSpPr>
          <p:cNvPr id="36" name="Oval 46">
            <a:extLst>
              <a:ext uri="{FF2B5EF4-FFF2-40B4-BE49-F238E27FC236}">
                <a16:creationId xmlns:a16="http://schemas.microsoft.com/office/drawing/2014/main" id="{B69076F5-E4E7-4DC8-B2C0-243580347E95}"/>
              </a:ext>
            </a:extLst>
          </p:cNvPr>
          <p:cNvSpPr/>
          <p:nvPr/>
        </p:nvSpPr>
        <p:spPr>
          <a:xfrm>
            <a:off x="3756306" y="4787086"/>
            <a:ext cx="2000247" cy="1292240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EF5A161A-910C-DC64-155F-CB03FFE11E92}"/>
              </a:ext>
            </a:extLst>
          </p:cNvPr>
          <p:cNvGrpSpPr/>
          <p:nvPr/>
        </p:nvGrpSpPr>
        <p:grpSpPr>
          <a:xfrm>
            <a:off x="1556825" y="1158068"/>
            <a:ext cx="8936037" cy="4773613"/>
            <a:chOff x="1556825" y="1158068"/>
            <a:chExt cx="8936037" cy="4773613"/>
          </a:xfrm>
        </p:grpSpPr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083A52CA-185A-4F2C-8623-C5BFB521F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550" y="2377268"/>
              <a:ext cx="138271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Cierre OT</a:t>
              </a:r>
            </a:p>
            <a:p>
              <a:pPr algn="ctr"/>
              <a:r>
                <a:rPr lang="es-AR" sz="1400" b="1"/>
                <a:t>(TECO OT</a:t>
              </a:r>
            </a:p>
            <a:p>
              <a:pPr algn="ctr"/>
              <a:r>
                <a:rPr lang="es-AR" sz="1400" b="1"/>
                <a:t>En AMM – 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80309CBB-F620-4EE5-9BBC-146A24F4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674" y="1386668"/>
              <a:ext cx="16113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600" b="1"/>
                <a:t>Descripción Avería</a:t>
              </a:r>
            </a:p>
            <a:p>
              <a:pPr algn="ctr"/>
              <a:r>
                <a:rPr lang="es-AR" sz="1600" b="1"/>
                <a:t>(</a:t>
              </a:r>
              <a:r>
                <a:rPr lang="es-AR" sz="1600" b="1">
                  <a:solidFill>
                    <a:srgbClr val="C00000"/>
                  </a:solidFill>
                </a:rPr>
                <a:t>Operador /</a:t>
              </a:r>
            </a:p>
            <a:p>
              <a:pPr algn="ctr"/>
              <a:r>
                <a:rPr lang="es-AR" sz="1600" b="1">
                  <a:solidFill>
                    <a:srgbClr val="C00000"/>
                  </a:solidFill>
                </a:rPr>
                <a:t>Testigo</a:t>
              </a:r>
              <a:r>
                <a:rPr lang="es-AR" sz="1600" b="1"/>
                <a:t>)</a:t>
              </a:r>
              <a:endParaRPr lang="es-AR" sz="1200" b="1"/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91F3A228-B93F-47A0-9715-2218E7363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3699" y="2366156"/>
              <a:ext cx="151606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Descripción de</a:t>
              </a:r>
            </a:p>
            <a:p>
              <a:pPr algn="ctr"/>
              <a:r>
                <a:rPr lang="es-AR" sz="1400" b="1"/>
                <a:t>la Avería II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Técnico/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“Paramédico”)</a:t>
              </a: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96E1C5AD-B318-49AB-9456-70523107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524" y="3690131"/>
              <a:ext cx="18018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5 POR QUÉ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BD15A12D-0641-4FBB-BE49-907AE9AA0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736" y="3672668"/>
              <a:ext cx="16589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 u="sng"/>
                <a:t>Primeras Ideas</a:t>
              </a:r>
              <a:r>
                <a:rPr lang="es-AR" sz="1200" b="1"/>
                <a:t>:</a:t>
              </a:r>
            </a:p>
            <a:p>
              <a:pPr algn="ctr"/>
              <a:r>
                <a:rPr lang="es-AR" sz="1200" b="1"/>
                <a:t>Diagrama </a:t>
              </a:r>
            </a:p>
            <a:p>
              <a:pPr algn="ctr"/>
              <a:r>
                <a:rPr lang="es-AR" sz="1200" b="1"/>
                <a:t>CAUSA/EFECTO</a:t>
              </a:r>
            </a:p>
            <a:p>
              <a:pPr algn="ctr"/>
              <a:r>
                <a:rPr lang="es-AR" sz="1200" b="1"/>
                <a:t>(Espina de Pescado)</a:t>
              </a:r>
            </a:p>
            <a:p>
              <a:pPr algn="ctr"/>
              <a:r>
                <a:rPr lang="es-AR" sz="12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Equipo ADA</a:t>
              </a:r>
              <a:r>
                <a:rPr lang="es-AR" sz="1200" b="1"/>
                <a:t>)</a:t>
              </a:r>
            </a:p>
          </p:txBody>
        </p:sp>
        <p:sp>
          <p:nvSpPr>
            <p:cNvPr id="15" name="AutoShape 13">
              <a:extLst>
                <a:ext uri="{FF2B5EF4-FFF2-40B4-BE49-F238E27FC236}">
                  <a16:creationId xmlns:a16="http://schemas.microsoft.com/office/drawing/2014/main" id="{BC8F891E-D737-4929-84DA-A3C72EF7D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DEFINIR</a:t>
              </a:r>
            </a:p>
            <a:p>
              <a:pPr algn="ctr"/>
              <a:r>
                <a:rPr lang="es-AR" sz="1400" b="1"/>
                <a:t>Plan de Acción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cxnSp>
          <p:nvCxnSpPr>
            <p:cNvPr id="16" name="AutoShape 14">
              <a:extLst>
                <a:ext uri="{FF2B5EF4-FFF2-40B4-BE49-F238E27FC236}">
                  <a16:creationId xmlns:a16="http://schemas.microsoft.com/office/drawing/2014/main" id="{0DF67BB7-2975-47D1-A82D-20795D24A7CD}"/>
                </a:ext>
              </a:extLst>
            </p:cNvPr>
            <p:cNvCxnSpPr>
              <a:cxnSpLocks noChangeShapeType="1"/>
              <a:stCxn id="29" idx="3"/>
              <a:endCxn id="10" idx="1"/>
            </p:cNvCxnSpPr>
            <p:nvPr/>
          </p:nvCxnSpPr>
          <p:spPr bwMode="auto">
            <a:xfrm>
              <a:off x="4549262" y="2785256"/>
              <a:ext cx="522288" cy="22225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19">
              <a:extLst>
                <a:ext uri="{FF2B5EF4-FFF2-40B4-BE49-F238E27FC236}">
                  <a16:creationId xmlns:a16="http://schemas.microsoft.com/office/drawing/2014/main" id="{8C844F7F-90BA-4822-984E-5096E7F3617A}"/>
                </a:ext>
              </a:extLst>
            </p:cNvPr>
            <p:cNvCxnSpPr>
              <a:cxnSpLocks noChangeShapeType="1"/>
              <a:stCxn id="14" idx="1"/>
              <a:endCxn id="13" idx="3"/>
            </p:cNvCxnSpPr>
            <p:nvPr/>
          </p:nvCxnSpPr>
          <p:spPr bwMode="auto">
            <a:xfrm flipH="1">
              <a:off x="5784336" y="4102881"/>
              <a:ext cx="533400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20">
              <a:extLst>
                <a:ext uri="{FF2B5EF4-FFF2-40B4-BE49-F238E27FC236}">
                  <a16:creationId xmlns:a16="http://schemas.microsoft.com/office/drawing/2014/main" id="{908BEB05-1C7B-4978-BC99-85B46450544D}"/>
                </a:ext>
              </a:extLst>
            </p:cNvPr>
            <p:cNvCxnSpPr>
              <a:cxnSpLocks noChangeShapeType="1"/>
              <a:stCxn id="13" idx="1"/>
              <a:endCxn id="15" idx="3"/>
            </p:cNvCxnSpPr>
            <p:nvPr/>
          </p:nvCxnSpPr>
          <p:spPr bwMode="auto">
            <a:xfrm flipH="1" flipV="1">
              <a:off x="3503099" y="4102881"/>
              <a:ext cx="479425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3BE6624E-8DE3-4971-8ED9-87F782E7E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951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Agregar AVERÍA</a:t>
              </a:r>
            </a:p>
            <a:p>
              <a:pPr algn="ctr"/>
              <a:r>
                <a:rPr lang="es-AR" sz="1400" b="1"/>
                <a:t>a la Matriz X</a:t>
              </a:r>
            </a:p>
          </p:txBody>
        </p:sp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23125CD-BBFA-49A9-BA63-067E7982D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4349" y="5071256"/>
              <a:ext cx="18303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/>
                <a:t>Actualizar OT con</a:t>
              </a:r>
            </a:p>
            <a:p>
              <a:pPr algn="ctr"/>
              <a:r>
                <a:rPr lang="es-AR" sz="1200" b="1"/>
                <a:t>Retroalimentación</a:t>
              </a:r>
            </a:p>
            <a:p>
              <a:pPr algn="ctr"/>
              <a:r>
                <a:rPr lang="es-AR" sz="1200" b="1"/>
                <a:t>Técnica, en AMM,</a:t>
              </a:r>
            </a:p>
            <a:p>
              <a:pPr algn="ctr"/>
              <a:r>
                <a:rPr lang="es-AR" sz="1200" b="1"/>
                <a:t>Si hubo cambios</a:t>
              </a:r>
            </a:p>
            <a:p>
              <a:pPr algn="ctr"/>
              <a:r>
                <a:rPr lang="es-AR" sz="1200" b="1"/>
                <a:t>resultantes del ADA</a:t>
              </a:r>
            </a:p>
          </p:txBody>
        </p:sp>
        <p:sp>
          <p:nvSpPr>
            <p:cNvPr id="22" name="AutoShape 10">
              <a:extLst>
                <a:ext uri="{FF2B5EF4-FFF2-40B4-BE49-F238E27FC236}">
                  <a16:creationId xmlns:a16="http://schemas.microsoft.com/office/drawing/2014/main" id="{0BBA4955-1224-47EC-B5AB-9528A8D04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623" y="5071256"/>
              <a:ext cx="17160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200" b="1"/>
                <a:t>VALIDAR la mejora </a:t>
              </a:r>
              <a:r>
                <a:rPr lang="es-AR" sz="11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Eficacia</a:t>
              </a:r>
              <a:r>
                <a:rPr lang="es-AR" sz="1100" b="1"/>
                <a:t>) </a:t>
              </a:r>
              <a:r>
                <a:rPr lang="es-AR" sz="1200" b="1"/>
                <a:t>y verificar aplicabilidad a otras líneas</a:t>
              </a:r>
            </a:p>
          </p:txBody>
        </p:sp>
        <p:sp>
          <p:nvSpPr>
            <p:cNvPr id="23" name="AutoShape 13">
              <a:extLst>
                <a:ext uri="{FF2B5EF4-FFF2-40B4-BE49-F238E27FC236}">
                  <a16:creationId xmlns:a16="http://schemas.microsoft.com/office/drawing/2014/main" id="{42C25CDC-3751-420A-A62A-34FF7FD2B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IMPLEMENTAR</a:t>
              </a:r>
            </a:p>
            <a:p>
              <a:pPr algn="ctr"/>
              <a:r>
                <a:rPr lang="es-AR" sz="1400" b="1"/>
                <a:t>Plan de Acción</a:t>
              </a:r>
            </a:p>
          </p:txBody>
        </p:sp>
        <p:cxnSp>
          <p:nvCxnSpPr>
            <p:cNvPr id="24" name="AutoShape 20">
              <a:extLst>
                <a:ext uri="{FF2B5EF4-FFF2-40B4-BE49-F238E27FC236}">
                  <a16:creationId xmlns:a16="http://schemas.microsoft.com/office/drawing/2014/main" id="{D270F0F4-4A01-4D9F-AC6E-E03B6DFA2F82}"/>
                </a:ext>
              </a:extLst>
            </p:cNvPr>
            <p:cNvCxnSpPr>
              <a:cxnSpLocks noChangeShapeType="1"/>
              <a:stCxn id="20" idx="1"/>
              <a:endCxn id="23" idx="3"/>
            </p:cNvCxnSpPr>
            <p:nvPr/>
          </p:nvCxnSpPr>
          <p:spPr bwMode="auto">
            <a:xfrm rot="10800000">
              <a:off x="3503100" y="5501469"/>
              <a:ext cx="506413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5" name="AutoShape 20">
              <a:extLst>
                <a:ext uri="{FF2B5EF4-FFF2-40B4-BE49-F238E27FC236}">
                  <a16:creationId xmlns:a16="http://schemas.microsoft.com/office/drawing/2014/main" id="{ACA8A44A-5484-408D-A9E8-AD199917E5FE}"/>
                </a:ext>
              </a:extLst>
            </p:cNvPr>
            <p:cNvCxnSpPr>
              <a:cxnSpLocks noChangeShapeType="1"/>
              <a:stCxn id="21" idx="1"/>
              <a:endCxn id="20" idx="3"/>
            </p:cNvCxnSpPr>
            <p:nvPr/>
          </p:nvCxnSpPr>
          <p:spPr bwMode="auto">
            <a:xfrm rot="10800000">
              <a:off x="5477949" y="5501469"/>
              <a:ext cx="406400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6" name="AutoShape 20">
              <a:extLst>
                <a:ext uri="{FF2B5EF4-FFF2-40B4-BE49-F238E27FC236}">
                  <a16:creationId xmlns:a16="http://schemas.microsoft.com/office/drawing/2014/main" id="{0500AF4D-5B00-463F-80B9-AE8E19D04A12}"/>
                </a:ext>
              </a:extLst>
            </p:cNvPr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7714736" y="5501469"/>
              <a:ext cx="496887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EF822CF1-4F0B-4C78-8F34-3DDCD9E30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825" y="2026431"/>
              <a:ext cx="1806575" cy="1460500"/>
            </a:xfrm>
            <a:prstGeom prst="irregularSeal2">
              <a:avLst/>
            </a:prstGeom>
            <a:solidFill>
              <a:srgbClr val="FF0000">
                <a:alpha val="70195"/>
              </a:srgbClr>
            </a:solidFill>
            <a:ln w="9525" algn="ctr">
              <a:solidFill>
                <a:srgbClr val="41763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2400" b="1">
                  <a:solidFill>
                    <a:schemeClr val="bg1"/>
                  </a:solidFill>
                </a:rPr>
                <a:t>AVERÍA</a:t>
              </a:r>
            </a:p>
          </p:txBody>
        </p:sp>
        <p:sp>
          <p:nvSpPr>
            <p:cNvPr id="28" name="Text Box 32">
              <a:extLst>
                <a:ext uri="{FF2B5EF4-FFF2-40B4-BE49-F238E27FC236}">
                  <a16:creationId xmlns:a16="http://schemas.microsoft.com/office/drawing/2014/main" id="{DA120467-20B2-4F79-8BC2-B35B70F32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9703903" y="5408996"/>
              <a:ext cx="830997" cy="137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AR" sz="1400" b="1"/>
                <a:t>FIN</a:t>
              </a: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7ABAE94C-E50B-4655-9536-00C384C46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500" y="2355043"/>
              <a:ext cx="114776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REPARAR</a:t>
              </a:r>
            </a:p>
            <a:p>
              <a:pPr algn="ctr"/>
              <a:r>
                <a:rPr lang="es-AR" sz="1400" b="1"/>
                <a:t>(Restaura</a:t>
              </a:r>
            </a:p>
            <a:p>
              <a:pPr algn="ctr"/>
              <a:r>
                <a:rPr lang="es-AR" sz="1400" b="1"/>
                <a:t>Operación–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cxnSp>
          <p:nvCxnSpPr>
            <p:cNvPr id="30" name="Elbow Connector 38">
              <a:extLst>
                <a:ext uri="{FF2B5EF4-FFF2-40B4-BE49-F238E27FC236}">
                  <a16:creationId xmlns:a16="http://schemas.microsoft.com/office/drawing/2014/main" id="{1FE190BA-A81D-4587-8379-94043980137C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888986" y="1816881"/>
              <a:ext cx="3414713" cy="9794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AutoShape 10">
              <a:extLst>
                <a:ext uri="{FF2B5EF4-FFF2-40B4-BE49-F238E27FC236}">
                  <a16:creationId xmlns:a16="http://schemas.microsoft.com/office/drawing/2014/main" id="{256A82A6-6982-4D73-B992-0361C7E2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625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400" b="1"/>
                <a:t>Confirmar </a:t>
              </a:r>
              <a:r>
                <a:rPr lang="es-AR" sz="1400" b="1" u="sng"/>
                <a:t>CONDICIONES BÁSICAS</a:t>
              </a:r>
            </a:p>
          </p:txBody>
        </p:sp>
        <p:cxnSp>
          <p:nvCxnSpPr>
            <p:cNvPr id="33" name="AutoShape 19">
              <a:extLst>
                <a:ext uri="{FF2B5EF4-FFF2-40B4-BE49-F238E27FC236}">
                  <a16:creationId xmlns:a16="http://schemas.microsoft.com/office/drawing/2014/main" id="{A11FECA9-11E5-457C-8BEB-F459CABCEBA0}"/>
                </a:ext>
              </a:extLst>
            </p:cNvPr>
            <p:cNvCxnSpPr>
              <a:cxnSpLocks noChangeShapeType="1"/>
              <a:stCxn id="32" idx="1"/>
              <a:endCxn id="14" idx="3"/>
            </p:cNvCxnSpPr>
            <p:nvPr/>
          </p:nvCxnSpPr>
          <p:spPr bwMode="auto">
            <a:xfrm flipH="1">
              <a:off x="7976673" y="4102881"/>
              <a:ext cx="361952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34" name="AutoShape 19">
              <a:extLst>
                <a:ext uri="{FF2B5EF4-FFF2-40B4-BE49-F238E27FC236}">
                  <a16:creationId xmlns:a16="http://schemas.microsoft.com/office/drawing/2014/main" id="{3511919D-8F84-475C-8314-7B71982FD772}"/>
                </a:ext>
              </a:extLst>
            </p:cNvPr>
            <p:cNvCxnSpPr>
              <a:cxnSpLocks noChangeShapeType="1"/>
              <a:stCxn id="12" idx="2"/>
              <a:endCxn id="32" idx="0"/>
            </p:cNvCxnSpPr>
            <p:nvPr/>
          </p:nvCxnSpPr>
          <p:spPr bwMode="auto">
            <a:xfrm>
              <a:off x="9061730" y="3226581"/>
              <a:ext cx="11114" cy="446087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7" name="51 CuadroTexto">
              <a:extLst>
                <a:ext uri="{FF2B5EF4-FFF2-40B4-BE49-F238E27FC236}">
                  <a16:creationId xmlns:a16="http://schemas.microsoft.com/office/drawing/2014/main" id="{55FB701A-97C9-4406-BEB2-30E3007EF7FB}"/>
                </a:ext>
              </a:extLst>
            </p:cNvPr>
            <p:cNvSpPr txBox="1"/>
            <p:nvPr/>
          </p:nvSpPr>
          <p:spPr>
            <a:xfrm>
              <a:off x="6911462" y="1158068"/>
              <a:ext cx="3581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500" b="1"/>
                <a:t>: SIEMPRE reparar urgente</a:t>
              </a:r>
              <a:r>
                <a:rPr lang="es-AR" sz="1500"/>
                <a:t>, para detener la línea el menor tiempo posible</a:t>
              </a: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2F094FC9-DF3C-4410-AEEB-E3E322DE7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8236" y="1234269"/>
              <a:ext cx="403226" cy="381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AR" sz="1200" b="1"/>
            </a:p>
          </p:txBody>
        </p:sp>
      </p:grpSp>
    </p:spTree>
    <p:extLst>
      <p:ext uri="{BB962C8B-B14F-4D97-AF65-F5344CB8AC3E}">
        <p14:creationId xmlns:p14="http://schemas.microsoft.com/office/powerpoint/2010/main" val="248080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295596" y="349856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MATRIZ X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9F1586EE-445E-4206-AC6A-59E8DDCF1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96" y="1152866"/>
            <a:ext cx="7924800" cy="491519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3986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523999" y="534414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MATRIZ X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pic>
        <p:nvPicPr>
          <p:cNvPr id="5" name="Picture 2" descr="C:\ARGuerinJu\(1) GUERINO - NESTLÉ PURINA\1.1.1.1. MÓDULOS Capacitaciones TPM\(1) ADA - Matriz X\Matriz X - ADA Mosquera.JPG">
            <a:extLst>
              <a:ext uri="{FF2B5EF4-FFF2-40B4-BE49-F238E27FC236}">
                <a16:creationId xmlns:a16="http://schemas.microsoft.com/office/drawing/2014/main" id="{04D4268B-B2BA-4B4A-9FCA-C78A19B8A2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9112" y="1298648"/>
            <a:ext cx="6613775" cy="468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743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3150" y="364493"/>
            <a:ext cx="6823203" cy="965835"/>
          </a:xfrm>
        </p:spPr>
        <p:txBody>
          <a:bodyPr/>
          <a:lstStyle/>
          <a:p>
            <a:r>
              <a:rPr lang="es-ES_tradnl" sz="4400" b="1">
                <a:solidFill>
                  <a:schemeClr val="tx1"/>
                </a:solidFill>
                <a:latin typeface="Century Gothic" panose="020B0502020202020204" pitchFamily="34" charset="0"/>
              </a:rPr>
              <a:t>PRINCIPALES PÉRDIDAS</a:t>
            </a:r>
            <a:endParaRPr lang="es-ES_tradnl" sz="4400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Marcador de contenido 4">
            <a:extLst>
              <a:ext uri="{FF2B5EF4-FFF2-40B4-BE49-F238E27FC236}">
                <a16:creationId xmlns:a16="http://schemas.microsoft.com/office/drawing/2014/main" id="{9EBC2615-7A6A-49DA-8C05-873FEF877D70}"/>
              </a:ext>
            </a:extLst>
          </p:cNvPr>
          <p:cNvSpPr txBox="1">
            <a:spLocks/>
          </p:cNvSpPr>
          <p:nvPr/>
        </p:nvSpPr>
        <p:spPr>
          <a:xfrm>
            <a:off x="1871330" y="1568497"/>
            <a:ext cx="6954485" cy="416675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solidFill>
                  <a:srgbClr val="178C86"/>
                </a:solidFill>
              </a:rPr>
              <a:t>T</a:t>
            </a:r>
            <a:r>
              <a:rPr lang="es-ES" sz="3200"/>
              <a:t>iempo (mala planificación)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solidFill>
                  <a:srgbClr val="178C86"/>
                </a:solidFill>
              </a:rPr>
              <a:t>R</a:t>
            </a:r>
            <a:r>
              <a:rPr lang="es-ES" sz="3200"/>
              <a:t>etrabajo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solidFill>
                  <a:srgbClr val="178C86"/>
                </a:solidFill>
              </a:rPr>
              <a:t>A</a:t>
            </a:r>
            <a:r>
              <a:rPr lang="es-ES" sz="3200"/>
              <a:t>verías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solidFill>
                  <a:srgbClr val="178C86"/>
                </a:solidFill>
              </a:rPr>
              <a:t>M</a:t>
            </a:r>
            <a:r>
              <a:rPr lang="es-ES" sz="3200"/>
              <a:t>ovimientos Innecesarios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solidFill>
                  <a:srgbClr val="178C86"/>
                </a:solidFill>
              </a:rPr>
              <a:t>P</a:t>
            </a:r>
            <a:r>
              <a:rPr lang="es-ES" sz="3200"/>
              <a:t>reventivo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ES" sz="3200" b="1">
                <a:solidFill>
                  <a:srgbClr val="178C86"/>
                </a:solidFill>
              </a:rPr>
              <a:t>A</a:t>
            </a:r>
            <a:r>
              <a:rPr lang="es-ES" sz="3200"/>
              <a:t>plazamientos / Esperas</a:t>
            </a:r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r>
              <a:rPr lang="es-AR" sz="3200" b="1">
                <a:solidFill>
                  <a:srgbClr val="178C86"/>
                </a:solidFill>
              </a:rPr>
              <a:t>S</a:t>
            </a:r>
            <a:r>
              <a:rPr lang="es-AR" sz="3200"/>
              <a:t>tocks</a:t>
            </a:r>
            <a:endParaRPr lang="es-ES" sz="3200"/>
          </a:p>
          <a:p>
            <a:pPr marL="971550" lvl="1" indent="-514350">
              <a:lnSpc>
                <a:spcPct val="120000"/>
              </a:lnSpc>
              <a:buFont typeface="+mj-lt"/>
              <a:buAutoNum type="arabicPeriod"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72855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906741" y="761831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PASO 8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  <a:stCxn id="10" idx="3"/>
            <a:endCxn id="12" idx="1"/>
          </p:cNvCxnSpPr>
          <p:nvPr/>
        </p:nvCxnSpPr>
        <p:spPr bwMode="auto">
          <a:xfrm flipV="1">
            <a:off x="6454262" y="2796369"/>
            <a:ext cx="1849437" cy="11112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grpSp>
        <p:nvGrpSpPr>
          <p:cNvPr id="2" name="Grupo 1">
            <a:extLst>
              <a:ext uri="{FF2B5EF4-FFF2-40B4-BE49-F238E27FC236}">
                <a16:creationId xmlns:a16="http://schemas.microsoft.com/office/drawing/2014/main" id="{1271B636-49AE-60A3-BFC4-445E17B118A3}"/>
              </a:ext>
            </a:extLst>
          </p:cNvPr>
          <p:cNvGrpSpPr/>
          <p:nvPr/>
        </p:nvGrpSpPr>
        <p:grpSpPr>
          <a:xfrm>
            <a:off x="1556825" y="1158068"/>
            <a:ext cx="8936037" cy="4965708"/>
            <a:chOff x="1556825" y="1158068"/>
            <a:chExt cx="8936037" cy="4965708"/>
          </a:xfrm>
        </p:grpSpPr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083A52CA-185A-4F2C-8623-C5BFB521F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550" y="2377268"/>
              <a:ext cx="138271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Cierre OT</a:t>
              </a:r>
            </a:p>
            <a:p>
              <a:pPr algn="ctr"/>
              <a:r>
                <a:rPr lang="es-AR" sz="1400" b="1"/>
                <a:t>(TECO OT</a:t>
              </a:r>
            </a:p>
            <a:p>
              <a:pPr algn="ctr"/>
              <a:r>
                <a:rPr lang="es-AR" sz="1400" b="1"/>
                <a:t>En AMM – 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80309CBB-F620-4EE5-9BBC-146A24F4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674" y="1386668"/>
              <a:ext cx="16113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600" b="1"/>
                <a:t>Descripción Avería</a:t>
              </a:r>
            </a:p>
            <a:p>
              <a:pPr algn="ctr"/>
              <a:r>
                <a:rPr lang="es-AR" sz="1600" b="1"/>
                <a:t>(</a:t>
              </a:r>
              <a:r>
                <a:rPr lang="es-AR" sz="1600" b="1">
                  <a:solidFill>
                    <a:srgbClr val="C00000"/>
                  </a:solidFill>
                </a:rPr>
                <a:t>Operador /</a:t>
              </a:r>
            </a:p>
            <a:p>
              <a:pPr algn="ctr"/>
              <a:r>
                <a:rPr lang="es-AR" sz="1600" b="1">
                  <a:solidFill>
                    <a:srgbClr val="C00000"/>
                  </a:solidFill>
                </a:rPr>
                <a:t>Testigo</a:t>
              </a:r>
              <a:r>
                <a:rPr lang="es-AR" sz="1600" b="1"/>
                <a:t>)</a:t>
              </a:r>
              <a:endParaRPr lang="es-AR" sz="1200" b="1"/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91F3A228-B93F-47A0-9715-2218E7363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3699" y="2366156"/>
              <a:ext cx="151606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Descripción de</a:t>
              </a:r>
            </a:p>
            <a:p>
              <a:pPr algn="ctr"/>
              <a:r>
                <a:rPr lang="es-AR" sz="1400" b="1"/>
                <a:t>la Avería II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Técnico/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“Paramédico”)</a:t>
              </a: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96E1C5AD-B318-49AB-9456-70523107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524" y="3690131"/>
              <a:ext cx="18018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5 POR QUÉ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BD15A12D-0641-4FBB-BE49-907AE9AA0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736" y="3672668"/>
              <a:ext cx="16589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 u="sng"/>
                <a:t>Primeras Ideas</a:t>
              </a:r>
              <a:r>
                <a:rPr lang="es-AR" sz="1200" b="1"/>
                <a:t>:</a:t>
              </a:r>
            </a:p>
            <a:p>
              <a:pPr algn="ctr"/>
              <a:r>
                <a:rPr lang="es-AR" sz="1200" b="1"/>
                <a:t>Diagrama </a:t>
              </a:r>
            </a:p>
            <a:p>
              <a:pPr algn="ctr"/>
              <a:r>
                <a:rPr lang="es-AR" sz="1200" b="1"/>
                <a:t>CAUSA/EFECTO</a:t>
              </a:r>
            </a:p>
            <a:p>
              <a:pPr algn="ctr"/>
              <a:r>
                <a:rPr lang="es-AR" sz="1200" b="1"/>
                <a:t>(Espina de Pescado)</a:t>
              </a:r>
            </a:p>
            <a:p>
              <a:pPr algn="ctr"/>
              <a:r>
                <a:rPr lang="es-AR" sz="12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Equipo ADA</a:t>
              </a:r>
              <a:r>
                <a:rPr lang="es-AR" sz="1200" b="1"/>
                <a:t>)</a:t>
              </a:r>
            </a:p>
          </p:txBody>
        </p:sp>
        <p:sp>
          <p:nvSpPr>
            <p:cNvPr id="15" name="AutoShape 13">
              <a:extLst>
                <a:ext uri="{FF2B5EF4-FFF2-40B4-BE49-F238E27FC236}">
                  <a16:creationId xmlns:a16="http://schemas.microsoft.com/office/drawing/2014/main" id="{BC8F891E-D737-4929-84DA-A3C72EF7D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DEFINIR</a:t>
              </a:r>
            </a:p>
            <a:p>
              <a:pPr algn="ctr"/>
              <a:r>
                <a:rPr lang="es-AR" sz="1400" b="1"/>
                <a:t>Plan de Acción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cxnSp>
          <p:nvCxnSpPr>
            <p:cNvPr id="16" name="AutoShape 14">
              <a:extLst>
                <a:ext uri="{FF2B5EF4-FFF2-40B4-BE49-F238E27FC236}">
                  <a16:creationId xmlns:a16="http://schemas.microsoft.com/office/drawing/2014/main" id="{0DF67BB7-2975-47D1-A82D-20795D24A7CD}"/>
                </a:ext>
              </a:extLst>
            </p:cNvPr>
            <p:cNvCxnSpPr>
              <a:cxnSpLocks noChangeShapeType="1"/>
              <a:stCxn id="29" idx="3"/>
              <a:endCxn id="10" idx="1"/>
            </p:cNvCxnSpPr>
            <p:nvPr/>
          </p:nvCxnSpPr>
          <p:spPr bwMode="auto">
            <a:xfrm>
              <a:off x="4549262" y="2785256"/>
              <a:ext cx="522288" cy="22225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19">
              <a:extLst>
                <a:ext uri="{FF2B5EF4-FFF2-40B4-BE49-F238E27FC236}">
                  <a16:creationId xmlns:a16="http://schemas.microsoft.com/office/drawing/2014/main" id="{8C844F7F-90BA-4822-984E-5096E7F3617A}"/>
                </a:ext>
              </a:extLst>
            </p:cNvPr>
            <p:cNvCxnSpPr>
              <a:cxnSpLocks noChangeShapeType="1"/>
              <a:stCxn id="14" idx="1"/>
              <a:endCxn id="13" idx="3"/>
            </p:cNvCxnSpPr>
            <p:nvPr/>
          </p:nvCxnSpPr>
          <p:spPr bwMode="auto">
            <a:xfrm flipH="1">
              <a:off x="5784336" y="4102881"/>
              <a:ext cx="533400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20">
              <a:extLst>
                <a:ext uri="{FF2B5EF4-FFF2-40B4-BE49-F238E27FC236}">
                  <a16:creationId xmlns:a16="http://schemas.microsoft.com/office/drawing/2014/main" id="{908BEB05-1C7B-4978-BC99-85B46450544D}"/>
                </a:ext>
              </a:extLst>
            </p:cNvPr>
            <p:cNvCxnSpPr>
              <a:cxnSpLocks noChangeShapeType="1"/>
              <a:stCxn id="13" idx="1"/>
              <a:endCxn id="15" idx="3"/>
            </p:cNvCxnSpPr>
            <p:nvPr/>
          </p:nvCxnSpPr>
          <p:spPr bwMode="auto">
            <a:xfrm flipH="1" flipV="1">
              <a:off x="3503099" y="4102881"/>
              <a:ext cx="479425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3BE6624E-8DE3-4971-8ED9-87F782E7E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951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Agregar AVERÍA</a:t>
              </a:r>
            </a:p>
            <a:p>
              <a:pPr algn="ctr"/>
              <a:r>
                <a:rPr lang="es-AR" sz="1400" b="1"/>
                <a:t>a la Matriz X</a:t>
              </a:r>
            </a:p>
          </p:txBody>
        </p:sp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23125CD-BBFA-49A9-BA63-067E7982D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4349" y="5071256"/>
              <a:ext cx="18303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/>
                <a:t>Actualizar OT con</a:t>
              </a:r>
            </a:p>
            <a:p>
              <a:pPr algn="ctr"/>
              <a:r>
                <a:rPr lang="es-AR" sz="1200" b="1"/>
                <a:t>Retroalimentación</a:t>
              </a:r>
            </a:p>
            <a:p>
              <a:pPr algn="ctr"/>
              <a:r>
                <a:rPr lang="es-AR" sz="1200" b="1"/>
                <a:t>Técnica, en AMM,</a:t>
              </a:r>
            </a:p>
            <a:p>
              <a:pPr algn="ctr"/>
              <a:r>
                <a:rPr lang="es-AR" sz="1200" b="1"/>
                <a:t>Si hubo cambios</a:t>
              </a:r>
            </a:p>
            <a:p>
              <a:pPr algn="ctr"/>
              <a:r>
                <a:rPr lang="es-AR" sz="1200" b="1"/>
                <a:t>resultantes del ADA</a:t>
              </a:r>
            </a:p>
          </p:txBody>
        </p:sp>
        <p:sp>
          <p:nvSpPr>
            <p:cNvPr id="22" name="AutoShape 10">
              <a:extLst>
                <a:ext uri="{FF2B5EF4-FFF2-40B4-BE49-F238E27FC236}">
                  <a16:creationId xmlns:a16="http://schemas.microsoft.com/office/drawing/2014/main" id="{0BBA4955-1224-47EC-B5AB-9528A8D04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623" y="5071256"/>
              <a:ext cx="17160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200" b="1"/>
                <a:t>VALIDAR la mejora </a:t>
              </a:r>
              <a:r>
                <a:rPr lang="es-AR" sz="11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Eficacia</a:t>
              </a:r>
              <a:r>
                <a:rPr lang="es-AR" sz="1100" b="1"/>
                <a:t>) </a:t>
              </a:r>
              <a:r>
                <a:rPr lang="es-AR" sz="1200" b="1"/>
                <a:t>y verificar aplicabilidad a otras líneas</a:t>
              </a:r>
            </a:p>
          </p:txBody>
        </p:sp>
        <p:sp>
          <p:nvSpPr>
            <p:cNvPr id="23" name="AutoShape 13">
              <a:extLst>
                <a:ext uri="{FF2B5EF4-FFF2-40B4-BE49-F238E27FC236}">
                  <a16:creationId xmlns:a16="http://schemas.microsoft.com/office/drawing/2014/main" id="{42C25CDC-3751-420A-A62A-34FF7FD2B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IMPLEMENTAR</a:t>
              </a:r>
            </a:p>
            <a:p>
              <a:pPr algn="ctr"/>
              <a:r>
                <a:rPr lang="es-AR" sz="1400" b="1"/>
                <a:t>Plan de Acción</a:t>
              </a:r>
            </a:p>
          </p:txBody>
        </p:sp>
        <p:cxnSp>
          <p:nvCxnSpPr>
            <p:cNvPr id="24" name="AutoShape 20">
              <a:extLst>
                <a:ext uri="{FF2B5EF4-FFF2-40B4-BE49-F238E27FC236}">
                  <a16:creationId xmlns:a16="http://schemas.microsoft.com/office/drawing/2014/main" id="{D270F0F4-4A01-4D9F-AC6E-E03B6DFA2F82}"/>
                </a:ext>
              </a:extLst>
            </p:cNvPr>
            <p:cNvCxnSpPr>
              <a:cxnSpLocks noChangeShapeType="1"/>
              <a:stCxn id="20" idx="1"/>
              <a:endCxn id="23" idx="3"/>
            </p:cNvCxnSpPr>
            <p:nvPr/>
          </p:nvCxnSpPr>
          <p:spPr bwMode="auto">
            <a:xfrm rot="10800000">
              <a:off x="3503100" y="5501469"/>
              <a:ext cx="506413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5" name="AutoShape 20">
              <a:extLst>
                <a:ext uri="{FF2B5EF4-FFF2-40B4-BE49-F238E27FC236}">
                  <a16:creationId xmlns:a16="http://schemas.microsoft.com/office/drawing/2014/main" id="{ACA8A44A-5484-408D-A9E8-AD199917E5FE}"/>
                </a:ext>
              </a:extLst>
            </p:cNvPr>
            <p:cNvCxnSpPr>
              <a:cxnSpLocks noChangeShapeType="1"/>
              <a:stCxn id="21" idx="1"/>
              <a:endCxn id="20" idx="3"/>
            </p:cNvCxnSpPr>
            <p:nvPr/>
          </p:nvCxnSpPr>
          <p:spPr bwMode="auto">
            <a:xfrm rot="10800000">
              <a:off x="5477949" y="5501469"/>
              <a:ext cx="406400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6" name="AutoShape 20">
              <a:extLst>
                <a:ext uri="{FF2B5EF4-FFF2-40B4-BE49-F238E27FC236}">
                  <a16:creationId xmlns:a16="http://schemas.microsoft.com/office/drawing/2014/main" id="{0500AF4D-5B00-463F-80B9-AE8E19D04A12}"/>
                </a:ext>
              </a:extLst>
            </p:cNvPr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7714736" y="5501469"/>
              <a:ext cx="496887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EF822CF1-4F0B-4C78-8F34-3DDCD9E30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825" y="2026431"/>
              <a:ext cx="1806575" cy="1460500"/>
            </a:xfrm>
            <a:prstGeom prst="irregularSeal2">
              <a:avLst/>
            </a:prstGeom>
            <a:solidFill>
              <a:srgbClr val="FF0000">
                <a:alpha val="70195"/>
              </a:srgbClr>
            </a:solidFill>
            <a:ln w="9525" algn="ctr">
              <a:solidFill>
                <a:srgbClr val="41763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2400" b="1">
                  <a:solidFill>
                    <a:schemeClr val="bg1"/>
                  </a:solidFill>
                </a:rPr>
                <a:t>AVERÍA</a:t>
              </a:r>
            </a:p>
          </p:txBody>
        </p:sp>
        <p:sp>
          <p:nvSpPr>
            <p:cNvPr id="28" name="Text Box 32">
              <a:extLst>
                <a:ext uri="{FF2B5EF4-FFF2-40B4-BE49-F238E27FC236}">
                  <a16:creationId xmlns:a16="http://schemas.microsoft.com/office/drawing/2014/main" id="{DA120467-20B2-4F79-8BC2-B35B70F32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9703903" y="5408996"/>
              <a:ext cx="830997" cy="137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AR" sz="1400" b="1"/>
                <a:t>FIN</a:t>
              </a: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7ABAE94C-E50B-4655-9536-00C384C46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500" y="2355043"/>
              <a:ext cx="114776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REPARAR</a:t>
              </a:r>
            </a:p>
            <a:p>
              <a:pPr algn="ctr"/>
              <a:r>
                <a:rPr lang="es-AR" sz="1400" b="1"/>
                <a:t>(Restaura</a:t>
              </a:r>
            </a:p>
            <a:p>
              <a:pPr algn="ctr"/>
              <a:r>
                <a:rPr lang="es-AR" sz="1400" b="1"/>
                <a:t>Operación–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cxnSp>
          <p:nvCxnSpPr>
            <p:cNvPr id="30" name="Elbow Connector 38">
              <a:extLst>
                <a:ext uri="{FF2B5EF4-FFF2-40B4-BE49-F238E27FC236}">
                  <a16:creationId xmlns:a16="http://schemas.microsoft.com/office/drawing/2014/main" id="{1FE190BA-A81D-4587-8379-94043980137C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888986" y="1816881"/>
              <a:ext cx="3414713" cy="9794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AutoShape 20">
              <a:extLst>
                <a:ext uri="{FF2B5EF4-FFF2-40B4-BE49-F238E27FC236}">
                  <a16:creationId xmlns:a16="http://schemas.microsoft.com/office/drawing/2014/main" id="{EFF1F84A-26D9-4A2A-9DD9-F71DBF41BB24}"/>
                </a:ext>
              </a:extLst>
            </p:cNvPr>
            <p:cNvCxnSpPr>
              <a:cxnSpLocks noChangeShapeType="1"/>
              <a:stCxn id="15" idx="2"/>
              <a:endCxn id="23" idx="0"/>
            </p:cNvCxnSpPr>
            <p:nvPr/>
          </p:nvCxnSpPr>
          <p:spPr bwMode="auto">
            <a:xfrm>
              <a:off x="2768881" y="4533093"/>
              <a:ext cx="0" cy="5381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2" name="AutoShape 10">
              <a:extLst>
                <a:ext uri="{FF2B5EF4-FFF2-40B4-BE49-F238E27FC236}">
                  <a16:creationId xmlns:a16="http://schemas.microsoft.com/office/drawing/2014/main" id="{256A82A6-6982-4D73-B992-0361C7E2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625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400" b="1"/>
                <a:t>Confirmar </a:t>
              </a:r>
              <a:r>
                <a:rPr lang="es-AR" sz="1400" b="1" u="sng"/>
                <a:t>CONDICIONES BÁSICAS</a:t>
              </a:r>
            </a:p>
          </p:txBody>
        </p:sp>
        <p:cxnSp>
          <p:nvCxnSpPr>
            <p:cNvPr id="33" name="AutoShape 19">
              <a:extLst>
                <a:ext uri="{FF2B5EF4-FFF2-40B4-BE49-F238E27FC236}">
                  <a16:creationId xmlns:a16="http://schemas.microsoft.com/office/drawing/2014/main" id="{A11FECA9-11E5-457C-8BEB-F459CABCEBA0}"/>
                </a:ext>
              </a:extLst>
            </p:cNvPr>
            <p:cNvCxnSpPr>
              <a:cxnSpLocks noChangeShapeType="1"/>
              <a:stCxn id="32" idx="1"/>
              <a:endCxn id="14" idx="3"/>
            </p:cNvCxnSpPr>
            <p:nvPr/>
          </p:nvCxnSpPr>
          <p:spPr bwMode="auto">
            <a:xfrm flipH="1">
              <a:off x="7976673" y="4102881"/>
              <a:ext cx="361952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34" name="AutoShape 19">
              <a:extLst>
                <a:ext uri="{FF2B5EF4-FFF2-40B4-BE49-F238E27FC236}">
                  <a16:creationId xmlns:a16="http://schemas.microsoft.com/office/drawing/2014/main" id="{3511919D-8F84-475C-8314-7B71982FD772}"/>
                </a:ext>
              </a:extLst>
            </p:cNvPr>
            <p:cNvCxnSpPr>
              <a:cxnSpLocks noChangeShapeType="1"/>
              <a:stCxn id="12" idx="2"/>
              <a:endCxn id="32" idx="0"/>
            </p:cNvCxnSpPr>
            <p:nvPr/>
          </p:nvCxnSpPr>
          <p:spPr bwMode="auto">
            <a:xfrm>
              <a:off x="9061730" y="3226581"/>
              <a:ext cx="11114" cy="446087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6" name="Oval 46">
              <a:extLst>
                <a:ext uri="{FF2B5EF4-FFF2-40B4-BE49-F238E27FC236}">
                  <a16:creationId xmlns:a16="http://schemas.microsoft.com/office/drawing/2014/main" id="{B69076F5-E4E7-4DC8-B2C0-243580347E95}"/>
                </a:ext>
              </a:extLst>
            </p:cNvPr>
            <p:cNvSpPr/>
            <p:nvPr/>
          </p:nvSpPr>
          <p:spPr>
            <a:xfrm>
              <a:off x="5813707" y="4831536"/>
              <a:ext cx="2000247" cy="129224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51 CuadroTexto">
              <a:extLst>
                <a:ext uri="{FF2B5EF4-FFF2-40B4-BE49-F238E27FC236}">
                  <a16:creationId xmlns:a16="http://schemas.microsoft.com/office/drawing/2014/main" id="{55FB701A-97C9-4406-BEB2-30E3007EF7FB}"/>
                </a:ext>
              </a:extLst>
            </p:cNvPr>
            <p:cNvSpPr txBox="1"/>
            <p:nvPr/>
          </p:nvSpPr>
          <p:spPr>
            <a:xfrm>
              <a:off x="6911462" y="1158068"/>
              <a:ext cx="3581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500" b="1"/>
                <a:t>: SIEMPRE reparar urgente</a:t>
              </a:r>
              <a:r>
                <a:rPr lang="es-AR" sz="1500"/>
                <a:t>, para detener la línea el menor tiempo posible</a:t>
              </a: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2F094FC9-DF3C-4410-AEEB-E3E322DE7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8236" y="1234269"/>
              <a:ext cx="403226" cy="381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AR" sz="1200" b="1"/>
            </a:p>
          </p:txBody>
        </p:sp>
      </p:grpSp>
    </p:spTree>
    <p:extLst>
      <p:ext uri="{BB962C8B-B14F-4D97-AF65-F5344CB8AC3E}">
        <p14:creationId xmlns:p14="http://schemas.microsoft.com/office/powerpoint/2010/main" val="25508887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524000" y="1080941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4000" b="1">
                <a:latin typeface="Century Gothic" panose="020B0502020202020204" pitchFamily="34" charset="0"/>
              </a:rPr>
              <a:t>TRABAJAR CON LAS ACCIONES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6" name="Marcador de contenido 4">
            <a:extLst>
              <a:ext uri="{FF2B5EF4-FFF2-40B4-BE49-F238E27FC236}">
                <a16:creationId xmlns:a16="http://schemas.microsoft.com/office/drawing/2014/main" id="{22C7C4E0-1E13-4C59-8398-4D5A57C44A73}"/>
              </a:ext>
            </a:extLst>
          </p:cNvPr>
          <p:cNvSpPr txBox="1">
            <a:spLocks/>
          </p:cNvSpPr>
          <p:nvPr/>
        </p:nvSpPr>
        <p:spPr>
          <a:xfrm>
            <a:off x="2007471" y="2338860"/>
            <a:ext cx="8177058" cy="21802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Actualizar OT en los casos donde aplique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Generar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Instructivos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</a:p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Difundir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aprendizajes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91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AutoShape 16">
            <a:extLst>
              <a:ext uri="{FF2B5EF4-FFF2-40B4-BE49-F238E27FC236}">
                <a16:creationId xmlns:a16="http://schemas.microsoft.com/office/drawing/2014/main" id="{888A6BD0-08BA-4048-B4F5-80C7B41D52F8}"/>
              </a:ext>
            </a:extLst>
          </p:cNvPr>
          <p:cNvCxnSpPr>
            <a:cxnSpLocks noChangeShapeType="1"/>
            <a:stCxn id="10" idx="3"/>
            <a:endCxn id="12" idx="1"/>
          </p:cNvCxnSpPr>
          <p:nvPr/>
        </p:nvCxnSpPr>
        <p:spPr bwMode="auto">
          <a:xfrm flipV="1">
            <a:off x="6525418" y="2796369"/>
            <a:ext cx="1849437" cy="11112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cxnSp>
        <p:nvCxnSpPr>
          <p:cNvPr id="31" name="AutoShape 20">
            <a:extLst>
              <a:ext uri="{FF2B5EF4-FFF2-40B4-BE49-F238E27FC236}">
                <a16:creationId xmlns:a16="http://schemas.microsoft.com/office/drawing/2014/main" id="{EFF1F84A-26D9-4A2A-9DD9-F71DBF41BB24}"/>
              </a:ext>
            </a:extLst>
          </p:cNvPr>
          <p:cNvCxnSpPr>
            <a:cxnSpLocks noChangeShapeType="1"/>
            <a:stCxn id="15" idx="2"/>
            <a:endCxn id="23" idx="0"/>
          </p:cNvCxnSpPr>
          <p:nvPr/>
        </p:nvCxnSpPr>
        <p:spPr bwMode="auto">
          <a:xfrm>
            <a:off x="2840037" y="4533093"/>
            <a:ext cx="0" cy="538163"/>
          </a:xfrm>
          <a:prstGeom prst="straightConnector1">
            <a:avLst/>
          </a:prstGeom>
          <a:noFill/>
          <a:ln w="57150">
            <a:solidFill>
              <a:srgbClr val="333333"/>
            </a:solidFill>
            <a:round/>
            <a:headEnd/>
            <a:tailEnd type="triangle" w="med" len="med"/>
          </a:ln>
        </p:spPr>
      </p:cxnSp>
      <p:grpSp>
        <p:nvGrpSpPr>
          <p:cNvPr id="2" name="Grupo 1">
            <a:extLst>
              <a:ext uri="{FF2B5EF4-FFF2-40B4-BE49-F238E27FC236}">
                <a16:creationId xmlns:a16="http://schemas.microsoft.com/office/drawing/2014/main" id="{D68385C9-053C-5AF1-BFF2-9156A02B3A4F}"/>
              </a:ext>
            </a:extLst>
          </p:cNvPr>
          <p:cNvGrpSpPr/>
          <p:nvPr/>
        </p:nvGrpSpPr>
        <p:grpSpPr>
          <a:xfrm>
            <a:off x="1627981" y="1158068"/>
            <a:ext cx="8936037" cy="4936346"/>
            <a:chOff x="1556825" y="1158068"/>
            <a:chExt cx="8936037" cy="4936346"/>
          </a:xfrm>
        </p:grpSpPr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083A52CA-185A-4F2C-8623-C5BFB521F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550" y="2377268"/>
              <a:ext cx="138271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Cierre OT</a:t>
              </a:r>
            </a:p>
            <a:p>
              <a:pPr algn="ctr"/>
              <a:r>
                <a:rPr lang="es-AR" sz="1400" b="1"/>
                <a:t>(TECO OT</a:t>
              </a:r>
            </a:p>
            <a:p>
              <a:pPr algn="ctr"/>
              <a:r>
                <a:rPr lang="es-AR" sz="1400" b="1"/>
                <a:t>En AMM – 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80309CBB-F620-4EE5-9BBC-146A24F4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674" y="1386668"/>
              <a:ext cx="16113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600" b="1"/>
                <a:t>Descripción Avería</a:t>
              </a:r>
            </a:p>
            <a:p>
              <a:pPr algn="ctr"/>
              <a:r>
                <a:rPr lang="es-AR" sz="1600" b="1"/>
                <a:t>(</a:t>
              </a:r>
              <a:r>
                <a:rPr lang="es-AR" sz="1600" b="1">
                  <a:solidFill>
                    <a:srgbClr val="C00000"/>
                  </a:solidFill>
                </a:rPr>
                <a:t>Operador /</a:t>
              </a:r>
            </a:p>
            <a:p>
              <a:pPr algn="ctr"/>
              <a:r>
                <a:rPr lang="es-AR" sz="1600" b="1">
                  <a:solidFill>
                    <a:srgbClr val="C00000"/>
                  </a:solidFill>
                </a:rPr>
                <a:t>Testigo</a:t>
              </a:r>
              <a:r>
                <a:rPr lang="es-AR" sz="1600" b="1"/>
                <a:t>)</a:t>
              </a:r>
              <a:endParaRPr lang="es-AR" sz="1200" b="1"/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91F3A228-B93F-47A0-9715-2218E7363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3699" y="2366156"/>
              <a:ext cx="151606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Descripción de</a:t>
              </a:r>
            </a:p>
            <a:p>
              <a:pPr algn="ctr"/>
              <a:r>
                <a:rPr lang="es-AR" sz="1400" b="1"/>
                <a:t>la Avería II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Técnico/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“Paramédico”)</a:t>
              </a: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96E1C5AD-B318-49AB-9456-70523107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524" y="3690131"/>
              <a:ext cx="1801812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5 POR QUÉ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BD15A12D-0641-4FBB-BE49-907AE9AA0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736" y="3672668"/>
              <a:ext cx="16589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 u="sng"/>
                <a:t>Primeras Ideas</a:t>
              </a:r>
              <a:r>
                <a:rPr lang="es-AR" sz="1200" b="1"/>
                <a:t>:</a:t>
              </a:r>
            </a:p>
            <a:p>
              <a:pPr algn="ctr"/>
              <a:r>
                <a:rPr lang="es-AR" sz="1200" b="1"/>
                <a:t>Diagrama </a:t>
              </a:r>
            </a:p>
            <a:p>
              <a:pPr algn="ctr"/>
              <a:r>
                <a:rPr lang="es-AR" sz="1200" b="1"/>
                <a:t>CAUSA/EFECTO</a:t>
              </a:r>
            </a:p>
            <a:p>
              <a:pPr algn="ctr"/>
              <a:r>
                <a:rPr lang="es-AR" sz="1200" b="1"/>
                <a:t>(Espina de Pescado)</a:t>
              </a:r>
            </a:p>
            <a:p>
              <a:pPr algn="ctr"/>
              <a:r>
                <a:rPr lang="es-AR" sz="12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Equipo ADA</a:t>
              </a:r>
              <a:r>
                <a:rPr lang="es-AR" sz="1200" b="1"/>
                <a:t>)</a:t>
              </a:r>
            </a:p>
          </p:txBody>
        </p:sp>
        <p:sp>
          <p:nvSpPr>
            <p:cNvPr id="15" name="AutoShape 13">
              <a:extLst>
                <a:ext uri="{FF2B5EF4-FFF2-40B4-BE49-F238E27FC236}">
                  <a16:creationId xmlns:a16="http://schemas.microsoft.com/office/drawing/2014/main" id="{BC8F891E-D737-4929-84DA-A3C72EF7D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DEFINIR</a:t>
              </a:r>
            </a:p>
            <a:p>
              <a:pPr algn="ctr"/>
              <a:r>
                <a:rPr lang="es-AR" sz="1400" b="1"/>
                <a:t>Plan de Acción</a:t>
              </a:r>
            </a:p>
            <a:p>
              <a:pPr algn="ctr"/>
              <a:r>
                <a:rPr lang="es-AR" sz="1400" b="1"/>
                <a:t>(</a:t>
              </a:r>
              <a:r>
                <a:rPr lang="es-AR" sz="1400" b="1">
                  <a:solidFill>
                    <a:srgbClr val="C00000"/>
                  </a:solidFill>
                </a:rPr>
                <a:t>Equipo ADA</a:t>
              </a:r>
              <a:r>
                <a:rPr lang="es-AR" sz="1400" b="1"/>
                <a:t>)</a:t>
              </a:r>
            </a:p>
          </p:txBody>
        </p:sp>
        <p:cxnSp>
          <p:nvCxnSpPr>
            <p:cNvPr id="16" name="AutoShape 14">
              <a:extLst>
                <a:ext uri="{FF2B5EF4-FFF2-40B4-BE49-F238E27FC236}">
                  <a16:creationId xmlns:a16="http://schemas.microsoft.com/office/drawing/2014/main" id="{0DF67BB7-2975-47D1-A82D-20795D24A7CD}"/>
                </a:ext>
              </a:extLst>
            </p:cNvPr>
            <p:cNvCxnSpPr>
              <a:cxnSpLocks noChangeShapeType="1"/>
              <a:stCxn id="29" idx="3"/>
              <a:endCxn id="10" idx="1"/>
            </p:cNvCxnSpPr>
            <p:nvPr/>
          </p:nvCxnSpPr>
          <p:spPr bwMode="auto">
            <a:xfrm>
              <a:off x="4549262" y="2785256"/>
              <a:ext cx="522288" cy="22225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19">
              <a:extLst>
                <a:ext uri="{FF2B5EF4-FFF2-40B4-BE49-F238E27FC236}">
                  <a16:creationId xmlns:a16="http://schemas.microsoft.com/office/drawing/2014/main" id="{8C844F7F-90BA-4822-984E-5096E7F3617A}"/>
                </a:ext>
              </a:extLst>
            </p:cNvPr>
            <p:cNvCxnSpPr>
              <a:cxnSpLocks noChangeShapeType="1"/>
              <a:stCxn id="14" idx="1"/>
              <a:endCxn id="13" idx="3"/>
            </p:cNvCxnSpPr>
            <p:nvPr/>
          </p:nvCxnSpPr>
          <p:spPr bwMode="auto">
            <a:xfrm flipH="1">
              <a:off x="5784336" y="4102881"/>
              <a:ext cx="533400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20">
              <a:extLst>
                <a:ext uri="{FF2B5EF4-FFF2-40B4-BE49-F238E27FC236}">
                  <a16:creationId xmlns:a16="http://schemas.microsoft.com/office/drawing/2014/main" id="{908BEB05-1C7B-4978-BC99-85B46450544D}"/>
                </a:ext>
              </a:extLst>
            </p:cNvPr>
            <p:cNvCxnSpPr>
              <a:cxnSpLocks noChangeShapeType="1"/>
              <a:stCxn id="13" idx="1"/>
              <a:endCxn id="15" idx="3"/>
            </p:cNvCxnSpPr>
            <p:nvPr/>
          </p:nvCxnSpPr>
          <p:spPr bwMode="auto">
            <a:xfrm flipH="1" flipV="1">
              <a:off x="3503099" y="4102881"/>
              <a:ext cx="479425" cy="17463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3BE6624E-8DE3-4971-8ED9-87F782E7E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951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Agregar AVERÍA</a:t>
              </a:r>
            </a:p>
            <a:p>
              <a:pPr algn="ctr"/>
              <a:r>
                <a:rPr lang="es-AR" sz="1400" b="1"/>
                <a:t>a la Matriz X</a:t>
              </a:r>
            </a:p>
          </p:txBody>
        </p:sp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923125CD-BBFA-49A9-BA63-067E7982D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4349" y="5071256"/>
              <a:ext cx="18303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200" b="1"/>
                <a:t>Actualizar OT con</a:t>
              </a:r>
            </a:p>
            <a:p>
              <a:pPr algn="ctr"/>
              <a:r>
                <a:rPr lang="es-AR" sz="1200" b="1"/>
                <a:t>Retroalimentación</a:t>
              </a:r>
            </a:p>
            <a:p>
              <a:pPr algn="ctr"/>
              <a:r>
                <a:rPr lang="es-AR" sz="1200" b="1"/>
                <a:t>Técnica, en AMM,</a:t>
              </a:r>
            </a:p>
            <a:p>
              <a:pPr algn="ctr"/>
              <a:r>
                <a:rPr lang="es-AR" sz="1200" b="1"/>
                <a:t>Si hubo cambios</a:t>
              </a:r>
            </a:p>
            <a:p>
              <a:pPr algn="ctr"/>
              <a:r>
                <a:rPr lang="es-AR" sz="1200" b="1"/>
                <a:t>resultantes del ADA</a:t>
              </a:r>
            </a:p>
          </p:txBody>
        </p:sp>
        <p:sp>
          <p:nvSpPr>
            <p:cNvPr id="22" name="AutoShape 10">
              <a:extLst>
                <a:ext uri="{FF2B5EF4-FFF2-40B4-BE49-F238E27FC236}">
                  <a16:creationId xmlns:a16="http://schemas.microsoft.com/office/drawing/2014/main" id="{0BBA4955-1224-47EC-B5AB-9528A8D04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623" y="5071256"/>
              <a:ext cx="171608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200" b="1"/>
                <a:t>VALIDAR la mejora </a:t>
              </a:r>
              <a:r>
                <a:rPr lang="es-AR" sz="1100" b="1"/>
                <a:t>(</a:t>
              </a:r>
              <a:r>
                <a:rPr lang="es-AR" sz="1200" b="1">
                  <a:solidFill>
                    <a:srgbClr val="C00000"/>
                  </a:solidFill>
                </a:rPr>
                <a:t>Eficacia</a:t>
              </a:r>
              <a:r>
                <a:rPr lang="es-AR" sz="1100" b="1"/>
                <a:t>) </a:t>
              </a:r>
              <a:r>
                <a:rPr lang="es-AR" sz="1200" b="1"/>
                <a:t>y verificar aplicabilidad a otras líneas</a:t>
              </a:r>
            </a:p>
          </p:txBody>
        </p:sp>
        <p:sp>
          <p:nvSpPr>
            <p:cNvPr id="23" name="AutoShape 13">
              <a:extLst>
                <a:ext uri="{FF2B5EF4-FFF2-40B4-BE49-F238E27FC236}">
                  <a16:creationId xmlns:a16="http://schemas.microsoft.com/office/drawing/2014/main" id="{42C25CDC-3751-420A-A62A-34FF7FD2B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662" y="5071256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IMPLEMENTAR</a:t>
              </a:r>
            </a:p>
            <a:p>
              <a:pPr algn="ctr"/>
              <a:r>
                <a:rPr lang="es-AR" sz="1400" b="1"/>
                <a:t>Plan de Acción</a:t>
              </a:r>
            </a:p>
          </p:txBody>
        </p:sp>
        <p:cxnSp>
          <p:nvCxnSpPr>
            <p:cNvPr id="24" name="AutoShape 20">
              <a:extLst>
                <a:ext uri="{FF2B5EF4-FFF2-40B4-BE49-F238E27FC236}">
                  <a16:creationId xmlns:a16="http://schemas.microsoft.com/office/drawing/2014/main" id="{D270F0F4-4A01-4D9F-AC6E-E03B6DFA2F82}"/>
                </a:ext>
              </a:extLst>
            </p:cNvPr>
            <p:cNvCxnSpPr>
              <a:cxnSpLocks noChangeShapeType="1"/>
              <a:stCxn id="20" idx="1"/>
              <a:endCxn id="23" idx="3"/>
            </p:cNvCxnSpPr>
            <p:nvPr/>
          </p:nvCxnSpPr>
          <p:spPr bwMode="auto">
            <a:xfrm rot="10800000">
              <a:off x="3503100" y="5501469"/>
              <a:ext cx="506413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5" name="AutoShape 20">
              <a:extLst>
                <a:ext uri="{FF2B5EF4-FFF2-40B4-BE49-F238E27FC236}">
                  <a16:creationId xmlns:a16="http://schemas.microsoft.com/office/drawing/2014/main" id="{ACA8A44A-5484-408D-A9E8-AD199917E5FE}"/>
                </a:ext>
              </a:extLst>
            </p:cNvPr>
            <p:cNvCxnSpPr>
              <a:cxnSpLocks noChangeShapeType="1"/>
              <a:stCxn id="21" idx="1"/>
              <a:endCxn id="20" idx="3"/>
            </p:cNvCxnSpPr>
            <p:nvPr/>
          </p:nvCxnSpPr>
          <p:spPr bwMode="auto">
            <a:xfrm rot="10800000">
              <a:off x="5477949" y="5501469"/>
              <a:ext cx="406400" cy="1588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cxnSp>
          <p:nvCxnSpPr>
            <p:cNvPr id="26" name="AutoShape 20">
              <a:extLst>
                <a:ext uri="{FF2B5EF4-FFF2-40B4-BE49-F238E27FC236}">
                  <a16:creationId xmlns:a16="http://schemas.microsoft.com/office/drawing/2014/main" id="{0500AF4D-5B00-463F-80B9-AE8E19D04A12}"/>
                </a:ext>
              </a:extLst>
            </p:cNvPr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7714736" y="5501469"/>
              <a:ext cx="496887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 type="triangle" w="med" len="med"/>
              <a:tailEnd/>
            </a:ln>
          </p:spPr>
        </p:cxn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EF822CF1-4F0B-4C78-8F34-3DDCD9E30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825" y="2026431"/>
              <a:ext cx="1806575" cy="1460500"/>
            </a:xfrm>
            <a:prstGeom prst="irregularSeal2">
              <a:avLst/>
            </a:prstGeom>
            <a:solidFill>
              <a:srgbClr val="FF0000">
                <a:alpha val="70195"/>
              </a:srgbClr>
            </a:solidFill>
            <a:ln w="9525" algn="ctr">
              <a:solidFill>
                <a:srgbClr val="41763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2400" b="1">
                  <a:solidFill>
                    <a:schemeClr val="bg1"/>
                  </a:solidFill>
                </a:rPr>
                <a:t>AVERÍA</a:t>
              </a:r>
            </a:p>
          </p:txBody>
        </p:sp>
        <p:sp>
          <p:nvSpPr>
            <p:cNvPr id="28" name="Text Box 32">
              <a:extLst>
                <a:ext uri="{FF2B5EF4-FFF2-40B4-BE49-F238E27FC236}">
                  <a16:creationId xmlns:a16="http://schemas.microsoft.com/office/drawing/2014/main" id="{DA120467-20B2-4F79-8BC2-B35B70F32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9703903" y="5408996"/>
              <a:ext cx="830997" cy="137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AR" sz="1400" b="1"/>
                <a:t>FIN</a:t>
              </a: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7ABAE94C-E50B-4655-9536-00C384C46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500" y="2355043"/>
              <a:ext cx="1147762" cy="86042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AR" sz="1400" b="1"/>
                <a:t>REPARAR</a:t>
              </a:r>
            </a:p>
            <a:p>
              <a:pPr algn="ctr"/>
              <a:r>
                <a:rPr lang="es-AR" sz="1400" b="1"/>
                <a:t>(Restaura</a:t>
              </a:r>
            </a:p>
            <a:p>
              <a:pPr algn="ctr"/>
              <a:r>
                <a:rPr lang="es-AR" sz="1400" b="1"/>
                <a:t>Operación–</a:t>
              </a:r>
            </a:p>
            <a:p>
              <a:pPr algn="ctr"/>
              <a:r>
                <a:rPr lang="es-AR" sz="1400" b="1">
                  <a:solidFill>
                    <a:srgbClr val="C00000"/>
                  </a:solidFill>
                </a:rPr>
                <a:t>Técnico</a:t>
              </a:r>
              <a:r>
                <a:rPr lang="es-AR" sz="1400" b="1"/>
                <a:t>)</a:t>
              </a:r>
            </a:p>
          </p:txBody>
        </p:sp>
        <p:cxnSp>
          <p:nvCxnSpPr>
            <p:cNvPr id="30" name="Elbow Connector 38">
              <a:extLst>
                <a:ext uri="{FF2B5EF4-FFF2-40B4-BE49-F238E27FC236}">
                  <a16:creationId xmlns:a16="http://schemas.microsoft.com/office/drawing/2014/main" id="{1FE190BA-A81D-4587-8379-94043980137C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888986" y="1816881"/>
              <a:ext cx="3414713" cy="9794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AutoShape 10">
              <a:extLst>
                <a:ext uri="{FF2B5EF4-FFF2-40B4-BE49-F238E27FC236}">
                  <a16:creationId xmlns:a16="http://schemas.microsoft.com/office/drawing/2014/main" id="{256A82A6-6982-4D73-B992-0361C7E2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625" y="3672668"/>
              <a:ext cx="1468437" cy="8604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AR" sz="1400" b="1"/>
                <a:t>Confirmar </a:t>
              </a:r>
              <a:r>
                <a:rPr lang="es-AR" sz="1400" b="1" u="sng"/>
                <a:t>CONDICIONES BÁSICAS</a:t>
              </a:r>
            </a:p>
          </p:txBody>
        </p:sp>
        <p:cxnSp>
          <p:nvCxnSpPr>
            <p:cNvPr id="33" name="AutoShape 19">
              <a:extLst>
                <a:ext uri="{FF2B5EF4-FFF2-40B4-BE49-F238E27FC236}">
                  <a16:creationId xmlns:a16="http://schemas.microsoft.com/office/drawing/2014/main" id="{A11FECA9-11E5-457C-8BEB-F459CABCEBA0}"/>
                </a:ext>
              </a:extLst>
            </p:cNvPr>
            <p:cNvCxnSpPr>
              <a:cxnSpLocks noChangeShapeType="1"/>
              <a:stCxn id="32" idx="1"/>
              <a:endCxn id="14" idx="3"/>
            </p:cNvCxnSpPr>
            <p:nvPr/>
          </p:nvCxnSpPr>
          <p:spPr bwMode="auto">
            <a:xfrm flipH="1">
              <a:off x="7976673" y="4102881"/>
              <a:ext cx="361952" cy="0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cxnSp>
          <p:nvCxnSpPr>
            <p:cNvPr id="34" name="AutoShape 19">
              <a:extLst>
                <a:ext uri="{FF2B5EF4-FFF2-40B4-BE49-F238E27FC236}">
                  <a16:creationId xmlns:a16="http://schemas.microsoft.com/office/drawing/2014/main" id="{3511919D-8F84-475C-8314-7B71982FD772}"/>
                </a:ext>
              </a:extLst>
            </p:cNvPr>
            <p:cNvCxnSpPr>
              <a:cxnSpLocks noChangeShapeType="1"/>
              <a:stCxn id="12" idx="2"/>
              <a:endCxn id="32" idx="0"/>
            </p:cNvCxnSpPr>
            <p:nvPr/>
          </p:nvCxnSpPr>
          <p:spPr bwMode="auto">
            <a:xfrm>
              <a:off x="9061730" y="3226581"/>
              <a:ext cx="11114" cy="446087"/>
            </a:xfrm>
            <a:prstGeom prst="straightConnector1">
              <a:avLst/>
            </a:prstGeom>
            <a:noFill/>
            <a:ln w="57150">
              <a:solidFill>
                <a:srgbClr val="333333"/>
              </a:solidFill>
              <a:round/>
              <a:headEnd/>
              <a:tailEnd type="triangle" w="med" len="med"/>
            </a:ln>
          </p:spPr>
        </p:cxnSp>
        <p:sp>
          <p:nvSpPr>
            <p:cNvPr id="36" name="Oval 46">
              <a:extLst>
                <a:ext uri="{FF2B5EF4-FFF2-40B4-BE49-F238E27FC236}">
                  <a16:creationId xmlns:a16="http://schemas.microsoft.com/office/drawing/2014/main" id="{B69076F5-E4E7-4DC8-B2C0-243580347E95}"/>
                </a:ext>
              </a:extLst>
            </p:cNvPr>
            <p:cNvSpPr/>
            <p:nvPr/>
          </p:nvSpPr>
          <p:spPr>
            <a:xfrm>
              <a:off x="7988978" y="4802174"/>
              <a:ext cx="2000247" cy="129224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51 CuadroTexto">
              <a:extLst>
                <a:ext uri="{FF2B5EF4-FFF2-40B4-BE49-F238E27FC236}">
                  <a16:creationId xmlns:a16="http://schemas.microsoft.com/office/drawing/2014/main" id="{55FB701A-97C9-4406-BEB2-30E3007EF7FB}"/>
                </a:ext>
              </a:extLst>
            </p:cNvPr>
            <p:cNvSpPr txBox="1"/>
            <p:nvPr/>
          </p:nvSpPr>
          <p:spPr>
            <a:xfrm>
              <a:off x="6911462" y="1158068"/>
              <a:ext cx="3581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AR" sz="1500" b="1"/>
                <a:t>: SIEMPRE reparar urgente</a:t>
              </a:r>
              <a:r>
                <a:rPr lang="es-AR" sz="1500"/>
                <a:t>, para detener la línea el menor tiempo posible</a:t>
              </a: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2F094FC9-DF3C-4410-AEEB-E3E322DE7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8236" y="1234269"/>
              <a:ext cx="403226" cy="381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AR" sz="1200" b="1"/>
            </a:p>
          </p:txBody>
        </p:sp>
      </p:grpSp>
      <p:sp>
        <p:nvSpPr>
          <p:cNvPr id="35" name="Título 3">
            <a:extLst>
              <a:ext uri="{FF2B5EF4-FFF2-40B4-BE49-F238E27FC236}">
                <a16:creationId xmlns:a16="http://schemas.microsoft.com/office/drawing/2014/main" id="{CF6BE3A4-CB93-4CD9-831D-1B690D32E94B}"/>
              </a:ext>
            </a:extLst>
          </p:cNvPr>
          <p:cNvSpPr txBox="1">
            <a:spLocks/>
          </p:cNvSpPr>
          <p:nvPr/>
        </p:nvSpPr>
        <p:spPr>
          <a:xfrm>
            <a:off x="1026024" y="720698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PASO 9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9225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524000" y="1173220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4000" b="1">
                <a:latin typeface="Century Gothic" panose="020B0502020202020204" pitchFamily="34" charset="0"/>
              </a:rPr>
              <a:t>TRABAJAR CON LAS ACCIONES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6" name="Marcador de contenido 4">
            <a:extLst>
              <a:ext uri="{FF2B5EF4-FFF2-40B4-BE49-F238E27FC236}">
                <a16:creationId xmlns:a16="http://schemas.microsoft.com/office/drawing/2014/main" id="{22C7C4E0-1E13-4C59-8398-4D5A57C44A73}"/>
              </a:ext>
            </a:extLst>
          </p:cNvPr>
          <p:cNvSpPr txBox="1">
            <a:spLocks/>
          </p:cNvSpPr>
          <p:nvPr/>
        </p:nvSpPr>
        <p:spPr>
          <a:xfrm>
            <a:off x="1524000" y="2175275"/>
            <a:ext cx="9144000" cy="2507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Seguimiento del plan de acción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MX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Replicar acciones en líneas y equipos similares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Comparar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avances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y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resultados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18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248561" y="793741"/>
            <a:ext cx="9694877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MATRIZ DE SEGUIMIENTO DE ACCIONES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17010CD-3809-442B-83AD-DF0E6FED1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28" y="1527436"/>
            <a:ext cx="11087050" cy="3669473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D05CDAF9-52DC-4834-A7FF-D619138CB369}"/>
              </a:ext>
            </a:extLst>
          </p:cNvPr>
          <p:cNvSpPr/>
          <p:nvPr/>
        </p:nvSpPr>
        <p:spPr>
          <a:xfrm>
            <a:off x="2692400" y="1854200"/>
            <a:ext cx="2235200" cy="317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249129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C86CD8DF-CE91-0F45-A01B-6A977DA061F0}"/>
              </a:ext>
            </a:extLst>
          </p:cNvPr>
          <p:cNvSpPr txBox="1">
            <a:spLocks/>
          </p:cNvSpPr>
          <p:nvPr/>
        </p:nvSpPr>
        <p:spPr>
          <a:xfrm>
            <a:off x="1523999" y="1735282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6000" b="1">
                <a:solidFill>
                  <a:schemeClr val="bg1"/>
                </a:solidFill>
                <a:latin typeface="Century Gothic" panose="020B0502020202020204" pitchFamily="34" charset="0"/>
              </a:rPr>
              <a:t>Conclusiones</a:t>
            </a:r>
            <a:endParaRPr lang="es-ES" sz="6000" b="1" spc="-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4EF97EB9-8512-02A9-B8D1-4A531E17CE31}"/>
              </a:ext>
            </a:extLst>
          </p:cNvPr>
          <p:cNvSpPr txBox="1">
            <a:spLocks/>
          </p:cNvSpPr>
          <p:nvPr/>
        </p:nvSpPr>
        <p:spPr>
          <a:xfrm>
            <a:off x="2370515" y="2766699"/>
            <a:ext cx="7450969" cy="20963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AR" sz="32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Solución válida si no hay repeticiones</a:t>
            </a:r>
            <a:endParaRPr lang="en-US" sz="320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AR" sz="32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Reportar los casos de éxito</a:t>
            </a:r>
          </a:p>
          <a:p>
            <a:pPr marL="514337" indent="-514337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AR" sz="32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Método de efectividad probada</a:t>
            </a:r>
            <a:endParaRPr lang="en-US" sz="320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12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308296" y="1038996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4000" b="1" dirty="0">
                <a:latin typeface="Century Gothic"/>
              </a:rPr>
              <a:t>¿CÓMO IMPLEMENTAR EL PROCESO?</a:t>
            </a:r>
            <a:endParaRPr lang="es-ES" sz="4000" b="1" spc="-1" dirty="0">
              <a:latin typeface="Century Gothic"/>
            </a:endParaRPr>
          </a:p>
        </p:txBody>
      </p:sp>
      <p:sp>
        <p:nvSpPr>
          <p:cNvPr id="6" name="Marcador de contenido 4">
            <a:extLst>
              <a:ext uri="{FF2B5EF4-FFF2-40B4-BE49-F238E27FC236}">
                <a16:creationId xmlns:a16="http://schemas.microsoft.com/office/drawing/2014/main" id="{22C7C4E0-1E13-4C59-8398-4D5A57C44A73}"/>
              </a:ext>
            </a:extLst>
          </p:cNvPr>
          <p:cNvSpPr txBox="1">
            <a:spLocks/>
          </p:cNvSpPr>
          <p:nvPr/>
        </p:nvSpPr>
        <p:spPr>
          <a:xfrm>
            <a:off x="2078778" y="2133330"/>
            <a:ext cx="7777900" cy="25913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37" indent="-514337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Implementar en Línea Piloto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514337" indent="-514337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Capacitar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a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Gerentes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Mandos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Medios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y personal de la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Línea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Piloto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514337" indent="-514337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Realizar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las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investigaciones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conjunto</a:t>
            </a:r>
          </a:p>
          <a:p>
            <a:pPr marL="514337" indent="-514337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Comenzar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con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Averías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más</a:t>
            </a:r>
            <a:r>
              <a:rPr lang="en-US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significativas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42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524000" y="1063336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4000" b="1" dirty="0">
                <a:solidFill>
                  <a:schemeClr val="tx1"/>
                </a:solidFill>
                <a:latin typeface="Century Gothic"/>
              </a:rPr>
              <a:t>¿CÓMO CONTINUAR CON LA IMPLEMENTACIÓN?</a:t>
            </a:r>
            <a:endParaRPr lang="es-ES" sz="4000" b="1" spc="-1" dirty="0">
              <a:solidFill>
                <a:schemeClr val="tx1"/>
              </a:solidFill>
              <a:latin typeface="Century Gothic"/>
            </a:endParaRPr>
          </a:p>
        </p:txBody>
      </p:sp>
      <p:sp>
        <p:nvSpPr>
          <p:cNvPr id="6" name="Marcador de contenido 4">
            <a:extLst>
              <a:ext uri="{FF2B5EF4-FFF2-40B4-BE49-F238E27FC236}">
                <a16:creationId xmlns:a16="http://schemas.microsoft.com/office/drawing/2014/main" id="{22C7C4E0-1E13-4C59-8398-4D5A57C44A73}"/>
              </a:ext>
            </a:extLst>
          </p:cNvPr>
          <p:cNvSpPr txBox="1">
            <a:spLocks/>
          </p:cNvSpPr>
          <p:nvPr/>
        </p:nvSpPr>
        <p:spPr>
          <a:xfrm>
            <a:off x="1190127" y="2310617"/>
            <a:ext cx="9811746" cy="2236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37" indent="-514337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Coachear los procesos</a:t>
            </a:r>
          </a:p>
          <a:p>
            <a:pPr marL="514337" indent="-514337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Extender la capacitación y experiencia a otra línea</a:t>
            </a:r>
          </a:p>
          <a:p>
            <a:pPr marL="514337" indent="-514337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Dar autonomía al equipo para que lo hagan solos</a:t>
            </a:r>
          </a:p>
          <a:p>
            <a:pPr marL="514337" indent="-514337" algn="l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s-AR" sz="2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Incorporar gradualmente paradas de menor duración</a:t>
            </a:r>
            <a:endParaRPr lang="en-US" sz="2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97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29D2E28-4F59-4D3A-B46D-6B04B3792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358" y="1587850"/>
            <a:ext cx="7884475" cy="4566852"/>
          </a:xfrm>
          <a:prstGeom prst="rect">
            <a:avLst/>
          </a:prstGeom>
        </p:spPr>
      </p:pic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3007005" y="1139525"/>
            <a:ext cx="6177989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RESULTADOS ESPERADOS EN EL TIEMPO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7964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578839" y="630093"/>
            <a:ext cx="11266415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3600" b="1" spc="-1">
                <a:latin typeface="Century Gothic" panose="020B0502020202020204" pitchFamily="34" charset="0"/>
              </a:rPr>
              <a:t>EJEMPLO: FALLA VÁLVULA DESCARGA BALANZA</a:t>
            </a:r>
            <a:endParaRPr lang="es-ES" sz="3600" b="1" spc="-1">
              <a:latin typeface="Century Gothic" panose="020B05020202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8D5C3B41-2C50-493F-AD12-69F07BC2B4AC}"/>
              </a:ext>
            </a:extLst>
          </p:cNvPr>
          <p:cNvSpPr txBox="1"/>
          <p:nvPr/>
        </p:nvSpPr>
        <p:spPr>
          <a:xfrm>
            <a:off x="6142502" y="3766513"/>
            <a:ext cx="529001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2000" b="1" u="sng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Fecha ocurrencia:</a:t>
            </a:r>
            <a:r>
              <a:rPr lang="es-AR" sz="20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28/04/2020 - Hora de Inicio Parada: 23:30 Hs – Hora de Reinicio de Producción (mezclado): 05:30 Hs.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9C4FE5E-9888-4BAA-AB5A-CB09B0719852}"/>
              </a:ext>
            </a:extLst>
          </p:cNvPr>
          <p:cNvSpPr txBox="1"/>
          <p:nvPr/>
        </p:nvSpPr>
        <p:spPr>
          <a:xfrm>
            <a:off x="6142502" y="4863576"/>
            <a:ext cx="54013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2000" b="1" u="sng">
                <a:solidFill>
                  <a:srgbClr val="0070C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Impacto:</a:t>
            </a:r>
            <a:r>
              <a:rPr lang="es-AR" sz="2000">
                <a:solidFill>
                  <a:srgbClr val="0070C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La detención de mezclado de materias primas, interrumpió el proceso de fabricación de Líneas 7, 8 y 9 durante 6,2 </a:t>
            </a:r>
            <a:r>
              <a:rPr lang="es-AR" sz="2000" err="1">
                <a:solidFill>
                  <a:srgbClr val="0070C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hs</a:t>
            </a:r>
            <a:r>
              <a:rPr lang="es-AR" sz="2000">
                <a:solidFill>
                  <a:srgbClr val="0070C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 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E93A8213-D7C0-D26E-3858-03B1FA1A2085}"/>
              </a:ext>
            </a:extLst>
          </p:cNvPr>
          <p:cNvGrpSpPr/>
          <p:nvPr/>
        </p:nvGrpSpPr>
        <p:grpSpPr>
          <a:xfrm>
            <a:off x="1750015" y="1288330"/>
            <a:ext cx="9088561" cy="4797101"/>
            <a:chOff x="1028700" y="1160047"/>
            <a:chExt cx="8012430" cy="4229100"/>
          </a:xfrm>
        </p:grpSpPr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D4196682-4FE3-42D0-8B00-03C30983FA02}"/>
                </a:ext>
              </a:extLst>
            </p:cNvPr>
            <p:cNvGrpSpPr/>
            <p:nvPr/>
          </p:nvGrpSpPr>
          <p:grpSpPr>
            <a:xfrm>
              <a:off x="4469130" y="1160047"/>
              <a:ext cx="4572000" cy="2025108"/>
              <a:chOff x="401680" y="2663060"/>
              <a:chExt cx="4170320" cy="2042290"/>
            </a:xfrm>
          </p:grpSpPr>
          <p:pic>
            <p:nvPicPr>
              <p:cNvPr id="14" name="Imagen 13">
                <a:extLst>
                  <a:ext uri="{FF2B5EF4-FFF2-40B4-BE49-F238E27FC236}">
                    <a16:creationId xmlns:a16="http://schemas.microsoft.com/office/drawing/2014/main" id="{6CBA012B-5CE5-4E22-8C98-EEB90B4665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21524"/>
              <a:stretch/>
            </p:blipFill>
            <p:spPr>
              <a:xfrm>
                <a:off x="401680" y="2664323"/>
                <a:ext cx="4170320" cy="2041027"/>
              </a:xfrm>
              <a:prstGeom prst="rect">
                <a:avLst/>
              </a:prstGeom>
            </p:spPr>
          </p:pic>
          <p:sp>
            <p:nvSpPr>
              <p:cNvPr id="15" name="CuadroTexto 57">
                <a:extLst>
                  <a:ext uri="{FF2B5EF4-FFF2-40B4-BE49-F238E27FC236}">
                    <a16:creationId xmlns:a16="http://schemas.microsoft.com/office/drawing/2014/main" id="{FE40BB9B-9B80-4421-B18E-339C82813C9B}"/>
                  </a:ext>
                </a:extLst>
              </p:cNvPr>
              <p:cNvSpPr txBox="1"/>
              <p:nvPr/>
            </p:nvSpPr>
            <p:spPr>
              <a:xfrm>
                <a:off x="664896" y="2663060"/>
                <a:ext cx="35052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1pPr>
                <a:lvl2pPr marL="240837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2pPr>
                <a:lvl3pPr marL="482513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3pPr>
                <a:lvl4pPr marL="724189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4pPr>
                <a:lvl5pPr marL="965025" indent="1678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5pPr>
                <a:lvl6pPr marL="1208380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6pPr>
                <a:lvl7pPr marL="1450056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7pPr>
                <a:lvl8pPr marL="1691731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8pPr>
                <a:lvl9pPr marL="1933407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9pPr>
              </a:lstStyle>
              <a:p>
                <a:r>
                  <a:rPr lang="es-AR" sz="1600" u="sng">
                    <a:highlight>
                      <a:srgbClr val="C0C0C0"/>
                    </a:highlight>
                    <a:latin typeface="+mj-lt"/>
                  </a:rPr>
                  <a:t>VALVULA DE DESCARGA (1)</a:t>
                </a:r>
              </a:p>
            </p:txBody>
          </p:sp>
        </p:grpSp>
        <p:grpSp>
          <p:nvGrpSpPr>
            <p:cNvPr id="2" name="Grupo 1">
              <a:extLst>
                <a:ext uri="{FF2B5EF4-FFF2-40B4-BE49-F238E27FC236}">
                  <a16:creationId xmlns:a16="http://schemas.microsoft.com/office/drawing/2014/main" id="{0E30DC65-3C57-5BAF-D574-848E20180FB8}"/>
                </a:ext>
              </a:extLst>
            </p:cNvPr>
            <p:cNvGrpSpPr/>
            <p:nvPr/>
          </p:nvGrpSpPr>
          <p:grpSpPr>
            <a:xfrm>
              <a:off x="1028700" y="1160047"/>
              <a:ext cx="4075218" cy="4229100"/>
              <a:chOff x="1028700" y="1174750"/>
              <a:chExt cx="4075218" cy="4229100"/>
            </a:xfrm>
          </p:grpSpPr>
          <p:pic>
            <p:nvPicPr>
              <p:cNvPr id="6" name="Imagen 5">
                <a:extLst>
                  <a:ext uri="{FF2B5EF4-FFF2-40B4-BE49-F238E27FC236}">
                    <a16:creationId xmlns:a16="http://schemas.microsoft.com/office/drawing/2014/main" id="{AC590563-8A44-49F5-8133-28C5686169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411" t="13115" r="56280" b="6011"/>
              <a:stretch/>
            </p:blipFill>
            <p:spPr>
              <a:xfrm>
                <a:off x="1028700" y="1174750"/>
                <a:ext cx="3429000" cy="4229100"/>
              </a:xfrm>
              <a:prstGeom prst="rect">
                <a:avLst/>
              </a:prstGeom>
            </p:spPr>
          </p:pic>
          <p:sp>
            <p:nvSpPr>
              <p:cNvPr id="9" name="Elipse 8">
                <a:extLst>
                  <a:ext uri="{FF2B5EF4-FFF2-40B4-BE49-F238E27FC236}">
                    <a16:creationId xmlns:a16="http://schemas.microsoft.com/office/drawing/2014/main" id="{299BABB2-9261-42A1-B978-11B82D195D2E}"/>
                  </a:ext>
                </a:extLst>
              </p:cNvPr>
              <p:cNvSpPr/>
              <p:nvPr/>
            </p:nvSpPr>
            <p:spPr>
              <a:xfrm>
                <a:off x="1170648" y="3378742"/>
                <a:ext cx="381000" cy="36787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1pPr>
                <a:lvl2pPr marL="240837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2pPr>
                <a:lvl3pPr marL="482513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3pPr>
                <a:lvl4pPr marL="724189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4pPr>
                <a:lvl5pPr marL="965025" indent="1678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5pPr>
                <a:lvl6pPr marL="1208380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6pPr>
                <a:lvl7pPr marL="1450056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7pPr>
                <a:lvl8pPr marL="1691731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8pPr>
                <a:lvl9pPr marL="1933407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9pPr>
              </a:lstStyle>
              <a:p>
                <a:pPr algn="ctr"/>
                <a:r>
                  <a:rPr lang="es-AR" sz="1100" b="1"/>
                  <a:t>2</a:t>
                </a:r>
              </a:p>
            </p:txBody>
          </p:sp>
          <p:sp>
            <p:nvSpPr>
              <p:cNvPr id="10" name="Elipse 9">
                <a:extLst>
                  <a:ext uri="{FF2B5EF4-FFF2-40B4-BE49-F238E27FC236}">
                    <a16:creationId xmlns:a16="http://schemas.microsoft.com/office/drawing/2014/main" id="{F0ADF285-EB6B-4E90-B2AF-F258E2EDF891}"/>
                  </a:ext>
                </a:extLst>
              </p:cNvPr>
              <p:cNvSpPr/>
              <p:nvPr/>
            </p:nvSpPr>
            <p:spPr>
              <a:xfrm>
                <a:off x="1181100" y="2783973"/>
                <a:ext cx="381000" cy="36787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1pPr>
                <a:lvl2pPr marL="240837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2pPr>
                <a:lvl3pPr marL="482513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3pPr>
                <a:lvl4pPr marL="724189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4pPr>
                <a:lvl5pPr marL="965025" indent="1678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5pPr>
                <a:lvl6pPr marL="1208380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6pPr>
                <a:lvl7pPr marL="1450056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7pPr>
                <a:lvl8pPr marL="1691731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8pPr>
                <a:lvl9pPr marL="1933407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9pPr>
              </a:lstStyle>
              <a:p>
                <a:pPr algn="ctr"/>
                <a:r>
                  <a:rPr lang="es-AR" sz="1100" b="1"/>
                  <a:t>1</a:t>
                </a:r>
              </a:p>
            </p:txBody>
          </p:sp>
          <p:cxnSp>
            <p:nvCxnSpPr>
              <p:cNvPr id="3" name="Conector recto de flecha 2">
                <a:extLst>
                  <a:ext uri="{FF2B5EF4-FFF2-40B4-BE49-F238E27FC236}">
                    <a16:creationId xmlns:a16="http://schemas.microsoft.com/office/drawing/2014/main" id="{465F66E7-453E-435D-AEE9-F1F7862A6625}"/>
                  </a:ext>
                </a:extLst>
              </p:cNvPr>
              <p:cNvCxnSpPr/>
              <p:nvPr/>
            </p:nvCxnSpPr>
            <p:spPr>
              <a:xfrm>
                <a:off x="1573530" y="2967909"/>
                <a:ext cx="281940" cy="183937"/>
              </a:xfrm>
              <a:prstGeom prst="straightConnector1">
                <a:avLst/>
              </a:prstGeom>
              <a:ln w="412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ector recto de flecha 10">
                <a:extLst>
                  <a:ext uri="{FF2B5EF4-FFF2-40B4-BE49-F238E27FC236}">
                    <a16:creationId xmlns:a16="http://schemas.microsoft.com/office/drawing/2014/main" id="{5C9C4F14-02AD-4C4F-8681-CCFF06685C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3530" y="3400769"/>
                <a:ext cx="373380" cy="161909"/>
              </a:xfrm>
              <a:prstGeom prst="straightConnector1">
                <a:avLst/>
              </a:prstGeom>
              <a:ln w="412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lecha: a la derecha 23">
                <a:extLst>
                  <a:ext uri="{FF2B5EF4-FFF2-40B4-BE49-F238E27FC236}">
                    <a16:creationId xmlns:a16="http://schemas.microsoft.com/office/drawing/2014/main" id="{F864CA5B-CD92-4608-B1FA-A2F9A03943E1}"/>
                  </a:ext>
                </a:extLst>
              </p:cNvPr>
              <p:cNvSpPr/>
              <p:nvPr/>
            </p:nvSpPr>
            <p:spPr>
              <a:xfrm rot="9796295">
                <a:off x="2314921" y="2653134"/>
                <a:ext cx="2788997" cy="484632"/>
              </a:xfrm>
              <a:prstGeom prst="rightArrow">
                <a:avLst/>
              </a:prstGeom>
              <a:solidFill>
                <a:srgbClr val="0AF22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140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E49217FB-3FF1-B580-B5C6-17113476E01F}"/>
              </a:ext>
            </a:extLst>
          </p:cNvPr>
          <p:cNvGrpSpPr/>
          <p:nvPr/>
        </p:nvGrpSpPr>
        <p:grpSpPr>
          <a:xfrm>
            <a:off x="1879007" y="1712771"/>
            <a:ext cx="8565366" cy="4190260"/>
            <a:chOff x="1034054" y="1331830"/>
            <a:chExt cx="8565366" cy="4190260"/>
          </a:xfrm>
        </p:grpSpPr>
        <p:pic>
          <p:nvPicPr>
            <p:cNvPr id="6" name="Picture 4" descr="https://gesrepair.com/wp-content/uploads/B6138D77-5180-4EED-AB95-75BEDEF3DC2F-scaled.jpeg">
              <a:extLst>
                <a:ext uri="{FF2B5EF4-FFF2-40B4-BE49-F238E27FC236}">
                  <a16:creationId xmlns:a16="http://schemas.microsoft.com/office/drawing/2014/main" id="{3E9A1F17-7445-483F-890A-92C692D306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2363" y="1331830"/>
              <a:ext cx="8277057" cy="4190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3EBFCB97-6B43-4E7D-A131-9DC4D0E5F0CF}"/>
                </a:ext>
              </a:extLst>
            </p:cNvPr>
            <p:cNvSpPr/>
            <p:nvPr/>
          </p:nvSpPr>
          <p:spPr>
            <a:xfrm>
              <a:off x="1034054" y="3269944"/>
              <a:ext cx="5368628" cy="1907250"/>
            </a:xfrm>
            <a:prstGeom prst="ellipse">
              <a:avLst/>
            </a:prstGeom>
            <a:noFill/>
            <a:ln w="60325">
              <a:solidFill>
                <a:srgbClr val="4FD83C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A3759050-2D32-4B6B-A068-A169DCED3375}"/>
              </a:ext>
            </a:extLst>
          </p:cNvPr>
          <p:cNvSpPr txBox="1">
            <a:spLocks noChangeArrowheads="1"/>
          </p:cNvSpPr>
          <p:nvPr/>
        </p:nvSpPr>
        <p:spPr>
          <a:xfrm>
            <a:off x="3056540" y="578999"/>
            <a:ext cx="6078920" cy="6512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Noteworthy Light"/>
                <a:ea typeface="+mj-ea"/>
                <a:cs typeface="Noteworthy Light"/>
              </a:defRPr>
            </a:lvl1pPr>
          </a:lstStyle>
          <a:p>
            <a:pPr algn="ctr"/>
            <a:r>
              <a:rPr lang="es-MX" sz="4000" b="1" dirty="0">
                <a:latin typeface="Century Gothic" panose="020B0502020202020204" pitchFamily="34" charset="0"/>
              </a:rPr>
              <a:t>SE DEBEN IDENTIFICAR LAS ACCIONES QUE MÁS IMPACTAN</a:t>
            </a:r>
          </a:p>
        </p:txBody>
      </p:sp>
    </p:spTree>
    <p:extLst>
      <p:ext uri="{BB962C8B-B14F-4D97-AF65-F5344CB8AC3E}">
        <p14:creationId xmlns:p14="http://schemas.microsoft.com/office/powerpoint/2010/main" val="25926246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669157" y="781316"/>
            <a:ext cx="10853686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 dirty="0">
                <a:latin typeface="Century Gothic" panose="020B0502020202020204" pitchFamily="34" charset="0"/>
              </a:rPr>
              <a:t>DESCRIPCIÓN DE LA AVERÍA CON 5W + 1H</a:t>
            </a:r>
            <a:endParaRPr lang="es-ES" sz="4000" b="1" spc="-1" dirty="0">
              <a:latin typeface="Century Gothic" panose="020B050202020202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8158D7B9-C689-1A07-55FF-FD453353EE91}"/>
              </a:ext>
            </a:extLst>
          </p:cNvPr>
          <p:cNvGrpSpPr/>
          <p:nvPr/>
        </p:nvGrpSpPr>
        <p:grpSpPr>
          <a:xfrm>
            <a:off x="1084713" y="1508381"/>
            <a:ext cx="10247919" cy="4414246"/>
            <a:chOff x="295420" y="925088"/>
            <a:chExt cx="11569528" cy="4983524"/>
          </a:xfrm>
        </p:grpSpPr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50540A83-674F-4BD5-A9DE-B4AB545B861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0734"/>
            <a:stretch/>
          </p:blipFill>
          <p:spPr bwMode="auto">
            <a:xfrm>
              <a:off x="6196091" y="925476"/>
              <a:ext cx="4668054" cy="2517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52A6609F-6B1D-424D-965F-B7820E859A3C}"/>
                </a:ext>
              </a:extLst>
            </p:cNvPr>
            <p:cNvGrpSpPr/>
            <p:nvPr/>
          </p:nvGrpSpPr>
          <p:grpSpPr>
            <a:xfrm>
              <a:off x="295420" y="925088"/>
              <a:ext cx="4523300" cy="2517470"/>
              <a:chOff x="2009392" y="1359309"/>
              <a:chExt cx="8876608" cy="4617993"/>
            </a:xfrm>
          </p:grpSpPr>
          <p:pic>
            <p:nvPicPr>
              <p:cNvPr id="19" name="Picture 2">
                <a:extLst>
                  <a:ext uri="{FF2B5EF4-FFF2-40B4-BE49-F238E27FC236}">
                    <a16:creationId xmlns:a16="http://schemas.microsoft.com/office/drawing/2014/main" id="{1A512299-6BF8-4AE5-8FB1-2DE4F99AA9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009392" y="1359309"/>
                <a:ext cx="8876608" cy="46179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Rectángulo 20">
                <a:extLst>
                  <a:ext uri="{FF2B5EF4-FFF2-40B4-BE49-F238E27FC236}">
                    <a16:creationId xmlns:a16="http://schemas.microsoft.com/office/drawing/2014/main" id="{CBF43DBE-ACF3-431A-8708-EF651E66BCBC}"/>
                  </a:ext>
                </a:extLst>
              </p:cNvPr>
              <p:cNvSpPr/>
              <p:nvPr/>
            </p:nvSpPr>
            <p:spPr>
              <a:xfrm>
                <a:off x="2009392" y="1380041"/>
                <a:ext cx="1760807" cy="38508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23" name="Rectángulo 22">
                <a:extLst>
                  <a:ext uri="{FF2B5EF4-FFF2-40B4-BE49-F238E27FC236}">
                    <a16:creationId xmlns:a16="http://schemas.microsoft.com/office/drawing/2014/main" id="{2D427A2C-2590-4748-BE63-3DA351FD466E}"/>
                  </a:ext>
                </a:extLst>
              </p:cNvPr>
              <p:cNvSpPr/>
              <p:nvPr/>
            </p:nvSpPr>
            <p:spPr>
              <a:xfrm>
                <a:off x="9062932" y="1380041"/>
                <a:ext cx="1760807" cy="38508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</p:grpSp>
        <p:sp>
          <p:nvSpPr>
            <p:cNvPr id="5" name="Flecha: a la derecha 4">
              <a:extLst>
                <a:ext uri="{FF2B5EF4-FFF2-40B4-BE49-F238E27FC236}">
                  <a16:creationId xmlns:a16="http://schemas.microsoft.com/office/drawing/2014/main" id="{0DDBE250-2241-4A22-B4D2-5C6F7B1306DD}"/>
                </a:ext>
              </a:extLst>
            </p:cNvPr>
            <p:cNvSpPr/>
            <p:nvPr/>
          </p:nvSpPr>
          <p:spPr>
            <a:xfrm>
              <a:off x="5004292" y="1307707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2B2CED40-4212-4B9A-9799-3A51E7EC18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7868" y="3973655"/>
              <a:ext cx="3192546" cy="19349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E6212C69-B240-42DC-83F5-E119EF3D3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48368" y="3859455"/>
              <a:ext cx="3116580" cy="204189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Flecha: a la derecha 27">
              <a:extLst>
                <a:ext uri="{FF2B5EF4-FFF2-40B4-BE49-F238E27FC236}">
                  <a16:creationId xmlns:a16="http://schemas.microsoft.com/office/drawing/2014/main" id="{8A01993A-0F06-4E5A-A5B8-F3F493C581A9}"/>
                </a:ext>
              </a:extLst>
            </p:cNvPr>
            <p:cNvSpPr/>
            <p:nvPr/>
          </p:nvSpPr>
          <p:spPr>
            <a:xfrm rot="5400000">
              <a:off x="8124795" y="3251408"/>
              <a:ext cx="810038" cy="4846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grpSp>
          <p:nvGrpSpPr>
            <p:cNvPr id="29" name="Grupo 28">
              <a:extLst>
                <a:ext uri="{FF2B5EF4-FFF2-40B4-BE49-F238E27FC236}">
                  <a16:creationId xmlns:a16="http://schemas.microsoft.com/office/drawing/2014/main" id="{E867871E-2B47-49DB-A4A4-A8F5E1215416}"/>
                </a:ext>
              </a:extLst>
            </p:cNvPr>
            <p:cNvGrpSpPr/>
            <p:nvPr/>
          </p:nvGrpSpPr>
          <p:grpSpPr>
            <a:xfrm>
              <a:off x="3136413" y="3555033"/>
              <a:ext cx="2403898" cy="1994643"/>
              <a:chOff x="5714999" y="413874"/>
              <a:chExt cx="2667001" cy="2133216"/>
            </a:xfrm>
          </p:grpSpPr>
          <p:grpSp>
            <p:nvGrpSpPr>
              <p:cNvPr id="31" name="Grupo 30">
                <a:extLst>
                  <a:ext uri="{FF2B5EF4-FFF2-40B4-BE49-F238E27FC236}">
                    <a16:creationId xmlns:a16="http://schemas.microsoft.com/office/drawing/2014/main" id="{E5B48AAE-44FA-423C-974B-579F496DCD5A}"/>
                  </a:ext>
                </a:extLst>
              </p:cNvPr>
              <p:cNvGrpSpPr/>
              <p:nvPr/>
            </p:nvGrpSpPr>
            <p:grpSpPr>
              <a:xfrm>
                <a:off x="5715000" y="413874"/>
                <a:ext cx="2667000" cy="2133216"/>
                <a:chOff x="5715000" y="413874"/>
                <a:chExt cx="2667000" cy="2133216"/>
              </a:xfrm>
            </p:grpSpPr>
            <p:pic>
              <p:nvPicPr>
                <p:cNvPr id="33" name="Imagen 32">
                  <a:extLst>
                    <a:ext uri="{FF2B5EF4-FFF2-40B4-BE49-F238E27FC236}">
                      <a16:creationId xmlns:a16="http://schemas.microsoft.com/office/drawing/2014/main" id="{83393C29-50ED-4192-A062-352EDCEE06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715000" y="413874"/>
                  <a:ext cx="2667000" cy="2028500"/>
                </a:xfrm>
                <a:prstGeom prst="rect">
                  <a:avLst/>
                </a:prstGeom>
              </p:spPr>
            </p:pic>
            <p:sp>
              <p:nvSpPr>
                <p:cNvPr id="34" name="Elipse 33">
                  <a:extLst>
                    <a:ext uri="{FF2B5EF4-FFF2-40B4-BE49-F238E27FC236}">
                      <a16:creationId xmlns:a16="http://schemas.microsoft.com/office/drawing/2014/main" id="{9128D9D1-509E-4C15-9300-ABA6EB07D617}"/>
                    </a:ext>
                  </a:extLst>
                </p:cNvPr>
                <p:cNvSpPr/>
                <p:nvPr/>
              </p:nvSpPr>
              <p:spPr>
                <a:xfrm>
                  <a:off x="5943600" y="846396"/>
                  <a:ext cx="1981201" cy="1394886"/>
                </a:xfrm>
                <a:prstGeom prst="ellipse">
                  <a:avLst/>
                </a:prstGeom>
                <a:ln w="38100">
                  <a:solidFill>
                    <a:srgbClr val="FF0000"/>
                  </a:solidFill>
                </a:ln>
              </p:spPr>
              <p:txBody>
                <a:bodyPr wrap="square" rtlCol="0" anchor="ctr">
                  <a:spAutoFit/>
                </a:bodyPr>
                <a:lstStyle>
                  <a:defPPr>
                    <a:defRPr lang="en-US"/>
                  </a:defPPr>
                  <a:lvl1pPr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1pPr>
                  <a:lvl2pPr marL="240837" indent="839"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2pPr>
                  <a:lvl3pPr marL="482513" indent="839"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3pPr>
                  <a:lvl4pPr marL="724189" indent="839"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4pPr>
                  <a:lvl5pPr marL="965025" indent="1678"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5pPr>
                  <a:lvl6pPr marL="1208380" algn="l" defTabSz="483352" rtl="0" eaLnBrk="1" latinLnBrk="0" hangingPunct="1"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6pPr>
                  <a:lvl7pPr marL="1450056" algn="l" defTabSz="483352" rtl="0" eaLnBrk="1" latinLnBrk="0" hangingPunct="1"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7pPr>
                  <a:lvl8pPr marL="1691731" algn="l" defTabSz="483352" rtl="0" eaLnBrk="1" latinLnBrk="0" hangingPunct="1"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8pPr>
                  <a:lvl9pPr marL="1933407" algn="l" defTabSz="483352" rtl="0" eaLnBrk="1" latinLnBrk="0" hangingPunct="1"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9pPr>
                </a:lstStyle>
                <a:p>
                  <a:pPr algn="ctr"/>
                  <a:endParaRPr lang="es-AR"/>
                </a:p>
              </p:txBody>
            </p:sp>
            <p:sp>
              <p:nvSpPr>
                <p:cNvPr id="35" name="CuadroTexto 2">
                  <a:extLst>
                    <a:ext uri="{FF2B5EF4-FFF2-40B4-BE49-F238E27FC236}">
                      <a16:creationId xmlns:a16="http://schemas.microsoft.com/office/drawing/2014/main" id="{2007CF8A-213A-4FF7-87ED-FEB0D09BE60D}"/>
                    </a:ext>
                  </a:extLst>
                </p:cNvPr>
                <p:cNvSpPr txBox="1"/>
                <p:nvPr/>
              </p:nvSpPr>
              <p:spPr>
                <a:xfrm>
                  <a:off x="6027042" y="2175481"/>
                  <a:ext cx="1698491" cy="3716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1pPr>
                  <a:lvl2pPr marL="240837" indent="839"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2pPr>
                  <a:lvl3pPr marL="482513" indent="839"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3pPr>
                  <a:lvl4pPr marL="724189" indent="839"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4pPr>
                  <a:lvl5pPr marL="965025" indent="1678" algn="ctr" rtl="0" fontAlgn="base">
                    <a:spcBef>
                      <a:spcPct val="0"/>
                    </a:spcBef>
                    <a:spcAft>
                      <a:spcPct val="0"/>
                    </a:spcAft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5pPr>
                  <a:lvl6pPr marL="1208380" algn="l" defTabSz="483352" rtl="0" eaLnBrk="1" latinLnBrk="0" hangingPunct="1"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6pPr>
                  <a:lvl7pPr marL="1450056" algn="l" defTabSz="483352" rtl="0" eaLnBrk="1" latinLnBrk="0" hangingPunct="1"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7pPr>
                  <a:lvl8pPr marL="1691731" algn="l" defTabSz="483352" rtl="0" eaLnBrk="1" latinLnBrk="0" hangingPunct="1"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8pPr>
                  <a:lvl9pPr marL="1933407" algn="l" defTabSz="483352" rtl="0" eaLnBrk="1" latinLnBrk="0" hangingPunct="1">
                    <a:defRPr sz="2200" kern="1200">
                      <a:solidFill>
                        <a:srgbClr val="000000"/>
                      </a:solidFill>
                      <a:latin typeface="Helvetica Neue Light" pitchFamily="2" charset="0"/>
                      <a:ea typeface="ヒラギノ角ゴ ProN W3" pitchFamily="2" charset="-128"/>
                      <a:cs typeface="+mn-cs"/>
                      <a:sym typeface="Helvetica Neue Light" pitchFamily="2" charset="0"/>
                    </a:defRPr>
                  </a:lvl9pPr>
                </a:lstStyle>
                <a:p>
                  <a:r>
                    <a:rPr lang="es-AR" sz="1400" b="1">
                      <a:highlight>
                        <a:srgbClr val="FF0000"/>
                      </a:highlight>
                      <a:latin typeface="+mj-lt"/>
                    </a:rPr>
                    <a:t>DEFORMACION</a:t>
                  </a:r>
                </a:p>
              </p:txBody>
            </p:sp>
          </p:grpSp>
          <p:sp>
            <p:nvSpPr>
              <p:cNvPr id="32" name="CuadroTexto 9">
                <a:extLst>
                  <a:ext uri="{FF2B5EF4-FFF2-40B4-BE49-F238E27FC236}">
                    <a16:creationId xmlns:a16="http://schemas.microsoft.com/office/drawing/2014/main" id="{ECB045AE-92CA-49E2-B1F6-1EF6770549C0}"/>
                  </a:ext>
                </a:extLst>
              </p:cNvPr>
              <p:cNvSpPr txBox="1"/>
              <p:nvPr/>
            </p:nvSpPr>
            <p:spPr>
              <a:xfrm>
                <a:off x="5714999" y="417631"/>
                <a:ext cx="2667000" cy="280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1pPr>
                <a:lvl2pPr marL="240837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2pPr>
                <a:lvl3pPr marL="482513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3pPr>
                <a:lvl4pPr marL="724189" indent="839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4pPr>
                <a:lvl5pPr marL="965025" indent="1678" algn="ctr" rtl="0" fontAlgn="base">
                  <a:spcBef>
                    <a:spcPct val="0"/>
                  </a:spcBef>
                  <a:spcAft>
                    <a:spcPct val="0"/>
                  </a:spcAft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5pPr>
                <a:lvl6pPr marL="1208380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6pPr>
                <a:lvl7pPr marL="1450056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7pPr>
                <a:lvl8pPr marL="1691731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8pPr>
                <a:lvl9pPr marL="1933407" algn="l" defTabSz="483352" rtl="0" eaLnBrk="1" latinLnBrk="0" hangingPunct="1">
                  <a:defRPr sz="2200" kern="1200">
                    <a:solidFill>
                      <a:srgbClr val="000000"/>
                    </a:solidFill>
                    <a:latin typeface="Helvetica Neue Light" pitchFamily="2" charset="0"/>
                    <a:ea typeface="ヒラギノ角ゴ ProN W3" pitchFamily="2" charset="-128"/>
                    <a:cs typeface="+mn-cs"/>
                    <a:sym typeface="Helvetica Neue Light" pitchFamily="2" charset="0"/>
                  </a:defRPr>
                </a:lvl9pPr>
              </a:lstStyle>
              <a:p>
                <a:r>
                  <a:rPr lang="es-AR" sz="1400" b="1">
                    <a:highlight>
                      <a:srgbClr val="C0C0C0"/>
                    </a:highlight>
                    <a:latin typeface="+mj-lt"/>
                  </a:rPr>
                  <a:t>CUERPO DE VALVULA DESCARGA (1)</a:t>
                </a:r>
              </a:p>
            </p:txBody>
          </p:sp>
        </p:grpSp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8A42285E-B904-44A0-9C0D-AA10EE3475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4925" t="7647" r="4925" b="2941"/>
            <a:stretch/>
          </p:blipFill>
          <p:spPr>
            <a:xfrm>
              <a:off x="357620" y="3544561"/>
              <a:ext cx="2599182" cy="1934957"/>
            </a:xfrm>
            <a:prstGeom prst="rect">
              <a:avLst/>
            </a:prstGeom>
          </p:spPr>
        </p:pic>
        <p:sp>
          <p:nvSpPr>
            <p:cNvPr id="36" name="Flecha: a la derecha 35">
              <a:extLst>
                <a:ext uri="{FF2B5EF4-FFF2-40B4-BE49-F238E27FC236}">
                  <a16:creationId xmlns:a16="http://schemas.microsoft.com/office/drawing/2014/main" id="{EC3817DC-161F-46A2-9B77-5F2185AD34D1}"/>
                </a:ext>
              </a:extLst>
            </p:cNvPr>
            <p:cNvSpPr/>
            <p:nvPr/>
          </p:nvSpPr>
          <p:spPr>
            <a:xfrm rot="7075938">
              <a:off x="4836107" y="2591448"/>
              <a:ext cx="1814706" cy="4846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id="{C514FF97-C193-4DA8-AF8F-3FD56562D9D1}"/>
                </a:ext>
              </a:extLst>
            </p:cNvPr>
            <p:cNvSpPr/>
            <p:nvPr/>
          </p:nvSpPr>
          <p:spPr>
            <a:xfrm>
              <a:off x="6153751" y="1033988"/>
              <a:ext cx="4523300" cy="1304275"/>
            </a:xfrm>
            <a:prstGeom prst="ellipse">
              <a:avLst/>
            </a:prstGeom>
            <a:ln w="38100"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1pPr>
              <a:lvl2pPr marL="240837" indent="839" algn="ctr" rtl="0" fontAlgn="base">
                <a:spcBef>
                  <a:spcPct val="0"/>
                </a:spcBef>
                <a:spcAft>
                  <a:spcPct val="0"/>
                </a:spcAft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2pPr>
              <a:lvl3pPr marL="482513" indent="839" algn="ctr" rtl="0" fontAlgn="base">
                <a:spcBef>
                  <a:spcPct val="0"/>
                </a:spcBef>
                <a:spcAft>
                  <a:spcPct val="0"/>
                </a:spcAft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3pPr>
              <a:lvl4pPr marL="724189" indent="839" algn="ctr" rtl="0" fontAlgn="base">
                <a:spcBef>
                  <a:spcPct val="0"/>
                </a:spcBef>
                <a:spcAft>
                  <a:spcPct val="0"/>
                </a:spcAft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4pPr>
              <a:lvl5pPr marL="965025" indent="1678" algn="ctr" rtl="0" fontAlgn="base">
                <a:spcBef>
                  <a:spcPct val="0"/>
                </a:spcBef>
                <a:spcAft>
                  <a:spcPct val="0"/>
                </a:spcAft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5pPr>
              <a:lvl6pPr marL="1208380" algn="l" defTabSz="483352" rtl="0" eaLnBrk="1" latinLnBrk="0" hangingPunct="1"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6pPr>
              <a:lvl7pPr marL="1450056" algn="l" defTabSz="483352" rtl="0" eaLnBrk="1" latinLnBrk="0" hangingPunct="1"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7pPr>
              <a:lvl8pPr marL="1691731" algn="l" defTabSz="483352" rtl="0" eaLnBrk="1" latinLnBrk="0" hangingPunct="1"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8pPr>
              <a:lvl9pPr marL="1933407" algn="l" defTabSz="483352" rtl="0" eaLnBrk="1" latinLnBrk="0" hangingPunct="1">
                <a:defRPr sz="2200" kern="1200">
                  <a:solidFill>
                    <a:srgbClr val="000000"/>
                  </a:solidFill>
                  <a:latin typeface="Helvetica Neue Light" pitchFamily="2" charset="0"/>
                  <a:ea typeface="ヒラギノ角ゴ ProN W3" pitchFamily="2" charset="-128"/>
                  <a:cs typeface="+mn-cs"/>
                  <a:sym typeface="Helvetica Neue Light" pitchFamily="2" charset="0"/>
                </a:defRPr>
              </a:lvl9pPr>
            </a:lstStyle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41433216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524000" y="1003964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DIAGRAMA CAUSA EFECTO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5" name="Flecha: a la derecha 4">
            <a:extLst>
              <a:ext uri="{FF2B5EF4-FFF2-40B4-BE49-F238E27FC236}">
                <a16:creationId xmlns:a16="http://schemas.microsoft.com/office/drawing/2014/main" id="{0DDBE250-2241-4A22-B4D2-5C6F7B1306DD}"/>
              </a:ext>
            </a:extLst>
          </p:cNvPr>
          <p:cNvSpPr/>
          <p:nvPr/>
        </p:nvSpPr>
        <p:spPr>
          <a:xfrm>
            <a:off x="5511551" y="3429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38" name="Picture 2">
            <a:extLst>
              <a:ext uri="{FF2B5EF4-FFF2-40B4-BE49-F238E27FC236}">
                <a16:creationId xmlns:a16="http://schemas.microsoft.com/office/drawing/2014/main" id="{E3C6635B-A019-4012-90D3-B03C36E05B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303"/>
          <a:stretch/>
        </p:blipFill>
        <p:spPr bwMode="auto">
          <a:xfrm>
            <a:off x="411060" y="2187210"/>
            <a:ext cx="4692371" cy="248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CuadroTexto 2">
            <a:extLst>
              <a:ext uri="{FF2B5EF4-FFF2-40B4-BE49-F238E27FC236}">
                <a16:creationId xmlns:a16="http://schemas.microsoft.com/office/drawing/2014/main" id="{9625F390-AC08-4518-9090-638A80E473C4}"/>
              </a:ext>
            </a:extLst>
          </p:cNvPr>
          <p:cNvSpPr txBox="1"/>
          <p:nvPr/>
        </p:nvSpPr>
        <p:spPr>
          <a:xfrm>
            <a:off x="5247708" y="2187210"/>
            <a:ext cx="15308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1pPr>
            <a:lvl2pPr marL="240837" indent="839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2pPr>
            <a:lvl3pPr marL="482513" indent="839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3pPr>
            <a:lvl4pPr marL="724189" indent="839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4pPr>
            <a:lvl5pPr marL="965025" indent="1678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5pPr>
            <a:lvl6pPr marL="1208380" algn="l" defTabSz="483352" rtl="0" eaLnBrk="1" latinLnBrk="0" hangingPunct="1"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6pPr>
            <a:lvl7pPr marL="1450056" algn="l" defTabSz="483352" rtl="0" eaLnBrk="1" latinLnBrk="0" hangingPunct="1"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7pPr>
            <a:lvl8pPr marL="1691731" algn="l" defTabSz="483352" rtl="0" eaLnBrk="1" latinLnBrk="0" hangingPunct="1"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8pPr>
            <a:lvl9pPr marL="1933407" algn="l" defTabSz="483352" rtl="0" eaLnBrk="1" latinLnBrk="0" hangingPunct="1"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9pPr>
          </a:lstStyle>
          <a:p>
            <a:r>
              <a:rPr lang="es-AR" sz="2800" b="1" i="1">
                <a:latin typeface="+mj-lt"/>
              </a:rPr>
              <a:t>VALVULA </a:t>
            </a:r>
            <a:br>
              <a:rPr lang="es-AR" sz="2800" b="1" i="1">
                <a:latin typeface="+mj-lt"/>
              </a:rPr>
            </a:br>
            <a:r>
              <a:rPr lang="es-AR" sz="2800" b="1" i="1">
                <a:latin typeface="+mj-lt"/>
              </a:rPr>
              <a:t>NO ABRE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21D6052-3D18-42F7-B2F8-AD6083C5075D}"/>
              </a:ext>
            </a:extLst>
          </p:cNvPr>
          <p:cNvSpPr txBox="1"/>
          <p:nvPr/>
        </p:nvSpPr>
        <p:spPr>
          <a:xfrm>
            <a:off x="6778512" y="2147822"/>
            <a:ext cx="491211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dirty="0"/>
              <a:t>BAJA PRESIÓN DE AIRE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dirty="0"/>
              <a:t>FALLA EN CILINDRO O TUBING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dirty="0"/>
              <a:t>FALLA SEÑAL ELECTROVALVULA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dirty="0"/>
              <a:t>BLOQUEO CON CUERPO EXTRAÑO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dirty="0"/>
              <a:t>BLOQUEO CON MP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dirty="0"/>
              <a:t>FRICCIÓN CON CUERPO VALVULA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dirty="0"/>
              <a:t>FALLA EN RODAMIENTOS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117979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/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729789" y="637012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 dirty="0">
                <a:latin typeface="Century Gothic"/>
              </a:rPr>
              <a:t>ANÁLISIS 5 PORQUE</a:t>
            </a:r>
            <a:endParaRPr lang="es-ES" sz="4000" b="1" spc="-1" dirty="0">
              <a:latin typeface="Century Gothic"/>
            </a:endParaRPr>
          </a:p>
        </p:txBody>
      </p:sp>
      <p:sp>
        <p:nvSpPr>
          <p:cNvPr id="5" name="Flecha: a la derecha 4">
            <a:extLst>
              <a:ext uri="{FF2B5EF4-FFF2-40B4-BE49-F238E27FC236}">
                <a16:creationId xmlns:a16="http://schemas.microsoft.com/office/drawing/2014/main" id="{0DDBE250-2241-4A22-B4D2-5C6F7B1306DD}"/>
              </a:ext>
            </a:extLst>
          </p:cNvPr>
          <p:cNvSpPr/>
          <p:nvPr/>
        </p:nvSpPr>
        <p:spPr>
          <a:xfrm>
            <a:off x="5590118" y="337122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9" name="CuadroTexto 2">
            <a:extLst>
              <a:ext uri="{FF2B5EF4-FFF2-40B4-BE49-F238E27FC236}">
                <a16:creationId xmlns:a16="http://schemas.microsoft.com/office/drawing/2014/main" id="{9625F390-AC08-4518-9090-638A80E473C4}"/>
              </a:ext>
            </a:extLst>
          </p:cNvPr>
          <p:cNvSpPr txBox="1"/>
          <p:nvPr/>
        </p:nvSpPr>
        <p:spPr>
          <a:xfrm>
            <a:off x="6460749" y="1010856"/>
            <a:ext cx="5304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1pPr>
            <a:lvl2pPr marL="240837" indent="839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2pPr>
            <a:lvl3pPr marL="482513" indent="839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3pPr>
            <a:lvl4pPr marL="724189" indent="839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4pPr>
            <a:lvl5pPr marL="965025" indent="1678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5pPr>
            <a:lvl6pPr marL="1208380" algn="l" defTabSz="483352" rtl="0" eaLnBrk="1" latinLnBrk="0" hangingPunct="1"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6pPr>
            <a:lvl7pPr marL="1450056" algn="l" defTabSz="483352" rtl="0" eaLnBrk="1" latinLnBrk="0" hangingPunct="1"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7pPr>
            <a:lvl8pPr marL="1691731" algn="l" defTabSz="483352" rtl="0" eaLnBrk="1" latinLnBrk="0" hangingPunct="1"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8pPr>
            <a:lvl9pPr marL="1933407" algn="l" defTabSz="483352" rtl="0" eaLnBrk="1" latinLnBrk="0" hangingPunct="1">
              <a:defRPr sz="2200" kern="1200">
                <a:solidFill>
                  <a:srgbClr val="000000"/>
                </a:solidFill>
                <a:latin typeface="Helvetica Neue Light" pitchFamily="2" charset="0"/>
                <a:ea typeface="ヒラギノ角ゴ ProN W3" pitchFamily="2" charset="-128"/>
                <a:cs typeface="+mn-cs"/>
                <a:sym typeface="Helvetica Neue Light" pitchFamily="2" charset="0"/>
              </a:defRPr>
            </a:lvl9pPr>
          </a:lstStyle>
          <a:p>
            <a:r>
              <a:rPr lang="es-AR" sz="24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ARBOL DE CONTRIBUYENTES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6B03153B-A1FC-44A0-B4F6-9B4BC902D117}"/>
              </a:ext>
            </a:extLst>
          </p:cNvPr>
          <p:cNvGrpSpPr/>
          <p:nvPr/>
        </p:nvGrpSpPr>
        <p:grpSpPr>
          <a:xfrm>
            <a:off x="586738" y="2224549"/>
            <a:ext cx="4918719" cy="2408902"/>
            <a:chOff x="-696233" y="1040676"/>
            <a:chExt cx="11546279" cy="3923046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030874B1-6343-4F14-B521-5DE314C6E0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96233" y="1045772"/>
              <a:ext cx="11546279" cy="3917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1430F3D7-83E7-4DC9-8A76-B947C308DB23}"/>
                </a:ext>
              </a:extLst>
            </p:cNvPr>
            <p:cNvSpPr/>
            <p:nvPr/>
          </p:nvSpPr>
          <p:spPr>
            <a:xfrm>
              <a:off x="-692428" y="1061359"/>
              <a:ext cx="1760806" cy="43180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AB1EA47E-B387-4D1D-9F79-2F45A201EF76}"/>
                </a:ext>
              </a:extLst>
            </p:cNvPr>
            <p:cNvSpPr/>
            <p:nvPr/>
          </p:nvSpPr>
          <p:spPr>
            <a:xfrm>
              <a:off x="9089240" y="1040676"/>
              <a:ext cx="1760806" cy="423183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BBE769FC-37BF-4597-96AD-C7B8D9222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187" y="1561034"/>
            <a:ext cx="4919430" cy="410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0308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291474" y="2193104"/>
            <a:ext cx="4131015" cy="12358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3500" b="1" spc="-1">
                <a:latin typeface="Century Gothic" panose="020B0502020202020204" pitchFamily="34" charset="0"/>
              </a:rPr>
              <a:t>CUADRO RESUMEN DE LA INVESTIGACIÓN</a:t>
            </a:r>
            <a:endParaRPr lang="es-ES" sz="3500" b="1" spc="-1">
              <a:latin typeface="Century Gothic" panose="020B0502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BE769FC-37BF-4597-96AD-C7B8D9222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766" y="620785"/>
            <a:ext cx="6448885" cy="538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0716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rans 1">
            <a:extLst>
              <a:ext uri="{FF2B5EF4-FFF2-40B4-BE49-F238E27FC236}">
                <a16:creationId xmlns:a16="http://schemas.microsoft.com/office/drawing/2014/main" id="{5B806E59-6626-2649-F3BD-4EC40EE27A35}"/>
              </a:ext>
            </a:extLst>
          </p:cNvPr>
          <p:cNvSpPr>
            <a:spLocks/>
          </p:cNvSpPr>
          <p:nvPr/>
        </p:nvSpPr>
        <p:spPr bwMode="auto">
          <a:xfrm rot="18900000">
            <a:off x="7874034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4" name="Trans 1">
            <a:extLst>
              <a:ext uri="{FF2B5EF4-FFF2-40B4-BE49-F238E27FC236}">
                <a16:creationId xmlns:a16="http://schemas.microsoft.com/office/drawing/2014/main" id="{AD0F89C3-19F3-769B-264A-D1C321F9CFB8}"/>
              </a:ext>
            </a:extLst>
          </p:cNvPr>
          <p:cNvSpPr>
            <a:spLocks/>
          </p:cNvSpPr>
          <p:nvPr/>
        </p:nvSpPr>
        <p:spPr bwMode="auto">
          <a:xfrm rot="18900000">
            <a:off x="6377003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5" name="Trans 1">
            <a:extLst>
              <a:ext uri="{FF2B5EF4-FFF2-40B4-BE49-F238E27FC236}">
                <a16:creationId xmlns:a16="http://schemas.microsoft.com/office/drawing/2014/main" id="{F13B6C85-FF57-8B0B-B6C7-F8C5B2B1A9D5}"/>
              </a:ext>
            </a:extLst>
          </p:cNvPr>
          <p:cNvSpPr>
            <a:spLocks/>
          </p:cNvSpPr>
          <p:nvPr/>
        </p:nvSpPr>
        <p:spPr bwMode="auto">
          <a:xfrm rot="18900000">
            <a:off x="4872042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6" name="Trans 2">
            <a:extLst>
              <a:ext uri="{FF2B5EF4-FFF2-40B4-BE49-F238E27FC236}">
                <a16:creationId xmlns:a16="http://schemas.microsoft.com/office/drawing/2014/main" id="{2C3BD747-A65F-DAE5-AD6D-2AA3BEC46040}"/>
              </a:ext>
            </a:extLst>
          </p:cNvPr>
          <p:cNvSpPr>
            <a:spLocks/>
          </p:cNvSpPr>
          <p:nvPr/>
        </p:nvSpPr>
        <p:spPr bwMode="auto">
          <a:xfrm rot="2700000">
            <a:off x="4872810" y="1868354"/>
            <a:ext cx="1063932" cy="1066111"/>
          </a:xfrm>
          <a:custGeom>
            <a:avLst/>
            <a:gdLst>
              <a:gd name="T0" fmla="*/ 40 w 413"/>
              <a:gd name="T1" fmla="*/ 230 h 412"/>
              <a:gd name="T2" fmla="*/ 40 w 413"/>
              <a:gd name="T3" fmla="*/ 373 h 412"/>
              <a:gd name="T4" fmla="*/ 183 w 413"/>
              <a:gd name="T5" fmla="*/ 373 h 412"/>
              <a:gd name="T6" fmla="*/ 373 w 413"/>
              <a:gd name="T7" fmla="*/ 183 h 412"/>
              <a:gd name="T8" fmla="*/ 373 w 413"/>
              <a:gd name="T9" fmla="*/ 39 h 412"/>
              <a:gd name="T10" fmla="*/ 230 w 413"/>
              <a:gd name="T11" fmla="*/ 39 h 412"/>
              <a:gd name="T12" fmla="*/ 40 w 413"/>
              <a:gd name="T13" fmla="*/ 23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2">
                <a:moveTo>
                  <a:pt x="40" y="230"/>
                </a:moveTo>
                <a:cubicBezTo>
                  <a:pt x="0" y="269"/>
                  <a:pt x="0" y="333"/>
                  <a:pt x="40" y="373"/>
                </a:cubicBezTo>
                <a:cubicBezTo>
                  <a:pt x="79" y="412"/>
                  <a:pt x="143" y="412"/>
                  <a:pt x="183" y="373"/>
                </a:cubicBezTo>
                <a:cubicBezTo>
                  <a:pt x="373" y="183"/>
                  <a:pt x="373" y="183"/>
                  <a:pt x="373" y="183"/>
                </a:cubicBezTo>
                <a:cubicBezTo>
                  <a:pt x="413" y="143"/>
                  <a:pt x="413" y="79"/>
                  <a:pt x="373" y="39"/>
                </a:cubicBezTo>
                <a:cubicBezTo>
                  <a:pt x="334" y="0"/>
                  <a:pt x="270" y="0"/>
                  <a:pt x="230" y="39"/>
                </a:cubicBezTo>
                <a:lnTo>
                  <a:pt x="40" y="23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7" name="Trans 1">
            <a:extLst>
              <a:ext uri="{FF2B5EF4-FFF2-40B4-BE49-F238E27FC236}">
                <a16:creationId xmlns:a16="http://schemas.microsoft.com/office/drawing/2014/main" id="{16228207-64D9-6F81-D738-82009BB31C2A}"/>
              </a:ext>
            </a:extLst>
          </p:cNvPr>
          <p:cNvSpPr>
            <a:spLocks/>
          </p:cNvSpPr>
          <p:nvPr/>
        </p:nvSpPr>
        <p:spPr bwMode="auto">
          <a:xfrm rot="18900000">
            <a:off x="3371046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8" name="Trans 2">
            <a:extLst>
              <a:ext uri="{FF2B5EF4-FFF2-40B4-BE49-F238E27FC236}">
                <a16:creationId xmlns:a16="http://schemas.microsoft.com/office/drawing/2014/main" id="{9C65B567-5DEE-2E84-6BE7-500CFED7D8AB}"/>
              </a:ext>
            </a:extLst>
          </p:cNvPr>
          <p:cNvSpPr>
            <a:spLocks/>
          </p:cNvSpPr>
          <p:nvPr/>
        </p:nvSpPr>
        <p:spPr bwMode="auto">
          <a:xfrm rot="2700000">
            <a:off x="3371814" y="1868354"/>
            <a:ext cx="1063932" cy="1066111"/>
          </a:xfrm>
          <a:custGeom>
            <a:avLst/>
            <a:gdLst>
              <a:gd name="T0" fmla="*/ 40 w 413"/>
              <a:gd name="T1" fmla="*/ 230 h 412"/>
              <a:gd name="T2" fmla="*/ 40 w 413"/>
              <a:gd name="T3" fmla="*/ 373 h 412"/>
              <a:gd name="T4" fmla="*/ 183 w 413"/>
              <a:gd name="T5" fmla="*/ 373 h 412"/>
              <a:gd name="T6" fmla="*/ 373 w 413"/>
              <a:gd name="T7" fmla="*/ 183 h 412"/>
              <a:gd name="T8" fmla="*/ 373 w 413"/>
              <a:gd name="T9" fmla="*/ 39 h 412"/>
              <a:gd name="T10" fmla="*/ 230 w 413"/>
              <a:gd name="T11" fmla="*/ 39 h 412"/>
              <a:gd name="T12" fmla="*/ 40 w 413"/>
              <a:gd name="T13" fmla="*/ 23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2">
                <a:moveTo>
                  <a:pt x="40" y="230"/>
                </a:moveTo>
                <a:cubicBezTo>
                  <a:pt x="0" y="269"/>
                  <a:pt x="0" y="333"/>
                  <a:pt x="40" y="373"/>
                </a:cubicBezTo>
                <a:cubicBezTo>
                  <a:pt x="79" y="412"/>
                  <a:pt x="143" y="412"/>
                  <a:pt x="183" y="373"/>
                </a:cubicBezTo>
                <a:cubicBezTo>
                  <a:pt x="373" y="183"/>
                  <a:pt x="373" y="183"/>
                  <a:pt x="373" y="183"/>
                </a:cubicBezTo>
                <a:cubicBezTo>
                  <a:pt x="413" y="143"/>
                  <a:pt x="413" y="79"/>
                  <a:pt x="373" y="39"/>
                </a:cubicBezTo>
                <a:cubicBezTo>
                  <a:pt x="334" y="0"/>
                  <a:pt x="270" y="0"/>
                  <a:pt x="230" y="39"/>
                </a:cubicBezTo>
                <a:lnTo>
                  <a:pt x="40" y="23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9" name="Line 1">
            <a:extLst>
              <a:ext uri="{FF2B5EF4-FFF2-40B4-BE49-F238E27FC236}">
                <a16:creationId xmlns:a16="http://schemas.microsoft.com/office/drawing/2014/main" id="{574FE42A-602B-F133-B44E-1FA6711BA51A}"/>
              </a:ext>
            </a:extLst>
          </p:cNvPr>
          <p:cNvSpPr>
            <a:spLocks/>
          </p:cNvSpPr>
          <p:nvPr/>
        </p:nvSpPr>
        <p:spPr bwMode="auto">
          <a:xfrm>
            <a:off x="8524427" y="2368283"/>
            <a:ext cx="1639683" cy="606545"/>
          </a:xfrm>
          <a:custGeom>
            <a:avLst/>
            <a:gdLst>
              <a:gd name="T0" fmla="*/ 101 w 551"/>
              <a:gd name="T1" fmla="*/ 203 h 203"/>
              <a:gd name="T2" fmla="*/ 0 w 551"/>
              <a:gd name="T3" fmla="*/ 101 h 203"/>
              <a:gd name="T4" fmla="*/ 101 w 551"/>
              <a:gd name="T5" fmla="*/ 0 h 203"/>
              <a:gd name="T6" fmla="*/ 450 w 551"/>
              <a:gd name="T7" fmla="*/ 0 h 203"/>
              <a:gd name="T8" fmla="*/ 551 w 551"/>
              <a:gd name="T9" fmla="*/ 101 h 203"/>
              <a:gd name="T10" fmla="*/ 450 w 551"/>
              <a:gd name="T11" fmla="*/ 203 h 203"/>
              <a:gd name="T12" fmla="*/ 101 w 551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1" h="203">
                <a:moveTo>
                  <a:pt x="101" y="203"/>
                </a:moveTo>
                <a:cubicBezTo>
                  <a:pt x="45" y="203"/>
                  <a:pt x="0" y="157"/>
                  <a:pt x="0" y="101"/>
                </a:cubicBezTo>
                <a:cubicBezTo>
                  <a:pt x="0" y="46"/>
                  <a:pt x="45" y="0"/>
                  <a:pt x="101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506" y="0"/>
                  <a:pt x="551" y="46"/>
                  <a:pt x="551" y="101"/>
                </a:cubicBezTo>
                <a:cubicBezTo>
                  <a:pt x="551" y="157"/>
                  <a:pt x="506" y="203"/>
                  <a:pt x="450" y="203"/>
                </a:cubicBezTo>
                <a:lnTo>
                  <a:pt x="101" y="203"/>
                </a:lnTo>
                <a:close/>
              </a:path>
            </a:pathLst>
          </a:custGeom>
          <a:solidFill>
            <a:srgbClr val="004F58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r>
              <a:rPr lang="en-US" sz="12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 FRICCIÓN </a:t>
            </a:r>
            <a:br>
              <a:rPr lang="en-US" sz="12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US" sz="12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 CUERPO</a:t>
            </a:r>
            <a:br>
              <a:rPr lang="en-US" sz="12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US" sz="12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 VALVULA</a:t>
            </a:r>
          </a:p>
        </p:txBody>
      </p:sp>
      <p:sp>
        <p:nvSpPr>
          <p:cNvPr id="51" name="Oval 1">
            <a:extLst>
              <a:ext uri="{FF2B5EF4-FFF2-40B4-BE49-F238E27FC236}">
                <a16:creationId xmlns:a16="http://schemas.microsoft.com/office/drawing/2014/main" id="{C72373DF-539E-7DD4-21C5-AA64D648D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2935" y="2419887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2" name="TextBox 82">
            <a:extLst>
              <a:ext uri="{FF2B5EF4-FFF2-40B4-BE49-F238E27FC236}">
                <a16:creationId xmlns:a16="http://schemas.microsoft.com/office/drawing/2014/main" id="{B20EF1DF-7901-7A65-B79F-3ECBD2386216}"/>
              </a:ext>
            </a:extLst>
          </p:cNvPr>
          <p:cNvSpPr txBox="1"/>
          <p:nvPr/>
        </p:nvSpPr>
        <p:spPr>
          <a:xfrm>
            <a:off x="9689868" y="2519861"/>
            <a:ext cx="365289" cy="28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b="1">
                <a:solidFill>
                  <a:srgbClr val="004F58"/>
                </a:solidFill>
              </a:rPr>
              <a:t>05</a:t>
            </a:r>
          </a:p>
        </p:txBody>
      </p:sp>
      <p:sp>
        <p:nvSpPr>
          <p:cNvPr id="53" name="Line 1">
            <a:extLst>
              <a:ext uri="{FF2B5EF4-FFF2-40B4-BE49-F238E27FC236}">
                <a16:creationId xmlns:a16="http://schemas.microsoft.com/office/drawing/2014/main" id="{A513F32F-A044-68B6-0846-058D8986FBA0}"/>
              </a:ext>
            </a:extLst>
          </p:cNvPr>
          <p:cNvSpPr>
            <a:spLocks/>
          </p:cNvSpPr>
          <p:nvPr/>
        </p:nvSpPr>
        <p:spPr bwMode="auto">
          <a:xfrm>
            <a:off x="6784224" y="2368283"/>
            <a:ext cx="1639683" cy="606545"/>
          </a:xfrm>
          <a:custGeom>
            <a:avLst/>
            <a:gdLst>
              <a:gd name="T0" fmla="*/ 101 w 551"/>
              <a:gd name="T1" fmla="*/ 203 h 203"/>
              <a:gd name="T2" fmla="*/ 0 w 551"/>
              <a:gd name="T3" fmla="*/ 101 h 203"/>
              <a:gd name="T4" fmla="*/ 101 w 551"/>
              <a:gd name="T5" fmla="*/ 0 h 203"/>
              <a:gd name="T6" fmla="*/ 450 w 551"/>
              <a:gd name="T7" fmla="*/ 0 h 203"/>
              <a:gd name="T8" fmla="*/ 551 w 551"/>
              <a:gd name="T9" fmla="*/ 101 h 203"/>
              <a:gd name="T10" fmla="*/ 450 w 551"/>
              <a:gd name="T11" fmla="*/ 203 h 203"/>
              <a:gd name="T12" fmla="*/ 101 w 551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1" h="203">
                <a:moveTo>
                  <a:pt x="101" y="203"/>
                </a:moveTo>
                <a:cubicBezTo>
                  <a:pt x="45" y="203"/>
                  <a:pt x="0" y="157"/>
                  <a:pt x="0" y="101"/>
                </a:cubicBezTo>
                <a:cubicBezTo>
                  <a:pt x="0" y="46"/>
                  <a:pt x="45" y="0"/>
                  <a:pt x="101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506" y="0"/>
                  <a:pt x="551" y="46"/>
                  <a:pt x="551" y="101"/>
                </a:cubicBezTo>
                <a:cubicBezTo>
                  <a:pt x="551" y="157"/>
                  <a:pt x="506" y="203"/>
                  <a:pt x="450" y="203"/>
                </a:cubicBezTo>
                <a:lnTo>
                  <a:pt x="101" y="203"/>
                </a:lnTo>
                <a:close/>
              </a:path>
            </a:pathLst>
          </a:custGeom>
          <a:solidFill>
            <a:srgbClr val="8E3086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r>
              <a:rPr lang="en-US" sz="12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</a:t>
            </a:r>
            <a:r>
              <a:rPr lang="en-US" sz="1200" b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FALLA SEÑAL</a:t>
            </a:r>
            <a:br>
              <a:rPr lang="en-US" sz="1200" b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US" sz="1200" b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ELECTRO</a:t>
            </a:r>
            <a:br>
              <a:rPr lang="en-US" sz="1200" b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US" sz="1200" b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VALVULA</a:t>
            </a:r>
          </a:p>
        </p:txBody>
      </p:sp>
      <p:sp>
        <p:nvSpPr>
          <p:cNvPr id="54" name="Oval 1">
            <a:extLst>
              <a:ext uri="{FF2B5EF4-FFF2-40B4-BE49-F238E27FC236}">
                <a16:creationId xmlns:a16="http://schemas.microsoft.com/office/drawing/2014/main" id="{36F91D95-1CAE-4F2D-8D0A-7C36D2BAA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2733" y="2419887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5" name="TextBox 73">
            <a:extLst>
              <a:ext uri="{FF2B5EF4-FFF2-40B4-BE49-F238E27FC236}">
                <a16:creationId xmlns:a16="http://schemas.microsoft.com/office/drawing/2014/main" id="{10967C7A-9360-0ED2-07EA-2FCEA829203C}"/>
              </a:ext>
            </a:extLst>
          </p:cNvPr>
          <p:cNvSpPr txBox="1"/>
          <p:nvPr/>
        </p:nvSpPr>
        <p:spPr>
          <a:xfrm>
            <a:off x="7949666" y="2519861"/>
            <a:ext cx="365289" cy="28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b="1">
                <a:solidFill>
                  <a:srgbClr val="8E3086"/>
                </a:solidFill>
              </a:rPr>
              <a:t>04</a:t>
            </a:r>
          </a:p>
        </p:txBody>
      </p:sp>
      <p:sp>
        <p:nvSpPr>
          <p:cNvPr id="56" name="Line 1">
            <a:extLst>
              <a:ext uri="{FF2B5EF4-FFF2-40B4-BE49-F238E27FC236}">
                <a16:creationId xmlns:a16="http://schemas.microsoft.com/office/drawing/2014/main" id="{5B883759-1A17-4ED2-0228-C72FAA05344A}"/>
              </a:ext>
            </a:extLst>
          </p:cNvPr>
          <p:cNvSpPr>
            <a:spLocks/>
          </p:cNvSpPr>
          <p:nvPr/>
        </p:nvSpPr>
        <p:spPr bwMode="auto">
          <a:xfrm>
            <a:off x="5054301" y="2368283"/>
            <a:ext cx="1639683" cy="606545"/>
          </a:xfrm>
          <a:custGeom>
            <a:avLst/>
            <a:gdLst>
              <a:gd name="T0" fmla="*/ 101 w 551"/>
              <a:gd name="T1" fmla="*/ 203 h 203"/>
              <a:gd name="T2" fmla="*/ 0 w 551"/>
              <a:gd name="T3" fmla="*/ 101 h 203"/>
              <a:gd name="T4" fmla="*/ 101 w 551"/>
              <a:gd name="T5" fmla="*/ 0 h 203"/>
              <a:gd name="T6" fmla="*/ 450 w 551"/>
              <a:gd name="T7" fmla="*/ 0 h 203"/>
              <a:gd name="T8" fmla="*/ 551 w 551"/>
              <a:gd name="T9" fmla="*/ 101 h 203"/>
              <a:gd name="T10" fmla="*/ 450 w 551"/>
              <a:gd name="T11" fmla="*/ 203 h 203"/>
              <a:gd name="T12" fmla="*/ 101 w 551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1" h="203">
                <a:moveTo>
                  <a:pt x="101" y="203"/>
                </a:moveTo>
                <a:cubicBezTo>
                  <a:pt x="45" y="203"/>
                  <a:pt x="0" y="157"/>
                  <a:pt x="0" y="101"/>
                </a:cubicBezTo>
                <a:cubicBezTo>
                  <a:pt x="0" y="46"/>
                  <a:pt x="45" y="0"/>
                  <a:pt x="101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506" y="0"/>
                  <a:pt x="551" y="46"/>
                  <a:pt x="551" y="101"/>
                </a:cubicBezTo>
                <a:cubicBezTo>
                  <a:pt x="551" y="157"/>
                  <a:pt x="506" y="203"/>
                  <a:pt x="450" y="203"/>
                </a:cubicBezTo>
                <a:lnTo>
                  <a:pt x="101" y="203"/>
                </a:lnTo>
                <a:close/>
              </a:path>
            </a:pathLst>
          </a:custGeom>
          <a:solidFill>
            <a:srgbClr val="AEADB3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r>
              <a:rPr lang="en-US" sz="1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FALLA EN </a:t>
            </a:r>
            <a:br>
              <a:rPr lang="en-US" sz="1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US" sz="12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CILINDRO</a:t>
            </a:r>
          </a:p>
        </p:txBody>
      </p:sp>
      <p:sp>
        <p:nvSpPr>
          <p:cNvPr id="58" name="Oval 1">
            <a:extLst>
              <a:ext uri="{FF2B5EF4-FFF2-40B4-BE49-F238E27FC236}">
                <a16:creationId xmlns:a16="http://schemas.microsoft.com/office/drawing/2014/main" id="{7980BB11-9F80-6158-3673-30917EF12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2810" y="2419887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0" name="TextBox 64">
            <a:extLst>
              <a:ext uri="{FF2B5EF4-FFF2-40B4-BE49-F238E27FC236}">
                <a16:creationId xmlns:a16="http://schemas.microsoft.com/office/drawing/2014/main" id="{C3D006D5-1EC8-4619-FA6F-A4EF4FCF5584}"/>
              </a:ext>
            </a:extLst>
          </p:cNvPr>
          <p:cNvSpPr txBox="1"/>
          <p:nvPr/>
        </p:nvSpPr>
        <p:spPr>
          <a:xfrm>
            <a:off x="6219743" y="2519861"/>
            <a:ext cx="365289" cy="28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b="1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61" name="Line 1">
            <a:extLst>
              <a:ext uri="{FF2B5EF4-FFF2-40B4-BE49-F238E27FC236}">
                <a16:creationId xmlns:a16="http://schemas.microsoft.com/office/drawing/2014/main" id="{CDFB108C-FF43-236D-FB11-715F1CDE0037}"/>
              </a:ext>
            </a:extLst>
          </p:cNvPr>
          <p:cNvSpPr>
            <a:spLocks/>
          </p:cNvSpPr>
          <p:nvPr/>
        </p:nvSpPr>
        <p:spPr bwMode="auto">
          <a:xfrm>
            <a:off x="3315212" y="2368283"/>
            <a:ext cx="1639683" cy="606545"/>
          </a:xfrm>
          <a:custGeom>
            <a:avLst/>
            <a:gdLst>
              <a:gd name="T0" fmla="*/ 101 w 551"/>
              <a:gd name="T1" fmla="*/ 203 h 203"/>
              <a:gd name="T2" fmla="*/ 0 w 551"/>
              <a:gd name="T3" fmla="*/ 101 h 203"/>
              <a:gd name="T4" fmla="*/ 101 w 551"/>
              <a:gd name="T5" fmla="*/ 0 h 203"/>
              <a:gd name="T6" fmla="*/ 450 w 551"/>
              <a:gd name="T7" fmla="*/ 0 h 203"/>
              <a:gd name="T8" fmla="*/ 551 w 551"/>
              <a:gd name="T9" fmla="*/ 101 h 203"/>
              <a:gd name="T10" fmla="*/ 450 w 551"/>
              <a:gd name="T11" fmla="*/ 203 h 203"/>
              <a:gd name="T12" fmla="*/ 101 w 551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1" h="203">
                <a:moveTo>
                  <a:pt x="101" y="203"/>
                </a:moveTo>
                <a:cubicBezTo>
                  <a:pt x="45" y="203"/>
                  <a:pt x="0" y="157"/>
                  <a:pt x="0" y="101"/>
                </a:cubicBezTo>
                <a:cubicBezTo>
                  <a:pt x="0" y="46"/>
                  <a:pt x="45" y="0"/>
                  <a:pt x="101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506" y="0"/>
                  <a:pt x="551" y="46"/>
                  <a:pt x="551" y="101"/>
                </a:cubicBezTo>
                <a:cubicBezTo>
                  <a:pt x="551" y="157"/>
                  <a:pt x="506" y="203"/>
                  <a:pt x="450" y="203"/>
                </a:cubicBezTo>
                <a:lnTo>
                  <a:pt x="101" y="20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r>
              <a:rPr lang="en-US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1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BAJA PRESIÓN </a:t>
            </a:r>
            <a:br>
              <a:rPr lang="en-US" sz="1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US" sz="1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DE AIRE</a:t>
            </a:r>
          </a:p>
        </p:txBody>
      </p:sp>
      <p:sp>
        <p:nvSpPr>
          <p:cNvPr id="62" name="Oval 1">
            <a:extLst>
              <a:ext uri="{FF2B5EF4-FFF2-40B4-BE49-F238E27FC236}">
                <a16:creationId xmlns:a16="http://schemas.microsoft.com/office/drawing/2014/main" id="{5B2AF473-75FC-ED21-F36B-12D2DB43B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3721" y="2419887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3" name="TextBox 204">
            <a:extLst>
              <a:ext uri="{FF2B5EF4-FFF2-40B4-BE49-F238E27FC236}">
                <a16:creationId xmlns:a16="http://schemas.microsoft.com/office/drawing/2014/main" id="{17073F20-8DBC-7836-2A7A-C668E292C8B2}"/>
              </a:ext>
            </a:extLst>
          </p:cNvPr>
          <p:cNvSpPr txBox="1"/>
          <p:nvPr/>
        </p:nvSpPr>
        <p:spPr>
          <a:xfrm>
            <a:off x="4480654" y="2519861"/>
            <a:ext cx="365289" cy="28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b="1">
                <a:solidFill>
                  <a:schemeClr val="tx2">
                    <a:lumMod val="60000"/>
                    <a:lumOff val="40000"/>
                  </a:schemeClr>
                </a:solidFill>
              </a:rPr>
              <a:t>02</a:t>
            </a:r>
          </a:p>
        </p:txBody>
      </p:sp>
      <p:sp>
        <p:nvSpPr>
          <p:cNvPr id="67" name="Line 1">
            <a:extLst>
              <a:ext uri="{FF2B5EF4-FFF2-40B4-BE49-F238E27FC236}">
                <a16:creationId xmlns:a16="http://schemas.microsoft.com/office/drawing/2014/main" id="{CAA5FB05-09EE-70CC-891D-54CCBA701F98}"/>
              </a:ext>
            </a:extLst>
          </p:cNvPr>
          <p:cNvSpPr>
            <a:spLocks/>
          </p:cNvSpPr>
          <p:nvPr/>
        </p:nvSpPr>
        <p:spPr bwMode="auto">
          <a:xfrm>
            <a:off x="1557878" y="2352221"/>
            <a:ext cx="1639683" cy="606545"/>
          </a:xfrm>
          <a:custGeom>
            <a:avLst/>
            <a:gdLst>
              <a:gd name="T0" fmla="*/ 101 w 551"/>
              <a:gd name="T1" fmla="*/ 203 h 203"/>
              <a:gd name="T2" fmla="*/ 0 w 551"/>
              <a:gd name="T3" fmla="*/ 101 h 203"/>
              <a:gd name="T4" fmla="*/ 101 w 551"/>
              <a:gd name="T5" fmla="*/ 0 h 203"/>
              <a:gd name="T6" fmla="*/ 450 w 551"/>
              <a:gd name="T7" fmla="*/ 0 h 203"/>
              <a:gd name="T8" fmla="*/ 551 w 551"/>
              <a:gd name="T9" fmla="*/ 101 h 203"/>
              <a:gd name="T10" fmla="*/ 450 w 551"/>
              <a:gd name="T11" fmla="*/ 203 h 203"/>
              <a:gd name="T12" fmla="*/ 101 w 551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1" h="203">
                <a:moveTo>
                  <a:pt x="101" y="203"/>
                </a:moveTo>
                <a:cubicBezTo>
                  <a:pt x="45" y="203"/>
                  <a:pt x="0" y="157"/>
                  <a:pt x="0" y="101"/>
                </a:cubicBezTo>
                <a:cubicBezTo>
                  <a:pt x="0" y="46"/>
                  <a:pt x="45" y="0"/>
                  <a:pt x="101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506" y="0"/>
                  <a:pt x="551" y="46"/>
                  <a:pt x="551" y="101"/>
                </a:cubicBezTo>
                <a:cubicBezTo>
                  <a:pt x="551" y="157"/>
                  <a:pt x="506" y="203"/>
                  <a:pt x="450" y="203"/>
                </a:cubicBezTo>
                <a:lnTo>
                  <a:pt x="101" y="20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r>
              <a:rPr lang="en-US" sz="12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 CLAPETA </a:t>
            </a:r>
            <a:br>
              <a:rPr lang="en-US" sz="12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US" sz="12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TRABADA</a:t>
            </a:r>
          </a:p>
        </p:txBody>
      </p:sp>
      <p:sp>
        <p:nvSpPr>
          <p:cNvPr id="69" name="Oval 1">
            <a:extLst>
              <a:ext uri="{FF2B5EF4-FFF2-40B4-BE49-F238E27FC236}">
                <a16:creationId xmlns:a16="http://schemas.microsoft.com/office/drawing/2014/main" id="{95E40268-B4ED-E3BC-868C-50F34E6D0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9215" y="2419887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0" name="TextBox 110">
            <a:extLst>
              <a:ext uri="{FF2B5EF4-FFF2-40B4-BE49-F238E27FC236}">
                <a16:creationId xmlns:a16="http://schemas.microsoft.com/office/drawing/2014/main" id="{AD81DC2C-D2AB-8180-D123-058EA13FE477}"/>
              </a:ext>
            </a:extLst>
          </p:cNvPr>
          <p:cNvSpPr txBox="1"/>
          <p:nvPr/>
        </p:nvSpPr>
        <p:spPr>
          <a:xfrm>
            <a:off x="2746149" y="2519861"/>
            <a:ext cx="365289" cy="28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b="1">
                <a:solidFill>
                  <a:schemeClr val="bg1">
                    <a:lumMod val="65000"/>
                  </a:schemeClr>
                </a:solidFill>
              </a:rPr>
              <a:t>01</a:t>
            </a:r>
          </a:p>
        </p:txBody>
      </p:sp>
      <p:sp>
        <p:nvSpPr>
          <p:cNvPr id="71" name="TextBox 134">
            <a:extLst>
              <a:ext uri="{FF2B5EF4-FFF2-40B4-BE49-F238E27FC236}">
                <a16:creationId xmlns:a16="http://schemas.microsoft.com/office/drawing/2014/main" id="{074351E5-262B-2D40-1D85-5025E0885E88}"/>
              </a:ext>
            </a:extLst>
          </p:cNvPr>
          <p:cNvSpPr txBox="1"/>
          <p:nvPr/>
        </p:nvSpPr>
        <p:spPr>
          <a:xfrm>
            <a:off x="1650689" y="4393118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6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AVERÍA </a:t>
            </a:r>
            <a:br>
              <a:rPr lang="es-ES_tradnl" sz="16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s-ES_tradnl" sz="16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 INVESTIGAR</a:t>
            </a:r>
          </a:p>
        </p:txBody>
      </p:sp>
      <p:sp>
        <p:nvSpPr>
          <p:cNvPr id="76" name="TextBox 138">
            <a:extLst>
              <a:ext uri="{FF2B5EF4-FFF2-40B4-BE49-F238E27FC236}">
                <a16:creationId xmlns:a16="http://schemas.microsoft.com/office/drawing/2014/main" id="{99AAD119-7E89-DA1E-55A9-E6E34F985143}"/>
              </a:ext>
            </a:extLst>
          </p:cNvPr>
          <p:cNvSpPr txBox="1"/>
          <p:nvPr/>
        </p:nvSpPr>
        <p:spPr>
          <a:xfrm>
            <a:off x="3292615" y="3833265"/>
            <a:ext cx="16902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DESCARTADA</a:t>
            </a:r>
          </a:p>
        </p:txBody>
      </p:sp>
      <p:sp>
        <p:nvSpPr>
          <p:cNvPr id="78" name="Rectangle 139">
            <a:extLst>
              <a:ext uri="{FF2B5EF4-FFF2-40B4-BE49-F238E27FC236}">
                <a16:creationId xmlns:a16="http://schemas.microsoft.com/office/drawing/2014/main" id="{999CA224-FE0F-D3BC-4778-31A314C87E82}"/>
              </a:ext>
            </a:extLst>
          </p:cNvPr>
          <p:cNvSpPr/>
          <p:nvPr/>
        </p:nvSpPr>
        <p:spPr>
          <a:xfrm>
            <a:off x="3101528" y="4325850"/>
            <a:ext cx="2132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 verifica presión </a:t>
            </a:r>
            <a:b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 la red</a:t>
            </a:r>
          </a:p>
        </p:txBody>
      </p:sp>
      <p:sp>
        <p:nvSpPr>
          <p:cNvPr id="86" name="TextBox 150">
            <a:extLst>
              <a:ext uri="{FF2B5EF4-FFF2-40B4-BE49-F238E27FC236}">
                <a16:creationId xmlns:a16="http://schemas.microsoft.com/office/drawing/2014/main" id="{DE686F2A-8ED4-96D6-125F-634283AD9BE7}"/>
              </a:ext>
            </a:extLst>
          </p:cNvPr>
          <p:cNvSpPr txBox="1"/>
          <p:nvPr/>
        </p:nvSpPr>
        <p:spPr>
          <a:xfrm>
            <a:off x="8623519" y="4393118"/>
            <a:ext cx="1454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>
                <a:solidFill>
                  <a:srgbClr val="FF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 CUMPLE</a:t>
            </a:r>
          </a:p>
        </p:txBody>
      </p:sp>
      <p:sp>
        <p:nvSpPr>
          <p:cNvPr id="87" name="Rectangle 151">
            <a:extLst>
              <a:ext uri="{FF2B5EF4-FFF2-40B4-BE49-F238E27FC236}">
                <a16:creationId xmlns:a16="http://schemas.microsoft.com/office/drawing/2014/main" id="{F1D72EC9-478F-BF95-B2BC-E3ACD45BFB3B}"/>
              </a:ext>
            </a:extLst>
          </p:cNvPr>
          <p:cNvSpPr/>
          <p:nvPr/>
        </p:nvSpPr>
        <p:spPr>
          <a:xfrm>
            <a:off x="8284345" y="4813115"/>
            <a:ext cx="2132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600" i="1">
                <a:solidFill>
                  <a:srgbClr val="FF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 desacopla el Actuador y No Gira</a:t>
            </a:r>
          </a:p>
        </p:txBody>
      </p:sp>
      <p:cxnSp>
        <p:nvCxnSpPr>
          <p:cNvPr id="88" name="Straight Connector 14">
            <a:extLst>
              <a:ext uri="{FF2B5EF4-FFF2-40B4-BE49-F238E27FC236}">
                <a16:creationId xmlns:a16="http://schemas.microsoft.com/office/drawing/2014/main" id="{3CB1936A-EE05-0145-E41E-F5A34821BC2B}"/>
              </a:ext>
            </a:extLst>
          </p:cNvPr>
          <p:cNvCxnSpPr>
            <a:cxnSpLocks/>
          </p:cNvCxnSpPr>
          <p:nvPr/>
        </p:nvCxnSpPr>
        <p:spPr>
          <a:xfrm>
            <a:off x="2399281" y="2974828"/>
            <a:ext cx="0" cy="1318068"/>
          </a:xfrm>
          <a:prstGeom prst="line">
            <a:avLst/>
          </a:prstGeom>
          <a:ln w="12700">
            <a:solidFill>
              <a:schemeClr val="accent3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152">
            <a:extLst>
              <a:ext uri="{FF2B5EF4-FFF2-40B4-BE49-F238E27FC236}">
                <a16:creationId xmlns:a16="http://schemas.microsoft.com/office/drawing/2014/main" id="{4B9FBFA8-4BB9-EFA5-AFFF-A1B9FD02ED78}"/>
              </a:ext>
            </a:extLst>
          </p:cNvPr>
          <p:cNvCxnSpPr>
            <a:cxnSpLocks/>
          </p:cNvCxnSpPr>
          <p:nvPr/>
        </p:nvCxnSpPr>
        <p:spPr>
          <a:xfrm>
            <a:off x="5855461" y="2924502"/>
            <a:ext cx="10406" cy="775921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153">
            <a:extLst>
              <a:ext uri="{FF2B5EF4-FFF2-40B4-BE49-F238E27FC236}">
                <a16:creationId xmlns:a16="http://schemas.microsoft.com/office/drawing/2014/main" id="{CAA8387B-CAC0-BA49-0A44-56B166A577EC}"/>
              </a:ext>
            </a:extLst>
          </p:cNvPr>
          <p:cNvCxnSpPr>
            <a:cxnSpLocks/>
          </p:cNvCxnSpPr>
          <p:nvPr/>
        </p:nvCxnSpPr>
        <p:spPr>
          <a:xfrm>
            <a:off x="9350635" y="2974828"/>
            <a:ext cx="0" cy="1266523"/>
          </a:xfrm>
          <a:prstGeom prst="line">
            <a:avLst/>
          </a:prstGeom>
          <a:ln w="12700">
            <a:solidFill>
              <a:srgbClr val="004F58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154">
            <a:extLst>
              <a:ext uri="{FF2B5EF4-FFF2-40B4-BE49-F238E27FC236}">
                <a16:creationId xmlns:a16="http://schemas.microsoft.com/office/drawing/2014/main" id="{C0A7A5C5-9357-CA6C-8855-1719A1D17D7E}"/>
              </a:ext>
            </a:extLst>
          </p:cNvPr>
          <p:cNvCxnSpPr>
            <a:cxnSpLocks/>
          </p:cNvCxnSpPr>
          <p:nvPr/>
        </p:nvCxnSpPr>
        <p:spPr>
          <a:xfrm>
            <a:off x="4137748" y="2974828"/>
            <a:ext cx="0" cy="725595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55">
            <a:extLst>
              <a:ext uri="{FF2B5EF4-FFF2-40B4-BE49-F238E27FC236}">
                <a16:creationId xmlns:a16="http://schemas.microsoft.com/office/drawing/2014/main" id="{0D9ED32C-1AE4-B692-645A-C69F40368B87}"/>
              </a:ext>
            </a:extLst>
          </p:cNvPr>
          <p:cNvCxnSpPr>
            <a:cxnSpLocks/>
          </p:cNvCxnSpPr>
          <p:nvPr/>
        </p:nvCxnSpPr>
        <p:spPr>
          <a:xfrm>
            <a:off x="7610674" y="2924502"/>
            <a:ext cx="1355" cy="871842"/>
          </a:xfrm>
          <a:prstGeom prst="line">
            <a:avLst/>
          </a:prstGeom>
          <a:ln w="12700">
            <a:solidFill>
              <a:srgbClr val="8E308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ítulo 3">
            <a:extLst>
              <a:ext uri="{FF2B5EF4-FFF2-40B4-BE49-F238E27FC236}">
                <a16:creationId xmlns:a16="http://schemas.microsoft.com/office/drawing/2014/main" id="{0E4C9D26-9204-4FA7-A741-52B64884D244}"/>
              </a:ext>
            </a:extLst>
          </p:cNvPr>
          <p:cNvSpPr txBox="1">
            <a:spLocks/>
          </p:cNvSpPr>
          <p:nvPr/>
        </p:nvSpPr>
        <p:spPr>
          <a:xfrm>
            <a:off x="1524000" y="816105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DETALLE DE SITUACIONES POSIBLES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sp>
        <p:nvSpPr>
          <p:cNvPr id="50" name="TextBox 138">
            <a:extLst>
              <a:ext uri="{FF2B5EF4-FFF2-40B4-BE49-F238E27FC236}">
                <a16:creationId xmlns:a16="http://schemas.microsoft.com/office/drawing/2014/main" id="{230E5888-9320-4AFD-A8E6-9D96C829AADE}"/>
              </a:ext>
            </a:extLst>
          </p:cNvPr>
          <p:cNvSpPr txBox="1"/>
          <p:nvPr/>
        </p:nvSpPr>
        <p:spPr>
          <a:xfrm>
            <a:off x="5081205" y="3823454"/>
            <a:ext cx="16902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DESCARTADA</a:t>
            </a:r>
          </a:p>
        </p:txBody>
      </p:sp>
      <p:sp>
        <p:nvSpPr>
          <p:cNvPr id="57" name="Rectangle 139">
            <a:extLst>
              <a:ext uri="{FF2B5EF4-FFF2-40B4-BE49-F238E27FC236}">
                <a16:creationId xmlns:a16="http://schemas.microsoft.com/office/drawing/2014/main" id="{C4496E63-CF73-4684-B7D7-9433DFBDA175}"/>
              </a:ext>
            </a:extLst>
          </p:cNvPr>
          <p:cNvSpPr/>
          <p:nvPr/>
        </p:nvSpPr>
        <p:spPr>
          <a:xfrm>
            <a:off x="4809005" y="4316039"/>
            <a:ext cx="2132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 acciona </a:t>
            </a:r>
            <a:b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desacoplado</a:t>
            </a:r>
          </a:p>
        </p:txBody>
      </p:sp>
      <p:sp>
        <p:nvSpPr>
          <p:cNvPr id="59" name="TextBox 138">
            <a:extLst>
              <a:ext uri="{FF2B5EF4-FFF2-40B4-BE49-F238E27FC236}">
                <a16:creationId xmlns:a16="http://schemas.microsoft.com/office/drawing/2014/main" id="{820BDBFA-0EDF-41F9-8705-B46FFEB5609C}"/>
              </a:ext>
            </a:extLst>
          </p:cNvPr>
          <p:cNvSpPr txBox="1"/>
          <p:nvPr/>
        </p:nvSpPr>
        <p:spPr>
          <a:xfrm>
            <a:off x="6769016" y="3846670"/>
            <a:ext cx="16902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DESCARTADA</a:t>
            </a:r>
          </a:p>
        </p:txBody>
      </p:sp>
      <p:sp>
        <p:nvSpPr>
          <p:cNvPr id="64" name="Rectangle 139">
            <a:extLst>
              <a:ext uri="{FF2B5EF4-FFF2-40B4-BE49-F238E27FC236}">
                <a16:creationId xmlns:a16="http://schemas.microsoft.com/office/drawing/2014/main" id="{E14BD5C3-3276-4F51-B799-74E09A863576}"/>
              </a:ext>
            </a:extLst>
          </p:cNvPr>
          <p:cNvSpPr/>
          <p:nvPr/>
        </p:nvSpPr>
        <p:spPr>
          <a:xfrm>
            <a:off x="6438076" y="4303960"/>
            <a:ext cx="2132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Sensores funcionan</a:t>
            </a:r>
            <a:b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s-ES_tradnl" sz="1600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OK 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79E7008-B4C5-4E37-BB8F-C6A0126A3DA0}"/>
              </a:ext>
            </a:extLst>
          </p:cNvPr>
          <p:cNvSpPr/>
          <p:nvPr/>
        </p:nvSpPr>
        <p:spPr>
          <a:xfrm>
            <a:off x="8489274" y="1858923"/>
            <a:ext cx="1847673" cy="3683000"/>
          </a:xfrm>
          <a:prstGeom prst="rect">
            <a:avLst/>
          </a:prstGeom>
          <a:noFill/>
          <a:ln w="444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0447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2" grpId="0"/>
      <p:bldP spid="53" grpId="0" animBg="1"/>
      <p:bldP spid="55" grpId="0"/>
      <p:bldP spid="56" grpId="0" animBg="1"/>
      <p:bldP spid="60" grpId="0"/>
      <p:bldP spid="61" grpId="0" animBg="1"/>
      <p:bldP spid="63" grpId="0"/>
      <p:bldP spid="67" grpId="0" animBg="1"/>
      <p:bldP spid="70" grpId="0"/>
      <p:bldP spid="71" grpId="0"/>
      <p:bldP spid="76" grpId="0"/>
      <p:bldP spid="78" grpId="0"/>
      <p:bldP spid="86" grpId="0"/>
      <p:bldP spid="87" grpId="0"/>
      <p:bldP spid="50" grpId="0"/>
      <p:bldP spid="57" grpId="0"/>
      <p:bldP spid="59" grpId="0"/>
      <p:bldP spid="64" grpId="0"/>
      <p:bldP spid="1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rans 1">
            <a:extLst>
              <a:ext uri="{FF2B5EF4-FFF2-40B4-BE49-F238E27FC236}">
                <a16:creationId xmlns:a16="http://schemas.microsoft.com/office/drawing/2014/main" id="{5B806E59-6626-2649-F3BD-4EC40EE27A35}"/>
              </a:ext>
            </a:extLst>
          </p:cNvPr>
          <p:cNvSpPr>
            <a:spLocks/>
          </p:cNvSpPr>
          <p:nvPr/>
        </p:nvSpPr>
        <p:spPr bwMode="auto">
          <a:xfrm rot="18900000">
            <a:off x="7874034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4" name="Trans 1">
            <a:extLst>
              <a:ext uri="{FF2B5EF4-FFF2-40B4-BE49-F238E27FC236}">
                <a16:creationId xmlns:a16="http://schemas.microsoft.com/office/drawing/2014/main" id="{AD0F89C3-19F3-769B-264A-D1C321F9CFB8}"/>
              </a:ext>
            </a:extLst>
          </p:cNvPr>
          <p:cNvSpPr>
            <a:spLocks/>
          </p:cNvSpPr>
          <p:nvPr/>
        </p:nvSpPr>
        <p:spPr bwMode="auto">
          <a:xfrm rot="18900000">
            <a:off x="6377003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5" name="Trans 1">
            <a:extLst>
              <a:ext uri="{FF2B5EF4-FFF2-40B4-BE49-F238E27FC236}">
                <a16:creationId xmlns:a16="http://schemas.microsoft.com/office/drawing/2014/main" id="{F13B6C85-FF57-8B0B-B6C7-F8C5B2B1A9D5}"/>
              </a:ext>
            </a:extLst>
          </p:cNvPr>
          <p:cNvSpPr>
            <a:spLocks/>
          </p:cNvSpPr>
          <p:nvPr/>
        </p:nvSpPr>
        <p:spPr bwMode="auto">
          <a:xfrm rot="18900000">
            <a:off x="4872042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6" name="Trans 2">
            <a:extLst>
              <a:ext uri="{FF2B5EF4-FFF2-40B4-BE49-F238E27FC236}">
                <a16:creationId xmlns:a16="http://schemas.microsoft.com/office/drawing/2014/main" id="{2C3BD747-A65F-DAE5-AD6D-2AA3BEC46040}"/>
              </a:ext>
            </a:extLst>
          </p:cNvPr>
          <p:cNvSpPr>
            <a:spLocks/>
          </p:cNvSpPr>
          <p:nvPr/>
        </p:nvSpPr>
        <p:spPr bwMode="auto">
          <a:xfrm rot="2700000">
            <a:off x="4872810" y="1868354"/>
            <a:ext cx="1063932" cy="1066111"/>
          </a:xfrm>
          <a:custGeom>
            <a:avLst/>
            <a:gdLst>
              <a:gd name="T0" fmla="*/ 40 w 413"/>
              <a:gd name="T1" fmla="*/ 230 h 412"/>
              <a:gd name="T2" fmla="*/ 40 w 413"/>
              <a:gd name="T3" fmla="*/ 373 h 412"/>
              <a:gd name="T4" fmla="*/ 183 w 413"/>
              <a:gd name="T5" fmla="*/ 373 h 412"/>
              <a:gd name="T6" fmla="*/ 373 w 413"/>
              <a:gd name="T7" fmla="*/ 183 h 412"/>
              <a:gd name="T8" fmla="*/ 373 w 413"/>
              <a:gd name="T9" fmla="*/ 39 h 412"/>
              <a:gd name="T10" fmla="*/ 230 w 413"/>
              <a:gd name="T11" fmla="*/ 39 h 412"/>
              <a:gd name="T12" fmla="*/ 40 w 413"/>
              <a:gd name="T13" fmla="*/ 23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2">
                <a:moveTo>
                  <a:pt x="40" y="230"/>
                </a:moveTo>
                <a:cubicBezTo>
                  <a:pt x="0" y="269"/>
                  <a:pt x="0" y="333"/>
                  <a:pt x="40" y="373"/>
                </a:cubicBezTo>
                <a:cubicBezTo>
                  <a:pt x="79" y="412"/>
                  <a:pt x="143" y="412"/>
                  <a:pt x="183" y="373"/>
                </a:cubicBezTo>
                <a:cubicBezTo>
                  <a:pt x="373" y="183"/>
                  <a:pt x="373" y="183"/>
                  <a:pt x="373" y="183"/>
                </a:cubicBezTo>
                <a:cubicBezTo>
                  <a:pt x="413" y="143"/>
                  <a:pt x="413" y="79"/>
                  <a:pt x="373" y="39"/>
                </a:cubicBezTo>
                <a:cubicBezTo>
                  <a:pt x="334" y="0"/>
                  <a:pt x="270" y="0"/>
                  <a:pt x="230" y="39"/>
                </a:cubicBezTo>
                <a:lnTo>
                  <a:pt x="40" y="23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7" name="Trans 1">
            <a:extLst>
              <a:ext uri="{FF2B5EF4-FFF2-40B4-BE49-F238E27FC236}">
                <a16:creationId xmlns:a16="http://schemas.microsoft.com/office/drawing/2014/main" id="{16228207-64D9-6F81-D738-82009BB31C2A}"/>
              </a:ext>
            </a:extLst>
          </p:cNvPr>
          <p:cNvSpPr>
            <a:spLocks/>
          </p:cNvSpPr>
          <p:nvPr/>
        </p:nvSpPr>
        <p:spPr bwMode="auto">
          <a:xfrm rot="18900000">
            <a:off x="3371046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8" name="Trans 2">
            <a:extLst>
              <a:ext uri="{FF2B5EF4-FFF2-40B4-BE49-F238E27FC236}">
                <a16:creationId xmlns:a16="http://schemas.microsoft.com/office/drawing/2014/main" id="{9C65B567-5DEE-2E84-6BE7-500CFED7D8AB}"/>
              </a:ext>
            </a:extLst>
          </p:cNvPr>
          <p:cNvSpPr>
            <a:spLocks/>
          </p:cNvSpPr>
          <p:nvPr/>
        </p:nvSpPr>
        <p:spPr bwMode="auto">
          <a:xfrm rot="2700000">
            <a:off x="3371814" y="1868354"/>
            <a:ext cx="1063932" cy="1066111"/>
          </a:xfrm>
          <a:custGeom>
            <a:avLst/>
            <a:gdLst>
              <a:gd name="T0" fmla="*/ 40 w 413"/>
              <a:gd name="T1" fmla="*/ 230 h 412"/>
              <a:gd name="T2" fmla="*/ 40 w 413"/>
              <a:gd name="T3" fmla="*/ 373 h 412"/>
              <a:gd name="T4" fmla="*/ 183 w 413"/>
              <a:gd name="T5" fmla="*/ 373 h 412"/>
              <a:gd name="T6" fmla="*/ 373 w 413"/>
              <a:gd name="T7" fmla="*/ 183 h 412"/>
              <a:gd name="T8" fmla="*/ 373 w 413"/>
              <a:gd name="T9" fmla="*/ 39 h 412"/>
              <a:gd name="T10" fmla="*/ 230 w 413"/>
              <a:gd name="T11" fmla="*/ 39 h 412"/>
              <a:gd name="T12" fmla="*/ 40 w 413"/>
              <a:gd name="T13" fmla="*/ 23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2">
                <a:moveTo>
                  <a:pt x="40" y="230"/>
                </a:moveTo>
                <a:cubicBezTo>
                  <a:pt x="0" y="269"/>
                  <a:pt x="0" y="333"/>
                  <a:pt x="40" y="373"/>
                </a:cubicBezTo>
                <a:cubicBezTo>
                  <a:pt x="79" y="412"/>
                  <a:pt x="143" y="412"/>
                  <a:pt x="183" y="373"/>
                </a:cubicBezTo>
                <a:cubicBezTo>
                  <a:pt x="373" y="183"/>
                  <a:pt x="373" y="183"/>
                  <a:pt x="373" y="183"/>
                </a:cubicBezTo>
                <a:cubicBezTo>
                  <a:pt x="413" y="143"/>
                  <a:pt x="413" y="79"/>
                  <a:pt x="373" y="39"/>
                </a:cubicBezTo>
                <a:cubicBezTo>
                  <a:pt x="334" y="0"/>
                  <a:pt x="270" y="0"/>
                  <a:pt x="230" y="39"/>
                </a:cubicBezTo>
                <a:lnTo>
                  <a:pt x="40" y="23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1" name="Oval 1">
            <a:extLst>
              <a:ext uri="{FF2B5EF4-FFF2-40B4-BE49-F238E27FC236}">
                <a16:creationId xmlns:a16="http://schemas.microsoft.com/office/drawing/2014/main" id="{C72373DF-539E-7DD4-21C5-AA64D648D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2935" y="1907036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1" name="Título 3">
            <a:extLst>
              <a:ext uri="{FF2B5EF4-FFF2-40B4-BE49-F238E27FC236}">
                <a16:creationId xmlns:a16="http://schemas.microsoft.com/office/drawing/2014/main" id="{0E4C9D26-9204-4FA7-A741-52B64884D244}"/>
              </a:ext>
            </a:extLst>
          </p:cNvPr>
          <p:cNvSpPr txBox="1">
            <a:spLocks/>
          </p:cNvSpPr>
          <p:nvPr/>
        </p:nvSpPr>
        <p:spPr>
          <a:xfrm>
            <a:off x="1789590" y="762051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DETALLE DE SITUACIONES POSIBLES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1BA8095F-6487-DE52-89F4-576C3960CE3C}"/>
              </a:ext>
            </a:extLst>
          </p:cNvPr>
          <p:cNvGrpSpPr/>
          <p:nvPr/>
        </p:nvGrpSpPr>
        <p:grpSpPr>
          <a:xfrm>
            <a:off x="2578869" y="1907036"/>
            <a:ext cx="7034262" cy="3715421"/>
            <a:chOff x="1557878" y="1346072"/>
            <a:chExt cx="7034262" cy="3715421"/>
          </a:xfrm>
        </p:grpSpPr>
        <p:sp>
          <p:nvSpPr>
            <p:cNvPr id="53" name="Line 1">
              <a:extLst>
                <a:ext uri="{FF2B5EF4-FFF2-40B4-BE49-F238E27FC236}">
                  <a16:creationId xmlns:a16="http://schemas.microsoft.com/office/drawing/2014/main" id="{A513F32F-A044-68B6-0846-058D8986F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224" y="1855432"/>
              <a:ext cx="1639683" cy="606545"/>
            </a:xfrm>
            <a:custGeom>
              <a:avLst/>
              <a:gdLst>
                <a:gd name="T0" fmla="*/ 101 w 551"/>
                <a:gd name="T1" fmla="*/ 203 h 203"/>
                <a:gd name="T2" fmla="*/ 0 w 551"/>
                <a:gd name="T3" fmla="*/ 101 h 203"/>
                <a:gd name="T4" fmla="*/ 101 w 551"/>
                <a:gd name="T5" fmla="*/ 0 h 203"/>
                <a:gd name="T6" fmla="*/ 450 w 551"/>
                <a:gd name="T7" fmla="*/ 0 h 203"/>
                <a:gd name="T8" fmla="*/ 551 w 551"/>
                <a:gd name="T9" fmla="*/ 101 h 203"/>
                <a:gd name="T10" fmla="*/ 450 w 551"/>
                <a:gd name="T11" fmla="*/ 203 h 203"/>
                <a:gd name="T12" fmla="*/ 101 w 551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06" y="0"/>
                    <a:pt x="551" y="46"/>
                    <a:pt x="551" y="101"/>
                  </a:cubicBezTo>
                  <a:cubicBezTo>
                    <a:pt x="551" y="157"/>
                    <a:pt x="506" y="203"/>
                    <a:pt x="450" y="203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8E3086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sz="120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 </a:t>
              </a:r>
              <a: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DEFORMAC.</a:t>
              </a:r>
              <a:b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CUERPO</a:t>
              </a:r>
              <a:b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VALVULA</a:t>
              </a:r>
            </a:p>
          </p:txBody>
        </p:sp>
        <p:sp>
          <p:nvSpPr>
            <p:cNvPr id="54" name="Oval 1">
              <a:extLst>
                <a:ext uri="{FF2B5EF4-FFF2-40B4-BE49-F238E27FC236}">
                  <a16:creationId xmlns:a16="http://schemas.microsoft.com/office/drawing/2014/main" id="{36F91D95-1CAE-4F2D-8D0A-7C36D2BAA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2733" y="1907036"/>
              <a:ext cx="499582" cy="50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5" name="TextBox 73">
              <a:extLst>
                <a:ext uri="{FF2B5EF4-FFF2-40B4-BE49-F238E27FC236}">
                  <a16:creationId xmlns:a16="http://schemas.microsoft.com/office/drawing/2014/main" id="{10967C7A-9360-0ED2-07EA-2FCEA829203C}"/>
                </a:ext>
              </a:extLst>
            </p:cNvPr>
            <p:cNvSpPr txBox="1"/>
            <p:nvPr/>
          </p:nvSpPr>
          <p:spPr>
            <a:xfrm>
              <a:off x="7949666" y="2007010"/>
              <a:ext cx="365289" cy="2868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b="1">
                  <a:solidFill>
                    <a:srgbClr val="8E3086"/>
                  </a:solidFill>
                </a:rPr>
                <a:t>04</a:t>
              </a:r>
            </a:p>
          </p:txBody>
        </p:sp>
        <p:sp>
          <p:nvSpPr>
            <p:cNvPr id="56" name="Line 1">
              <a:extLst>
                <a:ext uri="{FF2B5EF4-FFF2-40B4-BE49-F238E27FC236}">
                  <a16:creationId xmlns:a16="http://schemas.microsoft.com/office/drawing/2014/main" id="{5B883759-1A17-4ED2-0228-C72FAA053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301" y="1855432"/>
              <a:ext cx="1639683" cy="606545"/>
            </a:xfrm>
            <a:custGeom>
              <a:avLst/>
              <a:gdLst>
                <a:gd name="T0" fmla="*/ 101 w 551"/>
                <a:gd name="T1" fmla="*/ 203 h 203"/>
                <a:gd name="T2" fmla="*/ 0 w 551"/>
                <a:gd name="T3" fmla="*/ 101 h 203"/>
                <a:gd name="T4" fmla="*/ 101 w 551"/>
                <a:gd name="T5" fmla="*/ 0 h 203"/>
                <a:gd name="T6" fmla="*/ 450 w 551"/>
                <a:gd name="T7" fmla="*/ 0 h 203"/>
                <a:gd name="T8" fmla="*/ 551 w 551"/>
                <a:gd name="T9" fmla="*/ 101 h 203"/>
                <a:gd name="T10" fmla="*/ 450 w 551"/>
                <a:gd name="T11" fmla="*/ 203 h 203"/>
                <a:gd name="T12" fmla="*/ 101 w 551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06" y="0"/>
                    <a:pt x="551" y="46"/>
                    <a:pt x="551" y="101"/>
                  </a:cubicBezTo>
                  <a:cubicBezTo>
                    <a:pt x="551" y="157"/>
                    <a:pt x="506" y="203"/>
                    <a:pt x="450" y="203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AEADB3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sz="135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DESAJUSTE</a:t>
              </a:r>
              <a:br>
                <a:rPr lang="en-US" sz="135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n-US" sz="135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PIEZAS</a:t>
              </a:r>
            </a:p>
          </p:txBody>
        </p:sp>
        <p:sp>
          <p:nvSpPr>
            <p:cNvPr id="58" name="Oval 1">
              <a:extLst>
                <a:ext uri="{FF2B5EF4-FFF2-40B4-BE49-F238E27FC236}">
                  <a16:creationId xmlns:a16="http://schemas.microsoft.com/office/drawing/2014/main" id="{7980BB11-9F80-6158-3673-30917EF12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810" y="1907036"/>
              <a:ext cx="499582" cy="50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0" name="TextBox 64">
              <a:extLst>
                <a:ext uri="{FF2B5EF4-FFF2-40B4-BE49-F238E27FC236}">
                  <a16:creationId xmlns:a16="http://schemas.microsoft.com/office/drawing/2014/main" id="{C3D006D5-1EC8-4619-FA6F-A4EF4FCF5584}"/>
                </a:ext>
              </a:extLst>
            </p:cNvPr>
            <p:cNvSpPr txBox="1"/>
            <p:nvPr/>
          </p:nvSpPr>
          <p:spPr>
            <a:xfrm>
              <a:off x="6219743" y="2007010"/>
              <a:ext cx="365289" cy="2868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b="1">
                  <a:solidFill>
                    <a:schemeClr val="accent3"/>
                  </a:solidFill>
                </a:rPr>
                <a:t>03</a:t>
              </a:r>
            </a:p>
          </p:txBody>
        </p:sp>
        <p:sp>
          <p:nvSpPr>
            <p:cNvPr id="61" name="Line 1">
              <a:extLst>
                <a:ext uri="{FF2B5EF4-FFF2-40B4-BE49-F238E27FC236}">
                  <a16:creationId xmlns:a16="http://schemas.microsoft.com/office/drawing/2014/main" id="{CDFB108C-FF43-236D-FB11-715F1CDE0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5212" y="1855432"/>
              <a:ext cx="1639683" cy="606545"/>
            </a:xfrm>
            <a:custGeom>
              <a:avLst/>
              <a:gdLst>
                <a:gd name="T0" fmla="*/ 101 w 551"/>
                <a:gd name="T1" fmla="*/ 203 h 203"/>
                <a:gd name="T2" fmla="*/ 0 w 551"/>
                <a:gd name="T3" fmla="*/ 101 h 203"/>
                <a:gd name="T4" fmla="*/ 101 w 551"/>
                <a:gd name="T5" fmla="*/ 0 h 203"/>
                <a:gd name="T6" fmla="*/ 450 w 551"/>
                <a:gd name="T7" fmla="*/ 0 h 203"/>
                <a:gd name="T8" fmla="*/ 551 w 551"/>
                <a:gd name="T9" fmla="*/ 101 h 203"/>
                <a:gd name="T10" fmla="*/ 450 w 551"/>
                <a:gd name="T11" fmla="*/ 203 h 203"/>
                <a:gd name="T12" fmla="*/ 101 w 551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06" y="0"/>
                    <a:pt x="551" y="46"/>
                    <a:pt x="551" y="101"/>
                  </a:cubicBezTo>
                  <a:cubicBezTo>
                    <a:pt x="551" y="157"/>
                    <a:pt x="506" y="203"/>
                    <a:pt x="450" y="203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sz="135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FALLA</a:t>
              </a:r>
              <a:br>
                <a:rPr lang="en-US" sz="135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n-US" sz="135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RODAMIENT.</a:t>
              </a:r>
            </a:p>
          </p:txBody>
        </p:sp>
        <p:sp>
          <p:nvSpPr>
            <p:cNvPr id="62" name="Oval 1">
              <a:extLst>
                <a:ext uri="{FF2B5EF4-FFF2-40B4-BE49-F238E27FC236}">
                  <a16:creationId xmlns:a16="http://schemas.microsoft.com/office/drawing/2014/main" id="{5B2AF473-75FC-ED21-F36B-12D2DB43B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3721" y="1907036"/>
              <a:ext cx="499582" cy="50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3" name="TextBox 204">
              <a:extLst>
                <a:ext uri="{FF2B5EF4-FFF2-40B4-BE49-F238E27FC236}">
                  <a16:creationId xmlns:a16="http://schemas.microsoft.com/office/drawing/2014/main" id="{17073F20-8DBC-7836-2A7A-C668E292C8B2}"/>
                </a:ext>
              </a:extLst>
            </p:cNvPr>
            <p:cNvSpPr txBox="1"/>
            <p:nvPr/>
          </p:nvSpPr>
          <p:spPr>
            <a:xfrm>
              <a:off x="4480654" y="2007010"/>
              <a:ext cx="365289" cy="2868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b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02</a:t>
              </a:r>
            </a:p>
          </p:txBody>
        </p:sp>
        <p:sp>
          <p:nvSpPr>
            <p:cNvPr id="67" name="Line 1">
              <a:extLst>
                <a:ext uri="{FF2B5EF4-FFF2-40B4-BE49-F238E27FC236}">
                  <a16:creationId xmlns:a16="http://schemas.microsoft.com/office/drawing/2014/main" id="{CAA5FB05-09EE-70CC-891D-54CCBA701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878" y="1839370"/>
              <a:ext cx="1639683" cy="606545"/>
            </a:xfrm>
            <a:custGeom>
              <a:avLst/>
              <a:gdLst>
                <a:gd name="T0" fmla="*/ 101 w 551"/>
                <a:gd name="T1" fmla="*/ 203 h 203"/>
                <a:gd name="T2" fmla="*/ 0 w 551"/>
                <a:gd name="T3" fmla="*/ 101 h 203"/>
                <a:gd name="T4" fmla="*/ 101 w 551"/>
                <a:gd name="T5" fmla="*/ 0 h 203"/>
                <a:gd name="T6" fmla="*/ 450 w 551"/>
                <a:gd name="T7" fmla="*/ 0 h 203"/>
                <a:gd name="T8" fmla="*/ 551 w 551"/>
                <a:gd name="T9" fmla="*/ 101 h 203"/>
                <a:gd name="T10" fmla="*/ 450 w 551"/>
                <a:gd name="T11" fmla="*/ 203 h 203"/>
                <a:gd name="T12" fmla="*/ 101 w 551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06" y="0"/>
                    <a:pt x="551" y="46"/>
                    <a:pt x="551" y="101"/>
                  </a:cubicBezTo>
                  <a:cubicBezTo>
                    <a:pt x="551" y="157"/>
                    <a:pt x="506" y="203"/>
                    <a:pt x="450" y="203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  FRICCION </a:t>
              </a:r>
              <a:b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  CUERPO</a:t>
              </a:r>
              <a:b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n-US" sz="12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  VALVULA</a:t>
              </a:r>
            </a:p>
          </p:txBody>
        </p:sp>
        <p:sp>
          <p:nvSpPr>
            <p:cNvPr id="69" name="Oval 1">
              <a:extLst>
                <a:ext uri="{FF2B5EF4-FFF2-40B4-BE49-F238E27FC236}">
                  <a16:creationId xmlns:a16="http://schemas.microsoft.com/office/drawing/2014/main" id="{95E40268-B4ED-E3BC-868C-50F34E6D0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215" y="1907036"/>
              <a:ext cx="499582" cy="50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70" name="TextBox 110">
              <a:extLst>
                <a:ext uri="{FF2B5EF4-FFF2-40B4-BE49-F238E27FC236}">
                  <a16:creationId xmlns:a16="http://schemas.microsoft.com/office/drawing/2014/main" id="{AD81DC2C-D2AB-8180-D123-058EA13FE477}"/>
                </a:ext>
              </a:extLst>
            </p:cNvPr>
            <p:cNvSpPr txBox="1"/>
            <p:nvPr/>
          </p:nvSpPr>
          <p:spPr>
            <a:xfrm>
              <a:off x="2746149" y="2007010"/>
              <a:ext cx="365289" cy="2868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b="1">
                  <a:solidFill>
                    <a:schemeClr val="bg1">
                      <a:lumMod val="65000"/>
                    </a:schemeClr>
                  </a:solidFill>
                </a:rPr>
                <a:t>01</a:t>
              </a:r>
            </a:p>
          </p:txBody>
        </p:sp>
        <p:sp>
          <p:nvSpPr>
            <p:cNvPr id="71" name="TextBox 134">
              <a:extLst>
                <a:ext uri="{FF2B5EF4-FFF2-40B4-BE49-F238E27FC236}">
                  <a16:creationId xmlns:a16="http://schemas.microsoft.com/office/drawing/2014/main" id="{074351E5-262B-2D40-1D85-5025E0885E88}"/>
                </a:ext>
              </a:extLst>
            </p:cNvPr>
            <p:cNvSpPr txBox="1"/>
            <p:nvPr/>
          </p:nvSpPr>
          <p:spPr>
            <a:xfrm>
              <a:off x="1672164" y="3880267"/>
              <a:ext cx="14542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_tradnl" sz="1600" b="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CAUSA </a:t>
              </a:r>
              <a:br>
                <a:rPr lang="es-ES_tradnl" sz="1600" b="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s-ES_tradnl" sz="1600" b="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A INVESTIGAR</a:t>
              </a:r>
            </a:p>
          </p:txBody>
        </p:sp>
        <p:sp>
          <p:nvSpPr>
            <p:cNvPr id="76" name="TextBox 138">
              <a:extLst>
                <a:ext uri="{FF2B5EF4-FFF2-40B4-BE49-F238E27FC236}">
                  <a16:creationId xmlns:a16="http://schemas.microsoft.com/office/drawing/2014/main" id="{99AAD119-7E89-DA1E-55A9-E6E34F985143}"/>
                </a:ext>
              </a:extLst>
            </p:cNvPr>
            <p:cNvSpPr txBox="1"/>
            <p:nvPr/>
          </p:nvSpPr>
          <p:spPr>
            <a:xfrm>
              <a:off x="3410628" y="3320414"/>
              <a:ext cx="14542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_tradnl" sz="2000" b="1">
                  <a:solidFill>
                    <a:srgbClr val="FF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SE CUMPLE</a:t>
              </a:r>
            </a:p>
          </p:txBody>
        </p:sp>
        <p:sp>
          <p:nvSpPr>
            <p:cNvPr id="78" name="Rectangle 139">
              <a:extLst>
                <a:ext uri="{FF2B5EF4-FFF2-40B4-BE49-F238E27FC236}">
                  <a16:creationId xmlns:a16="http://schemas.microsoft.com/office/drawing/2014/main" id="{999CA224-FE0F-D3BC-4778-31A314C87E82}"/>
                </a:ext>
              </a:extLst>
            </p:cNvPr>
            <p:cNvSpPr/>
            <p:nvPr/>
          </p:nvSpPr>
          <p:spPr>
            <a:xfrm>
              <a:off x="3123003" y="3812999"/>
              <a:ext cx="213258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_tradnl" sz="1600" i="1">
                  <a:solidFill>
                    <a:srgbClr val="FF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Rodamientos contaminados</a:t>
              </a:r>
            </a:p>
          </p:txBody>
        </p:sp>
        <p:cxnSp>
          <p:nvCxnSpPr>
            <p:cNvPr id="88" name="Straight Connector 14">
              <a:extLst>
                <a:ext uri="{FF2B5EF4-FFF2-40B4-BE49-F238E27FC236}">
                  <a16:creationId xmlns:a16="http://schemas.microsoft.com/office/drawing/2014/main" id="{3CB1936A-EE05-0145-E41E-F5A34821BC2B}"/>
                </a:ext>
              </a:extLst>
            </p:cNvPr>
            <p:cNvCxnSpPr>
              <a:cxnSpLocks/>
            </p:cNvCxnSpPr>
            <p:nvPr/>
          </p:nvCxnSpPr>
          <p:spPr>
            <a:xfrm>
              <a:off x="2399281" y="2461977"/>
              <a:ext cx="0" cy="1318068"/>
            </a:xfrm>
            <a:prstGeom prst="line">
              <a:avLst/>
            </a:prstGeom>
            <a:ln w="12700">
              <a:solidFill>
                <a:schemeClr val="accent3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52">
              <a:extLst>
                <a:ext uri="{FF2B5EF4-FFF2-40B4-BE49-F238E27FC236}">
                  <a16:creationId xmlns:a16="http://schemas.microsoft.com/office/drawing/2014/main" id="{4B9FBFA8-4BB9-EFA5-AFFF-A1B9FD02ED78}"/>
                </a:ext>
              </a:extLst>
            </p:cNvPr>
            <p:cNvCxnSpPr>
              <a:cxnSpLocks/>
            </p:cNvCxnSpPr>
            <p:nvPr/>
          </p:nvCxnSpPr>
          <p:spPr>
            <a:xfrm>
              <a:off x="5855461" y="2411651"/>
              <a:ext cx="10406" cy="775921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54">
              <a:extLst>
                <a:ext uri="{FF2B5EF4-FFF2-40B4-BE49-F238E27FC236}">
                  <a16:creationId xmlns:a16="http://schemas.microsoft.com/office/drawing/2014/main" id="{C0A7A5C5-9357-CA6C-8855-1719A1D17D7E}"/>
                </a:ext>
              </a:extLst>
            </p:cNvPr>
            <p:cNvCxnSpPr>
              <a:cxnSpLocks/>
            </p:cNvCxnSpPr>
            <p:nvPr/>
          </p:nvCxnSpPr>
          <p:spPr>
            <a:xfrm>
              <a:off x="4137748" y="2461977"/>
              <a:ext cx="0" cy="725595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55">
              <a:extLst>
                <a:ext uri="{FF2B5EF4-FFF2-40B4-BE49-F238E27FC236}">
                  <a16:creationId xmlns:a16="http://schemas.microsoft.com/office/drawing/2014/main" id="{0D9ED32C-1AE4-B692-645A-C69F40368B87}"/>
                </a:ext>
              </a:extLst>
            </p:cNvPr>
            <p:cNvCxnSpPr>
              <a:cxnSpLocks/>
            </p:cNvCxnSpPr>
            <p:nvPr/>
          </p:nvCxnSpPr>
          <p:spPr>
            <a:xfrm>
              <a:off x="7610674" y="2411651"/>
              <a:ext cx="1355" cy="871842"/>
            </a:xfrm>
            <a:prstGeom prst="line">
              <a:avLst/>
            </a:prstGeom>
            <a:ln w="12700">
              <a:solidFill>
                <a:srgbClr val="8E308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138">
              <a:extLst>
                <a:ext uri="{FF2B5EF4-FFF2-40B4-BE49-F238E27FC236}">
                  <a16:creationId xmlns:a16="http://schemas.microsoft.com/office/drawing/2014/main" id="{230E5888-9320-4AFD-A8E6-9D96C829AADE}"/>
                </a:ext>
              </a:extLst>
            </p:cNvPr>
            <p:cNvSpPr txBox="1"/>
            <p:nvPr/>
          </p:nvSpPr>
          <p:spPr>
            <a:xfrm>
              <a:off x="5081205" y="3310603"/>
              <a:ext cx="16902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_tradnl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DESCARTADA</a:t>
              </a:r>
            </a:p>
          </p:txBody>
        </p:sp>
        <p:sp>
          <p:nvSpPr>
            <p:cNvPr id="57" name="Rectangle 139">
              <a:extLst>
                <a:ext uri="{FF2B5EF4-FFF2-40B4-BE49-F238E27FC236}">
                  <a16:creationId xmlns:a16="http://schemas.microsoft.com/office/drawing/2014/main" id="{C4496E63-CF73-4684-B7D7-9433DFBDA175}"/>
                </a:ext>
              </a:extLst>
            </p:cNvPr>
            <p:cNvSpPr/>
            <p:nvPr/>
          </p:nvSpPr>
          <p:spPr>
            <a:xfrm>
              <a:off x="4830480" y="3803188"/>
              <a:ext cx="213258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_tradnl" sz="1600" i="1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No hay </a:t>
              </a:r>
              <a:br>
                <a:rPr lang="es-ES_tradnl" sz="1600" i="1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s-ES_tradnl" sz="1600" i="1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Piezas sueltas</a:t>
              </a:r>
            </a:p>
          </p:txBody>
        </p:sp>
        <p:sp>
          <p:nvSpPr>
            <p:cNvPr id="59" name="TextBox 138">
              <a:extLst>
                <a:ext uri="{FF2B5EF4-FFF2-40B4-BE49-F238E27FC236}">
                  <a16:creationId xmlns:a16="http://schemas.microsoft.com/office/drawing/2014/main" id="{820BDBFA-0EDF-41F9-8705-B46FFEB5609C}"/>
                </a:ext>
              </a:extLst>
            </p:cNvPr>
            <p:cNvSpPr txBox="1"/>
            <p:nvPr/>
          </p:nvSpPr>
          <p:spPr>
            <a:xfrm>
              <a:off x="6887029" y="3333819"/>
              <a:ext cx="14542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_tradnl" sz="2000" b="1">
                  <a:solidFill>
                    <a:srgbClr val="FF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SE CUMPLE</a:t>
              </a:r>
            </a:p>
          </p:txBody>
        </p:sp>
        <p:sp>
          <p:nvSpPr>
            <p:cNvPr id="64" name="Rectangle 139">
              <a:extLst>
                <a:ext uri="{FF2B5EF4-FFF2-40B4-BE49-F238E27FC236}">
                  <a16:creationId xmlns:a16="http://schemas.microsoft.com/office/drawing/2014/main" id="{E14BD5C3-3276-4F51-B799-74E09A863576}"/>
                </a:ext>
              </a:extLst>
            </p:cNvPr>
            <p:cNvSpPr/>
            <p:nvPr/>
          </p:nvSpPr>
          <p:spPr>
            <a:xfrm>
              <a:off x="6459551" y="3791109"/>
              <a:ext cx="213258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_tradnl" sz="1600" i="1">
                  <a:solidFill>
                    <a:srgbClr val="FF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Se verifican </a:t>
              </a:r>
              <a:br>
                <a:rPr lang="es-ES_tradnl" sz="1600" i="1">
                  <a:solidFill>
                    <a:srgbClr val="FF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s-ES_tradnl" sz="1600" i="1">
                  <a:solidFill>
                    <a:srgbClr val="FF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GOLPES</a:t>
              </a: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279E7008-B4C5-4E37-BB8F-C6A0126A3DA0}"/>
                </a:ext>
              </a:extLst>
            </p:cNvPr>
            <p:cNvSpPr/>
            <p:nvPr/>
          </p:nvSpPr>
          <p:spPr>
            <a:xfrm>
              <a:off x="6724580" y="1378493"/>
              <a:ext cx="1847673" cy="3683000"/>
            </a:xfrm>
            <a:prstGeom prst="rect">
              <a:avLst/>
            </a:prstGeom>
            <a:noFill/>
            <a:ln w="444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42" name="Rectángulo 41">
              <a:extLst>
                <a:ext uri="{FF2B5EF4-FFF2-40B4-BE49-F238E27FC236}">
                  <a16:creationId xmlns:a16="http://schemas.microsoft.com/office/drawing/2014/main" id="{B7EBDE89-E2CC-481F-8B1B-FEE6EF379384}"/>
                </a:ext>
              </a:extLst>
            </p:cNvPr>
            <p:cNvSpPr/>
            <p:nvPr/>
          </p:nvSpPr>
          <p:spPr>
            <a:xfrm>
              <a:off x="3243331" y="1346072"/>
              <a:ext cx="1847673" cy="3683000"/>
            </a:xfrm>
            <a:prstGeom prst="rect">
              <a:avLst/>
            </a:prstGeom>
            <a:noFill/>
            <a:ln w="444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94303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72">
            <a:extLst>
              <a:ext uri="{FF2B5EF4-FFF2-40B4-BE49-F238E27FC236}">
                <a16:creationId xmlns:a16="http://schemas.microsoft.com/office/drawing/2014/main" id="{97F817F4-26D3-7B6E-5139-E31FF1089E93}"/>
              </a:ext>
            </a:extLst>
          </p:cNvPr>
          <p:cNvSpPr txBox="1"/>
          <p:nvPr/>
        </p:nvSpPr>
        <p:spPr>
          <a:xfrm>
            <a:off x="2640884" y="3342138"/>
            <a:ext cx="24114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28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FALLA </a:t>
            </a:r>
            <a:br>
              <a:rPr lang="en-ID" sz="28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US" sz="28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RODAMIENTO</a:t>
            </a:r>
            <a:endParaRPr lang="en-ID" sz="2800" b="1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4" name="Rectangle 73">
            <a:extLst>
              <a:ext uri="{FF2B5EF4-FFF2-40B4-BE49-F238E27FC236}">
                <a16:creationId xmlns:a16="http://schemas.microsoft.com/office/drawing/2014/main" id="{76FECFF4-0085-4797-16DB-8F7C4B3EE8CC}"/>
              </a:ext>
            </a:extLst>
          </p:cNvPr>
          <p:cNvSpPr/>
          <p:nvPr/>
        </p:nvSpPr>
        <p:spPr>
          <a:xfrm>
            <a:off x="2923854" y="4235273"/>
            <a:ext cx="1845487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_tradnl" i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HALLAZGO</a:t>
            </a:r>
          </a:p>
        </p:txBody>
      </p:sp>
      <p:sp>
        <p:nvSpPr>
          <p:cNvPr id="35" name="Rectangle 74">
            <a:extLst>
              <a:ext uri="{FF2B5EF4-FFF2-40B4-BE49-F238E27FC236}">
                <a16:creationId xmlns:a16="http://schemas.microsoft.com/office/drawing/2014/main" id="{69183CA7-D654-CDC2-238D-F2E38BB66299}"/>
              </a:ext>
            </a:extLst>
          </p:cNvPr>
          <p:cNvSpPr/>
          <p:nvPr/>
        </p:nvSpPr>
        <p:spPr>
          <a:xfrm>
            <a:off x="2923854" y="4770167"/>
            <a:ext cx="18454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NO ESTÁ INCLUIDO</a:t>
            </a:r>
          </a:p>
          <a:p>
            <a:pPr algn="ctr"/>
            <a:r>
              <a:rPr lang="es-ES_tradnl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 PLAN DE MANTENIMIENTO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1ADA8270-5D4F-9C4F-924C-3A02A9411BD6}"/>
              </a:ext>
            </a:extLst>
          </p:cNvPr>
          <p:cNvGrpSpPr/>
          <p:nvPr/>
        </p:nvGrpSpPr>
        <p:grpSpPr>
          <a:xfrm>
            <a:off x="3131497" y="1458419"/>
            <a:ext cx="1430215" cy="1839131"/>
            <a:chOff x="3131497" y="1458419"/>
            <a:chExt cx="1430215" cy="1839131"/>
          </a:xfrm>
        </p:grpSpPr>
        <p:sp>
          <p:nvSpPr>
            <p:cNvPr id="53" name="Rectangle 140">
              <a:extLst>
                <a:ext uri="{FF2B5EF4-FFF2-40B4-BE49-F238E27FC236}">
                  <a16:creationId xmlns:a16="http://schemas.microsoft.com/office/drawing/2014/main" id="{64F765E8-4862-4EA4-6BA9-83C0BEEE2CC6}"/>
                </a:ext>
              </a:extLst>
            </p:cNvPr>
            <p:cNvSpPr/>
            <p:nvPr/>
          </p:nvSpPr>
          <p:spPr>
            <a:xfrm>
              <a:off x="3131497" y="1523705"/>
              <a:ext cx="1430215" cy="158352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1"/>
            </a:p>
          </p:txBody>
        </p:sp>
        <p:sp>
          <p:nvSpPr>
            <p:cNvPr id="54" name="Rectangle 1">
              <a:extLst>
                <a:ext uri="{FF2B5EF4-FFF2-40B4-BE49-F238E27FC236}">
                  <a16:creationId xmlns:a16="http://schemas.microsoft.com/office/drawing/2014/main" id="{137B4BBC-C7BF-980D-82F6-E0AD243AAA68}"/>
                </a:ext>
              </a:extLst>
            </p:cNvPr>
            <p:cNvSpPr/>
            <p:nvPr/>
          </p:nvSpPr>
          <p:spPr>
            <a:xfrm>
              <a:off x="3131497" y="1458419"/>
              <a:ext cx="1430215" cy="158352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1"/>
            </a:p>
          </p:txBody>
        </p:sp>
        <p:sp>
          <p:nvSpPr>
            <p:cNvPr id="55" name="Flowchart: Extract 2">
              <a:extLst>
                <a:ext uri="{FF2B5EF4-FFF2-40B4-BE49-F238E27FC236}">
                  <a16:creationId xmlns:a16="http://schemas.microsoft.com/office/drawing/2014/main" id="{F432945B-5047-3FBD-294B-B51278561E47}"/>
                </a:ext>
              </a:extLst>
            </p:cNvPr>
            <p:cNvSpPr/>
            <p:nvPr/>
          </p:nvSpPr>
          <p:spPr>
            <a:xfrm rot="10800000">
              <a:off x="3679547" y="3086534"/>
              <a:ext cx="334108" cy="211016"/>
            </a:xfrm>
            <a:prstGeom prst="flowChartExtra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1"/>
            </a:p>
          </p:txBody>
        </p:sp>
        <p:sp>
          <p:nvSpPr>
            <p:cNvPr id="56" name="Freeform 231">
              <a:extLst>
                <a:ext uri="{FF2B5EF4-FFF2-40B4-BE49-F238E27FC236}">
                  <a16:creationId xmlns:a16="http://schemas.microsoft.com/office/drawing/2014/main" id="{AE626944-49B8-54B8-D22E-9DC9AA6600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3252" y="2070228"/>
              <a:ext cx="386695" cy="466083"/>
            </a:xfrm>
            <a:custGeom>
              <a:avLst/>
              <a:gdLst>
                <a:gd name="T0" fmla="*/ 20 w 64"/>
                <a:gd name="T1" fmla="*/ 40 h 74"/>
                <a:gd name="T2" fmla="*/ 20 w 64"/>
                <a:gd name="T3" fmla="*/ 34 h 74"/>
                <a:gd name="T4" fmla="*/ 44 w 64"/>
                <a:gd name="T5" fmla="*/ 17 h 74"/>
                <a:gd name="T6" fmla="*/ 19 w 64"/>
                <a:gd name="T7" fmla="*/ 33 h 74"/>
                <a:gd name="T8" fmla="*/ 48 w 64"/>
                <a:gd name="T9" fmla="*/ 19 h 74"/>
                <a:gd name="T10" fmla="*/ 19 w 64"/>
                <a:gd name="T11" fmla="*/ 25 h 74"/>
                <a:gd name="T12" fmla="*/ 33 w 64"/>
                <a:gd name="T13" fmla="*/ 17 h 74"/>
                <a:gd name="T14" fmla="*/ 16 w 64"/>
                <a:gd name="T15" fmla="*/ 23 h 74"/>
                <a:gd name="T16" fmla="*/ 38 w 64"/>
                <a:gd name="T17" fmla="*/ 72 h 74"/>
                <a:gd name="T18" fmla="*/ 31 w 64"/>
                <a:gd name="T19" fmla="*/ 74 h 74"/>
                <a:gd name="T20" fmla="*/ 23 w 64"/>
                <a:gd name="T21" fmla="*/ 68 h 74"/>
                <a:gd name="T22" fmla="*/ 26 w 64"/>
                <a:gd name="T23" fmla="*/ 55 h 74"/>
                <a:gd name="T24" fmla="*/ 19 w 64"/>
                <a:gd name="T25" fmla="*/ 48 h 74"/>
                <a:gd name="T26" fmla="*/ 44 w 64"/>
                <a:gd name="T27" fmla="*/ 33 h 74"/>
                <a:gd name="T28" fmla="*/ 28 w 64"/>
                <a:gd name="T29" fmla="*/ 45 h 74"/>
                <a:gd name="T30" fmla="*/ 33 w 64"/>
                <a:gd name="T31" fmla="*/ 55 h 74"/>
                <a:gd name="T32" fmla="*/ 44 w 64"/>
                <a:gd name="T33" fmla="*/ 43 h 74"/>
                <a:gd name="T34" fmla="*/ 38 w 64"/>
                <a:gd name="T35" fmla="*/ 55 h 74"/>
                <a:gd name="T36" fmla="*/ 38 w 64"/>
                <a:gd name="T37" fmla="*/ 57 h 74"/>
                <a:gd name="T38" fmla="*/ 37 w 64"/>
                <a:gd name="T39" fmla="*/ 57 h 74"/>
                <a:gd name="T40" fmla="*/ 31 w 64"/>
                <a:gd name="T41" fmla="*/ 57 h 74"/>
                <a:gd name="T42" fmla="*/ 25 w 64"/>
                <a:gd name="T43" fmla="*/ 59 h 74"/>
                <a:gd name="T44" fmla="*/ 28 w 64"/>
                <a:gd name="T45" fmla="*/ 70 h 74"/>
                <a:gd name="T46" fmla="*/ 40 w 64"/>
                <a:gd name="T47" fmla="*/ 68 h 74"/>
                <a:gd name="T48" fmla="*/ 46 w 64"/>
                <a:gd name="T49" fmla="*/ 5 h 74"/>
                <a:gd name="T50" fmla="*/ 44 w 64"/>
                <a:gd name="T51" fmla="*/ 13 h 74"/>
                <a:gd name="T52" fmla="*/ 48 w 64"/>
                <a:gd name="T53" fmla="*/ 4 h 74"/>
                <a:gd name="T54" fmla="*/ 16 w 64"/>
                <a:gd name="T55" fmla="*/ 58 h 74"/>
                <a:gd name="T56" fmla="*/ 18 w 64"/>
                <a:gd name="T57" fmla="*/ 59 h 74"/>
                <a:gd name="T58" fmla="*/ 53 w 64"/>
                <a:gd name="T59" fmla="*/ 21 h 74"/>
                <a:gd name="T60" fmla="*/ 60 w 64"/>
                <a:gd name="T61" fmla="*/ 16 h 74"/>
                <a:gd name="T62" fmla="*/ 52 w 64"/>
                <a:gd name="T63" fmla="*/ 21 h 74"/>
                <a:gd name="T64" fmla="*/ 5 w 64"/>
                <a:gd name="T65" fmla="*/ 46 h 74"/>
                <a:gd name="T66" fmla="*/ 7 w 64"/>
                <a:gd name="T67" fmla="*/ 48 h 74"/>
                <a:gd name="T68" fmla="*/ 11 w 64"/>
                <a:gd name="T69" fmla="*/ 43 h 74"/>
                <a:gd name="T70" fmla="*/ 55 w 64"/>
                <a:gd name="T71" fmla="*/ 32 h 74"/>
                <a:gd name="T72" fmla="*/ 64 w 64"/>
                <a:gd name="T73" fmla="*/ 32 h 74"/>
                <a:gd name="T74" fmla="*/ 8 w 64"/>
                <a:gd name="T75" fmla="*/ 30 h 74"/>
                <a:gd name="T76" fmla="*/ 2 w 64"/>
                <a:gd name="T77" fmla="*/ 33 h 74"/>
                <a:gd name="T78" fmla="*/ 59 w 64"/>
                <a:gd name="T79" fmla="*/ 46 h 74"/>
                <a:gd name="T80" fmla="*/ 52 w 64"/>
                <a:gd name="T81" fmla="*/ 45 h 74"/>
                <a:gd name="T82" fmla="*/ 60 w 64"/>
                <a:gd name="T83" fmla="*/ 48 h 74"/>
                <a:gd name="T84" fmla="*/ 7 w 64"/>
                <a:gd name="T85" fmla="*/ 15 h 74"/>
                <a:gd name="T86" fmla="*/ 11 w 64"/>
                <a:gd name="T87" fmla="*/ 21 h 74"/>
                <a:gd name="T88" fmla="*/ 12 w 64"/>
                <a:gd name="T89" fmla="*/ 19 h 74"/>
                <a:gd name="T90" fmla="*/ 43 w 64"/>
                <a:gd name="T91" fmla="*/ 53 h 74"/>
                <a:gd name="T92" fmla="*/ 48 w 64"/>
                <a:gd name="T93" fmla="*/ 60 h 74"/>
                <a:gd name="T94" fmla="*/ 19 w 64"/>
                <a:gd name="T95" fmla="*/ 12 h 74"/>
                <a:gd name="T96" fmla="*/ 22 w 64"/>
                <a:gd name="T97" fmla="*/ 10 h 74"/>
                <a:gd name="T98" fmla="*/ 16 w 64"/>
                <a:gd name="T99" fmla="*/ 6 h 74"/>
                <a:gd name="T100" fmla="*/ 34 w 64"/>
                <a:gd name="T101" fmla="*/ 8 h 74"/>
                <a:gd name="T102" fmla="*/ 31 w 64"/>
                <a:gd name="T103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" h="74">
                  <a:moveTo>
                    <a:pt x="48" y="27"/>
                  </a:moveTo>
                  <a:cubicBezTo>
                    <a:pt x="48" y="29"/>
                    <a:pt x="47" y="31"/>
                    <a:pt x="45" y="3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19" y="41"/>
                    <a:pt x="19" y="41"/>
                  </a:cubicBezTo>
                  <a:cubicBezTo>
                    <a:pt x="17" y="41"/>
                    <a:pt x="16" y="40"/>
                    <a:pt x="16" y="38"/>
                  </a:cubicBezTo>
                  <a:cubicBezTo>
                    <a:pt x="16" y="37"/>
                    <a:pt x="18" y="35"/>
                    <a:pt x="20" y="3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24"/>
                    <a:pt x="48" y="25"/>
                    <a:pt x="48" y="27"/>
                  </a:cubicBezTo>
                  <a:close/>
                  <a:moveTo>
                    <a:pt x="44" y="17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18" y="27"/>
                    <a:pt x="16" y="29"/>
                    <a:pt x="16" y="31"/>
                  </a:cubicBezTo>
                  <a:cubicBezTo>
                    <a:pt x="16" y="32"/>
                    <a:pt x="17" y="33"/>
                    <a:pt x="19" y="33"/>
                  </a:cubicBezTo>
                  <a:cubicBezTo>
                    <a:pt x="19" y="33"/>
                    <a:pt x="20" y="33"/>
                    <a:pt x="20" y="33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7" y="23"/>
                    <a:pt x="48" y="21"/>
                    <a:pt x="48" y="19"/>
                  </a:cubicBezTo>
                  <a:cubicBezTo>
                    <a:pt x="48" y="18"/>
                    <a:pt x="46" y="17"/>
                    <a:pt x="44" y="17"/>
                  </a:cubicBezTo>
                  <a:close/>
                  <a:moveTo>
                    <a:pt x="16" y="23"/>
                  </a:moveTo>
                  <a:cubicBezTo>
                    <a:pt x="16" y="24"/>
                    <a:pt x="17" y="25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3" y="19"/>
                    <a:pt x="33" y="17"/>
                  </a:cubicBezTo>
                  <a:cubicBezTo>
                    <a:pt x="33" y="15"/>
                    <a:pt x="31" y="14"/>
                    <a:pt x="29" y="15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8" y="19"/>
                    <a:pt x="16" y="21"/>
                    <a:pt x="16" y="23"/>
                  </a:cubicBezTo>
                  <a:close/>
                  <a:moveTo>
                    <a:pt x="42" y="59"/>
                  </a:moveTo>
                  <a:cubicBezTo>
                    <a:pt x="42" y="68"/>
                    <a:pt x="42" y="68"/>
                    <a:pt x="42" y="68"/>
                  </a:cubicBezTo>
                  <a:cubicBezTo>
                    <a:pt x="42" y="70"/>
                    <a:pt x="40" y="72"/>
                    <a:pt x="38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6" y="73"/>
                    <a:pt x="35" y="74"/>
                    <a:pt x="34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9" y="74"/>
                    <a:pt x="28" y="73"/>
                    <a:pt x="27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5" y="72"/>
                    <a:pt x="23" y="70"/>
                    <a:pt x="23" y="6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7"/>
                    <a:pt x="24" y="56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1"/>
                    <a:pt x="23" y="49"/>
                    <a:pt x="22" y="47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19" y="48"/>
                    <a:pt x="19" y="48"/>
                  </a:cubicBezTo>
                  <a:cubicBezTo>
                    <a:pt x="17" y="48"/>
                    <a:pt x="16" y="47"/>
                    <a:pt x="16" y="46"/>
                  </a:cubicBezTo>
                  <a:cubicBezTo>
                    <a:pt x="16" y="44"/>
                    <a:pt x="18" y="43"/>
                    <a:pt x="20" y="4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6" y="32"/>
                    <a:pt x="48" y="33"/>
                    <a:pt x="48" y="35"/>
                  </a:cubicBezTo>
                  <a:cubicBezTo>
                    <a:pt x="48" y="36"/>
                    <a:pt x="47" y="38"/>
                    <a:pt x="45" y="3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0" y="47"/>
                    <a:pt x="32" y="51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47"/>
                    <a:pt x="40" y="42"/>
                    <a:pt x="41" y="42"/>
                  </a:cubicBezTo>
                  <a:cubicBezTo>
                    <a:pt x="42" y="41"/>
                    <a:pt x="44" y="42"/>
                    <a:pt x="44" y="43"/>
                  </a:cubicBezTo>
                  <a:cubicBezTo>
                    <a:pt x="45" y="44"/>
                    <a:pt x="45" y="46"/>
                    <a:pt x="43" y="47"/>
                  </a:cubicBezTo>
                  <a:cubicBezTo>
                    <a:pt x="43" y="47"/>
                    <a:pt x="38" y="50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6"/>
                    <a:pt x="42" y="57"/>
                    <a:pt x="42" y="59"/>
                  </a:cubicBezTo>
                  <a:close/>
                  <a:moveTo>
                    <a:pt x="40" y="59"/>
                  </a:moveTo>
                  <a:cubicBezTo>
                    <a:pt x="40" y="58"/>
                    <a:pt x="39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7"/>
                    <a:pt x="25" y="58"/>
                    <a:pt x="25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6" y="70"/>
                    <a:pt x="27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9" y="70"/>
                    <a:pt x="40" y="69"/>
                    <a:pt x="40" y="68"/>
                  </a:cubicBezTo>
                  <a:lnTo>
                    <a:pt x="40" y="59"/>
                  </a:lnTo>
                  <a:close/>
                  <a:moveTo>
                    <a:pt x="48" y="4"/>
                  </a:moveTo>
                  <a:cubicBezTo>
                    <a:pt x="48" y="4"/>
                    <a:pt x="47" y="4"/>
                    <a:pt x="46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1"/>
                    <a:pt x="43" y="12"/>
                    <a:pt x="44" y="12"/>
                  </a:cubicBezTo>
                  <a:cubicBezTo>
                    <a:pt x="44" y="12"/>
                    <a:pt x="44" y="13"/>
                    <a:pt x="44" y="13"/>
                  </a:cubicBezTo>
                  <a:cubicBezTo>
                    <a:pt x="45" y="13"/>
                    <a:pt x="45" y="12"/>
                    <a:pt x="46" y="1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5"/>
                    <a:pt x="49" y="5"/>
                    <a:pt x="48" y="4"/>
                  </a:cubicBezTo>
                  <a:close/>
                  <a:moveTo>
                    <a:pt x="21" y="51"/>
                  </a:moveTo>
                  <a:cubicBezTo>
                    <a:pt x="20" y="51"/>
                    <a:pt x="19" y="51"/>
                    <a:pt x="19" y="52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58"/>
                    <a:pt x="16" y="59"/>
                    <a:pt x="16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0"/>
                    <a:pt x="18" y="60"/>
                    <a:pt x="18" y="59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2"/>
                    <a:pt x="21" y="51"/>
                  </a:cubicBezTo>
                  <a:close/>
                  <a:moveTo>
                    <a:pt x="53" y="21"/>
                  </a:moveTo>
                  <a:cubicBezTo>
                    <a:pt x="53" y="21"/>
                    <a:pt x="54" y="21"/>
                    <a:pt x="54" y="21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7"/>
                    <a:pt x="60" y="16"/>
                  </a:cubicBezTo>
                  <a:cubicBezTo>
                    <a:pt x="60" y="15"/>
                    <a:pt x="59" y="15"/>
                    <a:pt x="58" y="1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1" y="20"/>
                    <a:pt x="52" y="21"/>
                  </a:cubicBezTo>
                  <a:cubicBezTo>
                    <a:pt x="52" y="21"/>
                    <a:pt x="53" y="21"/>
                    <a:pt x="53" y="21"/>
                  </a:cubicBezTo>
                  <a:close/>
                  <a:moveTo>
                    <a:pt x="11" y="43"/>
                  </a:move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4" y="47"/>
                    <a:pt x="5" y="48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6" y="49"/>
                    <a:pt x="6" y="49"/>
                    <a:pt x="7" y="48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2" y="42"/>
                    <a:pt x="11" y="42"/>
                    <a:pt x="11" y="43"/>
                  </a:cubicBezTo>
                  <a:close/>
                  <a:moveTo>
                    <a:pt x="63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1"/>
                    <a:pt x="55" y="32"/>
                  </a:cubicBezTo>
                  <a:cubicBezTo>
                    <a:pt x="55" y="33"/>
                    <a:pt x="56" y="33"/>
                    <a:pt x="56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3"/>
                    <a:pt x="64" y="33"/>
                    <a:pt x="64" y="32"/>
                  </a:cubicBezTo>
                  <a:cubicBezTo>
                    <a:pt x="64" y="31"/>
                    <a:pt x="64" y="30"/>
                    <a:pt x="63" y="30"/>
                  </a:cubicBezTo>
                  <a:close/>
                  <a:moveTo>
                    <a:pt x="10" y="32"/>
                  </a:moveTo>
                  <a:cubicBezTo>
                    <a:pt x="10" y="31"/>
                    <a:pt x="9" y="30"/>
                    <a:pt x="8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0" y="33"/>
                    <a:pt x="1" y="33"/>
                    <a:pt x="2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3"/>
                    <a:pt x="10" y="32"/>
                  </a:cubicBezTo>
                  <a:close/>
                  <a:moveTo>
                    <a:pt x="59" y="46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3" y="42"/>
                    <a:pt x="52" y="42"/>
                    <a:pt x="52" y="43"/>
                  </a:cubicBezTo>
                  <a:cubicBezTo>
                    <a:pt x="51" y="44"/>
                    <a:pt x="52" y="45"/>
                    <a:pt x="52" y="45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9"/>
                    <a:pt x="58" y="49"/>
                    <a:pt x="59" y="49"/>
                  </a:cubicBezTo>
                  <a:cubicBezTo>
                    <a:pt x="59" y="49"/>
                    <a:pt x="60" y="48"/>
                    <a:pt x="60" y="48"/>
                  </a:cubicBezTo>
                  <a:cubicBezTo>
                    <a:pt x="60" y="47"/>
                    <a:pt x="60" y="46"/>
                    <a:pt x="59" y="46"/>
                  </a:cubicBezTo>
                  <a:close/>
                  <a:moveTo>
                    <a:pt x="12" y="19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5" y="15"/>
                    <a:pt x="5" y="16"/>
                  </a:cubicBezTo>
                  <a:cubicBezTo>
                    <a:pt x="4" y="17"/>
                    <a:pt x="4" y="18"/>
                    <a:pt x="5" y="1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3" y="21"/>
                  </a:cubicBezTo>
                  <a:cubicBezTo>
                    <a:pt x="13" y="20"/>
                    <a:pt x="13" y="19"/>
                    <a:pt x="12" y="19"/>
                  </a:cubicBezTo>
                  <a:close/>
                  <a:moveTo>
                    <a:pt x="46" y="52"/>
                  </a:moveTo>
                  <a:cubicBezTo>
                    <a:pt x="45" y="51"/>
                    <a:pt x="44" y="51"/>
                    <a:pt x="44" y="51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7" y="60"/>
                    <a:pt x="47" y="60"/>
                    <a:pt x="48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59"/>
                    <a:pt x="49" y="58"/>
                    <a:pt x="49" y="58"/>
                  </a:cubicBezTo>
                  <a:lnTo>
                    <a:pt x="46" y="52"/>
                  </a:lnTo>
                  <a:close/>
                  <a:moveTo>
                    <a:pt x="19" y="12"/>
                  </a:moveTo>
                  <a:cubicBezTo>
                    <a:pt x="19" y="12"/>
                    <a:pt x="20" y="13"/>
                    <a:pt x="20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6" y="5"/>
                    <a:pt x="15" y="5"/>
                    <a:pt x="16" y="6"/>
                  </a:cubicBezTo>
                  <a:lnTo>
                    <a:pt x="19" y="12"/>
                  </a:lnTo>
                  <a:close/>
                  <a:moveTo>
                    <a:pt x="32" y="9"/>
                  </a:moveTo>
                  <a:cubicBezTo>
                    <a:pt x="33" y="9"/>
                    <a:pt x="34" y="9"/>
                    <a:pt x="34" y="8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1" y="0"/>
                    <a:pt x="31" y="1"/>
                    <a:pt x="31" y="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DFF90ACA-2447-F3B4-C316-3D847216FBEB}"/>
              </a:ext>
            </a:extLst>
          </p:cNvPr>
          <p:cNvGrpSpPr/>
          <p:nvPr/>
        </p:nvGrpSpPr>
        <p:grpSpPr>
          <a:xfrm>
            <a:off x="6946227" y="1458419"/>
            <a:ext cx="3220497" cy="4388966"/>
            <a:chOff x="6946227" y="1458419"/>
            <a:chExt cx="3220497" cy="4388966"/>
          </a:xfrm>
        </p:grpSpPr>
        <p:sp>
          <p:nvSpPr>
            <p:cNvPr id="42" name="TextBox 119">
              <a:extLst>
                <a:ext uri="{FF2B5EF4-FFF2-40B4-BE49-F238E27FC236}">
                  <a16:creationId xmlns:a16="http://schemas.microsoft.com/office/drawing/2014/main" id="{D017ED0C-40E1-30F7-AA9F-3FA93510297F}"/>
                </a:ext>
              </a:extLst>
            </p:cNvPr>
            <p:cNvSpPr txBox="1"/>
            <p:nvPr/>
          </p:nvSpPr>
          <p:spPr>
            <a:xfrm>
              <a:off x="6946227" y="3345429"/>
              <a:ext cx="322049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DEFORMAC. </a:t>
              </a:r>
              <a:br>
                <a:rPr lang="en-US" sz="28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</a:br>
              <a:r>
                <a:rPr lang="en-US" sz="28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 CUERPO VALVULA</a:t>
              </a:r>
              <a:endPara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  <p:sp>
          <p:nvSpPr>
            <p:cNvPr id="43" name="Rectangle 120">
              <a:extLst>
                <a:ext uri="{FF2B5EF4-FFF2-40B4-BE49-F238E27FC236}">
                  <a16:creationId xmlns:a16="http://schemas.microsoft.com/office/drawing/2014/main" id="{5EBBBEC6-E4E9-D84F-2F3E-F9F1ED4FA3C6}"/>
                </a:ext>
              </a:extLst>
            </p:cNvPr>
            <p:cNvSpPr/>
            <p:nvPr/>
          </p:nvSpPr>
          <p:spPr>
            <a:xfrm>
              <a:off x="7630289" y="4221343"/>
              <a:ext cx="1845487" cy="46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s-ES_tradnl" i="1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HALLAZGO</a:t>
              </a:r>
            </a:p>
          </p:txBody>
        </p:sp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C7B6B809-F66C-64A2-E7C4-10947616AE07}"/>
                </a:ext>
              </a:extLst>
            </p:cNvPr>
            <p:cNvGrpSpPr/>
            <p:nvPr/>
          </p:nvGrpSpPr>
          <p:grpSpPr>
            <a:xfrm>
              <a:off x="7841373" y="1458419"/>
              <a:ext cx="1430215" cy="1839131"/>
              <a:chOff x="6306187" y="1458419"/>
              <a:chExt cx="1430215" cy="1839131"/>
            </a:xfrm>
          </p:grpSpPr>
          <p:sp>
            <p:nvSpPr>
              <p:cNvPr id="57" name="Rectangle 143">
                <a:extLst>
                  <a:ext uri="{FF2B5EF4-FFF2-40B4-BE49-F238E27FC236}">
                    <a16:creationId xmlns:a16="http://schemas.microsoft.com/office/drawing/2014/main" id="{EB3635E7-3D90-A178-CEAA-445BA8023E7F}"/>
                  </a:ext>
                </a:extLst>
              </p:cNvPr>
              <p:cNvSpPr/>
              <p:nvPr/>
            </p:nvSpPr>
            <p:spPr>
              <a:xfrm>
                <a:off x="6306187" y="1458419"/>
                <a:ext cx="1430215" cy="1648814"/>
              </a:xfrm>
              <a:prstGeom prst="rect">
                <a:avLst/>
              </a:prstGeom>
              <a:solidFill>
                <a:srgbClr val="692C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351"/>
              </a:p>
            </p:txBody>
          </p:sp>
          <p:sp>
            <p:nvSpPr>
              <p:cNvPr id="58" name="Rectangle 117">
                <a:extLst>
                  <a:ext uri="{FF2B5EF4-FFF2-40B4-BE49-F238E27FC236}">
                    <a16:creationId xmlns:a16="http://schemas.microsoft.com/office/drawing/2014/main" id="{848C15C5-0AF4-65DA-84BF-D39F87816C13}"/>
                  </a:ext>
                </a:extLst>
              </p:cNvPr>
              <p:cNvSpPr/>
              <p:nvPr/>
            </p:nvSpPr>
            <p:spPr>
              <a:xfrm>
                <a:off x="6306187" y="1458419"/>
                <a:ext cx="1430215" cy="1583528"/>
              </a:xfrm>
              <a:prstGeom prst="rect">
                <a:avLst/>
              </a:prstGeom>
              <a:solidFill>
                <a:srgbClr val="8E30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351"/>
              </a:p>
            </p:txBody>
          </p:sp>
          <p:sp>
            <p:nvSpPr>
              <p:cNvPr id="59" name="Flowchart: Extract 118">
                <a:extLst>
                  <a:ext uri="{FF2B5EF4-FFF2-40B4-BE49-F238E27FC236}">
                    <a16:creationId xmlns:a16="http://schemas.microsoft.com/office/drawing/2014/main" id="{FE3827B1-8F05-E044-1385-26F376F7429F}"/>
                  </a:ext>
                </a:extLst>
              </p:cNvPr>
              <p:cNvSpPr/>
              <p:nvPr/>
            </p:nvSpPr>
            <p:spPr>
              <a:xfrm rot="10800000">
                <a:off x="6854237" y="3086534"/>
                <a:ext cx="334108" cy="211016"/>
              </a:xfrm>
              <a:prstGeom prst="flowChartExtract">
                <a:avLst/>
              </a:prstGeom>
              <a:solidFill>
                <a:srgbClr val="692C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351"/>
              </a:p>
            </p:txBody>
          </p:sp>
          <p:sp>
            <p:nvSpPr>
              <p:cNvPr id="60" name="Freeform 203">
                <a:extLst>
                  <a:ext uri="{FF2B5EF4-FFF2-40B4-BE49-F238E27FC236}">
                    <a16:creationId xmlns:a16="http://schemas.microsoft.com/office/drawing/2014/main" id="{A26084B3-24A7-4E9E-63D1-6883D75BEA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4368" y="2065253"/>
                <a:ext cx="373845" cy="365538"/>
              </a:xfrm>
              <a:custGeom>
                <a:avLst/>
                <a:gdLst>
                  <a:gd name="T0" fmla="*/ 64 w 76"/>
                  <a:gd name="T1" fmla="*/ 52 h 72"/>
                  <a:gd name="T2" fmla="*/ 59 w 76"/>
                  <a:gd name="T3" fmla="*/ 50 h 72"/>
                  <a:gd name="T4" fmla="*/ 60 w 76"/>
                  <a:gd name="T5" fmla="*/ 40 h 72"/>
                  <a:gd name="T6" fmla="*/ 43 w 76"/>
                  <a:gd name="T7" fmla="*/ 23 h 72"/>
                  <a:gd name="T8" fmla="*/ 32 w 76"/>
                  <a:gd name="T9" fmla="*/ 51 h 72"/>
                  <a:gd name="T10" fmla="*/ 52 w 76"/>
                  <a:gd name="T11" fmla="*/ 53 h 72"/>
                  <a:gd name="T12" fmla="*/ 54 w 76"/>
                  <a:gd name="T13" fmla="*/ 56 h 72"/>
                  <a:gd name="T14" fmla="*/ 65 w 76"/>
                  <a:gd name="T15" fmla="*/ 70 h 72"/>
                  <a:gd name="T16" fmla="*/ 74 w 76"/>
                  <a:gd name="T17" fmla="*/ 70 h 72"/>
                  <a:gd name="T18" fmla="*/ 43 w 76"/>
                  <a:gd name="T19" fmla="*/ 53 h 72"/>
                  <a:gd name="T20" fmla="*/ 30 w 76"/>
                  <a:gd name="T21" fmla="*/ 40 h 72"/>
                  <a:gd name="T22" fmla="*/ 43 w 76"/>
                  <a:gd name="T23" fmla="*/ 26 h 72"/>
                  <a:gd name="T24" fmla="*/ 57 w 76"/>
                  <a:gd name="T25" fmla="*/ 40 h 72"/>
                  <a:gd name="T26" fmla="*/ 43 w 76"/>
                  <a:gd name="T27" fmla="*/ 53 h 72"/>
                  <a:gd name="T28" fmla="*/ 55 w 76"/>
                  <a:gd name="T29" fmla="*/ 53 h 72"/>
                  <a:gd name="T30" fmla="*/ 55 w 76"/>
                  <a:gd name="T31" fmla="*/ 51 h 72"/>
                  <a:gd name="T32" fmla="*/ 57 w 76"/>
                  <a:gd name="T33" fmla="*/ 51 h 72"/>
                  <a:gd name="T34" fmla="*/ 72 w 76"/>
                  <a:gd name="T35" fmla="*/ 68 h 72"/>
                  <a:gd name="T36" fmla="*/ 58 w 76"/>
                  <a:gd name="T37" fmla="*/ 58 h 72"/>
                  <a:gd name="T38" fmla="*/ 57 w 76"/>
                  <a:gd name="T39" fmla="*/ 55 h 72"/>
                  <a:gd name="T40" fmla="*/ 59 w 76"/>
                  <a:gd name="T41" fmla="*/ 54 h 72"/>
                  <a:gd name="T42" fmla="*/ 60 w 76"/>
                  <a:gd name="T43" fmla="*/ 53 h 72"/>
                  <a:gd name="T44" fmla="*/ 72 w 76"/>
                  <a:gd name="T45" fmla="*/ 64 h 72"/>
                  <a:gd name="T46" fmla="*/ 36 w 76"/>
                  <a:gd name="T47" fmla="*/ 33 h 72"/>
                  <a:gd name="T48" fmla="*/ 36 w 76"/>
                  <a:gd name="T49" fmla="*/ 48 h 72"/>
                  <a:gd name="T50" fmla="*/ 35 w 76"/>
                  <a:gd name="T51" fmla="*/ 48 h 72"/>
                  <a:gd name="T52" fmla="*/ 36 w 76"/>
                  <a:gd name="T53" fmla="*/ 31 h 72"/>
                  <a:gd name="T54" fmla="*/ 54 w 76"/>
                  <a:gd name="T55" fmla="*/ 61 h 72"/>
                  <a:gd name="T56" fmla="*/ 49 w 76"/>
                  <a:gd name="T57" fmla="*/ 57 h 72"/>
                  <a:gd name="T58" fmla="*/ 36 w 76"/>
                  <a:gd name="T59" fmla="*/ 67 h 72"/>
                  <a:gd name="T60" fmla="*/ 34 w 76"/>
                  <a:gd name="T61" fmla="*/ 55 h 72"/>
                  <a:gd name="T62" fmla="*/ 21 w 76"/>
                  <a:gd name="T63" fmla="*/ 52 h 72"/>
                  <a:gd name="T64" fmla="*/ 30 w 76"/>
                  <a:gd name="T65" fmla="*/ 53 h 72"/>
                  <a:gd name="T66" fmla="*/ 20 w 76"/>
                  <a:gd name="T67" fmla="*/ 50 h 72"/>
                  <a:gd name="T68" fmla="*/ 25 w 76"/>
                  <a:gd name="T69" fmla="*/ 36 h 72"/>
                  <a:gd name="T70" fmla="*/ 19 w 76"/>
                  <a:gd name="T71" fmla="*/ 34 h 72"/>
                  <a:gd name="T72" fmla="*/ 34 w 76"/>
                  <a:gd name="T73" fmla="*/ 19 h 72"/>
                  <a:gd name="T74" fmla="*/ 36 w 76"/>
                  <a:gd name="T75" fmla="*/ 23 h 72"/>
                  <a:gd name="T76" fmla="*/ 49 w 76"/>
                  <a:gd name="T77" fmla="*/ 21 h 72"/>
                  <a:gd name="T78" fmla="*/ 52 w 76"/>
                  <a:gd name="T79" fmla="*/ 23 h 72"/>
                  <a:gd name="T80" fmla="*/ 67 w 76"/>
                  <a:gd name="T81" fmla="*/ 34 h 72"/>
                  <a:gd name="T82" fmla="*/ 61 w 76"/>
                  <a:gd name="T83" fmla="*/ 36 h 72"/>
                  <a:gd name="T84" fmla="*/ 61 w 76"/>
                  <a:gd name="T85" fmla="*/ 45 h 72"/>
                  <a:gd name="T86" fmla="*/ 66 w 76"/>
                  <a:gd name="T87" fmla="*/ 42 h 72"/>
                  <a:gd name="T88" fmla="*/ 66 w 76"/>
                  <a:gd name="T89" fmla="*/ 51 h 72"/>
                  <a:gd name="T90" fmla="*/ 70 w 76"/>
                  <a:gd name="T91" fmla="*/ 35 h 72"/>
                  <a:gd name="T92" fmla="*/ 0 w 76"/>
                  <a:gd name="T93" fmla="*/ 35 h 72"/>
                  <a:gd name="T94" fmla="*/ 56 w 76"/>
                  <a:gd name="T95" fmla="*/ 63 h 72"/>
                  <a:gd name="T96" fmla="*/ 54 w 76"/>
                  <a:gd name="T97" fmla="*/ 61 h 72"/>
                  <a:gd name="T98" fmla="*/ 51 w 76"/>
                  <a:gd name="T99" fmla="*/ 19 h 72"/>
                  <a:gd name="T100" fmla="*/ 66 w 76"/>
                  <a:gd name="T101" fmla="*/ 28 h 72"/>
                  <a:gd name="T102" fmla="*/ 49 w 76"/>
                  <a:gd name="T103" fmla="*/ 19 h 72"/>
                  <a:gd name="T104" fmla="*/ 36 w 76"/>
                  <a:gd name="T105" fmla="*/ 3 h 72"/>
                  <a:gd name="T106" fmla="*/ 34 w 76"/>
                  <a:gd name="T107" fmla="*/ 17 h 72"/>
                  <a:gd name="T108" fmla="*/ 34 w 76"/>
                  <a:gd name="T109" fmla="*/ 3 h 72"/>
                  <a:gd name="T110" fmla="*/ 19 w 76"/>
                  <a:gd name="T111" fmla="*/ 19 h 72"/>
                  <a:gd name="T112" fmla="*/ 28 w 76"/>
                  <a:gd name="T113" fmla="*/ 4 h 72"/>
                  <a:gd name="T114" fmla="*/ 17 w 76"/>
                  <a:gd name="T115" fmla="*/ 34 h 72"/>
                  <a:gd name="T116" fmla="*/ 18 w 76"/>
                  <a:gd name="T117" fmla="*/ 21 h 72"/>
                  <a:gd name="T118" fmla="*/ 18 w 76"/>
                  <a:gd name="T119" fmla="*/ 49 h 72"/>
                  <a:gd name="T120" fmla="*/ 17 w 76"/>
                  <a:gd name="T121" fmla="*/ 36 h 72"/>
                  <a:gd name="T122" fmla="*/ 19 w 76"/>
                  <a:gd name="T123" fmla="*/ 51 h 72"/>
                  <a:gd name="T124" fmla="*/ 4 w 76"/>
                  <a:gd name="T125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" h="72">
                    <a:moveTo>
                      <a:pt x="74" y="62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51"/>
                      <a:pt x="61" y="50"/>
                      <a:pt x="60" y="50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9" y="46"/>
                      <a:pt x="60" y="43"/>
                      <a:pt x="60" y="40"/>
                    </a:cubicBezTo>
                    <a:cubicBezTo>
                      <a:pt x="60" y="35"/>
                      <a:pt x="58" y="31"/>
                      <a:pt x="55" y="28"/>
                    </a:cubicBezTo>
                    <a:cubicBezTo>
                      <a:pt x="52" y="25"/>
                      <a:pt x="48" y="23"/>
                      <a:pt x="43" y="23"/>
                    </a:cubicBezTo>
                    <a:cubicBezTo>
                      <a:pt x="39" y="23"/>
                      <a:pt x="35" y="25"/>
                      <a:pt x="32" y="28"/>
                    </a:cubicBezTo>
                    <a:cubicBezTo>
                      <a:pt x="25" y="34"/>
                      <a:pt x="25" y="45"/>
                      <a:pt x="32" y="51"/>
                    </a:cubicBezTo>
                    <a:cubicBezTo>
                      <a:pt x="35" y="54"/>
                      <a:pt x="39" y="56"/>
                      <a:pt x="43" y="56"/>
                    </a:cubicBezTo>
                    <a:cubicBezTo>
                      <a:pt x="46" y="56"/>
                      <a:pt x="50" y="55"/>
                      <a:pt x="52" y="53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4" y="55"/>
                      <a:pt x="54" y="56"/>
                      <a:pt x="54" y="56"/>
                    </a:cubicBezTo>
                    <a:cubicBezTo>
                      <a:pt x="54" y="58"/>
                      <a:pt x="55" y="59"/>
                      <a:pt x="56" y="6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7" y="71"/>
                      <a:pt x="68" y="72"/>
                      <a:pt x="70" y="72"/>
                    </a:cubicBezTo>
                    <a:cubicBezTo>
                      <a:pt x="71" y="72"/>
                      <a:pt x="73" y="71"/>
                      <a:pt x="74" y="70"/>
                    </a:cubicBezTo>
                    <a:cubicBezTo>
                      <a:pt x="76" y="68"/>
                      <a:pt x="76" y="64"/>
                      <a:pt x="74" y="62"/>
                    </a:cubicBezTo>
                    <a:close/>
                    <a:moveTo>
                      <a:pt x="43" y="53"/>
                    </a:moveTo>
                    <a:cubicBezTo>
                      <a:pt x="40" y="53"/>
                      <a:pt x="36" y="52"/>
                      <a:pt x="34" y="49"/>
                    </a:cubicBezTo>
                    <a:cubicBezTo>
                      <a:pt x="31" y="46"/>
                      <a:pt x="30" y="43"/>
                      <a:pt x="30" y="40"/>
                    </a:cubicBezTo>
                    <a:cubicBezTo>
                      <a:pt x="30" y="36"/>
                      <a:pt x="31" y="33"/>
                      <a:pt x="34" y="30"/>
                    </a:cubicBezTo>
                    <a:cubicBezTo>
                      <a:pt x="36" y="28"/>
                      <a:pt x="40" y="26"/>
                      <a:pt x="43" y="26"/>
                    </a:cubicBezTo>
                    <a:cubicBezTo>
                      <a:pt x="47" y="26"/>
                      <a:pt x="50" y="28"/>
                      <a:pt x="53" y="30"/>
                    </a:cubicBezTo>
                    <a:cubicBezTo>
                      <a:pt x="55" y="33"/>
                      <a:pt x="57" y="36"/>
                      <a:pt x="57" y="40"/>
                    </a:cubicBezTo>
                    <a:cubicBezTo>
                      <a:pt x="57" y="43"/>
                      <a:pt x="55" y="46"/>
                      <a:pt x="53" y="49"/>
                    </a:cubicBezTo>
                    <a:cubicBezTo>
                      <a:pt x="50" y="52"/>
                      <a:pt x="47" y="53"/>
                      <a:pt x="43" y="53"/>
                    </a:cubicBezTo>
                    <a:close/>
                    <a:moveTo>
                      <a:pt x="56" y="52"/>
                    </a:moveTo>
                    <a:cubicBezTo>
                      <a:pt x="55" y="52"/>
                      <a:pt x="55" y="53"/>
                      <a:pt x="55" y="53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2"/>
                      <a:pt x="54" y="51"/>
                      <a:pt x="55" y="51"/>
                    </a:cubicBezTo>
                    <a:cubicBezTo>
                      <a:pt x="55" y="51"/>
                      <a:pt x="55" y="50"/>
                      <a:pt x="56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6" y="52"/>
                      <a:pt x="56" y="52"/>
                      <a:pt x="56" y="52"/>
                    </a:cubicBezTo>
                    <a:close/>
                    <a:moveTo>
                      <a:pt x="72" y="68"/>
                    </a:moveTo>
                    <a:cubicBezTo>
                      <a:pt x="71" y="69"/>
                      <a:pt x="69" y="69"/>
                      <a:pt x="68" y="6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7" y="58"/>
                      <a:pt x="57" y="56"/>
                      <a:pt x="57" y="55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7" y="55"/>
                      <a:pt x="58" y="54"/>
                      <a:pt x="58" y="54"/>
                    </a:cubicBezTo>
                    <a:cubicBezTo>
                      <a:pt x="58" y="54"/>
                      <a:pt x="58" y="54"/>
                      <a:pt x="59" y="54"/>
                    </a:cubicBezTo>
                    <a:cubicBezTo>
                      <a:pt x="59" y="54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60" y="53"/>
                    </a:cubicBezTo>
                    <a:cubicBezTo>
                      <a:pt x="61" y="53"/>
                      <a:pt x="61" y="54"/>
                      <a:pt x="62" y="5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3" y="65"/>
                      <a:pt x="73" y="67"/>
                      <a:pt x="72" y="68"/>
                    </a:cubicBezTo>
                    <a:close/>
                    <a:moveTo>
                      <a:pt x="36" y="33"/>
                    </a:moveTo>
                    <a:cubicBezTo>
                      <a:pt x="33" y="37"/>
                      <a:pt x="33" y="43"/>
                      <a:pt x="36" y="46"/>
                    </a:cubicBezTo>
                    <a:cubicBezTo>
                      <a:pt x="37" y="47"/>
                      <a:pt x="37" y="47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0" y="43"/>
                      <a:pt x="30" y="36"/>
                      <a:pt x="35" y="31"/>
                    </a:cubicBezTo>
                    <a:cubicBezTo>
                      <a:pt x="35" y="31"/>
                      <a:pt x="36" y="31"/>
                      <a:pt x="36" y="31"/>
                    </a:cubicBezTo>
                    <a:cubicBezTo>
                      <a:pt x="37" y="32"/>
                      <a:pt x="37" y="32"/>
                      <a:pt x="36" y="33"/>
                    </a:cubicBezTo>
                    <a:close/>
                    <a:moveTo>
                      <a:pt x="54" y="61"/>
                    </a:moveTo>
                    <a:cubicBezTo>
                      <a:pt x="50" y="64"/>
                      <a:pt x="46" y="65"/>
                      <a:pt x="42" y="66"/>
                    </a:cubicBezTo>
                    <a:cubicBezTo>
                      <a:pt x="45" y="64"/>
                      <a:pt x="47" y="61"/>
                      <a:pt x="49" y="57"/>
                    </a:cubicBezTo>
                    <a:cubicBezTo>
                      <a:pt x="48" y="57"/>
                      <a:pt x="47" y="57"/>
                      <a:pt x="46" y="58"/>
                    </a:cubicBezTo>
                    <a:cubicBezTo>
                      <a:pt x="44" y="63"/>
                      <a:pt x="40" y="67"/>
                      <a:pt x="36" y="67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5" y="56"/>
                      <a:pt x="34" y="56"/>
                      <a:pt x="34" y="5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28" y="67"/>
                      <a:pt x="24" y="61"/>
                      <a:pt x="21" y="52"/>
                    </a:cubicBezTo>
                    <a:cubicBezTo>
                      <a:pt x="24" y="53"/>
                      <a:pt x="28" y="53"/>
                      <a:pt x="31" y="53"/>
                    </a:cubicBezTo>
                    <a:cubicBezTo>
                      <a:pt x="31" y="53"/>
                      <a:pt x="31" y="53"/>
                      <a:pt x="30" y="53"/>
                    </a:cubicBezTo>
                    <a:cubicBezTo>
                      <a:pt x="30" y="52"/>
                      <a:pt x="29" y="52"/>
                      <a:pt x="29" y="51"/>
                    </a:cubicBezTo>
                    <a:cubicBezTo>
                      <a:pt x="26" y="51"/>
                      <a:pt x="23" y="50"/>
                      <a:pt x="20" y="50"/>
                    </a:cubicBezTo>
                    <a:cubicBezTo>
                      <a:pt x="19" y="46"/>
                      <a:pt x="19" y="41"/>
                      <a:pt x="19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6" y="35"/>
                      <a:pt x="26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29"/>
                      <a:pt x="19" y="25"/>
                      <a:pt x="20" y="21"/>
                    </a:cubicBezTo>
                    <a:cubicBezTo>
                      <a:pt x="24" y="20"/>
                      <a:pt x="29" y="19"/>
                      <a:pt x="34" y="19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5" y="23"/>
                      <a:pt x="36" y="23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41" y="19"/>
                      <a:pt x="45" y="20"/>
                      <a:pt x="49" y="21"/>
                    </a:cubicBezTo>
                    <a:cubicBezTo>
                      <a:pt x="49" y="21"/>
                      <a:pt x="49" y="22"/>
                      <a:pt x="50" y="22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3"/>
                      <a:pt x="52" y="22"/>
                      <a:pt x="51" y="21"/>
                    </a:cubicBezTo>
                    <a:cubicBezTo>
                      <a:pt x="60" y="24"/>
                      <a:pt x="66" y="29"/>
                      <a:pt x="67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5"/>
                      <a:pt x="61" y="36"/>
                      <a:pt x="61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6" y="39"/>
                      <a:pt x="64" y="42"/>
                      <a:pt x="61" y="45"/>
                    </a:cubicBezTo>
                    <a:cubicBezTo>
                      <a:pt x="61" y="46"/>
                      <a:pt x="60" y="47"/>
                      <a:pt x="60" y="48"/>
                    </a:cubicBezTo>
                    <a:cubicBezTo>
                      <a:pt x="62" y="46"/>
                      <a:pt x="65" y="44"/>
                      <a:pt x="66" y="42"/>
                    </a:cubicBezTo>
                    <a:cubicBezTo>
                      <a:pt x="66" y="45"/>
                      <a:pt x="65" y="47"/>
                      <a:pt x="64" y="49"/>
                    </a:cubicBezTo>
                    <a:cubicBezTo>
                      <a:pt x="64" y="50"/>
                      <a:pt x="65" y="50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9" y="46"/>
                      <a:pt x="70" y="41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55"/>
                      <a:pt x="15" y="70"/>
                      <a:pt x="35" y="70"/>
                    </a:cubicBezTo>
                    <a:cubicBezTo>
                      <a:pt x="43" y="70"/>
                      <a:pt x="50" y="68"/>
                      <a:pt x="56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62"/>
                      <a:pt x="54" y="61"/>
                      <a:pt x="54" y="61"/>
                    </a:cubicBezTo>
                    <a:close/>
                    <a:moveTo>
                      <a:pt x="66" y="28"/>
                    </a:moveTo>
                    <a:cubicBezTo>
                      <a:pt x="63" y="24"/>
                      <a:pt x="58" y="21"/>
                      <a:pt x="51" y="19"/>
                    </a:cubicBezTo>
                    <a:cubicBezTo>
                      <a:pt x="49" y="12"/>
                      <a:pt x="46" y="7"/>
                      <a:pt x="42" y="4"/>
                    </a:cubicBezTo>
                    <a:cubicBezTo>
                      <a:pt x="54" y="7"/>
                      <a:pt x="63" y="16"/>
                      <a:pt x="66" y="28"/>
                    </a:cubicBezTo>
                    <a:close/>
                    <a:moveTo>
                      <a:pt x="36" y="3"/>
                    </a:moveTo>
                    <a:cubicBezTo>
                      <a:pt x="41" y="4"/>
                      <a:pt x="46" y="10"/>
                      <a:pt x="49" y="19"/>
                    </a:cubicBezTo>
                    <a:cubicBezTo>
                      <a:pt x="45" y="18"/>
                      <a:pt x="40" y="17"/>
                      <a:pt x="36" y="17"/>
                    </a:cubicBezTo>
                    <a:lnTo>
                      <a:pt x="36" y="3"/>
                    </a:lnTo>
                    <a:close/>
                    <a:moveTo>
                      <a:pt x="34" y="3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9" y="17"/>
                      <a:pt x="25" y="18"/>
                      <a:pt x="21" y="19"/>
                    </a:cubicBezTo>
                    <a:cubicBezTo>
                      <a:pt x="24" y="10"/>
                      <a:pt x="28" y="4"/>
                      <a:pt x="34" y="3"/>
                    </a:cubicBezTo>
                    <a:close/>
                    <a:moveTo>
                      <a:pt x="28" y="4"/>
                    </a:moveTo>
                    <a:cubicBezTo>
                      <a:pt x="24" y="7"/>
                      <a:pt x="21" y="12"/>
                      <a:pt x="19" y="19"/>
                    </a:cubicBezTo>
                    <a:cubicBezTo>
                      <a:pt x="12" y="21"/>
                      <a:pt x="7" y="24"/>
                      <a:pt x="4" y="28"/>
                    </a:cubicBezTo>
                    <a:cubicBezTo>
                      <a:pt x="6" y="16"/>
                      <a:pt x="16" y="7"/>
                      <a:pt x="28" y="4"/>
                    </a:cubicBezTo>
                    <a:close/>
                    <a:moveTo>
                      <a:pt x="18" y="21"/>
                    </a:moveTo>
                    <a:cubicBezTo>
                      <a:pt x="17" y="25"/>
                      <a:pt x="17" y="30"/>
                      <a:pt x="17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9" y="24"/>
                      <a:pt x="18" y="21"/>
                    </a:cubicBezTo>
                    <a:close/>
                    <a:moveTo>
                      <a:pt x="17" y="36"/>
                    </a:moveTo>
                    <a:cubicBezTo>
                      <a:pt x="17" y="41"/>
                      <a:pt x="17" y="45"/>
                      <a:pt x="18" y="49"/>
                    </a:cubicBezTo>
                    <a:cubicBezTo>
                      <a:pt x="9" y="46"/>
                      <a:pt x="3" y="42"/>
                      <a:pt x="3" y="36"/>
                    </a:cubicBezTo>
                    <a:lnTo>
                      <a:pt x="17" y="36"/>
                    </a:lnTo>
                    <a:close/>
                    <a:moveTo>
                      <a:pt x="4" y="42"/>
                    </a:moveTo>
                    <a:cubicBezTo>
                      <a:pt x="7" y="46"/>
                      <a:pt x="12" y="49"/>
                      <a:pt x="19" y="51"/>
                    </a:cubicBezTo>
                    <a:cubicBezTo>
                      <a:pt x="21" y="58"/>
                      <a:pt x="24" y="63"/>
                      <a:pt x="28" y="67"/>
                    </a:cubicBezTo>
                    <a:cubicBezTo>
                      <a:pt x="16" y="64"/>
                      <a:pt x="6" y="54"/>
                      <a:pt x="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61" name="Rectangle 116">
              <a:extLst>
                <a:ext uri="{FF2B5EF4-FFF2-40B4-BE49-F238E27FC236}">
                  <a16:creationId xmlns:a16="http://schemas.microsoft.com/office/drawing/2014/main" id="{140D8E99-A781-B020-B075-B3D382D720E2}"/>
                </a:ext>
              </a:extLst>
            </p:cNvPr>
            <p:cNvSpPr/>
            <p:nvPr/>
          </p:nvSpPr>
          <p:spPr>
            <a:xfrm>
              <a:off x="7630290" y="4770167"/>
              <a:ext cx="184548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_tradnl" sz="1600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DETENCIÓN CLAPETA FUERA RANGO SENSORES</a:t>
              </a:r>
            </a:p>
          </p:txBody>
        </p:sp>
      </p:grpSp>
      <p:sp>
        <p:nvSpPr>
          <p:cNvPr id="50" name="Título 3">
            <a:extLst>
              <a:ext uri="{FF2B5EF4-FFF2-40B4-BE49-F238E27FC236}">
                <a16:creationId xmlns:a16="http://schemas.microsoft.com/office/drawing/2014/main" id="{D228AB1E-170C-4DE5-974C-7F6C6ADA1DB6}"/>
              </a:ext>
            </a:extLst>
          </p:cNvPr>
          <p:cNvSpPr txBox="1">
            <a:spLocks/>
          </p:cNvSpPr>
          <p:nvPr/>
        </p:nvSpPr>
        <p:spPr>
          <a:xfrm>
            <a:off x="1524000" y="631303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4000" b="1" spc="-1" dirty="0">
                <a:latin typeface="Century Gothic" panose="020B0502020202020204" pitchFamily="34" charset="0"/>
              </a:rPr>
              <a:t>DETALLE DE CAUSA RAÍZ</a:t>
            </a:r>
            <a:endParaRPr lang="es-ES" sz="4000" b="1" spc="-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79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9582DD1-A6D0-4F92-9456-F8AE2B532084}"/>
              </a:ext>
            </a:extLst>
          </p:cNvPr>
          <p:cNvSpPr txBox="1">
            <a:spLocks/>
          </p:cNvSpPr>
          <p:nvPr/>
        </p:nvSpPr>
        <p:spPr>
          <a:xfrm>
            <a:off x="1008784" y="587349"/>
            <a:ext cx="9144000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MX" sz="4000" b="1" spc="-1">
                <a:latin typeface="Century Gothic" panose="020B0502020202020204" pitchFamily="34" charset="0"/>
              </a:rPr>
              <a:t>PLAN DE ACCIÓN</a:t>
            </a:r>
            <a:endParaRPr lang="es-ES" sz="4000" b="1" spc="-1">
              <a:latin typeface="Century Gothic" panose="020B050202020202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0362901-6B38-0FA9-44D4-7B314ED1652D}"/>
              </a:ext>
            </a:extLst>
          </p:cNvPr>
          <p:cNvGrpSpPr/>
          <p:nvPr/>
        </p:nvGrpSpPr>
        <p:grpSpPr>
          <a:xfrm>
            <a:off x="983813" y="1479349"/>
            <a:ext cx="10224373" cy="4436188"/>
            <a:chOff x="295421" y="1231899"/>
            <a:chExt cx="10698016" cy="4641694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9894A4E4-8703-4F3C-809D-DB1184ACA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421" y="1231899"/>
              <a:ext cx="3765499" cy="2798815"/>
            </a:xfrm>
            <a:prstGeom prst="rect">
              <a:avLst/>
            </a:prstGeom>
          </p:spPr>
        </p:pic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862CE211-4D84-47C1-A740-4E105DF26129}"/>
                </a:ext>
              </a:extLst>
            </p:cNvPr>
            <p:cNvGrpSpPr/>
            <p:nvPr/>
          </p:nvGrpSpPr>
          <p:grpSpPr>
            <a:xfrm>
              <a:off x="3276600" y="2187834"/>
              <a:ext cx="7716837" cy="3685759"/>
              <a:chOff x="3276600" y="2187834"/>
              <a:chExt cx="7716837" cy="3685759"/>
            </a:xfrm>
          </p:grpSpPr>
          <p:pic>
            <p:nvPicPr>
              <p:cNvPr id="3" name="Imagen 2">
                <a:extLst>
                  <a:ext uri="{FF2B5EF4-FFF2-40B4-BE49-F238E27FC236}">
                    <a16:creationId xmlns:a16="http://schemas.microsoft.com/office/drawing/2014/main" id="{8C9DACC4-B4F1-4B50-A2B4-56CF85F1CE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76600" y="2187834"/>
                <a:ext cx="7716837" cy="3685759"/>
              </a:xfrm>
              <a:prstGeom prst="rect">
                <a:avLst/>
              </a:prstGeom>
            </p:spPr>
          </p:pic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5B4A490B-A405-4479-BB72-832CBE104319}"/>
                  </a:ext>
                </a:extLst>
              </p:cNvPr>
              <p:cNvSpPr txBox="1"/>
              <p:nvPr/>
            </p:nvSpPr>
            <p:spPr>
              <a:xfrm>
                <a:off x="8644501" y="2959100"/>
                <a:ext cx="1236237" cy="369332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AR"/>
                  <a:t>     AB          </a:t>
                </a:r>
              </a:p>
            </p:txBody>
          </p:sp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F0CCF5CE-24D7-4244-AF64-80C64B637760}"/>
                  </a:ext>
                </a:extLst>
              </p:cNvPr>
              <p:cNvSpPr txBox="1"/>
              <p:nvPr/>
            </p:nvSpPr>
            <p:spPr>
              <a:xfrm>
                <a:off x="8664538" y="3491469"/>
                <a:ext cx="1196161" cy="369332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AR"/>
                  <a:t>     HJ          </a:t>
                </a:r>
              </a:p>
            </p:txBody>
          </p:sp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3756921F-6501-48E1-B44C-E33DA811028A}"/>
                  </a:ext>
                </a:extLst>
              </p:cNvPr>
              <p:cNvSpPr txBox="1"/>
              <p:nvPr/>
            </p:nvSpPr>
            <p:spPr>
              <a:xfrm>
                <a:off x="8671894" y="3965496"/>
                <a:ext cx="1210588" cy="369332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AR"/>
                  <a:t>     XY          </a:t>
                </a:r>
              </a:p>
            </p:txBody>
          </p:sp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54DD9265-43E5-4F35-BDDA-CFD2D2CF17A1}"/>
                  </a:ext>
                </a:extLst>
              </p:cNvPr>
              <p:cNvSpPr txBox="1"/>
              <p:nvPr/>
            </p:nvSpPr>
            <p:spPr>
              <a:xfrm>
                <a:off x="8671894" y="4495029"/>
                <a:ext cx="1220207" cy="369332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AR"/>
                  <a:t>     PC          </a:t>
                </a:r>
              </a:p>
            </p:txBody>
          </p:sp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E6D2ACF3-D8AC-4B1D-B81A-A42EDB44B603}"/>
                  </a:ext>
                </a:extLst>
              </p:cNvPr>
              <p:cNvSpPr txBox="1"/>
              <p:nvPr/>
            </p:nvSpPr>
            <p:spPr>
              <a:xfrm>
                <a:off x="8678563" y="4961596"/>
                <a:ext cx="1216488" cy="369332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AR"/>
                  <a:t>     LG          </a:t>
                </a: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9935B287-7A79-4DDF-ACD3-B1D4DA9C91CC}"/>
                  </a:ext>
                </a:extLst>
              </p:cNvPr>
              <p:cNvSpPr txBox="1"/>
              <p:nvPr/>
            </p:nvSpPr>
            <p:spPr>
              <a:xfrm>
                <a:off x="4807815" y="5533995"/>
                <a:ext cx="772969" cy="246221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AR" sz="1000"/>
                  <a:t>   ABC          </a:t>
                </a:r>
              </a:p>
            </p:txBody>
          </p:sp>
        </p:grpSp>
        <p:sp>
          <p:nvSpPr>
            <p:cNvPr id="15" name="Flecha: doblada 14">
              <a:extLst>
                <a:ext uri="{FF2B5EF4-FFF2-40B4-BE49-F238E27FC236}">
                  <a16:creationId xmlns:a16="http://schemas.microsoft.com/office/drawing/2014/main" id="{4ECC2C5E-D86F-4819-8B1E-5FF1CEB0419E}"/>
                </a:ext>
              </a:extLst>
            </p:cNvPr>
            <p:cNvSpPr/>
            <p:nvPr/>
          </p:nvSpPr>
          <p:spPr>
            <a:xfrm rot="5400000">
              <a:off x="4175771" y="1495611"/>
              <a:ext cx="903678" cy="1133380"/>
            </a:xfrm>
            <a:prstGeom prst="ben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182446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7A97EB-8847-379C-69A2-8C76CDA29043}"/>
              </a:ext>
            </a:extLst>
          </p:cNvPr>
          <p:cNvSpPr txBox="1">
            <a:spLocks/>
          </p:cNvSpPr>
          <p:nvPr/>
        </p:nvSpPr>
        <p:spPr>
          <a:xfrm>
            <a:off x="2684398" y="918141"/>
            <a:ext cx="6823203" cy="96583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sz="6000" b="0">
                <a:solidFill>
                  <a:schemeClr val="bg1"/>
                </a:solidFill>
                <a:latin typeface="Gotham Black" panose="02000604040000020004" pitchFamily="50" charset="0"/>
              </a:rPr>
              <a:t>CONCLUSIONES</a:t>
            </a:r>
          </a:p>
        </p:txBody>
      </p:sp>
      <p:sp>
        <p:nvSpPr>
          <p:cNvPr id="8" name="Marcador de contenido 4">
            <a:extLst>
              <a:ext uri="{FF2B5EF4-FFF2-40B4-BE49-F238E27FC236}">
                <a16:creationId xmlns:a16="http://schemas.microsoft.com/office/drawing/2014/main" id="{6D9D2E5E-003B-4004-B91E-D813ECC469D5}"/>
              </a:ext>
            </a:extLst>
          </p:cNvPr>
          <p:cNvSpPr txBox="1">
            <a:spLocks/>
          </p:cNvSpPr>
          <p:nvPr/>
        </p:nvSpPr>
        <p:spPr>
          <a:xfrm>
            <a:off x="1448974" y="2147721"/>
            <a:ext cx="9594166" cy="20963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3715" indent="-513715" algn="l">
              <a:buFont typeface="Wingdings" panose="05000000000000000000" pitchFamily="2" charset="2"/>
              <a:buChar char="ü"/>
            </a:pPr>
            <a:r>
              <a:rPr lang="es-ES_tradnl" sz="2800" dirty="0">
                <a:solidFill>
                  <a:schemeClr val="bg1"/>
                </a:solidFill>
                <a:latin typeface="Segoe UI Historic"/>
                <a:ea typeface="Segoe UI Historic"/>
                <a:cs typeface="Segoe UI Historic"/>
              </a:rPr>
              <a:t>IMPORTANCIA DE UN MÉTODO ESTRUCTURADO</a:t>
            </a:r>
          </a:p>
          <a:p>
            <a:pPr marL="513715" indent="-513715" algn="l">
              <a:buFont typeface="Wingdings" panose="05000000000000000000" pitchFamily="2" charset="2"/>
              <a:buChar char="ü"/>
            </a:pPr>
            <a:r>
              <a:rPr lang="es-MX" sz="2800" dirty="0">
                <a:solidFill>
                  <a:schemeClr val="bg1"/>
                </a:solidFill>
                <a:latin typeface="Segoe UI Historic"/>
                <a:ea typeface="Segoe UI Historic"/>
                <a:cs typeface="Segoe UI Historic"/>
              </a:rPr>
              <a:t>HERRAMIENTAS SÓLO FUNCIONAN CON PROCESOS Y SISTEMAS CONFIABLES.</a:t>
            </a:r>
          </a:p>
          <a:p>
            <a:pPr marL="513715" indent="-513715" algn="l">
              <a:buFont typeface="Wingdings" panose="05000000000000000000" pitchFamily="2" charset="2"/>
              <a:buChar char="ü"/>
            </a:pPr>
            <a:r>
              <a:rPr lang="es-MX" sz="2800" dirty="0">
                <a:solidFill>
                  <a:schemeClr val="bg1"/>
                </a:solidFill>
                <a:latin typeface="Segoe UI Historic"/>
                <a:ea typeface="Segoe UI Historic"/>
                <a:cs typeface="Segoe UI Historic"/>
              </a:rPr>
              <a:t>LOS RESULTADOS SE LOGRAN SI NOS BASAMOS  EN UN EQUIPO HUMANO ALTAMENTE COMPROMETIDO Y CAPACITADO</a:t>
            </a:r>
          </a:p>
          <a:p>
            <a:pPr marL="513715" indent="-513715" algn="l">
              <a:buFont typeface="Wingdings" panose="05000000000000000000" pitchFamily="2" charset="2"/>
              <a:buChar char="ü"/>
            </a:pPr>
            <a:r>
              <a:rPr lang="es-MX" sz="2800" dirty="0">
                <a:solidFill>
                  <a:schemeClr val="bg1"/>
                </a:solidFill>
                <a:latin typeface="Segoe UI Historic"/>
                <a:ea typeface="Segoe UI Historic"/>
                <a:cs typeface="Segoe UI Historic"/>
              </a:rPr>
              <a:t>EMPODERAMIENTO DEL PERSONAL</a:t>
            </a:r>
            <a:endParaRPr lang="en-US" sz="320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38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737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9DE9113-D1D5-9923-1C27-815D4D6B4A8C}"/>
              </a:ext>
            </a:extLst>
          </p:cNvPr>
          <p:cNvSpPr txBox="1"/>
          <p:nvPr/>
        </p:nvSpPr>
        <p:spPr>
          <a:xfrm>
            <a:off x="1386572" y="1997839"/>
            <a:ext cx="94188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>
                <a:solidFill>
                  <a:schemeClr val="bg1"/>
                </a:solidFill>
                <a:latin typeface="Century Gothic" panose="020B0502020202020204" pitchFamily="34" charset="0"/>
              </a:rPr>
              <a:t>LA AVERÍA NO ES MALA EN SÍ MISMA: LO MALO </a:t>
            </a:r>
            <a:br>
              <a:rPr lang="es-MX" sz="6000" b="1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s-MX" sz="6000" b="1">
                <a:solidFill>
                  <a:schemeClr val="bg1"/>
                </a:solidFill>
                <a:latin typeface="Century Gothic" panose="020B0502020202020204" pitchFamily="34" charset="0"/>
              </a:rPr>
              <a:t>ES EL DAÑO COLATERAL</a:t>
            </a:r>
            <a:r>
              <a:rPr lang="es-ES_tradnl" sz="6000" b="1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3374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D767631-C58A-4667-2736-D74DA6454437}"/>
              </a:ext>
            </a:extLst>
          </p:cNvPr>
          <p:cNvSpPr txBox="1"/>
          <p:nvPr/>
        </p:nvSpPr>
        <p:spPr>
          <a:xfrm>
            <a:off x="1263125" y="1536174"/>
            <a:ext cx="96657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b="1">
                <a:solidFill>
                  <a:schemeClr val="bg1"/>
                </a:solidFill>
                <a:latin typeface="Century Gothic" panose="020B0502020202020204" pitchFamily="34" charset="0"/>
              </a:rPr>
              <a:t>LA AVERÍA ES CONSECUENCIA DE NO HABER GESTIONADO CORRECTAMENTE  </a:t>
            </a:r>
          </a:p>
        </p:txBody>
      </p:sp>
    </p:spTree>
    <p:extLst>
      <p:ext uri="{BB962C8B-B14F-4D97-AF65-F5344CB8AC3E}">
        <p14:creationId xmlns:p14="http://schemas.microsoft.com/office/powerpoint/2010/main" val="1746189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oncepto de quiebra de diseño plano">
            <a:extLst>
              <a:ext uri="{FF2B5EF4-FFF2-40B4-BE49-F238E27FC236}">
                <a16:creationId xmlns:a16="http://schemas.microsoft.com/office/drawing/2014/main" id="{110A82E2-0695-4191-B447-DA33369D8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929" y="1516273"/>
            <a:ext cx="6618141" cy="440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C0C089D2-D5A8-47BF-9A20-515AEC5A4AD1}"/>
              </a:ext>
            </a:extLst>
          </p:cNvPr>
          <p:cNvSpPr txBox="1">
            <a:spLocks/>
          </p:cNvSpPr>
          <p:nvPr/>
        </p:nvSpPr>
        <p:spPr>
          <a:xfrm>
            <a:off x="2446789" y="933156"/>
            <a:ext cx="7298422" cy="545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" sz="4000" b="1">
                <a:latin typeface="Century Gothic" panose="020B0502020202020204" pitchFamily="34" charset="0"/>
              </a:rPr>
              <a:t>¿SE PUEDEN VER Y CUANTIFICAR LAS PÉRDIDAS?</a:t>
            </a:r>
          </a:p>
        </p:txBody>
      </p:sp>
    </p:spTree>
    <p:extLst>
      <p:ext uri="{BB962C8B-B14F-4D97-AF65-F5344CB8AC3E}">
        <p14:creationId xmlns:p14="http://schemas.microsoft.com/office/powerpoint/2010/main" val="2184255027"/>
      </p:ext>
    </p:extLst>
  </p:cSld>
  <p:clrMapOvr>
    <a:masterClrMapping/>
  </p:clrMapOvr>
</p:sld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3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4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B3C33CA3215034A9B71065C3BBCF5A3" ma:contentTypeVersion="16" ma:contentTypeDescription="Crear nuevo documento." ma:contentTypeScope="" ma:versionID="b94b6a5251e624e48646e3514faff0df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3b7280437edee63d0472e65097a56d61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569b8d-7120-4068-b452-55feebc5ffa4">
      <UserInfo>
        <DisplayName/>
        <AccountId xsi:nil="true"/>
        <AccountType/>
      </UserInfo>
    </SharedWithUsers>
    <lcf76f155ced4ddcb4097134ff3c332f xmlns="cde33698-54d1-4413-9454-ee6d5558439e">
      <Terms xmlns="http://schemas.microsoft.com/office/infopath/2007/PartnerControls"/>
    </lcf76f155ced4ddcb4097134ff3c332f>
    <TaxCatchAll xmlns="d0569b8d-7120-4068-b452-55feebc5ffa4" xsi:nil="true"/>
  </documentManagement>
</p:properties>
</file>

<file path=customXml/itemProps1.xml><?xml version="1.0" encoding="utf-8"?>
<ds:datastoreItem xmlns:ds="http://schemas.openxmlformats.org/officeDocument/2006/customXml" ds:itemID="{248DE49A-4EBB-4DE6-87B4-9353353A6E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e33698-54d1-4413-9454-ee6d5558439e"/>
    <ds:schemaRef ds:uri="d0569b8d-7120-4068-b452-55feebc5ff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762477-F44D-471D-AE3C-78E64370B2DD}">
  <ds:schemaRefs>
    <ds:schemaRef ds:uri="http://schemas.microsoft.com/office/2006/documentManagement/types"/>
    <ds:schemaRef ds:uri="d0569b8d-7120-4068-b452-55feebc5ffa4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  <ds:schemaRef ds:uri="cde33698-54d1-4413-9454-ee6d5558439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2245</Words>
  <Application>Microsoft Office PowerPoint</Application>
  <PresentationFormat>Panorámica</PresentationFormat>
  <Paragraphs>597</Paragraphs>
  <Slides>69</Slides>
  <Notes>3</Notes>
  <HiddenSlides>9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69</vt:i4>
      </vt:variant>
    </vt:vector>
  </HeadingPairs>
  <TitlesOfParts>
    <vt:vector size="86" baseType="lpstr">
      <vt:lpstr>Arial</vt:lpstr>
      <vt:lpstr>Calibri</vt:lpstr>
      <vt:lpstr>Calibri Light</vt:lpstr>
      <vt:lpstr>Century Gothic</vt:lpstr>
      <vt:lpstr>Gotham Black</vt:lpstr>
      <vt:lpstr>Gotham Light</vt:lpstr>
      <vt:lpstr>Gotham Narrow Black</vt:lpstr>
      <vt:lpstr>Helvetica Neue Light</vt:lpstr>
      <vt:lpstr>Myriad Pro</vt:lpstr>
      <vt:lpstr>Myriad Pro Light</vt:lpstr>
      <vt:lpstr>Noteworthy Light</vt:lpstr>
      <vt:lpstr>Segoe UI Historic</vt:lpstr>
      <vt:lpstr>Wingdings</vt:lpstr>
      <vt:lpstr>Patron Maestro CMC Brújula</vt:lpstr>
      <vt:lpstr>Maestro Sección CMC-LATAM</vt:lpstr>
      <vt:lpstr>Patrón Maestro Cuerpo CMC-LATAM</vt:lpstr>
      <vt:lpstr>Maestro Final</vt:lpstr>
      <vt:lpstr>Presentación de PowerPoint</vt:lpstr>
      <vt:lpstr>Presentación de PowerPoint</vt:lpstr>
      <vt:lpstr>Presentación de PowerPoint</vt:lpstr>
      <vt:lpstr>PRINCIPALES PÉRDIDAS</vt:lpstr>
      <vt:lpstr>PRINCIPALES PÉRDIDAS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LISTADO DE ACTIVIDADES PLAN DE ACCIÓN</vt:lpstr>
      <vt:lpstr>DIAGRAMA IMPACTO - ESFUERZO</vt:lpstr>
      <vt:lpstr>PLAN DE ACCIÓN PRIORIZADO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Pedro Cousseau</cp:lastModifiedBy>
  <cp:revision>39</cp:revision>
  <dcterms:created xsi:type="dcterms:W3CDTF">2019-07-22T17:42:45Z</dcterms:created>
  <dcterms:modified xsi:type="dcterms:W3CDTF">2022-08-31T15:12:28Z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0x0101004B3C33CA3215034A9B71065C3BBCF5A3</vt:lpwstr>
  </property>
  <property fmtid="{D5CDD505-2E9C-101B-9397-08002B2CF9AE}" pid="3" name="MediaServiceImageTags">
    <vt:lpwstr/>
  </property>
</Properties>
</file>